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slides/slide600.xml" ContentType="application/vnd.openxmlformats-officedocument.presentationml.slide+xml"/>
  <Override PartName="/ppt/notesSlides/notesSlide60.xml" ContentType="application/vnd.openxmlformats-officedocument.presentationml.notesSlide+xml"/>
  <Override PartName="/ppt/slideLayouts/slideLayout40.xml" ContentType="application/vnd.openxmlformats-officedocument.presentationml.slideLayout+xml"/>
  <Override PartName="/ppt/notesMasters/notesMaster10.xml" ContentType="application/vnd.openxmlformats-officedocument.presentationml.notesMaster+xml"/>
  <Override PartName="/ppt/slideMasters/slideMaster10.xml" ContentType="application/vnd.openxmlformats-officedocument.presentationml.slideMaster+xml"/>
  <Override PartName="/ppt/theme/theme20.xml" ContentType="application/vnd.openxmlformats-officedocument.theme+xml"/>
  <Override PartName="/ppt/slideLayouts/slideLayout130.xml" ContentType="application/vnd.openxmlformats-officedocument.presentationml.slideLayout+xml"/>
  <Override PartName="/ppt/slideLayouts/slideLayout180.xml" ContentType="application/vnd.openxmlformats-officedocument.presentationml.slideLayout+xml"/>
  <Override PartName="/ppt/slideLayouts/slideLayout260.xml" ContentType="application/vnd.openxmlformats-officedocument.presentationml.slideLayout+xml"/>
  <Override PartName="/ppt/slideLayouts/slideLayout39.xml" ContentType="application/vnd.openxmlformats-officedocument.presentationml.slideLayout+xml"/>
  <Override PartName="/ppt/slideLayouts/slideLayout210.xml" ContentType="application/vnd.openxmlformats-officedocument.presentationml.slideLayout+xml"/>
  <Override PartName="/ppt/slideLayouts/slideLayout340.xml" ContentType="application/vnd.openxmlformats-officedocument.presentationml.slideLayout+xml"/>
  <Override PartName="/ppt/slideLayouts/slideLayout70.xml" ContentType="application/vnd.openxmlformats-officedocument.presentationml.slideLayout+xml"/>
  <Override PartName="/ppt/slideLayouts/slideLayout211.xml" ContentType="application/vnd.openxmlformats-officedocument.presentationml.slideLayout+xml"/>
  <Override PartName="/ppt/slideLayouts/slideLayout160.xml" ContentType="application/vnd.openxmlformats-officedocument.presentationml.slideLayout+xml"/>
  <Override PartName="/ppt/slideLayouts/slideLayout200.xml" ContentType="application/vnd.openxmlformats-officedocument.presentationml.slideLayout+xml"/>
  <Override PartName="/ppt/slideLayouts/slideLayout290.xml" ContentType="application/vnd.openxmlformats-officedocument.presentationml.slideLayout+xml"/>
  <Override PartName="/ppt/theme/theme10.xml" ContentType="application/vnd.openxmlformats-officedocument.theme+xml"/>
  <Override PartName="/ppt/slideLayouts/slideLayout110.xml" ContentType="application/vnd.openxmlformats-officedocument.presentationml.slideLayout+xml"/>
  <Override PartName="/ppt/slideLayouts/slideLayout60.xml" ContentType="application/vnd.openxmlformats-officedocument.presentationml.slideLayout+xml"/>
  <Override PartName="/ppt/slideLayouts/slideLayout111.xml" ContentType="application/vnd.openxmlformats-officedocument.presentationml.slideLayout+xml"/>
  <Override PartName="/ppt/slideLayouts/slideLayout240.xml" ContentType="application/vnd.openxmlformats-officedocument.presentationml.slideLayout+xml"/>
  <Override PartName="/ppt/slideLayouts/slideLayout320.xml" ContentType="application/vnd.openxmlformats-officedocument.presentationml.slideLayout+xml"/>
  <Override PartName="/ppt/slideLayouts/slideLayout37.xml" ContentType="application/vnd.openxmlformats-officedocument.presentationml.slideLayout+xml"/>
  <Override PartName="/ppt/slideLayouts/slideLayout50.xml" ContentType="application/vnd.openxmlformats-officedocument.presentationml.slideLayout+xml"/>
  <Override PartName="/ppt/slideLayouts/slideLayout150.xml" ContentType="application/vnd.openxmlformats-officedocument.presentationml.slideLayout+xml"/>
  <Override PartName="/ppt/slideLayouts/slideLayout230.xml" ContentType="application/vnd.openxmlformats-officedocument.presentationml.slideLayout+xml"/>
  <Override PartName="/ppt/slideLayouts/slideLayout280.xml" ContentType="application/vnd.openxmlformats-officedocument.presentationml.slideLayout+xml"/>
  <Override PartName="/ppt/slideLayouts/slideLayout360.xml" ContentType="application/vnd.openxmlformats-officedocument.presentationml.slideLayout+xml"/>
  <Override PartName="/ppt/slideLayouts/slideLayout100.xml" ContentType="application/vnd.openxmlformats-officedocument.presentationml.slideLayout+xml"/>
  <Override PartName="/ppt/slideLayouts/slideLayout190.xml" ContentType="application/vnd.openxmlformats-officedocument.presentationml.slideLayout+xml"/>
  <Override PartName="/ppt/slideLayouts/slideLayout310.xml" ContentType="application/vnd.openxmlformats-officedocument.presentationml.slideLayout+xml"/>
  <Override PartName="/ppt/slideLayouts/slideLayout41.xml" ContentType="application/vnd.openxmlformats-officedocument.presentationml.slideLayout+xml"/>
  <Override PartName="/ppt/slideLayouts/slideLayout90.xml" ContentType="application/vnd.openxmlformats-officedocument.presentationml.slideLayout+xml"/>
  <Override PartName="/ppt/slideLayouts/slideLayout140.xml" ContentType="application/vnd.openxmlformats-officedocument.presentationml.slideLayout+xml"/>
  <Override PartName="/ppt/slideLayouts/slideLayout220.xml" ContentType="application/vnd.openxmlformats-officedocument.presentationml.slideLayout+xml"/>
  <Override PartName="/ppt/slideLayouts/slideLayout270.xml" ContentType="application/vnd.openxmlformats-officedocument.presentationml.slideLayout+xml"/>
  <Override PartName="/ppt/slideLayouts/slideLayout300.xml" ContentType="application/vnd.openxmlformats-officedocument.presentationml.slideLayout+xml"/>
  <Override PartName="/ppt/slideLayouts/slideLayout350.xml" ContentType="application/vnd.openxmlformats-officedocument.presentationml.slideLayout+xml"/>
  <Override PartName="/ppt/slideLayouts/slideLayout80.xml" ContentType="application/vnd.openxmlformats-officedocument.presentationml.slideLayout+xml"/>
  <Override PartName="/ppt/slideLayouts/slideLayout311.xml" ContentType="application/vnd.openxmlformats-officedocument.presentationml.slideLayout+xml"/>
  <Override PartName="/ppt/slideLayouts/slideLayout120.xml" ContentType="application/vnd.openxmlformats-officedocument.presentationml.slideLayout+xml"/>
  <Override PartName="/ppt/slideLayouts/slideLayout170.xml" ContentType="application/vnd.openxmlformats-officedocument.presentationml.slideLayout+xml"/>
  <Override PartName="/ppt/slideLayouts/slideLayout250.xml" ContentType="application/vnd.openxmlformats-officedocument.presentationml.slideLayout+xml"/>
  <Override PartName="/ppt/slideLayouts/slideLayout330.xml" ContentType="application/vnd.openxmlformats-officedocument.presentationml.slideLayout+xml"/>
  <Override PartName="/ppt/slideLayouts/slideLayout38.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1" r:id="rId4"/>
  </p:sldMasterIdLst>
  <p:notesMasterIdLst>
    <p:notesMasterId r:id="rId125"/>
  </p:notesMasterIdLst>
  <p:handoutMasterIdLst>
    <p:handoutMasterId r:id="rId126"/>
  </p:handoutMasterIdLst>
  <p:sldIdLst>
    <p:sldId id="269" r:id="rId5"/>
    <p:sldId id="543" r:id="rId6"/>
    <p:sldId id="389" r:id="rId7"/>
    <p:sldId id="259" r:id="rId8"/>
    <p:sldId id="407" r:id="rId9"/>
    <p:sldId id="388" r:id="rId10"/>
    <p:sldId id="355" r:id="rId11"/>
    <p:sldId id="439" r:id="rId12"/>
    <p:sldId id="397" r:id="rId13"/>
    <p:sldId id="379" r:id="rId14"/>
    <p:sldId id="383" r:id="rId15"/>
    <p:sldId id="380" r:id="rId16"/>
    <p:sldId id="381" r:id="rId17"/>
    <p:sldId id="382" r:id="rId18"/>
    <p:sldId id="440" r:id="rId19"/>
    <p:sldId id="479" r:id="rId20"/>
    <p:sldId id="441" r:id="rId21"/>
    <p:sldId id="257" r:id="rId22"/>
    <p:sldId id="443" r:id="rId23"/>
    <p:sldId id="445" r:id="rId24"/>
    <p:sldId id="545" r:id="rId25"/>
    <p:sldId id="558" r:id="rId26"/>
    <p:sldId id="546" r:id="rId27"/>
    <p:sldId id="518" r:id="rId28"/>
    <p:sldId id="547" r:id="rId29"/>
    <p:sldId id="517" r:id="rId30"/>
    <p:sldId id="550" r:id="rId31"/>
    <p:sldId id="553" r:id="rId32"/>
    <p:sldId id="557" r:id="rId33"/>
    <p:sldId id="521" r:id="rId34"/>
    <p:sldId id="522" r:id="rId35"/>
    <p:sldId id="455" r:id="rId36"/>
    <p:sldId id="444" r:id="rId37"/>
    <p:sldId id="446" r:id="rId38"/>
    <p:sldId id="447" r:id="rId39"/>
    <p:sldId id="448" r:id="rId40"/>
    <p:sldId id="449" r:id="rId41"/>
    <p:sldId id="450" r:id="rId42"/>
    <p:sldId id="451" r:id="rId43"/>
    <p:sldId id="452" r:id="rId44"/>
    <p:sldId id="453" r:id="rId45"/>
    <p:sldId id="456" r:id="rId46"/>
    <p:sldId id="457" r:id="rId47"/>
    <p:sldId id="458" r:id="rId48"/>
    <p:sldId id="459" r:id="rId49"/>
    <p:sldId id="460" r:id="rId50"/>
    <p:sldId id="461" r:id="rId51"/>
    <p:sldId id="462" r:id="rId52"/>
    <p:sldId id="463" r:id="rId53"/>
    <p:sldId id="472" r:id="rId54"/>
    <p:sldId id="464" r:id="rId55"/>
    <p:sldId id="473" r:id="rId56"/>
    <p:sldId id="475" r:id="rId57"/>
    <p:sldId id="478" r:id="rId58"/>
    <p:sldId id="474" r:id="rId59"/>
    <p:sldId id="476" r:id="rId60"/>
    <p:sldId id="477" r:id="rId61"/>
    <p:sldId id="465" r:id="rId62"/>
    <p:sldId id="466" r:id="rId63"/>
    <p:sldId id="467" r:id="rId64"/>
    <p:sldId id="468" r:id="rId65"/>
    <p:sldId id="469" r:id="rId66"/>
    <p:sldId id="481" r:id="rId67"/>
    <p:sldId id="484" r:id="rId68"/>
    <p:sldId id="568" r:id="rId69"/>
    <p:sldId id="483" r:id="rId70"/>
    <p:sldId id="482" r:id="rId71"/>
    <p:sldId id="485" r:id="rId72"/>
    <p:sldId id="471" r:id="rId73"/>
    <p:sldId id="486" r:id="rId74"/>
    <p:sldId id="487" r:id="rId75"/>
    <p:sldId id="489" r:id="rId76"/>
    <p:sldId id="488" r:id="rId77"/>
    <p:sldId id="491" r:id="rId78"/>
    <p:sldId id="490" r:id="rId79"/>
    <p:sldId id="492" r:id="rId80"/>
    <p:sldId id="493" r:id="rId81"/>
    <p:sldId id="496" r:id="rId82"/>
    <p:sldId id="498" r:id="rId83"/>
    <p:sldId id="497" r:id="rId84"/>
    <p:sldId id="559" r:id="rId85"/>
    <p:sldId id="502" r:id="rId86"/>
    <p:sldId id="503" r:id="rId87"/>
    <p:sldId id="560" r:id="rId88"/>
    <p:sldId id="562" r:id="rId89"/>
    <p:sldId id="561" r:id="rId90"/>
    <p:sldId id="563" r:id="rId91"/>
    <p:sldId id="495" r:id="rId92"/>
    <p:sldId id="505" r:id="rId93"/>
    <p:sldId id="506" r:id="rId94"/>
    <p:sldId id="507" r:id="rId95"/>
    <p:sldId id="565" r:id="rId96"/>
    <p:sldId id="566" r:id="rId97"/>
    <p:sldId id="567" r:id="rId98"/>
    <p:sldId id="564" r:id="rId99"/>
    <p:sldId id="509" r:id="rId100"/>
    <p:sldId id="510" r:id="rId101"/>
    <p:sldId id="523" r:id="rId102"/>
    <p:sldId id="511" r:id="rId103"/>
    <p:sldId id="512" r:id="rId104"/>
    <p:sldId id="513" r:id="rId105"/>
    <p:sldId id="533" r:id="rId106"/>
    <p:sldId id="524" r:id="rId107"/>
    <p:sldId id="525" r:id="rId108"/>
    <p:sldId id="526" r:id="rId109"/>
    <p:sldId id="527" r:id="rId110"/>
    <p:sldId id="528" r:id="rId111"/>
    <p:sldId id="529" r:id="rId112"/>
    <p:sldId id="530" r:id="rId113"/>
    <p:sldId id="531" r:id="rId114"/>
    <p:sldId id="532" r:id="rId115"/>
    <p:sldId id="544" r:id="rId116"/>
    <p:sldId id="535" r:id="rId117"/>
    <p:sldId id="536" r:id="rId118"/>
    <p:sldId id="537" r:id="rId119"/>
    <p:sldId id="538" r:id="rId120"/>
    <p:sldId id="539" r:id="rId121"/>
    <p:sldId id="540" r:id="rId122"/>
    <p:sldId id="541" r:id="rId123"/>
    <p:sldId id="297" r:id="rId1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rt" id="{4E151E57-9AD2-4EC7-89B6-BF2D420F0821}">
          <p14:sldIdLst>
            <p14:sldId id="269"/>
          </p14:sldIdLst>
        </p14:section>
        <p14:section name="Summary Section" id="{4F02CE04-D920-4CD3-A7D4-3EDF1CC46E7D}">
          <p14:sldIdLst>
            <p14:sldId id="543"/>
          </p14:sldIdLst>
        </p14:section>
        <p14:section name="Quick Recap" id="{E13C6A22-DFE3-4F34-9522-C4BC6BACC976}">
          <p14:sldIdLst>
            <p14:sldId id="389"/>
            <p14:sldId id="259"/>
            <p14:sldId id="407"/>
          </p14:sldIdLst>
        </p14:section>
        <p14:section name="Introduction" id="{F1E53E83-B635-4E9C-AB6C-4B431583B50C}">
          <p14:sldIdLst>
            <p14:sldId id="388"/>
            <p14:sldId id="355"/>
            <p14:sldId id="439"/>
            <p14:sldId id="397"/>
            <p14:sldId id="379"/>
            <p14:sldId id="383"/>
            <p14:sldId id="380"/>
            <p14:sldId id="381"/>
            <p14:sldId id="382"/>
            <p14:sldId id="440"/>
            <p14:sldId id="479"/>
            <p14:sldId id="441"/>
            <p14:sldId id="257"/>
            <p14:sldId id="443"/>
            <p14:sldId id="445"/>
          </p14:sldIdLst>
        </p14:section>
        <p14:section name="AWS Account" id="{06C62FE0-B1BA-4696-BAB5-E87A32B9B089}">
          <p14:sldIdLst>
            <p14:sldId id="545"/>
            <p14:sldId id="558"/>
            <p14:sldId id="546"/>
            <p14:sldId id="518"/>
            <p14:sldId id="547"/>
            <p14:sldId id="517"/>
            <p14:sldId id="550"/>
            <p14:sldId id="553"/>
            <p14:sldId id="557"/>
            <p14:sldId id="521"/>
            <p14:sldId id="522"/>
          </p14:sldIdLst>
        </p14:section>
        <p14:section name="Core Concepts" id="{5CD24E23-98F7-42F7-9224-B6EB2E1D0D8F}">
          <p14:sldIdLst>
            <p14:sldId id="455"/>
            <p14:sldId id="444"/>
            <p14:sldId id="446"/>
            <p14:sldId id="447"/>
            <p14:sldId id="448"/>
            <p14:sldId id="449"/>
            <p14:sldId id="450"/>
            <p14:sldId id="451"/>
            <p14:sldId id="452"/>
            <p14:sldId id="453"/>
          </p14:sldIdLst>
        </p14:section>
        <p14:section name="Networking Services" id="{AAE77C2C-9D86-49C5-9EE0-B9D2071DD054}">
          <p14:sldIdLst>
            <p14:sldId id="456"/>
            <p14:sldId id="457"/>
            <p14:sldId id="458"/>
            <p14:sldId id="459"/>
            <p14:sldId id="460"/>
            <p14:sldId id="461"/>
            <p14:sldId id="462"/>
          </p14:sldIdLst>
        </p14:section>
        <p14:section name="Compute Services" id="{6A8FEEF6-FB9A-4335-BCFA-C72842CDE52A}">
          <p14:sldIdLst>
            <p14:sldId id="463"/>
            <p14:sldId id="472"/>
            <p14:sldId id="464"/>
            <p14:sldId id="473"/>
            <p14:sldId id="475"/>
            <p14:sldId id="478"/>
            <p14:sldId id="474"/>
            <p14:sldId id="476"/>
            <p14:sldId id="477"/>
            <p14:sldId id="465"/>
            <p14:sldId id="466"/>
            <p14:sldId id="467"/>
            <p14:sldId id="468"/>
            <p14:sldId id="469"/>
            <p14:sldId id="481"/>
            <p14:sldId id="484"/>
            <p14:sldId id="568"/>
            <p14:sldId id="483"/>
            <p14:sldId id="482"/>
            <p14:sldId id="485"/>
            <p14:sldId id="471"/>
            <p14:sldId id="486"/>
            <p14:sldId id="487"/>
            <p14:sldId id="489"/>
            <p14:sldId id="488"/>
          </p14:sldIdLst>
        </p14:section>
        <p14:section name="Storage Services" id="{CB7DC6F1-CFB0-4DBF-B5F3-F56F60066D1F}">
          <p14:sldIdLst>
            <p14:sldId id="491"/>
            <p14:sldId id="490"/>
            <p14:sldId id="492"/>
            <p14:sldId id="493"/>
            <p14:sldId id="496"/>
            <p14:sldId id="498"/>
            <p14:sldId id="497"/>
            <p14:sldId id="559"/>
            <p14:sldId id="502"/>
            <p14:sldId id="503"/>
            <p14:sldId id="560"/>
            <p14:sldId id="562"/>
            <p14:sldId id="561"/>
            <p14:sldId id="563"/>
            <p14:sldId id="495"/>
            <p14:sldId id="505"/>
            <p14:sldId id="506"/>
          </p14:sldIdLst>
        </p14:section>
        <p14:section name="Database Services" id="{D45E371C-7868-4704-9BE1-86D40106BF28}">
          <p14:sldIdLst>
            <p14:sldId id="507"/>
            <p14:sldId id="565"/>
            <p14:sldId id="566"/>
            <p14:sldId id="567"/>
            <p14:sldId id="564"/>
            <p14:sldId id="509"/>
            <p14:sldId id="510"/>
          </p14:sldIdLst>
        </p14:section>
        <p14:section name="Security &amp; Identity" id="{80E0E908-2BDB-4DC8-B19E-CC87F575C865}">
          <p14:sldIdLst>
            <p14:sldId id="523"/>
            <p14:sldId id="511"/>
            <p14:sldId id="512"/>
            <p14:sldId id="513"/>
          </p14:sldIdLst>
        </p14:section>
        <p14:section name="Free-tier Introduction" id="{9A1D7868-5A06-4313-B1A6-FB85B17D3CBD}">
          <p14:sldIdLst>
            <p14:sldId id="533"/>
            <p14:sldId id="524"/>
            <p14:sldId id="525"/>
            <p14:sldId id="526"/>
            <p14:sldId id="527"/>
            <p14:sldId id="528"/>
            <p14:sldId id="529"/>
            <p14:sldId id="530"/>
            <p14:sldId id="531"/>
            <p14:sldId id="532"/>
          </p14:sldIdLst>
        </p14:section>
        <p14:section name="AWS Certifications" id="{0E6A8BF7-8B60-4609-A3BB-7DFA6991077D}">
          <p14:sldIdLst>
            <p14:sldId id="544"/>
            <p14:sldId id="535"/>
            <p14:sldId id="536"/>
            <p14:sldId id="537"/>
            <p14:sldId id="538"/>
            <p14:sldId id="539"/>
            <p14:sldId id="540"/>
            <p14:sldId id="541"/>
          </p14:sldIdLst>
        </p14:section>
        <p14:section name="Thank you" id="{55FD7FFE-198F-4E5A-A954-399B17A4C4BE}">
          <p14:sldIdLst>
            <p14:sldId id="297"/>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CA311"/>
    <a:srgbClr val="28292B"/>
    <a:srgbClr val="C925D1"/>
    <a:srgbClr val="0070C0"/>
    <a:srgbClr val="7AA116"/>
    <a:srgbClr val="99E0B9"/>
    <a:srgbClr val="935C9F"/>
    <a:srgbClr val="0A2866"/>
    <a:srgbClr val="71D39E"/>
    <a:srgbClr val="406FC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27C2AB0-6E6F-4507-9BBA-84CD93A8B44E}" v="7638" dt="2023-09-07T18:02:46.480"/>
  </p1510:revLst>
</p1510:revInfo>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365" autoAdjust="0"/>
    <p:restoredTop sz="95852" autoAdjust="0"/>
  </p:normalViewPr>
  <p:slideViewPr>
    <p:cSldViewPr snapToGrid="0">
      <p:cViewPr varScale="1">
        <p:scale>
          <a:sx n="94" d="100"/>
          <a:sy n="94" d="100"/>
        </p:scale>
        <p:origin x="115" y="182"/>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p:cViewPr varScale="1">
        <p:scale>
          <a:sx n="95" d="100"/>
          <a:sy n="95" d="100"/>
        </p:scale>
        <p:origin x="3864" y="192"/>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slide" Target="slides/slide108.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28" Type="http://schemas.openxmlformats.org/officeDocument/2006/relationships/viewProps" Target="viewProps.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slide" Target="slides/slide120.xml"/><Relationship Id="rId129" Type="http://schemas.openxmlformats.org/officeDocument/2006/relationships/theme" Target="theme/theme1.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0" Type="http://schemas.openxmlformats.org/officeDocument/2006/relationships/tableStyles" Target="tableStyles.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notesMaster" Target="notesMasters/notesMaster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microsoft.com/office/2016/11/relationships/changesInfo" Target="changesInfos/changesInfo1.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handoutMaster" Target="handoutMasters/handoutMaster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microsoft.com/office/2015/10/relationships/revisionInfo" Target="revisionInfo.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presProps" Target="presProps.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4" Type="http://schemas.openxmlformats.org/officeDocument/2006/relationships/slideMaster" Target="slideMasters/slideMaster1.xml"/><Relationship Id="rId9" Type="http://schemas.openxmlformats.org/officeDocument/2006/relationships/slide" Target="slides/slide5.xml"/><Relationship Id="rId26" Type="http://schemas.openxmlformats.org/officeDocument/2006/relationships/slide" Target="slides/slide2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rang Dao Thi Thuy" userId="a18921d2-2206-4033-b3bd-5601a63b6af9" providerId="ADAL" clId="{E0C1C094-288E-E946-B51C-557BD01B872F}"/>
    <pc:docChg chg="modMainMaster">
      <pc:chgData name="Trang Dao Thi Thuy" userId="a18921d2-2206-4033-b3bd-5601a63b6af9" providerId="ADAL" clId="{E0C1C094-288E-E946-B51C-557BD01B872F}" dt="2023-03-07T03:38:42.044" v="0" actId="18331"/>
      <pc:docMkLst>
        <pc:docMk/>
      </pc:docMkLst>
      <pc:sldMasterChg chg="modSldLayout">
        <pc:chgData name="Trang Dao Thi Thuy" userId="a18921d2-2206-4033-b3bd-5601a63b6af9" providerId="ADAL" clId="{E0C1C094-288E-E946-B51C-557BD01B872F}" dt="2023-03-07T03:38:42.044" v="0" actId="18331"/>
        <pc:sldMasterMkLst>
          <pc:docMk/>
          <pc:sldMasterMk cId="2905430414" sldId="2147483721"/>
        </pc:sldMasterMkLst>
        <pc:sldLayoutChg chg="modSp">
          <pc:chgData name="Trang Dao Thi Thuy" userId="a18921d2-2206-4033-b3bd-5601a63b6af9" providerId="ADAL" clId="{E0C1C094-288E-E946-B51C-557BD01B872F}" dt="2023-03-07T03:38:42.044" v="0" actId="18331"/>
          <pc:sldLayoutMkLst>
            <pc:docMk/>
            <pc:sldMasterMk cId="2905430414" sldId="2147483721"/>
            <pc:sldLayoutMk cId="1883799535" sldId="2147483753"/>
          </pc:sldLayoutMkLst>
          <pc:picChg chg="mod">
            <ac:chgData name="Trang Dao Thi Thuy" userId="a18921d2-2206-4033-b3bd-5601a63b6af9" providerId="ADAL" clId="{E0C1C094-288E-E946-B51C-557BD01B872F}" dt="2023-03-07T03:38:42.044" v="0" actId="18331"/>
            <ac:picMkLst>
              <pc:docMk/>
              <pc:sldMasterMk cId="2905430414" sldId="2147483721"/>
              <pc:sldLayoutMk cId="1883799535" sldId="2147483753"/>
              <ac:picMk id="3" creationId="{4AF0AAC3-C3F3-3703-474D-DBB1C4910927}"/>
            </ac:picMkLst>
          </pc:picChg>
        </pc:sldLayoutChg>
      </pc:sldMasterChg>
    </pc:docChg>
  </pc:docChgLst>
  <pc:docChgLst>
    <pc:chgData name="Trang Dao Thi Thuy" userId="a18921d2-2206-4033-b3bd-5601a63b6af9" providerId="ADAL" clId="{A7F4A19F-760D-0245-B688-2703FF7B35D7}"/>
    <pc:docChg chg="modMainMaster">
      <pc:chgData name="Trang Dao Thi Thuy" userId="a18921d2-2206-4033-b3bd-5601a63b6af9" providerId="ADAL" clId="{A7F4A19F-760D-0245-B688-2703FF7B35D7}" dt="2023-03-07T03:36:17.717" v="7" actId="6014"/>
      <pc:docMkLst>
        <pc:docMk/>
      </pc:docMkLst>
      <pc:sldMasterChg chg="modSldLayout">
        <pc:chgData name="Trang Dao Thi Thuy" userId="a18921d2-2206-4033-b3bd-5601a63b6af9" providerId="ADAL" clId="{A7F4A19F-760D-0245-B688-2703FF7B35D7}" dt="2023-03-07T03:36:17.717" v="7" actId="6014"/>
        <pc:sldMasterMkLst>
          <pc:docMk/>
          <pc:sldMasterMk cId="2905430414" sldId="2147483721"/>
        </pc:sldMasterMkLst>
        <pc:sldLayoutChg chg="modSp mod">
          <pc:chgData name="Trang Dao Thi Thuy" userId="a18921d2-2206-4033-b3bd-5601a63b6af9" providerId="ADAL" clId="{A7F4A19F-760D-0245-B688-2703FF7B35D7}" dt="2023-03-07T03:35:23.657" v="2" actId="6014"/>
          <pc:sldLayoutMkLst>
            <pc:docMk/>
            <pc:sldMasterMk cId="2905430414" sldId="2147483721"/>
            <pc:sldLayoutMk cId="1883799535" sldId="2147483753"/>
          </pc:sldLayoutMkLst>
          <pc:picChg chg="mod">
            <ac:chgData name="Trang Dao Thi Thuy" userId="a18921d2-2206-4033-b3bd-5601a63b6af9" providerId="ADAL" clId="{A7F4A19F-760D-0245-B688-2703FF7B35D7}" dt="2023-03-07T03:33:06.468" v="0" actId="18331"/>
            <ac:picMkLst>
              <pc:docMk/>
              <pc:sldMasterMk cId="2905430414" sldId="2147483721"/>
              <pc:sldLayoutMk cId="1883799535" sldId="2147483753"/>
              <ac:picMk id="3" creationId="{4AF0AAC3-C3F3-3703-474D-DBB1C4910927}"/>
            </ac:picMkLst>
          </pc:picChg>
        </pc:sldLayoutChg>
        <pc:sldLayoutChg chg="modSp mod">
          <pc:chgData name="Trang Dao Thi Thuy" userId="a18921d2-2206-4033-b3bd-5601a63b6af9" providerId="ADAL" clId="{A7F4A19F-760D-0245-B688-2703FF7B35D7}" dt="2023-03-07T03:35:31.243" v="3" actId="6014"/>
          <pc:sldLayoutMkLst>
            <pc:docMk/>
            <pc:sldMasterMk cId="2905430414" sldId="2147483721"/>
            <pc:sldLayoutMk cId="3835030314" sldId="2147483754"/>
          </pc:sldLayoutMkLst>
          <pc:picChg chg="mod">
            <ac:chgData name="Trang Dao Thi Thuy" userId="a18921d2-2206-4033-b3bd-5601a63b6af9" providerId="ADAL" clId="{A7F4A19F-760D-0245-B688-2703FF7B35D7}" dt="2023-03-07T03:33:25.418" v="1" actId="18331"/>
            <ac:picMkLst>
              <pc:docMk/>
              <pc:sldMasterMk cId="2905430414" sldId="2147483721"/>
              <pc:sldLayoutMk cId="3835030314" sldId="2147483754"/>
              <ac:picMk id="4" creationId="{90884D46-34E9-A517-2FFA-8FF0B47F0EE1}"/>
            </ac:picMkLst>
          </pc:picChg>
        </pc:sldLayoutChg>
        <pc:sldLayoutChg chg="mod">
          <pc:chgData name="Trang Dao Thi Thuy" userId="a18921d2-2206-4033-b3bd-5601a63b6af9" providerId="ADAL" clId="{A7F4A19F-760D-0245-B688-2703FF7B35D7}" dt="2023-03-07T03:35:37.964" v="4" actId="6014"/>
          <pc:sldLayoutMkLst>
            <pc:docMk/>
            <pc:sldMasterMk cId="2905430414" sldId="2147483721"/>
            <pc:sldLayoutMk cId="1457237088" sldId="2147483755"/>
          </pc:sldLayoutMkLst>
        </pc:sldLayoutChg>
        <pc:sldLayoutChg chg="mod">
          <pc:chgData name="Trang Dao Thi Thuy" userId="a18921d2-2206-4033-b3bd-5601a63b6af9" providerId="ADAL" clId="{A7F4A19F-760D-0245-B688-2703FF7B35D7}" dt="2023-03-07T03:35:55.975" v="5" actId="6014"/>
          <pc:sldLayoutMkLst>
            <pc:docMk/>
            <pc:sldMasterMk cId="2905430414" sldId="2147483721"/>
            <pc:sldLayoutMk cId="1665666481" sldId="2147483756"/>
          </pc:sldLayoutMkLst>
        </pc:sldLayoutChg>
        <pc:sldLayoutChg chg="mod">
          <pc:chgData name="Trang Dao Thi Thuy" userId="a18921d2-2206-4033-b3bd-5601a63b6af9" providerId="ADAL" clId="{A7F4A19F-760D-0245-B688-2703FF7B35D7}" dt="2023-03-07T03:36:11.226" v="6" actId="6014"/>
          <pc:sldLayoutMkLst>
            <pc:docMk/>
            <pc:sldMasterMk cId="2905430414" sldId="2147483721"/>
            <pc:sldLayoutMk cId="3393967093" sldId="2147483757"/>
          </pc:sldLayoutMkLst>
        </pc:sldLayoutChg>
        <pc:sldLayoutChg chg="mod">
          <pc:chgData name="Trang Dao Thi Thuy" userId="a18921d2-2206-4033-b3bd-5601a63b6af9" providerId="ADAL" clId="{A7F4A19F-760D-0245-B688-2703FF7B35D7}" dt="2023-03-07T03:36:17.717" v="7" actId="6014"/>
          <pc:sldLayoutMkLst>
            <pc:docMk/>
            <pc:sldMasterMk cId="2905430414" sldId="2147483721"/>
            <pc:sldLayoutMk cId="4151713879" sldId="2147483758"/>
          </pc:sldLayoutMkLst>
        </pc:sldLayoutChg>
      </pc:sldMasterChg>
    </pc:docChg>
  </pc:docChgLst>
  <pc:docChgLst>
    <pc:chgData name="Minh Tran" userId="59ade502-7af3-4e1d-b883-7a9e2f25f753" providerId="ADAL" clId="{B27C2AB0-6E6F-4507-9BBA-84CD93A8B44E}"/>
    <pc:docChg chg="undo redo custSel addSld delSld modSld sldOrd addMainMaster delMainMaster modMainMaster addSection delSection modSection">
      <pc:chgData name="Minh Tran" userId="59ade502-7af3-4e1d-b883-7a9e2f25f753" providerId="ADAL" clId="{B27C2AB0-6E6F-4507-9BBA-84CD93A8B44E}" dt="2023-09-07T18:02:46.480" v="28823"/>
      <pc:docMkLst>
        <pc:docMk/>
      </pc:docMkLst>
      <pc:sldChg chg="addSp delSp modSp add del mod modTransition setBg modClrScheme chgLayout">
        <pc:chgData name="Minh Tran" userId="59ade502-7af3-4e1d-b883-7a9e2f25f753" providerId="ADAL" clId="{B27C2AB0-6E6F-4507-9BBA-84CD93A8B44E}" dt="2023-08-16T08:06:35.641" v="4097"/>
        <pc:sldMkLst>
          <pc:docMk/>
          <pc:sldMk cId="2744381724" sldId="257"/>
        </pc:sldMkLst>
        <pc:spChg chg="mod">
          <ac:chgData name="Minh Tran" userId="59ade502-7af3-4e1d-b883-7a9e2f25f753" providerId="ADAL" clId="{B27C2AB0-6E6F-4507-9BBA-84CD93A8B44E}" dt="2023-08-14T11:02:53.997" v="3152" actId="6549"/>
          <ac:spMkLst>
            <pc:docMk/>
            <pc:sldMk cId="2744381724" sldId="257"/>
            <ac:spMk id="2" creationId="{F350CE6D-80BB-4B9D-8540-72E4F441B39A}"/>
          </ac:spMkLst>
        </pc:spChg>
        <pc:spChg chg="add del mod ord">
          <ac:chgData name="Minh Tran" userId="59ade502-7af3-4e1d-b883-7a9e2f25f753" providerId="ADAL" clId="{B27C2AB0-6E6F-4507-9BBA-84CD93A8B44E}" dt="2023-08-14T10:55:30.132" v="3124" actId="478"/>
          <ac:spMkLst>
            <pc:docMk/>
            <pc:sldMk cId="2744381724" sldId="257"/>
            <ac:spMk id="4" creationId="{C9D2D0D9-52C8-DF83-FBCA-41D18255FC56}"/>
          </ac:spMkLst>
        </pc:spChg>
        <pc:spChg chg="del mod ord">
          <ac:chgData name="Minh Tran" userId="59ade502-7af3-4e1d-b883-7a9e2f25f753" providerId="ADAL" clId="{B27C2AB0-6E6F-4507-9BBA-84CD93A8B44E}" dt="2023-08-14T10:55:25.197" v="3123" actId="478"/>
          <ac:spMkLst>
            <pc:docMk/>
            <pc:sldMk cId="2744381724" sldId="257"/>
            <ac:spMk id="6" creationId="{33991160-EA31-4212-854A-D030D729FD5D}"/>
          </ac:spMkLst>
        </pc:spChg>
        <pc:spChg chg="del mod ord">
          <ac:chgData name="Minh Tran" userId="59ade502-7af3-4e1d-b883-7a9e2f25f753" providerId="ADAL" clId="{B27C2AB0-6E6F-4507-9BBA-84CD93A8B44E}" dt="2023-08-14T10:55:22.852" v="3122" actId="478"/>
          <ac:spMkLst>
            <pc:docMk/>
            <pc:sldMk cId="2744381724" sldId="257"/>
            <ac:spMk id="7" creationId="{9619AABD-145B-4F44-BD53-9F780AA4722A}"/>
          </ac:spMkLst>
        </pc:spChg>
        <pc:spChg chg="add del mod ord">
          <ac:chgData name="Minh Tran" userId="59ade502-7af3-4e1d-b883-7a9e2f25f753" providerId="ADAL" clId="{B27C2AB0-6E6F-4507-9BBA-84CD93A8B44E}" dt="2023-08-15T03:23:05.398" v="3210" actId="700"/>
          <ac:spMkLst>
            <pc:docMk/>
            <pc:sldMk cId="2744381724" sldId="257"/>
            <ac:spMk id="8" creationId="{BEAF68FA-8161-57F8-4C16-329675308F93}"/>
          </ac:spMkLst>
        </pc:spChg>
      </pc:sldChg>
      <pc:sldChg chg="del">
        <pc:chgData name="Minh Tran" userId="59ade502-7af3-4e1d-b883-7a9e2f25f753" providerId="ADAL" clId="{B27C2AB0-6E6F-4507-9BBA-84CD93A8B44E}" dt="2023-08-05T06:14:41.858" v="55" actId="47"/>
        <pc:sldMkLst>
          <pc:docMk/>
          <pc:sldMk cId="1077368821" sldId="258"/>
        </pc:sldMkLst>
      </pc:sldChg>
      <pc:sldChg chg="addSp delSp modSp add mod ord modTransition setBg modClrScheme chgLayout">
        <pc:chgData name="Minh Tran" userId="59ade502-7af3-4e1d-b883-7a9e2f25f753" providerId="ADAL" clId="{B27C2AB0-6E6F-4507-9BBA-84CD93A8B44E}" dt="2023-08-16T08:06:35.641" v="4097"/>
        <pc:sldMkLst>
          <pc:docMk/>
          <pc:sldMk cId="1268928954" sldId="259"/>
        </pc:sldMkLst>
        <pc:spChg chg="mod ord">
          <ac:chgData name="Minh Tran" userId="59ade502-7af3-4e1d-b883-7a9e2f25f753" providerId="ADAL" clId="{B27C2AB0-6E6F-4507-9BBA-84CD93A8B44E}" dt="2023-08-05T06:28:10.069" v="75" actId="700"/>
          <ac:spMkLst>
            <pc:docMk/>
            <pc:sldMk cId="1268928954" sldId="259"/>
            <ac:spMk id="2" creationId="{462853B0-9F3F-4875-B253-ACD42F13A989}"/>
          </ac:spMkLst>
        </pc:spChg>
        <pc:spChg chg="add mod ord">
          <ac:chgData name="Minh Tran" userId="59ade502-7af3-4e1d-b883-7a9e2f25f753" providerId="ADAL" clId="{B27C2AB0-6E6F-4507-9BBA-84CD93A8B44E}" dt="2023-08-05T06:28:10.069" v="75" actId="700"/>
          <ac:spMkLst>
            <pc:docMk/>
            <pc:sldMk cId="1268928954" sldId="259"/>
            <ac:spMk id="3" creationId="{01E633E1-6B1B-AE72-DCFD-298B8A99FB3E}"/>
          </ac:spMkLst>
        </pc:spChg>
        <pc:spChg chg="del mod ord">
          <ac:chgData name="Minh Tran" userId="59ade502-7af3-4e1d-b883-7a9e2f25f753" providerId="ADAL" clId="{B27C2AB0-6E6F-4507-9BBA-84CD93A8B44E}" dt="2023-08-05T06:28:41.847" v="77" actId="478"/>
          <ac:spMkLst>
            <pc:docMk/>
            <pc:sldMk cId="1268928954" sldId="259"/>
            <ac:spMk id="10" creationId="{905D65A6-CE69-407B-BCBD-E4C7C62A776D}"/>
          </ac:spMkLst>
        </pc:spChg>
        <pc:spChg chg="del mod ord">
          <ac:chgData name="Minh Tran" userId="59ade502-7af3-4e1d-b883-7a9e2f25f753" providerId="ADAL" clId="{B27C2AB0-6E6F-4507-9BBA-84CD93A8B44E}" dt="2023-08-05T06:28:55.497" v="78" actId="478"/>
          <ac:spMkLst>
            <pc:docMk/>
            <pc:sldMk cId="1268928954" sldId="259"/>
            <ac:spMk id="12" creationId="{8B629911-7E4F-4E51-8D63-9857CCF636D8}"/>
          </ac:spMkLst>
        </pc:spChg>
        <pc:spChg chg="mod">
          <ac:chgData name="Minh Tran" userId="59ade502-7af3-4e1d-b883-7a9e2f25f753" providerId="ADAL" clId="{B27C2AB0-6E6F-4507-9BBA-84CD93A8B44E}" dt="2023-08-05T06:29:01.561" v="79" actId="1076"/>
          <ac:spMkLst>
            <pc:docMk/>
            <pc:sldMk cId="1268928954" sldId="259"/>
            <ac:spMk id="21" creationId="{EFEFD0A3-63D6-45CD-962F-819744632D86}"/>
          </ac:spMkLst>
        </pc:spChg>
      </pc:sldChg>
      <pc:sldChg chg="del">
        <pc:chgData name="Minh Tran" userId="59ade502-7af3-4e1d-b883-7a9e2f25f753" providerId="ADAL" clId="{B27C2AB0-6E6F-4507-9BBA-84CD93A8B44E}" dt="2023-08-05T06:14:41.858" v="55" actId="47"/>
        <pc:sldMkLst>
          <pc:docMk/>
          <pc:sldMk cId="3761016079" sldId="259"/>
        </pc:sldMkLst>
      </pc:sldChg>
      <pc:sldChg chg="del">
        <pc:chgData name="Minh Tran" userId="59ade502-7af3-4e1d-b883-7a9e2f25f753" providerId="ADAL" clId="{B27C2AB0-6E6F-4507-9BBA-84CD93A8B44E}" dt="2023-08-05T06:14:41.858" v="55" actId="47"/>
        <pc:sldMkLst>
          <pc:docMk/>
          <pc:sldMk cId="323650388" sldId="262"/>
        </pc:sldMkLst>
      </pc:sldChg>
      <pc:sldChg chg="del">
        <pc:chgData name="Minh Tran" userId="59ade502-7af3-4e1d-b883-7a9e2f25f753" providerId="ADAL" clId="{B27C2AB0-6E6F-4507-9BBA-84CD93A8B44E}" dt="2023-08-05T06:14:41.858" v="55" actId="47"/>
        <pc:sldMkLst>
          <pc:docMk/>
          <pc:sldMk cId="388763182" sldId="264"/>
        </pc:sldMkLst>
      </pc:sldChg>
      <pc:sldChg chg="del">
        <pc:chgData name="Minh Tran" userId="59ade502-7af3-4e1d-b883-7a9e2f25f753" providerId="ADAL" clId="{B27C2AB0-6E6F-4507-9BBA-84CD93A8B44E}" dt="2023-08-05T06:14:41.858" v="55" actId="47"/>
        <pc:sldMkLst>
          <pc:docMk/>
          <pc:sldMk cId="2347909900" sldId="265"/>
        </pc:sldMkLst>
      </pc:sldChg>
      <pc:sldChg chg="del">
        <pc:chgData name="Minh Tran" userId="59ade502-7af3-4e1d-b883-7a9e2f25f753" providerId="ADAL" clId="{B27C2AB0-6E6F-4507-9BBA-84CD93A8B44E}" dt="2023-08-05T06:14:41.858" v="55" actId="47"/>
        <pc:sldMkLst>
          <pc:docMk/>
          <pc:sldMk cId="3393221177" sldId="266"/>
        </pc:sldMkLst>
      </pc:sldChg>
      <pc:sldChg chg="del">
        <pc:chgData name="Minh Tran" userId="59ade502-7af3-4e1d-b883-7a9e2f25f753" providerId="ADAL" clId="{B27C2AB0-6E6F-4507-9BBA-84CD93A8B44E}" dt="2023-08-05T06:14:41.858" v="55" actId="47"/>
        <pc:sldMkLst>
          <pc:docMk/>
          <pc:sldMk cId="2718608" sldId="267"/>
        </pc:sldMkLst>
      </pc:sldChg>
      <pc:sldChg chg="modSp mod modTransition modClrScheme chgLayout">
        <pc:chgData name="Minh Tran" userId="59ade502-7af3-4e1d-b883-7a9e2f25f753" providerId="ADAL" clId="{B27C2AB0-6E6F-4507-9BBA-84CD93A8B44E}" dt="2023-08-22T18:36:28.335" v="21369" actId="20577"/>
        <pc:sldMkLst>
          <pc:docMk/>
          <pc:sldMk cId="166524186" sldId="269"/>
        </pc:sldMkLst>
        <pc:spChg chg="mod ord">
          <ac:chgData name="Minh Tran" userId="59ade502-7af3-4e1d-b883-7a9e2f25f753" providerId="ADAL" clId="{B27C2AB0-6E6F-4507-9BBA-84CD93A8B44E}" dt="2023-08-22T18:36:28.335" v="21369" actId="20577"/>
          <ac:spMkLst>
            <pc:docMk/>
            <pc:sldMk cId="166524186" sldId="269"/>
            <ac:spMk id="2" creationId="{658425A3-D84D-40B8-B7FA-747D6CD87CD4}"/>
          </ac:spMkLst>
        </pc:spChg>
        <pc:spChg chg="mod ord">
          <ac:chgData name="Minh Tran" userId="59ade502-7af3-4e1d-b883-7a9e2f25f753" providerId="ADAL" clId="{B27C2AB0-6E6F-4507-9BBA-84CD93A8B44E}" dt="2023-08-05T06:16:37.185" v="58" actId="700"/>
          <ac:spMkLst>
            <pc:docMk/>
            <pc:sldMk cId="166524186" sldId="269"/>
            <ac:spMk id="3" creationId="{F94FBA6D-70D4-4650-AD9B-B235B7C1AB65}"/>
          </ac:spMkLst>
        </pc:spChg>
        <pc:spChg chg="mod ord">
          <ac:chgData name="Minh Tran" userId="59ade502-7af3-4e1d-b883-7a9e2f25f753" providerId="ADAL" clId="{B27C2AB0-6E6F-4507-9BBA-84CD93A8B44E}" dt="2023-08-22T18:36:24.652" v="21366" actId="14100"/>
          <ac:spMkLst>
            <pc:docMk/>
            <pc:sldMk cId="166524186" sldId="269"/>
            <ac:spMk id="4" creationId="{74BD04D2-8832-4117-BA57-9DF5D5D4A058}"/>
          </ac:spMkLst>
        </pc:spChg>
      </pc:sldChg>
      <pc:sldChg chg="del">
        <pc:chgData name="Minh Tran" userId="59ade502-7af3-4e1d-b883-7a9e2f25f753" providerId="ADAL" clId="{B27C2AB0-6E6F-4507-9BBA-84CD93A8B44E}" dt="2023-08-05T06:14:41.858" v="55" actId="47"/>
        <pc:sldMkLst>
          <pc:docMk/>
          <pc:sldMk cId="1031026826" sldId="270"/>
        </pc:sldMkLst>
      </pc:sldChg>
      <pc:sldChg chg="del">
        <pc:chgData name="Minh Tran" userId="59ade502-7af3-4e1d-b883-7a9e2f25f753" providerId="ADAL" clId="{B27C2AB0-6E6F-4507-9BBA-84CD93A8B44E}" dt="2023-08-05T06:14:41.858" v="55" actId="47"/>
        <pc:sldMkLst>
          <pc:docMk/>
          <pc:sldMk cId="3681831611" sldId="271"/>
        </pc:sldMkLst>
      </pc:sldChg>
      <pc:sldChg chg="del">
        <pc:chgData name="Minh Tran" userId="59ade502-7af3-4e1d-b883-7a9e2f25f753" providerId="ADAL" clId="{B27C2AB0-6E6F-4507-9BBA-84CD93A8B44E}" dt="2023-08-05T06:14:41.858" v="55" actId="47"/>
        <pc:sldMkLst>
          <pc:docMk/>
          <pc:sldMk cId="1259877384" sldId="273"/>
        </pc:sldMkLst>
      </pc:sldChg>
      <pc:sldChg chg="del">
        <pc:chgData name="Minh Tran" userId="59ade502-7af3-4e1d-b883-7a9e2f25f753" providerId="ADAL" clId="{B27C2AB0-6E6F-4507-9BBA-84CD93A8B44E}" dt="2023-08-05T06:14:41.858" v="55" actId="47"/>
        <pc:sldMkLst>
          <pc:docMk/>
          <pc:sldMk cId="1989867194" sldId="276"/>
        </pc:sldMkLst>
      </pc:sldChg>
      <pc:sldChg chg="del">
        <pc:chgData name="Minh Tran" userId="59ade502-7af3-4e1d-b883-7a9e2f25f753" providerId="ADAL" clId="{B27C2AB0-6E6F-4507-9BBA-84CD93A8B44E}" dt="2023-08-05T06:14:41.858" v="55" actId="47"/>
        <pc:sldMkLst>
          <pc:docMk/>
          <pc:sldMk cId="2198050656" sldId="278"/>
        </pc:sldMkLst>
      </pc:sldChg>
      <pc:sldChg chg="del">
        <pc:chgData name="Minh Tran" userId="59ade502-7af3-4e1d-b883-7a9e2f25f753" providerId="ADAL" clId="{B27C2AB0-6E6F-4507-9BBA-84CD93A8B44E}" dt="2023-08-05T06:14:41.858" v="55" actId="47"/>
        <pc:sldMkLst>
          <pc:docMk/>
          <pc:sldMk cId="2652100609" sldId="280"/>
        </pc:sldMkLst>
      </pc:sldChg>
      <pc:sldChg chg="del">
        <pc:chgData name="Minh Tran" userId="59ade502-7af3-4e1d-b883-7a9e2f25f753" providerId="ADAL" clId="{B27C2AB0-6E6F-4507-9BBA-84CD93A8B44E}" dt="2023-08-05T06:14:41.858" v="55" actId="47"/>
        <pc:sldMkLst>
          <pc:docMk/>
          <pc:sldMk cId="1574519305" sldId="281"/>
        </pc:sldMkLst>
      </pc:sldChg>
      <pc:sldChg chg="del">
        <pc:chgData name="Minh Tran" userId="59ade502-7af3-4e1d-b883-7a9e2f25f753" providerId="ADAL" clId="{B27C2AB0-6E6F-4507-9BBA-84CD93A8B44E}" dt="2023-08-05T06:14:41.858" v="55" actId="47"/>
        <pc:sldMkLst>
          <pc:docMk/>
          <pc:sldMk cId="1625358876" sldId="282"/>
        </pc:sldMkLst>
      </pc:sldChg>
      <pc:sldChg chg="del">
        <pc:chgData name="Minh Tran" userId="59ade502-7af3-4e1d-b883-7a9e2f25f753" providerId="ADAL" clId="{B27C2AB0-6E6F-4507-9BBA-84CD93A8B44E}" dt="2023-08-05T06:14:41.858" v="55" actId="47"/>
        <pc:sldMkLst>
          <pc:docMk/>
          <pc:sldMk cId="3370563344" sldId="283"/>
        </pc:sldMkLst>
      </pc:sldChg>
      <pc:sldChg chg="del">
        <pc:chgData name="Minh Tran" userId="59ade502-7af3-4e1d-b883-7a9e2f25f753" providerId="ADAL" clId="{B27C2AB0-6E6F-4507-9BBA-84CD93A8B44E}" dt="2023-08-05T06:14:41.858" v="55" actId="47"/>
        <pc:sldMkLst>
          <pc:docMk/>
          <pc:sldMk cId="1286007398" sldId="284"/>
        </pc:sldMkLst>
      </pc:sldChg>
      <pc:sldChg chg="del">
        <pc:chgData name="Minh Tran" userId="59ade502-7af3-4e1d-b883-7a9e2f25f753" providerId="ADAL" clId="{B27C2AB0-6E6F-4507-9BBA-84CD93A8B44E}" dt="2023-08-05T06:14:41.858" v="55" actId="47"/>
        <pc:sldMkLst>
          <pc:docMk/>
          <pc:sldMk cId="2158398875" sldId="285"/>
        </pc:sldMkLst>
      </pc:sldChg>
      <pc:sldChg chg="del">
        <pc:chgData name="Minh Tran" userId="59ade502-7af3-4e1d-b883-7a9e2f25f753" providerId="ADAL" clId="{B27C2AB0-6E6F-4507-9BBA-84CD93A8B44E}" dt="2023-08-05T06:14:41.858" v="55" actId="47"/>
        <pc:sldMkLst>
          <pc:docMk/>
          <pc:sldMk cId="2801571178" sldId="286"/>
        </pc:sldMkLst>
      </pc:sldChg>
      <pc:sldChg chg="del">
        <pc:chgData name="Minh Tran" userId="59ade502-7af3-4e1d-b883-7a9e2f25f753" providerId="ADAL" clId="{B27C2AB0-6E6F-4507-9BBA-84CD93A8B44E}" dt="2023-08-05T06:14:41.858" v="55" actId="47"/>
        <pc:sldMkLst>
          <pc:docMk/>
          <pc:sldMk cId="3862114190" sldId="287"/>
        </pc:sldMkLst>
      </pc:sldChg>
      <pc:sldChg chg="del">
        <pc:chgData name="Minh Tran" userId="59ade502-7af3-4e1d-b883-7a9e2f25f753" providerId="ADAL" clId="{B27C2AB0-6E6F-4507-9BBA-84CD93A8B44E}" dt="2023-08-05T06:14:41.858" v="55" actId="47"/>
        <pc:sldMkLst>
          <pc:docMk/>
          <pc:sldMk cId="997872457" sldId="288"/>
        </pc:sldMkLst>
      </pc:sldChg>
      <pc:sldChg chg="del">
        <pc:chgData name="Minh Tran" userId="59ade502-7af3-4e1d-b883-7a9e2f25f753" providerId="ADAL" clId="{B27C2AB0-6E6F-4507-9BBA-84CD93A8B44E}" dt="2023-08-05T06:14:41.858" v="55" actId="47"/>
        <pc:sldMkLst>
          <pc:docMk/>
          <pc:sldMk cId="2888988810" sldId="289"/>
        </pc:sldMkLst>
      </pc:sldChg>
      <pc:sldChg chg="del">
        <pc:chgData name="Minh Tran" userId="59ade502-7af3-4e1d-b883-7a9e2f25f753" providerId="ADAL" clId="{B27C2AB0-6E6F-4507-9BBA-84CD93A8B44E}" dt="2023-08-05T06:14:41.858" v="55" actId="47"/>
        <pc:sldMkLst>
          <pc:docMk/>
          <pc:sldMk cId="3049933082" sldId="290"/>
        </pc:sldMkLst>
      </pc:sldChg>
      <pc:sldChg chg="del">
        <pc:chgData name="Minh Tran" userId="59ade502-7af3-4e1d-b883-7a9e2f25f753" providerId="ADAL" clId="{B27C2AB0-6E6F-4507-9BBA-84CD93A8B44E}" dt="2023-08-05T06:14:41.858" v="55" actId="47"/>
        <pc:sldMkLst>
          <pc:docMk/>
          <pc:sldMk cId="2001109042" sldId="291"/>
        </pc:sldMkLst>
      </pc:sldChg>
      <pc:sldChg chg="del">
        <pc:chgData name="Minh Tran" userId="59ade502-7af3-4e1d-b883-7a9e2f25f753" providerId="ADAL" clId="{B27C2AB0-6E6F-4507-9BBA-84CD93A8B44E}" dt="2023-08-05T06:14:41.858" v="55" actId="47"/>
        <pc:sldMkLst>
          <pc:docMk/>
          <pc:sldMk cId="160914103" sldId="292"/>
        </pc:sldMkLst>
      </pc:sldChg>
      <pc:sldChg chg="del">
        <pc:chgData name="Minh Tran" userId="59ade502-7af3-4e1d-b883-7a9e2f25f753" providerId="ADAL" clId="{B27C2AB0-6E6F-4507-9BBA-84CD93A8B44E}" dt="2023-08-05T06:14:41.858" v="55" actId="47"/>
        <pc:sldMkLst>
          <pc:docMk/>
          <pc:sldMk cId="4102692261" sldId="293"/>
        </pc:sldMkLst>
      </pc:sldChg>
      <pc:sldChg chg="del">
        <pc:chgData name="Minh Tran" userId="59ade502-7af3-4e1d-b883-7a9e2f25f753" providerId="ADAL" clId="{B27C2AB0-6E6F-4507-9BBA-84CD93A8B44E}" dt="2023-08-05T06:14:41.858" v="55" actId="47"/>
        <pc:sldMkLst>
          <pc:docMk/>
          <pc:sldMk cId="174224765" sldId="294"/>
        </pc:sldMkLst>
      </pc:sldChg>
      <pc:sldChg chg="del">
        <pc:chgData name="Minh Tran" userId="59ade502-7af3-4e1d-b883-7a9e2f25f753" providerId="ADAL" clId="{B27C2AB0-6E6F-4507-9BBA-84CD93A8B44E}" dt="2023-08-05T06:14:41.858" v="55" actId="47"/>
        <pc:sldMkLst>
          <pc:docMk/>
          <pc:sldMk cId="2106026757" sldId="295"/>
        </pc:sldMkLst>
      </pc:sldChg>
      <pc:sldChg chg="del">
        <pc:chgData name="Minh Tran" userId="59ade502-7af3-4e1d-b883-7a9e2f25f753" providerId="ADAL" clId="{B27C2AB0-6E6F-4507-9BBA-84CD93A8B44E}" dt="2023-08-05T06:14:41.858" v="55" actId="47"/>
        <pc:sldMkLst>
          <pc:docMk/>
          <pc:sldMk cId="182555956" sldId="296"/>
        </pc:sldMkLst>
      </pc:sldChg>
      <pc:sldChg chg="del">
        <pc:chgData name="Minh Tran" userId="59ade502-7af3-4e1d-b883-7a9e2f25f753" providerId="ADAL" clId="{B27C2AB0-6E6F-4507-9BBA-84CD93A8B44E}" dt="2023-08-05T07:08:47.908" v="228" actId="2696"/>
        <pc:sldMkLst>
          <pc:docMk/>
          <pc:sldMk cId="85460939" sldId="297"/>
        </pc:sldMkLst>
      </pc:sldChg>
      <pc:sldChg chg="add del">
        <pc:chgData name="Minh Tran" userId="59ade502-7af3-4e1d-b883-7a9e2f25f753" providerId="ADAL" clId="{B27C2AB0-6E6F-4507-9BBA-84CD93A8B44E}" dt="2023-08-05T07:08:58.915" v="232"/>
        <pc:sldMkLst>
          <pc:docMk/>
          <pc:sldMk cId="1151695523" sldId="297"/>
        </pc:sldMkLst>
      </pc:sldChg>
      <pc:sldChg chg="add ord modTransition">
        <pc:chgData name="Minh Tran" userId="59ade502-7af3-4e1d-b883-7a9e2f25f753" providerId="ADAL" clId="{B27C2AB0-6E6F-4507-9BBA-84CD93A8B44E}" dt="2023-08-16T08:06:35.641" v="4097"/>
        <pc:sldMkLst>
          <pc:docMk/>
          <pc:sldMk cId="4275198099" sldId="297"/>
        </pc:sldMkLst>
      </pc:sldChg>
      <pc:sldChg chg="add del ord modTransition">
        <pc:chgData name="Minh Tran" userId="59ade502-7af3-4e1d-b883-7a9e2f25f753" providerId="ADAL" clId="{B27C2AB0-6E6F-4507-9BBA-84CD93A8B44E}" dt="2023-08-22T16:35:00.285" v="20530" actId="47"/>
        <pc:sldMkLst>
          <pc:docMk/>
          <pc:sldMk cId="639358712" sldId="298"/>
        </pc:sldMkLst>
      </pc:sldChg>
      <pc:sldChg chg="modSp add del mod">
        <pc:chgData name="Minh Tran" userId="59ade502-7af3-4e1d-b883-7a9e2f25f753" providerId="ADAL" clId="{B27C2AB0-6E6F-4507-9BBA-84CD93A8B44E}" dt="2023-08-05T07:08:58.915" v="232"/>
        <pc:sldMkLst>
          <pc:docMk/>
          <pc:sldMk cId="1458909462" sldId="298"/>
        </pc:sldMkLst>
        <pc:spChg chg="mod">
          <ac:chgData name="Minh Tran" userId="59ade502-7af3-4e1d-b883-7a9e2f25f753" providerId="ADAL" clId="{B27C2AB0-6E6F-4507-9BBA-84CD93A8B44E}" dt="2023-08-05T07:08:58.915" v="232"/>
          <ac:spMkLst>
            <pc:docMk/>
            <pc:sldMk cId="1458909462" sldId="298"/>
            <ac:spMk id="2" creationId="{0510E2CB-753A-0CCD-11C4-6733F661AC95}"/>
          </ac:spMkLst>
        </pc:spChg>
      </pc:sldChg>
      <pc:sldChg chg="modSp new del mod ord">
        <pc:chgData name="Minh Tran" userId="59ade502-7af3-4e1d-b883-7a9e2f25f753" providerId="ADAL" clId="{B27C2AB0-6E6F-4507-9BBA-84CD93A8B44E}" dt="2023-08-05T07:08:47.908" v="228" actId="2696"/>
        <pc:sldMkLst>
          <pc:docMk/>
          <pc:sldMk cId="1505308699" sldId="298"/>
        </pc:sldMkLst>
        <pc:spChg chg="mod">
          <ac:chgData name="Minh Tran" userId="59ade502-7af3-4e1d-b883-7a9e2f25f753" providerId="ADAL" clId="{B27C2AB0-6E6F-4507-9BBA-84CD93A8B44E}" dt="2023-08-05T06:18:22.394" v="62" actId="27636"/>
          <ac:spMkLst>
            <pc:docMk/>
            <pc:sldMk cId="1505308699" sldId="298"/>
            <ac:spMk id="2" creationId="{0510E2CB-753A-0CCD-11C4-6733F661AC95}"/>
          </ac:spMkLst>
        </pc:spChg>
      </pc:sldChg>
      <pc:sldChg chg="del">
        <pc:chgData name="Minh Tran" userId="59ade502-7af3-4e1d-b883-7a9e2f25f753" providerId="ADAL" clId="{B27C2AB0-6E6F-4507-9BBA-84CD93A8B44E}" dt="2023-08-05T06:14:41.858" v="55" actId="47"/>
        <pc:sldMkLst>
          <pc:docMk/>
          <pc:sldMk cId="2966720099" sldId="298"/>
        </pc:sldMkLst>
      </pc:sldChg>
      <pc:sldChg chg="del">
        <pc:chgData name="Minh Tran" userId="59ade502-7af3-4e1d-b883-7a9e2f25f753" providerId="ADAL" clId="{B27C2AB0-6E6F-4507-9BBA-84CD93A8B44E}" dt="2023-08-05T06:14:41.858" v="55" actId="47"/>
        <pc:sldMkLst>
          <pc:docMk/>
          <pc:sldMk cId="726386941" sldId="299"/>
        </pc:sldMkLst>
      </pc:sldChg>
      <pc:sldChg chg="del">
        <pc:chgData name="Minh Tran" userId="59ade502-7af3-4e1d-b883-7a9e2f25f753" providerId="ADAL" clId="{B27C2AB0-6E6F-4507-9BBA-84CD93A8B44E}" dt="2023-08-05T06:14:41.858" v="55" actId="47"/>
        <pc:sldMkLst>
          <pc:docMk/>
          <pc:sldMk cId="347890690" sldId="300"/>
        </pc:sldMkLst>
      </pc:sldChg>
      <pc:sldChg chg="del">
        <pc:chgData name="Minh Tran" userId="59ade502-7af3-4e1d-b883-7a9e2f25f753" providerId="ADAL" clId="{B27C2AB0-6E6F-4507-9BBA-84CD93A8B44E}" dt="2023-08-05T06:14:41.858" v="55" actId="47"/>
        <pc:sldMkLst>
          <pc:docMk/>
          <pc:sldMk cId="1723036146" sldId="301"/>
        </pc:sldMkLst>
      </pc:sldChg>
      <pc:sldChg chg="del">
        <pc:chgData name="Minh Tran" userId="59ade502-7af3-4e1d-b883-7a9e2f25f753" providerId="ADAL" clId="{B27C2AB0-6E6F-4507-9BBA-84CD93A8B44E}" dt="2023-08-05T06:14:41.858" v="55" actId="47"/>
        <pc:sldMkLst>
          <pc:docMk/>
          <pc:sldMk cId="3588006715" sldId="302"/>
        </pc:sldMkLst>
      </pc:sldChg>
      <pc:sldChg chg="del">
        <pc:chgData name="Minh Tran" userId="59ade502-7af3-4e1d-b883-7a9e2f25f753" providerId="ADAL" clId="{B27C2AB0-6E6F-4507-9BBA-84CD93A8B44E}" dt="2023-08-05T06:14:41.858" v="55" actId="47"/>
        <pc:sldMkLst>
          <pc:docMk/>
          <pc:sldMk cId="4049244075" sldId="303"/>
        </pc:sldMkLst>
      </pc:sldChg>
      <pc:sldChg chg="del">
        <pc:chgData name="Minh Tran" userId="59ade502-7af3-4e1d-b883-7a9e2f25f753" providerId="ADAL" clId="{B27C2AB0-6E6F-4507-9BBA-84CD93A8B44E}" dt="2023-08-05T06:14:41.858" v="55" actId="47"/>
        <pc:sldMkLst>
          <pc:docMk/>
          <pc:sldMk cId="2008948342" sldId="304"/>
        </pc:sldMkLst>
      </pc:sldChg>
      <pc:sldChg chg="addSp delSp modSp add del mod modTransition setBg modClrScheme chgLayout">
        <pc:chgData name="Minh Tran" userId="59ade502-7af3-4e1d-b883-7a9e2f25f753" providerId="ADAL" clId="{B27C2AB0-6E6F-4507-9BBA-84CD93A8B44E}" dt="2023-08-16T08:06:35.641" v="4097"/>
        <pc:sldMkLst>
          <pc:docMk/>
          <pc:sldMk cId="586308145" sldId="355"/>
        </pc:sldMkLst>
        <pc:spChg chg="mod ord">
          <ac:chgData name="Minh Tran" userId="59ade502-7af3-4e1d-b883-7a9e2f25f753" providerId="ADAL" clId="{B27C2AB0-6E6F-4507-9BBA-84CD93A8B44E}" dt="2023-08-05T08:23:00.542" v="289" actId="207"/>
          <ac:spMkLst>
            <pc:docMk/>
            <pc:sldMk cId="586308145" sldId="355"/>
            <ac:spMk id="2" creationId="{00000000-0000-0000-0000-000000000000}"/>
          </ac:spMkLst>
        </pc:spChg>
        <pc:spChg chg="add del mod ord">
          <ac:chgData name="Minh Tran" userId="59ade502-7af3-4e1d-b883-7a9e2f25f753" providerId="ADAL" clId="{B27C2AB0-6E6F-4507-9BBA-84CD93A8B44E}" dt="2023-08-05T08:22:34.395" v="288" actId="700"/>
          <ac:spMkLst>
            <pc:docMk/>
            <pc:sldMk cId="586308145" sldId="355"/>
            <ac:spMk id="5" creationId="{B45178A8-54B5-95C8-444E-19CBB9505333}"/>
          </ac:spMkLst>
        </pc:spChg>
        <pc:spChg chg="mod">
          <ac:chgData name="Minh Tran" userId="59ade502-7af3-4e1d-b883-7a9e2f25f753" providerId="ADAL" clId="{B27C2AB0-6E6F-4507-9BBA-84CD93A8B44E}" dt="2023-08-05T08:24:17.616" v="293" actId="207"/>
          <ac:spMkLst>
            <pc:docMk/>
            <pc:sldMk cId="586308145" sldId="355"/>
            <ac:spMk id="6" creationId="{238A9A8A-15CC-4983-94C7-910F6922225B}"/>
          </ac:spMkLst>
        </pc:spChg>
        <pc:spChg chg="del">
          <ac:chgData name="Minh Tran" userId="59ade502-7af3-4e1d-b883-7a9e2f25f753" providerId="ADAL" clId="{B27C2AB0-6E6F-4507-9BBA-84CD93A8B44E}" dt="2023-08-05T08:24:33.050" v="294" actId="478"/>
          <ac:spMkLst>
            <pc:docMk/>
            <pc:sldMk cId="586308145" sldId="355"/>
            <ac:spMk id="8" creationId="{C6B4CE1F-ABCD-4C45-8926-4D2E57179C30}"/>
          </ac:spMkLst>
        </pc:spChg>
        <pc:spChg chg="mod">
          <ac:chgData name="Minh Tran" userId="59ade502-7af3-4e1d-b883-7a9e2f25f753" providerId="ADAL" clId="{B27C2AB0-6E6F-4507-9BBA-84CD93A8B44E}" dt="2023-08-05T08:23:56.706" v="291" actId="692"/>
          <ac:spMkLst>
            <pc:docMk/>
            <pc:sldMk cId="586308145" sldId="355"/>
            <ac:spMk id="14" creationId="{4E49E96D-9114-4F39-9B8F-E0795F568109}"/>
          </ac:spMkLst>
        </pc:spChg>
        <pc:spChg chg="del mod ord">
          <ac:chgData name="Minh Tran" userId="59ade502-7af3-4e1d-b883-7a9e2f25f753" providerId="ADAL" clId="{B27C2AB0-6E6F-4507-9BBA-84CD93A8B44E}" dt="2023-08-05T08:21:59.008" v="286" actId="478"/>
          <ac:spMkLst>
            <pc:docMk/>
            <pc:sldMk cId="586308145" sldId="355"/>
            <ac:spMk id="20" creationId="{896D4452-183C-4C05-ABFC-CC776759DEB1}"/>
          </ac:spMkLst>
        </pc:spChg>
        <pc:spChg chg="del mod ord">
          <ac:chgData name="Minh Tran" userId="59ade502-7af3-4e1d-b883-7a9e2f25f753" providerId="ADAL" clId="{B27C2AB0-6E6F-4507-9BBA-84CD93A8B44E}" dt="2023-08-07T03:40:50.962" v="568" actId="478"/>
          <ac:spMkLst>
            <pc:docMk/>
            <pc:sldMk cId="586308145" sldId="355"/>
            <ac:spMk id="21" creationId="{B86063F4-1294-4E63-A17B-5C734275A568}"/>
          </ac:spMkLst>
        </pc:spChg>
        <pc:grpChg chg="mod">
          <ac:chgData name="Minh Tran" userId="59ade502-7af3-4e1d-b883-7a9e2f25f753" providerId="ADAL" clId="{B27C2AB0-6E6F-4507-9BBA-84CD93A8B44E}" dt="2023-08-05T08:24:17.616" v="293" actId="207"/>
          <ac:grpSpMkLst>
            <pc:docMk/>
            <pc:sldMk cId="586308145" sldId="355"/>
            <ac:grpSpMk id="7" creationId="{F7C99A50-8E7B-4225-828E-A94AC5A73FED}"/>
          </ac:grpSpMkLst>
        </pc:grpChg>
        <pc:picChg chg="mod">
          <ac:chgData name="Minh Tran" userId="59ade502-7af3-4e1d-b883-7a9e2f25f753" providerId="ADAL" clId="{B27C2AB0-6E6F-4507-9BBA-84CD93A8B44E}" dt="2023-08-05T08:24:17.616" v="293" actId="207"/>
          <ac:picMkLst>
            <pc:docMk/>
            <pc:sldMk cId="586308145" sldId="355"/>
            <ac:picMk id="4" creationId="{00000000-0000-0000-0000-000000000000}"/>
          </ac:picMkLst>
        </pc:picChg>
      </pc:sldChg>
      <pc:sldChg chg="addSp delSp modSp add del mod setBg modClrScheme chgLayout">
        <pc:chgData name="Minh Tran" userId="59ade502-7af3-4e1d-b883-7a9e2f25f753" providerId="ADAL" clId="{B27C2AB0-6E6F-4507-9BBA-84CD93A8B44E}" dt="2023-08-05T10:08:13.659" v="545" actId="47"/>
        <pc:sldMkLst>
          <pc:docMk/>
          <pc:sldMk cId="1833973167" sldId="376"/>
        </pc:sldMkLst>
        <pc:spChg chg="mod ord">
          <ac:chgData name="Minh Tran" userId="59ade502-7af3-4e1d-b883-7a9e2f25f753" providerId="ADAL" clId="{B27C2AB0-6E6F-4507-9BBA-84CD93A8B44E}" dt="2023-08-05T08:49:27.649" v="300" actId="700"/>
          <ac:spMkLst>
            <pc:docMk/>
            <pc:sldMk cId="1833973167" sldId="376"/>
            <ac:spMk id="2" creationId="{00000000-0000-0000-0000-000000000000}"/>
          </ac:spMkLst>
        </pc:spChg>
        <pc:spChg chg="add mod ord">
          <ac:chgData name="Minh Tran" userId="59ade502-7af3-4e1d-b883-7a9e2f25f753" providerId="ADAL" clId="{B27C2AB0-6E6F-4507-9BBA-84CD93A8B44E}" dt="2023-08-05T08:49:27.649" v="300" actId="700"/>
          <ac:spMkLst>
            <pc:docMk/>
            <pc:sldMk cId="1833973167" sldId="376"/>
            <ac:spMk id="6" creationId="{E0DB185E-F466-7BED-7035-EA674163234E}"/>
          </ac:spMkLst>
        </pc:spChg>
        <pc:spChg chg="mod ord">
          <ac:chgData name="Minh Tran" userId="59ade502-7af3-4e1d-b883-7a9e2f25f753" providerId="ADAL" clId="{B27C2AB0-6E6F-4507-9BBA-84CD93A8B44E}" dt="2023-08-05T08:49:27.649" v="300" actId="700"/>
          <ac:spMkLst>
            <pc:docMk/>
            <pc:sldMk cId="1833973167" sldId="376"/>
            <ac:spMk id="10" creationId="{F98DF6D2-DAFA-49E7-BE97-B8B9F2CA777A}"/>
          </ac:spMkLst>
        </pc:spChg>
        <pc:spChg chg="mod ord">
          <ac:chgData name="Minh Tran" userId="59ade502-7af3-4e1d-b883-7a9e2f25f753" providerId="ADAL" clId="{B27C2AB0-6E6F-4507-9BBA-84CD93A8B44E}" dt="2023-08-05T08:49:27.649" v="300" actId="700"/>
          <ac:spMkLst>
            <pc:docMk/>
            <pc:sldMk cId="1833973167" sldId="376"/>
            <ac:spMk id="11" creationId="{73602C1D-474B-4A6F-BE23-92DE0EE6BBD9}"/>
          </ac:spMkLst>
        </pc:spChg>
        <pc:grpChg chg="del">
          <ac:chgData name="Minh Tran" userId="59ade502-7af3-4e1d-b883-7a9e2f25f753" providerId="ADAL" clId="{B27C2AB0-6E6F-4507-9BBA-84CD93A8B44E}" dt="2023-08-05T08:48:53.498" v="295" actId="478"/>
          <ac:grpSpMkLst>
            <pc:docMk/>
            <pc:sldMk cId="1833973167" sldId="376"/>
            <ac:grpSpMk id="4" creationId="{1E3F2294-8108-4DC3-A8FA-3323CAE3742B}"/>
          </ac:grpSpMkLst>
        </pc:grpChg>
        <pc:picChg chg="add mod">
          <ac:chgData name="Minh Tran" userId="59ade502-7af3-4e1d-b883-7a9e2f25f753" providerId="ADAL" clId="{B27C2AB0-6E6F-4507-9BBA-84CD93A8B44E}" dt="2023-08-05T08:49:06.524" v="298" actId="1076"/>
          <ac:picMkLst>
            <pc:docMk/>
            <pc:sldMk cId="1833973167" sldId="376"/>
            <ac:picMk id="5" creationId="{0D501BD4-1F89-10D0-7AF5-AC6870A99F69}"/>
          </ac:picMkLst>
        </pc:picChg>
      </pc:sldChg>
      <pc:sldChg chg="addSp delSp modSp add del mod modTransition setBg modClrScheme chgLayout">
        <pc:chgData name="Minh Tran" userId="59ade502-7af3-4e1d-b883-7a9e2f25f753" providerId="ADAL" clId="{B27C2AB0-6E6F-4507-9BBA-84CD93A8B44E}" dt="2023-08-17T07:18:24.115" v="7161" actId="20577"/>
        <pc:sldMkLst>
          <pc:docMk/>
          <pc:sldMk cId="2864904428" sldId="379"/>
        </pc:sldMkLst>
        <pc:spChg chg="add mod ord">
          <ac:chgData name="Minh Tran" userId="59ade502-7af3-4e1d-b883-7a9e2f25f753" providerId="ADAL" clId="{B27C2AB0-6E6F-4507-9BBA-84CD93A8B44E}" dt="2023-08-05T10:14:26.605" v="560" actId="700"/>
          <ac:spMkLst>
            <pc:docMk/>
            <pc:sldMk cId="2864904428" sldId="379"/>
            <ac:spMk id="2" creationId="{BB209541-D990-5A5C-1BCA-D5B13690437B}"/>
          </ac:spMkLst>
        </pc:spChg>
        <pc:spChg chg="mod">
          <ac:chgData name="Minh Tran" userId="59ade502-7af3-4e1d-b883-7a9e2f25f753" providerId="ADAL" clId="{B27C2AB0-6E6F-4507-9BBA-84CD93A8B44E}" dt="2023-08-07T05:16:10.027" v="683" actId="1076"/>
          <ac:spMkLst>
            <pc:docMk/>
            <pc:sldMk cId="2864904428" sldId="379"/>
            <ac:spMk id="3" creationId="{59392D68-3CAE-4C0E-A787-2E60EE015FFE}"/>
          </ac:spMkLst>
        </pc:spChg>
        <pc:spChg chg="mod">
          <ac:chgData name="Minh Tran" userId="59ade502-7af3-4e1d-b883-7a9e2f25f753" providerId="ADAL" clId="{B27C2AB0-6E6F-4507-9BBA-84CD93A8B44E}" dt="2023-08-17T07:18:24.115" v="7161" actId="20577"/>
          <ac:spMkLst>
            <pc:docMk/>
            <pc:sldMk cId="2864904428" sldId="379"/>
            <ac:spMk id="4" creationId="{D4F253FF-C6DD-4529-8DB2-4C6707621876}"/>
          </ac:spMkLst>
        </pc:spChg>
        <pc:spChg chg="add del mod">
          <ac:chgData name="Minh Tran" userId="59ade502-7af3-4e1d-b883-7a9e2f25f753" providerId="ADAL" clId="{B27C2AB0-6E6F-4507-9BBA-84CD93A8B44E}" dt="2023-08-17T07:18:04.958" v="7159" actId="478"/>
          <ac:spMkLst>
            <pc:docMk/>
            <pc:sldMk cId="2864904428" sldId="379"/>
            <ac:spMk id="5" creationId="{E4E7CBB0-FDF6-C30F-D622-231B4DA43C1B}"/>
          </ac:spMkLst>
        </pc:spChg>
        <pc:spChg chg="del mod ord">
          <ac:chgData name="Minh Tran" userId="59ade502-7af3-4e1d-b883-7a9e2f25f753" providerId="ADAL" clId="{B27C2AB0-6E6F-4507-9BBA-84CD93A8B44E}" dt="2023-08-07T04:45:31.102" v="663" actId="478"/>
          <ac:spMkLst>
            <pc:docMk/>
            <pc:sldMk cId="2864904428" sldId="379"/>
            <ac:spMk id="9" creationId="{9F88063C-0EB4-45C8-B657-437D0E0ABBCC}"/>
          </ac:spMkLst>
        </pc:spChg>
        <pc:spChg chg="del mod ord">
          <ac:chgData name="Minh Tran" userId="59ade502-7af3-4e1d-b883-7a9e2f25f753" providerId="ADAL" clId="{B27C2AB0-6E6F-4507-9BBA-84CD93A8B44E}" dt="2023-08-07T03:40:38.370" v="566" actId="478"/>
          <ac:spMkLst>
            <pc:docMk/>
            <pc:sldMk cId="2864904428" sldId="379"/>
            <ac:spMk id="10" creationId="{D41DE19F-0719-4820-A280-BF51934CE73D}"/>
          </ac:spMkLst>
        </pc:spChg>
      </pc:sldChg>
      <pc:sldChg chg="addSp delSp modSp add del mod modTransition setBg modClrScheme chgLayout">
        <pc:chgData name="Minh Tran" userId="59ade502-7af3-4e1d-b883-7a9e2f25f753" providerId="ADAL" clId="{B27C2AB0-6E6F-4507-9BBA-84CD93A8B44E}" dt="2023-08-17T07:27:56.762" v="7270"/>
        <pc:sldMkLst>
          <pc:docMk/>
          <pc:sldMk cId="4224331455" sldId="380"/>
        </pc:sldMkLst>
        <pc:spChg chg="mod ord">
          <ac:chgData name="Minh Tran" userId="59ade502-7af3-4e1d-b883-7a9e2f25f753" providerId="ADAL" clId="{B27C2AB0-6E6F-4507-9BBA-84CD93A8B44E}" dt="2023-08-07T06:22:53.652" v="1337" actId="700"/>
          <ac:spMkLst>
            <pc:docMk/>
            <pc:sldMk cId="4224331455" sldId="380"/>
            <ac:spMk id="2" creationId="{5655A7F8-5969-45F1-93A3-B8C267601CE2}"/>
          </ac:spMkLst>
        </pc:spChg>
        <pc:spChg chg="mod topLvl">
          <ac:chgData name="Minh Tran" userId="59ade502-7af3-4e1d-b883-7a9e2f25f753" providerId="ADAL" clId="{B27C2AB0-6E6F-4507-9BBA-84CD93A8B44E}" dt="2023-08-07T05:39:56.453" v="993" actId="164"/>
          <ac:spMkLst>
            <pc:docMk/>
            <pc:sldMk cId="4224331455" sldId="380"/>
            <ac:spMk id="5" creationId="{67C45BCE-EFAB-4783-88B2-2093D2FDA021}"/>
          </ac:spMkLst>
        </pc:spChg>
        <pc:spChg chg="mod">
          <ac:chgData name="Minh Tran" userId="59ade502-7af3-4e1d-b883-7a9e2f25f753" providerId="ADAL" clId="{B27C2AB0-6E6F-4507-9BBA-84CD93A8B44E}" dt="2023-08-07T05:39:46.599" v="991" actId="165"/>
          <ac:spMkLst>
            <pc:docMk/>
            <pc:sldMk cId="4224331455" sldId="380"/>
            <ac:spMk id="7" creationId="{B5876F16-880D-4C87-A0CA-C7D9E5CB3872}"/>
          </ac:spMkLst>
        </pc:spChg>
        <pc:spChg chg="mod">
          <ac:chgData name="Minh Tran" userId="59ade502-7af3-4e1d-b883-7a9e2f25f753" providerId="ADAL" clId="{B27C2AB0-6E6F-4507-9BBA-84CD93A8B44E}" dt="2023-08-07T05:39:46.599" v="991" actId="165"/>
          <ac:spMkLst>
            <pc:docMk/>
            <pc:sldMk cId="4224331455" sldId="380"/>
            <ac:spMk id="8" creationId="{0FB6BFBD-B083-4FE1-B5E3-B78BE4B47570}"/>
          </ac:spMkLst>
        </pc:spChg>
        <pc:spChg chg="mod">
          <ac:chgData name="Minh Tran" userId="59ade502-7af3-4e1d-b883-7a9e2f25f753" providerId="ADAL" clId="{B27C2AB0-6E6F-4507-9BBA-84CD93A8B44E}" dt="2023-08-07T05:39:46.599" v="991" actId="165"/>
          <ac:spMkLst>
            <pc:docMk/>
            <pc:sldMk cId="4224331455" sldId="380"/>
            <ac:spMk id="9" creationId="{CC0405BA-D795-4523-88AC-0C10BFD32B67}"/>
          </ac:spMkLst>
        </pc:spChg>
        <pc:spChg chg="mod">
          <ac:chgData name="Minh Tran" userId="59ade502-7af3-4e1d-b883-7a9e2f25f753" providerId="ADAL" clId="{B27C2AB0-6E6F-4507-9BBA-84CD93A8B44E}" dt="2023-08-07T05:39:46.599" v="991" actId="165"/>
          <ac:spMkLst>
            <pc:docMk/>
            <pc:sldMk cId="4224331455" sldId="380"/>
            <ac:spMk id="10" creationId="{ECE6C778-1F98-4A7E-AC9E-D43F4E6BE3B3}"/>
          </ac:spMkLst>
        </pc:spChg>
        <pc:spChg chg="mod">
          <ac:chgData name="Minh Tran" userId="59ade502-7af3-4e1d-b883-7a9e2f25f753" providerId="ADAL" clId="{B27C2AB0-6E6F-4507-9BBA-84CD93A8B44E}" dt="2023-08-07T05:39:46.599" v="991" actId="165"/>
          <ac:spMkLst>
            <pc:docMk/>
            <pc:sldMk cId="4224331455" sldId="380"/>
            <ac:spMk id="11" creationId="{87A2C8B8-48F9-4F9A-AC49-14E7CDE4C43C}"/>
          </ac:spMkLst>
        </pc:spChg>
        <pc:spChg chg="del mod ord">
          <ac:chgData name="Minh Tran" userId="59ade502-7af3-4e1d-b883-7a9e2f25f753" providerId="ADAL" clId="{B27C2AB0-6E6F-4507-9BBA-84CD93A8B44E}" dt="2023-08-07T06:23:33.234" v="1343" actId="478"/>
          <ac:spMkLst>
            <pc:docMk/>
            <pc:sldMk cId="4224331455" sldId="380"/>
            <ac:spMk id="17" creationId="{FF74140F-D93C-4559-95E9-4FB762C995D9}"/>
          </ac:spMkLst>
        </pc:spChg>
        <pc:spChg chg="del mod ord">
          <ac:chgData name="Minh Tran" userId="59ade502-7af3-4e1d-b883-7a9e2f25f753" providerId="ADAL" clId="{B27C2AB0-6E6F-4507-9BBA-84CD93A8B44E}" dt="2023-08-07T06:23:03.145" v="1339" actId="478"/>
          <ac:spMkLst>
            <pc:docMk/>
            <pc:sldMk cId="4224331455" sldId="380"/>
            <ac:spMk id="18" creationId="{2FB2BC42-99EA-4B5A-9B1A-11C686EB1CDC}"/>
          </ac:spMkLst>
        </pc:spChg>
        <pc:grpChg chg="mod topLvl">
          <ac:chgData name="Minh Tran" userId="59ade502-7af3-4e1d-b883-7a9e2f25f753" providerId="ADAL" clId="{B27C2AB0-6E6F-4507-9BBA-84CD93A8B44E}" dt="2023-08-07T05:39:56.453" v="993" actId="164"/>
          <ac:grpSpMkLst>
            <pc:docMk/>
            <pc:sldMk cId="4224331455" sldId="380"/>
            <ac:grpSpMk id="6" creationId="{55156991-D2B3-4FF0-AC55-81ED2016F62E}"/>
          </ac:grpSpMkLst>
        </pc:grpChg>
        <pc:grpChg chg="add del mod">
          <ac:chgData name="Minh Tran" userId="59ade502-7af3-4e1d-b883-7a9e2f25f753" providerId="ADAL" clId="{B27C2AB0-6E6F-4507-9BBA-84CD93A8B44E}" dt="2023-08-07T05:39:46.599" v="991" actId="165"/>
          <ac:grpSpMkLst>
            <pc:docMk/>
            <pc:sldMk cId="4224331455" sldId="380"/>
            <ac:grpSpMk id="12" creationId="{5B65259E-A4BF-F687-D44D-342EF326C253}"/>
          </ac:grpSpMkLst>
        </pc:grpChg>
        <pc:grpChg chg="add mod">
          <ac:chgData name="Minh Tran" userId="59ade502-7af3-4e1d-b883-7a9e2f25f753" providerId="ADAL" clId="{B27C2AB0-6E6F-4507-9BBA-84CD93A8B44E}" dt="2023-08-07T05:39:56.453" v="993" actId="164"/>
          <ac:grpSpMkLst>
            <pc:docMk/>
            <pc:sldMk cId="4224331455" sldId="380"/>
            <ac:grpSpMk id="13" creationId="{28C6FFC2-1059-7AD0-2823-0288CA7D0906}"/>
          </ac:grpSpMkLst>
        </pc:grpChg>
        <pc:grpChg chg="del">
          <ac:chgData name="Minh Tran" userId="59ade502-7af3-4e1d-b883-7a9e2f25f753" providerId="ADAL" clId="{B27C2AB0-6E6F-4507-9BBA-84CD93A8B44E}" dt="2023-08-07T05:38:16" v="982" actId="165"/>
          <ac:grpSpMkLst>
            <pc:docMk/>
            <pc:sldMk cId="4224331455" sldId="380"/>
            <ac:grpSpMk id="14" creationId="{9CF7A35B-17AB-4EEA-847B-599DDEED3F0C}"/>
          </ac:grpSpMkLst>
        </pc:grpChg>
        <pc:graphicFrameChg chg="add mod">
          <ac:chgData name="Minh Tran" userId="59ade502-7af3-4e1d-b883-7a9e2f25f753" providerId="ADAL" clId="{B27C2AB0-6E6F-4507-9BBA-84CD93A8B44E}" dt="2023-08-17T07:27:56.762" v="7270"/>
          <ac:graphicFrameMkLst>
            <pc:docMk/>
            <pc:sldMk cId="4224331455" sldId="380"/>
            <ac:graphicFrameMk id="3" creationId="{FAF1953F-192D-47DE-EC22-F600038626E2}"/>
          </ac:graphicFrameMkLst>
        </pc:graphicFrameChg>
        <pc:cxnChg chg="mod topLvl">
          <ac:chgData name="Minh Tran" userId="59ade502-7af3-4e1d-b883-7a9e2f25f753" providerId="ADAL" clId="{B27C2AB0-6E6F-4507-9BBA-84CD93A8B44E}" dt="2023-08-07T05:39:56.453" v="993" actId="164"/>
          <ac:cxnSpMkLst>
            <pc:docMk/>
            <pc:sldMk cId="4224331455" sldId="380"/>
            <ac:cxnSpMk id="4" creationId="{CE8AED1D-A7A0-4783-9BEB-6A0D8E4225BE}"/>
          </ac:cxnSpMkLst>
        </pc:cxnChg>
      </pc:sldChg>
      <pc:sldChg chg="addSp delSp modSp add del mod modTransition setBg modClrScheme delAnim modAnim chgLayout">
        <pc:chgData name="Minh Tran" userId="59ade502-7af3-4e1d-b883-7a9e2f25f753" providerId="ADAL" clId="{B27C2AB0-6E6F-4507-9BBA-84CD93A8B44E}" dt="2023-08-17T07:43:28.431" v="7679" actId="164"/>
        <pc:sldMkLst>
          <pc:docMk/>
          <pc:sldMk cId="1544672421" sldId="381"/>
        </pc:sldMkLst>
        <pc:spChg chg="add mod">
          <ac:chgData name="Minh Tran" userId="59ade502-7af3-4e1d-b883-7a9e2f25f753" providerId="ADAL" clId="{B27C2AB0-6E6F-4507-9BBA-84CD93A8B44E}" dt="2023-08-17T07:43:16.805" v="7658" actId="165"/>
          <ac:spMkLst>
            <pc:docMk/>
            <pc:sldMk cId="1544672421" sldId="381"/>
            <ac:spMk id="2" creationId="{19597C98-ED1D-C76D-A45B-FFBB398025F6}"/>
          </ac:spMkLst>
        </pc:spChg>
        <pc:spChg chg="mod topLvl">
          <ac:chgData name="Minh Tran" userId="59ade502-7af3-4e1d-b883-7a9e2f25f753" providerId="ADAL" clId="{B27C2AB0-6E6F-4507-9BBA-84CD93A8B44E}" dt="2023-08-17T07:43:00.171" v="7657" actId="164"/>
          <ac:spMkLst>
            <pc:docMk/>
            <pc:sldMk cId="1544672421" sldId="381"/>
            <ac:spMk id="4" creationId="{22C18B41-0A7C-4BB6-97B8-F44D87E2A632}"/>
          </ac:spMkLst>
        </pc:spChg>
        <pc:spChg chg="mod topLvl">
          <ac:chgData name="Minh Tran" userId="59ade502-7af3-4e1d-b883-7a9e2f25f753" providerId="ADAL" clId="{B27C2AB0-6E6F-4507-9BBA-84CD93A8B44E}" dt="2023-08-17T07:42:51.994" v="7645" actId="164"/>
          <ac:spMkLst>
            <pc:docMk/>
            <pc:sldMk cId="1544672421" sldId="381"/>
            <ac:spMk id="6" creationId="{B02B1346-30F8-42EA-9F83-1CF38BC50888}"/>
          </ac:spMkLst>
        </pc:spChg>
        <pc:spChg chg="mod topLvl">
          <ac:chgData name="Minh Tran" userId="59ade502-7af3-4e1d-b883-7a9e2f25f753" providerId="ADAL" clId="{B27C2AB0-6E6F-4507-9BBA-84CD93A8B44E}" dt="2023-08-17T07:42:51.994" v="7645" actId="164"/>
          <ac:spMkLst>
            <pc:docMk/>
            <pc:sldMk cId="1544672421" sldId="381"/>
            <ac:spMk id="7" creationId="{84010020-4014-4CF5-8786-82F1B7EE0A96}"/>
          </ac:spMkLst>
        </pc:spChg>
        <pc:spChg chg="mod topLvl">
          <ac:chgData name="Minh Tran" userId="59ade502-7af3-4e1d-b883-7a9e2f25f753" providerId="ADAL" clId="{B27C2AB0-6E6F-4507-9BBA-84CD93A8B44E}" dt="2023-08-17T07:42:51.994" v="7645" actId="164"/>
          <ac:spMkLst>
            <pc:docMk/>
            <pc:sldMk cId="1544672421" sldId="381"/>
            <ac:spMk id="8" creationId="{E2897E3A-2963-45C9-8665-D4DD595D1AD9}"/>
          </ac:spMkLst>
        </pc:spChg>
        <pc:spChg chg="mod topLvl">
          <ac:chgData name="Minh Tran" userId="59ade502-7af3-4e1d-b883-7a9e2f25f753" providerId="ADAL" clId="{B27C2AB0-6E6F-4507-9BBA-84CD93A8B44E}" dt="2023-08-17T07:42:51.994" v="7645" actId="164"/>
          <ac:spMkLst>
            <pc:docMk/>
            <pc:sldMk cId="1544672421" sldId="381"/>
            <ac:spMk id="9" creationId="{6AF161C4-6517-4E66-B048-B11EBA84D48F}"/>
          </ac:spMkLst>
        </pc:spChg>
        <pc:spChg chg="mod topLvl">
          <ac:chgData name="Minh Tran" userId="59ade502-7af3-4e1d-b883-7a9e2f25f753" providerId="ADAL" clId="{B27C2AB0-6E6F-4507-9BBA-84CD93A8B44E}" dt="2023-08-17T07:42:51.994" v="7645" actId="164"/>
          <ac:spMkLst>
            <pc:docMk/>
            <pc:sldMk cId="1544672421" sldId="381"/>
            <ac:spMk id="10" creationId="{C52A5AC5-9A96-4093-A6AF-5F3446A46CC3}"/>
          </ac:spMkLst>
        </pc:spChg>
        <pc:spChg chg="mod ord">
          <ac:chgData name="Minh Tran" userId="59ade502-7af3-4e1d-b883-7a9e2f25f753" providerId="ADAL" clId="{B27C2AB0-6E6F-4507-9BBA-84CD93A8B44E}" dt="2023-08-07T06:23:13.813" v="1340" actId="700"/>
          <ac:spMkLst>
            <pc:docMk/>
            <pc:sldMk cId="1544672421" sldId="381"/>
            <ac:spMk id="11" creationId="{CA0A14C1-5AD5-424C-A064-76BBF6D3752C}"/>
          </ac:spMkLst>
        </pc:spChg>
        <pc:spChg chg="add mod">
          <ac:chgData name="Minh Tran" userId="59ade502-7af3-4e1d-b883-7a9e2f25f753" providerId="ADAL" clId="{B27C2AB0-6E6F-4507-9BBA-84CD93A8B44E}" dt="2023-08-17T07:43:16.805" v="7658" actId="165"/>
          <ac:spMkLst>
            <pc:docMk/>
            <pc:sldMk cId="1544672421" sldId="381"/>
            <ac:spMk id="12" creationId="{D239EE21-065F-DC11-B2AF-2CC74323ED41}"/>
          </ac:spMkLst>
        </pc:spChg>
        <pc:spChg chg="mod topLvl">
          <ac:chgData name="Minh Tran" userId="59ade502-7af3-4e1d-b883-7a9e2f25f753" providerId="ADAL" clId="{B27C2AB0-6E6F-4507-9BBA-84CD93A8B44E}" dt="2023-08-07T05:50:54.003" v="1047" actId="164"/>
          <ac:spMkLst>
            <pc:docMk/>
            <pc:sldMk cId="1544672421" sldId="381"/>
            <ac:spMk id="14" creationId="{505E25AC-161D-470E-97BB-D4BF60A019F1}"/>
          </ac:spMkLst>
        </pc:spChg>
        <pc:spChg chg="mod">
          <ac:chgData name="Minh Tran" userId="59ade502-7af3-4e1d-b883-7a9e2f25f753" providerId="ADAL" clId="{B27C2AB0-6E6F-4507-9BBA-84CD93A8B44E}" dt="2023-08-07T05:50:24.912" v="1043" actId="165"/>
          <ac:spMkLst>
            <pc:docMk/>
            <pc:sldMk cId="1544672421" sldId="381"/>
            <ac:spMk id="16" creationId="{1F7314F0-AFB8-4C85-A5D3-8C3A9A4A80ED}"/>
          </ac:spMkLst>
        </pc:spChg>
        <pc:spChg chg="mod">
          <ac:chgData name="Minh Tran" userId="59ade502-7af3-4e1d-b883-7a9e2f25f753" providerId="ADAL" clId="{B27C2AB0-6E6F-4507-9BBA-84CD93A8B44E}" dt="2023-08-07T05:50:24.912" v="1043" actId="165"/>
          <ac:spMkLst>
            <pc:docMk/>
            <pc:sldMk cId="1544672421" sldId="381"/>
            <ac:spMk id="17" creationId="{97D91A98-8A21-4FC7-80C5-3973D5F8C2E8}"/>
          </ac:spMkLst>
        </pc:spChg>
        <pc:spChg chg="mod">
          <ac:chgData name="Minh Tran" userId="59ade502-7af3-4e1d-b883-7a9e2f25f753" providerId="ADAL" clId="{B27C2AB0-6E6F-4507-9BBA-84CD93A8B44E}" dt="2023-08-07T05:50:24.912" v="1043" actId="165"/>
          <ac:spMkLst>
            <pc:docMk/>
            <pc:sldMk cId="1544672421" sldId="381"/>
            <ac:spMk id="18" creationId="{3E2427BB-3F36-4B0E-9DFC-9CFF4CDEA58C}"/>
          </ac:spMkLst>
        </pc:spChg>
        <pc:spChg chg="mod">
          <ac:chgData name="Minh Tran" userId="59ade502-7af3-4e1d-b883-7a9e2f25f753" providerId="ADAL" clId="{B27C2AB0-6E6F-4507-9BBA-84CD93A8B44E}" dt="2023-08-07T05:50:24.912" v="1043" actId="165"/>
          <ac:spMkLst>
            <pc:docMk/>
            <pc:sldMk cId="1544672421" sldId="381"/>
            <ac:spMk id="19" creationId="{35A2840D-7593-442F-BFBD-AC25D2208AF8}"/>
          </ac:spMkLst>
        </pc:spChg>
        <pc:spChg chg="mod">
          <ac:chgData name="Minh Tran" userId="59ade502-7af3-4e1d-b883-7a9e2f25f753" providerId="ADAL" clId="{B27C2AB0-6E6F-4507-9BBA-84CD93A8B44E}" dt="2023-08-07T05:50:24.912" v="1043" actId="165"/>
          <ac:spMkLst>
            <pc:docMk/>
            <pc:sldMk cId="1544672421" sldId="381"/>
            <ac:spMk id="20" creationId="{04AD76B2-9F09-48EC-9847-AC21562676E0}"/>
          </ac:spMkLst>
        </pc:spChg>
        <pc:spChg chg="del mod ord">
          <ac:chgData name="Minh Tran" userId="59ade502-7af3-4e1d-b883-7a9e2f25f753" providerId="ADAL" clId="{B27C2AB0-6E6F-4507-9BBA-84CD93A8B44E}" dt="2023-08-07T06:23:18.542" v="1341" actId="478"/>
          <ac:spMkLst>
            <pc:docMk/>
            <pc:sldMk cId="1544672421" sldId="381"/>
            <ac:spMk id="24" creationId="{9773E3E1-B8DB-4753-98B0-B5B13AB942F8}"/>
          </ac:spMkLst>
        </pc:spChg>
        <pc:spChg chg="del mod ord">
          <ac:chgData name="Minh Tran" userId="59ade502-7af3-4e1d-b883-7a9e2f25f753" providerId="ADAL" clId="{B27C2AB0-6E6F-4507-9BBA-84CD93A8B44E}" dt="2023-08-07T06:23:24.606" v="1342" actId="478"/>
          <ac:spMkLst>
            <pc:docMk/>
            <pc:sldMk cId="1544672421" sldId="381"/>
            <ac:spMk id="25" creationId="{0EC31BC3-43B7-4D7F-811A-C9585966051E}"/>
          </ac:spMkLst>
        </pc:spChg>
        <pc:spChg chg="add mod">
          <ac:chgData name="Minh Tran" userId="59ade502-7af3-4e1d-b883-7a9e2f25f753" providerId="ADAL" clId="{B27C2AB0-6E6F-4507-9BBA-84CD93A8B44E}" dt="2023-08-17T07:40:57.511" v="7534" actId="165"/>
          <ac:spMkLst>
            <pc:docMk/>
            <pc:sldMk cId="1544672421" sldId="381"/>
            <ac:spMk id="27" creationId="{3EB855C9-7EE6-8617-C0F8-B3AD7A90C473}"/>
          </ac:spMkLst>
        </pc:spChg>
        <pc:spChg chg="add mod">
          <ac:chgData name="Minh Tran" userId="59ade502-7af3-4e1d-b883-7a9e2f25f753" providerId="ADAL" clId="{B27C2AB0-6E6F-4507-9BBA-84CD93A8B44E}" dt="2023-08-17T07:40:57.511" v="7534" actId="165"/>
          <ac:spMkLst>
            <pc:docMk/>
            <pc:sldMk cId="1544672421" sldId="381"/>
            <ac:spMk id="28" creationId="{3D6840E7-E145-E6BC-B182-A9C56577E991}"/>
          </ac:spMkLst>
        </pc:spChg>
        <pc:spChg chg="mod topLvl">
          <ac:chgData name="Minh Tran" userId="59ade502-7af3-4e1d-b883-7a9e2f25f753" providerId="ADAL" clId="{B27C2AB0-6E6F-4507-9BBA-84CD93A8B44E}" dt="2023-08-17T07:43:28.431" v="7679" actId="164"/>
          <ac:spMkLst>
            <pc:docMk/>
            <pc:sldMk cId="1544672421" sldId="381"/>
            <ac:spMk id="30" creationId="{09B0D863-3160-4A97-A214-4BD398FEE32C}"/>
          </ac:spMkLst>
        </pc:spChg>
        <pc:spChg chg="mod topLvl">
          <ac:chgData name="Minh Tran" userId="59ade502-7af3-4e1d-b883-7a9e2f25f753" providerId="ADAL" clId="{B27C2AB0-6E6F-4507-9BBA-84CD93A8B44E}" dt="2023-08-17T07:43:16.805" v="7658" actId="165"/>
          <ac:spMkLst>
            <pc:docMk/>
            <pc:sldMk cId="1544672421" sldId="381"/>
            <ac:spMk id="32" creationId="{735E3425-38C5-4163-BA1D-D147C91901D9}"/>
          </ac:spMkLst>
        </pc:spChg>
        <pc:spChg chg="mod topLvl">
          <ac:chgData name="Minh Tran" userId="59ade502-7af3-4e1d-b883-7a9e2f25f753" providerId="ADAL" clId="{B27C2AB0-6E6F-4507-9BBA-84CD93A8B44E}" dt="2023-08-17T07:43:16.805" v="7658" actId="165"/>
          <ac:spMkLst>
            <pc:docMk/>
            <pc:sldMk cId="1544672421" sldId="381"/>
            <ac:spMk id="33" creationId="{1357C10E-5F72-4992-9148-01AD74790400}"/>
          </ac:spMkLst>
        </pc:spChg>
        <pc:spChg chg="mod topLvl">
          <ac:chgData name="Minh Tran" userId="59ade502-7af3-4e1d-b883-7a9e2f25f753" providerId="ADAL" clId="{B27C2AB0-6E6F-4507-9BBA-84CD93A8B44E}" dt="2023-08-17T07:43:16.805" v="7658" actId="165"/>
          <ac:spMkLst>
            <pc:docMk/>
            <pc:sldMk cId="1544672421" sldId="381"/>
            <ac:spMk id="34" creationId="{E2BF1713-B419-4A69-A0DC-084FE527CC5D}"/>
          </ac:spMkLst>
        </pc:spChg>
        <pc:spChg chg="mod topLvl">
          <ac:chgData name="Minh Tran" userId="59ade502-7af3-4e1d-b883-7a9e2f25f753" providerId="ADAL" clId="{B27C2AB0-6E6F-4507-9BBA-84CD93A8B44E}" dt="2023-08-17T07:43:16.805" v="7658" actId="165"/>
          <ac:spMkLst>
            <pc:docMk/>
            <pc:sldMk cId="1544672421" sldId="381"/>
            <ac:spMk id="35" creationId="{695CBEEB-3C90-4FBD-BD03-2C94D2AFED6C}"/>
          </ac:spMkLst>
        </pc:spChg>
        <pc:spChg chg="mod topLvl">
          <ac:chgData name="Minh Tran" userId="59ade502-7af3-4e1d-b883-7a9e2f25f753" providerId="ADAL" clId="{B27C2AB0-6E6F-4507-9BBA-84CD93A8B44E}" dt="2023-08-17T07:43:16.805" v="7658" actId="165"/>
          <ac:spMkLst>
            <pc:docMk/>
            <pc:sldMk cId="1544672421" sldId="381"/>
            <ac:spMk id="36" creationId="{6359EF94-B658-4161-A1CB-203114352D1F}"/>
          </ac:spMkLst>
        </pc:spChg>
        <pc:spChg chg="mod topLvl">
          <ac:chgData name="Minh Tran" userId="59ade502-7af3-4e1d-b883-7a9e2f25f753" providerId="ADAL" clId="{B27C2AB0-6E6F-4507-9BBA-84CD93A8B44E}" dt="2023-08-17T07:41:11" v="7563" actId="164"/>
          <ac:spMkLst>
            <pc:docMk/>
            <pc:sldMk cId="1544672421" sldId="381"/>
            <ac:spMk id="40" creationId="{639740C8-CB83-42E8-9453-B71D3FEA1C3D}"/>
          </ac:spMkLst>
        </pc:spChg>
        <pc:spChg chg="mod topLvl">
          <ac:chgData name="Minh Tran" userId="59ade502-7af3-4e1d-b883-7a9e2f25f753" providerId="ADAL" clId="{B27C2AB0-6E6F-4507-9BBA-84CD93A8B44E}" dt="2023-08-17T07:40:57.511" v="7534" actId="165"/>
          <ac:spMkLst>
            <pc:docMk/>
            <pc:sldMk cId="1544672421" sldId="381"/>
            <ac:spMk id="42" creationId="{C878ADD5-6499-4BDC-9A90-15A1A1613DA3}"/>
          </ac:spMkLst>
        </pc:spChg>
        <pc:spChg chg="mod topLvl">
          <ac:chgData name="Minh Tran" userId="59ade502-7af3-4e1d-b883-7a9e2f25f753" providerId="ADAL" clId="{B27C2AB0-6E6F-4507-9BBA-84CD93A8B44E}" dt="2023-08-17T07:40:57.511" v="7534" actId="165"/>
          <ac:spMkLst>
            <pc:docMk/>
            <pc:sldMk cId="1544672421" sldId="381"/>
            <ac:spMk id="43" creationId="{49F86ED7-D686-4BA4-977F-38522FE14AAE}"/>
          </ac:spMkLst>
        </pc:spChg>
        <pc:spChg chg="mod topLvl">
          <ac:chgData name="Minh Tran" userId="59ade502-7af3-4e1d-b883-7a9e2f25f753" providerId="ADAL" clId="{B27C2AB0-6E6F-4507-9BBA-84CD93A8B44E}" dt="2023-08-17T07:40:57.511" v="7534" actId="165"/>
          <ac:spMkLst>
            <pc:docMk/>
            <pc:sldMk cId="1544672421" sldId="381"/>
            <ac:spMk id="44" creationId="{A89D1A9C-5FA4-440B-BD37-7A4582DA62A7}"/>
          </ac:spMkLst>
        </pc:spChg>
        <pc:spChg chg="mod topLvl">
          <ac:chgData name="Minh Tran" userId="59ade502-7af3-4e1d-b883-7a9e2f25f753" providerId="ADAL" clId="{B27C2AB0-6E6F-4507-9BBA-84CD93A8B44E}" dt="2023-08-17T07:40:57.511" v="7534" actId="165"/>
          <ac:spMkLst>
            <pc:docMk/>
            <pc:sldMk cId="1544672421" sldId="381"/>
            <ac:spMk id="45" creationId="{3207248C-168F-4512-9E90-88F77C6C51FB}"/>
          </ac:spMkLst>
        </pc:spChg>
        <pc:spChg chg="mod topLvl">
          <ac:chgData name="Minh Tran" userId="59ade502-7af3-4e1d-b883-7a9e2f25f753" providerId="ADAL" clId="{B27C2AB0-6E6F-4507-9BBA-84CD93A8B44E}" dt="2023-08-17T07:40:57.511" v="7534" actId="165"/>
          <ac:spMkLst>
            <pc:docMk/>
            <pc:sldMk cId="1544672421" sldId="381"/>
            <ac:spMk id="46" creationId="{AC50F0EB-1292-4015-9EE1-3413179A85FE}"/>
          </ac:spMkLst>
        </pc:spChg>
        <pc:spChg chg="add mod">
          <ac:chgData name="Minh Tran" userId="59ade502-7af3-4e1d-b883-7a9e2f25f753" providerId="ADAL" clId="{B27C2AB0-6E6F-4507-9BBA-84CD93A8B44E}" dt="2023-08-17T07:38:48.832" v="7452" actId="165"/>
          <ac:spMkLst>
            <pc:docMk/>
            <pc:sldMk cId="1544672421" sldId="381"/>
            <ac:spMk id="50" creationId="{399BF446-D81C-0C55-2286-108D02752E36}"/>
          </ac:spMkLst>
        </pc:spChg>
        <pc:spChg chg="add mod">
          <ac:chgData name="Minh Tran" userId="59ade502-7af3-4e1d-b883-7a9e2f25f753" providerId="ADAL" clId="{B27C2AB0-6E6F-4507-9BBA-84CD93A8B44E}" dt="2023-08-17T07:38:48.832" v="7452" actId="165"/>
          <ac:spMkLst>
            <pc:docMk/>
            <pc:sldMk cId="1544672421" sldId="381"/>
            <ac:spMk id="51" creationId="{9871DA23-2AA6-B28A-A973-6B0359955C42}"/>
          </ac:spMkLst>
        </pc:spChg>
        <pc:spChg chg="mod topLvl">
          <ac:chgData name="Minh Tran" userId="59ade502-7af3-4e1d-b883-7a9e2f25f753" providerId="ADAL" clId="{B27C2AB0-6E6F-4507-9BBA-84CD93A8B44E}" dt="2023-08-07T06:18:19.860" v="1320" actId="164"/>
          <ac:spMkLst>
            <pc:docMk/>
            <pc:sldMk cId="1544672421" sldId="381"/>
            <ac:spMk id="59" creationId="{C116DFDD-F0AF-425F-AAFA-332042FDC0DE}"/>
          </ac:spMkLst>
        </pc:spChg>
        <pc:spChg chg="mod">
          <ac:chgData name="Minh Tran" userId="59ade502-7af3-4e1d-b883-7a9e2f25f753" providerId="ADAL" clId="{B27C2AB0-6E6F-4507-9BBA-84CD93A8B44E}" dt="2023-08-07T06:17:41.357" v="1314" actId="165"/>
          <ac:spMkLst>
            <pc:docMk/>
            <pc:sldMk cId="1544672421" sldId="381"/>
            <ac:spMk id="61" creationId="{7759E1D0-B3FD-4B61-B89A-DCFB0401B764}"/>
          </ac:spMkLst>
        </pc:spChg>
        <pc:spChg chg="mod">
          <ac:chgData name="Minh Tran" userId="59ade502-7af3-4e1d-b883-7a9e2f25f753" providerId="ADAL" clId="{B27C2AB0-6E6F-4507-9BBA-84CD93A8B44E}" dt="2023-08-07T06:17:41.357" v="1314" actId="165"/>
          <ac:spMkLst>
            <pc:docMk/>
            <pc:sldMk cId="1544672421" sldId="381"/>
            <ac:spMk id="62" creationId="{7E2C4A1D-A416-451A-8F3B-78ED237C97D4}"/>
          </ac:spMkLst>
        </pc:spChg>
        <pc:spChg chg="mod">
          <ac:chgData name="Minh Tran" userId="59ade502-7af3-4e1d-b883-7a9e2f25f753" providerId="ADAL" clId="{B27C2AB0-6E6F-4507-9BBA-84CD93A8B44E}" dt="2023-08-07T06:17:41.357" v="1314" actId="165"/>
          <ac:spMkLst>
            <pc:docMk/>
            <pc:sldMk cId="1544672421" sldId="381"/>
            <ac:spMk id="63" creationId="{F9A4C71C-674F-43B3-8BF3-6619D322BEC0}"/>
          </ac:spMkLst>
        </pc:spChg>
        <pc:spChg chg="mod">
          <ac:chgData name="Minh Tran" userId="59ade502-7af3-4e1d-b883-7a9e2f25f753" providerId="ADAL" clId="{B27C2AB0-6E6F-4507-9BBA-84CD93A8B44E}" dt="2023-08-07T06:17:41.357" v="1314" actId="165"/>
          <ac:spMkLst>
            <pc:docMk/>
            <pc:sldMk cId="1544672421" sldId="381"/>
            <ac:spMk id="64" creationId="{F1FD1883-368B-4E1A-A082-0FD5302C7507}"/>
          </ac:spMkLst>
        </pc:spChg>
        <pc:spChg chg="mod">
          <ac:chgData name="Minh Tran" userId="59ade502-7af3-4e1d-b883-7a9e2f25f753" providerId="ADAL" clId="{B27C2AB0-6E6F-4507-9BBA-84CD93A8B44E}" dt="2023-08-07T06:17:41.357" v="1314" actId="165"/>
          <ac:spMkLst>
            <pc:docMk/>
            <pc:sldMk cId="1544672421" sldId="381"/>
            <ac:spMk id="65" creationId="{97332447-146B-42DD-B488-A8E8325990E3}"/>
          </ac:spMkLst>
        </pc:spChg>
        <pc:spChg chg="mod topLvl">
          <ac:chgData name="Minh Tran" userId="59ade502-7af3-4e1d-b883-7a9e2f25f753" providerId="ADAL" clId="{B27C2AB0-6E6F-4507-9BBA-84CD93A8B44E}" dt="2023-08-07T05:58:25.160" v="1122" actId="164"/>
          <ac:spMkLst>
            <pc:docMk/>
            <pc:sldMk cId="1544672421" sldId="381"/>
            <ac:spMk id="68" creationId="{BB591138-A51A-4E95-95CA-1FDE5491E667}"/>
          </ac:spMkLst>
        </pc:spChg>
        <pc:spChg chg="mod">
          <ac:chgData name="Minh Tran" userId="59ade502-7af3-4e1d-b883-7a9e2f25f753" providerId="ADAL" clId="{B27C2AB0-6E6F-4507-9BBA-84CD93A8B44E}" dt="2023-08-07T05:58:08.777" v="1120" actId="207"/>
          <ac:spMkLst>
            <pc:docMk/>
            <pc:sldMk cId="1544672421" sldId="381"/>
            <ac:spMk id="70" creationId="{D390F881-D673-488B-9232-6FF060C74AD0}"/>
          </ac:spMkLst>
        </pc:spChg>
        <pc:spChg chg="mod">
          <ac:chgData name="Minh Tran" userId="59ade502-7af3-4e1d-b883-7a9e2f25f753" providerId="ADAL" clId="{B27C2AB0-6E6F-4507-9BBA-84CD93A8B44E}" dt="2023-08-07T05:57:32.381" v="1114" actId="692"/>
          <ac:spMkLst>
            <pc:docMk/>
            <pc:sldMk cId="1544672421" sldId="381"/>
            <ac:spMk id="71" creationId="{8D5199FC-ED95-4DF3-B390-B7566936FA91}"/>
          </ac:spMkLst>
        </pc:spChg>
        <pc:spChg chg="mod">
          <ac:chgData name="Minh Tran" userId="59ade502-7af3-4e1d-b883-7a9e2f25f753" providerId="ADAL" clId="{B27C2AB0-6E6F-4507-9BBA-84CD93A8B44E}" dt="2023-08-07T05:58:08.777" v="1120" actId="207"/>
          <ac:spMkLst>
            <pc:docMk/>
            <pc:sldMk cId="1544672421" sldId="381"/>
            <ac:spMk id="72" creationId="{CB3A6DBD-3710-47F1-BD87-DE93D06DEA49}"/>
          </ac:spMkLst>
        </pc:spChg>
        <pc:spChg chg="mod">
          <ac:chgData name="Minh Tran" userId="59ade502-7af3-4e1d-b883-7a9e2f25f753" providerId="ADAL" clId="{B27C2AB0-6E6F-4507-9BBA-84CD93A8B44E}" dt="2023-08-07T05:58:01.593" v="1119" actId="207"/>
          <ac:spMkLst>
            <pc:docMk/>
            <pc:sldMk cId="1544672421" sldId="381"/>
            <ac:spMk id="73" creationId="{C8792BAD-855E-4F67-B64E-33716B64C7AC}"/>
          </ac:spMkLst>
        </pc:spChg>
        <pc:spChg chg="mod">
          <ac:chgData name="Minh Tran" userId="59ade502-7af3-4e1d-b883-7a9e2f25f753" providerId="ADAL" clId="{B27C2AB0-6E6F-4507-9BBA-84CD93A8B44E}" dt="2023-08-07T05:58:01.593" v="1119" actId="207"/>
          <ac:spMkLst>
            <pc:docMk/>
            <pc:sldMk cId="1544672421" sldId="381"/>
            <ac:spMk id="74" creationId="{BC715629-3372-4CED-80FC-204133BBEC33}"/>
          </ac:spMkLst>
        </pc:spChg>
        <pc:spChg chg="add mod">
          <ac:chgData name="Minh Tran" userId="59ade502-7af3-4e1d-b883-7a9e2f25f753" providerId="ADAL" clId="{B27C2AB0-6E6F-4507-9BBA-84CD93A8B44E}" dt="2023-08-17T07:42:51.994" v="7645" actId="164"/>
          <ac:spMkLst>
            <pc:docMk/>
            <pc:sldMk cId="1544672421" sldId="381"/>
            <ac:spMk id="77" creationId="{8635DF13-5288-FA7D-880E-1448826C6B6B}"/>
          </ac:spMkLst>
        </pc:spChg>
        <pc:spChg chg="mod topLvl">
          <ac:chgData name="Minh Tran" userId="59ade502-7af3-4e1d-b883-7a9e2f25f753" providerId="ADAL" clId="{B27C2AB0-6E6F-4507-9BBA-84CD93A8B44E}" dt="2023-08-17T07:40:49.355" v="7533" actId="164"/>
          <ac:spMkLst>
            <pc:docMk/>
            <pc:sldMk cId="1544672421" sldId="381"/>
            <ac:spMk id="79" creationId="{E37B20EF-5BBB-499A-A29A-CB471A869CF7}"/>
          </ac:spMkLst>
        </pc:spChg>
        <pc:spChg chg="mod">
          <ac:chgData name="Minh Tran" userId="59ade502-7af3-4e1d-b883-7a9e2f25f753" providerId="ADAL" clId="{B27C2AB0-6E6F-4507-9BBA-84CD93A8B44E}" dt="2023-08-17T07:40:22.190" v="7482" actId="165"/>
          <ac:spMkLst>
            <pc:docMk/>
            <pc:sldMk cId="1544672421" sldId="381"/>
            <ac:spMk id="81" creationId="{DEAEECAE-5E9C-4D7C-9789-C5012FA1BAAA}"/>
          </ac:spMkLst>
        </pc:spChg>
        <pc:spChg chg="mod">
          <ac:chgData name="Minh Tran" userId="59ade502-7af3-4e1d-b883-7a9e2f25f753" providerId="ADAL" clId="{B27C2AB0-6E6F-4507-9BBA-84CD93A8B44E}" dt="2023-08-17T07:40:22.190" v="7482" actId="165"/>
          <ac:spMkLst>
            <pc:docMk/>
            <pc:sldMk cId="1544672421" sldId="381"/>
            <ac:spMk id="82" creationId="{F9BCEC5E-8ED1-4356-99EC-8F1BBC4F7B0B}"/>
          </ac:spMkLst>
        </pc:spChg>
        <pc:spChg chg="mod">
          <ac:chgData name="Minh Tran" userId="59ade502-7af3-4e1d-b883-7a9e2f25f753" providerId="ADAL" clId="{B27C2AB0-6E6F-4507-9BBA-84CD93A8B44E}" dt="2023-08-17T07:40:22.190" v="7482" actId="165"/>
          <ac:spMkLst>
            <pc:docMk/>
            <pc:sldMk cId="1544672421" sldId="381"/>
            <ac:spMk id="83" creationId="{6DC2A810-EC24-4918-A9A0-E1413446560B}"/>
          </ac:spMkLst>
        </pc:spChg>
        <pc:spChg chg="mod">
          <ac:chgData name="Minh Tran" userId="59ade502-7af3-4e1d-b883-7a9e2f25f753" providerId="ADAL" clId="{B27C2AB0-6E6F-4507-9BBA-84CD93A8B44E}" dt="2023-08-17T07:40:22.190" v="7482" actId="165"/>
          <ac:spMkLst>
            <pc:docMk/>
            <pc:sldMk cId="1544672421" sldId="381"/>
            <ac:spMk id="84" creationId="{91B9B676-EE51-43F6-9713-E94CDE9B4558}"/>
          </ac:spMkLst>
        </pc:spChg>
        <pc:spChg chg="mod">
          <ac:chgData name="Minh Tran" userId="59ade502-7af3-4e1d-b883-7a9e2f25f753" providerId="ADAL" clId="{B27C2AB0-6E6F-4507-9BBA-84CD93A8B44E}" dt="2023-08-17T07:40:22.190" v="7482" actId="165"/>
          <ac:spMkLst>
            <pc:docMk/>
            <pc:sldMk cId="1544672421" sldId="381"/>
            <ac:spMk id="85" creationId="{D45E2570-FB63-449A-9247-103C79E44AA3}"/>
          </ac:spMkLst>
        </pc:spChg>
        <pc:spChg chg="add mod">
          <ac:chgData name="Minh Tran" userId="59ade502-7af3-4e1d-b883-7a9e2f25f753" providerId="ADAL" clId="{B27C2AB0-6E6F-4507-9BBA-84CD93A8B44E}" dt="2023-08-17T07:42:51.994" v="7645" actId="164"/>
          <ac:spMkLst>
            <pc:docMk/>
            <pc:sldMk cId="1544672421" sldId="381"/>
            <ac:spMk id="86" creationId="{AF8A8458-989F-182E-DAB5-7D98C8407926}"/>
          </ac:spMkLst>
        </pc:spChg>
        <pc:spChg chg="del">
          <ac:chgData name="Minh Tran" userId="59ade502-7af3-4e1d-b883-7a9e2f25f753" providerId="ADAL" clId="{B27C2AB0-6E6F-4507-9BBA-84CD93A8B44E}" dt="2023-08-07T06:07:43.897" v="1251" actId="478"/>
          <ac:spMkLst>
            <pc:docMk/>
            <pc:sldMk cId="1544672421" sldId="381"/>
            <ac:spMk id="109" creationId="{C1EE06C0-CF05-4612-9F2F-1818B5991347}"/>
          </ac:spMkLst>
        </pc:spChg>
        <pc:spChg chg="mod topLvl">
          <ac:chgData name="Minh Tran" userId="59ade502-7af3-4e1d-b883-7a9e2f25f753" providerId="ADAL" clId="{B27C2AB0-6E6F-4507-9BBA-84CD93A8B44E}" dt="2023-08-17T07:38:48.832" v="7452" actId="165"/>
          <ac:spMkLst>
            <pc:docMk/>
            <pc:sldMk cId="1544672421" sldId="381"/>
            <ac:spMk id="114" creationId="{8EDC11F1-8419-4639-94B4-A924A2240C44}"/>
          </ac:spMkLst>
        </pc:spChg>
        <pc:spChg chg="mod topLvl">
          <ac:chgData name="Minh Tran" userId="59ade502-7af3-4e1d-b883-7a9e2f25f753" providerId="ADAL" clId="{B27C2AB0-6E6F-4507-9BBA-84CD93A8B44E}" dt="2023-08-17T07:38:48.832" v="7452" actId="165"/>
          <ac:spMkLst>
            <pc:docMk/>
            <pc:sldMk cId="1544672421" sldId="381"/>
            <ac:spMk id="115" creationId="{56A55209-5575-42FC-8BEB-63CCAD5606E2}"/>
          </ac:spMkLst>
        </pc:spChg>
        <pc:spChg chg="mod topLvl">
          <ac:chgData name="Minh Tran" userId="59ade502-7af3-4e1d-b883-7a9e2f25f753" providerId="ADAL" clId="{B27C2AB0-6E6F-4507-9BBA-84CD93A8B44E}" dt="2023-08-17T07:38:48.832" v="7452" actId="165"/>
          <ac:spMkLst>
            <pc:docMk/>
            <pc:sldMk cId="1544672421" sldId="381"/>
            <ac:spMk id="116" creationId="{848038C6-78E8-4516-A925-F02E7BEA023A}"/>
          </ac:spMkLst>
        </pc:spChg>
        <pc:spChg chg="mod topLvl">
          <ac:chgData name="Minh Tran" userId="59ade502-7af3-4e1d-b883-7a9e2f25f753" providerId="ADAL" clId="{B27C2AB0-6E6F-4507-9BBA-84CD93A8B44E}" dt="2023-08-17T07:38:48.832" v="7452" actId="165"/>
          <ac:spMkLst>
            <pc:docMk/>
            <pc:sldMk cId="1544672421" sldId="381"/>
            <ac:spMk id="117" creationId="{62C34B1D-8C04-4CA1-A3A1-FA8B8E28B6B4}"/>
          </ac:spMkLst>
        </pc:spChg>
        <pc:spChg chg="mod topLvl">
          <ac:chgData name="Minh Tran" userId="59ade502-7af3-4e1d-b883-7a9e2f25f753" providerId="ADAL" clId="{B27C2AB0-6E6F-4507-9BBA-84CD93A8B44E}" dt="2023-08-17T07:38:48.832" v="7452" actId="165"/>
          <ac:spMkLst>
            <pc:docMk/>
            <pc:sldMk cId="1544672421" sldId="381"/>
            <ac:spMk id="118" creationId="{43D1D913-3F70-4819-95A9-C672B4E95DAA}"/>
          </ac:spMkLst>
        </pc:spChg>
        <pc:spChg chg="mod topLvl">
          <ac:chgData name="Minh Tran" userId="59ade502-7af3-4e1d-b883-7a9e2f25f753" providerId="ADAL" clId="{B27C2AB0-6E6F-4507-9BBA-84CD93A8B44E}" dt="2023-08-17T07:39:03.469" v="7479" actId="164"/>
          <ac:spMkLst>
            <pc:docMk/>
            <pc:sldMk cId="1544672421" sldId="381"/>
            <ac:spMk id="119" creationId="{7131FF1C-6756-402A-8659-3DD878267338}"/>
          </ac:spMkLst>
        </pc:spChg>
        <pc:spChg chg="mod topLvl">
          <ac:chgData name="Minh Tran" userId="59ade502-7af3-4e1d-b883-7a9e2f25f753" providerId="ADAL" clId="{B27C2AB0-6E6F-4507-9BBA-84CD93A8B44E}" dt="2023-08-17T07:37:59.180" v="7451" actId="164"/>
          <ac:spMkLst>
            <pc:docMk/>
            <pc:sldMk cId="1544672421" sldId="381"/>
            <ac:spMk id="130" creationId="{D69F6C76-95D2-1D9A-D7FF-8EC48956888E}"/>
          </ac:spMkLst>
        </pc:spChg>
        <pc:spChg chg="mod">
          <ac:chgData name="Minh Tran" userId="59ade502-7af3-4e1d-b883-7a9e2f25f753" providerId="ADAL" clId="{B27C2AB0-6E6F-4507-9BBA-84CD93A8B44E}" dt="2023-08-17T07:37:45.097" v="7427" actId="165"/>
          <ac:spMkLst>
            <pc:docMk/>
            <pc:sldMk cId="1544672421" sldId="381"/>
            <ac:spMk id="131" creationId="{0A236C9E-680D-3263-FA2D-EA78159504D7}"/>
          </ac:spMkLst>
        </pc:spChg>
        <pc:spChg chg="mod">
          <ac:chgData name="Minh Tran" userId="59ade502-7af3-4e1d-b883-7a9e2f25f753" providerId="ADAL" clId="{B27C2AB0-6E6F-4507-9BBA-84CD93A8B44E}" dt="2023-08-17T07:37:45.097" v="7427" actId="165"/>
          <ac:spMkLst>
            <pc:docMk/>
            <pc:sldMk cId="1544672421" sldId="381"/>
            <ac:spMk id="132" creationId="{4D871381-6E13-9A5E-E662-F88E2808F2FE}"/>
          </ac:spMkLst>
        </pc:spChg>
        <pc:spChg chg="mod">
          <ac:chgData name="Minh Tran" userId="59ade502-7af3-4e1d-b883-7a9e2f25f753" providerId="ADAL" clId="{B27C2AB0-6E6F-4507-9BBA-84CD93A8B44E}" dt="2023-08-17T07:37:45.097" v="7427" actId="165"/>
          <ac:spMkLst>
            <pc:docMk/>
            <pc:sldMk cId="1544672421" sldId="381"/>
            <ac:spMk id="133" creationId="{7FBE8778-4F5C-0727-265D-DEDD08C2085F}"/>
          </ac:spMkLst>
        </pc:spChg>
        <pc:spChg chg="mod">
          <ac:chgData name="Minh Tran" userId="59ade502-7af3-4e1d-b883-7a9e2f25f753" providerId="ADAL" clId="{B27C2AB0-6E6F-4507-9BBA-84CD93A8B44E}" dt="2023-08-17T07:37:45.097" v="7427" actId="165"/>
          <ac:spMkLst>
            <pc:docMk/>
            <pc:sldMk cId="1544672421" sldId="381"/>
            <ac:spMk id="134" creationId="{EC15FEBF-86D0-26D5-2CCC-3E07163947C1}"/>
          </ac:spMkLst>
        </pc:spChg>
        <pc:spChg chg="mod">
          <ac:chgData name="Minh Tran" userId="59ade502-7af3-4e1d-b883-7a9e2f25f753" providerId="ADAL" clId="{B27C2AB0-6E6F-4507-9BBA-84CD93A8B44E}" dt="2023-08-17T07:37:45.097" v="7427" actId="165"/>
          <ac:spMkLst>
            <pc:docMk/>
            <pc:sldMk cId="1544672421" sldId="381"/>
            <ac:spMk id="135" creationId="{CFB92564-CBD7-3C8D-3065-EB82B47894C7}"/>
          </ac:spMkLst>
        </pc:spChg>
        <pc:spChg chg="mod topLvl">
          <ac:chgData name="Minh Tran" userId="59ade502-7af3-4e1d-b883-7a9e2f25f753" providerId="ADAL" clId="{B27C2AB0-6E6F-4507-9BBA-84CD93A8B44E}" dt="2023-08-17T07:36:56.298" v="7426" actId="164"/>
          <ac:spMkLst>
            <pc:docMk/>
            <pc:sldMk cId="1544672421" sldId="381"/>
            <ac:spMk id="160" creationId="{66AB2AAD-1ECA-90AB-1F7C-4D28ACAF92A7}"/>
          </ac:spMkLst>
        </pc:spChg>
        <pc:spChg chg="mod">
          <ac:chgData name="Minh Tran" userId="59ade502-7af3-4e1d-b883-7a9e2f25f753" providerId="ADAL" clId="{B27C2AB0-6E6F-4507-9BBA-84CD93A8B44E}" dt="2023-08-17T07:36:43.575" v="7404" actId="165"/>
          <ac:spMkLst>
            <pc:docMk/>
            <pc:sldMk cId="1544672421" sldId="381"/>
            <ac:spMk id="161" creationId="{8DF8CC74-454F-C3C8-ABEE-7AA586253D04}"/>
          </ac:spMkLst>
        </pc:spChg>
        <pc:spChg chg="mod">
          <ac:chgData name="Minh Tran" userId="59ade502-7af3-4e1d-b883-7a9e2f25f753" providerId="ADAL" clId="{B27C2AB0-6E6F-4507-9BBA-84CD93A8B44E}" dt="2023-08-17T07:36:43.575" v="7404" actId="165"/>
          <ac:spMkLst>
            <pc:docMk/>
            <pc:sldMk cId="1544672421" sldId="381"/>
            <ac:spMk id="162" creationId="{AED1736C-9BF9-A38A-2668-17E7D30E64DE}"/>
          </ac:spMkLst>
        </pc:spChg>
        <pc:spChg chg="mod">
          <ac:chgData name="Minh Tran" userId="59ade502-7af3-4e1d-b883-7a9e2f25f753" providerId="ADAL" clId="{B27C2AB0-6E6F-4507-9BBA-84CD93A8B44E}" dt="2023-08-17T07:36:43.575" v="7404" actId="165"/>
          <ac:spMkLst>
            <pc:docMk/>
            <pc:sldMk cId="1544672421" sldId="381"/>
            <ac:spMk id="163" creationId="{E29E49B7-E0E8-A509-020F-36703B973D98}"/>
          </ac:spMkLst>
        </pc:spChg>
        <pc:spChg chg="mod">
          <ac:chgData name="Minh Tran" userId="59ade502-7af3-4e1d-b883-7a9e2f25f753" providerId="ADAL" clId="{B27C2AB0-6E6F-4507-9BBA-84CD93A8B44E}" dt="2023-08-17T07:36:43.575" v="7404" actId="165"/>
          <ac:spMkLst>
            <pc:docMk/>
            <pc:sldMk cId="1544672421" sldId="381"/>
            <ac:spMk id="164" creationId="{B316F8AC-232F-DD70-DBA4-B47B13BFF9DD}"/>
          </ac:spMkLst>
        </pc:spChg>
        <pc:spChg chg="mod">
          <ac:chgData name="Minh Tran" userId="59ade502-7af3-4e1d-b883-7a9e2f25f753" providerId="ADAL" clId="{B27C2AB0-6E6F-4507-9BBA-84CD93A8B44E}" dt="2023-08-17T07:36:43.575" v="7404" actId="165"/>
          <ac:spMkLst>
            <pc:docMk/>
            <pc:sldMk cId="1544672421" sldId="381"/>
            <ac:spMk id="165" creationId="{66552D73-6154-D7E5-E358-33FF363B90F1}"/>
          </ac:spMkLst>
        </pc:spChg>
        <pc:spChg chg="mod topLvl">
          <ac:chgData name="Minh Tran" userId="59ade502-7af3-4e1d-b883-7a9e2f25f753" providerId="ADAL" clId="{B27C2AB0-6E6F-4507-9BBA-84CD93A8B44E}" dt="2023-08-07T06:13:21.248" v="1291" actId="164"/>
          <ac:spMkLst>
            <pc:docMk/>
            <pc:sldMk cId="1544672421" sldId="381"/>
            <ac:spMk id="175" creationId="{2047BBAF-5CEF-8F36-53B7-0D1791C63C64}"/>
          </ac:spMkLst>
        </pc:spChg>
        <pc:spChg chg="mod">
          <ac:chgData name="Minh Tran" userId="59ade502-7af3-4e1d-b883-7a9e2f25f753" providerId="ADAL" clId="{B27C2AB0-6E6F-4507-9BBA-84CD93A8B44E}" dt="2023-08-07T06:12:05.273" v="1284" actId="165"/>
          <ac:spMkLst>
            <pc:docMk/>
            <pc:sldMk cId="1544672421" sldId="381"/>
            <ac:spMk id="176" creationId="{FC36467C-9F1F-F8A0-01AF-C65A49FDCF81}"/>
          </ac:spMkLst>
        </pc:spChg>
        <pc:spChg chg="mod">
          <ac:chgData name="Minh Tran" userId="59ade502-7af3-4e1d-b883-7a9e2f25f753" providerId="ADAL" clId="{B27C2AB0-6E6F-4507-9BBA-84CD93A8B44E}" dt="2023-08-07T06:12:05.273" v="1284" actId="165"/>
          <ac:spMkLst>
            <pc:docMk/>
            <pc:sldMk cId="1544672421" sldId="381"/>
            <ac:spMk id="177" creationId="{B3AC4569-743E-B5D9-EB38-5AFF4412086C}"/>
          </ac:spMkLst>
        </pc:spChg>
        <pc:spChg chg="mod">
          <ac:chgData name="Minh Tran" userId="59ade502-7af3-4e1d-b883-7a9e2f25f753" providerId="ADAL" clId="{B27C2AB0-6E6F-4507-9BBA-84CD93A8B44E}" dt="2023-08-07T06:12:05.273" v="1284" actId="165"/>
          <ac:spMkLst>
            <pc:docMk/>
            <pc:sldMk cId="1544672421" sldId="381"/>
            <ac:spMk id="178" creationId="{1CEE8EFA-67EC-0F24-8B1E-1C4C63D40D39}"/>
          </ac:spMkLst>
        </pc:spChg>
        <pc:spChg chg="mod">
          <ac:chgData name="Minh Tran" userId="59ade502-7af3-4e1d-b883-7a9e2f25f753" providerId="ADAL" clId="{B27C2AB0-6E6F-4507-9BBA-84CD93A8B44E}" dt="2023-08-07T06:12:05.273" v="1284" actId="165"/>
          <ac:spMkLst>
            <pc:docMk/>
            <pc:sldMk cId="1544672421" sldId="381"/>
            <ac:spMk id="179" creationId="{CB5E7BE0-8777-0761-25A5-26FEE589DC99}"/>
          </ac:spMkLst>
        </pc:spChg>
        <pc:spChg chg="mod">
          <ac:chgData name="Minh Tran" userId="59ade502-7af3-4e1d-b883-7a9e2f25f753" providerId="ADAL" clId="{B27C2AB0-6E6F-4507-9BBA-84CD93A8B44E}" dt="2023-08-07T06:12:05.273" v="1284" actId="165"/>
          <ac:spMkLst>
            <pc:docMk/>
            <pc:sldMk cId="1544672421" sldId="381"/>
            <ac:spMk id="180" creationId="{479A78EE-818C-6A00-9164-79AB98A78E16}"/>
          </ac:spMkLst>
        </pc:spChg>
        <pc:spChg chg="mod topLvl">
          <ac:chgData name="Minh Tran" userId="59ade502-7af3-4e1d-b883-7a9e2f25f753" providerId="ADAL" clId="{B27C2AB0-6E6F-4507-9BBA-84CD93A8B44E}" dt="2023-08-07T06:15:35.049" v="1306" actId="164"/>
          <ac:spMkLst>
            <pc:docMk/>
            <pc:sldMk cId="1544672421" sldId="381"/>
            <ac:spMk id="187" creationId="{42353C04-D907-EF36-8692-CDAE44560DA2}"/>
          </ac:spMkLst>
        </pc:spChg>
        <pc:spChg chg="mod">
          <ac:chgData name="Minh Tran" userId="59ade502-7af3-4e1d-b883-7a9e2f25f753" providerId="ADAL" clId="{B27C2AB0-6E6F-4507-9BBA-84CD93A8B44E}" dt="2023-08-07T06:14:54.952" v="1300" actId="165"/>
          <ac:spMkLst>
            <pc:docMk/>
            <pc:sldMk cId="1544672421" sldId="381"/>
            <ac:spMk id="188" creationId="{3B86CFCD-21A7-526A-D697-DED8784B48A7}"/>
          </ac:spMkLst>
        </pc:spChg>
        <pc:spChg chg="mod">
          <ac:chgData name="Minh Tran" userId="59ade502-7af3-4e1d-b883-7a9e2f25f753" providerId="ADAL" clId="{B27C2AB0-6E6F-4507-9BBA-84CD93A8B44E}" dt="2023-08-07T06:14:54.952" v="1300" actId="165"/>
          <ac:spMkLst>
            <pc:docMk/>
            <pc:sldMk cId="1544672421" sldId="381"/>
            <ac:spMk id="189" creationId="{C1ED699B-F445-B225-6C64-FD37C78A20AC}"/>
          </ac:spMkLst>
        </pc:spChg>
        <pc:spChg chg="mod">
          <ac:chgData name="Minh Tran" userId="59ade502-7af3-4e1d-b883-7a9e2f25f753" providerId="ADAL" clId="{B27C2AB0-6E6F-4507-9BBA-84CD93A8B44E}" dt="2023-08-07T06:14:54.952" v="1300" actId="165"/>
          <ac:spMkLst>
            <pc:docMk/>
            <pc:sldMk cId="1544672421" sldId="381"/>
            <ac:spMk id="190" creationId="{6003D4C4-D44D-1E26-5ECA-60D64CE25408}"/>
          </ac:spMkLst>
        </pc:spChg>
        <pc:spChg chg="mod">
          <ac:chgData name="Minh Tran" userId="59ade502-7af3-4e1d-b883-7a9e2f25f753" providerId="ADAL" clId="{B27C2AB0-6E6F-4507-9BBA-84CD93A8B44E}" dt="2023-08-07T06:14:54.952" v="1300" actId="165"/>
          <ac:spMkLst>
            <pc:docMk/>
            <pc:sldMk cId="1544672421" sldId="381"/>
            <ac:spMk id="191" creationId="{112DEA3B-E6AC-7941-353E-327DC7A0698F}"/>
          </ac:spMkLst>
        </pc:spChg>
        <pc:spChg chg="mod">
          <ac:chgData name="Minh Tran" userId="59ade502-7af3-4e1d-b883-7a9e2f25f753" providerId="ADAL" clId="{B27C2AB0-6E6F-4507-9BBA-84CD93A8B44E}" dt="2023-08-07T06:14:54.952" v="1300" actId="165"/>
          <ac:spMkLst>
            <pc:docMk/>
            <pc:sldMk cId="1544672421" sldId="381"/>
            <ac:spMk id="192" creationId="{4184568F-C3DD-3884-B781-E7AC13D5A234}"/>
          </ac:spMkLst>
        </pc:spChg>
        <pc:grpChg chg="del mod topLvl">
          <ac:chgData name="Minh Tran" userId="59ade502-7af3-4e1d-b883-7a9e2f25f753" providerId="ADAL" clId="{B27C2AB0-6E6F-4507-9BBA-84CD93A8B44E}" dt="2023-08-17T07:41:57.278" v="7565" actId="165"/>
          <ac:grpSpMkLst>
            <pc:docMk/>
            <pc:sldMk cId="1544672421" sldId="381"/>
            <ac:grpSpMk id="5" creationId="{674A0FA6-E327-4DA0-AC8C-A1B89B957C1E}"/>
          </ac:grpSpMkLst>
        </pc:grpChg>
        <pc:grpChg chg="mod topLvl">
          <ac:chgData name="Minh Tran" userId="59ade502-7af3-4e1d-b883-7a9e2f25f753" providerId="ADAL" clId="{B27C2AB0-6E6F-4507-9BBA-84CD93A8B44E}" dt="2023-08-07T05:50:54.003" v="1047" actId="164"/>
          <ac:grpSpMkLst>
            <pc:docMk/>
            <pc:sldMk cId="1544672421" sldId="381"/>
            <ac:grpSpMk id="15" creationId="{8AC4641B-FB57-46CB-8CFE-F0D625430676}"/>
          </ac:grpSpMkLst>
        </pc:grpChg>
        <pc:grpChg chg="add mod topLvl">
          <ac:chgData name="Minh Tran" userId="59ade502-7af3-4e1d-b883-7a9e2f25f753" providerId="ADAL" clId="{B27C2AB0-6E6F-4507-9BBA-84CD93A8B44E}" dt="2023-08-17T07:43:28.431" v="7679" actId="164"/>
          <ac:grpSpMkLst>
            <pc:docMk/>
            <pc:sldMk cId="1544672421" sldId="381"/>
            <ac:grpSpMk id="21" creationId="{BF04F096-F8C5-0723-4786-BF72EABB46AB}"/>
          </ac:grpSpMkLst>
        </pc:grpChg>
        <pc:grpChg chg="add del mod">
          <ac:chgData name="Minh Tran" userId="59ade502-7af3-4e1d-b883-7a9e2f25f753" providerId="ADAL" clId="{B27C2AB0-6E6F-4507-9BBA-84CD93A8B44E}" dt="2023-08-17T07:43:16.805" v="7658" actId="165"/>
          <ac:grpSpMkLst>
            <pc:docMk/>
            <pc:sldMk cId="1544672421" sldId="381"/>
            <ac:grpSpMk id="22" creationId="{9F3E368D-DC07-E4BA-A81E-FB4D34392F85}"/>
          </ac:grpSpMkLst>
        </pc:grpChg>
        <pc:grpChg chg="add del mod">
          <ac:chgData name="Minh Tran" userId="59ade502-7af3-4e1d-b883-7a9e2f25f753" providerId="ADAL" clId="{B27C2AB0-6E6F-4507-9BBA-84CD93A8B44E}" dt="2023-08-17T07:36:43.575" v="7404" actId="165"/>
          <ac:grpSpMkLst>
            <pc:docMk/>
            <pc:sldMk cId="1544672421" sldId="381"/>
            <ac:grpSpMk id="23" creationId="{56234A46-AC55-2A6C-00D7-6D40EC0F1378}"/>
          </ac:grpSpMkLst>
        </pc:grpChg>
        <pc:grpChg chg="add del mod">
          <ac:chgData name="Minh Tran" userId="59ade502-7af3-4e1d-b883-7a9e2f25f753" providerId="ADAL" clId="{B27C2AB0-6E6F-4507-9BBA-84CD93A8B44E}" dt="2023-08-17T07:37:45.097" v="7427" actId="165"/>
          <ac:grpSpMkLst>
            <pc:docMk/>
            <pc:sldMk cId="1544672421" sldId="381"/>
            <ac:grpSpMk id="24" creationId="{B1A13DE5-82B3-BB6C-E600-06BC77237DC1}"/>
          </ac:grpSpMkLst>
        </pc:grpChg>
        <pc:grpChg chg="add del mod">
          <ac:chgData name="Minh Tran" userId="59ade502-7af3-4e1d-b883-7a9e2f25f753" providerId="ADAL" clId="{B27C2AB0-6E6F-4507-9BBA-84CD93A8B44E}" dt="2023-08-17T07:32:50.386" v="7333" actId="165"/>
          <ac:grpSpMkLst>
            <pc:docMk/>
            <pc:sldMk cId="1544672421" sldId="381"/>
            <ac:grpSpMk id="25" creationId="{2D0E9F25-439C-44FB-DA4E-3AF4BBEE9801}"/>
          </ac:grpSpMkLst>
        </pc:grpChg>
        <pc:grpChg chg="add del mod">
          <ac:chgData name="Minh Tran" userId="59ade502-7af3-4e1d-b883-7a9e2f25f753" providerId="ADAL" clId="{B27C2AB0-6E6F-4507-9BBA-84CD93A8B44E}" dt="2023-08-17T07:32:30.772" v="7310" actId="165"/>
          <ac:grpSpMkLst>
            <pc:docMk/>
            <pc:sldMk cId="1544672421" sldId="381"/>
            <ac:grpSpMk id="26" creationId="{E1AEAC80-711B-A23C-80E9-48562D6E49ED}"/>
          </ac:grpSpMkLst>
        </pc:grpChg>
        <pc:grpChg chg="del mod topLvl">
          <ac:chgData name="Minh Tran" userId="59ade502-7af3-4e1d-b883-7a9e2f25f753" providerId="ADAL" clId="{B27C2AB0-6E6F-4507-9BBA-84CD93A8B44E}" dt="2023-08-17T07:07:41.129" v="6977" actId="165"/>
          <ac:grpSpMkLst>
            <pc:docMk/>
            <pc:sldMk cId="1544672421" sldId="381"/>
            <ac:grpSpMk id="31" creationId="{1995C7A9-96EE-4343-AFC7-66E83DC036DE}"/>
          </ac:grpSpMkLst>
        </pc:grpChg>
        <pc:grpChg chg="add del mod">
          <ac:chgData name="Minh Tran" userId="59ade502-7af3-4e1d-b883-7a9e2f25f753" providerId="ADAL" clId="{B27C2AB0-6E6F-4507-9BBA-84CD93A8B44E}" dt="2023-08-17T07:07:35.356" v="6976" actId="165"/>
          <ac:grpSpMkLst>
            <pc:docMk/>
            <pc:sldMk cId="1544672421" sldId="381"/>
            <ac:grpSpMk id="37" creationId="{90A22F9A-5BBC-438F-BAA8-31215D84DFE6}"/>
          </ac:grpSpMkLst>
        </pc:grpChg>
        <pc:grpChg chg="del mod topLvl">
          <ac:chgData name="Minh Tran" userId="59ade502-7af3-4e1d-b883-7a9e2f25f753" providerId="ADAL" clId="{B27C2AB0-6E6F-4507-9BBA-84CD93A8B44E}" dt="2023-08-17T07:26:46.436" v="7241" actId="165"/>
          <ac:grpSpMkLst>
            <pc:docMk/>
            <pc:sldMk cId="1544672421" sldId="381"/>
            <ac:grpSpMk id="41" creationId="{2605E93A-77F9-4919-84FF-300CE450C784}"/>
          </ac:grpSpMkLst>
        </pc:grpChg>
        <pc:grpChg chg="add mod topLvl">
          <ac:chgData name="Minh Tran" userId="59ade502-7af3-4e1d-b883-7a9e2f25f753" providerId="ADAL" clId="{B27C2AB0-6E6F-4507-9BBA-84CD93A8B44E}" dt="2023-08-17T07:41:11" v="7563" actId="164"/>
          <ac:grpSpMkLst>
            <pc:docMk/>
            <pc:sldMk cId="1544672421" sldId="381"/>
            <ac:grpSpMk id="47" creationId="{0EEC5790-F92F-3443-D0DA-CFD35C3AA342}"/>
          </ac:grpSpMkLst>
        </pc:grpChg>
        <pc:grpChg chg="add del mod">
          <ac:chgData name="Minh Tran" userId="59ade502-7af3-4e1d-b883-7a9e2f25f753" providerId="ADAL" clId="{B27C2AB0-6E6F-4507-9BBA-84CD93A8B44E}" dt="2023-08-17T07:40:57.511" v="7534" actId="165"/>
          <ac:grpSpMkLst>
            <pc:docMk/>
            <pc:sldMk cId="1544672421" sldId="381"/>
            <ac:grpSpMk id="48" creationId="{62747E55-C533-013E-5FC4-1F5C15ABA407}"/>
          </ac:grpSpMkLst>
        </pc:grpChg>
        <pc:grpChg chg="add del mod">
          <ac:chgData name="Minh Tran" userId="59ade502-7af3-4e1d-b883-7a9e2f25f753" providerId="ADAL" clId="{B27C2AB0-6E6F-4507-9BBA-84CD93A8B44E}" dt="2023-08-17T07:40:22.190" v="7482" actId="165"/>
          <ac:grpSpMkLst>
            <pc:docMk/>
            <pc:sldMk cId="1544672421" sldId="381"/>
            <ac:grpSpMk id="49" creationId="{2E836130-3112-F139-2E69-1449824B78FF}"/>
          </ac:grpSpMkLst>
        </pc:grpChg>
        <pc:grpChg chg="add mod topLvl">
          <ac:chgData name="Minh Tran" userId="59ade502-7af3-4e1d-b883-7a9e2f25f753" providerId="ADAL" clId="{B27C2AB0-6E6F-4507-9BBA-84CD93A8B44E}" dt="2023-08-17T07:39:03.469" v="7479" actId="164"/>
          <ac:grpSpMkLst>
            <pc:docMk/>
            <pc:sldMk cId="1544672421" sldId="381"/>
            <ac:grpSpMk id="52" creationId="{2D32C8AB-EE4F-7858-BB85-4374F956A3D0}"/>
          </ac:grpSpMkLst>
        </pc:grpChg>
        <pc:grpChg chg="add mod">
          <ac:chgData name="Minh Tran" userId="59ade502-7af3-4e1d-b883-7a9e2f25f753" providerId="ADAL" clId="{B27C2AB0-6E6F-4507-9BBA-84CD93A8B44E}" dt="2023-08-07T05:50:54.003" v="1047" actId="164"/>
          <ac:grpSpMkLst>
            <pc:docMk/>
            <pc:sldMk cId="1544672421" sldId="381"/>
            <ac:grpSpMk id="53" creationId="{764567CE-C3AE-09C6-7510-5E1EB536DC32}"/>
          </ac:grpSpMkLst>
        </pc:grpChg>
        <pc:grpChg chg="add del mod">
          <ac:chgData name="Minh Tran" userId="59ade502-7af3-4e1d-b883-7a9e2f25f753" providerId="ADAL" clId="{B27C2AB0-6E6F-4507-9BBA-84CD93A8B44E}" dt="2023-08-17T07:38:48.832" v="7452" actId="165"/>
          <ac:grpSpMkLst>
            <pc:docMk/>
            <pc:sldMk cId="1544672421" sldId="381"/>
            <ac:grpSpMk id="54" creationId="{C329F936-A916-7133-0C3A-531D2634CA3E}"/>
          </ac:grpSpMkLst>
        </pc:grpChg>
        <pc:grpChg chg="add mod">
          <ac:chgData name="Minh Tran" userId="59ade502-7af3-4e1d-b883-7a9e2f25f753" providerId="ADAL" clId="{B27C2AB0-6E6F-4507-9BBA-84CD93A8B44E}" dt="2023-08-17T07:36:56.298" v="7426" actId="164"/>
          <ac:grpSpMkLst>
            <pc:docMk/>
            <pc:sldMk cId="1544672421" sldId="381"/>
            <ac:grpSpMk id="55" creationId="{EAE7E279-5668-DDC6-EE02-7C1C368DF67D}"/>
          </ac:grpSpMkLst>
        </pc:grpChg>
        <pc:grpChg chg="add mod">
          <ac:chgData name="Minh Tran" userId="59ade502-7af3-4e1d-b883-7a9e2f25f753" providerId="ADAL" clId="{B27C2AB0-6E6F-4507-9BBA-84CD93A8B44E}" dt="2023-08-17T07:37:59.180" v="7451" actId="164"/>
          <ac:grpSpMkLst>
            <pc:docMk/>
            <pc:sldMk cId="1544672421" sldId="381"/>
            <ac:grpSpMk id="56" creationId="{72690B80-F40A-A7CC-8E6C-B0BE8074E497}"/>
          </ac:grpSpMkLst>
        </pc:grpChg>
        <pc:grpChg chg="add mod">
          <ac:chgData name="Minh Tran" userId="59ade502-7af3-4e1d-b883-7a9e2f25f753" providerId="ADAL" clId="{B27C2AB0-6E6F-4507-9BBA-84CD93A8B44E}" dt="2023-08-17T07:39:03.469" v="7479" actId="164"/>
          <ac:grpSpMkLst>
            <pc:docMk/>
            <pc:sldMk cId="1544672421" sldId="381"/>
            <ac:grpSpMk id="57" creationId="{0458E2D9-2797-3CD3-D32F-E67DEF6718CB}"/>
          </ac:grpSpMkLst>
        </pc:grpChg>
        <pc:grpChg chg="mod topLvl">
          <ac:chgData name="Minh Tran" userId="59ade502-7af3-4e1d-b883-7a9e2f25f753" providerId="ADAL" clId="{B27C2AB0-6E6F-4507-9BBA-84CD93A8B44E}" dt="2023-08-07T06:18:19.860" v="1320" actId="164"/>
          <ac:grpSpMkLst>
            <pc:docMk/>
            <pc:sldMk cId="1544672421" sldId="381"/>
            <ac:grpSpMk id="60" creationId="{458BE950-1086-41D9-B4CD-257F2C323B9C}"/>
          </ac:grpSpMkLst>
        </pc:grpChg>
        <pc:grpChg chg="add mod">
          <ac:chgData name="Minh Tran" userId="59ade502-7af3-4e1d-b883-7a9e2f25f753" providerId="ADAL" clId="{B27C2AB0-6E6F-4507-9BBA-84CD93A8B44E}" dt="2023-08-17T07:40:49.355" v="7533" actId="164"/>
          <ac:grpSpMkLst>
            <pc:docMk/>
            <pc:sldMk cId="1544672421" sldId="381"/>
            <ac:grpSpMk id="66" creationId="{B0E773EA-4673-59D7-0B9B-0EC72812B3FF}"/>
          </ac:grpSpMkLst>
        </pc:grpChg>
        <pc:grpChg chg="mod topLvl">
          <ac:chgData name="Minh Tran" userId="59ade502-7af3-4e1d-b883-7a9e2f25f753" providerId="ADAL" clId="{B27C2AB0-6E6F-4507-9BBA-84CD93A8B44E}" dt="2023-08-07T05:58:25.160" v="1122" actId="164"/>
          <ac:grpSpMkLst>
            <pc:docMk/>
            <pc:sldMk cId="1544672421" sldId="381"/>
            <ac:grpSpMk id="69" creationId="{9E903443-5BF9-4109-9BB8-B3B4C2E524D4}"/>
          </ac:grpSpMkLst>
        </pc:grpChg>
        <pc:grpChg chg="add del mod">
          <ac:chgData name="Minh Tran" userId="59ade502-7af3-4e1d-b883-7a9e2f25f753" providerId="ADAL" clId="{B27C2AB0-6E6F-4507-9BBA-84CD93A8B44E}" dt="2023-08-17T07:41:52.784" v="7564" actId="165"/>
          <ac:grpSpMkLst>
            <pc:docMk/>
            <pc:sldMk cId="1544672421" sldId="381"/>
            <ac:grpSpMk id="75" creationId="{266283BA-66D1-9B20-0AD4-83EC98CAC739}"/>
          </ac:grpSpMkLst>
        </pc:grpChg>
        <pc:grpChg chg="add mod">
          <ac:chgData name="Minh Tran" userId="59ade502-7af3-4e1d-b883-7a9e2f25f753" providerId="ADAL" clId="{B27C2AB0-6E6F-4507-9BBA-84CD93A8B44E}" dt="2023-08-17T07:41:11" v="7563" actId="164"/>
          <ac:grpSpMkLst>
            <pc:docMk/>
            <pc:sldMk cId="1544672421" sldId="381"/>
            <ac:grpSpMk id="76" creationId="{F4C619C8-E0D4-53BC-48A5-16E37BE4BA8D}"/>
          </ac:grpSpMkLst>
        </pc:grpChg>
        <pc:grpChg chg="mod topLvl">
          <ac:chgData name="Minh Tran" userId="59ade502-7af3-4e1d-b883-7a9e2f25f753" providerId="ADAL" clId="{B27C2AB0-6E6F-4507-9BBA-84CD93A8B44E}" dt="2023-08-17T07:40:49.355" v="7533" actId="164"/>
          <ac:grpSpMkLst>
            <pc:docMk/>
            <pc:sldMk cId="1544672421" sldId="381"/>
            <ac:grpSpMk id="80" creationId="{A3830D4C-A458-4110-AC38-1226890F2D3E}"/>
          </ac:grpSpMkLst>
        </pc:grpChg>
        <pc:grpChg chg="add del mod">
          <ac:chgData name="Minh Tran" userId="59ade502-7af3-4e1d-b883-7a9e2f25f753" providerId="ADAL" clId="{B27C2AB0-6E6F-4507-9BBA-84CD93A8B44E}" dt="2023-08-07T06:05:41.767" v="1209" actId="165"/>
          <ac:grpSpMkLst>
            <pc:docMk/>
            <pc:sldMk cId="1544672421" sldId="381"/>
            <ac:grpSpMk id="86" creationId="{65DBD547-5A51-E1EE-D801-4E5D8973FCFB}"/>
          </ac:grpSpMkLst>
        </pc:grpChg>
        <pc:grpChg chg="add mod">
          <ac:chgData name="Minh Tran" userId="59ade502-7af3-4e1d-b883-7a9e2f25f753" providerId="ADAL" clId="{B27C2AB0-6E6F-4507-9BBA-84CD93A8B44E}" dt="2023-08-17T07:43:00.171" v="7657" actId="164"/>
          <ac:grpSpMkLst>
            <pc:docMk/>
            <pc:sldMk cId="1544672421" sldId="381"/>
            <ac:grpSpMk id="87" creationId="{133CE931-B98E-C7F3-973E-93F50080F2BA}"/>
          </ac:grpSpMkLst>
        </pc:grpChg>
        <pc:grpChg chg="add mod">
          <ac:chgData name="Minh Tran" userId="59ade502-7af3-4e1d-b883-7a9e2f25f753" providerId="ADAL" clId="{B27C2AB0-6E6F-4507-9BBA-84CD93A8B44E}" dt="2023-08-17T07:43:00.171" v="7657" actId="164"/>
          <ac:grpSpMkLst>
            <pc:docMk/>
            <pc:sldMk cId="1544672421" sldId="381"/>
            <ac:grpSpMk id="88" creationId="{D5C10E95-4F4C-39EC-A432-F032529A0E93}"/>
          </ac:grpSpMkLst>
        </pc:grpChg>
        <pc:grpChg chg="add mod">
          <ac:chgData name="Minh Tran" userId="59ade502-7af3-4e1d-b883-7a9e2f25f753" providerId="ADAL" clId="{B27C2AB0-6E6F-4507-9BBA-84CD93A8B44E}" dt="2023-08-17T07:43:28.431" v="7679" actId="164"/>
          <ac:grpSpMkLst>
            <pc:docMk/>
            <pc:sldMk cId="1544672421" sldId="381"/>
            <ac:grpSpMk id="89" creationId="{D340CC85-DD1F-5301-3472-787A1DE51702}"/>
          </ac:grpSpMkLst>
        </pc:grpChg>
        <pc:grpChg chg="add mod">
          <ac:chgData name="Minh Tran" userId="59ade502-7af3-4e1d-b883-7a9e2f25f753" providerId="ADAL" clId="{B27C2AB0-6E6F-4507-9BBA-84CD93A8B44E}" dt="2023-08-07T05:58:25.160" v="1122" actId="164"/>
          <ac:grpSpMkLst>
            <pc:docMk/>
            <pc:sldMk cId="1544672421" sldId="381"/>
            <ac:grpSpMk id="91" creationId="{8B447C77-8150-0CAD-8288-BCA95CBA7922}"/>
          </ac:grpSpMkLst>
        </pc:grpChg>
        <pc:grpChg chg="add del mod">
          <ac:chgData name="Minh Tran" userId="59ade502-7af3-4e1d-b883-7a9e2f25f753" providerId="ADAL" clId="{B27C2AB0-6E6F-4507-9BBA-84CD93A8B44E}" dt="2023-08-07T06:06:30.231" v="1213" actId="165"/>
          <ac:grpSpMkLst>
            <pc:docMk/>
            <pc:sldMk cId="1544672421" sldId="381"/>
            <ac:grpSpMk id="105" creationId="{2CB74E91-1B8E-52B7-B1A1-2FDFD0DFBE1F}"/>
          </ac:grpSpMkLst>
        </pc:grpChg>
        <pc:grpChg chg="del mod topLvl">
          <ac:chgData name="Minh Tran" userId="59ade502-7af3-4e1d-b883-7a9e2f25f753" providerId="ADAL" clId="{B27C2AB0-6E6F-4507-9BBA-84CD93A8B44E}" dt="2023-08-17T07:33:04.372" v="7356" actId="165"/>
          <ac:grpSpMkLst>
            <pc:docMk/>
            <pc:sldMk cId="1544672421" sldId="381"/>
            <ac:grpSpMk id="113" creationId="{2D27CB4E-C0F8-4B2E-A35A-BC626B689EAC}"/>
          </ac:grpSpMkLst>
        </pc:grpChg>
        <pc:grpChg chg="add del mod">
          <ac:chgData name="Minh Tran" userId="59ade502-7af3-4e1d-b883-7a9e2f25f753" providerId="ADAL" clId="{B27C2AB0-6E6F-4507-9BBA-84CD93A8B44E}" dt="2023-08-07T06:07:05.906" v="1225" actId="165"/>
          <ac:grpSpMkLst>
            <pc:docMk/>
            <pc:sldMk cId="1544672421" sldId="381"/>
            <ac:grpSpMk id="126" creationId="{613859F6-3AA7-43DF-D498-96AF3A1983CC}"/>
          </ac:grpSpMkLst>
        </pc:grpChg>
        <pc:grpChg chg="add del mod">
          <ac:chgData name="Minh Tran" userId="59ade502-7af3-4e1d-b883-7a9e2f25f753" providerId="ADAL" clId="{B27C2AB0-6E6F-4507-9BBA-84CD93A8B44E}" dt="2023-08-07T06:04:34.418" v="1203" actId="165"/>
          <ac:grpSpMkLst>
            <pc:docMk/>
            <pc:sldMk cId="1544672421" sldId="381"/>
            <ac:grpSpMk id="127" creationId="{B257DD2A-2430-8A32-6F76-C9428103100A}"/>
          </ac:grpSpMkLst>
        </pc:grpChg>
        <pc:grpChg chg="mod topLvl">
          <ac:chgData name="Minh Tran" userId="59ade502-7af3-4e1d-b883-7a9e2f25f753" providerId="ADAL" clId="{B27C2AB0-6E6F-4507-9BBA-84CD93A8B44E}" dt="2023-08-17T07:37:59.180" v="7451" actId="164"/>
          <ac:grpSpMkLst>
            <pc:docMk/>
            <pc:sldMk cId="1544672421" sldId="381"/>
            <ac:grpSpMk id="129" creationId="{97BA7AA3-09A4-3215-3FB8-A1ACD0509990}"/>
          </ac:grpSpMkLst>
        </pc:grpChg>
        <pc:grpChg chg="add del mod">
          <ac:chgData name="Minh Tran" userId="59ade502-7af3-4e1d-b883-7a9e2f25f753" providerId="ADAL" clId="{B27C2AB0-6E6F-4507-9BBA-84CD93A8B44E}" dt="2023-08-17T07:25:38.424" v="7230" actId="165"/>
          <ac:grpSpMkLst>
            <pc:docMk/>
            <pc:sldMk cId="1544672421" sldId="381"/>
            <ac:grpSpMk id="139" creationId="{E56F848E-33E1-44F6-4731-402991900FBC}"/>
          </ac:grpSpMkLst>
        </pc:grpChg>
        <pc:grpChg chg="add del mod">
          <ac:chgData name="Minh Tran" userId="59ade502-7af3-4e1d-b883-7a9e2f25f753" providerId="ADAL" clId="{B27C2AB0-6E6F-4507-9BBA-84CD93A8B44E}" dt="2023-08-17T07:26:41.860" v="7240" actId="165"/>
          <ac:grpSpMkLst>
            <pc:docMk/>
            <pc:sldMk cId="1544672421" sldId="381"/>
            <ac:grpSpMk id="140" creationId="{F7BA024D-AB58-0114-40DD-D24BFCBAD4A1}"/>
          </ac:grpSpMkLst>
        </pc:grpChg>
        <pc:grpChg chg="add del mod">
          <ac:chgData name="Minh Tran" userId="59ade502-7af3-4e1d-b883-7a9e2f25f753" providerId="ADAL" clId="{B27C2AB0-6E6F-4507-9BBA-84CD93A8B44E}" dt="2023-08-17T07:26:19.122" v="7236" actId="165"/>
          <ac:grpSpMkLst>
            <pc:docMk/>
            <pc:sldMk cId="1544672421" sldId="381"/>
            <ac:grpSpMk id="141" creationId="{090F1B10-DBEC-DB5B-1BDC-EDB9559CF9A3}"/>
          </ac:grpSpMkLst>
        </pc:grpChg>
        <pc:grpChg chg="add del mod">
          <ac:chgData name="Minh Tran" userId="59ade502-7af3-4e1d-b883-7a9e2f25f753" providerId="ADAL" clId="{B27C2AB0-6E6F-4507-9BBA-84CD93A8B44E}" dt="2023-08-17T07:25:58.943" v="7233" actId="165"/>
          <ac:grpSpMkLst>
            <pc:docMk/>
            <pc:sldMk cId="1544672421" sldId="381"/>
            <ac:grpSpMk id="142" creationId="{4E7813F1-F711-BB3D-B552-45974858752E}"/>
          </ac:grpSpMkLst>
        </pc:grpChg>
        <pc:grpChg chg="add del mod">
          <ac:chgData name="Minh Tran" userId="59ade502-7af3-4e1d-b883-7a9e2f25f753" providerId="ADAL" clId="{B27C2AB0-6E6F-4507-9BBA-84CD93A8B44E}" dt="2023-08-07T06:08:13.526" v="1256" actId="165"/>
          <ac:grpSpMkLst>
            <pc:docMk/>
            <pc:sldMk cId="1544672421" sldId="381"/>
            <ac:grpSpMk id="145" creationId="{A72756CC-695D-C738-A4F5-A9D4BED8677F}"/>
          </ac:grpSpMkLst>
        </pc:grpChg>
        <pc:grpChg chg="del mod">
          <ac:chgData name="Minh Tran" userId="59ade502-7af3-4e1d-b883-7a9e2f25f753" providerId="ADAL" clId="{B27C2AB0-6E6F-4507-9BBA-84CD93A8B44E}" dt="2023-08-07T06:17:41.357" v="1314" actId="165"/>
          <ac:grpSpMkLst>
            <pc:docMk/>
            <pc:sldMk cId="1544672421" sldId="381"/>
            <ac:grpSpMk id="147" creationId="{43AF6C07-BCE3-4A60-B15B-04F621EF7251}"/>
          </ac:grpSpMkLst>
        </pc:grpChg>
        <pc:grpChg chg="del">
          <ac:chgData name="Minh Tran" userId="59ade502-7af3-4e1d-b883-7a9e2f25f753" providerId="ADAL" clId="{B27C2AB0-6E6F-4507-9BBA-84CD93A8B44E}" dt="2023-08-07T05:56:37.743" v="1067" actId="165"/>
          <ac:grpSpMkLst>
            <pc:docMk/>
            <pc:sldMk cId="1544672421" sldId="381"/>
            <ac:grpSpMk id="148" creationId="{48E16CB1-0B23-4393-92D9-C827A4B2D85D}"/>
          </ac:grpSpMkLst>
        </pc:grpChg>
        <pc:grpChg chg="del">
          <ac:chgData name="Minh Tran" userId="59ade502-7af3-4e1d-b883-7a9e2f25f753" providerId="ADAL" clId="{B27C2AB0-6E6F-4507-9BBA-84CD93A8B44E}" dt="2023-08-07T05:50:24.912" v="1043" actId="165"/>
          <ac:grpSpMkLst>
            <pc:docMk/>
            <pc:sldMk cId="1544672421" sldId="381"/>
            <ac:grpSpMk id="149" creationId="{F5FDF589-FCEC-4BDC-892E-9BDC85B1B181}"/>
          </ac:grpSpMkLst>
        </pc:grpChg>
        <pc:grpChg chg="del mod">
          <ac:chgData name="Minh Tran" userId="59ade502-7af3-4e1d-b883-7a9e2f25f753" providerId="ADAL" clId="{B27C2AB0-6E6F-4507-9BBA-84CD93A8B44E}" dt="2023-08-07T05:48:25.733" v="1030" actId="165"/>
          <ac:grpSpMkLst>
            <pc:docMk/>
            <pc:sldMk cId="1544672421" sldId="381"/>
            <ac:grpSpMk id="150" creationId="{707B1BC0-A2D6-477D-9C33-18C26432AE1D}"/>
          </ac:grpSpMkLst>
        </pc:grpChg>
        <pc:grpChg chg="del">
          <ac:chgData name="Minh Tran" userId="59ade502-7af3-4e1d-b883-7a9e2f25f753" providerId="ADAL" clId="{B27C2AB0-6E6F-4507-9BBA-84CD93A8B44E}" dt="2023-08-07T05:53:20.911" v="1050" actId="165"/>
          <ac:grpSpMkLst>
            <pc:docMk/>
            <pc:sldMk cId="1544672421" sldId="381"/>
            <ac:grpSpMk id="151" creationId="{F08DC8B1-D8BA-4FF4-8B62-F59D93EFC309}"/>
          </ac:grpSpMkLst>
        </pc:grpChg>
        <pc:grpChg chg="del">
          <ac:chgData name="Minh Tran" userId="59ade502-7af3-4e1d-b883-7a9e2f25f753" providerId="ADAL" clId="{B27C2AB0-6E6F-4507-9BBA-84CD93A8B44E}" dt="2023-08-07T05:54:55.019" v="1061" actId="165"/>
          <ac:grpSpMkLst>
            <pc:docMk/>
            <pc:sldMk cId="1544672421" sldId="381"/>
            <ac:grpSpMk id="152" creationId="{3077F6A9-E1F4-4015-BFDD-420329B9BAFD}"/>
          </ac:grpSpMkLst>
        </pc:grpChg>
        <pc:grpChg chg="del">
          <ac:chgData name="Minh Tran" userId="59ade502-7af3-4e1d-b883-7a9e2f25f753" providerId="ADAL" clId="{B27C2AB0-6E6F-4507-9BBA-84CD93A8B44E}" dt="2023-08-07T06:01:31.528" v="1151" actId="165"/>
          <ac:grpSpMkLst>
            <pc:docMk/>
            <pc:sldMk cId="1544672421" sldId="381"/>
            <ac:grpSpMk id="153" creationId="{CB56CE65-8328-4450-B89F-8A34BCDA6780}"/>
          </ac:grpSpMkLst>
        </pc:grpChg>
        <pc:grpChg chg="del">
          <ac:chgData name="Minh Tran" userId="59ade502-7af3-4e1d-b883-7a9e2f25f753" providerId="ADAL" clId="{B27C2AB0-6E6F-4507-9BBA-84CD93A8B44E}" dt="2023-08-07T06:02:21.680" v="1156" actId="165"/>
          <ac:grpSpMkLst>
            <pc:docMk/>
            <pc:sldMk cId="1544672421" sldId="381"/>
            <ac:grpSpMk id="154" creationId="{EE587310-FBF1-44AB-BB1A-A344AF778AE0}"/>
          </ac:grpSpMkLst>
        </pc:grpChg>
        <pc:grpChg chg="del">
          <ac:chgData name="Minh Tran" userId="59ade502-7af3-4e1d-b883-7a9e2f25f753" providerId="ADAL" clId="{B27C2AB0-6E6F-4507-9BBA-84CD93A8B44E}" dt="2023-08-07T06:11:30.666" v="1281" actId="478"/>
          <ac:grpSpMkLst>
            <pc:docMk/>
            <pc:sldMk cId="1544672421" sldId="381"/>
            <ac:grpSpMk id="155" creationId="{44ADFA18-3F59-4EE8-BEAC-0182DBF436F6}"/>
          </ac:grpSpMkLst>
        </pc:grpChg>
        <pc:grpChg chg="del">
          <ac:chgData name="Minh Tran" userId="59ade502-7af3-4e1d-b883-7a9e2f25f753" providerId="ADAL" clId="{B27C2AB0-6E6F-4507-9BBA-84CD93A8B44E}" dt="2023-08-07T06:13:01.121" v="1289" actId="478"/>
          <ac:grpSpMkLst>
            <pc:docMk/>
            <pc:sldMk cId="1544672421" sldId="381"/>
            <ac:grpSpMk id="156" creationId="{A1216C31-2851-48D8-9E38-B8E53C795FBB}"/>
          </ac:grpSpMkLst>
        </pc:grpChg>
        <pc:grpChg chg="del">
          <ac:chgData name="Minh Tran" userId="59ade502-7af3-4e1d-b883-7a9e2f25f753" providerId="ADAL" clId="{B27C2AB0-6E6F-4507-9BBA-84CD93A8B44E}" dt="2023-08-07T06:04:11.753" v="1195" actId="478"/>
          <ac:grpSpMkLst>
            <pc:docMk/>
            <pc:sldMk cId="1544672421" sldId="381"/>
            <ac:grpSpMk id="157" creationId="{CC4FDD70-6D74-4975-A4C8-88E3D2123100}"/>
          </ac:grpSpMkLst>
        </pc:grpChg>
        <pc:grpChg chg="del">
          <ac:chgData name="Minh Tran" userId="59ade502-7af3-4e1d-b883-7a9e2f25f753" providerId="ADAL" clId="{B27C2AB0-6E6F-4507-9BBA-84CD93A8B44E}" dt="2023-08-07T06:07:47.643" v="1252" actId="478"/>
          <ac:grpSpMkLst>
            <pc:docMk/>
            <pc:sldMk cId="1544672421" sldId="381"/>
            <ac:grpSpMk id="158" creationId="{ABCA7614-84D4-4BAD-AE4A-7B73D3430FDB}"/>
          </ac:grpSpMkLst>
        </pc:grpChg>
        <pc:grpChg chg="mod topLvl">
          <ac:chgData name="Minh Tran" userId="59ade502-7af3-4e1d-b883-7a9e2f25f753" providerId="ADAL" clId="{B27C2AB0-6E6F-4507-9BBA-84CD93A8B44E}" dt="2023-08-17T07:36:56.298" v="7426" actId="164"/>
          <ac:grpSpMkLst>
            <pc:docMk/>
            <pc:sldMk cId="1544672421" sldId="381"/>
            <ac:grpSpMk id="159" creationId="{36D85088-7B3A-3462-3907-E12089E15778}"/>
          </ac:grpSpMkLst>
        </pc:grpChg>
        <pc:grpChg chg="add del mod">
          <ac:chgData name="Minh Tran" userId="59ade502-7af3-4e1d-b883-7a9e2f25f753" providerId="ADAL" clId="{B27C2AB0-6E6F-4507-9BBA-84CD93A8B44E}" dt="2023-08-07T06:09:27.302" v="1269" actId="165"/>
          <ac:grpSpMkLst>
            <pc:docMk/>
            <pc:sldMk cId="1544672421" sldId="381"/>
            <ac:grpSpMk id="168" creationId="{B139A7A6-FB77-0552-A539-77A4205F980B}"/>
          </ac:grpSpMkLst>
        </pc:grpChg>
        <pc:grpChg chg="add del mod">
          <ac:chgData name="Minh Tran" userId="59ade502-7af3-4e1d-b883-7a9e2f25f753" providerId="ADAL" clId="{B27C2AB0-6E6F-4507-9BBA-84CD93A8B44E}" dt="2023-08-17T07:25:13.382" v="7226" actId="165"/>
          <ac:grpSpMkLst>
            <pc:docMk/>
            <pc:sldMk cId="1544672421" sldId="381"/>
            <ac:grpSpMk id="169" creationId="{51DDE3CA-B4B9-D406-DD11-E090A5EB3172}"/>
          </ac:grpSpMkLst>
        </pc:grpChg>
        <pc:grpChg chg="add del mod">
          <ac:chgData name="Minh Tran" userId="59ade502-7af3-4e1d-b883-7a9e2f25f753" providerId="ADAL" clId="{B27C2AB0-6E6F-4507-9BBA-84CD93A8B44E}" dt="2023-08-07T06:12:05.273" v="1284" actId="165"/>
          <ac:grpSpMkLst>
            <pc:docMk/>
            <pc:sldMk cId="1544672421" sldId="381"/>
            <ac:grpSpMk id="172" creationId="{30788952-19BB-F4AE-F4A6-70949F3C555B}"/>
          </ac:grpSpMkLst>
        </pc:grpChg>
        <pc:grpChg chg="mod topLvl">
          <ac:chgData name="Minh Tran" userId="59ade502-7af3-4e1d-b883-7a9e2f25f753" providerId="ADAL" clId="{B27C2AB0-6E6F-4507-9BBA-84CD93A8B44E}" dt="2023-08-07T06:13:21.248" v="1291" actId="164"/>
          <ac:grpSpMkLst>
            <pc:docMk/>
            <pc:sldMk cId="1544672421" sldId="381"/>
            <ac:grpSpMk id="174" creationId="{8F648432-2257-4BC6-FE0A-A8D2E762C987}"/>
          </ac:grpSpMkLst>
        </pc:grpChg>
        <pc:grpChg chg="add mod">
          <ac:chgData name="Minh Tran" userId="59ade502-7af3-4e1d-b883-7a9e2f25f753" providerId="ADAL" clId="{B27C2AB0-6E6F-4507-9BBA-84CD93A8B44E}" dt="2023-08-07T06:13:21.248" v="1291" actId="164"/>
          <ac:grpSpMkLst>
            <pc:docMk/>
            <pc:sldMk cId="1544672421" sldId="381"/>
            <ac:grpSpMk id="183" creationId="{18DFD1A0-39B2-2BA2-2D8B-A8CC55FEBB3E}"/>
          </ac:grpSpMkLst>
        </pc:grpChg>
        <pc:grpChg chg="add del mod">
          <ac:chgData name="Minh Tran" userId="59ade502-7af3-4e1d-b883-7a9e2f25f753" providerId="ADAL" clId="{B27C2AB0-6E6F-4507-9BBA-84CD93A8B44E}" dt="2023-08-07T06:14:54.952" v="1300" actId="165"/>
          <ac:grpSpMkLst>
            <pc:docMk/>
            <pc:sldMk cId="1544672421" sldId="381"/>
            <ac:grpSpMk id="184" creationId="{CAAB91F6-BC0C-83EB-75DB-149539567046}"/>
          </ac:grpSpMkLst>
        </pc:grpChg>
        <pc:grpChg chg="mod topLvl">
          <ac:chgData name="Minh Tran" userId="59ade502-7af3-4e1d-b883-7a9e2f25f753" providerId="ADAL" clId="{B27C2AB0-6E6F-4507-9BBA-84CD93A8B44E}" dt="2023-08-07T06:15:35.049" v="1306" actId="164"/>
          <ac:grpSpMkLst>
            <pc:docMk/>
            <pc:sldMk cId="1544672421" sldId="381"/>
            <ac:grpSpMk id="186" creationId="{2E1C9076-50D8-CEA0-C456-FAB6A1C42D77}"/>
          </ac:grpSpMkLst>
        </pc:grpChg>
        <pc:grpChg chg="add mod">
          <ac:chgData name="Minh Tran" userId="59ade502-7af3-4e1d-b883-7a9e2f25f753" providerId="ADAL" clId="{B27C2AB0-6E6F-4507-9BBA-84CD93A8B44E}" dt="2023-08-07T06:15:35.049" v="1306" actId="164"/>
          <ac:grpSpMkLst>
            <pc:docMk/>
            <pc:sldMk cId="1544672421" sldId="381"/>
            <ac:grpSpMk id="194" creationId="{E187E066-95C7-62B1-4755-57B272384D11}"/>
          </ac:grpSpMkLst>
        </pc:grpChg>
        <pc:grpChg chg="add mod">
          <ac:chgData name="Minh Tran" userId="59ade502-7af3-4e1d-b883-7a9e2f25f753" providerId="ADAL" clId="{B27C2AB0-6E6F-4507-9BBA-84CD93A8B44E}" dt="2023-08-07T06:18:19.860" v="1320" actId="164"/>
          <ac:grpSpMkLst>
            <pc:docMk/>
            <pc:sldMk cId="1544672421" sldId="381"/>
            <ac:grpSpMk id="202" creationId="{9C5B53DC-B9C7-F539-FACA-806C7138FB5A}"/>
          </ac:grpSpMkLst>
        </pc:grpChg>
        <pc:graphicFrameChg chg="add mod">
          <ac:chgData name="Minh Tran" userId="59ade502-7af3-4e1d-b883-7a9e2f25f753" providerId="ADAL" clId="{B27C2AB0-6E6F-4507-9BBA-84CD93A8B44E}" dt="2023-08-17T07:27:59.053" v="7271"/>
          <ac:graphicFrameMkLst>
            <pc:docMk/>
            <pc:sldMk cId="1544672421" sldId="381"/>
            <ac:graphicFrameMk id="38" creationId="{AC356C45-A976-E5D0-068F-92427BC50A17}"/>
          </ac:graphicFrameMkLst>
        </pc:graphicFrameChg>
        <pc:picChg chg="add del">
          <ac:chgData name="Minh Tran" userId="59ade502-7af3-4e1d-b883-7a9e2f25f753" providerId="ADAL" clId="{B27C2AB0-6E6F-4507-9BBA-84CD93A8B44E}" dt="2023-08-07T06:11:14.456" v="1273" actId="22"/>
          <ac:picMkLst>
            <pc:docMk/>
            <pc:sldMk cId="1544672421" sldId="381"/>
            <ac:picMk id="171" creationId="{018A7650-0453-1EF2-D4D3-53B5D76BE044}"/>
          </ac:picMkLst>
        </pc:picChg>
        <pc:cxnChg chg="mod topLvl">
          <ac:chgData name="Minh Tran" userId="59ade502-7af3-4e1d-b883-7a9e2f25f753" providerId="ADAL" clId="{B27C2AB0-6E6F-4507-9BBA-84CD93A8B44E}" dt="2023-08-17T07:43:00.171" v="7657" actId="164"/>
          <ac:cxnSpMkLst>
            <pc:docMk/>
            <pc:sldMk cId="1544672421" sldId="381"/>
            <ac:cxnSpMk id="3" creationId="{13EE4CAF-554F-496A-BCC0-64827F490873}"/>
          </ac:cxnSpMkLst>
        </pc:cxnChg>
        <pc:cxnChg chg="mod topLvl">
          <ac:chgData name="Minh Tran" userId="59ade502-7af3-4e1d-b883-7a9e2f25f753" providerId="ADAL" clId="{B27C2AB0-6E6F-4507-9BBA-84CD93A8B44E}" dt="2023-08-07T05:50:54.003" v="1047" actId="164"/>
          <ac:cxnSpMkLst>
            <pc:docMk/>
            <pc:sldMk cId="1544672421" sldId="381"/>
            <ac:cxnSpMk id="13" creationId="{19886A5B-9EE3-4B74-B697-84CF36F0D676}"/>
          </ac:cxnSpMkLst>
        </pc:cxnChg>
        <pc:cxnChg chg="mod topLvl">
          <ac:chgData name="Minh Tran" userId="59ade502-7af3-4e1d-b883-7a9e2f25f753" providerId="ADAL" clId="{B27C2AB0-6E6F-4507-9BBA-84CD93A8B44E}" dt="2023-08-17T07:43:28.431" v="7679" actId="164"/>
          <ac:cxnSpMkLst>
            <pc:docMk/>
            <pc:sldMk cId="1544672421" sldId="381"/>
            <ac:cxnSpMk id="29" creationId="{D599191B-87B1-4046-9F7B-702E64A3DE61}"/>
          </ac:cxnSpMkLst>
        </pc:cxnChg>
        <pc:cxnChg chg="mod topLvl">
          <ac:chgData name="Minh Tran" userId="59ade502-7af3-4e1d-b883-7a9e2f25f753" providerId="ADAL" clId="{B27C2AB0-6E6F-4507-9BBA-84CD93A8B44E}" dt="2023-08-17T07:41:11" v="7563" actId="164"/>
          <ac:cxnSpMkLst>
            <pc:docMk/>
            <pc:sldMk cId="1544672421" sldId="381"/>
            <ac:cxnSpMk id="39" creationId="{E70DE2B8-EE01-4596-AC33-E84AB8CF1AD3}"/>
          </ac:cxnSpMkLst>
        </pc:cxnChg>
        <pc:cxnChg chg="mod topLvl">
          <ac:chgData name="Minh Tran" userId="59ade502-7af3-4e1d-b883-7a9e2f25f753" providerId="ADAL" clId="{B27C2AB0-6E6F-4507-9BBA-84CD93A8B44E}" dt="2023-08-07T06:18:19.860" v="1320" actId="164"/>
          <ac:cxnSpMkLst>
            <pc:docMk/>
            <pc:sldMk cId="1544672421" sldId="381"/>
            <ac:cxnSpMk id="58" creationId="{3965DC3F-B76A-4297-B1AF-6DB53E1D869D}"/>
          </ac:cxnSpMkLst>
        </pc:cxnChg>
        <pc:cxnChg chg="mod topLvl">
          <ac:chgData name="Minh Tran" userId="59ade502-7af3-4e1d-b883-7a9e2f25f753" providerId="ADAL" clId="{B27C2AB0-6E6F-4507-9BBA-84CD93A8B44E}" dt="2023-08-07T05:58:25.160" v="1122" actId="164"/>
          <ac:cxnSpMkLst>
            <pc:docMk/>
            <pc:sldMk cId="1544672421" sldId="381"/>
            <ac:cxnSpMk id="67" creationId="{3E9C117A-DDEE-41E3-8E45-5B9503AD6538}"/>
          </ac:cxnSpMkLst>
        </pc:cxnChg>
        <pc:cxnChg chg="mod topLvl">
          <ac:chgData name="Minh Tran" userId="59ade502-7af3-4e1d-b883-7a9e2f25f753" providerId="ADAL" clId="{B27C2AB0-6E6F-4507-9BBA-84CD93A8B44E}" dt="2023-08-17T07:40:49.355" v="7533" actId="164"/>
          <ac:cxnSpMkLst>
            <pc:docMk/>
            <pc:sldMk cId="1544672421" sldId="381"/>
            <ac:cxnSpMk id="78" creationId="{9E8598C2-05B0-4851-9EC7-6DB7F3607795}"/>
          </ac:cxnSpMkLst>
        </pc:cxnChg>
        <pc:cxnChg chg="mod">
          <ac:chgData name="Minh Tran" userId="59ade502-7af3-4e1d-b883-7a9e2f25f753" providerId="ADAL" clId="{B27C2AB0-6E6F-4507-9BBA-84CD93A8B44E}" dt="2023-08-07T06:11:30.666" v="1281" actId="478"/>
          <ac:cxnSpMkLst>
            <pc:docMk/>
            <pc:sldMk cId="1544672421" sldId="381"/>
            <ac:cxnSpMk id="92" creationId="{284FEA8E-1BC5-4437-AACA-85DEEE1B00A8}"/>
          </ac:cxnSpMkLst>
        </pc:cxnChg>
        <pc:cxnChg chg="mod">
          <ac:chgData name="Minh Tran" userId="59ade502-7af3-4e1d-b883-7a9e2f25f753" providerId="ADAL" clId="{B27C2AB0-6E6F-4507-9BBA-84CD93A8B44E}" dt="2023-08-07T06:13:01.121" v="1289" actId="478"/>
          <ac:cxnSpMkLst>
            <pc:docMk/>
            <pc:sldMk cId="1544672421" sldId="381"/>
            <ac:cxnSpMk id="102" creationId="{CB8A7CF5-C86C-4AD5-8AAA-B9FA331C2FBE}"/>
          </ac:cxnSpMkLst>
        </pc:cxnChg>
        <pc:cxnChg chg="mod">
          <ac:chgData name="Minh Tran" userId="59ade502-7af3-4e1d-b883-7a9e2f25f753" providerId="ADAL" clId="{B27C2AB0-6E6F-4507-9BBA-84CD93A8B44E}" dt="2023-08-07T06:07:47.643" v="1252" actId="478"/>
          <ac:cxnSpMkLst>
            <pc:docMk/>
            <pc:sldMk cId="1544672421" sldId="381"/>
            <ac:cxnSpMk id="107" creationId="{6EF945D4-F4FE-4535-BA07-3880F7F17B3E}"/>
          </ac:cxnSpMkLst>
        </pc:cxnChg>
        <pc:cxnChg chg="mod topLvl">
          <ac:chgData name="Minh Tran" userId="59ade502-7af3-4e1d-b883-7a9e2f25f753" providerId="ADAL" clId="{B27C2AB0-6E6F-4507-9BBA-84CD93A8B44E}" dt="2023-08-17T07:39:03.469" v="7479" actId="164"/>
          <ac:cxnSpMkLst>
            <pc:docMk/>
            <pc:sldMk cId="1544672421" sldId="381"/>
            <ac:cxnSpMk id="112" creationId="{F23DD8FE-1496-4D79-9C33-30267BDD3FD3}"/>
          </ac:cxnSpMkLst>
        </pc:cxnChg>
        <pc:cxnChg chg="mod">
          <ac:chgData name="Minh Tran" userId="59ade502-7af3-4e1d-b883-7a9e2f25f753" providerId="ADAL" clId="{B27C2AB0-6E6F-4507-9BBA-84CD93A8B44E}" dt="2023-08-07T06:04:11.753" v="1195" actId="478"/>
          <ac:cxnSpMkLst>
            <pc:docMk/>
            <pc:sldMk cId="1544672421" sldId="381"/>
            <ac:cxnSpMk id="121" creationId="{79D1B8BE-0595-461A-98CF-44C9CBB5AA10}"/>
          </ac:cxnSpMkLst>
        </pc:cxnChg>
        <pc:cxnChg chg="mod topLvl">
          <ac:chgData name="Minh Tran" userId="59ade502-7af3-4e1d-b883-7a9e2f25f753" providerId="ADAL" clId="{B27C2AB0-6E6F-4507-9BBA-84CD93A8B44E}" dt="2023-08-17T07:37:59.180" v="7451" actId="164"/>
          <ac:cxnSpMkLst>
            <pc:docMk/>
            <pc:sldMk cId="1544672421" sldId="381"/>
            <ac:cxnSpMk id="128" creationId="{B83331B2-BCB7-9198-1CDC-DEF04CA9B93F}"/>
          </ac:cxnSpMkLst>
        </pc:cxnChg>
        <pc:cxnChg chg="mod topLvl">
          <ac:chgData name="Minh Tran" userId="59ade502-7af3-4e1d-b883-7a9e2f25f753" providerId="ADAL" clId="{B27C2AB0-6E6F-4507-9BBA-84CD93A8B44E}" dt="2023-08-17T07:36:56.298" v="7426" actId="164"/>
          <ac:cxnSpMkLst>
            <pc:docMk/>
            <pc:sldMk cId="1544672421" sldId="381"/>
            <ac:cxnSpMk id="146" creationId="{21A1ADF0-0E10-A8F1-EFEB-15CB32A4E03F}"/>
          </ac:cxnSpMkLst>
        </pc:cxnChg>
        <pc:cxnChg chg="mod topLvl">
          <ac:chgData name="Minh Tran" userId="59ade502-7af3-4e1d-b883-7a9e2f25f753" providerId="ADAL" clId="{B27C2AB0-6E6F-4507-9BBA-84CD93A8B44E}" dt="2023-08-07T06:13:21.248" v="1291" actId="164"/>
          <ac:cxnSpMkLst>
            <pc:docMk/>
            <pc:sldMk cId="1544672421" sldId="381"/>
            <ac:cxnSpMk id="173" creationId="{FDE9226C-E2CE-C875-8996-3FBB49502BDB}"/>
          </ac:cxnSpMkLst>
        </pc:cxnChg>
        <pc:cxnChg chg="mod topLvl">
          <ac:chgData name="Minh Tran" userId="59ade502-7af3-4e1d-b883-7a9e2f25f753" providerId="ADAL" clId="{B27C2AB0-6E6F-4507-9BBA-84CD93A8B44E}" dt="2023-08-07T06:15:35.049" v="1306" actId="164"/>
          <ac:cxnSpMkLst>
            <pc:docMk/>
            <pc:sldMk cId="1544672421" sldId="381"/>
            <ac:cxnSpMk id="185" creationId="{9C6192A1-904D-A7FE-3911-A68A34A164CA}"/>
          </ac:cxnSpMkLst>
        </pc:cxnChg>
      </pc:sldChg>
      <pc:sldChg chg="addSp delSp modSp add del mod modTransition setBg modClrScheme delAnim chgLayout">
        <pc:chgData name="Minh Tran" userId="59ade502-7af3-4e1d-b883-7a9e2f25f753" providerId="ADAL" clId="{B27C2AB0-6E6F-4507-9BBA-84CD93A8B44E}" dt="2023-08-17T07:57:44.906" v="8367" actId="164"/>
        <pc:sldMkLst>
          <pc:docMk/>
          <pc:sldMk cId="1750008316" sldId="382"/>
        </pc:sldMkLst>
        <pc:spChg chg="mod topLvl">
          <ac:chgData name="Minh Tran" userId="59ade502-7af3-4e1d-b883-7a9e2f25f753" providerId="ADAL" clId="{B27C2AB0-6E6F-4507-9BBA-84CD93A8B44E}" dt="2023-08-09T02:39:07.058" v="1601" actId="164"/>
          <ac:spMkLst>
            <pc:docMk/>
            <pc:sldMk cId="1750008316" sldId="382"/>
            <ac:spMk id="5" creationId="{0292E2D2-1873-297B-2007-16B97AAD3022}"/>
          </ac:spMkLst>
        </pc:spChg>
        <pc:spChg chg="mod">
          <ac:chgData name="Minh Tran" userId="59ade502-7af3-4e1d-b883-7a9e2f25f753" providerId="ADAL" clId="{B27C2AB0-6E6F-4507-9BBA-84CD93A8B44E}" dt="2023-08-09T02:38:33.064" v="1580" actId="165"/>
          <ac:spMkLst>
            <pc:docMk/>
            <pc:sldMk cId="1750008316" sldId="382"/>
            <ac:spMk id="7" creationId="{36705BA1-584F-65A4-A073-09958410BC09}"/>
          </ac:spMkLst>
        </pc:spChg>
        <pc:spChg chg="mod">
          <ac:chgData name="Minh Tran" userId="59ade502-7af3-4e1d-b883-7a9e2f25f753" providerId="ADAL" clId="{B27C2AB0-6E6F-4507-9BBA-84CD93A8B44E}" dt="2023-08-09T02:38:55.003" v="1599" actId="20577"/>
          <ac:spMkLst>
            <pc:docMk/>
            <pc:sldMk cId="1750008316" sldId="382"/>
            <ac:spMk id="8" creationId="{BC11D993-E859-34B4-25A4-620C7B85E8F8}"/>
          </ac:spMkLst>
        </pc:spChg>
        <pc:spChg chg="mod">
          <ac:chgData name="Minh Tran" userId="59ade502-7af3-4e1d-b883-7a9e2f25f753" providerId="ADAL" clId="{B27C2AB0-6E6F-4507-9BBA-84CD93A8B44E}" dt="2023-08-09T02:38:33.064" v="1580" actId="165"/>
          <ac:spMkLst>
            <pc:docMk/>
            <pc:sldMk cId="1750008316" sldId="382"/>
            <ac:spMk id="9" creationId="{88716BBA-9B6D-6BF0-2B51-BD35F147491A}"/>
          </ac:spMkLst>
        </pc:spChg>
        <pc:spChg chg="mod">
          <ac:chgData name="Minh Tran" userId="59ade502-7af3-4e1d-b883-7a9e2f25f753" providerId="ADAL" clId="{B27C2AB0-6E6F-4507-9BBA-84CD93A8B44E}" dt="2023-08-09T02:38:33.064" v="1580" actId="165"/>
          <ac:spMkLst>
            <pc:docMk/>
            <pc:sldMk cId="1750008316" sldId="382"/>
            <ac:spMk id="10" creationId="{06E88BDD-5183-2958-3ACD-BED0C6040B47}"/>
          </ac:spMkLst>
        </pc:spChg>
        <pc:spChg chg="mod">
          <ac:chgData name="Minh Tran" userId="59ade502-7af3-4e1d-b883-7a9e2f25f753" providerId="ADAL" clId="{B27C2AB0-6E6F-4507-9BBA-84CD93A8B44E}" dt="2023-08-09T02:39:00.352" v="1600" actId="20577"/>
          <ac:spMkLst>
            <pc:docMk/>
            <pc:sldMk cId="1750008316" sldId="382"/>
            <ac:spMk id="11" creationId="{CD358E28-83AA-738A-4387-15BC58E91F62}"/>
          </ac:spMkLst>
        </pc:spChg>
        <pc:spChg chg="add mod">
          <ac:chgData name="Minh Tran" userId="59ade502-7af3-4e1d-b883-7a9e2f25f753" providerId="ADAL" clId="{B27C2AB0-6E6F-4507-9BBA-84CD93A8B44E}" dt="2023-08-17T07:48:27.726" v="7802" actId="164"/>
          <ac:spMkLst>
            <pc:docMk/>
            <pc:sldMk cId="1750008316" sldId="382"/>
            <ac:spMk id="16" creationId="{5145F87D-BCAB-469E-E285-436763F516D2}"/>
          </ac:spMkLst>
        </pc:spChg>
        <pc:spChg chg="mod topLvl">
          <ac:chgData name="Minh Tran" userId="59ade502-7af3-4e1d-b883-7a9e2f25f753" providerId="ADAL" clId="{B27C2AB0-6E6F-4507-9BBA-84CD93A8B44E}" dt="2023-08-17T07:55:31.427" v="8224" actId="164"/>
          <ac:spMkLst>
            <pc:docMk/>
            <pc:sldMk cId="1750008316" sldId="382"/>
            <ac:spMk id="17" creationId="{C5D73F6C-DE3F-0719-6B15-19AFBFE8B479}"/>
          </ac:spMkLst>
        </pc:spChg>
        <pc:spChg chg="del mod">
          <ac:chgData name="Minh Tran" userId="59ade502-7af3-4e1d-b883-7a9e2f25f753" providerId="ADAL" clId="{B27C2AB0-6E6F-4507-9BBA-84CD93A8B44E}" dt="2023-08-07T06:23:43.158" v="1344" actId="478"/>
          <ac:spMkLst>
            <pc:docMk/>
            <pc:sldMk cId="1750008316" sldId="382"/>
            <ac:spMk id="18" creationId="{54F50F79-7B27-4FC3-9D16-030629CC75A0}"/>
          </ac:spMkLst>
        </pc:spChg>
        <pc:spChg chg="mod topLvl">
          <ac:chgData name="Minh Tran" userId="59ade502-7af3-4e1d-b883-7a9e2f25f753" providerId="ADAL" clId="{B27C2AB0-6E6F-4507-9BBA-84CD93A8B44E}" dt="2023-08-17T07:57:44.906" v="8367" actId="164"/>
          <ac:spMkLst>
            <pc:docMk/>
            <pc:sldMk cId="1750008316" sldId="382"/>
            <ac:spMk id="19" creationId="{9D27CA0B-7586-4BA3-9C88-E303089EEC77}"/>
          </ac:spMkLst>
        </pc:spChg>
        <pc:spChg chg="mod topLvl">
          <ac:chgData name="Minh Tran" userId="59ade502-7af3-4e1d-b883-7a9e2f25f753" providerId="ADAL" clId="{B27C2AB0-6E6F-4507-9BBA-84CD93A8B44E}" dt="2023-08-17T07:57:38.948" v="8359" actId="164"/>
          <ac:spMkLst>
            <pc:docMk/>
            <pc:sldMk cId="1750008316" sldId="382"/>
            <ac:spMk id="21" creationId="{71AD658B-041C-E446-B76D-981246666789}"/>
          </ac:spMkLst>
        </pc:spChg>
        <pc:spChg chg="mod topLvl">
          <ac:chgData name="Minh Tran" userId="59ade502-7af3-4e1d-b883-7a9e2f25f753" providerId="ADAL" clId="{B27C2AB0-6E6F-4507-9BBA-84CD93A8B44E}" dt="2023-08-17T07:57:38.948" v="8359" actId="164"/>
          <ac:spMkLst>
            <pc:docMk/>
            <pc:sldMk cId="1750008316" sldId="382"/>
            <ac:spMk id="22" creationId="{5D70C6DB-5E7B-1857-94EA-202A46D9CBED}"/>
          </ac:spMkLst>
        </pc:spChg>
        <pc:spChg chg="mod topLvl">
          <ac:chgData name="Minh Tran" userId="59ade502-7af3-4e1d-b883-7a9e2f25f753" providerId="ADAL" clId="{B27C2AB0-6E6F-4507-9BBA-84CD93A8B44E}" dt="2023-08-17T07:57:38.948" v="8359" actId="164"/>
          <ac:spMkLst>
            <pc:docMk/>
            <pc:sldMk cId="1750008316" sldId="382"/>
            <ac:spMk id="23" creationId="{F26501C9-0497-82D6-9FDE-FA54341604B4}"/>
          </ac:spMkLst>
        </pc:spChg>
        <pc:spChg chg="mod topLvl">
          <ac:chgData name="Minh Tran" userId="59ade502-7af3-4e1d-b883-7a9e2f25f753" providerId="ADAL" clId="{B27C2AB0-6E6F-4507-9BBA-84CD93A8B44E}" dt="2023-08-17T07:57:38.948" v="8359" actId="164"/>
          <ac:spMkLst>
            <pc:docMk/>
            <pc:sldMk cId="1750008316" sldId="382"/>
            <ac:spMk id="24" creationId="{33EFD22A-028C-622B-9508-638158A05F63}"/>
          </ac:spMkLst>
        </pc:spChg>
        <pc:spChg chg="del">
          <ac:chgData name="Minh Tran" userId="59ade502-7af3-4e1d-b883-7a9e2f25f753" providerId="ADAL" clId="{B27C2AB0-6E6F-4507-9BBA-84CD93A8B44E}" dt="2023-08-07T06:23:49.059" v="1345" actId="478"/>
          <ac:spMkLst>
            <pc:docMk/>
            <pc:sldMk cId="1750008316" sldId="382"/>
            <ac:spMk id="24" creationId="{6E107414-3895-4B1D-A3ED-2F10D1A10F48}"/>
          </ac:spMkLst>
        </pc:spChg>
        <pc:spChg chg="mod topLvl">
          <ac:chgData name="Minh Tran" userId="59ade502-7af3-4e1d-b883-7a9e2f25f753" providerId="ADAL" clId="{B27C2AB0-6E6F-4507-9BBA-84CD93A8B44E}" dt="2023-08-17T07:57:38.948" v="8359" actId="164"/>
          <ac:spMkLst>
            <pc:docMk/>
            <pc:sldMk cId="1750008316" sldId="382"/>
            <ac:spMk id="25" creationId="{0532CD78-A3CD-3725-3349-27625800F3F9}"/>
          </ac:spMkLst>
        </pc:spChg>
        <pc:spChg chg="mod topLvl">
          <ac:chgData name="Minh Tran" userId="59ade502-7af3-4e1d-b883-7a9e2f25f753" providerId="ADAL" clId="{B27C2AB0-6E6F-4507-9BBA-84CD93A8B44E}" dt="2023-08-17T07:55:24.926" v="8220" actId="164"/>
          <ac:spMkLst>
            <pc:docMk/>
            <pc:sldMk cId="1750008316" sldId="382"/>
            <ac:spMk id="27" creationId="{7C07FADA-2CCA-3D75-5123-FE24AFBA106C}"/>
          </ac:spMkLst>
        </pc:spChg>
        <pc:spChg chg="add mod">
          <ac:chgData name="Minh Tran" userId="59ade502-7af3-4e1d-b883-7a9e2f25f753" providerId="ADAL" clId="{B27C2AB0-6E6F-4507-9BBA-84CD93A8B44E}" dt="2023-08-17T07:48:27.726" v="7802" actId="164"/>
          <ac:spMkLst>
            <pc:docMk/>
            <pc:sldMk cId="1750008316" sldId="382"/>
            <ac:spMk id="28" creationId="{D55F3CEC-37BD-1A19-4372-2F5126C1B7A3}"/>
          </ac:spMkLst>
        </pc:spChg>
        <pc:spChg chg="mod topLvl">
          <ac:chgData name="Minh Tran" userId="59ade502-7af3-4e1d-b883-7a9e2f25f753" providerId="ADAL" clId="{B27C2AB0-6E6F-4507-9BBA-84CD93A8B44E}" dt="2023-08-17T07:55:24.926" v="8220" actId="164"/>
          <ac:spMkLst>
            <pc:docMk/>
            <pc:sldMk cId="1750008316" sldId="382"/>
            <ac:spMk id="31" creationId="{E4E5404A-0C37-5A40-46C2-6760D0871FBD}"/>
          </ac:spMkLst>
        </pc:spChg>
        <pc:spChg chg="add mod">
          <ac:chgData name="Minh Tran" userId="59ade502-7af3-4e1d-b883-7a9e2f25f753" providerId="ADAL" clId="{B27C2AB0-6E6F-4507-9BBA-84CD93A8B44E}" dt="2023-08-17T07:51:08.954" v="7973" actId="164"/>
          <ac:spMkLst>
            <pc:docMk/>
            <pc:sldMk cId="1750008316" sldId="382"/>
            <ac:spMk id="32" creationId="{6C6DB563-008C-29A0-0253-C27D92A93A46}"/>
          </ac:spMkLst>
        </pc:spChg>
        <pc:spChg chg="mod topLvl">
          <ac:chgData name="Minh Tran" userId="59ade502-7af3-4e1d-b883-7a9e2f25f753" providerId="ADAL" clId="{B27C2AB0-6E6F-4507-9BBA-84CD93A8B44E}" dt="2023-08-17T07:55:24.926" v="8220" actId="164"/>
          <ac:spMkLst>
            <pc:docMk/>
            <pc:sldMk cId="1750008316" sldId="382"/>
            <ac:spMk id="33" creationId="{74382E44-E7E3-F086-F543-60179D801EDF}"/>
          </ac:spMkLst>
        </pc:spChg>
        <pc:spChg chg="add mod">
          <ac:chgData name="Minh Tran" userId="59ade502-7af3-4e1d-b883-7a9e2f25f753" providerId="ADAL" clId="{B27C2AB0-6E6F-4507-9BBA-84CD93A8B44E}" dt="2023-08-17T07:51:08.954" v="7973" actId="164"/>
          <ac:spMkLst>
            <pc:docMk/>
            <pc:sldMk cId="1750008316" sldId="382"/>
            <ac:spMk id="35" creationId="{001FF63C-0BFC-F961-A9F9-DA918C0B505C}"/>
          </ac:spMkLst>
        </pc:spChg>
        <pc:spChg chg="mod topLvl">
          <ac:chgData name="Minh Tran" userId="59ade502-7af3-4e1d-b883-7a9e2f25f753" providerId="ADAL" clId="{B27C2AB0-6E6F-4507-9BBA-84CD93A8B44E}" dt="2023-08-17T07:55:24.926" v="8220" actId="164"/>
          <ac:spMkLst>
            <pc:docMk/>
            <pc:sldMk cId="1750008316" sldId="382"/>
            <ac:spMk id="36" creationId="{4A3A077F-8F56-C143-D42F-825FDBDCEED5}"/>
          </ac:spMkLst>
        </pc:spChg>
        <pc:spChg chg="mod topLvl">
          <ac:chgData name="Minh Tran" userId="59ade502-7af3-4e1d-b883-7a9e2f25f753" providerId="ADAL" clId="{B27C2AB0-6E6F-4507-9BBA-84CD93A8B44E}" dt="2023-08-17T07:55:24.926" v="8220" actId="164"/>
          <ac:spMkLst>
            <pc:docMk/>
            <pc:sldMk cId="1750008316" sldId="382"/>
            <ac:spMk id="37" creationId="{640C518F-141A-C905-30DF-0B9E6067FECB}"/>
          </ac:spMkLst>
        </pc:spChg>
        <pc:spChg chg="mod topLvl">
          <ac:chgData name="Minh Tran" userId="59ade502-7af3-4e1d-b883-7a9e2f25f753" providerId="ADAL" clId="{B27C2AB0-6E6F-4507-9BBA-84CD93A8B44E}" dt="2023-08-09T02:42:59.432" v="1669" actId="164"/>
          <ac:spMkLst>
            <pc:docMk/>
            <pc:sldMk cId="1750008316" sldId="382"/>
            <ac:spMk id="39" creationId="{93F830C0-A72A-9446-1AEF-8F6A3B620D5C}"/>
          </ac:spMkLst>
        </pc:spChg>
        <pc:spChg chg="mod topLvl">
          <ac:chgData name="Minh Tran" userId="59ade502-7af3-4e1d-b883-7a9e2f25f753" providerId="ADAL" clId="{B27C2AB0-6E6F-4507-9BBA-84CD93A8B44E}" dt="2023-08-09T02:42:59.432" v="1669" actId="164"/>
          <ac:spMkLst>
            <pc:docMk/>
            <pc:sldMk cId="1750008316" sldId="382"/>
            <ac:spMk id="40" creationId="{873DE718-B3D0-BE82-1213-B3FC10A64D73}"/>
          </ac:spMkLst>
        </pc:spChg>
        <pc:spChg chg="add mod">
          <ac:chgData name="Minh Tran" userId="59ade502-7af3-4e1d-b883-7a9e2f25f753" providerId="ADAL" clId="{B27C2AB0-6E6F-4507-9BBA-84CD93A8B44E}" dt="2023-08-17T07:51:08.954" v="7973" actId="164"/>
          <ac:spMkLst>
            <pc:docMk/>
            <pc:sldMk cId="1750008316" sldId="382"/>
            <ac:spMk id="41" creationId="{787AD0CE-1D99-1D7D-3ED4-1664D382A055}"/>
          </ac:spMkLst>
        </pc:spChg>
        <pc:spChg chg="add mod">
          <ac:chgData name="Minh Tran" userId="59ade502-7af3-4e1d-b883-7a9e2f25f753" providerId="ADAL" clId="{B27C2AB0-6E6F-4507-9BBA-84CD93A8B44E}" dt="2023-08-17T07:51:08.954" v="7973" actId="164"/>
          <ac:spMkLst>
            <pc:docMk/>
            <pc:sldMk cId="1750008316" sldId="382"/>
            <ac:spMk id="42" creationId="{16E26827-B584-D046-06B3-CDAECA895064}"/>
          </ac:spMkLst>
        </pc:spChg>
        <pc:spChg chg="add mod">
          <ac:chgData name="Minh Tran" userId="59ade502-7af3-4e1d-b883-7a9e2f25f753" providerId="ADAL" clId="{B27C2AB0-6E6F-4507-9BBA-84CD93A8B44E}" dt="2023-08-17T07:53:54.679" v="8121" actId="164"/>
          <ac:spMkLst>
            <pc:docMk/>
            <pc:sldMk cId="1750008316" sldId="382"/>
            <ac:spMk id="45" creationId="{8FAF4309-C227-AE0E-41CE-C0674A085D8F}"/>
          </ac:spMkLst>
        </pc:spChg>
        <pc:spChg chg="add mod">
          <ac:chgData name="Minh Tran" userId="59ade502-7af3-4e1d-b883-7a9e2f25f753" providerId="ADAL" clId="{B27C2AB0-6E6F-4507-9BBA-84CD93A8B44E}" dt="2023-08-17T07:53:54.679" v="8121" actId="164"/>
          <ac:spMkLst>
            <pc:docMk/>
            <pc:sldMk cId="1750008316" sldId="382"/>
            <ac:spMk id="46" creationId="{BD752896-C0C4-86EE-6896-B287787FE045}"/>
          </ac:spMkLst>
        </pc:spChg>
        <pc:spChg chg="add mod">
          <ac:chgData name="Minh Tran" userId="59ade502-7af3-4e1d-b883-7a9e2f25f753" providerId="ADAL" clId="{B27C2AB0-6E6F-4507-9BBA-84CD93A8B44E}" dt="2023-08-17T07:55:24.926" v="8220" actId="164"/>
          <ac:spMkLst>
            <pc:docMk/>
            <pc:sldMk cId="1750008316" sldId="382"/>
            <ac:spMk id="50" creationId="{D610C5F0-92E3-7461-1CFF-5091CAAA0C83}"/>
          </ac:spMkLst>
        </pc:spChg>
        <pc:spChg chg="add mod">
          <ac:chgData name="Minh Tran" userId="59ade502-7af3-4e1d-b883-7a9e2f25f753" providerId="ADAL" clId="{B27C2AB0-6E6F-4507-9BBA-84CD93A8B44E}" dt="2023-08-17T07:55:24.926" v="8220" actId="164"/>
          <ac:spMkLst>
            <pc:docMk/>
            <pc:sldMk cId="1750008316" sldId="382"/>
            <ac:spMk id="51" creationId="{1F9ED354-011A-2C76-C927-B0F9618D9066}"/>
          </ac:spMkLst>
        </pc:spChg>
        <pc:spChg chg="mod topLvl">
          <ac:chgData name="Minh Tran" userId="59ade502-7af3-4e1d-b883-7a9e2f25f753" providerId="ADAL" clId="{B27C2AB0-6E6F-4507-9BBA-84CD93A8B44E}" dt="2023-08-09T02:44:50.836" v="1697" actId="164"/>
          <ac:spMkLst>
            <pc:docMk/>
            <pc:sldMk cId="1750008316" sldId="382"/>
            <ac:spMk id="56" creationId="{B0A1DD27-FB50-DB36-BE3D-F3DAA10CA027}"/>
          </ac:spMkLst>
        </pc:spChg>
        <pc:spChg chg="mod topLvl">
          <ac:chgData name="Minh Tran" userId="59ade502-7af3-4e1d-b883-7a9e2f25f753" providerId="ADAL" clId="{B27C2AB0-6E6F-4507-9BBA-84CD93A8B44E}" dt="2023-08-07T11:19:38.407" v="1509" actId="164"/>
          <ac:spMkLst>
            <pc:docMk/>
            <pc:sldMk cId="1750008316" sldId="382"/>
            <ac:spMk id="59" creationId="{9DF2210B-908B-3C66-938A-6DB32BF1F23B}"/>
          </ac:spMkLst>
        </pc:spChg>
        <pc:spChg chg="mod">
          <ac:chgData name="Minh Tran" userId="59ade502-7af3-4e1d-b883-7a9e2f25f753" providerId="ADAL" clId="{B27C2AB0-6E6F-4507-9BBA-84CD93A8B44E}" dt="2023-08-07T11:02:54.787" v="1438" actId="165"/>
          <ac:spMkLst>
            <pc:docMk/>
            <pc:sldMk cId="1750008316" sldId="382"/>
            <ac:spMk id="61" creationId="{6D3CEFFA-CC30-2669-5F21-B682B1AB321E}"/>
          </ac:spMkLst>
        </pc:spChg>
        <pc:spChg chg="mod">
          <ac:chgData name="Minh Tran" userId="59ade502-7af3-4e1d-b883-7a9e2f25f753" providerId="ADAL" clId="{B27C2AB0-6E6F-4507-9BBA-84CD93A8B44E}" dt="2023-08-07T11:02:54.787" v="1438" actId="165"/>
          <ac:spMkLst>
            <pc:docMk/>
            <pc:sldMk cId="1750008316" sldId="382"/>
            <ac:spMk id="62" creationId="{B2014484-5B74-51FF-5920-285D6F6E73EB}"/>
          </ac:spMkLst>
        </pc:spChg>
        <pc:spChg chg="mod">
          <ac:chgData name="Minh Tran" userId="59ade502-7af3-4e1d-b883-7a9e2f25f753" providerId="ADAL" clId="{B27C2AB0-6E6F-4507-9BBA-84CD93A8B44E}" dt="2023-08-07T11:02:54.787" v="1438" actId="165"/>
          <ac:spMkLst>
            <pc:docMk/>
            <pc:sldMk cId="1750008316" sldId="382"/>
            <ac:spMk id="63" creationId="{278EA7F2-B20D-AB1B-5C3B-630146C8EC28}"/>
          </ac:spMkLst>
        </pc:spChg>
        <pc:spChg chg="mod">
          <ac:chgData name="Minh Tran" userId="59ade502-7af3-4e1d-b883-7a9e2f25f753" providerId="ADAL" clId="{B27C2AB0-6E6F-4507-9BBA-84CD93A8B44E}" dt="2023-08-07T11:02:54.787" v="1438" actId="165"/>
          <ac:spMkLst>
            <pc:docMk/>
            <pc:sldMk cId="1750008316" sldId="382"/>
            <ac:spMk id="64" creationId="{77E0547E-854B-4DB0-46E4-86A7D5D73EF4}"/>
          </ac:spMkLst>
        </pc:spChg>
        <pc:spChg chg="mod">
          <ac:chgData name="Minh Tran" userId="59ade502-7af3-4e1d-b883-7a9e2f25f753" providerId="ADAL" clId="{B27C2AB0-6E6F-4507-9BBA-84CD93A8B44E}" dt="2023-08-07T11:02:54.787" v="1438" actId="165"/>
          <ac:spMkLst>
            <pc:docMk/>
            <pc:sldMk cId="1750008316" sldId="382"/>
            <ac:spMk id="65" creationId="{8CC4AE7D-CDFA-602D-5777-4DBB01A79326}"/>
          </ac:spMkLst>
        </pc:spChg>
        <pc:spChg chg="mod">
          <ac:chgData name="Minh Tran" userId="59ade502-7af3-4e1d-b883-7a9e2f25f753" providerId="ADAL" clId="{B27C2AB0-6E6F-4507-9BBA-84CD93A8B44E}" dt="2023-08-09T02:43:58.176" v="1674" actId="165"/>
          <ac:spMkLst>
            <pc:docMk/>
            <pc:sldMk cId="1750008316" sldId="382"/>
            <ac:spMk id="66" creationId="{CA46BFF5-6BF6-B66D-4267-FF30A1F4DC44}"/>
          </ac:spMkLst>
        </pc:spChg>
        <pc:spChg chg="mod">
          <ac:chgData name="Minh Tran" userId="59ade502-7af3-4e1d-b883-7a9e2f25f753" providerId="ADAL" clId="{B27C2AB0-6E6F-4507-9BBA-84CD93A8B44E}" dt="2023-08-09T02:44:34.764" v="1694" actId="20577"/>
          <ac:spMkLst>
            <pc:docMk/>
            <pc:sldMk cId="1750008316" sldId="382"/>
            <ac:spMk id="67" creationId="{863FDE0B-1671-109B-1D92-8BFB318E4A66}"/>
          </ac:spMkLst>
        </pc:spChg>
        <pc:spChg chg="mod">
          <ac:chgData name="Minh Tran" userId="59ade502-7af3-4e1d-b883-7a9e2f25f753" providerId="ADAL" clId="{B27C2AB0-6E6F-4507-9BBA-84CD93A8B44E}" dt="2023-08-09T02:43:58.176" v="1674" actId="165"/>
          <ac:spMkLst>
            <pc:docMk/>
            <pc:sldMk cId="1750008316" sldId="382"/>
            <ac:spMk id="68" creationId="{072D33F6-B787-67F9-377B-6C6DA4ACD767}"/>
          </ac:spMkLst>
        </pc:spChg>
        <pc:spChg chg="mod">
          <ac:chgData name="Minh Tran" userId="59ade502-7af3-4e1d-b883-7a9e2f25f753" providerId="ADAL" clId="{B27C2AB0-6E6F-4507-9BBA-84CD93A8B44E}" dt="2023-08-09T02:43:58.176" v="1674" actId="165"/>
          <ac:spMkLst>
            <pc:docMk/>
            <pc:sldMk cId="1750008316" sldId="382"/>
            <ac:spMk id="69" creationId="{7D5353FA-F45E-C40A-002D-76511ABD4044}"/>
          </ac:spMkLst>
        </pc:spChg>
        <pc:spChg chg="mod">
          <ac:chgData name="Minh Tran" userId="59ade502-7af3-4e1d-b883-7a9e2f25f753" providerId="ADAL" clId="{B27C2AB0-6E6F-4507-9BBA-84CD93A8B44E}" dt="2023-08-09T02:44:42.072" v="1696" actId="20577"/>
          <ac:spMkLst>
            <pc:docMk/>
            <pc:sldMk cId="1750008316" sldId="382"/>
            <ac:spMk id="70" creationId="{3507F3E3-DF24-7D65-C372-49D7B3B7C2F7}"/>
          </ac:spMkLst>
        </pc:spChg>
        <pc:spChg chg="add mod">
          <ac:chgData name="Minh Tran" userId="59ade502-7af3-4e1d-b883-7a9e2f25f753" providerId="ADAL" clId="{B27C2AB0-6E6F-4507-9BBA-84CD93A8B44E}" dt="2023-08-17T07:57:38.948" v="8359" actId="164"/>
          <ac:spMkLst>
            <pc:docMk/>
            <pc:sldMk cId="1750008316" sldId="382"/>
            <ac:spMk id="71" creationId="{40BD0015-20C7-64D0-A02B-87759609D8B1}"/>
          </ac:spMkLst>
        </pc:spChg>
        <pc:spChg chg="add mod">
          <ac:chgData name="Minh Tran" userId="59ade502-7af3-4e1d-b883-7a9e2f25f753" providerId="ADAL" clId="{B27C2AB0-6E6F-4507-9BBA-84CD93A8B44E}" dt="2023-08-17T07:57:38.948" v="8359" actId="164"/>
          <ac:spMkLst>
            <pc:docMk/>
            <pc:sldMk cId="1750008316" sldId="382"/>
            <ac:spMk id="72" creationId="{C0209892-446D-F5C7-D75C-353372028D5E}"/>
          </ac:spMkLst>
        </pc:spChg>
        <pc:spChg chg="mod topLvl">
          <ac:chgData name="Minh Tran" userId="59ade502-7af3-4e1d-b883-7a9e2f25f753" providerId="ADAL" clId="{B27C2AB0-6E6F-4507-9BBA-84CD93A8B44E}" dt="2023-08-09T02:47:47.502" v="1716" actId="164"/>
          <ac:spMkLst>
            <pc:docMk/>
            <pc:sldMk cId="1750008316" sldId="382"/>
            <ac:spMk id="77" creationId="{C86AF242-892F-BF40-4638-48A5F1359A64}"/>
          </ac:spMkLst>
        </pc:spChg>
        <pc:spChg chg="mod">
          <ac:chgData name="Minh Tran" userId="59ade502-7af3-4e1d-b883-7a9e2f25f753" providerId="ADAL" clId="{B27C2AB0-6E6F-4507-9BBA-84CD93A8B44E}" dt="2023-08-09T02:45:32.226" v="1702" actId="165"/>
          <ac:spMkLst>
            <pc:docMk/>
            <pc:sldMk cId="1750008316" sldId="382"/>
            <ac:spMk id="79" creationId="{5632244F-6034-76D0-ADA7-5B2A025F6A8E}"/>
          </ac:spMkLst>
        </pc:spChg>
        <pc:spChg chg="mod topLvl">
          <ac:chgData name="Minh Tran" userId="59ade502-7af3-4e1d-b883-7a9e2f25f753" providerId="ADAL" clId="{B27C2AB0-6E6F-4507-9BBA-84CD93A8B44E}" dt="2023-08-17T07:54:07.479" v="8122" actId="164"/>
          <ac:spMkLst>
            <pc:docMk/>
            <pc:sldMk cId="1750008316" sldId="382"/>
            <ac:spMk id="81" creationId="{165A5486-7D81-B844-46E5-E0702AF5A462}"/>
          </ac:spMkLst>
        </pc:spChg>
        <pc:spChg chg="mod">
          <ac:chgData name="Minh Tran" userId="59ade502-7af3-4e1d-b883-7a9e2f25f753" providerId="ADAL" clId="{B27C2AB0-6E6F-4507-9BBA-84CD93A8B44E}" dt="2023-08-09T02:46:15.503" v="1715" actId="20577"/>
          <ac:spMkLst>
            <pc:docMk/>
            <pc:sldMk cId="1750008316" sldId="382"/>
            <ac:spMk id="83" creationId="{50652CAD-3699-50CA-F91E-9065F3E69D4B}"/>
          </ac:spMkLst>
        </pc:spChg>
        <pc:spChg chg="mod">
          <ac:chgData name="Minh Tran" userId="59ade502-7af3-4e1d-b883-7a9e2f25f753" providerId="ADAL" clId="{B27C2AB0-6E6F-4507-9BBA-84CD93A8B44E}" dt="2023-08-09T02:45:32.226" v="1702" actId="165"/>
          <ac:spMkLst>
            <pc:docMk/>
            <pc:sldMk cId="1750008316" sldId="382"/>
            <ac:spMk id="84" creationId="{5F6C56BD-E178-724D-4556-2BEFC5121271}"/>
          </ac:spMkLst>
        </pc:spChg>
        <pc:spChg chg="mod">
          <ac:chgData name="Minh Tran" userId="59ade502-7af3-4e1d-b883-7a9e2f25f753" providerId="ADAL" clId="{B27C2AB0-6E6F-4507-9BBA-84CD93A8B44E}" dt="2023-08-09T02:45:32.226" v="1702" actId="165"/>
          <ac:spMkLst>
            <pc:docMk/>
            <pc:sldMk cId="1750008316" sldId="382"/>
            <ac:spMk id="85" creationId="{9EC2F86C-EFB4-34EC-247D-8696EED34D51}"/>
          </ac:spMkLst>
        </pc:spChg>
        <pc:spChg chg="mod">
          <ac:chgData name="Minh Tran" userId="59ade502-7af3-4e1d-b883-7a9e2f25f753" providerId="ADAL" clId="{B27C2AB0-6E6F-4507-9BBA-84CD93A8B44E}" dt="2023-08-09T02:45:32.226" v="1702" actId="165"/>
          <ac:spMkLst>
            <pc:docMk/>
            <pc:sldMk cId="1750008316" sldId="382"/>
            <ac:spMk id="86" creationId="{DE982D67-B1C1-9B7E-2ECD-C9C9857BF804}"/>
          </ac:spMkLst>
        </pc:spChg>
        <pc:spChg chg="mod topLvl">
          <ac:chgData name="Minh Tran" userId="59ade502-7af3-4e1d-b883-7a9e2f25f753" providerId="ADAL" clId="{B27C2AB0-6E6F-4507-9BBA-84CD93A8B44E}" dt="2023-08-17T07:53:54.679" v="8121" actId="164"/>
          <ac:spMkLst>
            <pc:docMk/>
            <pc:sldMk cId="1750008316" sldId="382"/>
            <ac:spMk id="91" creationId="{78F1D386-B66F-454F-308D-B08EE5D716DA}"/>
          </ac:spMkLst>
        </pc:spChg>
        <pc:spChg chg="mod topLvl">
          <ac:chgData name="Minh Tran" userId="59ade502-7af3-4e1d-b883-7a9e2f25f753" providerId="ADAL" clId="{B27C2AB0-6E6F-4507-9BBA-84CD93A8B44E}" dt="2023-08-17T07:53:54.679" v="8121" actId="164"/>
          <ac:spMkLst>
            <pc:docMk/>
            <pc:sldMk cId="1750008316" sldId="382"/>
            <ac:spMk id="92" creationId="{EB329CCE-5484-D94B-3A38-47A2BDE1BAE2}"/>
          </ac:spMkLst>
        </pc:spChg>
        <pc:spChg chg="mod topLvl">
          <ac:chgData name="Minh Tran" userId="59ade502-7af3-4e1d-b883-7a9e2f25f753" providerId="ADAL" clId="{B27C2AB0-6E6F-4507-9BBA-84CD93A8B44E}" dt="2023-08-17T07:53:54.679" v="8121" actId="164"/>
          <ac:spMkLst>
            <pc:docMk/>
            <pc:sldMk cId="1750008316" sldId="382"/>
            <ac:spMk id="93" creationId="{4008106C-09BA-F346-07FD-0749953B4618}"/>
          </ac:spMkLst>
        </pc:spChg>
        <pc:spChg chg="mod topLvl">
          <ac:chgData name="Minh Tran" userId="59ade502-7af3-4e1d-b883-7a9e2f25f753" providerId="ADAL" clId="{B27C2AB0-6E6F-4507-9BBA-84CD93A8B44E}" dt="2023-08-17T07:53:54.679" v="8121" actId="164"/>
          <ac:spMkLst>
            <pc:docMk/>
            <pc:sldMk cId="1750008316" sldId="382"/>
            <ac:spMk id="94" creationId="{84B8E51E-9EE5-6A4A-79BD-D98F460CD3ED}"/>
          </ac:spMkLst>
        </pc:spChg>
        <pc:spChg chg="mod topLvl">
          <ac:chgData name="Minh Tran" userId="59ade502-7af3-4e1d-b883-7a9e2f25f753" providerId="ADAL" clId="{B27C2AB0-6E6F-4507-9BBA-84CD93A8B44E}" dt="2023-08-17T07:51:15.474" v="7989" actId="164"/>
          <ac:spMkLst>
            <pc:docMk/>
            <pc:sldMk cId="1750008316" sldId="382"/>
            <ac:spMk id="97" creationId="{677684C8-A915-D3E2-67CE-7315EEC2EFE8}"/>
          </ac:spMkLst>
        </pc:spChg>
        <pc:spChg chg="mod topLvl">
          <ac:chgData name="Minh Tran" userId="59ade502-7af3-4e1d-b883-7a9e2f25f753" providerId="ADAL" clId="{B27C2AB0-6E6F-4507-9BBA-84CD93A8B44E}" dt="2023-08-17T07:51:08.954" v="7973" actId="164"/>
          <ac:spMkLst>
            <pc:docMk/>
            <pc:sldMk cId="1750008316" sldId="382"/>
            <ac:spMk id="99" creationId="{14B36077-1851-A0A5-032B-9D2503D51E41}"/>
          </ac:spMkLst>
        </pc:spChg>
        <pc:spChg chg="mod topLvl">
          <ac:chgData name="Minh Tran" userId="59ade502-7af3-4e1d-b883-7a9e2f25f753" providerId="ADAL" clId="{B27C2AB0-6E6F-4507-9BBA-84CD93A8B44E}" dt="2023-08-17T07:51:08.954" v="7973" actId="164"/>
          <ac:spMkLst>
            <pc:docMk/>
            <pc:sldMk cId="1750008316" sldId="382"/>
            <ac:spMk id="100" creationId="{1635ED8C-243D-9E0D-0EA6-41C5732CAD98}"/>
          </ac:spMkLst>
        </pc:spChg>
        <pc:spChg chg="mod topLvl">
          <ac:chgData name="Minh Tran" userId="59ade502-7af3-4e1d-b883-7a9e2f25f753" providerId="ADAL" clId="{B27C2AB0-6E6F-4507-9BBA-84CD93A8B44E}" dt="2023-08-17T07:51:08.954" v="7973" actId="164"/>
          <ac:spMkLst>
            <pc:docMk/>
            <pc:sldMk cId="1750008316" sldId="382"/>
            <ac:spMk id="101" creationId="{B2EC1769-60FB-17A3-4930-AECD411D198E}"/>
          </ac:spMkLst>
        </pc:spChg>
        <pc:spChg chg="mod topLvl">
          <ac:chgData name="Minh Tran" userId="59ade502-7af3-4e1d-b883-7a9e2f25f753" providerId="ADAL" clId="{B27C2AB0-6E6F-4507-9BBA-84CD93A8B44E}" dt="2023-08-17T07:51:08.954" v="7973" actId="164"/>
          <ac:spMkLst>
            <pc:docMk/>
            <pc:sldMk cId="1750008316" sldId="382"/>
            <ac:spMk id="102" creationId="{D5982AAE-1CDA-6D96-395E-34E34578A59C}"/>
          </ac:spMkLst>
        </pc:spChg>
        <pc:spChg chg="mod topLvl">
          <ac:chgData name="Minh Tran" userId="59ade502-7af3-4e1d-b883-7a9e2f25f753" providerId="ADAL" clId="{B27C2AB0-6E6F-4507-9BBA-84CD93A8B44E}" dt="2023-08-17T07:51:08.954" v="7973" actId="164"/>
          <ac:spMkLst>
            <pc:docMk/>
            <pc:sldMk cId="1750008316" sldId="382"/>
            <ac:spMk id="103" creationId="{21200BA6-9138-BFFC-71A8-ADCE15A8CED3}"/>
          </ac:spMkLst>
        </pc:spChg>
        <pc:spChg chg="mod topLvl">
          <ac:chgData name="Minh Tran" userId="59ade502-7af3-4e1d-b883-7a9e2f25f753" providerId="ADAL" clId="{B27C2AB0-6E6F-4507-9BBA-84CD93A8B44E}" dt="2023-08-17T07:49:12.001" v="7851" actId="164"/>
          <ac:spMkLst>
            <pc:docMk/>
            <pc:sldMk cId="1750008316" sldId="382"/>
            <ac:spMk id="114" creationId="{9BA0E130-0622-5588-E162-32DFBFB21366}"/>
          </ac:spMkLst>
        </pc:spChg>
        <pc:spChg chg="mod topLvl">
          <ac:chgData name="Minh Tran" userId="59ade502-7af3-4e1d-b883-7a9e2f25f753" providerId="ADAL" clId="{B27C2AB0-6E6F-4507-9BBA-84CD93A8B44E}" dt="2023-08-17T07:53:54.679" v="8121" actId="164"/>
          <ac:spMkLst>
            <pc:docMk/>
            <pc:sldMk cId="1750008316" sldId="382"/>
            <ac:spMk id="115" creationId="{F20B4563-DE79-0723-56AD-FA2C39107FC2}"/>
          </ac:spMkLst>
        </pc:spChg>
        <pc:spChg chg="mod ord">
          <ac:chgData name="Minh Tran" userId="59ade502-7af3-4e1d-b883-7a9e2f25f753" providerId="ADAL" clId="{B27C2AB0-6E6F-4507-9BBA-84CD93A8B44E}" dt="2023-08-17T07:52:30.427" v="8020" actId="20577"/>
          <ac:spMkLst>
            <pc:docMk/>
            <pc:sldMk cId="1750008316" sldId="382"/>
            <ac:spMk id="116" creationId="{E1596168-7CAE-4C7C-9502-1AD2BB348584}"/>
          </ac:spMkLst>
        </pc:spChg>
        <pc:spChg chg="mod topLvl">
          <ac:chgData name="Minh Tran" userId="59ade502-7af3-4e1d-b883-7a9e2f25f753" providerId="ADAL" clId="{B27C2AB0-6E6F-4507-9BBA-84CD93A8B44E}" dt="2023-08-17T07:48:27.726" v="7802" actId="164"/>
          <ac:spMkLst>
            <pc:docMk/>
            <pc:sldMk cId="1750008316" sldId="382"/>
            <ac:spMk id="118" creationId="{F31498F6-DAB2-3900-A4E8-5B1A8069BB15}"/>
          </ac:spMkLst>
        </pc:spChg>
        <pc:spChg chg="mod topLvl">
          <ac:chgData name="Minh Tran" userId="59ade502-7af3-4e1d-b883-7a9e2f25f753" providerId="ADAL" clId="{B27C2AB0-6E6F-4507-9BBA-84CD93A8B44E}" dt="2023-08-17T07:48:27.726" v="7802" actId="164"/>
          <ac:spMkLst>
            <pc:docMk/>
            <pc:sldMk cId="1750008316" sldId="382"/>
            <ac:spMk id="119" creationId="{4166B1DF-1E82-03F4-A20A-453D4CDFA8CA}"/>
          </ac:spMkLst>
        </pc:spChg>
        <pc:spChg chg="mod topLvl">
          <ac:chgData name="Minh Tran" userId="59ade502-7af3-4e1d-b883-7a9e2f25f753" providerId="ADAL" clId="{B27C2AB0-6E6F-4507-9BBA-84CD93A8B44E}" dt="2023-08-17T07:48:27.726" v="7802" actId="164"/>
          <ac:spMkLst>
            <pc:docMk/>
            <pc:sldMk cId="1750008316" sldId="382"/>
            <ac:spMk id="120" creationId="{8F28004C-C5CB-57E6-3639-FCE4BEEC4BC0}"/>
          </ac:spMkLst>
        </pc:spChg>
        <pc:spChg chg="mod topLvl">
          <ac:chgData name="Minh Tran" userId="59ade502-7af3-4e1d-b883-7a9e2f25f753" providerId="ADAL" clId="{B27C2AB0-6E6F-4507-9BBA-84CD93A8B44E}" dt="2023-08-17T07:48:27.726" v="7802" actId="164"/>
          <ac:spMkLst>
            <pc:docMk/>
            <pc:sldMk cId="1750008316" sldId="382"/>
            <ac:spMk id="121" creationId="{158C2EE3-0CF0-EDA9-DDB3-D9E2A0CCE55F}"/>
          </ac:spMkLst>
        </pc:spChg>
        <pc:spChg chg="mod topLvl">
          <ac:chgData name="Minh Tran" userId="59ade502-7af3-4e1d-b883-7a9e2f25f753" providerId="ADAL" clId="{B27C2AB0-6E6F-4507-9BBA-84CD93A8B44E}" dt="2023-08-17T07:48:27.726" v="7802" actId="164"/>
          <ac:spMkLst>
            <pc:docMk/>
            <pc:sldMk cId="1750008316" sldId="382"/>
            <ac:spMk id="122" creationId="{C2BDF269-6F38-53E8-7B13-C5FEDDD387F7}"/>
          </ac:spMkLst>
        </pc:spChg>
        <pc:spChg chg="mod topLvl">
          <ac:chgData name="Minh Tran" userId="59ade502-7af3-4e1d-b883-7a9e2f25f753" providerId="ADAL" clId="{B27C2AB0-6E6F-4507-9BBA-84CD93A8B44E}" dt="2023-08-09T02:38:12.102" v="1577" actId="164"/>
          <ac:spMkLst>
            <pc:docMk/>
            <pc:sldMk cId="1750008316" sldId="382"/>
            <ac:spMk id="124" creationId="{0F132A5B-96D0-4E9D-054C-0D099AC208DC}"/>
          </ac:spMkLst>
        </pc:spChg>
        <pc:spChg chg="mod">
          <ac:chgData name="Minh Tran" userId="59ade502-7af3-4e1d-b883-7a9e2f25f753" providerId="ADAL" clId="{B27C2AB0-6E6F-4507-9BBA-84CD93A8B44E}" dt="2023-08-07T11:23:18.860" v="1545" actId="165"/>
          <ac:spMkLst>
            <pc:docMk/>
            <pc:sldMk cId="1750008316" sldId="382"/>
            <ac:spMk id="126" creationId="{64F2FC39-94E0-6A33-8F0A-578952FC6C6F}"/>
          </ac:spMkLst>
        </pc:spChg>
        <pc:spChg chg="del">
          <ac:chgData name="Minh Tran" userId="59ade502-7af3-4e1d-b883-7a9e2f25f753" providerId="ADAL" clId="{B27C2AB0-6E6F-4507-9BBA-84CD93A8B44E}" dt="2023-08-07T06:28:32.524" v="1347" actId="478"/>
          <ac:spMkLst>
            <pc:docMk/>
            <pc:sldMk cId="1750008316" sldId="382"/>
            <ac:spMk id="128" creationId="{B3A73D98-1463-4D1E-A37D-59B681767288}"/>
          </ac:spMkLst>
        </pc:spChg>
        <pc:spChg chg="mod">
          <ac:chgData name="Minh Tran" userId="59ade502-7af3-4e1d-b883-7a9e2f25f753" providerId="ADAL" clId="{B27C2AB0-6E6F-4507-9BBA-84CD93A8B44E}" dt="2023-08-07T11:23:18.860" v="1545" actId="165"/>
          <ac:spMkLst>
            <pc:docMk/>
            <pc:sldMk cId="1750008316" sldId="382"/>
            <ac:spMk id="130" creationId="{A638421D-85E0-13F6-9E9E-4B39FE6AAD84}"/>
          </ac:spMkLst>
        </pc:spChg>
        <pc:spChg chg="mod">
          <ac:chgData name="Minh Tran" userId="59ade502-7af3-4e1d-b883-7a9e2f25f753" providerId="ADAL" clId="{B27C2AB0-6E6F-4507-9BBA-84CD93A8B44E}" dt="2023-08-07T11:23:18.860" v="1545" actId="165"/>
          <ac:spMkLst>
            <pc:docMk/>
            <pc:sldMk cId="1750008316" sldId="382"/>
            <ac:spMk id="131" creationId="{1DDDFDFA-2808-86D8-802D-CC7A375C18DF}"/>
          </ac:spMkLst>
        </pc:spChg>
        <pc:spChg chg="mod">
          <ac:chgData name="Minh Tran" userId="59ade502-7af3-4e1d-b883-7a9e2f25f753" providerId="ADAL" clId="{B27C2AB0-6E6F-4507-9BBA-84CD93A8B44E}" dt="2023-08-07T11:23:18.860" v="1545" actId="165"/>
          <ac:spMkLst>
            <pc:docMk/>
            <pc:sldMk cId="1750008316" sldId="382"/>
            <ac:spMk id="132" creationId="{E28EE93F-D583-4F02-12C0-F23806944BED}"/>
          </ac:spMkLst>
        </pc:spChg>
        <pc:spChg chg="mod">
          <ac:chgData name="Minh Tran" userId="59ade502-7af3-4e1d-b883-7a9e2f25f753" providerId="ADAL" clId="{B27C2AB0-6E6F-4507-9BBA-84CD93A8B44E}" dt="2023-08-07T11:23:18.860" v="1545" actId="165"/>
          <ac:spMkLst>
            <pc:docMk/>
            <pc:sldMk cId="1750008316" sldId="382"/>
            <ac:spMk id="133" creationId="{28661CE9-E88D-A757-21E6-D85C8EC5BE5E}"/>
          </ac:spMkLst>
        </pc:spChg>
        <pc:spChg chg="mod topLvl">
          <ac:chgData name="Minh Tran" userId="59ade502-7af3-4e1d-b883-7a9e2f25f753" providerId="ADAL" clId="{B27C2AB0-6E6F-4507-9BBA-84CD93A8B44E}" dt="2023-08-07T11:20:09.404" v="1513" actId="164"/>
          <ac:spMkLst>
            <pc:docMk/>
            <pc:sldMk cId="1750008316" sldId="382"/>
            <ac:spMk id="141" creationId="{0B5C5E53-0606-73DB-17E4-9FC566F08708}"/>
          </ac:spMkLst>
        </pc:spChg>
        <pc:spChg chg="mod topLvl">
          <ac:chgData name="Minh Tran" userId="59ade502-7af3-4e1d-b883-7a9e2f25f753" providerId="ADAL" clId="{B27C2AB0-6E6F-4507-9BBA-84CD93A8B44E}" dt="2023-08-09T03:08:56.315" v="1826" actId="164"/>
          <ac:spMkLst>
            <pc:docMk/>
            <pc:sldMk cId="1750008316" sldId="382"/>
            <ac:spMk id="142" creationId="{4C5A8F54-40BD-6D7C-ADAB-62C8201FE92D}"/>
          </ac:spMkLst>
        </pc:spChg>
        <pc:spChg chg="del mod topLvl">
          <ac:chgData name="Minh Tran" userId="59ade502-7af3-4e1d-b883-7a9e2f25f753" providerId="ADAL" clId="{B27C2AB0-6E6F-4507-9BBA-84CD93A8B44E}" dt="2023-08-07T11:16:47.691" v="1473" actId="478"/>
          <ac:spMkLst>
            <pc:docMk/>
            <pc:sldMk cId="1750008316" sldId="382"/>
            <ac:spMk id="143" creationId="{815E0F2E-1D35-2E0E-FE72-D7D1660F0106}"/>
          </ac:spMkLst>
        </pc:spChg>
        <pc:spChg chg="mod topLvl">
          <ac:chgData name="Minh Tran" userId="59ade502-7af3-4e1d-b883-7a9e2f25f753" providerId="ADAL" clId="{B27C2AB0-6E6F-4507-9BBA-84CD93A8B44E}" dt="2023-08-09T03:08:50.008" v="1824" actId="164"/>
          <ac:spMkLst>
            <pc:docMk/>
            <pc:sldMk cId="1750008316" sldId="382"/>
            <ac:spMk id="144" creationId="{DD1A7E26-6E4C-B6F4-4BFD-3E740C59D9D0}"/>
          </ac:spMkLst>
        </pc:spChg>
        <pc:spChg chg="mod topLvl">
          <ac:chgData name="Minh Tran" userId="59ade502-7af3-4e1d-b883-7a9e2f25f753" providerId="ADAL" clId="{B27C2AB0-6E6F-4507-9BBA-84CD93A8B44E}" dt="2023-08-09T03:08:50.008" v="1824" actId="164"/>
          <ac:spMkLst>
            <pc:docMk/>
            <pc:sldMk cId="1750008316" sldId="382"/>
            <ac:spMk id="145" creationId="{E4480AAC-E4CD-3BC1-D775-EC181A57D2A9}"/>
          </ac:spMkLst>
        </pc:spChg>
        <pc:spChg chg="del mod topLvl">
          <ac:chgData name="Minh Tran" userId="59ade502-7af3-4e1d-b883-7a9e2f25f753" providerId="ADAL" clId="{B27C2AB0-6E6F-4507-9BBA-84CD93A8B44E}" dt="2023-08-09T03:08:44.278" v="1823" actId="478"/>
          <ac:spMkLst>
            <pc:docMk/>
            <pc:sldMk cId="1750008316" sldId="382"/>
            <ac:spMk id="146" creationId="{4859FEDF-766E-FF3D-23A2-744BD80C1D36}"/>
          </ac:spMkLst>
        </pc:spChg>
        <pc:spChg chg="mod topLvl">
          <ac:chgData name="Minh Tran" userId="59ade502-7af3-4e1d-b883-7a9e2f25f753" providerId="ADAL" clId="{B27C2AB0-6E6F-4507-9BBA-84CD93A8B44E}" dt="2023-08-09T03:08:50.008" v="1824" actId="164"/>
          <ac:spMkLst>
            <pc:docMk/>
            <pc:sldMk cId="1750008316" sldId="382"/>
            <ac:spMk id="147" creationId="{5821E822-C77D-2EE0-3431-A903A1935100}"/>
          </ac:spMkLst>
        </pc:spChg>
        <pc:spChg chg="del mod topLvl">
          <ac:chgData name="Minh Tran" userId="59ade502-7af3-4e1d-b883-7a9e2f25f753" providerId="ADAL" clId="{B27C2AB0-6E6F-4507-9BBA-84CD93A8B44E}" dt="2023-08-09T03:08:44.278" v="1823" actId="478"/>
          <ac:spMkLst>
            <pc:docMk/>
            <pc:sldMk cId="1750008316" sldId="382"/>
            <ac:spMk id="148" creationId="{515F9710-E62E-2711-4EB0-E1BF6C95032F}"/>
          </ac:spMkLst>
        </pc:spChg>
        <pc:spChg chg="mod topLvl">
          <ac:chgData name="Minh Tran" userId="59ade502-7af3-4e1d-b883-7a9e2f25f753" providerId="ADAL" clId="{B27C2AB0-6E6F-4507-9BBA-84CD93A8B44E}" dt="2023-08-07T11:21:23.329" v="1530" actId="207"/>
          <ac:spMkLst>
            <pc:docMk/>
            <pc:sldMk cId="1750008316" sldId="382"/>
            <ac:spMk id="154" creationId="{67646BFB-29A4-ECE7-FECA-A360DB0CB86C}"/>
          </ac:spMkLst>
        </pc:spChg>
        <pc:spChg chg="del mod topLvl">
          <ac:chgData name="Minh Tran" userId="59ade502-7af3-4e1d-b883-7a9e2f25f753" providerId="ADAL" clId="{B27C2AB0-6E6F-4507-9BBA-84CD93A8B44E}" dt="2023-08-07T11:16:53.807" v="1476" actId="478"/>
          <ac:spMkLst>
            <pc:docMk/>
            <pc:sldMk cId="1750008316" sldId="382"/>
            <ac:spMk id="155" creationId="{D47BE893-9263-5601-1083-BAA6A87FB2A5}"/>
          </ac:spMkLst>
        </pc:spChg>
        <pc:spChg chg="del mod topLvl">
          <ac:chgData name="Minh Tran" userId="59ade502-7af3-4e1d-b883-7a9e2f25f753" providerId="ADAL" clId="{B27C2AB0-6E6F-4507-9BBA-84CD93A8B44E}" dt="2023-08-07T11:16:48.782" v="1474" actId="478"/>
          <ac:spMkLst>
            <pc:docMk/>
            <pc:sldMk cId="1750008316" sldId="382"/>
            <ac:spMk id="157" creationId="{B341D398-C494-05A5-33CD-6F1A9120E09B}"/>
          </ac:spMkLst>
        </pc:spChg>
        <pc:spChg chg="del mod topLvl">
          <ac:chgData name="Minh Tran" userId="59ade502-7af3-4e1d-b883-7a9e2f25f753" providerId="ADAL" clId="{B27C2AB0-6E6F-4507-9BBA-84CD93A8B44E}" dt="2023-08-07T11:16:51.575" v="1475" actId="478"/>
          <ac:spMkLst>
            <pc:docMk/>
            <pc:sldMk cId="1750008316" sldId="382"/>
            <ac:spMk id="158" creationId="{9DCF42CB-FA0A-5E75-6790-BD2D98C63EAC}"/>
          </ac:spMkLst>
        </pc:spChg>
        <pc:spChg chg="mod topLvl">
          <ac:chgData name="Minh Tran" userId="59ade502-7af3-4e1d-b883-7a9e2f25f753" providerId="ADAL" clId="{B27C2AB0-6E6F-4507-9BBA-84CD93A8B44E}" dt="2023-08-09T03:11:44.119" v="1847" actId="164"/>
          <ac:spMkLst>
            <pc:docMk/>
            <pc:sldMk cId="1750008316" sldId="382"/>
            <ac:spMk id="160" creationId="{0C461891-86AC-6B8D-A19F-D947CAEA836F}"/>
          </ac:spMkLst>
        </pc:spChg>
        <pc:spChg chg="mod">
          <ac:chgData name="Minh Tran" userId="59ade502-7af3-4e1d-b883-7a9e2f25f753" providerId="ADAL" clId="{B27C2AB0-6E6F-4507-9BBA-84CD93A8B44E}" dt="2023-08-09T03:11:44.119" v="1847" actId="164"/>
          <ac:spMkLst>
            <pc:docMk/>
            <pc:sldMk cId="1750008316" sldId="382"/>
            <ac:spMk id="162" creationId="{3B360B9C-7E59-9CFF-3EE8-7EE78B3A1166}"/>
          </ac:spMkLst>
        </pc:spChg>
        <pc:spChg chg="mod">
          <ac:chgData name="Minh Tran" userId="59ade502-7af3-4e1d-b883-7a9e2f25f753" providerId="ADAL" clId="{B27C2AB0-6E6F-4507-9BBA-84CD93A8B44E}" dt="2023-08-09T03:11:44.119" v="1847" actId="164"/>
          <ac:spMkLst>
            <pc:docMk/>
            <pc:sldMk cId="1750008316" sldId="382"/>
            <ac:spMk id="163" creationId="{5ABBAA98-BDB0-E355-C570-2558C7EEAB61}"/>
          </ac:spMkLst>
        </pc:spChg>
        <pc:spChg chg="mod">
          <ac:chgData name="Minh Tran" userId="59ade502-7af3-4e1d-b883-7a9e2f25f753" providerId="ADAL" clId="{B27C2AB0-6E6F-4507-9BBA-84CD93A8B44E}" dt="2023-08-09T03:11:44.119" v="1847" actId="164"/>
          <ac:spMkLst>
            <pc:docMk/>
            <pc:sldMk cId="1750008316" sldId="382"/>
            <ac:spMk id="164" creationId="{4815CB3A-81E1-3EDE-A9D8-6ABC9542E65F}"/>
          </ac:spMkLst>
        </pc:spChg>
        <pc:spChg chg="mod topLvl">
          <ac:chgData name="Minh Tran" userId="59ade502-7af3-4e1d-b883-7a9e2f25f753" providerId="ADAL" clId="{B27C2AB0-6E6F-4507-9BBA-84CD93A8B44E}" dt="2023-08-07T11:21:50.212" v="1533" actId="164"/>
          <ac:spMkLst>
            <pc:docMk/>
            <pc:sldMk cId="1750008316" sldId="382"/>
            <ac:spMk id="174" creationId="{12EE4B00-5A13-94B8-40A0-AE371901BFB8}"/>
          </ac:spMkLst>
        </pc:spChg>
        <pc:spChg chg="mod topLvl">
          <ac:chgData name="Minh Tran" userId="59ade502-7af3-4e1d-b883-7a9e2f25f753" providerId="ADAL" clId="{B27C2AB0-6E6F-4507-9BBA-84CD93A8B44E}" dt="2023-08-07T11:21:50.212" v="1533" actId="164"/>
          <ac:spMkLst>
            <pc:docMk/>
            <pc:sldMk cId="1750008316" sldId="382"/>
            <ac:spMk id="175" creationId="{44F2E0F1-B3DD-A272-C49E-E7164DE50FC4}"/>
          </ac:spMkLst>
        </pc:spChg>
        <pc:grpChg chg="add mod">
          <ac:chgData name="Minh Tran" userId="59ade502-7af3-4e1d-b883-7a9e2f25f753" providerId="ADAL" clId="{B27C2AB0-6E6F-4507-9BBA-84CD93A8B44E}" dt="2023-08-09T02:38:12.102" v="1577" actId="164"/>
          <ac:grpSpMkLst>
            <pc:docMk/>
            <pc:sldMk cId="1750008316" sldId="382"/>
            <ac:grpSpMk id="2" creationId="{1492D94E-9B91-25C7-2048-68F061989519}"/>
          </ac:grpSpMkLst>
        </pc:grpChg>
        <pc:grpChg chg="add del mod">
          <ac:chgData name="Minh Tran" userId="59ade502-7af3-4e1d-b883-7a9e2f25f753" providerId="ADAL" clId="{B27C2AB0-6E6F-4507-9BBA-84CD93A8B44E}" dt="2023-08-07T06:29:47.472" v="1361" actId="165"/>
          <ac:grpSpMkLst>
            <pc:docMk/>
            <pc:sldMk cId="1750008316" sldId="382"/>
            <ac:grpSpMk id="2" creationId="{43EA1388-2295-FE96-30C4-E4E479658CC3}"/>
          </ac:grpSpMkLst>
        </pc:grpChg>
        <pc:grpChg chg="add del mod">
          <ac:chgData name="Minh Tran" userId="59ade502-7af3-4e1d-b883-7a9e2f25f753" providerId="ADAL" clId="{B27C2AB0-6E6F-4507-9BBA-84CD93A8B44E}" dt="2023-08-09T02:38:33.064" v="1580" actId="165"/>
          <ac:grpSpMkLst>
            <pc:docMk/>
            <pc:sldMk cId="1750008316" sldId="382"/>
            <ac:grpSpMk id="3" creationId="{285AB542-F7D9-9A73-4789-2BB18417A1A5}"/>
          </ac:grpSpMkLst>
        </pc:grpChg>
        <pc:grpChg chg="mod topLvl">
          <ac:chgData name="Minh Tran" userId="59ade502-7af3-4e1d-b883-7a9e2f25f753" providerId="ADAL" clId="{B27C2AB0-6E6F-4507-9BBA-84CD93A8B44E}" dt="2023-08-09T02:39:07.058" v="1601" actId="164"/>
          <ac:grpSpMkLst>
            <pc:docMk/>
            <pc:sldMk cId="1750008316" sldId="382"/>
            <ac:grpSpMk id="6" creationId="{1012032C-0B49-A81D-8523-2ED88A5EF045}"/>
          </ac:grpSpMkLst>
        </pc:grpChg>
        <pc:grpChg chg="add mod">
          <ac:chgData name="Minh Tran" userId="59ade502-7af3-4e1d-b883-7a9e2f25f753" providerId="ADAL" clId="{B27C2AB0-6E6F-4507-9BBA-84CD93A8B44E}" dt="2023-08-09T02:39:07.058" v="1601" actId="164"/>
          <ac:grpSpMkLst>
            <pc:docMk/>
            <pc:sldMk cId="1750008316" sldId="382"/>
            <ac:grpSpMk id="14" creationId="{A1A613FF-2191-94A3-7756-91EE34450520}"/>
          </ac:grpSpMkLst>
        </pc:grpChg>
        <pc:grpChg chg="del">
          <ac:chgData name="Minh Tran" userId="59ade502-7af3-4e1d-b883-7a9e2f25f753" providerId="ADAL" clId="{B27C2AB0-6E6F-4507-9BBA-84CD93A8B44E}" dt="2023-08-07T06:28:32.524" v="1347" actId="478"/>
          <ac:grpSpMkLst>
            <pc:docMk/>
            <pc:sldMk cId="1750008316" sldId="382"/>
            <ac:grpSpMk id="16" creationId="{6A9E4820-B40B-4C18-9E90-7B35EBE5895D}"/>
          </ac:grpSpMkLst>
        </pc:grpChg>
        <pc:grpChg chg="add del mod">
          <ac:chgData name="Minh Tran" userId="59ade502-7af3-4e1d-b883-7a9e2f25f753" providerId="ADAL" clId="{B27C2AB0-6E6F-4507-9BBA-84CD93A8B44E}" dt="2023-08-09T02:39:25.699" v="1605" actId="165"/>
          <ac:grpSpMkLst>
            <pc:docMk/>
            <pc:sldMk cId="1750008316" sldId="382"/>
            <ac:grpSpMk id="16" creationId="{EB749D5B-3D91-AE14-3770-2A58C95CB3D6}"/>
          </ac:grpSpMkLst>
        </pc:grpChg>
        <pc:grpChg chg="del mod topLvl">
          <ac:chgData name="Minh Tran" userId="59ade502-7af3-4e1d-b883-7a9e2f25f753" providerId="ADAL" clId="{B27C2AB0-6E6F-4507-9BBA-84CD93A8B44E}" dt="2023-08-17T07:56:28.974" v="8271" actId="165"/>
          <ac:grpSpMkLst>
            <pc:docMk/>
            <pc:sldMk cId="1750008316" sldId="382"/>
            <ac:grpSpMk id="20" creationId="{30B2125C-8F65-97F4-AAD8-40160B3A17DA}"/>
          </ac:grpSpMkLst>
        </pc:grpChg>
        <pc:grpChg chg="del mod topLvl">
          <ac:chgData name="Minh Tran" userId="59ade502-7af3-4e1d-b883-7a9e2f25f753" providerId="ADAL" clId="{B27C2AB0-6E6F-4507-9BBA-84CD93A8B44E}" dt="2023-08-17T07:54:48.926" v="8156" actId="165"/>
          <ac:grpSpMkLst>
            <pc:docMk/>
            <pc:sldMk cId="1750008316" sldId="382"/>
            <ac:grpSpMk id="26" creationId="{1DC16E04-955E-CF9A-2F1B-395A667CDECE}"/>
          </ac:grpSpMkLst>
        </pc:grpChg>
        <pc:grpChg chg="add mod">
          <ac:chgData name="Minh Tran" userId="59ade502-7af3-4e1d-b883-7a9e2f25f753" providerId="ADAL" clId="{B27C2AB0-6E6F-4507-9BBA-84CD93A8B44E}" dt="2023-08-17T07:49:12.001" v="7851" actId="164"/>
          <ac:grpSpMkLst>
            <pc:docMk/>
            <pc:sldMk cId="1750008316" sldId="382"/>
            <ac:grpSpMk id="29" creationId="{2D369F41-FF86-FC72-8190-45C5AF406798}"/>
          </ac:grpSpMkLst>
        </pc:grpChg>
        <pc:grpChg chg="add mod">
          <ac:chgData name="Minh Tran" userId="59ade502-7af3-4e1d-b883-7a9e2f25f753" providerId="ADAL" clId="{B27C2AB0-6E6F-4507-9BBA-84CD93A8B44E}" dt="2023-08-17T07:49:12.001" v="7851" actId="164"/>
          <ac:grpSpMkLst>
            <pc:docMk/>
            <pc:sldMk cId="1750008316" sldId="382"/>
            <ac:grpSpMk id="30" creationId="{050024E2-5BDB-593B-195A-41FEC3DC43BA}"/>
          </ac:grpSpMkLst>
        </pc:grpChg>
        <pc:grpChg chg="add del mod">
          <ac:chgData name="Minh Tran" userId="59ade502-7af3-4e1d-b883-7a9e2f25f753" providerId="ADAL" clId="{B27C2AB0-6E6F-4507-9BBA-84CD93A8B44E}" dt="2023-08-17T07:56:05.137" v="8225" actId="165"/>
          <ac:grpSpMkLst>
            <pc:docMk/>
            <pc:sldMk cId="1750008316" sldId="382"/>
            <ac:grpSpMk id="34" creationId="{10CCACF8-7BAB-0AAA-4C27-7F8B9FE655E4}"/>
          </ac:grpSpMkLst>
        </pc:grpChg>
        <pc:grpChg chg="add del mod">
          <ac:chgData name="Minh Tran" userId="59ade502-7af3-4e1d-b883-7a9e2f25f753" providerId="ADAL" clId="{B27C2AB0-6E6F-4507-9BBA-84CD93A8B44E}" dt="2023-08-09T02:41:01" v="1640" actId="165"/>
          <ac:grpSpMkLst>
            <pc:docMk/>
            <pc:sldMk cId="1750008316" sldId="382"/>
            <ac:grpSpMk id="35" creationId="{FAE9D2D0-8CFC-081D-6415-50E284B164E2}"/>
          </ac:grpSpMkLst>
        </pc:grpChg>
        <pc:grpChg chg="add mod">
          <ac:chgData name="Minh Tran" userId="59ade502-7af3-4e1d-b883-7a9e2f25f753" providerId="ADAL" clId="{B27C2AB0-6E6F-4507-9BBA-84CD93A8B44E}" dt="2023-08-17T07:51:15.474" v="7989" actId="164"/>
          <ac:grpSpMkLst>
            <pc:docMk/>
            <pc:sldMk cId="1750008316" sldId="382"/>
            <ac:grpSpMk id="43" creationId="{015F9A91-6787-5835-F596-42BF4C7CC7C3}"/>
          </ac:grpSpMkLst>
        </pc:grpChg>
        <pc:grpChg chg="add mod">
          <ac:chgData name="Minh Tran" userId="59ade502-7af3-4e1d-b883-7a9e2f25f753" providerId="ADAL" clId="{B27C2AB0-6E6F-4507-9BBA-84CD93A8B44E}" dt="2023-08-17T07:51:15.474" v="7989" actId="164"/>
          <ac:grpSpMkLst>
            <pc:docMk/>
            <pc:sldMk cId="1750008316" sldId="382"/>
            <ac:grpSpMk id="44" creationId="{6E60A3B9-6709-9F60-C0A1-3134BB1BFE2C}"/>
          </ac:grpSpMkLst>
        </pc:grpChg>
        <pc:grpChg chg="add mod">
          <ac:chgData name="Minh Tran" userId="59ade502-7af3-4e1d-b883-7a9e2f25f753" providerId="ADAL" clId="{B27C2AB0-6E6F-4507-9BBA-84CD93A8B44E}" dt="2023-08-17T07:54:07.479" v="8122" actId="164"/>
          <ac:grpSpMkLst>
            <pc:docMk/>
            <pc:sldMk cId="1750008316" sldId="382"/>
            <ac:grpSpMk id="47" creationId="{F23049A6-5D37-9683-100A-A171A6677373}"/>
          </ac:grpSpMkLst>
        </pc:grpChg>
        <pc:grpChg chg="add del mod">
          <ac:chgData name="Minh Tran" userId="59ade502-7af3-4e1d-b883-7a9e2f25f753" providerId="ADAL" clId="{B27C2AB0-6E6F-4507-9BBA-84CD93A8B44E}" dt="2023-08-17T07:54:38.886" v="8123" actId="165"/>
          <ac:grpSpMkLst>
            <pc:docMk/>
            <pc:sldMk cId="1750008316" sldId="382"/>
            <ac:grpSpMk id="48" creationId="{1DDBDD39-842B-2E3A-B4A6-5553A24D8435}"/>
          </ac:grpSpMkLst>
        </pc:grpChg>
        <pc:grpChg chg="add mod">
          <ac:chgData name="Minh Tran" userId="59ade502-7af3-4e1d-b883-7a9e2f25f753" providerId="ADAL" clId="{B27C2AB0-6E6F-4507-9BBA-84CD93A8B44E}" dt="2023-08-17T07:54:07.479" v="8122" actId="164"/>
          <ac:grpSpMkLst>
            <pc:docMk/>
            <pc:sldMk cId="1750008316" sldId="382"/>
            <ac:grpSpMk id="49" creationId="{F969A398-5476-6F6B-9DB1-4C5AF878CA0A}"/>
          </ac:grpSpMkLst>
        </pc:grpChg>
        <pc:grpChg chg="add mod">
          <ac:chgData name="Minh Tran" userId="59ade502-7af3-4e1d-b883-7a9e2f25f753" providerId="ADAL" clId="{B27C2AB0-6E6F-4507-9BBA-84CD93A8B44E}" dt="2023-08-17T07:55:31.427" v="8224" actId="164"/>
          <ac:grpSpMkLst>
            <pc:docMk/>
            <pc:sldMk cId="1750008316" sldId="382"/>
            <ac:grpSpMk id="52" creationId="{94042000-AB2D-B11B-D122-3A910DB7730B}"/>
          </ac:grpSpMkLst>
        </pc:grpChg>
        <pc:grpChg chg="add mod">
          <ac:chgData name="Minh Tran" userId="59ade502-7af3-4e1d-b883-7a9e2f25f753" providerId="ADAL" clId="{B27C2AB0-6E6F-4507-9BBA-84CD93A8B44E}" dt="2023-08-09T02:42:59.432" v="1669" actId="164"/>
          <ac:grpSpMkLst>
            <pc:docMk/>
            <pc:sldMk cId="1750008316" sldId="382"/>
            <ac:grpSpMk id="53" creationId="{345E56B6-33C0-A8EA-2E71-A24B824484E1}"/>
          </ac:grpSpMkLst>
        </pc:grpChg>
        <pc:grpChg chg="add del mod">
          <ac:chgData name="Minh Tran" userId="59ade502-7af3-4e1d-b883-7a9e2f25f753" providerId="ADAL" clId="{B27C2AB0-6E6F-4507-9BBA-84CD93A8B44E}" dt="2023-08-09T02:43:58.176" v="1674" actId="165"/>
          <ac:grpSpMkLst>
            <pc:docMk/>
            <pc:sldMk cId="1750008316" sldId="382"/>
            <ac:grpSpMk id="54" creationId="{3E626097-7F68-7ADB-07DF-5FE43387D234}"/>
          </ac:grpSpMkLst>
        </pc:grpChg>
        <pc:grpChg chg="add mod">
          <ac:chgData name="Minh Tran" userId="59ade502-7af3-4e1d-b883-7a9e2f25f753" providerId="ADAL" clId="{B27C2AB0-6E6F-4507-9BBA-84CD93A8B44E}" dt="2023-08-17T07:55:31.427" v="8224" actId="164"/>
          <ac:grpSpMkLst>
            <pc:docMk/>
            <pc:sldMk cId="1750008316" sldId="382"/>
            <ac:grpSpMk id="54" creationId="{58866B66-4C15-518D-54BA-76222C916567}"/>
          </ac:grpSpMkLst>
        </pc:grpChg>
        <pc:grpChg chg="add del mod">
          <ac:chgData name="Minh Tran" userId="59ade502-7af3-4e1d-b883-7a9e2f25f753" providerId="ADAL" clId="{B27C2AB0-6E6F-4507-9BBA-84CD93A8B44E}" dt="2023-08-07T11:00:30.145" v="1380" actId="165"/>
          <ac:grpSpMkLst>
            <pc:docMk/>
            <pc:sldMk cId="1750008316" sldId="382"/>
            <ac:grpSpMk id="57" creationId="{09611E44-C364-8B49-E80C-A34A9C6E7B4B}"/>
          </ac:grpSpMkLst>
        </pc:grpChg>
        <pc:grpChg chg="mod topLvl">
          <ac:chgData name="Minh Tran" userId="59ade502-7af3-4e1d-b883-7a9e2f25f753" providerId="ADAL" clId="{B27C2AB0-6E6F-4507-9BBA-84CD93A8B44E}" dt="2023-08-09T02:44:50.836" v="1697" actId="164"/>
          <ac:grpSpMkLst>
            <pc:docMk/>
            <pc:sldMk cId="1750008316" sldId="382"/>
            <ac:grpSpMk id="57" creationId="{1E902117-CAC7-E422-C225-34454F520769}"/>
          </ac:grpSpMkLst>
        </pc:grpChg>
        <pc:grpChg chg="mod topLvl">
          <ac:chgData name="Minh Tran" userId="59ade502-7af3-4e1d-b883-7a9e2f25f753" providerId="ADAL" clId="{B27C2AB0-6E6F-4507-9BBA-84CD93A8B44E}" dt="2023-08-07T11:19:38.407" v="1509" actId="164"/>
          <ac:grpSpMkLst>
            <pc:docMk/>
            <pc:sldMk cId="1750008316" sldId="382"/>
            <ac:grpSpMk id="60" creationId="{E860C9E7-EF7F-7E19-E41D-FA7F6CAEBFCD}"/>
          </ac:grpSpMkLst>
        </pc:grpChg>
        <pc:grpChg chg="add mod">
          <ac:chgData name="Minh Tran" userId="59ade502-7af3-4e1d-b883-7a9e2f25f753" providerId="ADAL" clId="{B27C2AB0-6E6F-4507-9BBA-84CD93A8B44E}" dt="2023-08-17T07:57:44.906" v="8367" actId="164"/>
          <ac:grpSpMkLst>
            <pc:docMk/>
            <pc:sldMk cId="1750008316" sldId="382"/>
            <ac:grpSpMk id="73" creationId="{AFFBB240-0E94-B604-4883-77203A9B45A1}"/>
          </ac:grpSpMkLst>
        </pc:grpChg>
        <pc:grpChg chg="add mod">
          <ac:chgData name="Minh Tran" userId="59ade502-7af3-4e1d-b883-7a9e2f25f753" providerId="ADAL" clId="{B27C2AB0-6E6F-4507-9BBA-84CD93A8B44E}" dt="2023-08-09T02:44:50.836" v="1697" actId="164"/>
          <ac:grpSpMkLst>
            <pc:docMk/>
            <pc:sldMk cId="1750008316" sldId="382"/>
            <ac:grpSpMk id="74" creationId="{CB6C86C8-8FBD-8D07-B27C-B33674C66554}"/>
          </ac:grpSpMkLst>
        </pc:grpChg>
        <pc:grpChg chg="add mod">
          <ac:chgData name="Minh Tran" userId="59ade502-7af3-4e1d-b883-7a9e2f25f753" providerId="ADAL" clId="{B27C2AB0-6E6F-4507-9BBA-84CD93A8B44E}" dt="2023-08-17T07:57:44.906" v="8367" actId="164"/>
          <ac:grpSpMkLst>
            <pc:docMk/>
            <pc:sldMk cId="1750008316" sldId="382"/>
            <ac:grpSpMk id="75" creationId="{42AC91EA-5D6E-1E8E-B589-551B78523502}"/>
          </ac:grpSpMkLst>
        </pc:grpChg>
        <pc:grpChg chg="add del mod">
          <ac:chgData name="Minh Tran" userId="59ade502-7af3-4e1d-b883-7a9e2f25f753" providerId="ADAL" clId="{B27C2AB0-6E6F-4507-9BBA-84CD93A8B44E}" dt="2023-08-09T02:45:32.226" v="1702" actId="165"/>
          <ac:grpSpMkLst>
            <pc:docMk/>
            <pc:sldMk cId="1750008316" sldId="382"/>
            <ac:grpSpMk id="75" creationId="{D02BA8CB-A465-6C14-BE57-1828DB27A1E5}"/>
          </ac:grpSpMkLst>
        </pc:grpChg>
        <pc:grpChg chg="add del mod">
          <ac:chgData name="Minh Tran" userId="59ade502-7af3-4e1d-b883-7a9e2f25f753" providerId="ADAL" clId="{B27C2AB0-6E6F-4507-9BBA-84CD93A8B44E}" dt="2023-08-07T11:02:54.787" v="1438" actId="165"/>
          <ac:grpSpMkLst>
            <pc:docMk/>
            <pc:sldMk cId="1750008316" sldId="382"/>
            <ac:grpSpMk id="78" creationId="{22FAE32A-8160-5B57-5FD5-EC826B83DDCA}"/>
          </ac:grpSpMkLst>
        </pc:grpChg>
        <pc:grpChg chg="mod topLvl">
          <ac:chgData name="Minh Tran" userId="59ade502-7af3-4e1d-b883-7a9e2f25f753" providerId="ADAL" clId="{B27C2AB0-6E6F-4507-9BBA-84CD93A8B44E}" dt="2023-08-09T02:47:47.502" v="1716" actId="164"/>
          <ac:grpSpMkLst>
            <pc:docMk/>
            <pc:sldMk cId="1750008316" sldId="382"/>
            <ac:grpSpMk id="78" creationId="{3C89B64B-E7E1-502D-E675-333FD390B1B5}"/>
          </ac:grpSpMkLst>
        </pc:grpChg>
        <pc:grpChg chg="add del mod">
          <ac:chgData name="Minh Tran" userId="59ade502-7af3-4e1d-b883-7a9e2f25f753" providerId="ADAL" clId="{B27C2AB0-6E6F-4507-9BBA-84CD93A8B44E}" dt="2023-08-07T11:03:16.083" v="1441" actId="165"/>
          <ac:grpSpMkLst>
            <pc:docMk/>
            <pc:sldMk cId="1750008316" sldId="382"/>
            <ac:grpSpMk id="79" creationId="{023598E5-6267-C721-0352-0054AF7E726E}"/>
          </ac:grpSpMkLst>
        </pc:grpChg>
        <pc:grpChg chg="del mod topLvl">
          <ac:chgData name="Minh Tran" userId="59ade502-7af3-4e1d-b883-7a9e2f25f753" providerId="ADAL" clId="{B27C2AB0-6E6F-4507-9BBA-84CD93A8B44E}" dt="2023-08-17T07:53:05.103" v="8022" actId="165"/>
          <ac:grpSpMkLst>
            <pc:docMk/>
            <pc:sldMk cId="1750008316" sldId="382"/>
            <ac:grpSpMk id="82" creationId="{346BF8D2-C7A4-6F27-1313-B89360E1A115}"/>
          </ac:grpSpMkLst>
        </pc:grpChg>
        <pc:grpChg chg="add mod">
          <ac:chgData name="Minh Tran" userId="59ade502-7af3-4e1d-b883-7a9e2f25f753" providerId="ADAL" clId="{B27C2AB0-6E6F-4507-9BBA-84CD93A8B44E}" dt="2023-08-09T02:47:47.502" v="1716" actId="164"/>
          <ac:grpSpMkLst>
            <pc:docMk/>
            <pc:sldMk cId="1750008316" sldId="382"/>
            <ac:grpSpMk id="90" creationId="{2F9E7E75-6655-23A5-7C11-1EB46DDCA2F9}"/>
          </ac:grpSpMkLst>
        </pc:grpChg>
        <pc:grpChg chg="add del mod">
          <ac:chgData name="Minh Tran" userId="59ade502-7af3-4e1d-b883-7a9e2f25f753" providerId="ADAL" clId="{B27C2AB0-6E6F-4507-9BBA-84CD93A8B44E}" dt="2023-08-09T02:48:20.779" v="1723" actId="165"/>
          <ac:grpSpMkLst>
            <pc:docMk/>
            <pc:sldMk cId="1750008316" sldId="382"/>
            <ac:grpSpMk id="95" creationId="{F915798D-4C3A-136E-4D4D-12EFC2FD2F7F}"/>
          </ac:grpSpMkLst>
        </pc:grpChg>
        <pc:grpChg chg="del mod topLvl">
          <ac:chgData name="Minh Tran" userId="59ade502-7af3-4e1d-b883-7a9e2f25f753" providerId="ADAL" clId="{B27C2AB0-6E6F-4507-9BBA-84CD93A8B44E}" dt="2023-08-17T07:49:38.479" v="7906" actId="165"/>
          <ac:grpSpMkLst>
            <pc:docMk/>
            <pc:sldMk cId="1750008316" sldId="382"/>
            <ac:grpSpMk id="98" creationId="{3B14ADDD-BFBB-2E5A-FCD0-CF58C5318FD7}"/>
          </ac:grpSpMkLst>
        </pc:grpChg>
        <pc:grpChg chg="add del mod">
          <ac:chgData name="Minh Tran" userId="59ade502-7af3-4e1d-b883-7a9e2f25f753" providerId="ADAL" clId="{B27C2AB0-6E6F-4507-9BBA-84CD93A8B44E}" dt="2023-08-17T07:49:19.780" v="7852" actId="165"/>
          <ac:grpSpMkLst>
            <pc:docMk/>
            <pc:sldMk cId="1750008316" sldId="382"/>
            <ac:grpSpMk id="111" creationId="{31BE3ED7-1A33-91D7-DBBF-76A91C7D01C2}"/>
          </ac:grpSpMkLst>
        </pc:grpChg>
        <pc:grpChg chg="add del mod">
          <ac:chgData name="Minh Tran" userId="59ade502-7af3-4e1d-b883-7a9e2f25f753" providerId="ADAL" clId="{B27C2AB0-6E6F-4507-9BBA-84CD93A8B44E}" dt="2023-08-09T03:05:30.451" v="1760" actId="165"/>
          <ac:grpSpMkLst>
            <pc:docMk/>
            <pc:sldMk cId="1750008316" sldId="382"/>
            <ac:grpSpMk id="112" creationId="{EE51F039-B581-4168-6E82-EAC33AC05DFB}"/>
          </ac:grpSpMkLst>
        </pc:grpChg>
        <pc:grpChg chg="del mod topLvl">
          <ac:chgData name="Minh Tran" userId="59ade502-7af3-4e1d-b883-7a9e2f25f753" providerId="ADAL" clId="{B27C2AB0-6E6F-4507-9BBA-84CD93A8B44E}" dt="2023-08-17T07:46:08.129" v="7685" actId="165"/>
          <ac:grpSpMkLst>
            <pc:docMk/>
            <pc:sldMk cId="1750008316" sldId="382"/>
            <ac:grpSpMk id="117" creationId="{A19F6D97-26C0-740D-CA87-599597193308}"/>
          </ac:grpSpMkLst>
        </pc:grpChg>
        <pc:grpChg chg="add del mod">
          <ac:chgData name="Minh Tran" userId="59ade502-7af3-4e1d-b883-7a9e2f25f753" providerId="ADAL" clId="{B27C2AB0-6E6F-4507-9BBA-84CD93A8B44E}" dt="2023-08-07T11:21:58.953" v="1534" actId="165"/>
          <ac:grpSpMkLst>
            <pc:docMk/>
            <pc:sldMk cId="1750008316" sldId="382"/>
            <ac:grpSpMk id="121" creationId="{B575ADA5-35C9-4BCE-5F96-391A1C78CDFB}"/>
          </ac:grpSpMkLst>
        </pc:grpChg>
        <pc:grpChg chg="add del mod">
          <ac:chgData name="Minh Tran" userId="59ade502-7af3-4e1d-b883-7a9e2f25f753" providerId="ADAL" clId="{B27C2AB0-6E6F-4507-9BBA-84CD93A8B44E}" dt="2023-08-07T11:09:20.886" v="1448" actId="165"/>
          <ac:grpSpMkLst>
            <pc:docMk/>
            <pc:sldMk cId="1750008316" sldId="382"/>
            <ac:grpSpMk id="122" creationId="{51AE09E7-EE4D-D437-E7FC-FC0D98E8344A}"/>
          </ac:grpSpMkLst>
        </pc:grpChg>
        <pc:grpChg chg="mod topLvl">
          <ac:chgData name="Minh Tran" userId="59ade502-7af3-4e1d-b883-7a9e2f25f753" providerId="ADAL" clId="{B27C2AB0-6E6F-4507-9BBA-84CD93A8B44E}" dt="2023-08-09T02:38:12.102" v="1577" actId="164"/>
          <ac:grpSpMkLst>
            <pc:docMk/>
            <pc:sldMk cId="1750008316" sldId="382"/>
            <ac:grpSpMk id="125" creationId="{3A60ADAD-90DB-713D-D590-CCA80138C2D3}"/>
          </ac:grpSpMkLst>
        </pc:grpChg>
        <pc:grpChg chg="add del mod">
          <ac:chgData name="Minh Tran" userId="59ade502-7af3-4e1d-b883-7a9e2f25f753" providerId="ADAL" clId="{B27C2AB0-6E6F-4507-9BBA-84CD93A8B44E}" dt="2023-08-17T07:45:32.084" v="7681" actId="165"/>
          <ac:grpSpMkLst>
            <pc:docMk/>
            <pc:sldMk cId="1750008316" sldId="382"/>
            <ac:grpSpMk id="137" creationId="{4E99036A-BDA9-9AF1-2149-A141AA33411D}"/>
          </ac:grpSpMkLst>
        </pc:grpChg>
        <pc:grpChg chg="add del mod">
          <ac:chgData name="Minh Tran" userId="59ade502-7af3-4e1d-b883-7a9e2f25f753" providerId="ADAL" clId="{B27C2AB0-6E6F-4507-9BBA-84CD93A8B44E}" dt="2023-08-07T11:23:18.860" v="1545" actId="165"/>
          <ac:grpSpMkLst>
            <pc:docMk/>
            <pc:sldMk cId="1750008316" sldId="382"/>
            <ac:grpSpMk id="138" creationId="{ABD212B7-82ED-4648-F679-D2DD03DF930B}"/>
          </ac:grpSpMkLst>
        </pc:grpChg>
        <pc:grpChg chg="add del mod">
          <ac:chgData name="Minh Tran" userId="59ade502-7af3-4e1d-b883-7a9e2f25f753" providerId="ADAL" clId="{B27C2AB0-6E6F-4507-9BBA-84CD93A8B44E}" dt="2023-08-09T03:06:47.330" v="1792" actId="165"/>
          <ac:grpSpMkLst>
            <pc:docMk/>
            <pc:sldMk cId="1750008316" sldId="382"/>
            <ac:grpSpMk id="138" creationId="{CC271797-5B46-FFD7-F413-EF40BF2858A2}"/>
          </ac:grpSpMkLst>
        </pc:grpChg>
        <pc:grpChg chg="add del mod">
          <ac:chgData name="Minh Tran" userId="59ade502-7af3-4e1d-b883-7a9e2f25f753" providerId="ADAL" clId="{B27C2AB0-6E6F-4507-9BBA-84CD93A8B44E}" dt="2023-08-07T11:16:38.755" v="1471" actId="165"/>
          <ac:grpSpMkLst>
            <pc:docMk/>
            <pc:sldMk cId="1750008316" sldId="382"/>
            <ac:grpSpMk id="139" creationId="{E5281818-5D7D-E6E2-C9B0-A8BA6048D768}"/>
          </ac:grpSpMkLst>
        </pc:grpChg>
        <pc:grpChg chg="del mod topLvl">
          <ac:chgData name="Minh Tran" userId="59ade502-7af3-4e1d-b883-7a9e2f25f753" providerId="ADAL" clId="{B27C2AB0-6E6F-4507-9BBA-84CD93A8B44E}" dt="2023-08-07T11:16:44.598" v="1472" actId="165"/>
          <ac:grpSpMkLst>
            <pc:docMk/>
            <pc:sldMk cId="1750008316" sldId="382"/>
            <ac:grpSpMk id="142" creationId="{38A27AE5-9404-9BA2-400E-2B0E8F37092F}"/>
          </ac:grpSpMkLst>
        </pc:grpChg>
        <pc:grpChg chg="del mod topLvl">
          <ac:chgData name="Minh Tran" userId="59ade502-7af3-4e1d-b883-7a9e2f25f753" providerId="ADAL" clId="{B27C2AB0-6E6F-4507-9BBA-84CD93A8B44E}" dt="2023-08-09T03:08:36.646" v="1822" actId="165"/>
          <ac:grpSpMkLst>
            <pc:docMk/>
            <pc:sldMk cId="1750008316" sldId="382"/>
            <ac:grpSpMk id="143" creationId="{06052F7F-662E-273A-6800-DE8AAC7DDA4D}"/>
          </ac:grpSpMkLst>
        </pc:grpChg>
        <pc:grpChg chg="del">
          <ac:chgData name="Minh Tran" userId="59ade502-7af3-4e1d-b883-7a9e2f25f753" providerId="ADAL" clId="{B27C2AB0-6E6F-4507-9BBA-84CD93A8B44E}" dt="2023-08-07T06:28:37.409" v="1348" actId="478"/>
          <ac:grpSpMkLst>
            <pc:docMk/>
            <pc:sldMk cId="1750008316" sldId="382"/>
            <ac:grpSpMk id="144" creationId="{EB7A7F26-2127-439E-8E61-0350F3223BF2}"/>
          </ac:grpSpMkLst>
        </pc:grpChg>
        <pc:grpChg chg="del">
          <ac:chgData name="Minh Tran" userId="59ade502-7af3-4e1d-b883-7a9e2f25f753" providerId="ADAL" clId="{B27C2AB0-6E6F-4507-9BBA-84CD93A8B44E}" dt="2023-08-07T06:28:37.409" v="1348" actId="478"/>
          <ac:grpSpMkLst>
            <pc:docMk/>
            <pc:sldMk cId="1750008316" sldId="382"/>
            <ac:grpSpMk id="145" creationId="{E8143B07-3A49-4BBC-9776-D240E6AE36FA}"/>
          </ac:grpSpMkLst>
        </pc:grpChg>
        <pc:grpChg chg="del">
          <ac:chgData name="Minh Tran" userId="59ade502-7af3-4e1d-b883-7a9e2f25f753" providerId="ADAL" clId="{B27C2AB0-6E6F-4507-9BBA-84CD93A8B44E}" dt="2023-08-07T06:28:32.524" v="1347" actId="478"/>
          <ac:grpSpMkLst>
            <pc:docMk/>
            <pc:sldMk cId="1750008316" sldId="382"/>
            <ac:grpSpMk id="146" creationId="{600710A4-5A49-4F39-A103-521489F7A341}"/>
          </ac:grpSpMkLst>
        </pc:grpChg>
        <pc:grpChg chg="del">
          <ac:chgData name="Minh Tran" userId="59ade502-7af3-4e1d-b883-7a9e2f25f753" providerId="ADAL" clId="{B27C2AB0-6E6F-4507-9BBA-84CD93A8B44E}" dt="2023-08-07T06:28:32.524" v="1347" actId="478"/>
          <ac:grpSpMkLst>
            <pc:docMk/>
            <pc:sldMk cId="1750008316" sldId="382"/>
            <ac:grpSpMk id="147" creationId="{8531E979-7682-4DE1-B126-CC60802449EE}"/>
          </ac:grpSpMkLst>
        </pc:grpChg>
        <pc:grpChg chg="del">
          <ac:chgData name="Minh Tran" userId="59ade502-7af3-4e1d-b883-7a9e2f25f753" providerId="ADAL" clId="{B27C2AB0-6E6F-4507-9BBA-84CD93A8B44E}" dt="2023-08-07T06:28:32.524" v="1347" actId="478"/>
          <ac:grpSpMkLst>
            <pc:docMk/>
            <pc:sldMk cId="1750008316" sldId="382"/>
            <ac:grpSpMk id="148" creationId="{0E92BB85-F6F1-46DE-8609-2BD317833DA9}"/>
          </ac:grpSpMkLst>
        </pc:grpChg>
        <pc:grpChg chg="del">
          <ac:chgData name="Minh Tran" userId="59ade502-7af3-4e1d-b883-7a9e2f25f753" providerId="ADAL" clId="{B27C2AB0-6E6F-4507-9BBA-84CD93A8B44E}" dt="2023-08-07T06:28:32.524" v="1347" actId="478"/>
          <ac:grpSpMkLst>
            <pc:docMk/>
            <pc:sldMk cId="1750008316" sldId="382"/>
            <ac:grpSpMk id="149" creationId="{D8D82EE5-FFB7-4F10-BF0C-B4D53E7A8404}"/>
          </ac:grpSpMkLst>
        </pc:grpChg>
        <pc:grpChg chg="del">
          <ac:chgData name="Minh Tran" userId="59ade502-7af3-4e1d-b883-7a9e2f25f753" providerId="ADAL" clId="{B27C2AB0-6E6F-4507-9BBA-84CD93A8B44E}" dt="2023-08-07T06:28:32.524" v="1347" actId="478"/>
          <ac:grpSpMkLst>
            <pc:docMk/>
            <pc:sldMk cId="1750008316" sldId="382"/>
            <ac:grpSpMk id="150" creationId="{9DE6B6F6-BFDC-413B-B3AE-850393B3C416}"/>
          </ac:grpSpMkLst>
        </pc:grpChg>
        <pc:grpChg chg="del">
          <ac:chgData name="Minh Tran" userId="59ade502-7af3-4e1d-b883-7a9e2f25f753" providerId="ADAL" clId="{B27C2AB0-6E6F-4507-9BBA-84CD93A8B44E}" dt="2023-08-07T06:28:32.524" v="1347" actId="478"/>
          <ac:grpSpMkLst>
            <pc:docMk/>
            <pc:sldMk cId="1750008316" sldId="382"/>
            <ac:grpSpMk id="151" creationId="{082623E3-850C-45B9-B0EB-A87D6111C4BC}"/>
          </ac:grpSpMkLst>
        </pc:grpChg>
        <pc:grpChg chg="del">
          <ac:chgData name="Minh Tran" userId="59ade502-7af3-4e1d-b883-7a9e2f25f753" providerId="ADAL" clId="{B27C2AB0-6E6F-4507-9BBA-84CD93A8B44E}" dt="2023-08-07T06:28:32.524" v="1347" actId="478"/>
          <ac:grpSpMkLst>
            <pc:docMk/>
            <pc:sldMk cId="1750008316" sldId="382"/>
            <ac:grpSpMk id="152" creationId="{ECB53AFC-6435-480E-BA6C-E3D7FCD3A212}"/>
          </ac:grpSpMkLst>
        </pc:grpChg>
        <pc:grpChg chg="del">
          <ac:chgData name="Minh Tran" userId="59ade502-7af3-4e1d-b883-7a9e2f25f753" providerId="ADAL" clId="{B27C2AB0-6E6F-4507-9BBA-84CD93A8B44E}" dt="2023-08-07T06:28:32.524" v="1347" actId="478"/>
          <ac:grpSpMkLst>
            <pc:docMk/>
            <pc:sldMk cId="1750008316" sldId="382"/>
            <ac:grpSpMk id="153" creationId="{745D1B98-2D07-40CF-BB8D-A809ED0331DB}"/>
          </ac:grpSpMkLst>
        </pc:grpChg>
        <pc:grpChg chg="add del mod">
          <ac:chgData name="Minh Tran" userId="59ade502-7af3-4e1d-b883-7a9e2f25f753" providerId="ADAL" clId="{B27C2AB0-6E6F-4507-9BBA-84CD93A8B44E}" dt="2023-08-09T03:08:30.842" v="1821" actId="165"/>
          <ac:grpSpMkLst>
            <pc:docMk/>
            <pc:sldMk cId="1750008316" sldId="382"/>
            <ac:grpSpMk id="155" creationId="{8D38DCA4-F4F1-6293-653C-F0494D8A29AD}"/>
          </ac:grpSpMkLst>
        </pc:grpChg>
        <pc:grpChg chg="del">
          <ac:chgData name="Minh Tran" userId="59ade502-7af3-4e1d-b883-7a9e2f25f753" providerId="ADAL" clId="{B27C2AB0-6E6F-4507-9BBA-84CD93A8B44E}" dt="2023-08-07T06:28:32.524" v="1347" actId="478"/>
          <ac:grpSpMkLst>
            <pc:docMk/>
            <pc:sldMk cId="1750008316" sldId="382"/>
            <ac:grpSpMk id="156" creationId="{613BF7E7-9138-4FCB-8973-CD8A9287F5E0}"/>
          </ac:grpSpMkLst>
        </pc:grpChg>
        <pc:grpChg chg="add mod">
          <ac:chgData name="Minh Tran" userId="59ade502-7af3-4e1d-b883-7a9e2f25f753" providerId="ADAL" clId="{B27C2AB0-6E6F-4507-9BBA-84CD93A8B44E}" dt="2023-08-09T03:08:56.315" v="1826" actId="164"/>
          <ac:grpSpMkLst>
            <pc:docMk/>
            <pc:sldMk cId="1750008316" sldId="382"/>
            <ac:grpSpMk id="156" creationId="{8A0F32AC-DCF4-0FFB-6D0B-7BDAD441462B}"/>
          </ac:grpSpMkLst>
        </pc:grpChg>
        <pc:grpChg chg="add mod">
          <ac:chgData name="Minh Tran" userId="59ade502-7af3-4e1d-b883-7a9e2f25f753" providerId="ADAL" clId="{B27C2AB0-6E6F-4507-9BBA-84CD93A8B44E}" dt="2023-08-09T03:08:56.315" v="1826" actId="164"/>
          <ac:grpSpMkLst>
            <pc:docMk/>
            <pc:sldMk cId="1750008316" sldId="382"/>
            <ac:grpSpMk id="157" creationId="{E6CF43B3-1C22-F62D-F6D1-050D404B775B}"/>
          </ac:grpSpMkLst>
        </pc:grpChg>
        <pc:grpChg chg="add del mod">
          <ac:chgData name="Minh Tran" userId="59ade502-7af3-4e1d-b883-7a9e2f25f753" providerId="ADAL" clId="{B27C2AB0-6E6F-4507-9BBA-84CD93A8B44E}" dt="2023-08-09T03:09:35.728" v="1836" actId="165"/>
          <ac:grpSpMkLst>
            <pc:docMk/>
            <pc:sldMk cId="1750008316" sldId="382"/>
            <ac:grpSpMk id="158" creationId="{E0FEA768-0DD7-A239-4441-ABCF4F14381B}"/>
          </ac:grpSpMkLst>
        </pc:grpChg>
        <pc:grpChg chg="mod topLvl">
          <ac:chgData name="Minh Tran" userId="59ade502-7af3-4e1d-b883-7a9e2f25f753" providerId="ADAL" clId="{B27C2AB0-6E6F-4507-9BBA-84CD93A8B44E}" dt="2023-08-09T03:11:44.119" v="1847" actId="164"/>
          <ac:grpSpMkLst>
            <pc:docMk/>
            <pc:sldMk cId="1750008316" sldId="382"/>
            <ac:grpSpMk id="161" creationId="{E91C68CE-24F7-F8AD-3FC4-2D5A45DA021F}"/>
          </ac:grpSpMkLst>
        </pc:grpChg>
        <pc:grpChg chg="add mod">
          <ac:chgData name="Minh Tran" userId="59ade502-7af3-4e1d-b883-7a9e2f25f753" providerId="ADAL" clId="{B27C2AB0-6E6F-4507-9BBA-84CD93A8B44E}" dt="2023-08-07T11:19:38.407" v="1509" actId="164"/>
          <ac:grpSpMkLst>
            <pc:docMk/>
            <pc:sldMk cId="1750008316" sldId="382"/>
            <ac:grpSpMk id="166" creationId="{109884BC-54F4-4330-FAE4-C12ABC24AFA7}"/>
          </ac:grpSpMkLst>
        </pc:grpChg>
        <pc:grpChg chg="add mod">
          <ac:chgData name="Minh Tran" userId="59ade502-7af3-4e1d-b883-7a9e2f25f753" providerId="ADAL" clId="{B27C2AB0-6E6F-4507-9BBA-84CD93A8B44E}" dt="2023-08-09T03:11:44.119" v="1847" actId="164"/>
          <ac:grpSpMkLst>
            <pc:docMk/>
            <pc:sldMk cId="1750008316" sldId="382"/>
            <ac:grpSpMk id="168" creationId="{DB9CDCAD-39E6-5820-3360-E3284D95FCAB}"/>
          </ac:grpSpMkLst>
        </pc:grpChg>
        <pc:grpChg chg="add mod">
          <ac:chgData name="Minh Tran" userId="59ade502-7af3-4e1d-b883-7a9e2f25f753" providerId="ADAL" clId="{B27C2AB0-6E6F-4507-9BBA-84CD93A8B44E}" dt="2023-08-07T11:20:09.404" v="1513" actId="164"/>
          <ac:grpSpMkLst>
            <pc:docMk/>
            <pc:sldMk cId="1750008316" sldId="382"/>
            <ac:grpSpMk id="171" creationId="{A3313411-6199-0694-E6C4-0A9D88E7B3C5}"/>
          </ac:grpSpMkLst>
        </pc:grpChg>
        <pc:grpChg chg="add del mod">
          <ac:chgData name="Minh Tran" userId="59ade502-7af3-4e1d-b883-7a9e2f25f753" providerId="ADAL" clId="{B27C2AB0-6E6F-4507-9BBA-84CD93A8B44E}" dt="2023-08-07T11:20:21.844" v="1516" actId="165"/>
          <ac:grpSpMkLst>
            <pc:docMk/>
            <pc:sldMk cId="1750008316" sldId="382"/>
            <ac:grpSpMk id="172" creationId="{4CDC1BA8-D07F-E112-D1B9-8DDB17BF362C}"/>
          </ac:grpSpMkLst>
        </pc:grpChg>
        <pc:grpChg chg="add mod">
          <ac:chgData name="Minh Tran" userId="59ade502-7af3-4e1d-b883-7a9e2f25f753" providerId="ADAL" clId="{B27C2AB0-6E6F-4507-9BBA-84CD93A8B44E}" dt="2023-08-07T11:21:50.212" v="1533" actId="164"/>
          <ac:grpSpMkLst>
            <pc:docMk/>
            <pc:sldMk cId="1750008316" sldId="382"/>
            <ac:grpSpMk id="180" creationId="{BB5FC426-29D0-A412-D640-0B479F9DDBBD}"/>
          </ac:grpSpMkLst>
        </pc:grpChg>
        <pc:grpChg chg="add del mod">
          <ac:chgData name="Minh Tran" userId="59ade502-7af3-4e1d-b883-7a9e2f25f753" providerId="ADAL" clId="{B27C2AB0-6E6F-4507-9BBA-84CD93A8B44E}" dt="2023-08-17T07:52:58.692" v="8021" actId="165"/>
          <ac:grpSpMkLst>
            <pc:docMk/>
            <pc:sldMk cId="1750008316" sldId="382"/>
            <ac:grpSpMk id="183" creationId="{93BD777F-CD64-0829-A7F8-EC221BFE14DE}"/>
          </ac:grpSpMkLst>
        </pc:grpChg>
        <pc:graphicFrameChg chg="add mod">
          <ac:chgData name="Minh Tran" userId="59ade502-7af3-4e1d-b883-7a9e2f25f753" providerId="ADAL" clId="{B27C2AB0-6E6F-4507-9BBA-84CD93A8B44E}" dt="2023-08-17T07:28:02.618" v="7272"/>
          <ac:graphicFrameMkLst>
            <pc:docMk/>
            <pc:sldMk cId="1750008316" sldId="382"/>
            <ac:graphicFrameMk id="3" creationId="{F2194E72-732F-49F7-4896-D7EF237C70E1}"/>
          </ac:graphicFrameMkLst>
        </pc:graphicFrameChg>
        <pc:cxnChg chg="mod">
          <ac:chgData name="Minh Tran" userId="59ade502-7af3-4e1d-b883-7a9e2f25f753" providerId="ADAL" clId="{B27C2AB0-6E6F-4507-9BBA-84CD93A8B44E}" dt="2023-08-07T06:28:32.524" v="1347" actId="478"/>
          <ac:cxnSpMkLst>
            <pc:docMk/>
            <pc:sldMk cId="1750008316" sldId="382"/>
            <ac:cxnSpMk id="3" creationId="{73A7A774-80B3-4C58-BC92-B1E6B1FE0393}"/>
          </ac:cxnSpMkLst>
        </pc:cxnChg>
        <pc:cxnChg chg="mod topLvl">
          <ac:chgData name="Minh Tran" userId="59ade502-7af3-4e1d-b883-7a9e2f25f753" providerId="ADAL" clId="{B27C2AB0-6E6F-4507-9BBA-84CD93A8B44E}" dt="2023-08-09T02:39:07.058" v="1601" actId="164"/>
          <ac:cxnSpMkLst>
            <pc:docMk/>
            <pc:sldMk cId="1750008316" sldId="382"/>
            <ac:cxnSpMk id="4" creationId="{3D5DAEDF-DE7A-1038-7E95-A84B6EF22248}"/>
          </ac:cxnSpMkLst>
        </pc:cxnChg>
        <pc:cxnChg chg="mod">
          <ac:chgData name="Minh Tran" userId="59ade502-7af3-4e1d-b883-7a9e2f25f753" providerId="ADAL" clId="{B27C2AB0-6E6F-4507-9BBA-84CD93A8B44E}" dt="2023-08-07T06:28:32.524" v="1347" actId="478"/>
          <ac:cxnSpMkLst>
            <pc:docMk/>
            <pc:sldMk cId="1750008316" sldId="382"/>
            <ac:cxnSpMk id="12" creationId="{FF18002E-E12B-4784-AF88-4AB069F4DC18}"/>
          </ac:cxnSpMkLst>
        </pc:cxnChg>
        <pc:cxnChg chg="mod topLvl">
          <ac:chgData name="Minh Tran" userId="59ade502-7af3-4e1d-b883-7a9e2f25f753" providerId="ADAL" clId="{B27C2AB0-6E6F-4507-9BBA-84CD93A8B44E}" dt="2023-08-17T07:55:31.427" v="8224" actId="164"/>
          <ac:cxnSpMkLst>
            <pc:docMk/>
            <pc:sldMk cId="1750008316" sldId="382"/>
            <ac:cxnSpMk id="15" creationId="{6A919D05-6BE4-3138-882B-FB0759D0F1D3}"/>
          </ac:cxnSpMkLst>
        </pc:cxnChg>
        <pc:cxnChg chg="mod topLvl">
          <ac:chgData name="Minh Tran" userId="59ade502-7af3-4e1d-b883-7a9e2f25f753" providerId="ADAL" clId="{B27C2AB0-6E6F-4507-9BBA-84CD93A8B44E}" dt="2023-08-17T07:57:44.906" v="8367" actId="164"/>
          <ac:cxnSpMkLst>
            <pc:docMk/>
            <pc:sldMk cId="1750008316" sldId="382"/>
            <ac:cxnSpMk id="18" creationId="{816249D3-5EDB-849E-0E55-8D2A7ABC292B}"/>
          </ac:cxnSpMkLst>
        </pc:cxnChg>
        <pc:cxnChg chg="mod">
          <ac:chgData name="Minh Tran" userId="59ade502-7af3-4e1d-b883-7a9e2f25f753" providerId="ADAL" clId="{B27C2AB0-6E6F-4507-9BBA-84CD93A8B44E}" dt="2023-08-07T06:28:37.409" v="1348" actId="478"/>
          <ac:cxnSpMkLst>
            <pc:docMk/>
            <pc:sldMk cId="1750008316" sldId="382"/>
            <ac:cxnSpMk id="19" creationId="{D77CFDDA-330D-4092-B314-D5B8AE09EAB1}"/>
          </ac:cxnSpMkLst>
        </pc:cxnChg>
        <pc:cxnChg chg="mod">
          <ac:chgData name="Minh Tran" userId="59ade502-7af3-4e1d-b883-7a9e2f25f753" providerId="ADAL" clId="{B27C2AB0-6E6F-4507-9BBA-84CD93A8B44E}" dt="2023-08-07T06:28:37.409" v="1348" actId="478"/>
          <ac:cxnSpMkLst>
            <pc:docMk/>
            <pc:sldMk cId="1750008316" sldId="382"/>
            <ac:cxnSpMk id="35" creationId="{9AF1F9E5-A521-4DA9-9131-F9D5A9BCF8CB}"/>
          </ac:cxnSpMkLst>
        </pc:cxnChg>
        <pc:cxnChg chg="mod topLvl">
          <ac:chgData name="Minh Tran" userId="59ade502-7af3-4e1d-b883-7a9e2f25f753" providerId="ADAL" clId="{B27C2AB0-6E6F-4507-9BBA-84CD93A8B44E}" dt="2023-08-09T02:42:59.432" v="1669" actId="164"/>
          <ac:cxnSpMkLst>
            <pc:docMk/>
            <pc:sldMk cId="1750008316" sldId="382"/>
            <ac:cxnSpMk id="38" creationId="{478C7761-086C-046B-73FE-6100283BA91B}"/>
          </ac:cxnSpMkLst>
        </pc:cxnChg>
        <pc:cxnChg chg="mod">
          <ac:chgData name="Minh Tran" userId="59ade502-7af3-4e1d-b883-7a9e2f25f753" providerId="ADAL" clId="{B27C2AB0-6E6F-4507-9BBA-84CD93A8B44E}" dt="2023-08-07T06:28:32.524" v="1347" actId="478"/>
          <ac:cxnSpMkLst>
            <pc:docMk/>
            <pc:sldMk cId="1750008316" sldId="382"/>
            <ac:cxnSpMk id="44" creationId="{B03F3B5C-06D3-4B92-A486-E2D44EBC5637}"/>
          </ac:cxnSpMkLst>
        </pc:cxnChg>
        <pc:cxnChg chg="mod">
          <ac:chgData name="Minh Tran" userId="59ade502-7af3-4e1d-b883-7a9e2f25f753" providerId="ADAL" clId="{B27C2AB0-6E6F-4507-9BBA-84CD93A8B44E}" dt="2023-08-07T06:28:32.524" v="1347" actId="478"/>
          <ac:cxnSpMkLst>
            <pc:docMk/>
            <pc:sldMk cId="1750008316" sldId="382"/>
            <ac:cxnSpMk id="55" creationId="{1B4E344E-0ACF-475A-BB72-9AF96E90B50B}"/>
          </ac:cxnSpMkLst>
        </pc:cxnChg>
        <pc:cxnChg chg="mod topLvl">
          <ac:chgData name="Minh Tran" userId="59ade502-7af3-4e1d-b883-7a9e2f25f753" providerId="ADAL" clId="{B27C2AB0-6E6F-4507-9BBA-84CD93A8B44E}" dt="2023-08-09T02:44:50.836" v="1697" actId="164"/>
          <ac:cxnSpMkLst>
            <pc:docMk/>
            <pc:sldMk cId="1750008316" sldId="382"/>
            <ac:cxnSpMk id="55" creationId="{DD034A14-E673-120F-C35B-7D2217BFD0EA}"/>
          </ac:cxnSpMkLst>
        </pc:cxnChg>
        <pc:cxnChg chg="mod topLvl">
          <ac:chgData name="Minh Tran" userId="59ade502-7af3-4e1d-b883-7a9e2f25f753" providerId="ADAL" clId="{B27C2AB0-6E6F-4507-9BBA-84CD93A8B44E}" dt="2023-08-07T11:19:38.407" v="1509" actId="164"/>
          <ac:cxnSpMkLst>
            <pc:docMk/>
            <pc:sldMk cId="1750008316" sldId="382"/>
            <ac:cxnSpMk id="58" creationId="{E84A543C-E6E1-7A19-96E5-D2C15D20A6B0}"/>
          </ac:cxnSpMkLst>
        </pc:cxnChg>
        <pc:cxnChg chg="mod">
          <ac:chgData name="Minh Tran" userId="59ade502-7af3-4e1d-b883-7a9e2f25f753" providerId="ADAL" clId="{B27C2AB0-6E6F-4507-9BBA-84CD93A8B44E}" dt="2023-08-07T06:28:32.524" v="1347" actId="478"/>
          <ac:cxnSpMkLst>
            <pc:docMk/>
            <pc:sldMk cId="1750008316" sldId="382"/>
            <ac:cxnSpMk id="72" creationId="{E2CE89BA-6457-4842-8DD8-566E03FEC78E}"/>
          </ac:cxnSpMkLst>
        </pc:cxnChg>
        <pc:cxnChg chg="mod topLvl">
          <ac:chgData name="Minh Tran" userId="59ade502-7af3-4e1d-b883-7a9e2f25f753" providerId="ADAL" clId="{B27C2AB0-6E6F-4507-9BBA-84CD93A8B44E}" dt="2023-08-09T02:47:47.502" v="1716" actId="164"/>
          <ac:cxnSpMkLst>
            <pc:docMk/>
            <pc:sldMk cId="1750008316" sldId="382"/>
            <ac:cxnSpMk id="76" creationId="{FE0EA18B-411D-6666-AD41-DDBDDB5B8AE6}"/>
          </ac:cxnSpMkLst>
        </pc:cxnChg>
        <pc:cxnChg chg="mod topLvl">
          <ac:chgData name="Minh Tran" userId="59ade502-7af3-4e1d-b883-7a9e2f25f753" providerId="ADAL" clId="{B27C2AB0-6E6F-4507-9BBA-84CD93A8B44E}" dt="2023-08-17T07:54:07.479" v="8122" actId="164"/>
          <ac:cxnSpMkLst>
            <pc:docMk/>
            <pc:sldMk cId="1750008316" sldId="382"/>
            <ac:cxnSpMk id="80" creationId="{467E4C2F-48D9-46A0-DCCB-D3F7CE4898E7}"/>
          </ac:cxnSpMkLst>
        </pc:cxnChg>
        <pc:cxnChg chg="mod">
          <ac:chgData name="Minh Tran" userId="59ade502-7af3-4e1d-b883-7a9e2f25f753" providerId="ADAL" clId="{B27C2AB0-6E6F-4507-9BBA-84CD93A8B44E}" dt="2023-08-07T06:28:32.524" v="1347" actId="478"/>
          <ac:cxnSpMkLst>
            <pc:docMk/>
            <pc:sldMk cId="1750008316" sldId="382"/>
            <ac:cxnSpMk id="89" creationId="{2ECA8144-FA06-4638-BAE6-E009ABD8A968}"/>
          </ac:cxnSpMkLst>
        </pc:cxnChg>
        <pc:cxnChg chg="mod topLvl">
          <ac:chgData name="Minh Tran" userId="59ade502-7af3-4e1d-b883-7a9e2f25f753" providerId="ADAL" clId="{B27C2AB0-6E6F-4507-9BBA-84CD93A8B44E}" dt="2023-08-17T07:51:15.474" v="7989" actId="164"/>
          <ac:cxnSpMkLst>
            <pc:docMk/>
            <pc:sldMk cId="1750008316" sldId="382"/>
            <ac:cxnSpMk id="96" creationId="{EAE409F6-440C-4942-9CE8-433611496F27}"/>
          </ac:cxnSpMkLst>
        </pc:cxnChg>
        <pc:cxnChg chg="mod">
          <ac:chgData name="Minh Tran" userId="59ade502-7af3-4e1d-b883-7a9e2f25f753" providerId="ADAL" clId="{B27C2AB0-6E6F-4507-9BBA-84CD93A8B44E}" dt="2023-08-07T06:28:32.524" v="1347" actId="478"/>
          <ac:cxnSpMkLst>
            <pc:docMk/>
            <pc:sldMk cId="1750008316" sldId="382"/>
            <ac:cxnSpMk id="102" creationId="{AA8731F9-BA1D-4372-883E-9EAECCBB331E}"/>
          </ac:cxnSpMkLst>
        </pc:cxnChg>
        <pc:cxnChg chg="mod">
          <ac:chgData name="Minh Tran" userId="59ade502-7af3-4e1d-b883-7a9e2f25f753" providerId="ADAL" clId="{B27C2AB0-6E6F-4507-9BBA-84CD93A8B44E}" dt="2023-08-07T06:28:32.524" v="1347" actId="478"/>
          <ac:cxnSpMkLst>
            <pc:docMk/>
            <pc:sldMk cId="1750008316" sldId="382"/>
            <ac:cxnSpMk id="112" creationId="{BB3542DF-2693-4FC3-9DA0-B72547460944}"/>
          </ac:cxnSpMkLst>
        </pc:cxnChg>
        <pc:cxnChg chg="mod topLvl">
          <ac:chgData name="Minh Tran" userId="59ade502-7af3-4e1d-b883-7a9e2f25f753" providerId="ADAL" clId="{B27C2AB0-6E6F-4507-9BBA-84CD93A8B44E}" dt="2023-08-17T07:49:12.001" v="7851" actId="164"/>
          <ac:cxnSpMkLst>
            <pc:docMk/>
            <pc:sldMk cId="1750008316" sldId="382"/>
            <ac:cxnSpMk id="113" creationId="{D1C95C43-1060-DFE2-7C2C-F6FF908FBAE6}"/>
          </ac:cxnSpMkLst>
        </pc:cxnChg>
        <pc:cxnChg chg="mod topLvl">
          <ac:chgData name="Minh Tran" userId="59ade502-7af3-4e1d-b883-7a9e2f25f753" providerId="ADAL" clId="{B27C2AB0-6E6F-4507-9BBA-84CD93A8B44E}" dt="2023-08-09T02:38:12.102" v="1577" actId="164"/>
          <ac:cxnSpMkLst>
            <pc:docMk/>
            <pc:sldMk cId="1750008316" sldId="382"/>
            <ac:cxnSpMk id="123" creationId="{95BB3C37-DBE0-F0F4-AFB2-4F4D6C76B9BA}"/>
          </ac:cxnSpMkLst>
        </pc:cxnChg>
        <pc:cxnChg chg="mod">
          <ac:chgData name="Minh Tran" userId="59ade502-7af3-4e1d-b883-7a9e2f25f753" providerId="ADAL" clId="{B27C2AB0-6E6F-4507-9BBA-84CD93A8B44E}" dt="2023-08-07T06:28:32.524" v="1347" actId="478"/>
          <ac:cxnSpMkLst>
            <pc:docMk/>
            <pc:sldMk cId="1750008316" sldId="382"/>
            <ac:cxnSpMk id="127" creationId="{B77ED2DA-AA0F-411A-9B60-F46A6EADB7B1}"/>
          </ac:cxnSpMkLst>
        </pc:cxnChg>
        <pc:cxnChg chg="mod">
          <ac:chgData name="Minh Tran" userId="59ade502-7af3-4e1d-b883-7a9e2f25f753" providerId="ADAL" clId="{B27C2AB0-6E6F-4507-9BBA-84CD93A8B44E}" dt="2023-08-07T06:28:32.524" v="1347" actId="478"/>
          <ac:cxnSpMkLst>
            <pc:docMk/>
            <pc:sldMk cId="1750008316" sldId="382"/>
            <ac:cxnSpMk id="134" creationId="{9166FD24-68DC-4940-8872-CB56540D5EA8}"/>
          </ac:cxnSpMkLst>
        </pc:cxnChg>
        <pc:cxnChg chg="mod topLvl">
          <ac:chgData name="Minh Tran" userId="59ade502-7af3-4e1d-b883-7a9e2f25f753" providerId="ADAL" clId="{B27C2AB0-6E6F-4507-9BBA-84CD93A8B44E}" dt="2023-08-09T03:08:56.315" v="1826" actId="164"/>
          <ac:cxnSpMkLst>
            <pc:docMk/>
            <pc:sldMk cId="1750008316" sldId="382"/>
            <ac:cxnSpMk id="139" creationId="{613EF2A2-D6C3-FA2F-7657-3D3B122423EA}"/>
          </ac:cxnSpMkLst>
        </pc:cxnChg>
        <pc:cxnChg chg="mod topLvl">
          <ac:chgData name="Minh Tran" userId="59ade502-7af3-4e1d-b883-7a9e2f25f753" providerId="ADAL" clId="{B27C2AB0-6E6F-4507-9BBA-84CD93A8B44E}" dt="2023-08-07T11:20:09.404" v="1513" actId="164"/>
          <ac:cxnSpMkLst>
            <pc:docMk/>
            <pc:sldMk cId="1750008316" sldId="382"/>
            <ac:cxnSpMk id="140" creationId="{F9D82CB8-591F-5C80-72BE-1C43B1674BEF}"/>
          </ac:cxnSpMkLst>
        </pc:cxnChg>
        <pc:cxnChg chg="mod topLvl">
          <ac:chgData name="Minh Tran" userId="59ade502-7af3-4e1d-b883-7a9e2f25f753" providerId="ADAL" clId="{B27C2AB0-6E6F-4507-9BBA-84CD93A8B44E}" dt="2023-08-09T03:11:44.119" v="1847" actId="164"/>
          <ac:cxnSpMkLst>
            <pc:docMk/>
            <pc:sldMk cId="1750008316" sldId="382"/>
            <ac:cxnSpMk id="159" creationId="{804967D7-B69D-3630-5F37-DB16F5083A95}"/>
          </ac:cxnSpMkLst>
        </pc:cxnChg>
        <pc:cxnChg chg="mod topLvl">
          <ac:chgData name="Minh Tran" userId="59ade502-7af3-4e1d-b883-7a9e2f25f753" providerId="ADAL" clId="{B27C2AB0-6E6F-4507-9BBA-84CD93A8B44E}" dt="2023-08-07T11:21:50.212" v="1533" actId="164"/>
          <ac:cxnSpMkLst>
            <pc:docMk/>
            <pc:sldMk cId="1750008316" sldId="382"/>
            <ac:cxnSpMk id="173" creationId="{430917C9-5423-4ACE-8871-5329C535604B}"/>
          </ac:cxnSpMkLst>
        </pc:cxnChg>
      </pc:sldChg>
      <pc:sldChg chg="addSp delSp modSp add del mod modTransition setBg modClrScheme chgLayout">
        <pc:chgData name="Minh Tran" userId="59ade502-7af3-4e1d-b883-7a9e2f25f753" providerId="ADAL" clId="{B27C2AB0-6E6F-4507-9BBA-84CD93A8B44E}" dt="2023-08-17T07:27:50.883" v="7269" actId="1076"/>
        <pc:sldMkLst>
          <pc:docMk/>
          <pc:sldMk cId="1470597363" sldId="383"/>
        </pc:sldMkLst>
        <pc:spChg chg="add mod">
          <ac:chgData name="Minh Tran" userId="59ade502-7af3-4e1d-b883-7a9e2f25f753" providerId="ADAL" clId="{B27C2AB0-6E6F-4507-9BBA-84CD93A8B44E}" dt="2023-08-17T07:01:20.394" v="6861" actId="403"/>
          <ac:spMkLst>
            <pc:docMk/>
            <pc:sldMk cId="1470597363" sldId="383"/>
            <ac:spMk id="2" creationId="{C6784673-5A26-2896-912E-1ED6B59F6AEE}"/>
          </ac:spMkLst>
        </pc:spChg>
        <pc:spChg chg="mod topLvl">
          <ac:chgData name="Minh Tran" userId="59ade502-7af3-4e1d-b883-7a9e2f25f753" providerId="ADAL" clId="{B27C2AB0-6E6F-4507-9BBA-84CD93A8B44E}" dt="2023-08-09T03:36:23.414" v="1871" actId="164"/>
          <ac:spMkLst>
            <pc:docMk/>
            <pc:sldMk cId="1470597363" sldId="383"/>
            <ac:spMk id="4" creationId="{C0680CC4-6087-09BF-D68F-DBD4CB4D0235}"/>
          </ac:spMkLst>
        </pc:spChg>
        <pc:spChg chg="mod topLvl">
          <ac:chgData name="Minh Tran" userId="59ade502-7af3-4e1d-b883-7a9e2f25f753" providerId="ADAL" clId="{B27C2AB0-6E6F-4507-9BBA-84CD93A8B44E}" dt="2023-08-09T03:36:23.414" v="1871" actId="164"/>
          <ac:spMkLst>
            <pc:docMk/>
            <pc:sldMk cId="1470597363" sldId="383"/>
            <ac:spMk id="5" creationId="{ECC40F37-0413-29A6-980F-D195107D7CD3}"/>
          </ac:spMkLst>
        </pc:spChg>
        <pc:spChg chg="add mod">
          <ac:chgData name="Minh Tran" userId="59ade502-7af3-4e1d-b883-7a9e2f25f753" providerId="ADAL" clId="{B27C2AB0-6E6F-4507-9BBA-84CD93A8B44E}" dt="2023-08-17T06:57:54.227" v="6850" actId="164"/>
          <ac:spMkLst>
            <pc:docMk/>
            <pc:sldMk cId="1470597363" sldId="383"/>
            <ac:spMk id="6" creationId="{95A7A4E5-29D3-1AA1-572B-8F7563EB60A9}"/>
          </ac:spMkLst>
        </pc:spChg>
        <pc:spChg chg="add mod">
          <ac:chgData name="Minh Tran" userId="59ade502-7af3-4e1d-b883-7a9e2f25f753" providerId="ADAL" clId="{B27C2AB0-6E6F-4507-9BBA-84CD93A8B44E}" dt="2023-08-17T07:01:29.165" v="6867" actId="403"/>
          <ac:spMkLst>
            <pc:docMk/>
            <pc:sldMk cId="1470597363" sldId="383"/>
            <ac:spMk id="7" creationId="{B81CC845-9590-C225-2C6F-B43A5D1B5B02}"/>
          </ac:spMkLst>
        </pc:spChg>
        <pc:spChg chg="del mod ord">
          <ac:chgData name="Minh Tran" userId="59ade502-7af3-4e1d-b883-7a9e2f25f753" providerId="ADAL" clId="{B27C2AB0-6E6F-4507-9BBA-84CD93A8B44E}" dt="2023-08-07T03:43:47.022" v="574" actId="478"/>
          <ac:spMkLst>
            <pc:docMk/>
            <pc:sldMk cId="1470597363" sldId="383"/>
            <ac:spMk id="7" creationId="{FA4117ED-61D9-4AC5-A3B3-1B8D25A9BCBC}"/>
          </ac:spMkLst>
        </pc:spChg>
        <pc:spChg chg="del mod ord">
          <ac:chgData name="Minh Tran" userId="59ade502-7af3-4e1d-b883-7a9e2f25f753" providerId="ADAL" clId="{B27C2AB0-6E6F-4507-9BBA-84CD93A8B44E}" dt="2023-08-07T03:41:16.418" v="571" actId="478"/>
          <ac:spMkLst>
            <pc:docMk/>
            <pc:sldMk cId="1470597363" sldId="383"/>
            <ac:spMk id="8" creationId="{6802D2BA-4AE9-488A-B4CA-3058107E3E7A}"/>
          </ac:spMkLst>
        </pc:spChg>
        <pc:spChg chg="add mod">
          <ac:chgData name="Minh Tran" userId="59ade502-7af3-4e1d-b883-7a9e2f25f753" providerId="ADAL" clId="{B27C2AB0-6E6F-4507-9BBA-84CD93A8B44E}" dt="2023-08-17T06:57:54.227" v="6850" actId="164"/>
          <ac:spMkLst>
            <pc:docMk/>
            <pc:sldMk cId="1470597363" sldId="383"/>
            <ac:spMk id="8" creationId="{79BACA8D-7A6D-69A2-965D-E26DA4AF2907}"/>
          </ac:spMkLst>
        </pc:spChg>
        <pc:spChg chg="mod topLvl">
          <ac:chgData name="Minh Tran" userId="59ade502-7af3-4e1d-b883-7a9e2f25f753" providerId="ADAL" clId="{B27C2AB0-6E6F-4507-9BBA-84CD93A8B44E}" dt="2023-08-07T05:28:28.397" v="897" actId="164"/>
          <ac:spMkLst>
            <pc:docMk/>
            <pc:sldMk cId="1470597363" sldId="383"/>
            <ac:spMk id="11" creationId="{61CD95B9-1280-4F2C-8CD0-87A1B0C92B67}"/>
          </ac:spMkLst>
        </pc:spChg>
        <pc:spChg chg="mod topLvl">
          <ac:chgData name="Minh Tran" userId="59ade502-7af3-4e1d-b883-7a9e2f25f753" providerId="ADAL" clId="{B27C2AB0-6E6F-4507-9BBA-84CD93A8B44E}" dt="2023-08-17T06:58:29.309" v="6854" actId="164"/>
          <ac:spMkLst>
            <pc:docMk/>
            <pc:sldMk cId="1470597363" sldId="383"/>
            <ac:spMk id="12" creationId="{DD62A067-EE36-42AD-AC03-6022F1AF0404}"/>
          </ac:spMkLst>
        </pc:spChg>
        <pc:spChg chg="mod topLvl">
          <ac:chgData name="Minh Tran" userId="59ade502-7af3-4e1d-b883-7a9e2f25f753" providerId="ADAL" clId="{B27C2AB0-6E6F-4507-9BBA-84CD93A8B44E}" dt="2023-08-07T05:27:43.904" v="866" actId="164"/>
          <ac:spMkLst>
            <pc:docMk/>
            <pc:sldMk cId="1470597363" sldId="383"/>
            <ac:spMk id="13" creationId="{2701A73A-88D9-455B-B755-7CAA9FA05E12}"/>
          </ac:spMkLst>
        </pc:spChg>
        <pc:spChg chg="mod topLvl">
          <ac:chgData name="Minh Tran" userId="59ade502-7af3-4e1d-b883-7a9e2f25f753" providerId="ADAL" clId="{B27C2AB0-6E6F-4507-9BBA-84CD93A8B44E}" dt="2023-08-07T05:27:43.904" v="866" actId="164"/>
          <ac:spMkLst>
            <pc:docMk/>
            <pc:sldMk cId="1470597363" sldId="383"/>
            <ac:spMk id="14" creationId="{789F912B-2B90-470D-A63E-418DCA87FF25}"/>
          </ac:spMkLst>
        </pc:spChg>
        <pc:spChg chg="mod topLvl">
          <ac:chgData name="Minh Tran" userId="59ade502-7af3-4e1d-b883-7a9e2f25f753" providerId="ADAL" clId="{B27C2AB0-6E6F-4507-9BBA-84CD93A8B44E}" dt="2023-08-07T05:27:43.904" v="866" actId="164"/>
          <ac:spMkLst>
            <pc:docMk/>
            <pc:sldMk cId="1470597363" sldId="383"/>
            <ac:spMk id="15" creationId="{79ADFFF9-8BDE-4C34-AC0F-062D948D12AE}"/>
          </ac:spMkLst>
        </pc:spChg>
        <pc:spChg chg="mod topLvl">
          <ac:chgData name="Minh Tran" userId="59ade502-7af3-4e1d-b883-7a9e2f25f753" providerId="ADAL" clId="{B27C2AB0-6E6F-4507-9BBA-84CD93A8B44E}" dt="2023-08-07T05:27:43.904" v="866" actId="164"/>
          <ac:spMkLst>
            <pc:docMk/>
            <pc:sldMk cId="1470597363" sldId="383"/>
            <ac:spMk id="16" creationId="{44107D53-711A-49F6-8844-D4EBA6A43839}"/>
          </ac:spMkLst>
        </pc:spChg>
        <pc:spChg chg="mod topLvl">
          <ac:chgData name="Minh Tran" userId="59ade502-7af3-4e1d-b883-7a9e2f25f753" providerId="ADAL" clId="{B27C2AB0-6E6F-4507-9BBA-84CD93A8B44E}" dt="2023-08-07T05:27:43.904" v="866" actId="164"/>
          <ac:spMkLst>
            <pc:docMk/>
            <pc:sldMk cId="1470597363" sldId="383"/>
            <ac:spMk id="17" creationId="{C6028B28-9FC5-439E-93B2-CAF43E33C3DC}"/>
          </ac:spMkLst>
        </pc:spChg>
        <pc:spChg chg="mod topLvl">
          <ac:chgData name="Minh Tran" userId="59ade502-7af3-4e1d-b883-7a9e2f25f753" providerId="ADAL" clId="{B27C2AB0-6E6F-4507-9BBA-84CD93A8B44E}" dt="2023-08-07T05:27:43.904" v="866" actId="164"/>
          <ac:spMkLst>
            <pc:docMk/>
            <pc:sldMk cId="1470597363" sldId="383"/>
            <ac:spMk id="18" creationId="{8B7D89D5-59C0-424D-B8E3-27C372030347}"/>
          </ac:spMkLst>
        </pc:spChg>
        <pc:spChg chg="add del mod">
          <ac:chgData name="Minh Tran" userId="59ade502-7af3-4e1d-b883-7a9e2f25f753" providerId="ADAL" clId="{B27C2AB0-6E6F-4507-9BBA-84CD93A8B44E}" dt="2023-08-17T07:06:12.861" v="6973" actId="478"/>
          <ac:spMkLst>
            <pc:docMk/>
            <pc:sldMk cId="1470597363" sldId="383"/>
            <ac:spMk id="21" creationId="{E14949EA-4706-F0B0-A7BA-99929A7D2E78}"/>
          </ac:spMkLst>
        </pc:spChg>
        <pc:spChg chg="mod topLvl">
          <ac:chgData name="Minh Tran" userId="59ade502-7af3-4e1d-b883-7a9e2f25f753" providerId="ADAL" clId="{B27C2AB0-6E6F-4507-9BBA-84CD93A8B44E}" dt="2023-08-07T05:28:28.397" v="897" actId="164"/>
          <ac:spMkLst>
            <pc:docMk/>
            <pc:sldMk cId="1470597363" sldId="383"/>
            <ac:spMk id="26" creationId="{8E4D281D-23C3-4A8C-9712-B8E1F17F1530}"/>
          </ac:spMkLst>
        </pc:spChg>
        <pc:spChg chg="mod topLvl">
          <ac:chgData name="Minh Tran" userId="59ade502-7af3-4e1d-b883-7a9e2f25f753" providerId="ADAL" clId="{B27C2AB0-6E6F-4507-9BBA-84CD93A8B44E}" dt="2023-08-07T05:28:28.397" v="897" actId="164"/>
          <ac:spMkLst>
            <pc:docMk/>
            <pc:sldMk cId="1470597363" sldId="383"/>
            <ac:spMk id="27" creationId="{21ACDEB9-0929-4BB5-B975-E82D82D6A67B}"/>
          </ac:spMkLst>
        </pc:spChg>
        <pc:spChg chg="mod topLvl">
          <ac:chgData name="Minh Tran" userId="59ade502-7af3-4e1d-b883-7a9e2f25f753" providerId="ADAL" clId="{B27C2AB0-6E6F-4507-9BBA-84CD93A8B44E}" dt="2023-08-07T05:28:28.397" v="897" actId="164"/>
          <ac:spMkLst>
            <pc:docMk/>
            <pc:sldMk cId="1470597363" sldId="383"/>
            <ac:spMk id="28" creationId="{6CC916C6-7648-42DA-AFD9-A1BF8B81FC6F}"/>
          </ac:spMkLst>
        </pc:spChg>
        <pc:spChg chg="mod topLvl">
          <ac:chgData name="Minh Tran" userId="59ade502-7af3-4e1d-b883-7a9e2f25f753" providerId="ADAL" clId="{B27C2AB0-6E6F-4507-9BBA-84CD93A8B44E}" dt="2023-08-07T05:28:28.397" v="897" actId="164"/>
          <ac:spMkLst>
            <pc:docMk/>
            <pc:sldMk cId="1470597363" sldId="383"/>
            <ac:spMk id="29" creationId="{F454FEA8-FED0-42E9-AFA7-B3D645620F78}"/>
          </ac:spMkLst>
        </pc:spChg>
        <pc:spChg chg="mod topLvl">
          <ac:chgData name="Minh Tran" userId="59ade502-7af3-4e1d-b883-7a9e2f25f753" providerId="ADAL" clId="{B27C2AB0-6E6F-4507-9BBA-84CD93A8B44E}" dt="2023-08-07T05:28:28.397" v="897" actId="164"/>
          <ac:spMkLst>
            <pc:docMk/>
            <pc:sldMk cId="1470597363" sldId="383"/>
            <ac:spMk id="30" creationId="{1002B7FF-642A-42A8-A7A7-680837EFBB00}"/>
          </ac:spMkLst>
        </pc:spChg>
        <pc:spChg chg="mod topLvl">
          <ac:chgData name="Minh Tran" userId="59ade502-7af3-4e1d-b883-7a9e2f25f753" providerId="ADAL" clId="{B27C2AB0-6E6F-4507-9BBA-84CD93A8B44E}" dt="2023-08-07T05:30:42.765" v="932" actId="164"/>
          <ac:spMkLst>
            <pc:docMk/>
            <pc:sldMk cId="1470597363" sldId="383"/>
            <ac:spMk id="35" creationId="{97F7F734-A160-4816-AFD0-8DF4A0676F23}"/>
          </ac:spMkLst>
        </pc:spChg>
        <pc:spChg chg="mod topLvl">
          <ac:chgData name="Minh Tran" userId="59ade502-7af3-4e1d-b883-7a9e2f25f753" providerId="ADAL" clId="{B27C2AB0-6E6F-4507-9BBA-84CD93A8B44E}" dt="2023-08-17T06:58:29.309" v="6854" actId="164"/>
          <ac:spMkLst>
            <pc:docMk/>
            <pc:sldMk cId="1470597363" sldId="383"/>
            <ac:spMk id="36" creationId="{51508E49-E02E-4ADD-A3D6-32200AEFC6ED}"/>
          </ac:spMkLst>
        </pc:spChg>
        <pc:spChg chg="mod topLvl">
          <ac:chgData name="Minh Tran" userId="59ade502-7af3-4e1d-b883-7a9e2f25f753" providerId="ADAL" clId="{B27C2AB0-6E6F-4507-9BBA-84CD93A8B44E}" dt="2023-08-17T06:58:00.807" v="6851" actId="164"/>
          <ac:spMkLst>
            <pc:docMk/>
            <pc:sldMk cId="1470597363" sldId="383"/>
            <ac:spMk id="37" creationId="{8E18EA9D-8BEC-4B04-9C51-0373B3DE61E4}"/>
          </ac:spMkLst>
        </pc:spChg>
        <pc:spChg chg="mod topLvl">
          <ac:chgData name="Minh Tran" userId="59ade502-7af3-4e1d-b883-7a9e2f25f753" providerId="ADAL" clId="{B27C2AB0-6E6F-4507-9BBA-84CD93A8B44E}" dt="2023-08-07T05:30:12.883" v="928" actId="164"/>
          <ac:spMkLst>
            <pc:docMk/>
            <pc:sldMk cId="1470597363" sldId="383"/>
            <ac:spMk id="38" creationId="{B86930F7-7940-4BBF-978C-D9B9EDEA971C}"/>
          </ac:spMkLst>
        </pc:spChg>
        <pc:spChg chg="mod topLvl">
          <ac:chgData name="Minh Tran" userId="59ade502-7af3-4e1d-b883-7a9e2f25f753" providerId="ADAL" clId="{B27C2AB0-6E6F-4507-9BBA-84CD93A8B44E}" dt="2023-08-07T05:30:12.883" v="928" actId="164"/>
          <ac:spMkLst>
            <pc:docMk/>
            <pc:sldMk cId="1470597363" sldId="383"/>
            <ac:spMk id="45" creationId="{39D1E0CE-DE48-4BDE-A0FA-7F8AAEFE9151}"/>
          </ac:spMkLst>
        </pc:spChg>
        <pc:spChg chg="mod topLvl">
          <ac:chgData name="Minh Tran" userId="59ade502-7af3-4e1d-b883-7a9e2f25f753" providerId="ADAL" clId="{B27C2AB0-6E6F-4507-9BBA-84CD93A8B44E}" dt="2023-08-07T05:30:12.883" v="928" actId="164"/>
          <ac:spMkLst>
            <pc:docMk/>
            <pc:sldMk cId="1470597363" sldId="383"/>
            <ac:spMk id="46" creationId="{18C4D1D4-1A8F-4351-861B-BF6844203904}"/>
          </ac:spMkLst>
        </pc:spChg>
        <pc:spChg chg="mod topLvl">
          <ac:chgData name="Minh Tran" userId="59ade502-7af3-4e1d-b883-7a9e2f25f753" providerId="ADAL" clId="{B27C2AB0-6E6F-4507-9BBA-84CD93A8B44E}" dt="2023-08-07T05:30:12.883" v="928" actId="164"/>
          <ac:spMkLst>
            <pc:docMk/>
            <pc:sldMk cId="1470597363" sldId="383"/>
            <ac:spMk id="47" creationId="{69D2CC34-3146-48B8-BD1C-8350844F7DF4}"/>
          </ac:spMkLst>
        </pc:spChg>
        <pc:spChg chg="mod topLvl">
          <ac:chgData name="Minh Tran" userId="59ade502-7af3-4e1d-b883-7a9e2f25f753" providerId="ADAL" clId="{B27C2AB0-6E6F-4507-9BBA-84CD93A8B44E}" dt="2023-08-07T05:30:12.883" v="928" actId="164"/>
          <ac:spMkLst>
            <pc:docMk/>
            <pc:sldMk cId="1470597363" sldId="383"/>
            <ac:spMk id="48" creationId="{E24982B2-AFFD-43AF-B8E2-61A22B9A35F9}"/>
          </ac:spMkLst>
        </pc:spChg>
        <pc:spChg chg="mod topLvl">
          <ac:chgData name="Minh Tran" userId="59ade502-7af3-4e1d-b883-7a9e2f25f753" providerId="ADAL" clId="{B27C2AB0-6E6F-4507-9BBA-84CD93A8B44E}" dt="2023-08-07T05:30:12.883" v="928" actId="164"/>
          <ac:spMkLst>
            <pc:docMk/>
            <pc:sldMk cId="1470597363" sldId="383"/>
            <ac:spMk id="49" creationId="{B2425EA6-BA0F-4ED6-83E7-72DB54A80252}"/>
          </ac:spMkLst>
        </pc:spChg>
        <pc:spChg chg="mod">
          <ac:chgData name="Minh Tran" userId="59ade502-7af3-4e1d-b883-7a9e2f25f753" providerId="ADAL" clId="{B27C2AB0-6E6F-4507-9BBA-84CD93A8B44E}" dt="2023-08-07T05:30:21.591" v="929" actId="165"/>
          <ac:spMkLst>
            <pc:docMk/>
            <pc:sldMk cId="1470597363" sldId="383"/>
            <ac:spMk id="52" creationId="{F4334C6D-9AD0-49FA-A9DA-FA30FC1B4844}"/>
          </ac:spMkLst>
        </pc:spChg>
        <pc:spChg chg="mod">
          <ac:chgData name="Minh Tran" userId="59ade502-7af3-4e1d-b883-7a9e2f25f753" providerId="ADAL" clId="{B27C2AB0-6E6F-4507-9BBA-84CD93A8B44E}" dt="2023-08-07T05:30:21.591" v="929" actId="165"/>
          <ac:spMkLst>
            <pc:docMk/>
            <pc:sldMk cId="1470597363" sldId="383"/>
            <ac:spMk id="53" creationId="{A973318B-3EC9-4FBC-89BC-2F0A063E3171}"/>
          </ac:spMkLst>
        </pc:spChg>
        <pc:spChg chg="mod">
          <ac:chgData name="Minh Tran" userId="59ade502-7af3-4e1d-b883-7a9e2f25f753" providerId="ADAL" clId="{B27C2AB0-6E6F-4507-9BBA-84CD93A8B44E}" dt="2023-08-07T05:30:21.591" v="929" actId="165"/>
          <ac:spMkLst>
            <pc:docMk/>
            <pc:sldMk cId="1470597363" sldId="383"/>
            <ac:spMk id="54" creationId="{ED648EF0-B43E-4A30-9BC4-AADEE39EFAE9}"/>
          </ac:spMkLst>
        </pc:spChg>
        <pc:spChg chg="mod">
          <ac:chgData name="Minh Tran" userId="59ade502-7af3-4e1d-b883-7a9e2f25f753" providerId="ADAL" clId="{B27C2AB0-6E6F-4507-9BBA-84CD93A8B44E}" dt="2023-08-07T05:30:21.591" v="929" actId="165"/>
          <ac:spMkLst>
            <pc:docMk/>
            <pc:sldMk cId="1470597363" sldId="383"/>
            <ac:spMk id="55" creationId="{A6D4B3A5-2508-470F-A6D6-9953FDA7B886}"/>
          </ac:spMkLst>
        </pc:spChg>
        <pc:spChg chg="mod">
          <ac:chgData name="Minh Tran" userId="59ade502-7af3-4e1d-b883-7a9e2f25f753" providerId="ADAL" clId="{B27C2AB0-6E6F-4507-9BBA-84CD93A8B44E}" dt="2023-08-07T05:30:21.591" v="929" actId="165"/>
          <ac:spMkLst>
            <pc:docMk/>
            <pc:sldMk cId="1470597363" sldId="383"/>
            <ac:spMk id="56" creationId="{DCBCA036-DF60-496E-BB7E-689C52D90189}"/>
          </ac:spMkLst>
        </pc:spChg>
        <pc:spChg chg="mod topLvl">
          <ac:chgData name="Minh Tran" userId="59ade502-7af3-4e1d-b883-7a9e2f25f753" providerId="ADAL" clId="{B27C2AB0-6E6F-4507-9BBA-84CD93A8B44E}" dt="2023-08-17T06:57:54.227" v="6850" actId="164"/>
          <ac:spMkLst>
            <pc:docMk/>
            <pc:sldMk cId="1470597363" sldId="383"/>
            <ac:spMk id="61" creationId="{95E15A58-5419-4E0A-B4AB-4A83C3742460}"/>
          </ac:spMkLst>
        </pc:spChg>
        <pc:spChg chg="mod topLvl">
          <ac:chgData name="Minh Tran" userId="59ade502-7af3-4e1d-b883-7a9e2f25f753" providerId="ADAL" clId="{B27C2AB0-6E6F-4507-9BBA-84CD93A8B44E}" dt="2023-08-17T06:57:54.227" v="6850" actId="164"/>
          <ac:spMkLst>
            <pc:docMk/>
            <pc:sldMk cId="1470597363" sldId="383"/>
            <ac:spMk id="62" creationId="{6790DD37-0A8A-4E16-975E-CF078FC49A58}"/>
          </ac:spMkLst>
        </pc:spChg>
        <pc:spChg chg="mod topLvl">
          <ac:chgData name="Minh Tran" userId="59ade502-7af3-4e1d-b883-7a9e2f25f753" providerId="ADAL" clId="{B27C2AB0-6E6F-4507-9BBA-84CD93A8B44E}" dt="2023-08-17T06:57:54.227" v="6850" actId="164"/>
          <ac:spMkLst>
            <pc:docMk/>
            <pc:sldMk cId="1470597363" sldId="383"/>
            <ac:spMk id="63" creationId="{A1BD8F77-891A-4F1C-835A-318C3B852741}"/>
          </ac:spMkLst>
        </pc:spChg>
        <pc:spChg chg="mod topLvl">
          <ac:chgData name="Minh Tran" userId="59ade502-7af3-4e1d-b883-7a9e2f25f753" providerId="ADAL" clId="{B27C2AB0-6E6F-4507-9BBA-84CD93A8B44E}" dt="2023-08-17T06:57:54.227" v="6850" actId="164"/>
          <ac:spMkLst>
            <pc:docMk/>
            <pc:sldMk cId="1470597363" sldId="383"/>
            <ac:spMk id="64" creationId="{21042142-40DB-4AA6-B236-BADC3CBADAB3}"/>
          </ac:spMkLst>
        </pc:spChg>
        <pc:spChg chg="mod topLvl">
          <ac:chgData name="Minh Tran" userId="59ade502-7af3-4e1d-b883-7a9e2f25f753" providerId="ADAL" clId="{B27C2AB0-6E6F-4507-9BBA-84CD93A8B44E}" dt="2023-08-17T06:57:54.227" v="6850" actId="164"/>
          <ac:spMkLst>
            <pc:docMk/>
            <pc:sldMk cId="1470597363" sldId="383"/>
            <ac:spMk id="65" creationId="{A9F38967-DB19-4BD5-A9DD-E5BDCD84DB9E}"/>
          </ac:spMkLst>
        </pc:spChg>
        <pc:spChg chg="mod">
          <ac:chgData name="Minh Tran" userId="59ade502-7af3-4e1d-b883-7a9e2f25f753" providerId="ADAL" clId="{B27C2AB0-6E6F-4507-9BBA-84CD93A8B44E}" dt="2023-08-17T06:58:10.687" v="6852" actId="165"/>
          <ac:spMkLst>
            <pc:docMk/>
            <pc:sldMk cId="1470597363" sldId="383"/>
            <ac:spMk id="81" creationId="{0FCA1FDC-1B19-4CEF-86B5-AFF6DE50F548}"/>
          </ac:spMkLst>
        </pc:spChg>
        <pc:spChg chg="mod">
          <ac:chgData name="Minh Tran" userId="59ade502-7af3-4e1d-b883-7a9e2f25f753" providerId="ADAL" clId="{B27C2AB0-6E6F-4507-9BBA-84CD93A8B44E}" dt="2023-08-17T06:58:10.687" v="6852" actId="165"/>
          <ac:spMkLst>
            <pc:docMk/>
            <pc:sldMk cId="1470597363" sldId="383"/>
            <ac:spMk id="82" creationId="{AE48FC74-639A-4F4D-8CF4-67BC80875573}"/>
          </ac:spMkLst>
        </pc:spChg>
        <pc:spChg chg="mod">
          <ac:chgData name="Minh Tran" userId="59ade502-7af3-4e1d-b883-7a9e2f25f753" providerId="ADAL" clId="{B27C2AB0-6E6F-4507-9BBA-84CD93A8B44E}" dt="2023-08-17T06:58:10.687" v="6852" actId="165"/>
          <ac:spMkLst>
            <pc:docMk/>
            <pc:sldMk cId="1470597363" sldId="383"/>
            <ac:spMk id="83" creationId="{AEAD90B5-5A62-4E3A-BB15-8539E8A2E812}"/>
          </ac:spMkLst>
        </pc:spChg>
        <pc:spChg chg="mod">
          <ac:chgData name="Minh Tran" userId="59ade502-7af3-4e1d-b883-7a9e2f25f753" providerId="ADAL" clId="{B27C2AB0-6E6F-4507-9BBA-84CD93A8B44E}" dt="2023-08-17T06:58:10.687" v="6852" actId="165"/>
          <ac:spMkLst>
            <pc:docMk/>
            <pc:sldMk cId="1470597363" sldId="383"/>
            <ac:spMk id="84" creationId="{EB5B04EA-0B38-4408-8096-D8E7E5E2D6EF}"/>
          </ac:spMkLst>
        </pc:spChg>
        <pc:spChg chg="mod">
          <ac:chgData name="Minh Tran" userId="59ade502-7af3-4e1d-b883-7a9e2f25f753" providerId="ADAL" clId="{B27C2AB0-6E6F-4507-9BBA-84CD93A8B44E}" dt="2023-08-17T06:58:10.687" v="6852" actId="165"/>
          <ac:spMkLst>
            <pc:docMk/>
            <pc:sldMk cId="1470597363" sldId="383"/>
            <ac:spMk id="85" creationId="{1DE71A45-78C9-4E4C-8A67-FC798E48EA94}"/>
          </ac:spMkLst>
        </pc:spChg>
        <pc:spChg chg="mod">
          <ac:chgData name="Minh Tran" userId="59ade502-7af3-4e1d-b883-7a9e2f25f753" providerId="ADAL" clId="{B27C2AB0-6E6F-4507-9BBA-84CD93A8B44E}" dt="2023-08-17T06:58:10.687" v="6852" actId="165"/>
          <ac:spMkLst>
            <pc:docMk/>
            <pc:sldMk cId="1470597363" sldId="383"/>
            <ac:spMk id="89" creationId="{8A788F9B-A4CE-4D90-9D89-2621AE183C85}"/>
          </ac:spMkLst>
        </pc:spChg>
        <pc:spChg chg="mod">
          <ac:chgData name="Minh Tran" userId="59ade502-7af3-4e1d-b883-7a9e2f25f753" providerId="ADAL" clId="{B27C2AB0-6E6F-4507-9BBA-84CD93A8B44E}" dt="2023-08-17T06:58:10.687" v="6852" actId="165"/>
          <ac:spMkLst>
            <pc:docMk/>
            <pc:sldMk cId="1470597363" sldId="383"/>
            <ac:spMk id="90" creationId="{D9CE4D4A-4BB7-4DE1-A80C-CD2ADA7E6F57}"/>
          </ac:spMkLst>
        </pc:spChg>
        <pc:spChg chg="mod">
          <ac:chgData name="Minh Tran" userId="59ade502-7af3-4e1d-b883-7a9e2f25f753" providerId="ADAL" clId="{B27C2AB0-6E6F-4507-9BBA-84CD93A8B44E}" dt="2023-08-17T06:58:10.687" v="6852" actId="165"/>
          <ac:spMkLst>
            <pc:docMk/>
            <pc:sldMk cId="1470597363" sldId="383"/>
            <ac:spMk id="91" creationId="{D98497F8-6ED5-4048-BF76-8127F0F89CDA}"/>
          </ac:spMkLst>
        </pc:spChg>
        <pc:spChg chg="mod">
          <ac:chgData name="Minh Tran" userId="59ade502-7af3-4e1d-b883-7a9e2f25f753" providerId="ADAL" clId="{B27C2AB0-6E6F-4507-9BBA-84CD93A8B44E}" dt="2023-08-17T06:58:10.687" v="6852" actId="165"/>
          <ac:spMkLst>
            <pc:docMk/>
            <pc:sldMk cId="1470597363" sldId="383"/>
            <ac:spMk id="92" creationId="{FDA56F13-EA9C-4696-88E5-C066B03FD009}"/>
          </ac:spMkLst>
        </pc:spChg>
        <pc:spChg chg="mod">
          <ac:chgData name="Minh Tran" userId="59ade502-7af3-4e1d-b883-7a9e2f25f753" providerId="ADAL" clId="{B27C2AB0-6E6F-4507-9BBA-84CD93A8B44E}" dt="2023-08-17T06:58:10.687" v="6852" actId="165"/>
          <ac:spMkLst>
            <pc:docMk/>
            <pc:sldMk cId="1470597363" sldId="383"/>
            <ac:spMk id="93" creationId="{A2BEC4BA-3F35-4663-B9A7-0C2A1EC7B32A}"/>
          </ac:spMkLst>
        </pc:spChg>
        <pc:spChg chg="mod">
          <ac:chgData name="Minh Tran" userId="59ade502-7af3-4e1d-b883-7a9e2f25f753" providerId="ADAL" clId="{B27C2AB0-6E6F-4507-9BBA-84CD93A8B44E}" dt="2023-08-17T06:58:10.687" v="6852" actId="165"/>
          <ac:spMkLst>
            <pc:docMk/>
            <pc:sldMk cId="1470597363" sldId="383"/>
            <ac:spMk id="94" creationId="{CFBF302E-7704-4695-B019-4C19AA3FCDDB}"/>
          </ac:spMkLst>
        </pc:spChg>
        <pc:spChg chg="mod ord">
          <ac:chgData name="Minh Tran" userId="59ade502-7af3-4e1d-b883-7a9e2f25f753" providerId="ADAL" clId="{B27C2AB0-6E6F-4507-9BBA-84CD93A8B44E}" dt="2023-08-07T05:19:01.586" v="695" actId="207"/>
          <ac:spMkLst>
            <pc:docMk/>
            <pc:sldMk cId="1470597363" sldId="383"/>
            <ac:spMk id="104" creationId="{A68B92E7-F19F-4F0E-A957-E57FCC54B5A0}"/>
          </ac:spMkLst>
        </pc:spChg>
        <pc:grpChg chg="add del mod">
          <ac:chgData name="Minh Tran" userId="59ade502-7af3-4e1d-b883-7a9e2f25f753" providerId="ADAL" clId="{B27C2AB0-6E6F-4507-9BBA-84CD93A8B44E}" dt="2023-08-09T03:12:27.367" v="1862" actId="165"/>
          <ac:grpSpMkLst>
            <pc:docMk/>
            <pc:sldMk cId="1470597363" sldId="383"/>
            <ac:grpSpMk id="2" creationId="{BC887648-12FB-3DD5-6B18-DC4773270BD2}"/>
          </ac:grpSpMkLst>
        </pc:grpChg>
        <pc:grpChg chg="del">
          <ac:chgData name="Minh Tran" userId="59ade502-7af3-4e1d-b883-7a9e2f25f753" providerId="ADAL" clId="{B27C2AB0-6E6F-4507-9BBA-84CD93A8B44E}" dt="2023-08-07T03:45:56.126" v="577" actId="165"/>
          <ac:grpSpMkLst>
            <pc:docMk/>
            <pc:sldMk cId="1470597363" sldId="383"/>
            <ac:grpSpMk id="9" creationId="{9C7C4ACC-D9AE-4838-BE58-4646B660C933}"/>
          </ac:grpSpMkLst>
        </pc:grpChg>
        <pc:grpChg chg="add mod">
          <ac:chgData name="Minh Tran" userId="59ade502-7af3-4e1d-b883-7a9e2f25f753" providerId="ADAL" clId="{B27C2AB0-6E6F-4507-9BBA-84CD93A8B44E}" dt="2023-08-17T06:58:00.807" v="6851" actId="164"/>
          <ac:grpSpMkLst>
            <pc:docMk/>
            <pc:sldMk cId="1470597363" sldId="383"/>
            <ac:grpSpMk id="9" creationId="{B1C970A3-8281-8E1D-9D69-8B5A03DEE762}"/>
          </ac:grpSpMkLst>
        </pc:grpChg>
        <pc:grpChg chg="add mod">
          <ac:chgData name="Minh Tran" userId="59ade502-7af3-4e1d-b883-7a9e2f25f753" providerId="ADAL" clId="{B27C2AB0-6E6F-4507-9BBA-84CD93A8B44E}" dt="2023-08-17T06:58:00.807" v="6851" actId="164"/>
          <ac:grpSpMkLst>
            <pc:docMk/>
            <pc:sldMk cId="1470597363" sldId="383"/>
            <ac:grpSpMk id="10" creationId="{CFBDA039-61DC-27CD-6D1A-7D6F0558942D}"/>
          </ac:grpSpMkLst>
        </pc:grpChg>
        <pc:grpChg chg="del">
          <ac:chgData name="Minh Tran" userId="59ade502-7af3-4e1d-b883-7a9e2f25f753" providerId="ADAL" clId="{B27C2AB0-6E6F-4507-9BBA-84CD93A8B44E}" dt="2023-08-07T04:07:29.934" v="631" actId="165"/>
          <ac:grpSpMkLst>
            <pc:docMk/>
            <pc:sldMk cId="1470597363" sldId="383"/>
            <ac:grpSpMk id="10" creationId="{F9C53C55-8EEF-4FD4-A94C-A8F7836A35C9}"/>
          </ac:grpSpMkLst>
        </pc:grpChg>
        <pc:grpChg chg="del mod">
          <ac:chgData name="Minh Tran" userId="59ade502-7af3-4e1d-b883-7a9e2f25f753" providerId="ADAL" clId="{B27C2AB0-6E6F-4507-9BBA-84CD93A8B44E}" dt="2023-08-07T04:16:24.789" v="650" actId="165"/>
          <ac:grpSpMkLst>
            <pc:docMk/>
            <pc:sldMk cId="1470597363" sldId="383"/>
            <ac:grpSpMk id="19" creationId="{CA87A4E8-01FD-496A-B636-336A5EA4721F}"/>
          </ac:grpSpMkLst>
        </pc:grpChg>
        <pc:grpChg chg="add mod">
          <ac:chgData name="Minh Tran" userId="59ade502-7af3-4e1d-b883-7a9e2f25f753" providerId="ADAL" clId="{B27C2AB0-6E6F-4507-9BBA-84CD93A8B44E}" dt="2023-08-17T06:58:29.309" v="6854" actId="164"/>
          <ac:grpSpMkLst>
            <pc:docMk/>
            <pc:sldMk cId="1470597363" sldId="383"/>
            <ac:grpSpMk id="20" creationId="{A234CFF9-5C5F-C059-1F5A-EE9DCE1870E3}"/>
          </ac:grpSpMkLst>
        </pc:grpChg>
        <pc:grpChg chg="add del mod">
          <ac:chgData name="Minh Tran" userId="59ade502-7af3-4e1d-b883-7a9e2f25f753" providerId="ADAL" clId="{B27C2AB0-6E6F-4507-9BBA-84CD93A8B44E}" dt="2023-08-09T03:36:11.688" v="1868" actId="165"/>
          <ac:grpSpMkLst>
            <pc:docMk/>
            <pc:sldMk cId="1470597363" sldId="383"/>
            <ac:grpSpMk id="20" creationId="{B18EECF0-0628-CFE2-5799-59A46DCA624E}"/>
          </ac:grpSpMkLst>
        </pc:grpChg>
        <pc:grpChg chg="add mod">
          <ac:chgData name="Minh Tran" userId="59ade502-7af3-4e1d-b883-7a9e2f25f753" providerId="ADAL" clId="{B27C2AB0-6E6F-4507-9BBA-84CD93A8B44E}" dt="2023-08-09T03:36:23.414" v="1871" actId="164"/>
          <ac:grpSpMkLst>
            <pc:docMk/>
            <pc:sldMk cId="1470597363" sldId="383"/>
            <ac:grpSpMk id="24" creationId="{672E022D-9F81-A095-65AA-D77460108100}"/>
          </ac:grpSpMkLst>
        </pc:grpChg>
        <pc:grpChg chg="del mod topLvl">
          <ac:chgData name="Minh Tran" userId="59ade502-7af3-4e1d-b883-7a9e2f25f753" providerId="ADAL" clId="{B27C2AB0-6E6F-4507-9BBA-84CD93A8B44E}" dt="2023-08-07T03:46:04.212" v="578" actId="165"/>
          <ac:grpSpMkLst>
            <pc:docMk/>
            <pc:sldMk cId="1470597363" sldId="383"/>
            <ac:grpSpMk id="24" creationId="{887D7868-C550-4476-A6B7-DDA6FFEAB87F}"/>
          </ac:grpSpMkLst>
        </pc:grpChg>
        <pc:grpChg chg="del mod topLvl">
          <ac:chgData name="Minh Tran" userId="59ade502-7af3-4e1d-b883-7a9e2f25f753" providerId="ADAL" clId="{B27C2AB0-6E6F-4507-9BBA-84CD93A8B44E}" dt="2023-08-07T03:51:34.818" v="600" actId="165"/>
          <ac:grpSpMkLst>
            <pc:docMk/>
            <pc:sldMk cId="1470597363" sldId="383"/>
            <ac:grpSpMk id="25" creationId="{8DBCA832-472B-4158-96CF-5AA106E3DCBC}"/>
          </ac:grpSpMkLst>
        </pc:grpChg>
        <pc:grpChg chg="add del mod">
          <ac:chgData name="Minh Tran" userId="59ade502-7af3-4e1d-b883-7a9e2f25f753" providerId="ADAL" clId="{B27C2AB0-6E6F-4507-9BBA-84CD93A8B44E}" dt="2023-08-07T05:25:27.160" v="815" actId="165"/>
          <ac:grpSpMkLst>
            <pc:docMk/>
            <pc:sldMk cId="1470597363" sldId="383"/>
            <ac:grpSpMk id="33" creationId="{6D0CCE4C-1230-8B87-1BF1-90750D4CA712}"/>
          </ac:grpSpMkLst>
        </pc:grpChg>
        <pc:grpChg chg="del">
          <ac:chgData name="Minh Tran" userId="59ade502-7af3-4e1d-b883-7a9e2f25f753" providerId="ADAL" clId="{B27C2AB0-6E6F-4507-9BBA-84CD93A8B44E}" dt="2023-08-07T03:51:27.758" v="599" actId="165"/>
          <ac:grpSpMkLst>
            <pc:docMk/>
            <pc:sldMk cId="1470597363" sldId="383"/>
            <ac:grpSpMk id="40" creationId="{10F55533-CA87-437F-8619-922764BA804A}"/>
          </ac:grpSpMkLst>
        </pc:grpChg>
        <pc:grpChg chg="del mod topLvl">
          <ac:chgData name="Minh Tran" userId="59ade502-7af3-4e1d-b883-7a9e2f25f753" providerId="ADAL" clId="{B27C2AB0-6E6F-4507-9BBA-84CD93A8B44E}" dt="2023-08-07T05:29:07.235" v="913" actId="165"/>
          <ac:grpSpMkLst>
            <pc:docMk/>
            <pc:sldMk cId="1470597363" sldId="383"/>
            <ac:grpSpMk id="44" creationId="{D746C6F6-D96E-4085-853E-45FC17B6F5F8}"/>
          </ac:grpSpMkLst>
        </pc:grpChg>
        <pc:grpChg chg="mod topLvl">
          <ac:chgData name="Minh Tran" userId="59ade502-7af3-4e1d-b883-7a9e2f25f753" providerId="ADAL" clId="{B27C2AB0-6E6F-4507-9BBA-84CD93A8B44E}" dt="2023-08-07T05:30:42.765" v="932" actId="164"/>
          <ac:grpSpMkLst>
            <pc:docMk/>
            <pc:sldMk cId="1470597363" sldId="383"/>
            <ac:grpSpMk id="51" creationId="{D425AA22-8CF0-447F-BE95-824F9DBD973B}"/>
          </ac:grpSpMkLst>
        </pc:grpChg>
        <pc:grpChg chg="add del mod">
          <ac:chgData name="Minh Tran" userId="59ade502-7af3-4e1d-b883-7a9e2f25f753" providerId="ADAL" clId="{B27C2AB0-6E6F-4507-9BBA-84CD93A8B44E}" dt="2023-08-07T05:23:41.605" v="802" actId="165"/>
          <ac:grpSpMkLst>
            <pc:docMk/>
            <pc:sldMk cId="1470597363" sldId="383"/>
            <ac:grpSpMk id="58" creationId="{F49D1A7F-42DB-976D-BC37-1BB99DCFBAE3}"/>
          </ac:grpSpMkLst>
        </pc:grpChg>
        <pc:grpChg chg="del mod topLvl">
          <ac:chgData name="Minh Tran" userId="59ade502-7af3-4e1d-b883-7a9e2f25f753" providerId="ADAL" clId="{B27C2AB0-6E6F-4507-9BBA-84CD93A8B44E}" dt="2023-08-17T06:53:07.683" v="6743" actId="165"/>
          <ac:grpSpMkLst>
            <pc:docMk/>
            <pc:sldMk cId="1470597363" sldId="383"/>
            <ac:grpSpMk id="60" creationId="{4F5B958F-92CD-4AE9-AB8F-07842D27EC48}"/>
          </ac:grpSpMkLst>
        </pc:grpChg>
        <pc:grpChg chg="del">
          <ac:chgData name="Minh Tran" userId="59ade502-7af3-4e1d-b883-7a9e2f25f753" providerId="ADAL" clId="{B27C2AB0-6E6F-4507-9BBA-84CD93A8B44E}" dt="2023-08-07T04:10:06.720" v="635" actId="165"/>
          <ac:grpSpMkLst>
            <pc:docMk/>
            <pc:sldMk cId="1470597363" sldId="383"/>
            <ac:grpSpMk id="76" creationId="{7A3160B2-321C-4B38-B8AD-C3E577FD510F}"/>
          </ac:grpSpMkLst>
        </pc:grpChg>
        <pc:grpChg chg="mod">
          <ac:chgData name="Minh Tran" userId="59ade502-7af3-4e1d-b883-7a9e2f25f753" providerId="ADAL" clId="{B27C2AB0-6E6F-4507-9BBA-84CD93A8B44E}" dt="2023-08-17T06:58:10.687" v="6852" actId="165"/>
          <ac:grpSpMkLst>
            <pc:docMk/>
            <pc:sldMk cId="1470597363" sldId="383"/>
            <ac:grpSpMk id="80" creationId="{691AD8F9-BC40-4365-A41C-57BE68C4DEC1}"/>
          </ac:grpSpMkLst>
        </pc:grpChg>
        <pc:grpChg chg="mod">
          <ac:chgData name="Minh Tran" userId="59ade502-7af3-4e1d-b883-7a9e2f25f753" providerId="ADAL" clId="{B27C2AB0-6E6F-4507-9BBA-84CD93A8B44E}" dt="2023-08-17T06:58:10.687" v="6852" actId="165"/>
          <ac:grpSpMkLst>
            <pc:docMk/>
            <pc:sldMk cId="1470597363" sldId="383"/>
            <ac:grpSpMk id="88" creationId="{F90B4E25-3863-4329-8292-0F7161854567}"/>
          </ac:grpSpMkLst>
        </pc:grpChg>
        <pc:grpChg chg="add del mod">
          <ac:chgData name="Minh Tran" userId="59ade502-7af3-4e1d-b883-7a9e2f25f753" providerId="ADAL" clId="{B27C2AB0-6E6F-4507-9BBA-84CD93A8B44E}" dt="2023-08-07T05:28:46.367" v="910" actId="165"/>
          <ac:grpSpMkLst>
            <pc:docMk/>
            <pc:sldMk cId="1470597363" sldId="383"/>
            <ac:grpSpMk id="98" creationId="{1CEA17F5-211C-53B2-4D94-131712BA5576}"/>
          </ac:grpSpMkLst>
        </pc:grpChg>
        <pc:grpChg chg="add del mod">
          <ac:chgData name="Minh Tran" userId="59ade502-7af3-4e1d-b883-7a9e2f25f753" providerId="ADAL" clId="{B27C2AB0-6E6F-4507-9BBA-84CD93A8B44E}" dt="2023-08-07T05:30:21.591" v="929" actId="165"/>
          <ac:grpSpMkLst>
            <pc:docMk/>
            <pc:sldMk cId="1470597363" sldId="383"/>
            <ac:grpSpMk id="99" creationId="{8C89BC68-CBCF-A91F-B753-C0B9211D9698}"/>
          </ac:grpSpMkLst>
        </pc:grpChg>
        <pc:grpChg chg="add del mod">
          <ac:chgData name="Minh Tran" userId="59ade502-7af3-4e1d-b883-7a9e2f25f753" providerId="ADAL" clId="{B27C2AB0-6E6F-4507-9BBA-84CD93A8B44E}" dt="2023-08-07T05:30:57.008" v="933" actId="165"/>
          <ac:grpSpMkLst>
            <pc:docMk/>
            <pc:sldMk cId="1470597363" sldId="383"/>
            <ac:grpSpMk id="101" creationId="{96DF2B59-91FC-02C6-2013-CDF401EB79CA}"/>
          </ac:grpSpMkLst>
        </pc:grpChg>
        <pc:grpChg chg="mod topLvl">
          <ac:chgData name="Minh Tran" userId="59ade502-7af3-4e1d-b883-7a9e2f25f753" providerId="ADAL" clId="{B27C2AB0-6E6F-4507-9BBA-84CD93A8B44E}" dt="2023-08-17T06:58:29.309" v="6854" actId="164"/>
          <ac:grpSpMkLst>
            <pc:docMk/>
            <pc:sldMk cId="1470597363" sldId="383"/>
            <ac:grpSpMk id="103" creationId="{B9BD7BD2-E887-4116-A914-BB816D8BD836}"/>
          </ac:grpSpMkLst>
        </pc:grpChg>
        <pc:grpChg chg="add del mod">
          <ac:chgData name="Minh Tran" userId="59ade502-7af3-4e1d-b883-7a9e2f25f753" providerId="ADAL" clId="{B27C2AB0-6E6F-4507-9BBA-84CD93A8B44E}" dt="2023-08-07T05:22:01.696" v="797" actId="165"/>
          <ac:grpSpMkLst>
            <pc:docMk/>
            <pc:sldMk cId="1470597363" sldId="383"/>
            <ac:grpSpMk id="122" creationId="{460A2B6D-6E6F-626B-2285-8FB937231716}"/>
          </ac:grpSpMkLst>
        </pc:grpChg>
        <pc:grpChg chg="add del mod">
          <ac:chgData name="Minh Tran" userId="59ade502-7af3-4e1d-b883-7a9e2f25f753" providerId="ADAL" clId="{B27C2AB0-6E6F-4507-9BBA-84CD93A8B44E}" dt="2023-08-07T05:31:36.510" v="949" actId="165"/>
          <ac:grpSpMkLst>
            <pc:docMk/>
            <pc:sldMk cId="1470597363" sldId="383"/>
            <ac:grpSpMk id="125" creationId="{2DF9075B-F943-4B68-7900-FD3B8D5B4ABF}"/>
          </ac:grpSpMkLst>
        </pc:grpChg>
        <pc:grpChg chg="add mod">
          <ac:chgData name="Minh Tran" userId="59ade502-7af3-4e1d-b883-7a9e2f25f753" providerId="ADAL" clId="{B27C2AB0-6E6F-4507-9BBA-84CD93A8B44E}" dt="2023-08-07T05:24:51.088" v="807" actId="164"/>
          <ac:grpSpMkLst>
            <pc:docMk/>
            <pc:sldMk cId="1470597363" sldId="383"/>
            <ac:grpSpMk id="129" creationId="{89D6DFC2-F251-2B2B-C017-9C22202A5EFF}"/>
          </ac:grpSpMkLst>
        </pc:grpChg>
        <pc:grpChg chg="add del mod">
          <ac:chgData name="Minh Tran" userId="59ade502-7af3-4e1d-b883-7a9e2f25f753" providerId="ADAL" clId="{B27C2AB0-6E6F-4507-9BBA-84CD93A8B44E}" dt="2023-08-07T05:28:12.498" v="890" actId="165"/>
          <ac:grpSpMkLst>
            <pc:docMk/>
            <pc:sldMk cId="1470597363" sldId="383"/>
            <ac:grpSpMk id="130" creationId="{283F8697-E528-E0A3-1C74-33B9636E1856}"/>
          </ac:grpSpMkLst>
        </pc:grpChg>
        <pc:grpChg chg="add mod">
          <ac:chgData name="Minh Tran" userId="59ade502-7af3-4e1d-b883-7a9e2f25f753" providerId="ADAL" clId="{B27C2AB0-6E6F-4507-9BBA-84CD93A8B44E}" dt="2023-08-07T05:27:47.102" v="881" actId="1036"/>
          <ac:grpSpMkLst>
            <pc:docMk/>
            <pc:sldMk cId="1470597363" sldId="383"/>
            <ac:grpSpMk id="132" creationId="{12E56BCA-2A88-63B2-749C-07D092634672}"/>
          </ac:grpSpMkLst>
        </pc:grpChg>
        <pc:grpChg chg="add mod">
          <ac:chgData name="Minh Tran" userId="59ade502-7af3-4e1d-b883-7a9e2f25f753" providerId="ADAL" clId="{B27C2AB0-6E6F-4507-9BBA-84CD93A8B44E}" dt="2023-08-07T05:28:33.400" v="909" actId="1038"/>
          <ac:grpSpMkLst>
            <pc:docMk/>
            <pc:sldMk cId="1470597363" sldId="383"/>
            <ac:grpSpMk id="133" creationId="{3843C745-6C97-61DE-0EAB-9F9C67F83402}"/>
          </ac:grpSpMkLst>
        </pc:grpChg>
        <pc:grpChg chg="add mod">
          <ac:chgData name="Minh Tran" userId="59ade502-7af3-4e1d-b883-7a9e2f25f753" providerId="ADAL" clId="{B27C2AB0-6E6F-4507-9BBA-84CD93A8B44E}" dt="2023-08-07T05:30:12.883" v="928" actId="164"/>
          <ac:grpSpMkLst>
            <pc:docMk/>
            <pc:sldMk cId="1470597363" sldId="383"/>
            <ac:grpSpMk id="140" creationId="{D168DA6E-F5FC-F915-23EC-03051006FF22}"/>
          </ac:grpSpMkLst>
        </pc:grpChg>
        <pc:grpChg chg="add mod">
          <ac:chgData name="Minh Tran" userId="59ade502-7af3-4e1d-b883-7a9e2f25f753" providerId="ADAL" clId="{B27C2AB0-6E6F-4507-9BBA-84CD93A8B44E}" dt="2023-08-07T05:30:42.765" v="932" actId="164"/>
          <ac:grpSpMkLst>
            <pc:docMk/>
            <pc:sldMk cId="1470597363" sldId="383"/>
            <ac:grpSpMk id="142" creationId="{295A7931-AB52-397D-0291-AC3BB0DFEC61}"/>
          </ac:grpSpMkLst>
        </pc:grpChg>
        <pc:grpChg chg="add del mod">
          <ac:chgData name="Minh Tran" userId="59ade502-7af3-4e1d-b883-7a9e2f25f753" providerId="ADAL" clId="{B27C2AB0-6E6F-4507-9BBA-84CD93A8B44E}" dt="2023-08-17T06:53:02.376" v="6742" actId="165"/>
          <ac:grpSpMkLst>
            <pc:docMk/>
            <pc:sldMk cId="1470597363" sldId="383"/>
            <ac:grpSpMk id="143" creationId="{F144458E-C6C9-29FA-F33C-12E70A2F3851}"/>
          </ac:grpSpMkLst>
        </pc:grpChg>
        <pc:grpChg chg="add del mod">
          <ac:chgData name="Minh Tran" userId="59ade502-7af3-4e1d-b883-7a9e2f25f753" providerId="ADAL" clId="{B27C2AB0-6E6F-4507-9BBA-84CD93A8B44E}" dt="2023-08-17T06:58:10.687" v="6852" actId="165"/>
          <ac:grpSpMkLst>
            <pc:docMk/>
            <pc:sldMk cId="1470597363" sldId="383"/>
            <ac:grpSpMk id="145" creationId="{7F7814C2-6293-93EF-2A84-C3338132FE7D}"/>
          </ac:grpSpMkLst>
        </pc:grpChg>
        <pc:graphicFrameChg chg="add mod modGraphic">
          <ac:chgData name="Minh Tran" userId="59ade502-7af3-4e1d-b883-7a9e2f25f753" providerId="ADAL" clId="{B27C2AB0-6E6F-4507-9BBA-84CD93A8B44E}" dt="2023-08-17T07:27:50.883" v="7269" actId="1076"/>
          <ac:graphicFrameMkLst>
            <pc:docMk/>
            <pc:sldMk cId="1470597363" sldId="383"/>
            <ac:graphicFrameMk id="22" creationId="{428A0FB5-BB38-E461-E1BF-B75CAB91C9D1}"/>
          </ac:graphicFrameMkLst>
        </pc:graphicFrameChg>
        <pc:cxnChg chg="mod topLvl">
          <ac:chgData name="Minh Tran" userId="59ade502-7af3-4e1d-b883-7a9e2f25f753" providerId="ADAL" clId="{B27C2AB0-6E6F-4507-9BBA-84CD93A8B44E}" dt="2023-08-09T03:36:23.414" v="1871" actId="164"/>
          <ac:cxnSpMkLst>
            <pc:docMk/>
            <pc:sldMk cId="1470597363" sldId="383"/>
            <ac:cxnSpMk id="3" creationId="{89B1E895-A30B-597F-3E5D-050AABD45A17}"/>
          </ac:cxnSpMkLst>
        </pc:cxnChg>
        <pc:cxnChg chg="mod topLvl">
          <ac:chgData name="Minh Tran" userId="59ade502-7af3-4e1d-b883-7a9e2f25f753" providerId="ADAL" clId="{B27C2AB0-6E6F-4507-9BBA-84CD93A8B44E}" dt="2023-08-07T05:27:43.904" v="866" actId="164"/>
          <ac:cxnSpMkLst>
            <pc:docMk/>
            <pc:sldMk cId="1470597363" sldId="383"/>
            <ac:cxnSpMk id="23" creationId="{AC96EAA1-53B7-45AD-BCFA-11D6AB0ADF31}"/>
          </ac:cxnSpMkLst>
        </pc:cxnChg>
        <pc:cxnChg chg="mod topLvl">
          <ac:chgData name="Minh Tran" userId="59ade502-7af3-4e1d-b883-7a9e2f25f753" providerId="ADAL" clId="{B27C2AB0-6E6F-4507-9BBA-84CD93A8B44E}" dt="2023-08-07T05:28:28.397" v="897" actId="164"/>
          <ac:cxnSpMkLst>
            <pc:docMk/>
            <pc:sldMk cId="1470597363" sldId="383"/>
            <ac:cxnSpMk id="32" creationId="{2F5A5842-FE6C-42F8-9777-0EA316FFA664}"/>
          </ac:cxnSpMkLst>
        </pc:cxnChg>
        <pc:cxnChg chg="mod topLvl">
          <ac:chgData name="Minh Tran" userId="59ade502-7af3-4e1d-b883-7a9e2f25f753" providerId="ADAL" clId="{B27C2AB0-6E6F-4507-9BBA-84CD93A8B44E}" dt="2023-08-07T05:30:12.883" v="928" actId="164"/>
          <ac:cxnSpMkLst>
            <pc:docMk/>
            <pc:sldMk cId="1470597363" sldId="383"/>
            <ac:cxnSpMk id="42" creationId="{3A4E8EA1-DEE8-42F9-88DE-581E626BEDA5}"/>
          </ac:cxnSpMkLst>
        </pc:cxnChg>
        <pc:cxnChg chg="mod topLvl">
          <ac:chgData name="Minh Tran" userId="59ade502-7af3-4e1d-b883-7a9e2f25f753" providerId="ADAL" clId="{B27C2AB0-6E6F-4507-9BBA-84CD93A8B44E}" dt="2023-08-07T05:30:42.765" v="932" actId="164"/>
          <ac:cxnSpMkLst>
            <pc:docMk/>
            <pc:sldMk cId="1470597363" sldId="383"/>
            <ac:cxnSpMk id="57" creationId="{988BF407-7B3F-4089-961B-B7A8B887556E}"/>
          </ac:cxnSpMkLst>
        </pc:cxnChg>
        <pc:cxnChg chg="mod topLvl">
          <ac:chgData name="Minh Tran" userId="59ade502-7af3-4e1d-b883-7a9e2f25f753" providerId="ADAL" clId="{B27C2AB0-6E6F-4507-9BBA-84CD93A8B44E}" dt="2023-08-17T06:58:00.807" v="6851" actId="164"/>
          <ac:cxnSpMkLst>
            <pc:docMk/>
            <pc:sldMk cId="1470597363" sldId="383"/>
            <ac:cxnSpMk id="66" creationId="{2DFF4802-BECC-4CEF-9E20-0D8ADDC0BBED}"/>
          </ac:cxnSpMkLst>
        </pc:cxnChg>
        <pc:cxnChg chg="mod topLvl">
          <ac:chgData name="Minh Tran" userId="59ade502-7af3-4e1d-b883-7a9e2f25f753" providerId="ADAL" clId="{B27C2AB0-6E6F-4507-9BBA-84CD93A8B44E}" dt="2023-08-17T06:58:29.309" v="6854" actId="164"/>
          <ac:cxnSpMkLst>
            <pc:docMk/>
            <pc:sldMk cId="1470597363" sldId="383"/>
            <ac:cxnSpMk id="79" creationId="{CF8C441B-BA1C-4CBD-87F5-353D7F66405A}"/>
          </ac:cxnSpMkLst>
        </pc:cxnChg>
        <pc:cxnChg chg="mod topLvl">
          <ac:chgData name="Minh Tran" userId="59ade502-7af3-4e1d-b883-7a9e2f25f753" providerId="ADAL" clId="{B27C2AB0-6E6F-4507-9BBA-84CD93A8B44E}" dt="2023-08-17T06:58:29.309" v="6854" actId="164"/>
          <ac:cxnSpMkLst>
            <pc:docMk/>
            <pc:sldMk cId="1470597363" sldId="383"/>
            <ac:cxnSpMk id="95" creationId="{7F27B669-C0F7-4A17-8ABC-36680D39682B}"/>
          </ac:cxnSpMkLst>
        </pc:cxnChg>
      </pc:sldChg>
      <pc:sldChg chg="addSp delSp modSp add del mod modTransition setBg">
        <pc:chgData name="Minh Tran" userId="59ade502-7af3-4e1d-b883-7a9e2f25f753" providerId="ADAL" clId="{B27C2AB0-6E6F-4507-9BBA-84CD93A8B44E}" dt="2023-08-24T05:33:19.890" v="21507" actId="12789"/>
        <pc:sldMkLst>
          <pc:docMk/>
          <pc:sldMk cId="1432051586" sldId="388"/>
        </pc:sldMkLst>
        <pc:spChg chg="mod">
          <ac:chgData name="Minh Tran" userId="59ade502-7af3-4e1d-b883-7a9e2f25f753" providerId="ADAL" clId="{B27C2AB0-6E6F-4507-9BBA-84CD93A8B44E}" dt="2023-08-24T05:33:19.890" v="21507" actId="12789"/>
          <ac:spMkLst>
            <pc:docMk/>
            <pc:sldMk cId="1432051586" sldId="388"/>
            <ac:spMk id="5" creationId="{1A4BD290-3B8E-4039-9B8A-0FBD8E84CA23}"/>
          </ac:spMkLst>
        </pc:spChg>
        <pc:spChg chg="del mod">
          <ac:chgData name="Minh Tran" userId="59ade502-7af3-4e1d-b883-7a9e2f25f753" providerId="ADAL" clId="{B27C2AB0-6E6F-4507-9BBA-84CD93A8B44E}" dt="2023-08-15T09:01:29.474" v="3521" actId="478"/>
          <ac:spMkLst>
            <pc:docMk/>
            <pc:sldMk cId="1432051586" sldId="388"/>
            <ac:spMk id="8" creationId="{36591461-3C58-4D58-9C6B-3DED9669C4C0}"/>
          </ac:spMkLst>
        </pc:spChg>
        <pc:spChg chg="del mod">
          <ac:chgData name="Minh Tran" userId="59ade502-7af3-4e1d-b883-7a9e2f25f753" providerId="ADAL" clId="{B27C2AB0-6E6F-4507-9BBA-84CD93A8B44E}" dt="2023-08-07T03:40:55.145" v="569" actId="478"/>
          <ac:spMkLst>
            <pc:docMk/>
            <pc:sldMk cId="1432051586" sldId="388"/>
            <ac:spMk id="9" creationId="{38FE970B-615C-42C9-9C57-4410A8375F43}"/>
          </ac:spMkLst>
        </pc:spChg>
        <pc:graphicFrameChg chg="add del mod modGraphic">
          <ac:chgData name="Minh Tran" userId="59ade502-7af3-4e1d-b883-7a9e2f25f753" providerId="ADAL" clId="{B27C2AB0-6E6F-4507-9BBA-84CD93A8B44E}" dt="2023-08-22T17:37:15.738" v="20888" actId="478"/>
          <ac:graphicFrameMkLst>
            <pc:docMk/>
            <pc:sldMk cId="1432051586" sldId="388"/>
            <ac:graphicFrameMk id="3" creationId="{9AB621FE-F673-E264-3C60-F9224F8EFC7F}"/>
          </ac:graphicFrameMkLst>
        </pc:graphicFrameChg>
        <pc:graphicFrameChg chg="add mod modGraphic">
          <ac:chgData name="Minh Tran" userId="59ade502-7af3-4e1d-b883-7a9e2f25f753" providerId="ADAL" clId="{B27C2AB0-6E6F-4507-9BBA-84CD93A8B44E}" dt="2023-08-24T05:32:38.307" v="21506"/>
          <ac:graphicFrameMkLst>
            <pc:docMk/>
            <pc:sldMk cId="1432051586" sldId="388"/>
            <ac:graphicFrameMk id="4" creationId="{921C0B80-5B6E-34FB-B909-9D0027AF1948}"/>
          </ac:graphicFrameMkLst>
        </pc:graphicFrameChg>
        <pc:graphicFrameChg chg="mod">
          <ac:chgData name="Minh Tran" userId="59ade502-7af3-4e1d-b883-7a9e2f25f753" providerId="ADAL" clId="{B27C2AB0-6E6F-4507-9BBA-84CD93A8B44E}" dt="2023-08-22T17:48:34.133" v="20932" actId="1037"/>
          <ac:graphicFrameMkLst>
            <pc:docMk/>
            <pc:sldMk cId="1432051586" sldId="388"/>
            <ac:graphicFrameMk id="10" creationId="{B17C51BD-1477-41F1-9729-B03D2DB132DE}"/>
          </ac:graphicFrameMkLst>
        </pc:graphicFrameChg>
        <pc:graphicFrameChg chg="mod">
          <ac:chgData name="Minh Tran" userId="59ade502-7af3-4e1d-b883-7a9e2f25f753" providerId="ADAL" clId="{B27C2AB0-6E6F-4507-9BBA-84CD93A8B44E}" dt="2023-08-22T17:48:42.818" v="20940" actId="1038"/>
          <ac:graphicFrameMkLst>
            <pc:docMk/>
            <pc:sldMk cId="1432051586" sldId="388"/>
            <ac:graphicFrameMk id="17" creationId="{2281FB8D-D0A8-43B0-AB61-38ADAB942B1A}"/>
          </ac:graphicFrameMkLst>
        </pc:graphicFrameChg>
        <pc:graphicFrameChg chg="del mod modGraphic">
          <ac:chgData name="Minh Tran" userId="59ade502-7af3-4e1d-b883-7a9e2f25f753" providerId="ADAL" clId="{B27C2AB0-6E6F-4507-9BBA-84CD93A8B44E}" dt="2023-08-08T11:30:48.689" v="1552" actId="478"/>
          <ac:graphicFrameMkLst>
            <pc:docMk/>
            <pc:sldMk cId="1432051586" sldId="388"/>
            <ac:graphicFrameMk id="19" creationId="{185893F9-A4C8-44F7-9A4A-DD4970B34C67}"/>
          </ac:graphicFrameMkLst>
        </pc:graphicFrameChg>
        <pc:graphicFrameChg chg="mod">
          <ac:chgData name="Minh Tran" userId="59ade502-7af3-4e1d-b883-7a9e2f25f753" providerId="ADAL" clId="{B27C2AB0-6E6F-4507-9BBA-84CD93A8B44E}" dt="2023-08-22T17:48:42.818" v="20940" actId="1038"/>
          <ac:graphicFrameMkLst>
            <pc:docMk/>
            <pc:sldMk cId="1432051586" sldId="388"/>
            <ac:graphicFrameMk id="41" creationId="{E7FE3276-D778-44D7-9F5B-1B0402BB20DB}"/>
          </ac:graphicFrameMkLst>
        </pc:graphicFrameChg>
      </pc:sldChg>
      <pc:sldChg chg="delSp modSp add mod ord modTransition setBg">
        <pc:chgData name="Minh Tran" userId="59ade502-7af3-4e1d-b883-7a9e2f25f753" providerId="ADAL" clId="{B27C2AB0-6E6F-4507-9BBA-84CD93A8B44E}" dt="2023-08-16T08:06:35.641" v="4097"/>
        <pc:sldMkLst>
          <pc:docMk/>
          <pc:sldMk cId="562027610" sldId="389"/>
        </pc:sldMkLst>
        <pc:spChg chg="mod">
          <ac:chgData name="Minh Tran" userId="59ade502-7af3-4e1d-b883-7a9e2f25f753" providerId="ADAL" clId="{B27C2AB0-6E6F-4507-9BBA-84CD93A8B44E}" dt="2023-08-05T06:24:28.771" v="65" actId="207"/>
          <ac:spMkLst>
            <pc:docMk/>
            <pc:sldMk cId="562027610" sldId="389"/>
            <ac:spMk id="5" creationId="{1A4BD290-3B8E-4039-9B8A-0FBD8E84CA23}"/>
          </ac:spMkLst>
        </pc:spChg>
        <pc:spChg chg="del">
          <ac:chgData name="Minh Tran" userId="59ade502-7af3-4e1d-b883-7a9e2f25f753" providerId="ADAL" clId="{B27C2AB0-6E6F-4507-9BBA-84CD93A8B44E}" dt="2023-08-05T06:30:50.905" v="87" actId="478"/>
          <ac:spMkLst>
            <pc:docMk/>
            <pc:sldMk cId="562027610" sldId="389"/>
            <ac:spMk id="18" creationId="{981139BF-1379-4D33-89F7-8A5D8436F7E1}"/>
          </ac:spMkLst>
        </pc:spChg>
        <pc:graphicFrameChg chg="mod modGraphic">
          <ac:chgData name="Minh Tran" userId="59ade502-7af3-4e1d-b883-7a9e2f25f753" providerId="ADAL" clId="{B27C2AB0-6E6F-4507-9BBA-84CD93A8B44E}" dt="2023-08-05T07:00:11.459" v="220" actId="1440"/>
          <ac:graphicFrameMkLst>
            <pc:docMk/>
            <pc:sldMk cId="562027610" sldId="389"/>
            <ac:graphicFrameMk id="7" creationId="{C1792A32-CEF5-4D69-ACEA-7CC500BF1A99}"/>
          </ac:graphicFrameMkLst>
        </pc:graphicFrameChg>
      </pc:sldChg>
      <pc:sldChg chg="delSp modSp add del mod modTransition setBg modClrScheme chgLayout">
        <pc:chgData name="Minh Tran" userId="59ade502-7af3-4e1d-b883-7a9e2f25f753" providerId="ADAL" clId="{B27C2AB0-6E6F-4507-9BBA-84CD93A8B44E}" dt="2023-08-16T08:06:35.641" v="4097"/>
        <pc:sldMkLst>
          <pc:docMk/>
          <pc:sldMk cId="3695985529" sldId="397"/>
        </pc:sldMkLst>
        <pc:spChg chg="mod ord">
          <ac:chgData name="Minh Tran" userId="59ade502-7af3-4e1d-b883-7a9e2f25f753" providerId="ADAL" clId="{B27C2AB0-6E6F-4507-9BBA-84CD93A8B44E}" dt="2023-08-07T05:33:16.355" v="957" actId="207"/>
          <ac:spMkLst>
            <pc:docMk/>
            <pc:sldMk cId="3695985529" sldId="397"/>
            <ac:spMk id="2" creationId="{462853B0-9F3F-4875-B253-ACD42F13A989}"/>
          </ac:spMkLst>
        </pc:spChg>
        <pc:spChg chg="mod">
          <ac:chgData name="Minh Tran" userId="59ade502-7af3-4e1d-b883-7a9e2f25f753" providerId="ADAL" clId="{B27C2AB0-6E6F-4507-9BBA-84CD93A8B44E}" dt="2023-08-05T10:09:31.238" v="552" actId="20577"/>
          <ac:spMkLst>
            <pc:docMk/>
            <pc:sldMk cId="3695985529" sldId="397"/>
            <ac:spMk id="4" creationId="{DCDD8BA1-DD5A-4B48-97F0-AB6D4C714EAD}"/>
          </ac:spMkLst>
        </pc:spChg>
        <pc:spChg chg="del mod">
          <ac:chgData name="Minh Tran" userId="59ade502-7af3-4e1d-b883-7a9e2f25f753" providerId="ADAL" clId="{B27C2AB0-6E6F-4507-9BBA-84CD93A8B44E}" dt="2023-08-05T10:09:16.933" v="548" actId="478"/>
          <ac:spMkLst>
            <pc:docMk/>
            <pc:sldMk cId="3695985529" sldId="397"/>
            <ac:spMk id="5" creationId="{C1321B80-FD36-498D-B286-50E41E136FDE}"/>
          </ac:spMkLst>
        </pc:spChg>
        <pc:spChg chg="del mod ord">
          <ac:chgData name="Minh Tran" userId="59ade502-7af3-4e1d-b883-7a9e2f25f753" providerId="ADAL" clId="{B27C2AB0-6E6F-4507-9BBA-84CD93A8B44E}" dt="2023-08-07T03:40:44.750" v="567" actId="478"/>
          <ac:spMkLst>
            <pc:docMk/>
            <pc:sldMk cId="3695985529" sldId="397"/>
            <ac:spMk id="6" creationId="{C3F9129B-5857-49AF-B527-089A3267CBF0}"/>
          </ac:spMkLst>
        </pc:spChg>
        <pc:spChg chg="mod">
          <ac:chgData name="Minh Tran" userId="59ade502-7af3-4e1d-b883-7a9e2f25f753" providerId="ADAL" clId="{B27C2AB0-6E6F-4507-9BBA-84CD93A8B44E}" dt="2023-08-05T10:10:08.689" v="559" actId="20577"/>
          <ac:spMkLst>
            <pc:docMk/>
            <pc:sldMk cId="3695985529" sldId="397"/>
            <ac:spMk id="7" creationId="{10516BD4-1BEA-4F6F-8C27-0ECD0BA2E962}"/>
          </ac:spMkLst>
        </pc:spChg>
        <pc:spChg chg="mod">
          <ac:chgData name="Minh Tran" userId="59ade502-7af3-4e1d-b883-7a9e2f25f753" providerId="ADAL" clId="{B27C2AB0-6E6F-4507-9BBA-84CD93A8B44E}" dt="2023-08-05T10:09:47.325" v="556" actId="20577"/>
          <ac:spMkLst>
            <pc:docMk/>
            <pc:sldMk cId="3695985529" sldId="397"/>
            <ac:spMk id="10" creationId="{F9F43C66-CA91-470B-BDE1-59BE1E3F1428}"/>
          </ac:spMkLst>
        </pc:spChg>
      </pc:sldChg>
      <pc:sldChg chg="addSp delSp modSp add del mod modClrScheme chgLayout">
        <pc:chgData name="Minh Tran" userId="59ade502-7af3-4e1d-b883-7a9e2f25f753" providerId="ADAL" clId="{B27C2AB0-6E6F-4507-9BBA-84CD93A8B44E}" dt="2023-08-09T05:25:29.133" v="2281" actId="47"/>
        <pc:sldMkLst>
          <pc:docMk/>
          <pc:sldMk cId="4120166293" sldId="401"/>
        </pc:sldMkLst>
        <pc:spChg chg="mod ord">
          <ac:chgData name="Minh Tran" userId="59ade502-7af3-4e1d-b883-7a9e2f25f753" providerId="ADAL" clId="{B27C2AB0-6E6F-4507-9BBA-84CD93A8B44E}" dt="2023-08-09T04:30:51.994" v="1882" actId="700"/>
          <ac:spMkLst>
            <pc:docMk/>
            <pc:sldMk cId="4120166293" sldId="401"/>
            <ac:spMk id="3" creationId="{EDFEF76F-6A0C-4947-BAB3-9684B45DB48C}"/>
          </ac:spMkLst>
        </pc:spChg>
        <pc:spChg chg="mod topLvl">
          <ac:chgData name="Minh Tran" userId="59ade502-7af3-4e1d-b883-7a9e2f25f753" providerId="ADAL" clId="{B27C2AB0-6E6F-4507-9BBA-84CD93A8B44E}" dt="2023-08-09T04:37:01.814" v="1910" actId="692"/>
          <ac:spMkLst>
            <pc:docMk/>
            <pc:sldMk cId="4120166293" sldId="401"/>
            <ac:spMk id="4" creationId="{86FFC8F6-FE79-46D2-B7B8-F67EB4E45D62}"/>
          </ac:spMkLst>
        </pc:spChg>
        <pc:spChg chg="del mod ord">
          <ac:chgData name="Minh Tran" userId="59ade502-7af3-4e1d-b883-7a9e2f25f753" providerId="ADAL" clId="{B27C2AB0-6E6F-4507-9BBA-84CD93A8B44E}" dt="2023-08-09T04:30:56.199" v="1883" actId="478"/>
          <ac:spMkLst>
            <pc:docMk/>
            <pc:sldMk cId="4120166293" sldId="401"/>
            <ac:spMk id="17" creationId="{2EE4348B-F5F2-4015-94F7-64BFEA87266E}"/>
          </ac:spMkLst>
        </pc:spChg>
        <pc:spChg chg="del mod ord">
          <ac:chgData name="Minh Tran" userId="59ade502-7af3-4e1d-b883-7a9e2f25f753" providerId="ADAL" clId="{B27C2AB0-6E6F-4507-9BBA-84CD93A8B44E}" dt="2023-08-09T04:30:59.901" v="1884" actId="478"/>
          <ac:spMkLst>
            <pc:docMk/>
            <pc:sldMk cId="4120166293" sldId="401"/>
            <ac:spMk id="18" creationId="{71AEF599-8884-42CC-80A1-BB382E4423E1}"/>
          </ac:spMkLst>
        </pc:spChg>
        <pc:spChg chg="add mod">
          <ac:chgData name="Minh Tran" userId="59ade502-7af3-4e1d-b883-7a9e2f25f753" providerId="ADAL" clId="{B27C2AB0-6E6F-4507-9BBA-84CD93A8B44E}" dt="2023-08-09T04:42:07.911" v="1993" actId="1076"/>
          <ac:spMkLst>
            <pc:docMk/>
            <pc:sldMk cId="4120166293" sldId="401"/>
            <ac:spMk id="26" creationId="{22DDF548-AE13-54A9-5A6E-2524C6986A1B}"/>
          </ac:spMkLst>
        </pc:spChg>
        <pc:spChg chg="mod topLvl">
          <ac:chgData name="Minh Tran" userId="59ade502-7af3-4e1d-b883-7a9e2f25f753" providerId="ADAL" clId="{B27C2AB0-6E6F-4507-9BBA-84CD93A8B44E}" dt="2023-08-09T04:38:15.584" v="1914" actId="692"/>
          <ac:spMkLst>
            <pc:docMk/>
            <pc:sldMk cId="4120166293" sldId="401"/>
            <ac:spMk id="28" creationId="{339788A9-242B-49C1-A6C4-3F88C9BDFBFC}"/>
          </ac:spMkLst>
        </pc:spChg>
        <pc:spChg chg="del mod topLvl">
          <ac:chgData name="Minh Tran" userId="59ade502-7af3-4e1d-b883-7a9e2f25f753" providerId="ADAL" clId="{B27C2AB0-6E6F-4507-9BBA-84CD93A8B44E}" dt="2023-08-09T04:33:52.178" v="1888" actId="478"/>
          <ac:spMkLst>
            <pc:docMk/>
            <pc:sldMk cId="4120166293" sldId="401"/>
            <ac:spMk id="31" creationId="{9A967CE3-55F8-4288-8168-C5022A5CAD92}"/>
          </ac:spMkLst>
        </pc:spChg>
        <pc:spChg chg="mod topLvl">
          <ac:chgData name="Minh Tran" userId="59ade502-7af3-4e1d-b883-7a9e2f25f753" providerId="ADAL" clId="{B27C2AB0-6E6F-4507-9BBA-84CD93A8B44E}" dt="2023-08-09T04:38:15.584" v="1914" actId="692"/>
          <ac:spMkLst>
            <pc:docMk/>
            <pc:sldMk cId="4120166293" sldId="401"/>
            <ac:spMk id="42" creationId="{AF07EB9A-3589-43E8-B927-E085F2BF4B1E}"/>
          </ac:spMkLst>
        </pc:spChg>
        <pc:spChg chg="mod topLvl">
          <ac:chgData name="Minh Tran" userId="59ade502-7af3-4e1d-b883-7a9e2f25f753" providerId="ADAL" clId="{B27C2AB0-6E6F-4507-9BBA-84CD93A8B44E}" dt="2023-08-09T04:40:49.693" v="1939" actId="20577"/>
          <ac:spMkLst>
            <pc:docMk/>
            <pc:sldMk cId="4120166293" sldId="401"/>
            <ac:spMk id="118" creationId="{58075D44-C2DA-4BD9-A072-70F65D08E5D4}"/>
          </ac:spMkLst>
        </pc:spChg>
        <pc:spChg chg="mod">
          <ac:chgData name="Minh Tran" userId="59ade502-7af3-4e1d-b883-7a9e2f25f753" providerId="ADAL" clId="{B27C2AB0-6E6F-4507-9BBA-84CD93A8B44E}" dt="2023-08-09T04:44:02.097" v="2008" actId="207"/>
          <ac:spMkLst>
            <pc:docMk/>
            <pc:sldMk cId="4120166293" sldId="401"/>
            <ac:spMk id="125" creationId="{9C1DAF22-FAFC-46B8-84F7-93500ACEC00A}"/>
          </ac:spMkLst>
        </pc:spChg>
        <pc:spChg chg="mod">
          <ac:chgData name="Minh Tran" userId="59ade502-7af3-4e1d-b883-7a9e2f25f753" providerId="ADAL" clId="{B27C2AB0-6E6F-4507-9BBA-84CD93A8B44E}" dt="2023-08-09T04:44:02.097" v="2008" actId="207"/>
          <ac:spMkLst>
            <pc:docMk/>
            <pc:sldMk cId="4120166293" sldId="401"/>
            <ac:spMk id="126" creationId="{C8F63DFC-4CB4-4F25-8D61-3D35B2D1367B}"/>
          </ac:spMkLst>
        </pc:spChg>
        <pc:spChg chg="mod">
          <ac:chgData name="Minh Tran" userId="59ade502-7af3-4e1d-b883-7a9e2f25f753" providerId="ADAL" clId="{B27C2AB0-6E6F-4507-9BBA-84CD93A8B44E}" dt="2023-08-09T04:44:02.097" v="2008" actId="207"/>
          <ac:spMkLst>
            <pc:docMk/>
            <pc:sldMk cId="4120166293" sldId="401"/>
            <ac:spMk id="127" creationId="{E62A553B-D74A-408E-8E8D-5EE1E22D85C6}"/>
          </ac:spMkLst>
        </pc:spChg>
        <pc:grpChg chg="del mod">
          <ac:chgData name="Minh Tran" userId="59ade502-7af3-4e1d-b883-7a9e2f25f753" providerId="ADAL" clId="{B27C2AB0-6E6F-4507-9BBA-84CD93A8B44E}" dt="2023-08-09T04:33:49.656" v="1887" actId="165"/>
          <ac:grpSpMkLst>
            <pc:docMk/>
            <pc:sldMk cId="4120166293" sldId="401"/>
            <ac:grpSpMk id="119" creationId="{159981DE-764F-4FE3-A820-22C07F25961C}"/>
          </ac:grpSpMkLst>
        </pc:grpChg>
        <pc:grpChg chg="mod">
          <ac:chgData name="Minh Tran" userId="59ade502-7af3-4e1d-b883-7a9e2f25f753" providerId="ADAL" clId="{B27C2AB0-6E6F-4507-9BBA-84CD93A8B44E}" dt="2023-08-09T04:42:29.076" v="1997" actId="1076"/>
          <ac:grpSpMkLst>
            <pc:docMk/>
            <pc:sldMk cId="4120166293" sldId="401"/>
            <ac:grpSpMk id="144" creationId="{C8049BD1-5307-4F6C-B9F8-1FE2C8217252}"/>
          </ac:grpSpMkLst>
        </pc:grpChg>
        <pc:picChg chg="add mod">
          <ac:chgData name="Minh Tran" userId="59ade502-7af3-4e1d-b883-7a9e2f25f753" providerId="ADAL" clId="{B27C2AB0-6E6F-4507-9BBA-84CD93A8B44E}" dt="2023-08-09T04:44:48.900" v="2012" actId="14100"/>
          <ac:picMkLst>
            <pc:docMk/>
            <pc:sldMk cId="4120166293" sldId="401"/>
            <ac:picMk id="30" creationId="{0444E654-F9F8-7C3D-3F0C-4AFB4A8A1F8E}"/>
          </ac:picMkLst>
        </pc:picChg>
        <pc:cxnChg chg="add mod">
          <ac:chgData name="Minh Tran" userId="59ade502-7af3-4e1d-b883-7a9e2f25f753" providerId="ADAL" clId="{B27C2AB0-6E6F-4507-9BBA-84CD93A8B44E}" dt="2023-08-09T04:39:43.394" v="1925" actId="692"/>
          <ac:cxnSpMkLst>
            <pc:docMk/>
            <pc:sldMk cId="4120166293" sldId="401"/>
            <ac:cxnSpMk id="12" creationId="{94A0584A-DA82-F8C6-F462-6FBB21B1B859}"/>
          </ac:cxnSpMkLst>
        </pc:cxnChg>
        <pc:cxnChg chg="add mod">
          <ac:chgData name="Minh Tran" userId="59ade502-7af3-4e1d-b883-7a9e2f25f753" providerId="ADAL" clId="{B27C2AB0-6E6F-4507-9BBA-84CD93A8B44E}" dt="2023-08-09T04:40:11.357" v="1929" actId="692"/>
          <ac:cxnSpMkLst>
            <pc:docMk/>
            <pc:sldMk cId="4120166293" sldId="401"/>
            <ac:cxnSpMk id="15" creationId="{1D736AE9-D845-9BFB-BFB4-65A410683F8C}"/>
          </ac:cxnSpMkLst>
        </pc:cxnChg>
        <pc:cxnChg chg="add mod">
          <ac:chgData name="Minh Tran" userId="59ade502-7af3-4e1d-b883-7a9e2f25f753" providerId="ADAL" clId="{B27C2AB0-6E6F-4507-9BBA-84CD93A8B44E}" dt="2023-08-09T04:40:31.410" v="1933" actId="692"/>
          <ac:cxnSpMkLst>
            <pc:docMk/>
            <pc:sldMk cId="4120166293" sldId="401"/>
            <ac:cxnSpMk id="25" creationId="{B629A537-56E1-AF62-576A-0E64C1FC5D38}"/>
          </ac:cxnSpMkLst>
        </pc:cxnChg>
        <pc:cxnChg chg="del mod topLvl">
          <ac:chgData name="Minh Tran" userId="59ade502-7af3-4e1d-b883-7a9e2f25f753" providerId="ADAL" clId="{B27C2AB0-6E6F-4507-9BBA-84CD93A8B44E}" dt="2023-08-09T04:34:05.598" v="1893" actId="478"/>
          <ac:cxnSpMkLst>
            <pc:docMk/>
            <pc:sldMk cId="4120166293" sldId="401"/>
            <ac:cxnSpMk id="47" creationId="{B05480A8-D17B-4719-AA1E-A18F0D0C7AC9}"/>
          </ac:cxnSpMkLst>
        </pc:cxnChg>
        <pc:cxnChg chg="del mod topLvl">
          <ac:chgData name="Minh Tran" userId="59ade502-7af3-4e1d-b883-7a9e2f25f753" providerId="ADAL" clId="{B27C2AB0-6E6F-4507-9BBA-84CD93A8B44E}" dt="2023-08-09T04:33:55.343" v="1889" actId="478"/>
          <ac:cxnSpMkLst>
            <pc:docMk/>
            <pc:sldMk cId="4120166293" sldId="401"/>
            <ac:cxnSpMk id="53" creationId="{27756F33-C4E8-4BC8-A27F-296A5D3EBB1C}"/>
          </ac:cxnSpMkLst>
        </pc:cxnChg>
        <pc:cxnChg chg="del mod topLvl">
          <ac:chgData name="Minh Tran" userId="59ade502-7af3-4e1d-b883-7a9e2f25f753" providerId="ADAL" clId="{B27C2AB0-6E6F-4507-9BBA-84CD93A8B44E}" dt="2023-08-09T04:33:59.139" v="1891" actId="478"/>
          <ac:cxnSpMkLst>
            <pc:docMk/>
            <pc:sldMk cId="4120166293" sldId="401"/>
            <ac:cxnSpMk id="87" creationId="{4AFBC6BB-1FC2-4D70-B445-E656123064AA}"/>
          </ac:cxnSpMkLst>
        </pc:cxnChg>
        <pc:cxnChg chg="del mod topLvl">
          <ac:chgData name="Minh Tran" userId="59ade502-7af3-4e1d-b883-7a9e2f25f753" providerId="ADAL" clId="{B27C2AB0-6E6F-4507-9BBA-84CD93A8B44E}" dt="2023-08-09T04:33:57.381" v="1890" actId="478"/>
          <ac:cxnSpMkLst>
            <pc:docMk/>
            <pc:sldMk cId="4120166293" sldId="401"/>
            <ac:cxnSpMk id="90" creationId="{7AF5BC3D-6F2B-40C1-83AF-F9B7E6FC93F5}"/>
          </ac:cxnSpMkLst>
        </pc:cxnChg>
        <pc:cxnChg chg="del mod topLvl">
          <ac:chgData name="Minh Tran" userId="59ade502-7af3-4e1d-b883-7a9e2f25f753" providerId="ADAL" clId="{B27C2AB0-6E6F-4507-9BBA-84CD93A8B44E}" dt="2023-08-09T04:34:03.108" v="1892" actId="478"/>
          <ac:cxnSpMkLst>
            <pc:docMk/>
            <pc:sldMk cId="4120166293" sldId="401"/>
            <ac:cxnSpMk id="97" creationId="{DC67A3F5-2F9F-4C2D-9C88-59438216BEAF}"/>
          </ac:cxnSpMkLst>
        </pc:cxnChg>
        <pc:cxnChg chg="del mod topLvl">
          <ac:chgData name="Minh Tran" userId="59ade502-7af3-4e1d-b883-7a9e2f25f753" providerId="ADAL" clId="{B27C2AB0-6E6F-4507-9BBA-84CD93A8B44E}" dt="2023-08-09T04:34:08.246" v="1894" actId="478"/>
          <ac:cxnSpMkLst>
            <pc:docMk/>
            <pc:sldMk cId="4120166293" sldId="401"/>
            <ac:cxnSpMk id="100" creationId="{211BCC24-5951-4B17-807B-AE4EB802C478}"/>
          </ac:cxnSpMkLst>
        </pc:cxnChg>
        <pc:cxnChg chg="mod">
          <ac:chgData name="Minh Tran" userId="59ade502-7af3-4e1d-b883-7a9e2f25f753" providerId="ADAL" clId="{B27C2AB0-6E6F-4507-9BBA-84CD93A8B44E}" dt="2023-08-09T04:34:19.671" v="1897" actId="1076"/>
          <ac:cxnSpMkLst>
            <pc:docMk/>
            <pc:sldMk cId="4120166293" sldId="401"/>
            <ac:cxnSpMk id="123" creationId="{BDA97A4F-33C2-456B-90E0-A2B86E9DC0D1}"/>
          </ac:cxnSpMkLst>
        </pc:cxnChg>
        <pc:cxnChg chg="mod">
          <ac:chgData name="Minh Tran" userId="59ade502-7af3-4e1d-b883-7a9e2f25f753" providerId="ADAL" clId="{B27C2AB0-6E6F-4507-9BBA-84CD93A8B44E}" dt="2023-08-09T04:42:29.076" v="1997" actId="1076"/>
          <ac:cxnSpMkLst>
            <pc:docMk/>
            <pc:sldMk cId="4120166293" sldId="401"/>
            <ac:cxnSpMk id="146" creationId="{DC44CC5B-1808-4DEA-9B95-A223FF3B6708}"/>
          </ac:cxnSpMkLst>
        </pc:cxnChg>
      </pc:sldChg>
      <pc:sldChg chg="addSp delSp modSp add del mod ord modClrScheme chgLayout">
        <pc:chgData name="Minh Tran" userId="59ade502-7af3-4e1d-b883-7a9e2f25f753" providerId="ADAL" clId="{B27C2AB0-6E6F-4507-9BBA-84CD93A8B44E}" dt="2023-08-05T06:35:55.827" v="101" actId="47"/>
        <pc:sldMkLst>
          <pc:docMk/>
          <pc:sldMk cId="3752769652" sldId="406"/>
        </pc:sldMkLst>
        <pc:spChg chg="mod ord">
          <ac:chgData name="Minh Tran" userId="59ade502-7af3-4e1d-b883-7a9e2f25f753" providerId="ADAL" clId="{B27C2AB0-6E6F-4507-9BBA-84CD93A8B44E}" dt="2023-08-05T06:29:36.164" v="81" actId="700"/>
          <ac:spMkLst>
            <pc:docMk/>
            <pc:sldMk cId="3752769652" sldId="406"/>
            <ac:spMk id="2" creationId="{462853B0-9F3F-4875-B253-ACD42F13A989}"/>
          </ac:spMkLst>
        </pc:spChg>
        <pc:spChg chg="del mod ord">
          <ac:chgData name="Minh Tran" userId="59ade502-7af3-4e1d-b883-7a9e2f25f753" providerId="ADAL" clId="{B27C2AB0-6E6F-4507-9BBA-84CD93A8B44E}" dt="2023-08-05T06:29:50.101" v="82" actId="478"/>
          <ac:spMkLst>
            <pc:docMk/>
            <pc:sldMk cId="3752769652" sldId="406"/>
            <ac:spMk id="3" creationId="{E4C2DDAC-0B68-4F77-9DB2-2B539F2E05A6}"/>
          </ac:spMkLst>
        </pc:spChg>
        <pc:spChg chg="mod ord">
          <ac:chgData name="Minh Tran" userId="59ade502-7af3-4e1d-b883-7a9e2f25f753" providerId="ADAL" clId="{B27C2AB0-6E6F-4507-9BBA-84CD93A8B44E}" dt="2023-08-05T06:29:36.164" v="81" actId="700"/>
          <ac:spMkLst>
            <pc:docMk/>
            <pc:sldMk cId="3752769652" sldId="406"/>
            <ac:spMk id="5" creationId="{8B2AFE37-D1FC-497A-9E04-F7F510246C7F}"/>
          </ac:spMkLst>
        </pc:spChg>
        <pc:spChg chg="add mod ord">
          <ac:chgData name="Minh Tran" userId="59ade502-7af3-4e1d-b883-7a9e2f25f753" providerId="ADAL" clId="{B27C2AB0-6E6F-4507-9BBA-84CD93A8B44E}" dt="2023-08-05T06:30:07.808" v="85" actId="5793"/>
          <ac:spMkLst>
            <pc:docMk/>
            <pc:sldMk cId="3752769652" sldId="406"/>
            <ac:spMk id="6" creationId="{68B50FD1-0057-D150-3C1B-6CF6A68DF516}"/>
          </ac:spMkLst>
        </pc:spChg>
        <pc:spChg chg="add mod">
          <ac:chgData name="Minh Tran" userId="59ade502-7af3-4e1d-b883-7a9e2f25f753" providerId="ADAL" clId="{B27C2AB0-6E6F-4507-9BBA-84CD93A8B44E}" dt="2023-08-05T06:30:15.900" v="86"/>
          <ac:spMkLst>
            <pc:docMk/>
            <pc:sldMk cId="3752769652" sldId="406"/>
            <ac:spMk id="7" creationId="{096AB9C5-6C95-7C85-DE44-7CF1E0C447AF}"/>
          </ac:spMkLst>
        </pc:spChg>
        <pc:spChg chg="mod">
          <ac:chgData name="Minh Tran" userId="59ade502-7af3-4e1d-b883-7a9e2f25f753" providerId="ADAL" clId="{B27C2AB0-6E6F-4507-9BBA-84CD93A8B44E}" dt="2023-08-05T06:30:01.608" v="84" actId="1076"/>
          <ac:spMkLst>
            <pc:docMk/>
            <pc:sldMk cId="3752769652" sldId="406"/>
            <ac:spMk id="21" creationId="{EFEFD0A3-63D6-45CD-962F-819744632D86}"/>
          </ac:spMkLst>
        </pc:spChg>
      </pc:sldChg>
      <pc:sldChg chg="addSp delSp modSp add mod ord modTransition setBg modClrScheme modAnim chgLayout">
        <pc:chgData name="Minh Tran" userId="59ade502-7af3-4e1d-b883-7a9e2f25f753" providerId="ADAL" clId="{B27C2AB0-6E6F-4507-9BBA-84CD93A8B44E}" dt="2023-08-23T16:11:59.687" v="21505"/>
        <pc:sldMkLst>
          <pc:docMk/>
          <pc:sldMk cId="2064144989" sldId="407"/>
        </pc:sldMkLst>
        <pc:spChg chg="mod ord">
          <ac:chgData name="Minh Tran" userId="59ade502-7af3-4e1d-b883-7a9e2f25f753" providerId="ADAL" clId="{B27C2AB0-6E6F-4507-9BBA-84CD93A8B44E}" dt="2023-08-05T06:45:12.396" v="144" actId="1076"/>
          <ac:spMkLst>
            <pc:docMk/>
            <pc:sldMk cId="2064144989" sldId="407"/>
            <ac:spMk id="2" creationId="{462853B0-9F3F-4875-B253-ACD42F13A989}"/>
          </ac:spMkLst>
        </pc:spChg>
        <pc:spChg chg="mod topLvl">
          <ac:chgData name="Minh Tran" userId="59ade502-7af3-4e1d-b883-7a9e2f25f753" providerId="ADAL" clId="{B27C2AB0-6E6F-4507-9BBA-84CD93A8B44E}" dt="2023-08-23T15:49:40.128" v="21380" actId="165"/>
          <ac:spMkLst>
            <pc:docMk/>
            <pc:sldMk cId="2064144989" sldId="407"/>
            <ac:spMk id="4" creationId="{294C2804-6865-404A-A6B8-873C94A20AA5}"/>
          </ac:spMkLst>
        </pc:spChg>
        <pc:spChg chg="mod topLvl">
          <ac:chgData name="Minh Tran" userId="59ade502-7af3-4e1d-b883-7a9e2f25f753" providerId="ADAL" clId="{B27C2AB0-6E6F-4507-9BBA-84CD93A8B44E}" dt="2023-08-23T15:49:40.128" v="21380" actId="165"/>
          <ac:spMkLst>
            <pc:docMk/>
            <pc:sldMk cId="2064144989" sldId="407"/>
            <ac:spMk id="5" creationId="{ED0DAFA6-27D8-4D93-B0FA-0D871E1891B2}"/>
          </ac:spMkLst>
        </pc:spChg>
        <pc:spChg chg="add mod">
          <ac:chgData name="Minh Tran" userId="59ade502-7af3-4e1d-b883-7a9e2f25f753" providerId="ADAL" clId="{B27C2AB0-6E6F-4507-9BBA-84CD93A8B44E}" dt="2023-08-23T16:04:50.831" v="21493" actId="20577"/>
          <ac:spMkLst>
            <pc:docMk/>
            <pc:sldMk cId="2064144989" sldId="407"/>
            <ac:spMk id="7" creationId="{8A42EF9C-6750-D5CB-3C19-95342421B46E}"/>
          </ac:spMkLst>
        </pc:spChg>
        <pc:spChg chg="add mod">
          <ac:chgData name="Minh Tran" userId="59ade502-7af3-4e1d-b883-7a9e2f25f753" providerId="ADAL" clId="{B27C2AB0-6E6F-4507-9BBA-84CD93A8B44E}" dt="2023-08-23T16:04:43.969" v="21491" actId="20577"/>
          <ac:spMkLst>
            <pc:docMk/>
            <pc:sldMk cId="2064144989" sldId="407"/>
            <ac:spMk id="8" creationId="{96B84EF4-EA41-CDE2-F855-165038C58D0C}"/>
          </ac:spMkLst>
        </pc:spChg>
        <pc:spChg chg="mod topLvl">
          <ac:chgData name="Minh Tran" userId="59ade502-7af3-4e1d-b883-7a9e2f25f753" providerId="ADAL" clId="{B27C2AB0-6E6F-4507-9BBA-84CD93A8B44E}" dt="2023-08-23T15:57:04.020" v="21404" actId="164"/>
          <ac:spMkLst>
            <pc:docMk/>
            <pc:sldMk cId="2064144989" sldId="407"/>
            <ac:spMk id="9" creationId="{BD5236EA-6181-4C83-BF04-BC0789B5BE09}"/>
          </ac:spMkLst>
        </pc:spChg>
        <pc:spChg chg="add mod">
          <ac:chgData name="Minh Tran" userId="59ade502-7af3-4e1d-b883-7a9e2f25f753" providerId="ADAL" clId="{B27C2AB0-6E6F-4507-9BBA-84CD93A8B44E}" dt="2023-08-23T16:04:36.646" v="21489" actId="20577"/>
          <ac:spMkLst>
            <pc:docMk/>
            <pc:sldMk cId="2064144989" sldId="407"/>
            <ac:spMk id="11" creationId="{40873C61-5E7F-E332-FD74-154D26AD57A0}"/>
          </ac:spMkLst>
        </pc:spChg>
        <pc:spChg chg="add del mod ord">
          <ac:chgData name="Minh Tran" userId="59ade502-7af3-4e1d-b883-7a9e2f25f753" providerId="ADAL" clId="{B27C2AB0-6E6F-4507-9BBA-84CD93A8B44E}" dt="2023-08-05T06:42:37.702" v="132" actId="700"/>
          <ac:spMkLst>
            <pc:docMk/>
            <pc:sldMk cId="2064144989" sldId="407"/>
            <ac:spMk id="12" creationId="{950D56C6-E2F3-864A-E3A2-054C7F6DDE25}"/>
          </ac:spMkLst>
        </pc:spChg>
        <pc:spChg chg="add del mod ord">
          <ac:chgData name="Minh Tran" userId="59ade502-7af3-4e1d-b883-7a9e2f25f753" providerId="ADAL" clId="{B27C2AB0-6E6F-4507-9BBA-84CD93A8B44E}" dt="2023-08-05T06:42:45.434" v="133" actId="478"/>
          <ac:spMkLst>
            <pc:docMk/>
            <pc:sldMk cId="2064144989" sldId="407"/>
            <ac:spMk id="13" creationId="{A8BEB93A-4BD7-8BF1-C713-65FD900FD3B3}"/>
          </ac:spMkLst>
        </pc:spChg>
        <pc:spChg chg="mod topLvl">
          <ac:chgData name="Minh Tran" userId="59ade502-7af3-4e1d-b883-7a9e2f25f753" providerId="ADAL" clId="{B27C2AB0-6E6F-4507-9BBA-84CD93A8B44E}" dt="2023-08-23T15:57:04.020" v="21404" actId="164"/>
          <ac:spMkLst>
            <pc:docMk/>
            <pc:sldMk cId="2064144989" sldId="407"/>
            <ac:spMk id="20" creationId="{BC928C1E-7195-4DDB-A978-9A07E35963C9}"/>
          </ac:spMkLst>
        </pc:spChg>
        <pc:spChg chg="add del mod">
          <ac:chgData name="Minh Tran" userId="59ade502-7af3-4e1d-b883-7a9e2f25f753" providerId="ADAL" clId="{B27C2AB0-6E6F-4507-9BBA-84CD93A8B44E}" dt="2023-08-05T09:04:31.906" v="428" actId="478"/>
          <ac:spMkLst>
            <pc:docMk/>
            <pc:sldMk cId="2064144989" sldId="407"/>
            <ac:spMk id="26" creationId="{267C730E-374D-A3EA-6D20-CDDD7BCB71ED}"/>
          </ac:spMkLst>
        </pc:spChg>
        <pc:spChg chg="mod topLvl">
          <ac:chgData name="Minh Tran" userId="59ade502-7af3-4e1d-b883-7a9e2f25f753" providerId="ADAL" clId="{B27C2AB0-6E6F-4507-9BBA-84CD93A8B44E}" dt="2023-08-23T15:49:40.128" v="21380" actId="165"/>
          <ac:spMkLst>
            <pc:docMk/>
            <pc:sldMk cId="2064144989" sldId="407"/>
            <ac:spMk id="27" creationId="{8FAD19F3-C221-408A-9D32-C5AF06B13969}"/>
          </ac:spMkLst>
        </pc:spChg>
        <pc:spChg chg="mod topLvl">
          <ac:chgData name="Minh Tran" userId="59ade502-7af3-4e1d-b883-7a9e2f25f753" providerId="ADAL" clId="{B27C2AB0-6E6F-4507-9BBA-84CD93A8B44E}" dt="2023-08-23T15:49:40.128" v="21380" actId="165"/>
          <ac:spMkLst>
            <pc:docMk/>
            <pc:sldMk cId="2064144989" sldId="407"/>
            <ac:spMk id="36" creationId="{66748AF4-0B74-4A6B-9B1D-7F3A214D06B4}"/>
          </ac:spMkLst>
        </pc:spChg>
        <pc:spChg chg="mod ord topLvl">
          <ac:chgData name="Minh Tran" userId="59ade502-7af3-4e1d-b883-7a9e2f25f753" providerId="ADAL" clId="{B27C2AB0-6E6F-4507-9BBA-84CD93A8B44E}" dt="2023-08-23T15:56:51.474" v="21403" actId="167"/>
          <ac:spMkLst>
            <pc:docMk/>
            <pc:sldMk cId="2064144989" sldId="407"/>
            <ac:spMk id="61" creationId="{227B539E-BC71-4D50-AC18-CB092F7979D0}"/>
          </ac:spMkLst>
        </pc:spChg>
        <pc:spChg chg="mod topLvl">
          <ac:chgData name="Minh Tran" userId="59ade502-7af3-4e1d-b883-7a9e2f25f753" providerId="ADAL" clId="{B27C2AB0-6E6F-4507-9BBA-84CD93A8B44E}" dt="2023-08-05T06:50:51.317" v="179" actId="113"/>
          <ac:spMkLst>
            <pc:docMk/>
            <pc:sldMk cId="2064144989" sldId="407"/>
            <ac:spMk id="63" creationId="{B3D982C7-C010-4B1C-9623-C50344D89945}"/>
          </ac:spMkLst>
        </pc:spChg>
        <pc:spChg chg="mod">
          <ac:chgData name="Minh Tran" userId="59ade502-7af3-4e1d-b883-7a9e2f25f753" providerId="ADAL" clId="{B27C2AB0-6E6F-4507-9BBA-84CD93A8B44E}" dt="2023-08-23T15:49:40.128" v="21380" actId="165"/>
          <ac:spMkLst>
            <pc:docMk/>
            <pc:sldMk cId="2064144989" sldId="407"/>
            <ac:spMk id="64" creationId="{79ADF261-D1F9-4AC1-B3E7-604E7DAE66B0}"/>
          </ac:spMkLst>
        </pc:spChg>
        <pc:spChg chg="mod">
          <ac:chgData name="Minh Tran" userId="59ade502-7af3-4e1d-b883-7a9e2f25f753" providerId="ADAL" clId="{B27C2AB0-6E6F-4507-9BBA-84CD93A8B44E}" dt="2023-08-23T15:49:40.128" v="21380" actId="165"/>
          <ac:spMkLst>
            <pc:docMk/>
            <pc:sldMk cId="2064144989" sldId="407"/>
            <ac:spMk id="66" creationId="{D0EF0B25-360B-42F1-8190-F6195E84DA77}"/>
          </ac:spMkLst>
        </pc:spChg>
        <pc:spChg chg="mod">
          <ac:chgData name="Minh Tran" userId="59ade502-7af3-4e1d-b883-7a9e2f25f753" providerId="ADAL" clId="{B27C2AB0-6E6F-4507-9BBA-84CD93A8B44E}" dt="2023-08-23T15:49:40.128" v="21380" actId="165"/>
          <ac:spMkLst>
            <pc:docMk/>
            <pc:sldMk cId="2064144989" sldId="407"/>
            <ac:spMk id="67" creationId="{729EEFCF-5D30-47E5-A752-6E294B19E18C}"/>
          </ac:spMkLst>
        </pc:spChg>
        <pc:spChg chg="mod">
          <ac:chgData name="Minh Tran" userId="59ade502-7af3-4e1d-b883-7a9e2f25f753" providerId="ADAL" clId="{B27C2AB0-6E6F-4507-9BBA-84CD93A8B44E}" dt="2023-08-23T15:49:40.128" v="21380" actId="165"/>
          <ac:spMkLst>
            <pc:docMk/>
            <pc:sldMk cId="2064144989" sldId="407"/>
            <ac:spMk id="68" creationId="{450E6022-80E1-4430-B825-D0EEB82CFC5A}"/>
          </ac:spMkLst>
        </pc:spChg>
        <pc:spChg chg="mod">
          <ac:chgData name="Minh Tran" userId="59ade502-7af3-4e1d-b883-7a9e2f25f753" providerId="ADAL" clId="{B27C2AB0-6E6F-4507-9BBA-84CD93A8B44E}" dt="2023-08-23T15:49:40.128" v="21380" actId="165"/>
          <ac:spMkLst>
            <pc:docMk/>
            <pc:sldMk cId="2064144989" sldId="407"/>
            <ac:spMk id="69" creationId="{864FDA37-9F90-41DD-B899-12D89A2A117A}"/>
          </ac:spMkLst>
        </pc:spChg>
        <pc:spChg chg="mod">
          <ac:chgData name="Minh Tran" userId="59ade502-7af3-4e1d-b883-7a9e2f25f753" providerId="ADAL" clId="{B27C2AB0-6E6F-4507-9BBA-84CD93A8B44E}" dt="2023-08-23T15:49:40.128" v="21380" actId="165"/>
          <ac:spMkLst>
            <pc:docMk/>
            <pc:sldMk cId="2064144989" sldId="407"/>
            <ac:spMk id="70" creationId="{6EC34680-EC7A-4899-A598-FF0383DC1D10}"/>
          </ac:spMkLst>
        </pc:spChg>
        <pc:spChg chg="mod">
          <ac:chgData name="Minh Tran" userId="59ade502-7af3-4e1d-b883-7a9e2f25f753" providerId="ADAL" clId="{B27C2AB0-6E6F-4507-9BBA-84CD93A8B44E}" dt="2023-08-23T15:49:40.128" v="21380" actId="165"/>
          <ac:spMkLst>
            <pc:docMk/>
            <pc:sldMk cId="2064144989" sldId="407"/>
            <ac:spMk id="71" creationId="{CB110A2C-4F3F-4594-BECF-F1631BBAD11A}"/>
          </ac:spMkLst>
        </pc:spChg>
        <pc:spChg chg="mod">
          <ac:chgData name="Minh Tran" userId="59ade502-7af3-4e1d-b883-7a9e2f25f753" providerId="ADAL" clId="{B27C2AB0-6E6F-4507-9BBA-84CD93A8B44E}" dt="2023-08-23T15:49:40.128" v="21380" actId="165"/>
          <ac:spMkLst>
            <pc:docMk/>
            <pc:sldMk cId="2064144989" sldId="407"/>
            <ac:spMk id="72" creationId="{FDEE29E3-37BC-4B1A-B723-2523F0A37549}"/>
          </ac:spMkLst>
        </pc:spChg>
        <pc:spChg chg="mod topLvl">
          <ac:chgData name="Minh Tran" userId="59ade502-7af3-4e1d-b883-7a9e2f25f753" providerId="ADAL" clId="{B27C2AB0-6E6F-4507-9BBA-84CD93A8B44E}" dt="2023-08-23T15:49:03.512" v="21376" actId="1037"/>
          <ac:spMkLst>
            <pc:docMk/>
            <pc:sldMk cId="2064144989" sldId="407"/>
            <ac:spMk id="73" creationId="{0DC0006A-3BFD-47A4-9F1B-C49186A1F3AB}"/>
          </ac:spMkLst>
        </pc:spChg>
        <pc:spChg chg="mod topLvl">
          <ac:chgData name="Minh Tran" userId="59ade502-7af3-4e1d-b883-7a9e2f25f753" providerId="ADAL" clId="{B27C2AB0-6E6F-4507-9BBA-84CD93A8B44E}" dt="2023-08-23T15:49:40.128" v="21380" actId="165"/>
          <ac:spMkLst>
            <pc:docMk/>
            <pc:sldMk cId="2064144989" sldId="407"/>
            <ac:spMk id="74" creationId="{4BBF2B64-E683-48CB-AFCD-C9B0F548EAFD}"/>
          </ac:spMkLst>
        </pc:spChg>
        <pc:spChg chg="mod topLvl">
          <ac:chgData name="Minh Tran" userId="59ade502-7af3-4e1d-b883-7a9e2f25f753" providerId="ADAL" clId="{B27C2AB0-6E6F-4507-9BBA-84CD93A8B44E}" dt="2023-08-23T15:49:40.128" v="21380" actId="165"/>
          <ac:spMkLst>
            <pc:docMk/>
            <pc:sldMk cId="2064144989" sldId="407"/>
            <ac:spMk id="75" creationId="{5189DEBA-3858-4473-B2E8-3E74CD74E489}"/>
          </ac:spMkLst>
        </pc:spChg>
        <pc:spChg chg="mod topLvl">
          <ac:chgData name="Minh Tran" userId="59ade502-7af3-4e1d-b883-7a9e2f25f753" providerId="ADAL" clId="{B27C2AB0-6E6F-4507-9BBA-84CD93A8B44E}" dt="2023-08-05T06:52:38.129" v="190" actId="164"/>
          <ac:spMkLst>
            <pc:docMk/>
            <pc:sldMk cId="2064144989" sldId="407"/>
            <ac:spMk id="79" creationId="{0FAC0DCA-58B0-4803-AFD3-C7447E93A21A}"/>
          </ac:spMkLst>
        </pc:spChg>
        <pc:spChg chg="mod">
          <ac:chgData name="Minh Tran" userId="59ade502-7af3-4e1d-b883-7a9e2f25f753" providerId="ADAL" clId="{B27C2AB0-6E6F-4507-9BBA-84CD93A8B44E}" dt="2023-08-23T15:56:37.749" v="21402" actId="165"/>
          <ac:spMkLst>
            <pc:docMk/>
            <pc:sldMk cId="2064144989" sldId="407"/>
            <ac:spMk id="138" creationId="{7504F6D7-C911-4AAF-BCF0-9A13E613FEBA}"/>
          </ac:spMkLst>
        </pc:spChg>
        <pc:spChg chg="mod">
          <ac:chgData name="Minh Tran" userId="59ade502-7af3-4e1d-b883-7a9e2f25f753" providerId="ADAL" clId="{B27C2AB0-6E6F-4507-9BBA-84CD93A8B44E}" dt="2023-08-23T15:56:37.749" v="21402" actId="165"/>
          <ac:spMkLst>
            <pc:docMk/>
            <pc:sldMk cId="2064144989" sldId="407"/>
            <ac:spMk id="139" creationId="{F0615CEA-833F-4E9C-84B9-25E4F3B017C3}"/>
          </ac:spMkLst>
        </pc:spChg>
        <pc:spChg chg="mod">
          <ac:chgData name="Minh Tran" userId="59ade502-7af3-4e1d-b883-7a9e2f25f753" providerId="ADAL" clId="{B27C2AB0-6E6F-4507-9BBA-84CD93A8B44E}" dt="2023-08-23T15:56:37.749" v="21402" actId="165"/>
          <ac:spMkLst>
            <pc:docMk/>
            <pc:sldMk cId="2064144989" sldId="407"/>
            <ac:spMk id="144" creationId="{D4FEC005-8DF8-4899-84C8-432BC0FCEA48}"/>
          </ac:spMkLst>
        </pc:spChg>
        <pc:spChg chg="mod">
          <ac:chgData name="Minh Tran" userId="59ade502-7af3-4e1d-b883-7a9e2f25f753" providerId="ADAL" clId="{B27C2AB0-6E6F-4507-9BBA-84CD93A8B44E}" dt="2023-08-23T15:56:37.749" v="21402" actId="165"/>
          <ac:spMkLst>
            <pc:docMk/>
            <pc:sldMk cId="2064144989" sldId="407"/>
            <ac:spMk id="145" creationId="{6D044EFF-2D2B-4D31-A295-A76676B9E7D2}"/>
          </ac:spMkLst>
        </pc:spChg>
        <pc:spChg chg="mod">
          <ac:chgData name="Minh Tran" userId="59ade502-7af3-4e1d-b883-7a9e2f25f753" providerId="ADAL" clId="{B27C2AB0-6E6F-4507-9BBA-84CD93A8B44E}" dt="2023-08-23T15:56:37.749" v="21402" actId="165"/>
          <ac:spMkLst>
            <pc:docMk/>
            <pc:sldMk cId="2064144989" sldId="407"/>
            <ac:spMk id="146" creationId="{790886F4-0AF2-4F30-B422-5C1998D8EA56}"/>
          </ac:spMkLst>
        </pc:spChg>
        <pc:spChg chg="mod">
          <ac:chgData name="Minh Tran" userId="59ade502-7af3-4e1d-b883-7a9e2f25f753" providerId="ADAL" clId="{B27C2AB0-6E6F-4507-9BBA-84CD93A8B44E}" dt="2023-08-23T15:56:37.749" v="21402" actId="165"/>
          <ac:spMkLst>
            <pc:docMk/>
            <pc:sldMk cId="2064144989" sldId="407"/>
            <ac:spMk id="148" creationId="{1481C97B-B017-40AD-9A66-3C04D20182EB}"/>
          </ac:spMkLst>
        </pc:spChg>
        <pc:spChg chg="mod">
          <ac:chgData name="Minh Tran" userId="59ade502-7af3-4e1d-b883-7a9e2f25f753" providerId="ADAL" clId="{B27C2AB0-6E6F-4507-9BBA-84CD93A8B44E}" dt="2023-08-23T15:56:37.749" v="21402" actId="165"/>
          <ac:spMkLst>
            <pc:docMk/>
            <pc:sldMk cId="2064144989" sldId="407"/>
            <ac:spMk id="149" creationId="{4CC00D1C-850A-44B2-A1D0-8E578FF8942C}"/>
          </ac:spMkLst>
        </pc:spChg>
        <pc:spChg chg="mod">
          <ac:chgData name="Minh Tran" userId="59ade502-7af3-4e1d-b883-7a9e2f25f753" providerId="ADAL" clId="{B27C2AB0-6E6F-4507-9BBA-84CD93A8B44E}" dt="2023-08-23T15:56:37.749" v="21402" actId="165"/>
          <ac:spMkLst>
            <pc:docMk/>
            <pc:sldMk cId="2064144989" sldId="407"/>
            <ac:spMk id="150" creationId="{CEA76C55-C71E-4B40-8A54-4C8C68563E86}"/>
          </ac:spMkLst>
        </pc:spChg>
        <pc:spChg chg="mod">
          <ac:chgData name="Minh Tran" userId="59ade502-7af3-4e1d-b883-7a9e2f25f753" providerId="ADAL" clId="{B27C2AB0-6E6F-4507-9BBA-84CD93A8B44E}" dt="2023-08-23T15:56:37.749" v="21402" actId="165"/>
          <ac:spMkLst>
            <pc:docMk/>
            <pc:sldMk cId="2064144989" sldId="407"/>
            <ac:spMk id="152" creationId="{47076736-9C90-48BF-ADB3-64E5A7CDBD1C}"/>
          </ac:spMkLst>
        </pc:spChg>
        <pc:spChg chg="mod">
          <ac:chgData name="Minh Tran" userId="59ade502-7af3-4e1d-b883-7a9e2f25f753" providerId="ADAL" clId="{B27C2AB0-6E6F-4507-9BBA-84CD93A8B44E}" dt="2023-08-23T15:56:37.749" v="21402" actId="165"/>
          <ac:spMkLst>
            <pc:docMk/>
            <pc:sldMk cId="2064144989" sldId="407"/>
            <ac:spMk id="153" creationId="{B7D743A4-9C18-4AD1-AA8C-42CD4BB5520D}"/>
          </ac:spMkLst>
        </pc:spChg>
        <pc:spChg chg="mod topLvl">
          <ac:chgData name="Minh Tran" userId="59ade502-7af3-4e1d-b883-7a9e2f25f753" providerId="ADAL" clId="{B27C2AB0-6E6F-4507-9BBA-84CD93A8B44E}" dt="2023-08-23T16:06:01.547" v="21496" actId="164"/>
          <ac:spMkLst>
            <pc:docMk/>
            <pc:sldMk cId="2064144989" sldId="407"/>
            <ac:spMk id="184" creationId="{70AF045E-DD4D-4A92-B58E-A37B91473322}"/>
          </ac:spMkLst>
        </pc:spChg>
        <pc:spChg chg="mod topLvl">
          <ac:chgData name="Minh Tran" userId="59ade502-7af3-4e1d-b883-7a9e2f25f753" providerId="ADAL" clId="{B27C2AB0-6E6F-4507-9BBA-84CD93A8B44E}" dt="2023-08-23T16:06:01.547" v="21496" actId="164"/>
          <ac:spMkLst>
            <pc:docMk/>
            <pc:sldMk cId="2064144989" sldId="407"/>
            <ac:spMk id="188" creationId="{35702C4B-D7F6-4426-946E-48813156D06E}"/>
          </ac:spMkLst>
        </pc:spChg>
        <pc:spChg chg="mod">
          <ac:chgData name="Minh Tran" userId="59ade502-7af3-4e1d-b883-7a9e2f25f753" providerId="ADAL" clId="{B27C2AB0-6E6F-4507-9BBA-84CD93A8B44E}" dt="2023-08-23T16:05:57.798" v="21495" actId="165"/>
          <ac:spMkLst>
            <pc:docMk/>
            <pc:sldMk cId="2064144989" sldId="407"/>
            <ac:spMk id="189" creationId="{D4703A6B-367C-4904-B2D3-613ABFA0B9B7}"/>
          </ac:spMkLst>
        </pc:spChg>
        <pc:spChg chg="mod">
          <ac:chgData name="Minh Tran" userId="59ade502-7af3-4e1d-b883-7a9e2f25f753" providerId="ADAL" clId="{B27C2AB0-6E6F-4507-9BBA-84CD93A8B44E}" dt="2023-08-23T16:05:57.798" v="21495" actId="165"/>
          <ac:spMkLst>
            <pc:docMk/>
            <pc:sldMk cId="2064144989" sldId="407"/>
            <ac:spMk id="190" creationId="{8E08932F-EAE7-4578-8C23-1F42324F4556}"/>
          </ac:spMkLst>
        </pc:spChg>
        <pc:spChg chg="mod">
          <ac:chgData name="Minh Tran" userId="59ade502-7af3-4e1d-b883-7a9e2f25f753" providerId="ADAL" clId="{B27C2AB0-6E6F-4507-9BBA-84CD93A8B44E}" dt="2023-08-23T16:05:57.798" v="21495" actId="165"/>
          <ac:spMkLst>
            <pc:docMk/>
            <pc:sldMk cId="2064144989" sldId="407"/>
            <ac:spMk id="191" creationId="{4A301AE2-DED6-4A5E-8070-C3F9B0A7688A}"/>
          </ac:spMkLst>
        </pc:spChg>
        <pc:spChg chg="mod">
          <ac:chgData name="Minh Tran" userId="59ade502-7af3-4e1d-b883-7a9e2f25f753" providerId="ADAL" clId="{B27C2AB0-6E6F-4507-9BBA-84CD93A8B44E}" dt="2023-08-23T16:05:57.798" v="21495" actId="165"/>
          <ac:spMkLst>
            <pc:docMk/>
            <pc:sldMk cId="2064144989" sldId="407"/>
            <ac:spMk id="192" creationId="{452B8361-6128-4A8F-8663-7CCF2542F940}"/>
          </ac:spMkLst>
        </pc:spChg>
        <pc:spChg chg="mod">
          <ac:chgData name="Minh Tran" userId="59ade502-7af3-4e1d-b883-7a9e2f25f753" providerId="ADAL" clId="{B27C2AB0-6E6F-4507-9BBA-84CD93A8B44E}" dt="2023-08-23T16:05:57.798" v="21495" actId="165"/>
          <ac:spMkLst>
            <pc:docMk/>
            <pc:sldMk cId="2064144989" sldId="407"/>
            <ac:spMk id="193" creationId="{C90E27C3-78B4-4A6F-8786-088D302C2E2E}"/>
          </ac:spMkLst>
        </pc:spChg>
        <pc:spChg chg="mod">
          <ac:chgData name="Minh Tran" userId="59ade502-7af3-4e1d-b883-7a9e2f25f753" providerId="ADAL" clId="{B27C2AB0-6E6F-4507-9BBA-84CD93A8B44E}" dt="2023-08-23T16:05:57.798" v="21495" actId="165"/>
          <ac:spMkLst>
            <pc:docMk/>
            <pc:sldMk cId="2064144989" sldId="407"/>
            <ac:spMk id="194" creationId="{4D94509C-DC07-4707-9E4A-4A136120239C}"/>
          </ac:spMkLst>
        </pc:spChg>
        <pc:spChg chg="mod">
          <ac:chgData name="Minh Tran" userId="59ade502-7af3-4e1d-b883-7a9e2f25f753" providerId="ADAL" clId="{B27C2AB0-6E6F-4507-9BBA-84CD93A8B44E}" dt="2023-08-23T16:05:57.798" v="21495" actId="165"/>
          <ac:spMkLst>
            <pc:docMk/>
            <pc:sldMk cId="2064144989" sldId="407"/>
            <ac:spMk id="195" creationId="{E6AB7564-826A-40DA-840A-1546E7067042}"/>
          </ac:spMkLst>
        </pc:spChg>
        <pc:spChg chg="mod">
          <ac:chgData name="Minh Tran" userId="59ade502-7af3-4e1d-b883-7a9e2f25f753" providerId="ADAL" clId="{B27C2AB0-6E6F-4507-9BBA-84CD93A8B44E}" dt="2023-08-23T16:05:57.798" v="21495" actId="165"/>
          <ac:spMkLst>
            <pc:docMk/>
            <pc:sldMk cId="2064144989" sldId="407"/>
            <ac:spMk id="196" creationId="{9DA872A4-1AA0-441D-A690-2462445D3DC5}"/>
          </ac:spMkLst>
        </pc:spChg>
        <pc:spChg chg="mod">
          <ac:chgData name="Minh Tran" userId="59ade502-7af3-4e1d-b883-7a9e2f25f753" providerId="ADAL" clId="{B27C2AB0-6E6F-4507-9BBA-84CD93A8B44E}" dt="2023-08-23T16:05:57.798" v="21495" actId="165"/>
          <ac:spMkLst>
            <pc:docMk/>
            <pc:sldMk cId="2064144989" sldId="407"/>
            <ac:spMk id="197" creationId="{ECDBFD2F-F660-4090-A981-1983FA490D85}"/>
          </ac:spMkLst>
        </pc:spChg>
        <pc:spChg chg="mod">
          <ac:chgData name="Minh Tran" userId="59ade502-7af3-4e1d-b883-7a9e2f25f753" providerId="ADAL" clId="{B27C2AB0-6E6F-4507-9BBA-84CD93A8B44E}" dt="2023-08-23T16:05:57.798" v="21495" actId="165"/>
          <ac:spMkLst>
            <pc:docMk/>
            <pc:sldMk cId="2064144989" sldId="407"/>
            <ac:spMk id="198" creationId="{88BC5C29-20D1-4AEA-9DF3-DE94ED710CB8}"/>
          </ac:spMkLst>
        </pc:spChg>
        <pc:spChg chg="mod topLvl">
          <ac:chgData name="Minh Tran" userId="59ade502-7af3-4e1d-b883-7a9e2f25f753" providerId="ADAL" clId="{B27C2AB0-6E6F-4507-9BBA-84CD93A8B44E}" dt="2023-08-23T16:06:24.806" v="21498" actId="164"/>
          <ac:spMkLst>
            <pc:docMk/>
            <pc:sldMk cId="2064144989" sldId="407"/>
            <ac:spMk id="200" creationId="{0801CD74-A3B9-4536-B5AA-9140419A9FAD}"/>
          </ac:spMkLst>
        </pc:spChg>
        <pc:spChg chg="mod topLvl">
          <ac:chgData name="Minh Tran" userId="59ade502-7af3-4e1d-b883-7a9e2f25f753" providerId="ADAL" clId="{B27C2AB0-6E6F-4507-9BBA-84CD93A8B44E}" dt="2023-08-23T16:06:24.806" v="21498" actId="164"/>
          <ac:spMkLst>
            <pc:docMk/>
            <pc:sldMk cId="2064144989" sldId="407"/>
            <ac:spMk id="204" creationId="{68A3B7A6-E6FC-4EC2-837F-3D3BF45F0175}"/>
          </ac:spMkLst>
        </pc:spChg>
        <pc:spChg chg="mod">
          <ac:chgData name="Minh Tran" userId="59ade502-7af3-4e1d-b883-7a9e2f25f753" providerId="ADAL" clId="{B27C2AB0-6E6F-4507-9BBA-84CD93A8B44E}" dt="2023-08-23T16:06:13.631" v="21497" actId="165"/>
          <ac:spMkLst>
            <pc:docMk/>
            <pc:sldMk cId="2064144989" sldId="407"/>
            <ac:spMk id="205" creationId="{D105DB1D-776A-40D2-9746-076CDDD981CD}"/>
          </ac:spMkLst>
        </pc:spChg>
        <pc:spChg chg="mod">
          <ac:chgData name="Minh Tran" userId="59ade502-7af3-4e1d-b883-7a9e2f25f753" providerId="ADAL" clId="{B27C2AB0-6E6F-4507-9BBA-84CD93A8B44E}" dt="2023-08-23T16:06:13.631" v="21497" actId="165"/>
          <ac:spMkLst>
            <pc:docMk/>
            <pc:sldMk cId="2064144989" sldId="407"/>
            <ac:spMk id="206" creationId="{E3E3F360-4500-4DA4-BD92-44DE839E7845}"/>
          </ac:spMkLst>
        </pc:spChg>
        <pc:spChg chg="mod">
          <ac:chgData name="Minh Tran" userId="59ade502-7af3-4e1d-b883-7a9e2f25f753" providerId="ADAL" clId="{B27C2AB0-6E6F-4507-9BBA-84CD93A8B44E}" dt="2023-08-23T16:06:13.631" v="21497" actId="165"/>
          <ac:spMkLst>
            <pc:docMk/>
            <pc:sldMk cId="2064144989" sldId="407"/>
            <ac:spMk id="207" creationId="{6B075E98-7347-485E-A321-93070F4C930F}"/>
          </ac:spMkLst>
        </pc:spChg>
        <pc:spChg chg="mod">
          <ac:chgData name="Minh Tran" userId="59ade502-7af3-4e1d-b883-7a9e2f25f753" providerId="ADAL" clId="{B27C2AB0-6E6F-4507-9BBA-84CD93A8B44E}" dt="2023-08-23T16:06:13.631" v="21497" actId="165"/>
          <ac:spMkLst>
            <pc:docMk/>
            <pc:sldMk cId="2064144989" sldId="407"/>
            <ac:spMk id="208" creationId="{FC39FEDC-D39B-472A-BE52-FD7E9E3BE473}"/>
          </ac:spMkLst>
        </pc:spChg>
        <pc:spChg chg="mod">
          <ac:chgData name="Minh Tran" userId="59ade502-7af3-4e1d-b883-7a9e2f25f753" providerId="ADAL" clId="{B27C2AB0-6E6F-4507-9BBA-84CD93A8B44E}" dt="2023-08-23T16:06:13.631" v="21497" actId="165"/>
          <ac:spMkLst>
            <pc:docMk/>
            <pc:sldMk cId="2064144989" sldId="407"/>
            <ac:spMk id="209" creationId="{818E03D2-9BB5-4624-9D2A-C4E35E0F517E}"/>
          </ac:spMkLst>
        </pc:spChg>
        <pc:spChg chg="mod">
          <ac:chgData name="Minh Tran" userId="59ade502-7af3-4e1d-b883-7a9e2f25f753" providerId="ADAL" clId="{B27C2AB0-6E6F-4507-9BBA-84CD93A8B44E}" dt="2023-08-23T16:06:13.631" v="21497" actId="165"/>
          <ac:spMkLst>
            <pc:docMk/>
            <pc:sldMk cId="2064144989" sldId="407"/>
            <ac:spMk id="210" creationId="{FE70B9E1-EFB1-4F45-936A-9CCE7ACE7691}"/>
          </ac:spMkLst>
        </pc:spChg>
        <pc:spChg chg="mod">
          <ac:chgData name="Minh Tran" userId="59ade502-7af3-4e1d-b883-7a9e2f25f753" providerId="ADAL" clId="{B27C2AB0-6E6F-4507-9BBA-84CD93A8B44E}" dt="2023-08-23T16:06:13.631" v="21497" actId="165"/>
          <ac:spMkLst>
            <pc:docMk/>
            <pc:sldMk cId="2064144989" sldId="407"/>
            <ac:spMk id="211" creationId="{7593286A-A611-4576-AA10-E974FDC61769}"/>
          </ac:spMkLst>
        </pc:spChg>
        <pc:spChg chg="mod">
          <ac:chgData name="Minh Tran" userId="59ade502-7af3-4e1d-b883-7a9e2f25f753" providerId="ADAL" clId="{B27C2AB0-6E6F-4507-9BBA-84CD93A8B44E}" dt="2023-08-23T16:06:13.631" v="21497" actId="165"/>
          <ac:spMkLst>
            <pc:docMk/>
            <pc:sldMk cId="2064144989" sldId="407"/>
            <ac:spMk id="212" creationId="{1BB7DDA6-793B-4854-BA4D-FE931AE8E44F}"/>
          </ac:spMkLst>
        </pc:spChg>
        <pc:spChg chg="mod">
          <ac:chgData name="Minh Tran" userId="59ade502-7af3-4e1d-b883-7a9e2f25f753" providerId="ADAL" clId="{B27C2AB0-6E6F-4507-9BBA-84CD93A8B44E}" dt="2023-08-23T16:06:13.631" v="21497" actId="165"/>
          <ac:spMkLst>
            <pc:docMk/>
            <pc:sldMk cId="2064144989" sldId="407"/>
            <ac:spMk id="213" creationId="{DD43EACA-77D2-49A9-8673-2107353C47D3}"/>
          </ac:spMkLst>
        </pc:spChg>
        <pc:spChg chg="mod">
          <ac:chgData name="Minh Tran" userId="59ade502-7af3-4e1d-b883-7a9e2f25f753" providerId="ADAL" clId="{B27C2AB0-6E6F-4507-9BBA-84CD93A8B44E}" dt="2023-08-23T16:06:13.631" v="21497" actId="165"/>
          <ac:spMkLst>
            <pc:docMk/>
            <pc:sldMk cId="2064144989" sldId="407"/>
            <ac:spMk id="214" creationId="{25C5CA48-F6B6-453B-9596-73660F774F75}"/>
          </ac:spMkLst>
        </pc:spChg>
        <pc:spChg chg="mod topLvl">
          <ac:chgData name="Minh Tran" userId="59ade502-7af3-4e1d-b883-7a9e2f25f753" providerId="ADAL" clId="{B27C2AB0-6E6F-4507-9BBA-84CD93A8B44E}" dt="2023-08-23T15:49:40.128" v="21380" actId="165"/>
          <ac:spMkLst>
            <pc:docMk/>
            <pc:sldMk cId="2064144989" sldId="407"/>
            <ac:spMk id="217" creationId="{5D02A7C9-E473-466D-A5A6-99D87BB3CB35}"/>
          </ac:spMkLst>
        </pc:spChg>
        <pc:spChg chg="mod topLvl">
          <ac:chgData name="Minh Tran" userId="59ade502-7af3-4e1d-b883-7a9e2f25f753" providerId="ADAL" clId="{B27C2AB0-6E6F-4507-9BBA-84CD93A8B44E}" dt="2023-08-23T15:49:40.128" v="21380" actId="165"/>
          <ac:spMkLst>
            <pc:docMk/>
            <pc:sldMk cId="2064144989" sldId="407"/>
            <ac:spMk id="218" creationId="{08BE61D0-C1D5-4F43-9AFC-4922394D2209}"/>
          </ac:spMkLst>
        </pc:spChg>
        <pc:spChg chg="mod topLvl">
          <ac:chgData name="Minh Tran" userId="59ade502-7af3-4e1d-b883-7a9e2f25f753" providerId="ADAL" clId="{B27C2AB0-6E6F-4507-9BBA-84CD93A8B44E}" dt="2023-08-23T15:49:40.128" v="21380" actId="165"/>
          <ac:spMkLst>
            <pc:docMk/>
            <pc:sldMk cId="2064144989" sldId="407"/>
            <ac:spMk id="220" creationId="{B1BF2415-FDFA-47AA-8F22-3808877ECA1D}"/>
          </ac:spMkLst>
        </pc:spChg>
        <pc:spChg chg="mod topLvl">
          <ac:chgData name="Minh Tran" userId="59ade502-7af3-4e1d-b883-7a9e2f25f753" providerId="ADAL" clId="{B27C2AB0-6E6F-4507-9BBA-84CD93A8B44E}" dt="2023-08-23T15:49:40.128" v="21380" actId="165"/>
          <ac:spMkLst>
            <pc:docMk/>
            <pc:sldMk cId="2064144989" sldId="407"/>
            <ac:spMk id="223" creationId="{53208415-5528-4779-B873-FCAE94243850}"/>
          </ac:spMkLst>
        </pc:spChg>
        <pc:spChg chg="mod topLvl">
          <ac:chgData name="Minh Tran" userId="59ade502-7af3-4e1d-b883-7a9e2f25f753" providerId="ADAL" clId="{B27C2AB0-6E6F-4507-9BBA-84CD93A8B44E}" dt="2023-08-23T15:49:09.388" v="21379" actId="1037"/>
          <ac:spMkLst>
            <pc:docMk/>
            <pc:sldMk cId="2064144989" sldId="407"/>
            <ac:spMk id="224" creationId="{FD202963-9F6D-485A-A746-0C162457E85B}"/>
          </ac:spMkLst>
        </pc:spChg>
        <pc:spChg chg="mod topLvl">
          <ac:chgData name="Minh Tran" userId="59ade502-7af3-4e1d-b883-7a9e2f25f753" providerId="ADAL" clId="{B27C2AB0-6E6F-4507-9BBA-84CD93A8B44E}" dt="2023-08-05T06:52:14.767" v="187" actId="164"/>
          <ac:spMkLst>
            <pc:docMk/>
            <pc:sldMk cId="2064144989" sldId="407"/>
            <ac:spMk id="225" creationId="{450E7C04-AB34-4D59-BAD4-230D02BF1FAB}"/>
          </ac:spMkLst>
        </pc:spChg>
        <pc:spChg chg="del">
          <ac:chgData name="Minh Tran" userId="59ade502-7af3-4e1d-b883-7a9e2f25f753" providerId="ADAL" clId="{B27C2AB0-6E6F-4507-9BBA-84CD93A8B44E}" dt="2023-08-05T06:34:24.278" v="97" actId="478"/>
          <ac:spMkLst>
            <pc:docMk/>
            <pc:sldMk cId="2064144989" sldId="407"/>
            <ac:spMk id="233" creationId="{DC194C62-C589-4184-B027-4CE8955A0458}"/>
          </ac:spMkLst>
        </pc:spChg>
        <pc:spChg chg="mod ord">
          <ac:chgData name="Minh Tran" userId="59ade502-7af3-4e1d-b883-7a9e2f25f753" providerId="ADAL" clId="{B27C2AB0-6E6F-4507-9BBA-84CD93A8B44E}" dt="2023-08-05T06:42:37.702" v="132" actId="700"/>
          <ac:spMkLst>
            <pc:docMk/>
            <pc:sldMk cId="2064144989" sldId="407"/>
            <ac:spMk id="234" creationId="{B2FA34EB-475D-4B6A-8223-9384DEC4A885}"/>
          </ac:spMkLst>
        </pc:spChg>
        <pc:grpChg chg="add mod">
          <ac:chgData name="Minh Tran" userId="59ade502-7af3-4e1d-b883-7a9e2f25f753" providerId="ADAL" clId="{B27C2AB0-6E6F-4507-9BBA-84CD93A8B44E}" dt="2023-08-23T15:57:04.020" v="21404" actId="164"/>
          <ac:grpSpMkLst>
            <pc:docMk/>
            <pc:sldMk cId="2064144989" sldId="407"/>
            <ac:grpSpMk id="3" creationId="{88A60B09-100D-45C1-5652-C1CC824EC29C}"/>
          </ac:grpSpMkLst>
        </pc:grpChg>
        <pc:grpChg chg="add del mod">
          <ac:chgData name="Minh Tran" userId="59ade502-7af3-4e1d-b883-7a9e2f25f753" providerId="ADAL" clId="{B27C2AB0-6E6F-4507-9BBA-84CD93A8B44E}" dt="2023-08-05T06:43:13.478" v="134" actId="165"/>
          <ac:grpSpMkLst>
            <pc:docMk/>
            <pc:sldMk cId="2064144989" sldId="407"/>
            <ac:grpSpMk id="3" creationId="{E1D2FC97-B2A5-A606-826F-8D3438F7D46E}"/>
          </ac:grpSpMkLst>
        </pc:grpChg>
        <pc:grpChg chg="add del mod topLvl">
          <ac:chgData name="Minh Tran" userId="59ade502-7af3-4e1d-b883-7a9e2f25f753" providerId="ADAL" clId="{B27C2AB0-6E6F-4507-9BBA-84CD93A8B44E}" dt="2023-08-23T15:49:40.128" v="21380" actId="165"/>
          <ac:grpSpMkLst>
            <pc:docMk/>
            <pc:sldMk cId="2064144989" sldId="407"/>
            <ac:grpSpMk id="6" creationId="{447B9833-1F71-46E8-BA08-7F1806B9FE48}"/>
          </ac:grpSpMkLst>
        </pc:grpChg>
        <pc:grpChg chg="mod topLvl">
          <ac:chgData name="Minh Tran" userId="59ade502-7af3-4e1d-b883-7a9e2f25f753" providerId="ADAL" clId="{B27C2AB0-6E6F-4507-9BBA-84CD93A8B44E}" dt="2023-08-23T15:49:40.128" v="21380" actId="165"/>
          <ac:grpSpMkLst>
            <pc:docMk/>
            <pc:sldMk cId="2064144989" sldId="407"/>
            <ac:grpSpMk id="10" creationId="{45596D69-742B-4EFC-BF53-5E21BEF0D633}"/>
          </ac:grpSpMkLst>
        </pc:grpChg>
        <pc:grpChg chg="add mod">
          <ac:chgData name="Minh Tran" userId="59ade502-7af3-4e1d-b883-7a9e2f25f753" providerId="ADAL" clId="{B27C2AB0-6E6F-4507-9BBA-84CD93A8B44E}" dt="2023-08-23T16:06:01.547" v="21496" actId="164"/>
          <ac:grpSpMkLst>
            <pc:docMk/>
            <pc:sldMk cId="2064144989" sldId="407"/>
            <ac:grpSpMk id="12" creationId="{DD4C7770-091C-B64F-3CB4-418FF93C4CA6}"/>
          </ac:grpSpMkLst>
        </pc:grpChg>
        <pc:grpChg chg="add mod">
          <ac:chgData name="Minh Tran" userId="59ade502-7af3-4e1d-b883-7a9e2f25f753" providerId="ADAL" clId="{B27C2AB0-6E6F-4507-9BBA-84CD93A8B44E}" dt="2023-08-23T16:06:24.806" v="21498" actId="164"/>
          <ac:grpSpMkLst>
            <pc:docMk/>
            <pc:sldMk cId="2064144989" sldId="407"/>
            <ac:grpSpMk id="13" creationId="{7F67E956-2307-9174-5315-03CF2550BF4E}"/>
          </ac:grpSpMkLst>
        </pc:grpChg>
        <pc:grpChg chg="add mod">
          <ac:chgData name="Minh Tran" userId="59ade502-7af3-4e1d-b883-7a9e2f25f753" providerId="ADAL" clId="{B27C2AB0-6E6F-4507-9BBA-84CD93A8B44E}" dt="2023-08-05T06:47:24" v="159" actId="164"/>
          <ac:grpSpMkLst>
            <pc:docMk/>
            <pc:sldMk cId="2064144989" sldId="407"/>
            <ac:grpSpMk id="15" creationId="{8BF6360F-5A09-59A3-B1B9-18EB7703E1A3}"/>
          </ac:grpSpMkLst>
        </pc:grpChg>
        <pc:grpChg chg="mod topLvl">
          <ac:chgData name="Minh Tran" userId="59ade502-7af3-4e1d-b883-7a9e2f25f753" providerId="ADAL" clId="{B27C2AB0-6E6F-4507-9BBA-84CD93A8B44E}" dt="2023-08-23T15:49:40.128" v="21380" actId="165"/>
          <ac:grpSpMkLst>
            <pc:docMk/>
            <pc:sldMk cId="2064144989" sldId="407"/>
            <ac:grpSpMk id="16" creationId="{D4458998-FB58-4B56-AC36-A20636B62A2B}"/>
          </ac:grpSpMkLst>
        </pc:grpChg>
        <pc:grpChg chg="add mod topLvl">
          <ac:chgData name="Minh Tran" userId="59ade502-7af3-4e1d-b883-7a9e2f25f753" providerId="ADAL" clId="{B27C2AB0-6E6F-4507-9BBA-84CD93A8B44E}" dt="2023-08-23T15:49:40.128" v="21380" actId="165"/>
          <ac:grpSpMkLst>
            <pc:docMk/>
            <pc:sldMk cId="2064144989" sldId="407"/>
            <ac:grpSpMk id="17" creationId="{064F34A7-193B-B0E7-5A93-DED9DF1E3330}"/>
          </ac:grpSpMkLst>
        </pc:grpChg>
        <pc:grpChg chg="add mod topLvl">
          <ac:chgData name="Minh Tran" userId="59ade502-7af3-4e1d-b883-7a9e2f25f753" providerId="ADAL" clId="{B27C2AB0-6E6F-4507-9BBA-84CD93A8B44E}" dt="2023-08-23T15:49:40.128" v="21380" actId="165"/>
          <ac:grpSpMkLst>
            <pc:docMk/>
            <pc:sldMk cId="2064144989" sldId="407"/>
            <ac:grpSpMk id="19" creationId="{5C4B7737-5500-716E-8BB9-777C5D36D93D}"/>
          </ac:grpSpMkLst>
        </pc:grpChg>
        <pc:grpChg chg="del mod topLvl">
          <ac:chgData name="Minh Tran" userId="59ade502-7af3-4e1d-b883-7a9e2f25f753" providerId="ADAL" clId="{B27C2AB0-6E6F-4507-9BBA-84CD93A8B44E}" dt="2023-08-23T15:56:37.749" v="21402" actId="165"/>
          <ac:grpSpMkLst>
            <pc:docMk/>
            <pc:sldMk cId="2064144989" sldId="407"/>
            <ac:grpSpMk id="21" creationId="{655F9609-7328-461E-AB0A-000ED63AC004}"/>
          </ac:grpSpMkLst>
        </pc:grpChg>
        <pc:grpChg chg="add mod topLvl">
          <ac:chgData name="Minh Tran" userId="59ade502-7af3-4e1d-b883-7a9e2f25f753" providerId="ADAL" clId="{B27C2AB0-6E6F-4507-9BBA-84CD93A8B44E}" dt="2023-08-23T15:49:40.128" v="21380" actId="165"/>
          <ac:grpSpMkLst>
            <pc:docMk/>
            <pc:sldMk cId="2064144989" sldId="407"/>
            <ac:grpSpMk id="22" creationId="{ECA95598-8F3B-8082-6087-1F33BEBC6092}"/>
          </ac:grpSpMkLst>
        </pc:grpChg>
        <pc:grpChg chg="add del mod">
          <ac:chgData name="Minh Tran" userId="59ade502-7af3-4e1d-b883-7a9e2f25f753" providerId="ADAL" clId="{B27C2AB0-6E6F-4507-9BBA-84CD93A8B44E}" dt="2023-08-23T15:49:40.128" v="21380" actId="165"/>
          <ac:grpSpMkLst>
            <pc:docMk/>
            <pc:sldMk cId="2064144989" sldId="407"/>
            <ac:grpSpMk id="23" creationId="{95F4C19E-A01B-EAD4-2438-EBFBEAE39215}"/>
          </ac:grpSpMkLst>
        </pc:grpChg>
        <pc:grpChg chg="add mod">
          <ac:chgData name="Minh Tran" userId="59ade502-7af3-4e1d-b883-7a9e2f25f753" providerId="ADAL" clId="{B27C2AB0-6E6F-4507-9BBA-84CD93A8B44E}" dt="2023-08-23T15:56:04.289" v="21399" actId="1038"/>
          <ac:grpSpMkLst>
            <pc:docMk/>
            <pc:sldMk cId="2064144989" sldId="407"/>
            <ac:grpSpMk id="24" creationId="{6AE1196A-05C7-0A6F-28C9-D5E7DB67A0B0}"/>
          </ac:grpSpMkLst>
        </pc:grpChg>
        <pc:grpChg chg="add mod">
          <ac:chgData name="Minh Tran" userId="59ade502-7af3-4e1d-b883-7a9e2f25f753" providerId="ADAL" clId="{B27C2AB0-6E6F-4507-9BBA-84CD93A8B44E}" dt="2023-08-23T15:56:04.289" v="21399" actId="1038"/>
          <ac:grpSpMkLst>
            <pc:docMk/>
            <pc:sldMk cId="2064144989" sldId="407"/>
            <ac:grpSpMk id="25" creationId="{E27D7BBE-A1CC-8263-E4E2-EC641DB5857F}"/>
          </ac:grpSpMkLst>
        </pc:grpChg>
        <pc:grpChg chg="del mod topLvl">
          <ac:chgData name="Minh Tran" userId="59ade502-7af3-4e1d-b883-7a9e2f25f753" providerId="ADAL" clId="{B27C2AB0-6E6F-4507-9BBA-84CD93A8B44E}" dt="2023-08-05T06:48:56.967" v="166" actId="165"/>
          <ac:grpSpMkLst>
            <pc:docMk/>
            <pc:sldMk cId="2064144989" sldId="407"/>
            <ac:grpSpMk id="50" creationId="{E60A68E4-66A1-4970-98F8-5B9DCD928EAA}"/>
          </ac:grpSpMkLst>
        </pc:grpChg>
        <pc:grpChg chg="del mod topLvl">
          <ac:chgData name="Minh Tran" userId="59ade502-7af3-4e1d-b883-7a9e2f25f753" providerId="ADAL" clId="{B27C2AB0-6E6F-4507-9BBA-84CD93A8B44E}" dt="2023-08-05T06:47:41.085" v="161" actId="165"/>
          <ac:grpSpMkLst>
            <pc:docMk/>
            <pc:sldMk cId="2064144989" sldId="407"/>
            <ac:grpSpMk id="57" creationId="{9DD845F4-49DE-4356-9B57-F3BEF2FC2678}"/>
          </ac:grpSpMkLst>
        </pc:grpChg>
        <pc:grpChg chg="add del mod topLvl">
          <ac:chgData name="Minh Tran" userId="59ade502-7af3-4e1d-b883-7a9e2f25f753" providerId="ADAL" clId="{B27C2AB0-6E6F-4507-9BBA-84CD93A8B44E}" dt="2023-08-05T06:45:31.726" v="147" actId="165"/>
          <ac:grpSpMkLst>
            <pc:docMk/>
            <pc:sldMk cId="2064144989" sldId="407"/>
            <ac:grpSpMk id="65" creationId="{77A55428-46F4-4EC5-9BD3-9C832B122B73}"/>
          </ac:grpSpMkLst>
        </pc:grpChg>
        <pc:grpChg chg="mod topLvl">
          <ac:chgData name="Minh Tran" userId="59ade502-7af3-4e1d-b883-7a9e2f25f753" providerId="ADAL" clId="{B27C2AB0-6E6F-4507-9BBA-84CD93A8B44E}" dt="2023-08-23T15:56:37.749" v="21402" actId="165"/>
          <ac:grpSpMkLst>
            <pc:docMk/>
            <pc:sldMk cId="2064144989" sldId="407"/>
            <ac:grpSpMk id="127" creationId="{46838D67-59A8-4E69-9BEE-8C335C086ED5}"/>
          </ac:grpSpMkLst>
        </pc:grpChg>
        <pc:grpChg chg="mod topLvl">
          <ac:chgData name="Minh Tran" userId="59ade502-7af3-4e1d-b883-7a9e2f25f753" providerId="ADAL" clId="{B27C2AB0-6E6F-4507-9BBA-84CD93A8B44E}" dt="2023-08-23T15:56:37.749" v="21402" actId="165"/>
          <ac:grpSpMkLst>
            <pc:docMk/>
            <pc:sldMk cId="2064144989" sldId="407"/>
            <ac:grpSpMk id="147" creationId="{1AF93B2C-F993-4FEC-B374-C6AF1ED52D65}"/>
          </ac:grpSpMkLst>
        </pc:grpChg>
        <pc:grpChg chg="mod topLvl">
          <ac:chgData name="Minh Tran" userId="59ade502-7af3-4e1d-b883-7a9e2f25f753" providerId="ADAL" clId="{B27C2AB0-6E6F-4507-9BBA-84CD93A8B44E}" dt="2023-08-23T15:56:37.749" v="21402" actId="165"/>
          <ac:grpSpMkLst>
            <pc:docMk/>
            <pc:sldMk cId="2064144989" sldId="407"/>
            <ac:grpSpMk id="151" creationId="{DD634C6D-8327-478E-8E17-62C9EACA9E8A}"/>
          </ac:grpSpMkLst>
        </pc:grpChg>
        <pc:grpChg chg="del mod topLvl">
          <ac:chgData name="Minh Tran" userId="59ade502-7af3-4e1d-b883-7a9e2f25f753" providerId="ADAL" clId="{B27C2AB0-6E6F-4507-9BBA-84CD93A8B44E}" dt="2023-08-23T16:05:57.798" v="21495" actId="165"/>
          <ac:grpSpMkLst>
            <pc:docMk/>
            <pc:sldMk cId="2064144989" sldId="407"/>
            <ac:grpSpMk id="183" creationId="{0485688A-D758-4D23-9F6F-75B6CB4810F5}"/>
          </ac:grpSpMkLst>
        </pc:grpChg>
        <pc:grpChg chg="mod topLvl">
          <ac:chgData name="Minh Tran" userId="59ade502-7af3-4e1d-b883-7a9e2f25f753" providerId="ADAL" clId="{B27C2AB0-6E6F-4507-9BBA-84CD93A8B44E}" dt="2023-08-23T16:05:57.798" v="21495" actId="165"/>
          <ac:grpSpMkLst>
            <pc:docMk/>
            <pc:sldMk cId="2064144989" sldId="407"/>
            <ac:grpSpMk id="185" creationId="{22DF70D5-F841-4B2E-8D6B-4B2E5360AFB0}"/>
          </ac:grpSpMkLst>
        </pc:grpChg>
        <pc:grpChg chg="mod topLvl">
          <ac:chgData name="Minh Tran" userId="59ade502-7af3-4e1d-b883-7a9e2f25f753" providerId="ADAL" clId="{B27C2AB0-6E6F-4507-9BBA-84CD93A8B44E}" dt="2023-08-23T16:05:57.798" v="21495" actId="165"/>
          <ac:grpSpMkLst>
            <pc:docMk/>
            <pc:sldMk cId="2064144989" sldId="407"/>
            <ac:grpSpMk id="186" creationId="{4F6BE1C6-45D0-4553-AB0F-812FBEB2BC92}"/>
          </ac:grpSpMkLst>
        </pc:grpChg>
        <pc:grpChg chg="mod topLvl">
          <ac:chgData name="Minh Tran" userId="59ade502-7af3-4e1d-b883-7a9e2f25f753" providerId="ADAL" clId="{B27C2AB0-6E6F-4507-9BBA-84CD93A8B44E}" dt="2023-08-23T16:05:57.798" v="21495" actId="165"/>
          <ac:grpSpMkLst>
            <pc:docMk/>
            <pc:sldMk cId="2064144989" sldId="407"/>
            <ac:grpSpMk id="187" creationId="{E5F6DF24-9754-437B-8225-172C34A74C35}"/>
          </ac:grpSpMkLst>
        </pc:grpChg>
        <pc:grpChg chg="del mod topLvl">
          <ac:chgData name="Minh Tran" userId="59ade502-7af3-4e1d-b883-7a9e2f25f753" providerId="ADAL" clId="{B27C2AB0-6E6F-4507-9BBA-84CD93A8B44E}" dt="2023-08-23T16:06:13.631" v="21497" actId="165"/>
          <ac:grpSpMkLst>
            <pc:docMk/>
            <pc:sldMk cId="2064144989" sldId="407"/>
            <ac:grpSpMk id="199" creationId="{CCF5C331-F961-416F-98FB-FA72A3948508}"/>
          </ac:grpSpMkLst>
        </pc:grpChg>
        <pc:grpChg chg="mod topLvl">
          <ac:chgData name="Minh Tran" userId="59ade502-7af3-4e1d-b883-7a9e2f25f753" providerId="ADAL" clId="{B27C2AB0-6E6F-4507-9BBA-84CD93A8B44E}" dt="2023-08-23T16:06:13.631" v="21497" actId="165"/>
          <ac:grpSpMkLst>
            <pc:docMk/>
            <pc:sldMk cId="2064144989" sldId="407"/>
            <ac:grpSpMk id="201" creationId="{445873E9-9312-4F32-81AE-A24D38843A2D}"/>
          </ac:grpSpMkLst>
        </pc:grpChg>
        <pc:grpChg chg="mod topLvl">
          <ac:chgData name="Minh Tran" userId="59ade502-7af3-4e1d-b883-7a9e2f25f753" providerId="ADAL" clId="{B27C2AB0-6E6F-4507-9BBA-84CD93A8B44E}" dt="2023-08-23T16:06:13.631" v="21497" actId="165"/>
          <ac:grpSpMkLst>
            <pc:docMk/>
            <pc:sldMk cId="2064144989" sldId="407"/>
            <ac:grpSpMk id="202" creationId="{F12CFD8D-1338-4AF0-8665-A96FE4A8A195}"/>
          </ac:grpSpMkLst>
        </pc:grpChg>
        <pc:grpChg chg="mod topLvl">
          <ac:chgData name="Minh Tran" userId="59ade502-7af3-4e1d-b883-7a9e2f25f753" providerId="ADAL" clId="{B27C2AB0-6E6F-4507-9BBA-84CD93A8B44E}" dt="2023-08-23T16:06:13.631" v="21497" actId="165"/>
          <ac:grpSpMkLst>
            <pc:docMk/>
            <pc:sldMk cId="2064144989" sldId="407"/>
            <ac:grpSpMk id="203" creationId="{3A7161B5-CCB5-48ED-BE2E-46E5740884C1}"/>
          </ac:grpSpMkLst>
        </pc:grpChg>
        <pc:grpChg chg="del">
          <ac:chgData name="Minh Tran" userId="59ade502-7af3-4e1d-b883-7a9e2f25f753" providerId="ADAL" clId="{B27C2AB0-6E6F-4507-9BBA-84CD93A8B44E}" dt="2023-08-05T06:33:03.916" v="89" actId="165"/>
          <ac:grpSpMkLst>
            <pc:docMk/>
            <pc:sldMk cId="2064144989" sldId="407"/>
            <ac:grpSpMk id="227" creationId="{21F149FE-480C-4592-993E-B06D82A8358C}"/>
          </ac:grpSpMkLst>
        </pc:grpChg>
        <pc:grpChg chg="del mod topLvl">
          <ac:chgData name="Minh Tran" userId="59ade502-7af3-4e1d-b883-7a9e2f25f753" providerId="ADAL" clId="{B27C2AB0-6E6F-4507-9BBA-84CD93A8B44E}" dt="2023-08-05T06:52:20.549" v="188" actId="165"/>
          <ac:grpSpMkLst>
            <pc:docMk/>
            <pc:sldMk cId="2064144989" sldId="407"/>
            <ac:grpSpMk id="228" creationId="{6395382A-4A22-4B48-8896-9732E3D06024}"/>
          </ac:grpSpMkLst>
        </pc:grpChg>
        <pc:grpChg chg="del mod topLvl">
          <ac:chgData name="Minh Tran" userId="59ade502-7af3-4e1d-b883-7a9e2f25f753" providerId="ADAL" clId="{B27C2AB0-6E6F-4507-9BBA-84CD93A8B44E}" dt="2023-08-05T06:51:42.877" v="184" actId="165"/>
          <ac:grpSpMkLst>
            <pc:docMk/>
            <pc:sldMk cId="2064144989" sldId="407"/>
            <ac:grpSpMk id="229" creationId="{44AC7005-B662-4CCF-963D-B9ED3FD6F8EC}"/>
          </ac:grpSpMkLst>
        </pc:grpChg>
        <pc:grpChg chg="del">
          <ac:chgData name="Minh Tran" userId="59ade502-7af3-4e1d-b883-7a9e2f25f753" providerId="ADAL" clId="{B27C2AB0-6E6F-4507-9BBA-84CD93A8B44E}" dt="2023-08-05T06:51:32.510" v="183" actId="165"/>
          <ac:grpSpMkLst>
            <pc:docMk/>
            <pc:sldMk cId="2064144989" sldId="407"/>
            <ac:grpSpMk id="230" creationId="{4C5E3D5A-D8D5-4A2C-8278-1590887CCB19}"/>
          </ac:grpSpMkLst>
        </pc:grpChg>
        <pc:grpChg chg="del">
          <ac:chgData name="Minh Tran" userId="59ade502-7af3-4e1d-b883-7a9e2f25f753" providerId="ADAL" clId="{B27C2AB0-6E6F-4507-9BBA-84CD93A8B44E}" dt="2023-08-05T06:33:44.456" v="92" actId="165"/>
          <ac:grpSpMkLst>
            <pc:docMk/>
            <pc:sldMk cId="2064144989" sldId="407"/>
            <ac:grpSpMk id="232" creationId="{C21BED4D-6DC1-4642-A271-33918094BDBF}"/>
          </ac:grpSpMkLst>
        </pc:grpChg>
        <pc:cxnChg chg="mod topLvl">
          <ac:chgData name="Minh Tran" userId="59ade502-7af3-4e1d-b883-7a9e2f25f753" providerId="ADAL" clId="{B27C2AB0-6E6F-4507-9BBA-84CD93A8B44E}" dt="2023-08-23T15:49:40.128" v="21380" actId="165"/>
          <ac:cxnSpMkLst>
            <pc:docMk/>
            <pc:sldMk cId="2064144989" sldId="407"/>
            <ac:cxnSpMk id="29" creationId="{1890FC25-FB99-4464-BE88-20EE7DD46CDA}"/>
          </ac:cxnSpMkLst>
        </pc:cxnChg>
        <pc:cxnChg chg="mod topLvl">
          <ac:chgData name="Minh Tran" userId="59ade502-7af3-4e1d-b883-7a9e2f25f753" providerId="ADAL" clId="{B27C2AB0-6E6F-4507-9BBA-84CD93A8B44E}" dt="2023-08-23T15:49:40.128" v="21380" actId="165"/>
          <ac:cxnSpMkLst>
            <pc:docMk/>
            <pc:sldMk cId="2064144989" sldId="407"/>
            <ac:cxnSpMk id="219" creationId="{46E29057-3376-4AA3-BA74-07EDBF0D136D}"/>
          </ac:cxnSpMkLst>
        </pc:cxnChg>
        <pc:cxnChg chg="mod topLvl">
          <ac:chgData name="Minh Tran" userId="59ade502-7af3-4e1d-b883-7a9e2f25f753" providerId="ADAL" clId="{B27C2AB0-6E6F-4507-9BBA-84CD93A8B44E}" dt="2023-08-23T15:49:40.128" v="21380" actId="165"/>
          <ac:cxnSpMkLst>
            <pc:docMk/>
            <pc:sldMk cId="2064144989" sldId="407"/>
            <ac:cxnSpMk id="222" creationId="{26BCE0C6-EAFA-4990-B5A6-11D4694D5A75}"/>
          </ac:cxnSpMkLst>
        </pc:cxnChg>
      </pc:sldChg>
      <pc:sldChg chg="add del ord">
        <pc:chgData name="Minh Tran" userId="59ade502-7af3-4e1d-b883-7a9e2f25f753" providerId="ADAL" clId="{B27C2AB0-6E6F-4507-9BBA-84CD93A8B44E}" dt="2023-08-15T09:36:52.466" v="3565" actId="47"/>
        <pc:sldMkLst>
          <pc:docMk/>
          <pc:sldMk cId="1939554482" sldId="408"/>
        </pc:sldMkLst>
      </pc:sldChg>
      <pc:sldChg chg="add del">
        <pc:chgData name="Minh Tran" userId="59ade502-7af3-4e1d-b883-7a9e2f25f753" providerId="ADAL" clId="{B27C2AB0-6E6F-4507-9BBA-84CD93A8B44E}" dt="2023-08-05T07:08:58.915" v="232"/>
        <pc:sldMkLst>
          <pc:docMk/>
          <pc:sldMk cId="2421893443" sldId="408"/>
        </pc:sldMkLst>
      </pc:sldChg>
      <pc:sldChg chg="addSp delSp modSp new del mod modClrScheme chgLayout">
        <pc:chgData name="Minh Tran" userId="59ade502-7af3-4e1d-b883-7a9e2f25f753" providerId="ADAL" clId="{B27C2AB0-6E6F-4507-9BBA-84CD93A8B44E}" dt="2023-08-05T07:08:47.908" v="228" actId="2696"/>
        <pc:sldMkLst>
          <pc:docMk/>
          <pc:sldMk cId="3692506016" sldId="408"/>
        </pc:sldMkLst>
        <pc:spChg chg="del">
          <ac:chgData name="Minh Tran" userId="59ade502-7af3-4e1d-b883-7a9e2f25f753" providerId="ADAL" clId="{B27C2AB0-6E6F-4507-9BBA-84CD93A8B44E}" dt="2023-08-05T06:25:17.299" v="67" actId="700"/>
          <ac:spMkLst>
            <pc:docMk/>
            <pc:sldMk cId="3692506016" sldId="408"/>
            <ac:spMk id="2" creationId="{2A4BC449-3779-1929-FD21-BAB5ADDB90D9}"/>
          </ac:spMkLst>
        </pc:spChg>
        <pc:spChg chg="del mod ord">
          <ac:chgData name="Minh Tran" userId="59ade502-7af3-4e1d-b883-7a9e2f25f753" providerId="ADAL" clId="{B27C2AB0-6E6F-4507-9BBA-84CD93A8B44E}" dt="2023-08-05T06:25:17.299" v="67" actId="700"/>
          <ac:spMkLst>
            <pc:docMk/>
            <pc:sldMk cId="3692506016" sldId="408"/>
            <ac:spMk id="3" creationId="{F74B6400-BB42-EF20-B7DF-D7B0EA4B3E12}"/>
          </ac:spMkLst>
        </pc:spChg>
        <pc:spChg chg="del mod ord">
          <ac:chgData name="Minh Tran" userId="59ade502-7af3-4e1d-b883-7a9e2f25f753" providerId="ADAL" clId="{B27C2AB0-6E6F-4507-9BBA-84CD93A8B44E}" dt="2023-08-05T06:25:17.299" v="67" actId="700"/>
          <ac:spMkLst>
            <pc:docMk/>
            <pc:sldMk cId="3692506016" sldId="408"/>
            <ac:spMk id="4" creationId="{6E884F61-4C3F-5FED-52B1-94A7EEB25873}"/>
          </ac:spMkLst>
        </pc:spChg>
        <pc:spChg chg="add mod ord">
          <ac:chgData name="Minh Tran" userId="59ade502-7af3-4e1d-b883-7a9e2f25f753" providerId="ADAL" clId="{B27C2AB0-6E6F-4507-9BBA-84CD93A8B44E}" dt="2023-08-05T06:25:48.018" v="72" actId="20577"/>
          <ac:spMkLst>
            <pc:docMk/>
            <pc:sldMk cId="3692506016" sldId="408"/>
            <ac:spMk id="5" creationId="{6E7CF534-1D5D-0332-DA86-3AEFDEA5B653}"/>
          </ac:spMkLst>
        </pc:spChg>
        <pc:spChg chg="add mod ord">
          <ac:chgData name="Minh Tran" userId="59ade502-7af3-4e1d-b883-7a9e2f25f753" providerId="ADAL" clId="{B27C2AB0-6E6F-4507-9BBA-84CD93A8B44E}" dt="2023-08-05T06:25:17.299" v="67" actId="700"/>
          <ac:spMkLst>
            <pc:docMk/>
            <pc:sldMk cId="3692506016" sldId="408"/>
            <ac:spMk id="6" creationId="{272C28F4-B0A0-A51E-5D7F-AC19AA9E7D50}"/>
          </ac:spMkLst>
        </pc:spChg>
      </pc:sldChg>
      <pc:sldChg chg="new del">
        <pc:chgData name="Minh Tran" userId="59ade502-7af3-4e1d-b883-7a9e2f25f753" providerId="ADAL" clId="{B27C2AB0-6E6F-4507-9BBA-84CD93A8B44E}" dt="2023-08-05T06:29:08.592" v="80" actId="47"/>
        <pc:sldMkLst>
          <pc:docMk/>
          <pc:sldMk cId="2584527045" sldId="409"/>
        </pc:sldMkLst>
      </pc:sldChg>
      <pc:sldChg chg="modSp add del">
        <pc:chgData name="Minh Tran" userId="59ade502-7af3-4e1d-b883-7a9e2f25f753" providerId="ADAL" clId="{B27C2AB0-6E6F-4507-9BBA-84CD93A8B44E}" dt="2023-08-14T08:39:44.507" v="2854" actId="47"/>
        <pc:sldMkLst>
          <pc:docMk/>
          <pc:sldMk cId="1255582462" sldId="410"/>
        </pc:sldMkLst>
        <pc:spChg chg="mod">
          <ac:chgData name="Minh Tran" userId="59ade502-7af3-4e1d-b883-7a9e2f25f753" providerId="ADAL" clId="{B27C2AB0-6E6F-4507-9BBA-84CD93A8B44E}" dt="2023-08-05T07:21:48.660" v="249"/>
          <ac:spMkLst>
            <pc:docMk/>
            <pc:sldMk cId="1255582462" sldId="410"/>
            <ac:spMk id="17" creationId="{2EE4348B-F5F2-4015-94F7-64BFEA87266E}"/>
          </ac:spMkLst>
        </pc:spChg>
        <pc:spChg chg="mod">
          <ac:chgData name="Minh Tran" userId="59ade502-7af3-4e1d-b883-7a9e2f25f753" providerId="ADAL" clId="{B27C2AB0-6E6F-4507-9BBA-84CD93A8B44E}" dt="2023-08-05T07:21:48.660" v="249"/>
          <ac:spMkLst>
            <pc:docMk/>
            <pc:sldMk cId="1255582462" sldId="410"/>
            <ac:spMk id="18" creationId="{71AEF599-8884-42CC-80A1-BB382E4423E1}"/>
          </ac:spMkLst>
        </pc:spChg>
      </pc:sldChg>
      <pc:sldChg chg="add del">
        <pc:chgData name="Minh Tran" userId="59ade502-7af3-4e1d-b883-7a9e2f25f753" providerId="ADAL" clId="{B27C2AB0-6E6F-4507-9BBA-84CD93A8B44E}" dt="2023-08-15T08:30:35.582" v="3259"/>
        <pc:sldMkLst>
          <pc:docMk/>
          <pc:sldMk cId="4087081839" sldId="411"/>
        </pc:sldMkLst>
      </pc:sldChg>
      <pc:sldChg chg="modSp add del">
        <pc:chgData name="Minh Tran" userId="59ade502-7af3-4e1d-b883-7a9e2f25f753" providerId="ADAL" clId="{B27C2AB0-6E6F-4507-9BBA-84CD93A8B44E}" dt="2023-08-15T08:24:59.559" v="3254" actId="47"/>
        <pc:sldMkLst>
          <pc:docMk/>
          <pc:sldMk cId="2099306722" sldId="425"/>
        </pc:sldMkLst>
        <pc:spChg chg="mod">
          <ac:chgData name="Minh Tran" userId="59ade502-7af3-4e1d-b883-7a9e2f25f753" providerId="ADAL" clId="{B27C2AB0-6E6F-4507-9BBA-84CD93A8B44E}" dt="2023-08-05T07:21:48.660" v="249"/>
          <ac:spMkLst>
            <pc:docMk/>
            <pc:sldMk cId="2099306722" sldId="425"/>
            <ac:spMk id="2" creationId="{D26D7DD8-43D4-415B-BF91-75C12A6208EA}"/>
          </ac:spMkLst>
        </pc:spChg>
        <pc:spChg chg="mod">
          <ac:chgData name="Minh Tran" userId="59ade502-7af3-4e1d-b883-7a9e2f25f753" providerId="ADAL" clId="{B27C2AB0-6E6F-4507-9BBA-84CD93A8B44E}" dt="2023-08-05T07:21:48.660" v="249"/>
          <ac:spMkLst>
            <pc:docMk/>
            <pc:sldMk cId="2099306722" sldId="425"/>
            <ac:spMk id="3" creationId="{EF59A74E-94BF-4CB2-81C7-40B849FEC0A3}"/>
          </ac:spMkLst>
        </pc:spChg>
        <pc:spChg chg="mod">
          <ac:chgData name="Minh Tran" userId="59ade502-7af3-4e1d-b883-7a9e2f25f753" providerId="ADAL" clId="{B27C2AB0-6E6F-4507-9BBA-84CD93A8B44E}" dt="2023-08-05T07:21:48.660" v="249"/>
          <ac:spMkLst>
            <pc:docMk/>
            <pc:sldMk cId="2099306722" sldId="425"/>
            <ac:spMk id="4" creationId="{F2A5F51D-07A7-4EA1-93AF-472CB8CB9F1B}"/>
          </ac:spMkLst>
        </pc:spChg>
      </pc:sldChg>
      <pc:sldChg chg="delSp modSp add del mod modClrScheme chgLayout">
        <pc:chgData name="Minh Tran" userId="59ade502-7af3-4e1d-b883-7a9e2f25f753" providerId="ADAL" clId="{B27C2AB0-6E6F-4507-9BBA-84CD93A8B44E}" dt="2023-08-14T11:01:58.763" v="3149" actId="47"/>
        <pc:sldMkLst>
          <pc:docMk/>
          <pc:sldMk cId="311078545" sldId="438"/>
        </pc:sldMkLst>
        <pc:spChg chg="del mod ord">
          <ac:chgData name="Minh Tran" userId="59ade502-7af3-4e1d-b883-7a9e2f25f753" providerId="ADAL" clId="{B27C2AB0-6E6F-4507-9BBA-84CD93A8B44E}" dt="2023-08-14T10:55:02.714" v="3119" actId="478"/>
          <ac:spMkLst>
            <pc:docMk/>
            <pc:sldMk cId="311078545" sldId="438"/>
            <ac:spMk id="3" creationId="{3CF3E985-9A39-4327-BB5D-5DDE32858F7E}"/>
          </ac:spMkLst>
        </pc:spChg>
        <pc:spChg chg="del mod ord">
          <ac:chgData name="Minh Tran" userId="59ade502-7af3-4e1d-b883-7a9e2f25f753" providerId="ADAL" clId="{B27C2AB0-6E6F-4507-9BBA-84CD93A8B44E}" dt="2023-08-14T10:55:06.112" v="3120" actId="478"/>
          <ac:spMkLst>
            <pc:docMk/>
            <pc:sldMk cId="311078545" sldId="438"/>
            <ac:spMk id="4" creationId="{934B6249-84CC-4114-9586-68EBC1B5926E}"/>
          </ac:spMkLst>
        </pc:spChg>
        <pc:spChg chg="mod ord">
          <ac:chgData name="Minh Tran" userId="59ade502-7af3-4e1d-b883-7a9e2f25f753" providerId="ADAL" clId="{B27C2AB0-6E6F-4507-9BBA-84CD93A8B44E}" dt="2023-08-14T10:54:56.511" v="3118" actId="700"/>
          <ac:spMkLst>
            <pc:docMk/>
            <pc:sldMk cId="311078545" sldId="438"/>
            <ac:spMk id="9" creationId="{2092EEE0-F992-4AD9-A010-CBD6A21F85DA}"/>
          </ac:spMkLst>
        </pc:spChg>
        <pc:spChg chg="mod">
          <ac:chgData name="Minh Tran" userId="59ade502-7af3-4e1d-b883-7a9e2f25f753" providerId="ADAL" clId="{B27C2AB0-6E6F-4507-9BBA-84CD93A8B44E}" dt="2023-08-14T11:01:41.596" v="3145" actId="207"/>
          <ac:spMkLst>
            <pc:docMk/>
            <pc:sldMk cId="311078545" sldId="438"/>
            <ac:spMk id="121" creationId="{F52581FD-6F35-436D-9D03-0281F1B38A43}"/>
          </ac:spMkLst>
        </pc:spChg>
        <pc:spChg chg="mod">
          <ac:chgData name="Minh Tran" userId="59ade502-7af3-4e1d-b883-7a9e2f25f753" providerId="ADAL" clId="{B27C2AB0-6E6F-4507-9BBA-84CD93A8B44E}" dt="2023-08-14T11:01:36.353" v="3144" actId="207"/>
          <ac:spMkLst>
            <pc:docMk/>
            <pc:sldMk cId="311078545" sldId="438"/>
            <ac:spMk id="132" creationId="{4B89580F-4DCB-4B11-B19B-F0C498BE8DF7}"/>
          </ac:spMkLst>
        </pc:spChg>
        <pc:spChg chg="mod">
          <ac:chgData name="Minh Tran" userId="59ade502-7af3-4e1d-b883-7a9e2f25f753" providerId="ADAL" clId="{B27C2AB0-6E6F-4507-9BBA-84CD93A8B44E}" dt="2023-08-14T10:54:33.333" v="3117" actId="207"/>
          <ac:spMkLst>
            <pc:docMk/>
            <pc:sldMk cId="311078545" sldId="438"/>
            <ac:spMk id="134" creationId="{7CC456DD-6CAD-4E85-B7FC-A9F44F09D37C}"/>
          </ac:spMkLst>
        </pc:spChg>
        <pc:spChg chg="mod">
          <ac:chgData name="Minh Tran" userId="59ade502-7af3-4e1d-b883-7a9e2f25f753" providerId="ADAL" clId="{B27C2AB0-6E6F-4507-9BBA-84CD93A8B44E}" dt="2023-08-14T10:54:33.333" v="3117" actId="207"/>
          <ac:spMkLst>
            <pc:docMk/>
            <pc:sldMk cId="311078545" sldId="438"/>
            <ac:spMk id="136" creationId="{050E0A3A-D7FB-49B6-B1BA-96F409774FCF}"/>
          </ac:spMkLst>
        </pc:spChg>
        <pc:spChg chg="mod">
          <ac:chgData name="Minh Tran" userId="59ade502-7af3-4e1d-b883-7a9e2f25f753" providerId="ADAL" clId="{B27C2AB0-6E6F-4507-9BBA-84CD93A8B44E}" dt="2023-08-14T11:01:31.606" v="3143" actId="207"/>
          <ac:spMkLst>
            <pc:docMk/>
            <pc:sldMk cId="311078545" sldId="438"/>
            <ac:spMk id="138" creationId="{A5711FD8-1581-4C45-B174-CB1FAFA88D69}"/>
          </ac:spMkLst>
        </pc:spChg>
        <pc:spChg chg="mod">
          <ac:chgData name="Minh Tran" userId="59ade502-7af3-4e1d-b883-7a9e2f25f753" providerId="ADAL" clId="{B27C2AB0-6E6F-4507-9BBA-84CD93A8B44E}" dt="2023-08-14T11:01:31.606" v="3143" actId="207"/>
          <ac:spMkLst>
            <pc:docMk/>
            <pc:sldMk cId="311078545" sldId="438"/>
            <ac:spMk id="140" creationId="{B0E6AFDE-9519-464F-923E-15514653191F}"/>
          </ac:spMkLst>
        </pc:spChg>
        <pc:spChg chg="mod">
          <ac:chgData name="Minh Tran" userId="59ade502-7af3-4e1d-b883-7a9e2f25f753" providerId="ADAL" clId="{B27C2AB0-6E6F-4507-9BBA-84CD93A8B44E}" dt="2023-08-14T10:22:51.084" v="3116" actId="207"/>
          <ac:spMkLst>
            <pc:docMk/>
            <pc:sldMk cId="311078545" sldId="438"/>
            <ac:spMk id="156" creationId="{D56961BD-5B00-47F8-960F-5F39752DD79A}"/>
          </ac:spMkLst>
        </pc:spChg>
        <pc:spChg chg="mod">
          <ac:chgData name="Minh Tran" userId="59ade502-7af3-4e1d-b883-7a9e2f25f753" providerId="ADAL" clId="{B27C2AB0-6E6F-4507-9BBA-84CD93A8B44E}" dt="2023-08-14T10:22:32.310" v="3112" actId="207"/>
          <ac:spMkLst>
            <pc:docMk/>
            <pc:sldMk cId="311078545" sldId="438"/>
            <ac:spMk id="158" creationId="{D29B526A-BAF3-43DE-8B43-8CE549931C9F}"/>
          </ac:spMkLst>
        </pc:spChg>
        <pc:spChg chg="mod">
          <ac:chgData name="Minh Tran" userId="59ade502-7af3-4e1d-b883-7a9e2f25f753" providerId="ADAL" clId="{B27C2AB0-6E6F-4507-9BBA-84CD93A8B44E}" dt="2023-08-14T10:22:17.805" v="3111" actId="207"/>
          <ac:spMkLst>
            <pc:docMk/>
            <pc:sldMk cId="311078545" sldId="438"/>
            <ac:spMk id="160" creationId="{BCE22826-73FA-4F73-9A15-6C283B613A03}"/>
          </ac:spMkLst>
        </pc:spChg>
        <pc:spChg chg="mod">
          <ac:chgData name="Minh Tran" userId="59ade502-7af3-4e1d-b883-7a9e2f25f753" providerId="ADAL" clId="{B27C2AB0-6E6F-4507-9BBA-84CD93A8B44E}" dt="2023-08-14T10:22:36.387" v="3113" actId="207"/>
          <ac:spMkLst>
            <pc:docMk/>
            <pc:sldMk cId="311078545" sldId="438"/>
            <ac:spMk id="162" creationId="{0C540CD9-503A-4510-ACCE-32B675E5C45C}"/>
          </ac:spMkLst>
        </pc:spChg>
        <pc:spChg chg="mod">
          <ac:chgData name="Minh Tran" userId="59ade502-7af3-4e1d-b883-7a9e2f25f753" providerId="ADAL" clId="{B27C2AB0-6E6F-4507-9BBA-84CD93A8B44E}" dt="2023-08-14T11:01:20.928" v="3142" actId="207"/>
          <ac:spMkLst>
            <pc:docMk/>
            <pc:sldMk cId="311078545" sldId="438"/>
            <ac:spMk id="164" creationId="{AE27460B-FE2E-491C-AF01-769E70DB29E8}"/>
          </ac:spMkLst>
        </pc:spChg>
        <pc:spChg chg="mod">
          <ac:chgData name="Minh Tran" userId="59ade502-7af3-4e1d-b883-7a9e2f25f753" providerId="ADAL" clId="{B27C2AB0-6E6F-4507-9BBA-84CD93A8B44E}" dt="2023-08-14T10:22:10.561" v="3110" actId="207"/>
          <ac:spMkLst>
            <pc:docMk/>
            <pc:sldMk cId="311078545" sldId="438"/>
            <ac:spMk id="166" creationId="{6AE4AC85-4122-4C57-8586-0C133855CA90}"/>
          </ac:spMkLst>
        </pc:spChg>
        <pc:spChg chg="mod">
          <ac:chgData name="Minh Tran" userId="59ade502-7af3-4e1d-b883-7a9e2f25f753" providerId="ADAL" clId="{B27C2AB0-6E6F-4507-9BBA-84CD93A8B44E}" dt="2023-08-14T10:22:46.065" v="3115" actId="207"/>
          <ac:spMkLst>
            <pc:docMk/>
            <pc:sldMk cId="311078545" sldId="438"/>
            <ac:spMk id="168" creationId="{26A1C746-0664-44E0-A131-BDF35CA1693C}"/>
          </ac:spMkLst>
        </pc:spChg>
        <pc:spChg chg="mod">
          <ac:chgData name="Minh Tran" userId="59ade502-7af3-4e1d-b883-7a9e2f25f753" providerId="ADAL" clId="{B27C2AB0-6E6F-4507-9BBA-84CD93A8B44E}" dt="2023-08-14T11:01:08.169" v="3140" actId="13822"/>
          <ac:spMkLst>
            <pc:docMk/>
            <pc:sldMk cId="311078545" sldId="438"/>
            <ac:spMk id="170" creationId="{EE04A0F1-99D6-4AA3-B18B-14E851B98827}"/>
          </ac:spMkLst>
        </pc:spChg>
        <pc:spChg chg="mod">
          <ac:chgData name="Minh Tran" userId="59ade502-7af3-4e1d-b883-7a9e2f25f753" providerId="ADAL" clId="{B27C2AB0-6E6F-4507-9BBA-84CD93A8B44E}" dt="2023-08-14T11:01:08.169" v="3140" actId="13822"/>
          <ac:spMkLst>
            <pc:docMk/>
            <pc:sldMk cId="311078545" sldId="438"/>
            <ac:spMk id="171" creationId="{DDE57614-8E5A-408B-973B-FE227D807D66}"/>
          </ac:spMkLst>
        </pc:spChg>
        <pc:spChg chg="mod">
          <ac:chgData name="Minh Tran" userId="59ade502-7af3-4e1d-b883-7a9e2f25f753" providerId="ADAL" clId="{B27C2AB0-6E6F-4507-9BBA-84CD93A8B44E}" dt="2023-08-14T11:01:12.638" v="3141" actId="1076"/>
          <ac:spMkLst>
            <pc:docMk/>
            <pc:sldMk cId="311078545" sldId="438"/>
            <ac:spMk id="173" creationId="{199D1A6A-B551-47AF-8A93-FFA54F33E858}"/>
          </ac:spMkLst>
        </pc:spChg>
        <pc:spChg chg="mod">
          <ac:chgData name="Minh Tran" userId="59ade502-7af3-4e1d-b883-7a9e2f25f753" providerId="ADAL" clId="{B27C2AB0-6E6F-4507-9BBA-84CD93A8B44E}" dt="2023-08-14T11:00:32.489" v="3138" actId="207"/>
          <ac:spMkLst>
            <pc:docMk/>
            <pc:sldMk cId="311078545" sldId="438"/>
            <ac:spMk id="174" creationId="{59051A52-CF68-4A77-BCF7-46F978A746F8}"/>
          </ac:spMkLst>
        </pc:spChg>
        <pc:spChg chg="mod">
          <ac:chgData name="Minh Tran" userId="59ade502-7af3-4e1d-b883-7a9e2f25f753" providerId="ADAL" clId="{B27C2AB0-6E6F-4507-9BBA-84CD93A8B44E}" dt="2023-08-14T10:56:12.998" v="3131" actId="207"/>
          <ac:spMkLst>
            <pc:docMk/>
            <pc:sldMk cId="311078545" sldId="438"/>
            <ac:spMk id="180" creationId="{CD395FD9-E7DA-4735-A671-108BD9E7F02F}"/>
          </ac:spMkLst>
        </pc:spChg>
        <pc:spChg chg="mod">
          <ac:chgData name="Minh Tran" userId="59ade502-7af3-4e1d-b883-7a9e2f25f753" providerId="ADAL" clId="{B27C2AB0-6E6F-4507-9BBA-84CD93A8B44E}" dt="2023-08-14T10:56:07.243" v="3130" actId="207"/>
          <ac:spMkLst>
            <pc:docMk/>
            <pc:sldMk cId="311078545" sldId="438"/>
            <ac:spMk id="182" creationId="{1BE8F91B-5278-42C6-BAAD-E5ECEE901143}"/>
          </ac:spMkLst>
        </pc:spChg>
        <pc:spChg chg="mod">
          <ac:chgData name="Minh Tran" userId="59ade502-7af3-4e1d-b883-7a9e2f25f753" providerId="ADAL" clId="{B27C2AB0-6E6F-4507-9BBA-84CD93A8B44E}" dt="2023-08-14T10:56:01.536" v="3129" actId="207"/>
          <ac:spMkLst>
            <pc:docMk/>
            <pc:sldMk cId="311078545" sldId="438"/>
            <ac:spMk id="184" creationId="{6FCAD531-414A-4306-B4BB-8D81B8489604}"/>
          </ac:spMkLst>
        </pc:spChg>
        <pc:spChg chg="mod">
          <ac:chgData name="Minh Tran" userId="59ade502-7af3-4e1d-b883-7a9e2f25f753" providerId="ADAL" clId="{B27C2AB0-6E6F-4507-9BBA-84CD93A8B44E}" dt="2023-08-14T10:55:57.708" v="3128" actId="207"/>
          <ac:spMkLst>
            <pc:docMk/>
            <pc:sldMk cId="311078545" sldId="438"/>
            <ac:spMk id="186" creationId="{7AF03471-2879-4512-89B6-EF13A180530B}"/>
          </ac:spMkLst>
        </pc:spChg>
        <pc:spChg chg="mod">
          <ac:chgData name="Minh Tran" userId="59ade502-7af3-4e1d-b883-7a9e2f25f753" providerId="ADAL" clId="{B27C2AB0-6E6F-4507-9BBA-84CD93A8B44E}" dt="2023-08-14T11:00:23.587" v="3136" actId="207"/>
          <ac:spMkLst>
            <pc:docMk/>
            <pc:sldMk cId="311078545" sldId="438"/>
            <ac:spMk id="212" creationId="{4D0396F5-8D1B-4CCC-892E-68DE057715FB}"/>
          </ac:spMkLst>
        </pc:spChg>
        <pc:spChg chg="mod">
          <ac:chgData name="Minh Tran" userId="59ade502-7af3-4e1d-b883-7a9e2f25f753" providerId="ADAL" clId="{B27C2AB0-6E6F-4507-9BBA-84CD93A8B44E}" dt="2023-08-14T10:56:30.050" v="3135" actId="207"/>
          <ac:spMkLst>
            <pc:docMk/>
            <pc:sldMk cId="311078545" sldId="438"/>
            <ac:spMk id="214" creationId="{AC84C037-2B78-4F36-9A3D-B7E80B050183}"/>
          </ac:spMkLst>
        </pc:spChg>
        <pc:spChg chg="mod">
          <ac:chgData name="Minh Tran" userId="59ade502-7af3-4e1d-b883-7a9e2f25f753" providerId="ADAL" clId="{B27C2AB0-6E6F-4507-9BBA-84CD93A8B44E}" dt="2023-08-14T10:56:26.662" v="3134" actId="207"/>
          <ac:spMkLst>
            <pc:docMk/>
            <pc:sldMk cId="311078545" sldId="438"/>
            <ac:spMk id="216" creationId="{CDB89C7C-F26E-4372-BC44-22191EC870CF}"/>
          </ac:spMkLst>
        </pc:spChg>
        <pc:spChg chg="mod">
          <ac:chgData name="Minh Tran" userId="59ade502-7af3-4e1d-b883-7a9e2f25f753" providerId="ADAL" clId="{B27C2AB0-6E6F-4507-9BBA-84CD93A8B44E}" dt="2023-08-14T11:00:27.469" v="3137" actId="207"/>
          <ac:spMkLst>
            <pc:docMk/>
            <pc:sldMk cId="311078545" sldId="438"/>
            <ac:spMk id="219" creationId="{6D5AE374-34E9-4C69-806E-8E2FDD7B7CAC}"/>
          </ac:spMkLst>
        </pc:spChg>
        <pc:grpChg chg="mod">
          <ac:chgData name="Minh Tran" userId="59ade502-7af3-4e1d-b883-7a9e2f25f753" providerId="ADAL" clId="{B27C2AB0-6E6F-4507-9BBA-84CD93A8B44E}" dt="2023-08-14T10:22:04.290" v="3109" actId="207"/>
          <ac:grpSpMkLst>
            <pc:docMk/>
            <pc:sldMk cId="311078545" sldId="438"/>
            <ac:grpSpMk id="150" creationId="{1D8BE59A-851D-406D-9092-3E1C9DFF9159}"/>
          </ac:grpSpMkLst>
        </pc:grpChg>
        <pc:grpChg chg="mod">
          <ac:chgData name="Minh Tran" userId="59ade502-7af3-4e1d-b883-7a9e2f25f753" providerId="ADAL" clId="{B27C2AB0-6E6F-4507-9BBA-84CD93A8B44E}" dt="2023-08-14T10:55:48.083" v="3126" actId="207"/>
          <ac:grpSpMkLst>
            <pc:docMk/>
            <pc:sldMk cId="311078545" sldId="438"/>
            <ac:grpSpMk id="176" creationId="{BE6B7AAD-338B-4773-8C4F-B77AE118905A}"/>
          </ac:grpSpMkLst>
        </pc:grpChg>
        <pc:grpChg chg="mod">
          <ac:chgData name="Minh Tran" userId="59ade502-7af3-4e1d-b883-7a9e2f25f753" providerId="ADAL" clId="{B27C2AB0-6E6F-4507-9BBA-84CD93A8B44E}" dt="2023-08-14T10:55:48.083" v="3126" actId="207"/>
          <ac:grpSpMkLst>
            <pc:docMk/>
            <pc:sldMk cId="311078545" sldId="438"/>
            <ac:grpSpMk id="177" creationId="{C5E02AE2-CB9B-4F6F-BBB6-9CA26C62713F}"/>
          </ac:grpSpMkLst>
        </pc:grpChg>
        <pc:grpChg chg="mod">
          <ac:chgData name="Minh Tran" userId="59ade502-7af3-4e1d-b883-7a9e2f25f753" providerId="ADAL" clId="{B27C2AB0-6E6F-4507-9BBA-84CD93A8B44E}" dt="2023-08-14T10:55:48.083" v="3126" actId="207"/>
          <ac:grpSpMkLst>
            <pc:docMk/>
            <pc:sldMk cId="311078545" sldId="438"/>
            <ac:grpSpMk id="178" creationId="{36D2B493-3EE0-4791-A0A7-0C3FE34523D8}"/>
          </ac:grpSpMkLst>
        </pc:grpChg>
        <pc:grpChg chg="mod">
          <ac:chgData name="Minh Tran" userId="59ade502-7af3-4e1d-b883-7a9e2f25f753" providerId="ADAL" clId="{B27C2AB0-6E6F-4507-9BBA-84CD93A8B44E}" dt="2023-08-14T10:55:48.083" v="3126" actId="207"/>
          <ac:grpSpMkLst>
            <pc:docMk/>
            <pc:sldMk cId="311078545" sldId="438"/>
            <ac:grpSpMk id="179" creationId="{4B8400C6-3B29-4E68-9823-555841BCA2CE}"/>
          </ac:grpSpMkLst>
        </pc:grpChg>
        <pc:grpChg chg="mod">
          <ac:chgData name="Minh Tran" userId="59ade502-7af3-4e1d-b883-7a9e2f25f753" providerId="ADAL" clId="{B27C2AB0-6E6F-4507-9BBA-84CD93A8B44E}" dt="2023-08-14T10:56:20.657" v="3133" actId="207"/>
          <ac:grpSpMkLst>
            <pc:docMk/>
            <pc:sldMk cId="311078545" sldId="438"/>
            <ac:grpSpMk id="209" creationId="{F12A02F6-D449-47EC-A170-B63F745E9C98}"/>
          </ac:grpSpMkLst>
        </pc:grpChg>
        <pc:picChg chg="mod">
          <ac:chgData name="Minh Tran" userId="59ade502-7af3-4e1d-b883-7a9e2f25f753" providerId="ADAL" clId="{B27C2AB0-6E6F-4507-9BBA-84CD93A8B44E}" dt="2023-08-14T10:22:04.290" v="3109" actId="207"/>
          <ac:picMkLst>
            <pc:docMk/>
            <pc:sldMk cId="311078545" sldId="438"/>
            <ac:picMk id="167" creationId="{DC08C7D0-300F-4B76-B75B-1B8BB5A1942C}"/>
          </ac:picMkLst>
        </pc:picChg>
        <pc:picChg chg="mod">
          <ac:chgData name="Minh Tran" userId="59ade502-7af3-4e1d-b883-7a9e2f25f753" providerId="ADAL" clId="{B27C2AB0-6E6F-4507-9BBA-84CD93A8B44E}" dt="2023-08-14T10:55:48.083" v="3126" actId="207"/>
          <ac:picMkLst>
            <pc:docMk/>
            <pc:sldMk cId="311078545" sldId="438"/>
            <ac:picMk id="181" creationId="{FC174EA5-289C-4FA7-B0EF-513D42C70C48}"/>
          </ac:picMkLst>
        </pc:picChg>
        <pc:picChg chg="mod">
          <ac:chgData name="Minh Tran" userId="59ade502-7af3-4e1d-b883-7a9e2f25f753" providerId="ADAL" clId="{B27C2AB0-6E6F-4507-9BBA-84CD93A8B44E}" dt="2023-08-14T10:55:48.083" v="3126" actId="207"/>
          <ac:picMkLst>
            <pc:docMk/>
            <pc:sldMk cId="311078545" sldId="438"/>
            <ac:picMk id="183" creationId="{91688316-2D7A-47B5-A3E1-47EB2335921A}"/>
          </ac:picMkLst>
        </pc:picChg>
        <pc:picChg chg="mod">
          <ac:chgData name="Minh Tran" userId="59ade502-7af3-4e1d-b883-7a9e2f25f753" providerId="ADAL" clId="{B27C2AB0-6E6F-4507-9BBA-84CD93A8B44E}" dt="2023-08-14T10:55:48.083" v="3126" actId="207"/>
          <ac:picMkLst>
            <pc:docMk/>
            <pc:sldMk cId="311078545" sldId="438"/>
            <ac:picMk id="185" creationId="{D8667946-6B96-4572-AC50-AC495D874BCA}"/>
          </ac:picMkLst>
        </pc:picChg>
        <pc:picChg chg="mod">
          <ac:chgData name="Minh Tran" userId="59ade502-7af3-4e1d-b883-7a9e2f25f753" providerId="ADAL" clId="{B27C2AB0-6E6F-4507-9BBA-84CD93A8B44E}" dt="2023-08-14T10:55:48.083" v="3126" actId="207"/>
          <ac:picMkLst>
            <pc:docMk/>
            <pc:sldMk cId="311078545" sldId="438"/>
            <ac:picMk id="187" creationId="{0E2C84B7-BA4A-40C0-97F5-5F6B8BD54E02}"/>
          </ac:picMkLst>
        </pc:picChg>
        <pc:picChg chg="mod">
          <ac:chgData name="Minh Tran" userId="59ade502-7af3-4e1d-b883-7a9e2f25f753" providerId="ADAL" clId="{B27C2AB0-6E6F-4507-9BBA-84CD93A8B44E}" dt="2023-08-14T10:56:20.657" v="3133" actId="207"/>
          <ac:picMkLst>
            <pc:docMk/>
            <pc:sldMk cId="311078545" sldId="438"/>
            <ac:picMk id="217" creationId="{03288877-4CD9-4E9A-8F1B-2856EACF8EA1}"/>
          </ac:picMkLst>
        </pc:picChg>
      </pc:sldChg>
      <pc:sldChg chg="addSp delSp modSp new mod modTransition modClrScheme chgLayout">
        <pc:chgData name="Minh Tran" userId="59ade502-7af3-4e1d-b883-7a9e2f25f753" providerId="ADAL" clId="{B27C2AB0-6E6F-4507-9BBA-84CD93A8B44E}" dt="2023-08-16T08:06:35.641" v="4097"/>
        <pc:sldMkLst>
          <pc:docMk/>
          <pc:sldMk cId="1532630243" sldId="439"/>
        </pc:sldMkLst>
        <pc:spChg chg="del mod ord">
          <ac:chgData name="Minh Tran" userId="59ade502-7af3-4e1d-b883-7a9e2f25f753" providerId="ADAL" clId="{B27C2AB0-6E6F-4507-9BBA-84CD93A8B44E}" dt="2023-08-05T08:49:45.029" v="302" actId="700"/>
          <ac:spMkLst>
            <pc:docMk/>
            <pc:sldMk cId="1532630243" sldId="439"/>
            <ac:spMk id="2" creationId="{C9340EE6-A083-B468-E816-067BBEAFFC24}"/>
          </ac:spMkLst>
        </pc:spChg>
        <pc:spChg chg="add mod ord">
          <ac:chgData name="Minh Tran" userId="59ade502-7af3-4e1d-b883-7a9e2f25f753" providerId="ADAL" clId="{B27C2AB0-6E6F-4507-9BBA-84CD93A8B44E}" dt="2023-08-07T03:36:33.165" v="562" actId="1076"/>
          <ac:spMkLst>
            <pc:docMk/>
            <pc:sldMk cId="1532630243" sldId="439"/>
            <ac:spMk id="3" creationId="{830CC5EC-DD87-5C2E-BD32-8A201D1B7992}"/>
          </ac:spMkLst>
        </pc:spChg>
        <pc:spChg chg="add del mod ord">
          <ac:chgData name="Minh Tran" userId="59ade502-7af3-4e1d-b883-7a9e2f25f753" providerId="ADAL" clId="{B27C2AB0-6E6F-4507-9BBA-84CD93A8B44E}" dt="2023-08-05T08:50:27.845" v="315" actId="478"/>
          <ac:spMkLst>
            <pc:docMk/>
            <pc:sldMk cId="1532630243" sldId="439"/>
            <ac:spMk id="4" creationId="{6777996F-FD43-2068-0EE2-06EB98E01FF5}"/>
          </ac:spMkLst>
        </pc:spChg>
        <pc:spChg chg="add mod">
          <ac:chgData name="Minh Tran" userId="59ade502-7af3-4e1d-b883-7a9e2f25f753" providerId="ADAL" clId="{B27C2AB0-6E6F-4507-9BBA-84CD93A8B44E}" dt="2023-08-09T04:17:00.376" v="1881" actId="14100"/>
          <ac:spMkLst>
            <pc:docMk/>
            <pc:sldMk cId="1532630243" sldId="439"/>
            <ac:spMk id="8" creationId="{066549CE-D059-BFA0-30DD-2F84F1A9296C}"/>
          </ac:spMkLst>
        </pc:spChg>
        <pc:spChg chg="add mod">
          <ac:chgData name="Minh Tran" userId="59ade502-7af3-4e1d-b883-7a9e2f25f753" providerId="ADAL" clId="{B27C2AB0-6E6F-4507-9BBA-84CD93A8B44E}" dt="2023-08-05T10:08:06.540" v="544" actId="1076"/>
          <ac:spMkLst>
            <pc:docMk/>
            <pc:sldMk cId="1532630243" sldId="439"/>
            <ac:spMk id="10" creationId="{1816604E-66F3-DFA4-6AEF-6442D6074D48}"/>
          </ac:spMkLst>
        </pc:spChg>
        <pc:graphicFrameChg chg="add mod">
          <ac:chgData name="Minh Tran" userId="59ade502-7af3-4e1d-b883-7a9e2f25f753" providerId="ADAL" clId="{B27C2AB0-6E6F-4507-9BBA-84CD93A8B44E}" dt="2023-08-09T04:16:42.571" v="1879" actId="14100"/>
          <ac:graphicFrameMkLst>
            <pc:docMk/>
            <pc:sldMk cId="1532630243" sldId="439"/>
            <ac:graphicFrameMk id="15" creationId="{22ED4B87-B048-665E-1092-EDE17A980352}"/>
          </ac:graphicFrameMkLst>
        </pc:graphicFrameChg>
        <pc:graphicFrameChg chg="add del mod">
          <ac:chgData name="Minh Tran" userId="59ade502-7af3-4e1d-b883-7a9e2f25f753" providerId="ADAL" clId="{B27C2AB0-6E6F-4507-9BBA-84CD93A8B44E}" dt="2023-08-05T09:57:58.740" v="484" actId="478"/>
          <ac:graphicFrameMkLst>
            <pc:docMk/>
            <pc:sldMk cId="1532630243" sldId="439"/>
            <ac:graphicFrameMk id="18" creationId="{C6B722AA-5DD6-3CB4-C216-16C213104653}"/>
          </ac:graphicFrameMkLst>
        </pc:graphicFrameChg>
        <pc:graphicFrameChg chg="add mod">
          <ac:chgData name="Minh Tran" userId="59ade502-7af3-4e1d-b883-7a9e2f25f753" providerId="ADAL" clId="{B27C2AB0-6E6F-4507-9BBA-84CD93A8B44E}" dt="2023-08-09T04:15:58.952" v="1877"/>
          <ac:graphicFrameMkLst>
            <pc:docMk/>
            <pc:sldMk cId="1532630243" sldId="439"/>
            <ac:graphicFrameMk id="21" creationId="{FA61E5B1-8BED-F2D6-69F4-07AFEC7BDD08}"/>
          </ac:graphicFrameMkLst>
        </pc:graphicFrameChg>
        <pc:graphicFrameChg chg="add mod">
          <ac:chgData name="Minh Tran" userId="59ade502-7af3-4e1d-b883-7a9e2f25f753" providerId="ADAL" clId="{B27C2AB0-6E6F-4507-9BBA-84CD93A8B44E}" dt="2023-08-09T04:16:25.684" v="1878"/>
          <ac:graphicFrameMkLst>
            <pc:docMk/>
            <pc:sldMk cId="1532630243" sldId="439"/>
            <ac:graphicFrameMk id="22" creationId="{8028E073-D186-16E9-B36F-A70BCA31D6F3}"/>
          </ac:graphicFrameMkLst>
        </pc:graphicFrameChg>
        <pc:picChg chg="add mod">
          <ac:chgData name="Minh Tran" userId="59ade502-7af3-4e1d-b883-7a9e2f25f753" providerId="ADAL" clId="{B27C2AB0-6E6F-4507-9BBA-84CD93A8B44E}" dt="2023-08-09T04:16:52.716" v="1880" actId="14100"/>
          <ac:picMkLst>
            <pc:docMk/>
            <pc:sldMk cId="1532630243" sldId="439"/>
            <ac:picMk id="6" creationId="{57E5B45D-6BB6-1C7C-D62D-B52BDF912ECF}"/>
          </ac:picMkLst>
        </pc:picChg>
      </pc:sldChg>
      <pc:sldChg chg="add del">
        <pc:chgData name="Minh Tran" userId="59ade502-7af3-4e1d-b883-7a9e2f25f753" providerId="ADAL" clId="{B27C2AB0-6E6F-4507-9BBA-84CD93A8B44E}" dt="2023-08-05T07:08:21.467" v="225"/>
        <pc:sldMkLst>
          <pc:docMk/>
          <pc:sldMk cId="3670742815" sldId="439"/>
        </pc:sldMkLst>
      </pc:sldChg>
      <pc:sldChg chg="add del setBg">
        <pc:chgData name="Minh Tran" userId="59ade502-7af3-4e1d-b883-7a9e2f25f753" providerId="ADAL" clId="{B27C2AB0-6E6F-4507-9BBA-84CD93A8B44E}" dt="2023-08-07T05:42:51.224" v="995"/>
        <pc:sldMkLst>
          <pc:docMk/>
          <pc:sldMk cId="1205055976" sldId="440"/>
        </pc:sldMkLst>
      </pc:sldChg>
      <pc:sldChg chg="add del">
        <pc:chgData name="Minh Tran" userId="59ade502-7af3-4e1d-b883-7a9e2f25f753" providerId="ADAL" clId="{B27C2AB0-6E6F-4507-9BBA-84CD93A8B44E}" dt="2023-08-05T07:08:21.467" v="225"/>
        <pc:sldMkLst>
          <pc:docMk/>
          <pc:sldMk cId="1368662411" sldId="440"/>
        </pc:sldMkLst>
      </pc:sldChg>
      <pc:sldChg chg="add del setBg">
        <pc:chgData name="Minh Tran" userId="59ade502-7af3-4e1d-b883-7a9e2f25f753" providerId="ADAL" clId="{B27C2AB0-6E6F-4507-9BBA-84CD93A8B44E}" dt="2023-08-07T05:42:58.333" v="997"/>
        <pc:sldMkLst>
          <pc:docMk/>
          <pc:sldMk cId="1369855594" sldId="440"/>
        </pc:sldMkLst>
      </pc:sldChg>
      <pc:sldChg chg="modSp add del mod">
        <pc:chgData name="Minh Tran" userId="59ade502-7af3-4e1d-b883-7a9e2f25f753" providerId="ADAL" clId="{B27C2AB0-6E6F-4507-9BBA-84CD93A8B44E}" dt="2023-08-07T05:44:12.946" v="1005" actId="47"/>
        <pc:sldMkLst>
          <pc:docMk/>
          <pc:sldMk cId="3054964016" sldId="440"/>
        </pc:sldMkLst>
        <pc:spChg chg="mod">
          <ac:chgData name="Minh Tran" userId="59ade502-7af3-4e1d-b883-7a9e2f25f753" providerId="ADAL" clId="{B27C2AB0-6E6F-4507-9BBA-84CD93A8B44E}" dt="2023-08-07T05:43:14.757" v="1004" actId="20577"/>
          <ac:spMkLst>
            <pc:docMk/>
            <pc:sldMk cId="3054964016" sldId="440"/>
            <ac:spMk id="2" creationId="{5655A7F8-5969-45F1-93A3-B8C267601CE2}"/>
          </ac:spMkLst>
        </pc:spChg>
      </pc:sldChg>
      <pc:sldChg chg="addSp delSp modSp new mod modTransition setBg">
        <pc:chgData name="Minh Tran" userId="59ade502-7af3-4e1d-b883-7a9e2f25f753" providerId="ADAL" clId="{B27C2AB0-6E6F-4507-9BBA-84CD93A8B44E}" dt="2023-08-16T08:06:35.641" v="4097"/>
        <pc:sldMkLst>
          <pc:docMk/>
          <pc:sldMk cId="3101730815" sldId="440"/>
        </pc:sldMkLst>
        <pc:spChg chg="mod">
          <ac:chgData name="Minh Tran" userId="59ade502-7af3-4e1d-b883-7a9e2f25f753" providerId="ADAL" clId="{B27C2AB0-6E6F-4507-9BBA-84CD93A8B44E}" dt="2023-08-09T05:09:46.215" v="2138"/>
          <ac:spMkLst>
            <pc:docMk/>
            <pc:sldMk cId="3101730815" sldId="440"/>
            <ac:spMk id="2" creationId="{46062094-22EF-B544-EEF9-98602CD7E66F}"/>
          </ac:spMkLst>
        </pc:spChg>
        <pc:spChg chg="add del mod">
          <ac:chgData name="Minh Tran" userId="59ade502-7af3-4e1d-b883-7a9e2f25f753" providerId="ADAL" clId="{B27C2AB0-6E6F-4507-9BBA-84CD93A8B44E}" dt="2023-08-09T04:56:15.653" v="2016" actId="478"/>
          <ac:spMkLst>
            <pc:docMk/>
            <pc:sldMk cId="3101730815" sldId="440"/>
            <ac:spMk id="3" creationId="{BAD7BDE0-E122-501A-5AD1-6744064FEB00}"/>
          </ac:spMkLst>
        </pc:spChg>
        <pc:spChg chg="add del mod">
          <ac:chgData name="Minh Tran" userId="59ade502-7af3-4e1d-b883-7a9e2f25f753" providerId="ADAL" clId="{B27C2AB0-6E6F-4507-9BBA-84CD93A8B44E}" dt="2023-08-09T04:56:15.653" v="2016" actId="478"/>
          <ac:spMkLst>
            <pc:docMk/>
            <pc:sldMk cId="3101730815" sldId="440"/>
            <ac:spMk id="4" creationId="{F86DE2A1-A02D-A1A7-3AA6-F05F9E5F0FBC}"/>
          </ac:spMkLst>
        </pc:spChg>
        <pc:spChg chg="add del mod">
          <ac:chgData name="Minh Tran" userId="59ade502-7af3-4e1d-b883-7a9e2f25f753" providerId="ADAL" clId="{B27C2AB0-6E6F-4507-9BBA-84CD93A8B44E}" dt="2023-08-09T04:56:27.787" v="2028"/>
          <ac:spMkLst>
            <pc:docMk/>
            <pc:sldMk cId="3101730815" sldId="440"/>
            <ac:spMk id="5" creationId="{86A86944-DF85-3796-9BDC-403D1C746F9A}"/>
          </ac:spMkLst>
        </pc:spChg>
        <pc:spChg chg="add del mod">
          <ac:chgData name="Minh Tran" userId="59ade502-7af3-4e1d-b883-7a9e2f25f753" providerId="ADAL" clId="{B27C2AB0-6E6F-4507-9BBA-84CD93A8B44E}" dt="2023-08-09T04:56:27.787" v="2028"/>
          <ac:spMkLst>
            <pc:docMk/>
            <pc:sldMk cId="3101730815" sldId="440"/>
            <ac:spMk id="6" creationId="{49C36C43-FEA2-972F-2D4E-689A1FA59D5A}"/>
          </ac:spMkLst>
        </pc:spChg>
        <pc:spChg chg="add mod topLvl">
          <ac:chgData name="Minh Tran" userId="59ade502-7af3-4e1d-b883-7a9e2f25f753" providerId="ADAL" clId="{B27C2AB0-6E6F-4507-9BBA-84CD93A8B44E}" dt="2023-08-09T05:27:25.061" v="2294" actId="1035"/>
          <ac:spMkLst>
            <pc:docMk/>
            <pc:sldMk cId="3101730815" sldId="440"/>
            <ac:spMk id="7" creationId="{A0E7A7DB-B189-1169-CFA9-00959C5FB039}"/>
          </ac:spMkLst>
        </pc:spChg>
        <pc:spChg chg="add mod">
          <ac:chgData name="Minh Tran" userId="59ade502-7af3-4e1d-b883-7a9e2f25f753" providerId="ADAL" clId="{B27C2AB0-6E6F-4507-9BBA-84CD93A8B44E}" dt="2023-08-09T05:27:25.061" v="2294" actId="1035"/>
          <ac:spMkLst>
            <pc:docMk/>
            <pc:sldMk cId="3101730815" sldId="440"/>
            <ac:spMk id="8" creationId="{06756913-1DC5-D023-9424-E4CDD91B9A76}"/>
          </ac:spMkLst>
        </pc:spChg>
        <pc:spChg chg="add del mod">
          <ac:chgData name="Minh Tran" userId="59ade502-7af3-4e1d-b883-7a9e2f25f753" providerId="ADAL" clId="{B27C2AB0-6E6F-4507-9BBA-84CD93A8B44E}" dt="2023-08-09T04:59:10.869" v="2040"/>
          <ac:spMkLst>
            <pc:docMk/>
            <pc:sldMk cId="3101730815" sldId="440"/>
            <ac:spMk id="12" creationId="{B0F6EA57-635E-283F-657B-8525FC0CF3B2}"/>
          </ac:spMkLst>
        </pc:spChg>
        <pc:spChg chg="add mod topLvl">
          <ac:chgData name="Minh Tran" userId="59ade502-7af3-4e1d-b883-7a9e2f25f753" providerId="ADAL" clId="{B27C2AB0-6E6F-4507-9BBA-84CD93A8B44E}" dt="2023-08-10T08:31:06.298" v="2446"/>
          <ac:spMkLst>
            <pc:docMk/>
            <pc:sldMk cId="3101730815" sldId="440"/>
            <ac:spMk id="14" creationId="{E710654B-33B3-11F1-A155-F0AAFE109BA0}"/>
          </ac:spMkLst>
        </pc:spChg>
        <pc:spChg chg="mod">
          <ac:chgData name="Minh Tran" userId="59ade502-7af3-4e1d-b883-7a9e2f25f753" providerId="ADAL" clId="{B27C2AB0-6E6F-4507-9BBA-84CD93A8B44E}" dt="2023-08-10T08:31:09.172" v="2447"/>
          <ac:spMkLst>
            <pc:docMk/>
            <pc:sldMk cId="3101730815" sldId="440"/>
            <ac:spMk id="19" creationId="{09B06CC9-A0BE-31B0-7E95-D7F8DA14E57B}"/>
          </ac:spMkLst>
        </pc:spChg>
        <pc:spChg chg="mod">
          <ac:chgData name="Minh Tran" userId="59ade502-7af3-4e1d-b883-7a9e2f25f753" providerId="ADAL" clId="{B27C2AB0-6E6F-4507-9BBA-84CD93A8B44E}" dt="2023-08-09T05:27:25.061" v="2294" actId="1035"/>
          <ac:spMkLst>
            <pc:docMk/>
            <pc:sldMk cId="3101730815" sldId="440"/>
            <ac:spMk id="22" creationId="{60CE9681-680A-4647-7E49-0D1088A5B962}"/>
          </ac:spMkLst>
        </pc:spChg>
        <pc:spChg chg="mod">
          <ac:chgData name="Minh Tran" userId="59ade502-7af3-4e1d-b883-7a9e2f25f753" providerId="ADAL" clId="{B27C2AB0-6E6F-4507-9BBA-84CD93A8B44E}" dt="2023-08-10T08:31:03.316" v="2445"/>
          <ac:spMkLst>
            <pc:docMk/>
            <pc:sldMk cId="3101730815" sldId="440"/>
            <ac:spMk id="26" creationId="{F2188732-64AE-2B7F-A452-FC20663C4AD6}"/>
          </ac:spMkLst>
        </pc:spChg>
        <pc:spChg chg="mod">
          <ac:chgData name="Minh Tran" userId="59ade502-7af3-4e1d-b883-7a9e2f25f753" providerId="ADAL" clId="{B27C2AB0-6E6F-4507-9BBA-84CD93A8B44E}" dt="2023-08-10T08:30:59.597" v="2443"/>
          <ac:spMkLst>
            <pc:docMk/>
            <pc:sldMk cId="3101730815" sldId="440"/>
            <ac:spMk id="28" creationId="{229ABFF5-B29A-AF44-EDB3-BCC7FB58F48D}"/>
          </ac:spMkLst>
        </pc:spChg>
        <pc:spChg chg="mod">
          <ac:chgData name="Minh Tran" userId="59ade502-7af3-4e1d-b883-7a9e2f25f753" providerId="ADAL" clId="{B27C2AB0-6E6F-4507-9BBA-84CD93A8B44E}" dt="2023-08-09T05:27:25.061" v="2294" actId="1035"/>
          <ac:spMkLst>
            <pc:docMk/>
            <pc:sldMk cId="3101730815" sldId="440"/>
            <ac:spMk id="30" creationId="{4B029048-9021-D619-FB50-6462D87EAE9D}"/>
          </ac:spMkLst>
        </pc:spChg>
        <pc:spChg chg="mod">
          <ac:chgData name="Minh Tran" userId="59ade502-7af3-4e1d-b883-7a9e2f25f753" providerId="ADAL" clId="{B27C2AB0-6E6F-4507-9BBA-84CD93A8B44E}" dt="2023-08-10T08:30:54.940" v="2440"/>
          <ac:spMkLst>
            <pc:docMk/>
            <pc:sldMk cId="3101730815" sldId="440"/>
            <ac:spMk id="34" creationId="{88E39A29-2223-0B9B-8DB2-FE4CC8F4C203}"/>
          </ac:spMkLst>
        </pc:spChg>
        <pc:spChg chg="mod">
          <ac:chgData name="Minh Tran" userId="59ade502-7af3-4e1d-b883-7a9e2f25f753" providerId="ADAL" clId="{B27C2AB0-6E6F-4507-9BBA-84CD93A8B44E}" dt="2023-08-10T08:30:48.756" v="2439" actId="20577"/>
          <ac:spMkLst>
            <pc:docMk/>
            <pc:sldMk cId="3101730815" sldId="440"/>
            <ac:spMk id="36" creationId="{2D9EBA1D-3EFF-5838-208D-D7C73388A1EC}"/>
          </ac:spMkLst>
        </pc:spChg>
        <pc:spChg chg="add mod">
          <ac:chgData name="Minh Tran" userId="59ade502-7af3-4e1d-b883-7a9e2f25f753" providerId="ADAL" clId="{B27C2AB0-6E6F-4507-9BBA-84CD93A8B44E}" dt="2023-08-09T05:27:25.061" v="2294" actId="1035"/>
          <ac:spMkLst>
            <pc:docMk/>
            <pc:sldMk cId="3101730815" sldId="440"/>
            <ac:spMk id="46" creationId="{CE3B3FB5-52C2-4983-DB50-088668BA1F65}"/>
          </ac:spMkLst>
        </pc:spChg>
        <pc:spChg chg="del mod topLvl">
          <ac:chgData name="Minh Tran" userId="59ade502-7af3-4e1d-b883-7a9e2f25f753" providerId="ADAL" clId="{B27C2AB0-6E6F-4507-9BBA-84CD93A8B44E}" dt="2023-08-09T05:13:02.594" v="2157" actId="478"/>
          <ac:spMkLst>
            <pc:docMk/>
            <pc:sldMk cId="3101730815" sldId="440"/>
            <ac:spMk id="50" creationId="{D018C25D-DB41-74A6-9F03-82A4F27DEFC7}"/>
          </ac:spMkLst>
        </pc:spChg>
        <pc:spChg chg="del mod topLvl">
          <ac:chgData name="Minh Tran" userId="59ade502-7af3-4e1d-b883-7a9e2f25f753" providerId="ADAL" clId="{B27C2AB0-6E6F-4507-9BBA-84CD93A8B44E}" dt="2023-08-09T05:15:51.497" v="2159" actId="478"/>
          <ac:spMkLst>
            <pc:docMk/>
            <pc:sldMk cId="3101730815" sldId="440"/>
            <ac:spMk id="51" creationId="{40C5CF36-3887-60EC-6E0A-CECCF344A7E7}"/>
          </ac:spMkLst>
        </pc:spChg>
        <pc:spChg chg="del mod topLvl">
          <ac:chgData name="Minh Tran" userId="59ade502-7af3-4e1d-b883-7a9e2f25f753" providerId="ADAL" clId="{B27C2AB0-6E6F-4507-9BBA-84CD93A8B44E}" dt="2023-08-09T05:15:51.497" v="2159" actId="478"/>
          <ac:spMkLst>
            <pc:docMk/>
            <pc:sldMk cId="3101730815" sldId="440"/>
            <ac:spMk id="52" creationId="{4CCAFC54-363B-4DCD-B959-EC2498624A0F}"/>
          </ac:spMkLst>
        </pc:spChg>
        <pc:spChg chg="del mod topLvl">
          <ac:chgData name="Minh Tran" userId="59ade502-7af3-4e1d-b883-7a9e2f25f753" providerId="ADAL" clId="{B27C2AB0-6E6F-4507-9BBA-84CD93A8B44E}" dt="2023-08-09T05:15:51.497" v="2159" actId="478"/>
          <ac:spMkLst>
            <pc:docMk/>
            <pc:sldMk cId="3101730815" sldId="440"/>
            <ac:spMk id="53" creationId="{551589A4-128F-00B6-2B28-26F0779514A7}"/>
          </ac:spMkLst>
        </pc:spChg>
        <pc:spChg chg="del mod topLvl">
          <ac:chgData name="Minh Tran" userId="59ade502-7af3-4e1d-b883-7a9e2f25f753" providerId="ADAL" clId="{B27C2AB0-6E6F-4507-9BBA-84CD93A8B44E}" dt="2023-08-09T05:15:51.497" v="2159" actId="478"/>
          <ac:spMkLst>
            <pc:docMk/>
            <pc:sldMk cId="3101730815" sldId="440"/>
            <ac:spMk id="54" creationId="{5AFF2F79-1548-7353-5A9F-0508022CF452}"/>
          </ac:spMkLst>
        </pc:spChg>
        <pc:spChg chg="del mod topLvl">
          <ac:chgData name="Minh Tran" userId="59ade502-7af3-4e1d-b883-7a9e2f25f753" providerId="ADAL" clId="{B27C2AB0-6E6F-4507-9BBA-84CD93A8B44E}" dt="2023-08-09T05:15:51.497" v="2159" actId="478"/>
          <ac:spMkLst>
            <pc:docMk/>
            <pc:sldMk cId="3101730815" sldId="440"/>
            <ac:spMk id="55" creationId="{62DCD636-A168-CAC3-9D55-AD60B68E0E36}"/>
          </ac:spMkLst>
        </pc:spChg>
        <pc:grpChg chg="add del mod">
          <ac:chgData name="Minh Tran" userId="59ade502-7af3-4e1d-b883-7a9e2f25f753" providerId="ADAL" clId="{B27C2AB0-6E6F-4507-9BBA-84CD93A8B44E}" dt="2023-08-09T04:58:19.928" v="2035" actId="165"/>
          <ac:grpSpMkLst>
            <pc:docMk/>
            <pc:sldMk cId="3101730815" sldId="440"/>
            <ac:grpSpMk id="10" creationId="{DC46E2C2-D75D-B432-B4D0-25921A8A9C8A}"/>
          </ac:grpSpMkLst>
        </pc:grpChg>
        <pc:grpChg chg="add del mod">
          <ac:chgData name="Minh Tran" userId="59ade502-7af3-4e1d-b883-7a9e2f25f753" providerId="ADAL" clId="{B27C2AB0-6E6F-4507-9BBA-84CD93A8B44E}" dt="2023-08-09T05:00:38.625" v="2050" actId="165"/>
          <ac:grpSpMkLst>
            <pc:docMk/>
            <pc:sldMk cId="3101730815" sldId="440"/>
            <ac:grpSpMk id="15" creationId="{1B385A4D-7A90-A646-C412-8E6577F4BFF6}"/>
          </ac:grpSpMkLst>
        </pc:grpChg>
        <pc:grpChg chg="add mod">
          <ac:chgData name="Minh Tran" userId="59ade502-7af3-4e1d-b883-7a9e2f25f753" providerId="ADAL" clId="{B27C2AB0-6E6F-4507-9BBA-84CD93A8B44E}" dt="2023-08-09T05:27:25.061" v="2294" actId="1035"/>
          <ac:grpSpMkLst>
            <pc:docMk/>
            <pc:sldMk cId="3101730815" sldId="440"/>
            <ac:grpSpMk id="16" creationId="{38D5BB6C-7558-29B1-3A10-46E9515422D5}"/>
          </ac:grpSpMkLst>
        </pc:grpChg>
        <pc:grpChg chg="add mod">
          <ac:chgData name="Minh Tran" userId="59ade502-7af3-4e1d-b883-7a9e2f25f753" providerId="ADAL" clId="{B27C2AB0-6E6F-4507-9BBA-84CD93A8B44E}" dt="2023-08-09T05:27:25.061" v="2294" actId="1035"/>
          <ac:grpSpMkLst>
            <pc:docMk/>
            <pc:sldMk cId="3101730815" sldId="440"/>
            <ac:grpSpMk id="17" creationId="{09FAB336-1823-53C8-0F1C-DB84776E580B}"/>
          </ac:grpSpMkLst>
        </pc:grpChg>
        <pc:grpChg chg="add mod">
          <ac:chgData name="Minh Tran" userId="59ade502-7af3-4e1d-b883-7a9e2f25f753" providerId="ADAL" clId="{B27C2AB0-6E6F-4507-9BBA-84CD93A8B44E}" dt="2023-08-09T05:27:25.061" v="2294" actId="1035"/>
          <ac:grpSpMkLst>
            <pc:docMk/>
            <pc:sldMk cId="3101730815" sldId="440"/>
            <ac:grpSpMk id="20" creationId="{4BC90185-8BB9-E055-4C09-C74B1DFB9165}"/>
          </ac:grpSpMkLst>
        </pc:grpChg>
        <pc:grpChg chg="add mod">
          <ac:chgData name="Minh Tran" userId="59ade502-7af3-4e1d-b883-7a9e2f25f753" providerId="ADAL" clId="{B27C2AB0-6E6F-4507-9BBA-84CD93A8B44E}" dt="2023-08-09T05:27:25.061" v="2294" actId="1035"/>
          <ac:grpSpMkLst>
            <pc:docMk/>
            <pc:sldMk cId="3101730815" sldId="440"/>
            <ac:grpSpMk id="21" creationId="{6CC7487D-5D06-B1AB-DB36-C0A94F014A9C}"/>
          </ac:grpSpMkLst>
        </pc:grpChg>
        <pc:grpChg chg="mod">
          <ac:chgData name="Minh Tran" userId="59ade502-7af3-4e1d-b883-7a9e2f25f753" providerId="ADAL" clId="{B27C2AB0-6E6F-4507-9BBA-84CD93A8B44E}" dt="2023-08-09T05:27:25.061" v="2294" actId="1035"/>
          <ac:grpSpMkLst>
            <pc:docMk/>
            <pc:sldMk cId="3101730815" sldId="440"/>
            <ac:grpSpMk id="23" creationId="{CA6B9063-36C8-4B62-5659-99B8ECCE91AB}"/>
          </ac:grpSpMkLst>
        </pc:grpChg>
        <pc:grpChg chg="mod">
          <ac:chgData name="Minh Tran" userId="59ade502-7af3-4e1d-b883-7a9e2f25f753" providerId="ADAL" clId="{B27C2AB0-6E6F-4507-9BBA-84CD93A8B44E}" dt="2023-08-09T05:27:25.061" v="2294" actId="1035"/>
          <ac:grpSpMkLst>
            <pc:docMk/>
            <pc:sldMk cId="3101730815" sldId="440"/>
            <ac:grpSpMk id="24" creationId="{BB286A58-B8DF-87C3-BCCB-816BC8C9B75C}"/>
          </ac:grpSpMkLst>
        </pc:grpChg>
        <pc:grpChg chg="add mod">
          <ac:chgData name="Minh Tran" userId="59ade502-7af3-4e1d-b883-7a9e2f25f753" providerId="ADAL" clId="{B27C2AB0-6E6F-4507-9BBA-84CD93A8B44E}" dt="2023-08-09T05:27:25.061" v="2294" actId="1035"/>
          <ac:grpSpMkLst>
            <pc:docMk/>
            <pc:sldMk cId="3101730815" sldId="440"/>
            <ac:grpSpMk id="29" creationId="{1EB27EC3-2051-D44A-43AB-FE6325F09AE8}"/>
          </ac:grpSpMkLst>
        </pc:grpChg>
        <pc:grpChg chg="mod">
          <ac:chgData name="Minh Tran" userId="59ade502-7af3-4e1d-b883-7a9e2f25f753" providerId="ADAL" clId="{B27C2AB0-6E6F-4507-9BBA-84CD93A8B44E}" dt="2023-08-09T05:27:25.061" v="2294" actId="1035"/>
          <ac:grpSpMkLst>
            <pc:docMk/>
            <pc:sldMk cId="3101730815" sldId="440"/>
            <ac:grpSpMk id="31" creationId="{2D019365-243B-6A31-50DC-14667FB8921E}"/>
          </ac:grpSpMkLst>
        </pc:grpChg>
        <pc:grpChg chg="mod">
          <ac:chgData name="Minh Tran" userId="59ade502-7af3-4e1d-b883-7a9e2f25f753" providerId="ADAL" clId="{B27C2AB0-6E6F-4507-9BBA-84CD93A8B44E}" dt="2023-08-09T05:27:25.061" v="2294" actId="1035"/>
          <ac:grpSpMkLst>
            <pc:docMk/>
            <pc:sldMk cId="3101730815" sldId="440"/>
            <ac:grpSpMk id="32" creationId="{754C7C1A-60AD-B476-B4F3-18F24C3282E3}"/>
          </ac:grpSpMkLst>
        </pc:grpChg>
        <pc:grpChg chg="add mod">
          <ac:chgData name="Minh Tran" userId="59ade502-7af3-4e1d-b883-7a9e2f25f753" providerId="ADAL" clId="{B27C2AB0-6E6F-4507-9BBA-84CD93A8B44E}" dt="2023-08-09T05:27:25.061" v="2294" actId="1035"/>
          <ac:grpSpMkLst>
            <pc:docMk/>
            <pc:sldMk cId="3101730815" sldId="440"/>
            <ac:grpSpMk id="47" creationId="{24E2B75F-ED9E-3796-F26B-C404FB623948}"/>
          </ac:grpSpMkLst>
        </pc:grpChg>
        <pc:grpChg chg="add del mod">
          <ac:chgData name="Minh Tran" userId="59ade502-7af3-4e1d-b883-7a9e2f25f753" providerId="ADAL" clId="{B27C2AB0-6E6F-4507-9BBA-84CD93A8B44E}" dt="2023-08-09T05:11:30.660" v="2144" actId="165"/>
          <ac:grpSpMkLst>
            <pc:docMk/>
            <pc:sldMk cId="3101730815" sldId="440"/>
            <ac:grpSpMk id="48" creationId="{07C04B2D-7265-A3EB-EBD4-2B4BD829D8B0}"/>
          </ac:grpSpMkLst>
        </pc:grpChg>
        <pc:graphicFrameChg chg="add mod modGraphic">
          <ac:chgData name="Minh Tran" userId="59ade502-7af3-4e1d-b883-7a9e2f25f753" providerId="ADAL" clId="{B27C2AB0-6E6F-4507-9BBA-84CD93A8B44E}" dt="2023-08-09T05:24:40.703" v="2272" actId="1076"/>
          <ac:graphicFrameMkLst>
            <pc:docMk/>
            <pc:sldMk cId="3101730815" sldId="440"/>
            <ac:graphicFrameMk id="56" creationId="{A4513C19-9E0E-1B48-1907-4D7FD8750DEE}"/>
          </ac:graphicFrameMkLst>
        </pc:graphicFrameChg>
        <pc:picChg chg="add mod topLvl">
          <ac:chgData name="Minh Tran" userId="59ade502-7af3-4e1d-b883-7a9e2f25f753" providerId="ADAL" clId="{B27C2AB0-6E6F-4507-9BBA-84CD93A8B44E}" dt="2023-08-09T05:27:25.061" v="2294" actId="1035"/>
          <ac:picMkLst>
            <pc:docMk/>
            <pc:sldMk cId="3101730815" sldId="440"/>
            <ac:picMk id="9" creationId="{966E875F-3FBF-CB82-D2F3-F694466855C1}"/>
          </ac:picMkLst>
        </pc:picChg>
        <pc:picChg chg="add del mod">
          <ac:chgData name="Minh Tran" userId="59ade502-7af3-4e1d-b883-7a9e2f25f753" providerId="ADAL" clId="{B27C2AB0-6E6F-4507-9BBA-84CD93A8B44E}" dt="2023-08-09T04:59:10.869" v="2040"/>
          <ac:picMkLst>
            <pc:docMk/>
            <pc:sldMk cId="3101730815" sldId="440"/>
            <ac:picMk id="11" creationId="{DD741142-2DA6-DA57-AA8A-978B62967FE6}"/>
          </ac:picMkLst>
        </pc:picChg>
        <pc:picChg chg="add mod topLvl">
          <ac:chgData name="Minh Tran" userId="59ade502-7af3-4e1d-b883-7a9e2f25f753" providerId="ADAL" clId="{B27C2AB0-6E6F-4507-9BBA-84CD93A8B44E}" dt="2023-08-09T05:27:25.061" v="2294" actId="1035"/>
          <ac:picMkLst>
            <pc:docMk/>
            <pc:sldMk cId="3101730815" sldId="440"/>
            <ac:picMk id="13" creationId="{5E4D679F-6AB2-B09C-418C-54A0D0A46CCB}"/>
          </ac:picMkLst>
        </pc:picChg>
        <pc:picChg chg="mod">
          <ac:chgData name="Minh Tran" userId="59ade502-7af3-4e1d-b883-7a9e2f25f753" providerId="ADAL" clId="{B27C2AB0-6E6F-4507-9BBA-84CD93A8B44E}" dt="2023-08-09T05:27:25.061" v="2294" actId="1035"/>
          <ac:picMkLst>
            <pc:docMk/>
            <pc:sldMk cId="3101730815" sldId="440"/>
            <ac:picMk id="18" creationId="{CDC90A12-7232-8E4D-E74C-111D81D830D9}"/>
          </ac:picMkLst>
        </pc:picChg>
        <pc:picChg chg="mod">
          <ac:chgData name="Minh Tran" userId="59ade502-7af3-4e1d-b883-7a9e2f25f753" providerId="ADAL" clId="{B27C2AB0-6E6F-4507-9BBA-84CD93A8B44E}" dt="2023-08-09T05:27:25.061" v="2294" actId="1035"/>
          <ac:picMkLst>
            <pc:docMk/>
            <pc:sldMk cId="3101730815" sldId="440"/>
            <ac:picMk id="25" creationId="{42CF6CF8-250B-A0E1-6755-530C116F81C2}"/>
          </ac:picMkLst>
        </pc:picChg>
        <pc:picChg chg="mod">
          <ac:chgData name="Minh Tran" userId="59ade502-7af3-4e1d-b883-7a9e2f25f753" providerId="ADAL" clId="{B27C2AB0-6E6F-4507-9BBA-84CD93A8B44E}" dt="2023-08-09T05:27:25.061" v="2294" actId="1035"/>
          <ac:picMkLst>
            <pc:docMk/>
            <pc:sldMk cId="3101730815" sldId="440"/>
            <ac:picMk id="27" creationId="{77C6E63C-DCAA-06CB-06CB-D57E3701D1F8}"/>
          </ac:picMkLst>
        </pc:picChg>
        <pc:picChg chg="mod">
          <ac:chgData name="Minh Tran" userId="59ade502-7af3-4e1d-b883-7a9e2f25f753" providerId="ADAL" clId="{B27C2AB0-6E6F-4507-9BBA-84CD93A8B44E}" dt="2023-08-09T05:27:25.061" v="2294" actId="1035"/>
          <ac:picMkLst>
            <pc:docMk/>
            <pc:sldMk cId="3101730815" sldId="440"/>
            <ac:picMk id="33" creationId="{F87619ED-8767-7C80-4BB1-1724387B9557}"/>
          </ac:picMkLst>
        </pc:picChg>
        <pc:picChg chg="mod">
          <ac:chgData name="Minh Tran" userId="59ade502-7af3-4e1d-b883-7a9e2f25f753" providerId="ADAL" clId="{B27C2AB0-6E6F-4507-9BBA-84CD93A8B44E}" dt="2023-08-09T05:27:25.061" v="2294" actId="1035"/>
          <ac:picMkLst>
            <pc:docMk/>
            <pc:sldMk cId="3101730815" sldId="440"/>
            <ac:picMk id="35" creationId="{678A3B14-6891-24CE-C789-387A91CE8DBC}"/>
          </ac:picMkLst>
        </pc:picChg>
        <pc:cxnChg chg="add mod">
          <ac:chgData name="Minh Tran" userId="59ade502-7af3-4e1d-b883-7a9e2f25f753" providerId="ADAL" clId="{B27C2AB0-6E6F-4507-9BBA-84CD93A8B44E}" dt="2023-08-09T05:27:25.061" v="2294" actId="1035"/>
          <ac:cxnSpMkLst>
            <pc:docMk/>
            <pc:sldMk cId="3101730815" sldId="440"/>
            <ac:cxnSpMk id="37" creationId="{126243FF-9546-891D-81AD-8173B900E8DA}"/>
          </ac:cxnSpMkLst>
        </pc:cxnChg>
        <pc:cxnChg chg="add mod">
          <ac:chgData name="Minh Tran" userId="59ade502-7af3-4e1d-b883-7a9e2f25f753" providerId="ADAL" clId="{B27C2AB0-6E6F-4507-9BBA-84CD93A8B44E}" dt="2023-08-09T05:27:25.061" v="2294" actId="1035"/>
          <ac:cxnSpMkLst>
            <pc:docMk/>
            <pc:sldMk cId="3101730815" sldId="440"/>
            <ac:cxnSpMk id="40" creationId="{5547004D-B8EF-F7A3-55D5-5A0997B17FA8}"/>
          </ac:cxnSpMkLst>
        </pc:cxnChg>
        <pc:cxnChg chg="add mod">
          <ac:chgData name="Minh Tran" userId="59ade502-7af3-4e1d-b883-7a9e2f25f753" providerId="ADAL" clId="{B27C2AB0-6E6F-4507-9BBA-84CD93A8B44E}" dt="2023-08-09T05:27:25.061" v="2294" actId="1035"/>
          <ac:cxnSpMkLst>
            <pc:docMk/>
            <pc:sldMk cId="3101730815" sldId="440"/>
            <ac:cxnSpMk id="43" creationId="{D6FD2E58-24D0-5D6A-1FA8-70ECAAD3204F}"/>
          </ac:cxnSpMkLst>
        </pc:cxnChg>
        <pc:cxnChg chg="del mod topLvl">
          <ac:chgData name="Minh Tran" userId="59ade502-7af3-4e1d-b883-7a9e2f25f753" providerId="ADAL" clId="{B27C2AB0-6E6F-4507-9BBA-84CD93A8B44E}" dt="2023-08-09T05:12:59.981" v="2156" actId="478"/>
          <ac:cxnSpMkLst>
            <pc:docMk/>
            <pc:sldMk cId="3101730815" sldId="440"/>
            <ac:cxnSpMk id="49" creationId="{17E6C065-DE6F-7B65-E101-2BD15681981E}"/>
          </ac:cxnSpMkLst>
        </pc:cxnChg>
        <pc:cxnChg chg="add mod">
          <ac:chgData name="Minh Tran" userId="59ade502-7af3-4e1d-b883-7a9e2f25f753" providerId="ADAL" clId="{B27C2AB0-6E6F-4507-9BBA-84CD93A8B44E}" dt="2023-08-09T05:27:25.061" v="2294" actId="1035"/>
          <ac:cxnSpMkLst>
            <pc:docMk/>
            <pc:sldMk cId="3101730815" sldId="440"/>
            <ac:cxnSpMk id="58" creationId="{35FA3FDC-139A-2F61-EF06-374A4E9DB3AC}"/>
          </ac:cxnSpMkLst>
        </pc:cxnChg>
      </pc:sldChg>
      <pc:sldChg chg="addSp delSp modSp new mod modTransition">
        <pc:chgData name="Minh Tran" userId="59ade502-7af3-4e1d-b883-7a9e2f25f753" providerId="ADAL" clId="{B27C2AB0-6E6F-4507-9BBA-84CD93A8B44E}" dt="2023-08-22T17:50:05.379" v="20941" actId="20577"/>
        <pc:sldMkLst>
          <pc:docMk/>
          <pc:sldMk cId="1041687353" sldId="441"/>
        </pc:sldMkLst>
        <pc:spChg chg="mod">
          <ac:chgData name="Minh Tran" userId="59ade502-7af3-4e1d-b883-7a9e2f25f753" providerId="ADAL" clId="{B27C2AB0-6E6F-4507-9BBA-84CD93A8B44E}" dt="2023-08-22T17:50:05.379" v="20941" actId="20577"/>
          <ac:spMkLst>
            <pc:docMk/>
            <pc:sldMk cId="1041687353" sldId="441"/>
            <ac:spMk id="2" creationId="{9AF0D828-10B7-75D2-2895-6DDD3D7AF6DA}"/>
          </ac:spMkLst>
        </pc:spChg>
        <pc:spChg chg="add del mod">
          <ac:chgData name="Minh Tran" userId="59ade502-7af3-4e1d-b883-7a9e2f25f753" providerId="ADAL" clId="{B27C2AB0-6E6F-4507-9BBA-84CD93A8B44E}" dt="2023-08-14T08:16:36.360" v="2766"/>
          <ac:spMkLst>
            <pc:docMk/>
            <pc:sldMk cId="1041687353" sldId="441"/>
            <ac:spMk id="3" creationId="{09AD3267-090D-5051-216B-F675679BD57E}"/>
          </ac:spMkLst>
        </pc:spChg>
        <pc:spChg chg="add del mod">
          <ac:chgData name="Minh Tran" userId="59ade502-7af3-4e1d-b883-7a9e2f25f753" providerId="ADAL" clId="{B27C2AB0-6E6F-4507-9BBA-84CD93A8B44E}" dt="2023-08-10T09:05:57.958" v="2448" actId="478"/>
          <ac:spMkLst>
            <pc:docMk/>
            <pc:sldMk cId="1041687353" sldId="441"/>
            <ac:spMk id="3" creationId="{E8F9D88F-D635-59CC-1B58-D980671AF97E}"/>
          </ac:spMkLst>
        </pc:spChg>
        <pc:spChg chg="add del mod">
          <ac:chgData name="Minh Tran" userId="59ade502-7af3-4e1d-b883-7a9e2f25f753" providerId="ADAL" clId="{B27C2AB0-6E6F-4507-9BBA-84CD93A8B44E}" dt="2023-08-10T09:05:57.958" v="2448" actId="478"/>
          <ac:spMkLst>
            <pc:docMk/>
            <pc:sldMk cId="1041687353" sldId="441"/>
            <ac:spMk id="4" creationId="{F2EECFF0-6721-2A7D-84CD-AA0C31EC7832}"/>
          </ac:spMkLst>
        </pc:spChg>
        <pc:spChg chg="add mod topLvl">
          <ac:chgData name="Minh Tran" userId="59ade502-7af3-4e1d-b883-7a9e2f25f753" providerId="ADAL" clId="{B27C2AB0-6E6F-4507-9BBA-84CD93A8B44E}" dt="2023-08-14T10:14:20.527" v="2982" actId="1038"/>
          <ac:spMkLst>
            <pc:docMk/>
            <pc:sldMk cId="1041687353" sldId="441"/>
            <ac:spMk id="5" creationId="{AA1D6DFF-F1E6-8E18-5C85-235853B2AA59}"/>
          </ac:spMkLst>
        </pc:spChg>
        <pc:spChg chg="add del mod">
          <ac:chgData name="Minh Tran" userId="59ade502-7af3-4e1d-b883-7a9e2f25f753" providerId="ADAL" clId="{B27C2AB0-6E6F-4507-9BBA-84CD93A8B44E}" dt="2023-08-10T09:05:57.958" v="2448" actId="478"/>
          <ac:spMkLst>
            <pc:docMk/>
            <pc:sldMk cId="1041687353" sldId="441"/>
            <ac:spMk id="5" creationId="{E96FCAB4-AF00-B473-B4BF-57165E50EF24}"/>
          </ac:spMkLst>
        </pc:spChg>
        <pc:spChg chg="add del mod">
          <ac:chgData name="Minh Tran" userId="59ade502-7af3-4e1d-b883-7a9e2f25f753" providerId="ADAL" clId="{B27C2AB0-6E6F-4507-9BBA-84CD93A8B44E}" dt="2023-08-10T09:12:31.932" v="2452"/>
          <ac:spMkLst>
            <pc:docMk/>
            <pc:sldMk cId="1041687353" sldId="441"/>
            <ac:spMk id="6" creationId="{6A84363F-1686-EE1A-859A-069BC0BF1C57}"/>
          </ac:spMkLst>
        </pc:spChg>
        <pc:spChg chg="add mod topLvl">
          <ac:chgData name="Minh Tran" userId="59ade502-7af3-4e1d-b883-7a9e2f25f753" providerId="ADAL" clId="{B27C2AB0-6E6F-4507-9BBA-84CD93A8B44E}" dt="2023-08-14T10:15:23.984" v="2990" actId="14100"/>
          <ac:spMkLst>
            <pc:docMk/>
            <pc:sldMk cId="1041687353" sldId="441"/>
            <ac:spMk id="8" creationId="{E48670E3-3827-71FE-2E9D-3EDAA592844C}"/>
          </ac:spMkLst>
        </pc:spChg>
        <pc:spChg chg="add del mod">
          <ac:chgData name="Minh Tran" userId="59ade502-7af3-4e1d-b883-7a9e2f25f753" providerId="ADAL" clId="{B27C2AB0-6E6F-4507-9BBA-84CD93A8B44E}" dt="2023-08-10T09:12:49.718" v="2457"/>
          <ac:spMkLst>
            <pc:docMk/>
            <pc:sldMk cId="1041687353" sldId="441"/>
            <ac:spMk id="10" creationId="{A075FB0E-7C22-D867-1F89-B3568A34EDBC}"/>
          </ac:spMkLst>
        </pc:spChg>
        <pc:spChg chg="add mod topLvl">
          <ac:chgData name="Minh Tran" userId="59ade502-7af3-4e1d-b883-7a9e2f25f753" providerId="ADAL" clId="{B27C2AB0-6E6F-4507-9BBA-84CD93A8B44E}" dt="2023-08-14T10:14:35.981" v="2984" actId="14100"/>
          <ac:spMkLst>
            <pc:docMk/>
            <pc:sldMk cId="1041687353" sldId="441"/>
            <ac:spMk id="12" creationId="{5ECAA80B-522D-851A-1DF5-E15009A442D0}"/>
          </ac:spMkLst>
        </pc:spChg>
        <pc:spChg chg="add del mod">
          <ac:chgData name="Minh Tran" userId="59ade502-7af3-4e1d-b883-7a9e2f25f753" providerId="ADAL" clId="{B27C2AB0-6E6F-4507-9BBA-84CD93A8B44E}" dt="2023-08-10T09:14:12.239" v="2463"/>
          <ac:spMkLst>
            <pc:docMk/>
            <pc:sldMk cId="1041687353" sldId="441"/>
            <ac:spMk id="14" creationId="{F51AE7A1-7A8B-5FCA-CE4C-229EE83A4549}"/>
          </ac:spMkLst>
        </pc:spChg>
        <pc:spChg chg="add del mod">
          <ac:chgData name="Minh Tran" userId="59ade502-7af3-4e1d-b883-7a9e2f25f753" providerId="ADAL" clId="{B27C2AB0-6E6F-4507-9BBA-84CD93A8B44E}" dt="2023-08-14T08:31:00.483" v="2830" actId="478"/>
          <ac:spMkLst>
            <pc:docMk/>
            <pc:sldMk cId="1041687353" sldId="441"/>
            <ac:spMk id="15" creationId="{E3D11ED5-3D7C-7BA5-1350-83597F10354B}"/>
          </ac:spMkLst>
        </pc:spChg>
        <pc:spChg chg="add mod topLvl">
          <ac:chgData name="Minh Tran" userId="59ade502-7af3-4e1d-b883-7a9e2f25f753" providerId="ADAL" clId="{B27C2AB0-6E6F-4507-9BBA-84CD93A8B44E}" dt="2023-08-14T10:14:27.599" v="2983" actId="14100"/>
          <ac:spMkLst>
            <pc:docMk/>
            <pc:sldMk cId="1041687353" sldId="441"/>
            <ac:spMk id="16" creationId="{46F9C166-947C-B931-5FA8-ACF288A4AC70}"/>
          </ac:spMkLst>
        </pc:spChg>
        <pc:spChg chg="add del mod">
          <ac:chgData name="Minh Tran" userId="59ade502-7af3-4e1d-b883-7a9e2f25f753" providerId="ADAL" clId="{B27C2AB0-6E6F-4507-9BBA-84CD93A8B44E}" dt="2023-08-10T09:14:30.972" v="2468"/>
          <ac:spMkLst>
            <pc:docMk/>
            <pc:sldMk cId="1041687353" sldId="441"/>
            <ac:spMk id="18" creationId="{26574C59-A9B5-077B-D8CA-03F426F61671}"/>
          </ac:spMkLst>
        </pc:spChg>
        <pc:spChg chg="add mod topLvl">
          <ac:chgData name="Minh Tran" userId="59ade502-7af3-4e1d-b883-7a9e2f25f753" providerId="ADAL" clId="{B27C2AB0-6E6F-4507-9BBA-84CD93A8B44E}" dt="2023-08-14T10:14:20.527" v="2982" actId="1038"/>
          <ac:spMkLst>
            <pc:docMk/>
            <pc:sldMk cId="1041687353" sldId="441"/>
            <ac:spMk id="19" creationId="{DACFF098-DD9B-4352-152C-C9399C0934B5}"/>
          </ac:spMkLst>
        </pc:spChg>
        <pc:spChg chg="add mod topLvl">
          <ac:chgData name="Minh Tran" userId="59ade502-7af3-4e1d-b883-7a9e2f25f753" providerId="ADAL" clId="{B27C2AB0-6E6F-4507-9BBA-84CD93A8B44E}" dt="2023-08-14T10:15:10.372" v="2987" actId="1076"/>
          <ac:spMkLst>
            <pc:docMk/>
            <pc:sldMk cId="1041687353" sldId="441"/>
            <ac:spMk id="20" creationId="{D24F96F1-5A7B-DFA3-49FB-9F4A596995C5}"/>
          </ac:spMkLst>
        </pc:spChg>
        <pc:spChg chg="add mod topLvl">
          <ac:chgData name="Minh Tran" userId="59ade502-7af3-4e1d-b883-7a9e2f25f753" providerId="ADAL" clId="{B27C2AB0-6E6F-4507-9BBA-84CD93A8B44E}" dt="2023-08-14T10:14:20.527" v="2982" actId="1038"/>
          <ac:spMkLst>
            <pc:docMk/>
            <pc:sldMk cId="1041687353" sldId="441"/>
            <ac:spMk id="21" creationId="{1285BCED-23FD-03C2-8D51-96C828C11CAA}"/>
          </ac:spMkLst>
        </pc:spChg>
        <pc:spChg chg="add mod ord topLvl">
          <ac:chgData name="Minh Tran" userId="59ade502-7af3-4e1d-b883-7a9e2f25f753" providerId="ADAL" clId="{B27C2AB0-6E6F-4507-9BBA-84CD93A8B44E}" dt="2023-08-14T10:14:20.527" v="2982" actId="1038"/>
          <ac:spMkLst>
            <pc:docMk/>
            <pc:sldMk cId="1041687353" sldId="441"/>
            <ac:spMk id="22" creationId="{33D4C89B-901B-C10C-C215-E870323A0207}"/>
          </ac:spMkLst>
        </pc:spChg>
        <pc:spChg chg="add mod ord topLvl">
          <ac:chgData name="Minh Tran" userId="59ade502-7af3-4e1d-b883-7a9e2f25f753" providerId="ADAL" clId="{B27C2AB0-6E6F-4507-9BBA-84CD93A8B44E}" dt="2023-08-14T10:14:20.527" v="2982" actId="1038"/>
          <ac:spMkLst>
            <pc:docMk/>
            <pc:sldMk cId="1041687353" sldId="441"/>
            <ac:spMk id="23" creationId="{A553BD51-8BC3-0D4C-EA9A-BC4FF0183B98}"/>
          </ac:spMkLst>
        </pc:spChg>
        <pc:spChg chg="add del mod">
          <ac:chgData name="Minh Tran" userId="59ade502-7af3-4e1d-b883-7a9e2f25f753" providerId="ADAL" clId="{B27C2AB0-6E6F-4507-9BBA-84CD93A8B44E}" dt="2023-08-10T09:29:02.834" v="2510"/>
          <ac:spMkLst>
            <pc:docMk/>
            <pc:sldMk cId="1041687353" sldId="441"/>
            <ac:spMk id="26" creationId="{71E99B2F-3DFE-5155-31B3-D7C730C961F8}"/>
          </ac:spMkLst>
        </pc:spChg>
        <pc:spChg chg="add mod">
          <ac:chgData name="Minh Tran" userId="59ade502-7af3-4e1d-b883-7a9e2f25f753" providerId="ADAL" clId="{B27C2AB0-6E6F-4507-9BBA-84CD93A8B44E}" dt="2023-08-14T10:14:20.527" v="2982" actId="1038"/>
          <ac:spMkLst>
            <pc:docMk/>
            <pc:sldMk cId="1041687353" sldId="441"/>
            <ac:spMk id="27" creationId="{986D5AB6-0F21-4F21-3E75-85A1E3132FC1}"/>
          </ac:spMkLst>
        </pc:spChg>
        <pc:spChg chg="add del mod">
          <ac:chgData name="Minh Tran" userId="59ade502-7af3-4e1d-b883-7a9e2f25f753" providerId="ADAL" clId="{B27C2AB0-6E6F-4507-9BBA-84CD93A8B44E}" dt="2023-08-14T08:32:54.179" v="2836"/>
          <ac:spMkLst>
            <pc:docMk/>
            <pc:sldMk cId="1041687353" sldId="441"/>
            <ac:spMk id="28" creationId="{90C7225F-0D96-22B9-6CC5-072161F3FCD4}"/>
          </ac:spMkLst>
        </pc:spChg>
        <pc:spChg chg="add mod topLvl">
          <ac:chgData name="Minh Tran" userId="59ade502-7af3-4e1d-b883-7a9e2f25f753" providerId="ADAL" clId="{B27C2AB0-6E6F-4507-9BBA-84CD93A8B44E}" dt="2023-08-14T10:15:10.372" v="2987" actId="1076"/>
          <ac:spMkLst>
            <pc:docMk/>
            <pc:sldMk cId="1041687353" sldId="441"/>
            <ac:spMk id="31" creationId="{0EF5476D-5E2D-355B-D690-0765106C637A}"/>
          </ac:spMkLst>
        </pc:spChg>
        <pc:spChg chg="add del mod">
          <ac:chgData name="Minh Tran" userId="59ade502-7af3-4e1d-b883-7a9e2f25f753" providerId="ADAL" clId="{B27C2AB0-6E6F-4507-9BBA-84CD93A8B44E}" dt="2023-08-10T09:32:39.146" v="2541"/>
          <ac:spMkLst>
            <pc:docMk/>
            <pc:sldMk cId="1041687353" sldId="441"/>
            <ac:spMk id="31" creationId="{C8FBCAB0-ACC6-CE11-37B2-5CF90569B6AF}"/>
          </ac:spMkLst>
        </pc:spChg>
        <pc:spChg chg="add mod topLvl">
          <ac:chgData name="Minh Tran" userId="59ade502-7af3-4e1d-b883-7a9e2f25f753" providerId="ADAL" clId="{B27C2AB0-6E6F-4507-9BBA-84CD93A8B44E}" dt="2023-08-14T10:14:20.527" v="2982" actId="1038"/>
          <ac:spMkLst>
            <pc:docMk/>
            <pc:sldMk cId="1041687353" sldId="441"/>
            <ac:spMk id="33" creationId="{F2561BCA-BDD2-315F-CDC0-B8336466C71C}"/>
          </ac:spMkLst>
        </pc:spChg>
        <pc:spChg chg="add del mod">
          <ac:chgData name="Minh Tran" userId="59ade502-7af3-4e1d-b883-7a9e2f25f753" providerId="ADAL" clId="{B27C2AB0-6E6F-4507-9BBA-84CD93A8B44E}" dt="2023-08-10T09:34:28.188" v="2558"/>
          <ac:spMkLst>
            <pc:docMk/>
            <pc:sldMk cId="1041687353" sldId="441"/>
            <ac:spMk id="35" creationId="{A0EC3F0F-9DE7-2C7E-12BE-AFA45E4D99E4}"/>
          </ac:spMkLst>
        </pc:spChg>
        <pc:spChg chg="add del mod">
          <ac:chgData name="Minh Tran" userId="59ade502-7af3-4e1d-b883-7a9e2f25f753" providerId="ADAL" clId="{B27C2AB0-6E6F-4507-9BBA-84CD93A8B44E}" dt="2023-08-14T08:34:03.619" v="2844"/>
          <ac:spMkLst>
            <pc:docMk/>
            <pc:sldMk cId="1041687353" sldId="441"/>
            <ac:spMk id="35" creationId="{F7D08F84-E096-54DF-08F5-FCD470F52F13}"/>
          </ac:spMkLst>
        </pc:spChg>
        <pc:spChg chg="add mod topLvl">
          <ac:chgData name="Minh Tran" userId="59ade502-7af3-4e1d-b883-7a9e2f25f753" providerId="ADAL" clId="{B27C2AB0-6E6F-4507-9BBA-84CD93A8B44E}" dt="2023-08-14T10:14:20.527" v="2982" actId="1038"/>
          <ac:spMkLst>
            <pc:docMk/>
            <pc:sldMk cId="1041687353" sldId="441"/>
            <ac:spMk id="37" creationId="{76F6C271-AAAF-F086-117E-A7964A65396F}"/>
          </ac:spMkLst>
        </pc:spChg>
        <pc:spChg chg="add mod topLvl">
          <ac:chgData name="Minh Tran" userId="59ade502-7af3-4e1d-b883-7a9e2f25f753" providerId="ADAL" clId="{B27C2AB0-6E6F-4507-9BBA-84CD93A8B44E}" dt="2023-08-14T10:15:10.372" v="2987" actId="1076"/>
          <ac:spMkLst>
            <pc:docMk/>
            <pc:sldMk cId="1041687353" sldId="441"/>
            <ac:spMk id="39" creationId="{0DD369E0-E280-3EBE-3E75-3B2D0B8F5FCA}"/>
          </ac:spMkLst>
        </pc:spChg>
        <pc:spChg chg="add del mod">
          <ac:chgData name="Minh Tran" userId="59ade502-7af3-4e1d-b883-7a9e2f25f753" providerId="ADAL" clId="{B27C2AB0-6E6F-4507-9BBA-84CD93A8B44E}" dt="2023-08-14T08:34:41.724" v="2850"/>
          <ac:spMkLst>
            <pc:docMk/>
            <pc:sldMk cId="1041687353" sldId="441"/>
            <ac:spMk id="42" creationId="{F297C6C5-3BBB-9A6B-73D8-FFB4C60277F3}"/>
          </ac:spMkLst>
        </pc:spChg>
        <pc:spChg chg="add del mod">
          <ac:chgData name="Minh Tran" userId="59ade502-7af3-4e1d-b883-7a9e2f25f753" providerId="ADAL" clId="{B27C2AB0-6E6F-4507-9BBA-84CD93A8B44E}" dt="2023-08-10T09:36:31.317" v="2576"/>
          <ac:spMkLst>
            <pc:docMk/>
            <pc:sldMk cId="1041687353" sldId="441"/>
            <ac:spMk id="43" creationId="{B738C49D-6ED9-010F-40DC-78C326A497B7}"/>
          </ac:spMkLst>
        </pc:spChg>
        <pc:spChg chg="add mod topLvl">
          <ac:chgData name="Minh Tran" userId="59ade502-7af3-4e1d-b883-7a9e2f25f753" providerId="ADAL" clId="{B27C2AB0-6E6F-4507-9BBA-84CD93A8B44E}" dt="2023-08-14T10:14:20.527" v="2982" actId="1038"/>
          <ac:spMkLst>
            <pc:docMk/>
            <pc:sldMk cId="1041687353" sldId="441"/>
            <ac:spMk id="45" creationId="{B63953D8-FB7B-CF05-7D65-DC13B44540DC}"/>
          </ac:spMkLst>
        </pc:spChg>
        <pc:spChg chg="add mod topLvl">
          <ac:chgData name="Minh Tran" userId="59ade502-7af3-4e1d-b883-7a9e2f25f753" providerId="ADAL" clId="{B27C2AB0-6E6F-4507-9BBA-84CD93A8B44E}" dt="2023-08-14T10:15:10.372" v="2987" actId="1076"/>
          <ac:spMkLst>
            <pc:docMk/>
            <pc:sldMk cId="1041687353" sldId="441"/>
            <ac:spMk id="48" creationId="{C2635D7D-651D-A72D-F88A-1ED90D4EF2BB}"/>
          </ac:spMkLst>
        </pc:spChg>
        <pc:spChg chg="add del mod">
          <ac:chgData name="Minh Tran" userId="59ade502-7af3-4e1d-b883-7a9e2f25f753" providerId="ADAL" clId="{B27C2AB0-6E6F-4507-9BBA-84CD93A8B44E}" dt="2023-08-14T07:07:04.110" v="2623"/>
          <ac:spMkLst>
            <pc:docMk/>
            <pc:sldMk cId="1041687353" sldId="441"/>
            <ac:spMk id="48" creationId="{D2D93CF4-8BEF-9115-C0FA-34B7491C4BD7}"/>
          </ac:spMkLst>
        </pc:spChg>
        <pc:spChg chg="add mod topLvl">
          <ac:chgData name="Minh Tran" userId="59ade502-7af3-4e1d-b883-7a9e2f25f753" providerId="ADAL" clId="{B27C2AB0-6E6F-4507-9BBA-84CD93A8B44E}" dt="2023-08-14T10:14:20.527" v="2982" actId="1038"/>
          <ac:spMkLst>
            <pc:docMk/>
            <pc:sldMk cId="1041687353" sldId="441"/>
            <ac:spMk id="50" creationId="{B2DD9326-7893-D2CE-0107-E55702C29C36}"/>
          </ac:spMkLst>
        </pc:spChg>
        <pc:spChg chg="del mod topLvl">
          <ac:chgData name="Minh Tran" userId="59ade502-7af3-4e1d-b883-7a9e2f25f753" providerId="ADAL" clId="{B27C2AB0-6E6F-4507-9BBA-84CD93A8B44E}" dt="2023-08-14T07:08:45.580" v="2649" actId="478"/>
          <ac:spMkLst>
            <pc:docMk/>
            <pc:sldMk cId="1041687353" sldId="441"/>
            <ac:spMk id="54" creationId="{E987ACC8-482B-90D5-87FE-4860E7621F95}"/>
          </ac:spMkLst>
        </pc:spChg>
        <pc:spChg chg="add mod ord topLvl">
          <ac:chgData name="Minh Tran" userId="59ade502-7af3-4e1d-b883-7a9e2f25f753" providerId="ADAL" clId="{B27C2AB0-6E6F-4507-9BBA-84CD93A8B44E}" dt="2023-08-14T10:14:20.527" v="2982" actId="1038"/>
          <ac:spMkLst>
            <pc:docMk/>
            <pc:sldMk cId="1041687353" sldId="441"/>
            <ac:spMk id="58" creationId="{858439C9-ED71-F780-E61B-ACDA045C7CCA}"/>
          </ac:spMkLst>
        </pc:spChg>
        <pc:spChg chg="add del mod">
          <ac:chgData name="Minh Tran" userId="59ade502-7af3-4e1d-b883-7a9e2f25f753" providerId="ADAL" clId="{B27C2AB0-6E6F-4507-9BBA-84CD93A8B44E}" dt="2023-08-14T10:13:53.699" v="2931"/>
          <ac:spMkLst>
            <pc:docMk/>
            <pc:sldMk cId="1041687353" sldId="441"/>
            <ac:spMk id="64" creationId="{2742048A-8882-2DAD-7B51-8A3D0D490A5D}"/>
          </ac:spMkLst>
        </pc:spChg>
        <pc:spChg chg="add del mod">
          <ac:chgData name="Minh Tran" userId="59ade502-7af3-4e1d-b883-7a9e2f25f753" providerId="ADAL" clId="{B27C2AB0-6E6F-4507-9BBA-84CD93A8B44E}" dt="2023-08-14T07:22:38.506" v="2734"/>
          <ac:spMkLst>
            <pc:docMk/>
            <pc:sldMk cId="1041687353" sldId="441"/>
            <ac:spMk id="64" creationId="{28CC6AB6-BF5F-0223-28A7-CB3486E0C13E}"/>
          </ac:spMkLst>
        </pc:spChg>
        <pc:spChg chg="add mod topLvl">
          <ac:chgData name="Minh Tran" userId="59ade502-7af3-4e1d-b883-7a9e2f25f753" providerId="ADAL" clId="{B27C2AB0-6E6F-4507-9BBA-84CD93A8B44E}" dt="2023-08-14T10:14:20.527" v="2982" actId="1038"/>
          <ac:spMkLst>
            <pc:docMk/>
            <pc:sldMk cId="1041687353" sldId="441"/>
            <ac:spMk id="66" creationId="{390A2586-4EE1-F462-1FDB-B9703DA3391C}"/>
          </ac:spMkLst>
        </pc:spChg>
        <pc:spChg chg="add mod">
          <ac:chgData name="Minh Tran" userId="59ade502-7af3-4e1d-b883-7a9e2f25f753" providerId="ADAL" clId="{B27C2AB0-6E6F-4507-9BBA-84CD93A8B44E}" dt="2023-08-15T08:21:59.907" v="3229" actId="113"/>
          <ac:spMkLst>
            <pc:docMk/>
            <pc:sldMk cId="1041687353" sldId="441"/>
            <ac:spMk id="67" creationId="{36DA29A6-01F8-4374-680D-FDBE0F55F71F}"/>
          </ac:spMkLst>
        </pc:spChg>
        <pc:grpChg chg="add del mod">
          <ac:chgData name="Minh Tran" userId="59ade502-7af3-4e1d-b883-7a9e2f25f753" providerId="ADAL" clId="{B27C2AB0-6E6F-4507-9BBA-84CD93A8B44E}" dt="2023-08-10T09:17:25.672" v="2477" actId="165"/>
          <ac:grpSpMkLst>
            <pc:docMk/>
            <pc:sldMk cId="1041687353" sldId="441"/>
            <ac:grpSpMk id="20" creationId="{F3CE7C75-AA6D-3D46-438A-9449BEE1D509}"/>
          </ac:grpSpMkLst>
        </pc:grpChg>
        <pc:grpChg chg="add del mod topLvl">
          <ac:chgData name="Minh Tran" userId="59ade502-7af3-4e1d-b883-7a9e2f25f753" providerId="ADAL" clId="{B27C2AB0-6E6F-4507-9BBA-84CD93A8B44E}" dt="2023-08-14T10:00:12.145" v="2861" actId="165"/>
          <ac:grpSpMkLst>
            <pc:docMk/>
            <pc:sldMk cId="1041687353" sldId="441"/>
            <ac:grpSpMk id="24" creationId="{8CC8A3FD-C364-C905-794B-ABF317899B71}"/>
          </ac:grpSpMkLst>
        </pc:grpChg>
        <pc:grpChg chg="add mod">
          <ac:chgData name="Minh Tran" userId="59ade502-7af3-4e1d-b883-7a9e2f25f753" providerId="ADAL" clId="{B27C2AB0-6E6F-4507-9BBA-84CD93A8B44E}" dt="2023-08-10T09:29:29.690" v="2533" actId="164"/>
          <ac:grpSpMkLst>
            <pc:docMk/>
            <pc:sldMk cId="1041687353" sldId="441"/>
            <ac:grpSpMk id="28" creationId="{A0158A24-5584-180D-6F17-3527D8578E85}"/>
          </ac:grpSpMkLst>
        </pc:grpChg>
        <pc:grpChg chg="add mod topLvl">
          <ac:chgData name="Minh Tran" userId="59ade502-7af3-4e1d-b883-7a9e2f25f753" providerId="ADAL" clId="{B27C2AB0-6E6F-4507-9BBA-84CD93A8B44E}" dt="2023-08-14T10:14:20.527" v="2982" actId="1038"/>
          <ac:grpSpMkLst>
            <pc:docMk/>
            <pc:sldMk cId="1041687353" sldId="441"/>
            <ac:grpSpMk id="29" creationId="{1380A460-03DC-E0F0-B5DA-6BB4549410B2}"/>
          </ac:grpSpMkLst>
        </pc:grpChg>
        <pc:grpChg chg="add del mod">
          <ac:chgData name="Minh Tran" userId="59ade502-7af3-4e1d-b883-7a9e2f25f753" providerId="ADAL" clId="{B27C2AB0-6E6F-4507-9BBA-84CD93A8B44E}" dt="2023-08-10T09:37:36.303" v="2597" actId="165"/>
          <ac:grpSpMkLst>
            <pc:docMk/>
            <pc:sldMk cId="1041687353" sldId="441"/>
            <ac:grpSpMk id="34" creationId="{FD166D92-7AA6-874D-DB90-977EF9EDF742}"/>
          </ac:grpSpMkLst>
        </pc:grpChg>
        <pc:grpChg chg="add del mod">
          <ac:chgData name="Minh Tran" userId="59ade502-7af3-4e1d-b883-7a9e2f25f753" providerId="ADAL" clId="{B27C2AB0-6E6F-4507-9BBA-84CD93A8B44E}" dt="2023-08-10T09:35:05.463" v="2564" actId="165"/>
          <ac:grpSpMkLst>
            <pc:docMk/>
            <pc:sldMk cId="1041687353" sldId="441"/>
            <ac:grpSpMk id="39" creationId="{9FA5618F-0E5F-8084-CC11-BB4AAA62A372}"/>
          </ac:grpSpMkLst>
        </pc:grpChg>
        <pc:grpChg chg="add mod topLvl">
          <ac:chgData name="Minh Tran" userId="59ade502-7af3-4e1d-b883-7a9e2f25f753" providerId="ADAL" clId="{B27C2AB0-6E6F-4507-9BBA-84CD93A8B44E}" dt="2023-08-14T10:14:20.527" v="2982" actId="1038"/>
          <ac:grpSpMkLst>
            <pc:docMk/>
            <pc:sldMk cId="1041687353" sldId="441"/>
            <ac:grpSpMk id="46" creationId="{6670643D-8A3F-A014-170C-6309C6C645C1}"/>
          </ac:grpSpMkLst>
        </pc:grpChg>
        <pc:grpChg chg="add mod topLvl">
          <ac:chgData name="Minh Tran" userId="59ade502-7af3-4e1d-b883-7a9e2f25f753" providerId="ADAL" clId="{B27C2AB0-6E6F-4507-9BBA-84CD93A8B44E}" dt="2023-08-14T10:14:20.527" v="2982" actId="1038"/>
          <ac:grpSpMkLst>
            <pc:docMk/>
            <pc:sldMk cId="1041687353" sldId="441"/>
            <ac:grpSpMk id="47" creationId="{6238B82A-97E1-DB45-E4BE-D96F3E28D8C3}"/>
          </ac:grpSpMkLst>
        </pc:grpChg>
        <pc:grpChg chg="add del mod">
          <ac:chgData name="Minh Tran" userId="59ade502-7af3-4e1d-b883-7a9e2f25f753" providerId="ADAL" clId="{B27C2AB0-6E6F-4507-9BBA-84CD93A8B44E}" dt="2023-08-14T10:00:01.802" v="2860" actId="165"/>
          <ac:grpSpMkLst>
            <pc:docMk/>
            <pc:sldMk cId="1041687353" sldId="441"/>
            <ac:grpSpMk id="49" creationId="{C6BFE2A3-3D26-DDF7-0BB5-1299EF903139}"/>
          </ac:grpSpMkLst>
        </pc:grpChg>
        <pc:grpChg chg="add del mod">
          <ac:chgData name="Minh Tran" userId="59ade502-7af3-4e1d-b883-7a9e2f25f753" providerId="ADAL" clId="{B27C2AB0-6E6F-4507-9BBA-84CD93A8B44E}" dt="2023-08-14T10:01:12.777" v="2871" actId="165"/>
          <ac:grpSpMkLst>
            <pc:docMk/>
            <pc:sldMk cId="1041687353" sldId="441"/>
            <ac:grpSpMk id="52" creationId="{1467681B-6222-28F7-1BF2-AA0F9F5E95B2}"/>
          </ac:grpSpMkLst>
        </pc:grpChg>
        <pc:grpChg chg="add del mod">
          <ac:chgData name="Minh Tran" userId="59ade502-7af3-4e1d-b883-7a9e2f25f753" providerId="ADAL" clId="{B27C2AB0-6E6F-4507-9BBA-84CD93A8B44E}" dt="2023-08-14T07:08:41.280" v="2648" actId="165"/>
          <ac:grpSpMkLst>
            <pc:docMk/>
            <pc:sldMk cId="1041687353" sldId="441"/>
            <ac:grpSpMk id="52" creationId="{36E03580-41EB-75E5-771B-9785EA1202F1}"/>
          </ac:grpSpMkLst>
        </pc:grpChg>
        <pc:grpChg chg="add mod topLvl">
          <ac:chgData name="Minh Tran" userId="59ade502-7af3-4e1d-b883-7a9e2f25f753" providerId="ADAL" clId="{B27C2AB0-6E6F-4507-9BBA-84CD93A8B44E}" dt="2023-08-14T10:14:20.527" v="2982" actId="1038"/>
          <ac:grpSpMkLst>
            <pc:docMk/>
            <pc:sldMk cId="1041687353" sldId="441"/>
            <ac:grpSpMk id="54" creationId="{23A0FD4E-B642-3341-0979-A1AC1C933CBC}"/>
          </ac:grpSpMkLst>
        </pc:grpChg>
        <pc:grpChg chg="add mod topLvl">
          <ac:chgData name="Minh Tran" userId="59ade502-7af3-4e1d-b883-7a9e2f25f753" providerId="ADAL" clId="{B27C2AB0-6E6F-4507-9BBA-84CD93A8B44E}" dt="2023-08-14T10:14:20.527" v="2982" actId="1038"/>
          <ac:grpSpMkLst>
            <pc:docMk/>
            <pc:sldMk cId="1041687353" sldId="441"/>
            <ac:grpSpMk id="57" creationId="{40015915-7A01-E7B8-5EFB-778B88294A94}"/>
          </ac:grpSpMkLst>
        </pc:grpChg>
        <pc:grpChg chg="add mod topLvl">
          <ac:chgData name="Minh Tran" userId="59ade502-7af3-4e1d-b883-7a9e2f25f753" providerId="ADAL" clId="{B27C2AB0-6E6F-4507-9BBA-84CD93A8B44E}" dt="2023-08-14T10:14:20.527" v="2982" actId="1038"/>
          <ac:grpSpMkLst>
            <pc:docMk/>
            <pc:sldMk cId="1041687353" sldId="441"/>
            <ac:grpSpMk id="59" creationId="{0D64BB5A-5649-8A37-F05D-9EF20FB860F9}"/>
          </ac:grpSpMkLst>
        </pc:grpChg>
        <pc:grpChg chg="add del mod">
          <ac:chgData name="Minh Tran" userId="59ade502-7af3-4e1d-b883-7a9e2f25f753" providerId="ADAL" clId="{B27C2AB0-6E6F-4507-9BBA-84CD93A8B44E}" dt="2023-08-14T10:03:47.292" v="2890" actId="165"/>
          <ac:grpSpMkLst>
            <pc:docMk/>
            <pc:sldMk cId="1041687353" sldId="441"/>
            <ac:grpSpMk id="63" creationId="{1D7A1FD9-81AA-5730-C963-711E2E487D4E}"/>
          </ac:grpSpMkLst>
        </pc:grpChg>
        <pc:grpChg chg="add mod">
          <ac:chgData name="Minh Tran" userId="59ade502-7af3-4e1d-b883-7a9e2f25f753" providerId="ADAL" clId="{B27C2AB0-6E6F-4507-9BBA-84CD93A8B44E}" dt="2023-08-14T10:14:20.527" v="2982" actId="1038"/>
          <ac:grpSpMkLst>
            <pc:docMk/>
            <pc:sldMk cId="1041687353" sldId="441"/>
            <ac:grpSpMk id="69" creationId="{4C8D4AAC-5C05-C231-2ED9-120318A765AA}"/>
          </ac:grpSpMkLst>
        </pc:grpChg>
        <pc:picChg chg="add del mod">
          <ac:chgData name="Minh Tran" userId="59ade502-7af3-4e1d-b883-7a9e2f25f753" providerId="ADAL" clId="{B27C2AB0-6E6F-4507-9BBA-84CD93A8B44E}" dt="2023-08-14T08:16:36.360" v="2766"/>
          <ac:picMkLst>
            <pc:docMk/>
            <pc:sldMk cId="1041687353" sldId="441"/>
            <ac:picMk id="4" creationId="{42E0014E-D224-7E76-FC4D-984245AC3B0F}"/>
          </ac:picMkLst>
        </pc:picChg>
        <pc:picChg chg="add mod topLvl">
          <ac:chgData name="Minh Tran" userId="59ade502-7af3-4e1d-b883-7a9e2f25f753" providerId="ADAL" clId="{B27C2AB0-6E6F-4507-9BBA-84CD93A8B44E}" dt="2023-08-14T10:14:20.527" v="2982" actId="1038"/>
          <ac:picMkLst>
            <pc:docMk/>
            <pc:sldMk cId="1041687353" sldId="441"/>
            <ac:picMk id="6" creationId="{DDB1E5D4-523A-8FBC-AD64-0DF0DEB5DEAA}"/>
          </ac:picMkLst>
        </pc:picChg>
        <pc:picChg chg="add del mod">
          <ac:chgData name="Minh Tran" userId="59ade502-7af3-4e1d-b883-7a9e2f25f753" providerId="ADAL" clId="{B27C2AB0-6E6F-4507-9BBA-84CD93A8B44E}" dt="2023-08-10T09:12:31.932" v="2452"/>
          <ac:picMkLst>
            <pc:docMk/>
            <pc:sldMk cId="1041687353" sldId="441"/>
            <ac:picMk id="7" creationId="{056A1D09-675A-7F25-FC69-29CE04C6ADB4}"/>
          </ac:picMkLst>
        </pc:picChg>
        <pc:picChg chg="add mod topLvl">
          <ac:chgData name="Minh Tran" userId="59ade502-7af3-4e1d-b883-7a9e2f25f753" providerId="ADAL" clId="{B27C2AB0-6E6F-4507-9BBA-84CD93A8B44E}" dt="2023-08-14T10:00:01.802" v="2860" actId="165"/>
          <ac:picMkLst>
            <pc:docMk/>
            <pc:sldMk cId="1041687353" sldId="441"/>
            <ac:picMk id="9" creationId="{12693B0A-F445-EAB9-9B7B-3AB336943014}"/>
          </ac:picMkLst>
        </pc:picChg>
        <pc:picChg chg="add del mod">
          <ac:chgData name="Minh Tran" userId="59ade502-7af3-4e1d-b883-7a9e2f25f753" providerId="ADAL" clId="{B27C2AB0-6E6F-4507-9BBA-84CD93A8B44E}" dt="2023-08-10T09:12:49.718" v="2457"/>
          <ac:picMkLst>
            <pc:docMk/>
            <pc:sldMk cId="1041687353" sldId="441"/>
            <ac:picMk id="11" creationId="{C02581C1-CCCB-54D1-9107-D12BF4EF83F8}"/>
          </ac:picMkLst>
        </pc:picChg>
        <pc:picChg chg="add mod topLvl">
          <ac:chgData name="Minh Tran" userId="59ade502-7af3-4e1d-b883-7a9e2f25f753" providerId="ADAL" clId="{B27C2AB0-6E6F-4507-9BBA-84CD93A8B44E}" dt="2023-08-14T10:00:01.802" v="2860" actId="165"/>
          <ac:picMkLst>
            <pc:docMk/>
            <pc:sldMk cId="1041687353" sldId="441"/>
            <ac:picMk id="13" creationId="{5E6B302F-7131-6064-F4EF-A77951716004}"/>
          </ac:picMkLst>
        </pc:picChg>
        <pc:picChg chg="add del mod">
          <ac:chgData name="Minh Tran" userId="59ade502-7af3-4e1d-b883-7a9e2f25f753" providerId="ADAL" clId="{B27C2AB0-6E6F-4507-9BBA-84CD93A8B44E}" dt="2023-08-14T08:31:00.483" v="2830" actId="478"/>
          <ac:picMkLst>
            <pc:docMk/>
            <pc:sldMk cId="1041687353" sldId="441"/>
            <ac:picMk id="14" creationId="{D4BB994A-C712-A40F-BDCD-E6CA648A468A}"/>
          </ac:picMkLst>
        </pc:picChg>
        <pc:picChg chg="add del mod">
          <ac:chgData name="Minh Tran" userId="59ade502-7af3-4e1d-b883-7a9e2f25f753" providerId="ADAL" clId="{B27C2AB0-6E6F-4507-9BBA-84CD93A8B44E}" dt="2023-08-10T09:14:12.239" v="2463"/>
          <ac:picMkLst>
            <pc:docMk/>
            <pc:sldMk cId="1041687353" sldId="441"/>
            <ac:picMk id="15" creationId="{8BD9573E-D34C-8DA1-1BAF-093BFC0F5982}"/>
          </ac:picMkLst>
        </pc:picChg>
        <pc:picChg chg="add mod topLvl">
          <ac:chgData name="Minh Tran" userId="59ade502-7af3-4e1d-b883-7a9e2f25f753" providerId="ADAL" clId="{B27C2AB0-6E6F-4507-9BBA-84CD93A8B44E}" dt="2023-08-14T10:00:01.802" v="2860" actId="165"/>
          <ac:picMkLst>
            <pc:docMk/>
            <pc:sldMk cId="1041687353" sldId="441"/>
            <ac:picMk id="17" creationId="{2725E591-3CA5-5F28-62E8-A006C82B9521}"/>
          </ac:picMkLst>
        </pc:picChg>
        <pc:picChg chg="add mod topLvl">
          <ac:chgData name="Minh Tran" userId="59ade502-7af3-4e1d-b883-7a9e2f25f753" providerId="ADAL" clId="{B27C2AB0-6E6F-4507-9BBA-84CD93A8B44E}" dt="2023-08-14T10:15:10.372" v="2987" actId="1076"/>
          <ac:picMkLst>
            <pc:docMk/>
            <pc:sldMk cId="1041687353" sldId="441"/>
            <ac:picMk id="18" creationId="{ABA2A998-E56B-C4C5-28D4-5D18DFC917EE}"/>
          </ac:picMkLst>
        </pc:picChg>
        <pc:picChg chg="add del mod">
          <ac:chgData name="Minh Tran" userId="59ade502-7af3-4e1d-b883-7a9e2f25f753" providerId="ADAL" clId="{B27C2AB0-6E6F-4507-9BBA-84CD93A8B44E}" dt="2023-08-10T09:32:34.782" v="2537" actId="478"/>
          <ac:picMkLst>
            <pc:docMk/>
            <pc:sldMk cId="1041687353" sldId="441"/>
            <ac:picMk id="24" creationId="{5D2E445A-283E-FFEF-95E5-6DD3C1CAB32F}"/>
          </ac:picMkLst>
        </pc:picChg>
        <pc:picChg chg="add mod">
          <ac:chgData name="Minh Tran" userId="59ade502-7af3-4e1d-b883-7a9e2f25f753" providerId="ADAL" clId="{B27C2AB0-6E6F-4507-9BBA-84CD93A8B44E}" dt="2023-08-14T10:14:20.527" v="2982" actId="1038"/>
          <ac:picMkLst>
            <pc:docMk/>
            <pc:sldMk cId="1041687353" sldId="441"/>
            <ac:picMk id="25" creationId="{7DB22AB8-4414-519A-5A64-7C52F790C2BC}"/>
          </ac:picMkLst>
        </pc:picChg>
        <pc:picChg chg="add del mod">
          <ac:chgData name="Minh Tran" userId="59ade502-7af3-4e1d-b883-7a9e2f25f753" providerId="ADAL" clId="{B27C2AB0-6E6F-4507-9BBA-84CD93A8B44E}" dt="2023-08-14T08:32:54.179" v="2836"/>
          <ac:picMkLst>
            <pc:docMk/>
            <pc:sldMk cId="1041687353" sldId="441"/>
            <ac:picMk id="26" creationId="{D61C242E-39FB-A00B-E99E-EC3C0A70F2F1}"/>
          </ac:picMkLst>
        </pc:picChg>
        <pc:picChg chg="add mod topLvl">
          <ac:chgData name="Minh Tran" userId="59ade502-7af3-4e1d-b883-7a9e2f25f753" providerId="ADAL" clId="{B27C2AB0-6E6F-4507-9BBA-84CD93A8B44E}" dt="2023-08-14T10:15:10.372" v="2987" actId="1076"/>
          <ac:picMkLst>
            <pc:docMk/>
            <pc:sldMk cId="1041687353" sldId="441"/>
            <ac:picMk id="30" creationId="{9C568195-B631-452D-3180-20FA0BB9E7EC}"/>
          </ac:picMkLst>
        </pc:picChg>
        <pc:picChg chg="add del mod">
          <ac:chgData name="Minh Tran" userId="59ade502-7af3-4e1d-b883-7a9e2f25f753" providerId="ADAL" clId="{B27C2AB0-6E6F-4507-9BBA-84CD93A8B44E}" dt="2023-08-10T09:32:39.146" v="2541"/>
          <ac:picMkLst>
            <pc:docMk/>
            <pc:sldMk cId="1041687353" sldId="441"/>
            <ac:picMk id="30" creationId="{C573EA4E-C7A2-4C96-2608-89892BF3E0A0}"/>
          </ac:picMkLst>
        </pc:picChg>
        <pc:picChg chg="add mod topLvl">
          <ac:chgData name="Minh Tran" userId="59ade502-7af3-4e1d-b883-7a9e2f25f753" providerId="ADAL" clId="{B27C2AB0-6E6F-4507-9BBA-84CD93A8B44E}" dt="2023-08-14T10:14:20.527" v="2982" actId="1038"/>
          <ac:picMkLst>
            <pc:docMk/>
            <pc:sldMk cId="1041687353" sldId="441"/>
            <ac:picMk id="32" creationId="{B79D281A-7E50-7F38-F436-FA3AE4CC5227}"/>
          </ac:picMkLst>
        </pc:picChg>
        <pc:picChg chg="add del mod">
          <ac:chgData name="Minh Tran" userId="59ade502-7af3-4e1d-b883-7a9e2f25f753" providerId="ADAL" clId="{B27C2AB0-6E6F-4507-9BBA-84CD93A8B44E}" dt="2023-08-14T08:34:03.619" v="2844"/>
          <ac:picMkLst>
            <pc:docMk/>
            <pc:sldMk cId="1041687353" sldId="441"/>
            <ac:picMk id="34" creationId="{085F5768-DC6B-FACD-5481-7DF570FC57F6}"/>
          </ac:picMkLst>
        </pc:picChg>
        <pc:picChg chg="add del mod">
          <ac:chgData name="Minh Tran" userId="59ade502-7af3-4e1d-b883-7a9e2f25f753" providerId="ADAL" clId="{B27C2AB0-6E6F-4507-9BBA-84CD93A8B44E}" dt="2023-08-10T09:34:28.188" v="2558"/>
          <ac:picMkLst>
            <pc:docMk/>
            <pc:sldMk cId="1041687353" sldId="441"/>
            <ac:picMk id="36" creationId="{15EE588B-4308-9033-4D35-DF1B38B05CBF}"/>
          </ac:picMkLst>
        </pc:picChg>
        <pc:picChg chg="add mod topLvl">
          <ac:chgData name="Minh Tran" userId="59ade502-7af3-4e1d-b883-7a9e2f25f753" providerId="ADAL" clId="{B27C2AB0-6E6F-4507-9BBA-84CD93A8B44E}" dt="2023-08-14T10:15:10.372" v="2987" actId="1076"/>
          <ac:picMkLst>
            <pc:docMk/>
            <pc:sldMk cId="1041687353" sldId="441"/>
            <ac:picMk id="36" creationId="{2BFDB564-4E9B-92FD-0F3E-C1004326CEDA}"/>
          </ac:picMkLst>
        </pc:picChg>
        <pc:picChg chg="add mod topLvl">
          <ac:chgData name="Minh Tran" userId="59ade502-7af3-4e1d-b883-7a9e2f25f753" providerId="ADAL" clId="{B27C2AB0-6E6F-4507-9BBA-84CD93A8B44E}" dt="2023-08-14T10:14:20.527" v="2982" actId="1038"/>
          <ac:picMkLst>
            <pc:docMk/>
            <pc:sldMk cId="1041687353" sldId="441"/>
            <ac:picMk id="38" creationId="{40578925-A642-4456-C119-D5B195D2DE4D}"/>
          </ac:picMkLst>
        </pc:picChg>
        <pc:picChg chg="add del mod">
          <ac:chgData name="Minh Tran" userId="59ade502-7af3-4e1d-b883-7a9e2f25f753" providerId="ADAL" clId="{B27C2AB0-6E6F-4507-9BBA-84CD93A8B44E}" dt="2023-08-14T08:34:41.724" v="2850"/>
          <ac:picMkLst>
            <pc:docMk/>
            <pc:sldMk cId="1041687353" sldId="441"/>
            <ac:picMk id="40" creationId="{08E79574-CE3C-02EB-1E23-6514D15F930E}"/>
          </ac:picMkLst>
        </pc:picChg>
        <pc:picChg chg="add del mod">
          <ac:chgData name="Minh Tran" userId="59ade502-7af3-4e1d-b883-7a9e2f25f753" providerId="ADAL" clId="{B27C2AB0-6E6F-4507-9BBA-84CD93A8B44E}" dt="2023-08-10T09:36:31.317" v="2576"/>
          <ac:picMkLst>
            <pc:docMk/>
            <pc:sldMk cId="1041687353" sldId="441"/>
            <ac:picMk id="42" creationId="{A7E6387B-75D6-35B1-6A7E-551E67A5F33A}"/>
          </ac:picMkLst>
        </pc:picChg>
        <pc:picChg chg="add mod topLvl">
          <ac:chgData name="Minh Tran" userId="59ade502-7af3-4e1d-b883-7a9e2f25f753" providerId="ADAL" clId="{B27C2AB0-6E6F-4507-9BBA-84CD93A8B44E}" dt="2023-08-14T10:15:10.372" v="2987" actId="1076"/>
          <ac:picMkLst>
            <pc:docMk/>
            <pc:sldMk cId="1041687353" sldId="441"/>
            <ac:picMk id="43" creationId="{5BCCA43E-E68E-7F9E-2269-1DDB17DE967E}"/>
          </ac:picMkLst>
        </pc:picChg>
        <pc:picChg chg="add mod topLvl">
          <ac:chgData name="Minh Tran" userId="59ade502-7af3-4e1d-b883-7a9e2f25f753" providerId="ADAL" clId="{B27C2AB0-6E6F-4507-9BBA-84CD93A8B44E}" dt="2023-08-14T10:14:20.527" v="2982" actId="1038"/>
          <ac:picMkLst>
            <pc:docMk/>
            <pc:sldMk cId="1041687353" sldId="441"/>
            <ac:picMk id="44" creationId="{64965EE2-AEE5-A93E-02AA-80D687F9F66E}"/>
          </ac:picMkLst>
        </pc:picChg>
        <pc:picChg chg="add del mod">
          <ac:chgData name="Minh Tran" userId="59ade502-7af3-4e1d-b883-7a9e2f25f753" providerId="ADAL" clId="{B27C2AB0-6E6F-4507-9BBA-84CD93A8B44E}" dt="2023-08-14T07:07:04.110" v="2623"/>
          <ac:picMkLst>
            <pc:docMk/>
            <pc:sldMk cId="1041687353" sldId="441"/>
            <ac:picMk id="49" creationId="{2CB00802-FDBD-1782-D35E-76B7D5574643}"/>
          </ac:picMkLst>
        </pc:picChg>
        <pc:picChg chg="add mod topLvl">
          <ac:chgData name="Minh Tran" userId="59ade502-7af3-4e1d-b883-7a9e2f25f753" providerId="ADAL" clId="{B27C2AB0-6E6F-4507-9BBA-84CD93A8B44E}" dt="2023-08-14T10:14:20.527" v="2982" actId="1038"/>
          <ac:picMkLst>
            <pc:docMk/>
            <pc:sldMk cId="1041687353" sldId="441"/>
            <ac:picMk id="51" creationId="{35AEF591-8E9F-BA61-7013-4ABD7C517884}"/>
          </ac:picMkLst>
        </pc:picChg>
        <pc:picChg chg="mod topLvl">
          <ac:chgData name="Minh Tran" userId="59ade502-7af3-4e1d-b883-7a9e2f25f753" providerId="ADAL" clId="{B27C2AB0-6E6F-4507-9BBA-84CD93A8B44E}" dt="2023-08-14T10:14:20.527" v="2982" actId="1038"/>
          <ac:picMkLst>
            <pc:docMk/>
            <pc:sldMk cId="1041687353" sldId="441"/>
            <ac:picMk id="53" creationId="{310AC07B-E0DC-FBF3-C8E4-29F0966FF3B5}"/>
          </ac:picMkLst>
        </pc:picChg>
        <pc:picChg chg="add mod">
          <ac:chgData name="Minh Tran" userId="59ade502-7af3-4e1d-b883-7a9e2f25f753" providerId="ADAL" clId="{B27C2AB0-6E6F-4507-9BBA-84CD93A8B44E}" dt="2023-08-14T10:14:20.527" v="2982" actId="1038"/>
          <ac:picMkLst>
            <pc:docMk/>
            <pc:sldMk cId="1041687353" sldId="441"/>
            <ac:picMk id="55" creationId="{79F9683F-2024-9F86-0546-F0D8F53D1487}"/>
          </ac:picMkLst>
        </pc:picChg>
        <pc:picChg chg="add mod">
          <ac:chgData name="Minh Tran" userId="59ade502-7af3-4e1d-b883-7a9e2f25f753" providerId="ADAL" clId="{B27C2AB0-6E6F-4507-9BBA-84CD93A8B44E}" dt="2023-08-14T10:14:20.527" v="2982" actId="1038"/>
          <ac:picMkLst>
            <pc:docMk/>
            <pc:sldMk cId="1041687353" sldId="441"/>
            <ac:picMk id="56" creationId="{CB56C8B4-3DCF-7AA0-3AAB-F720F22D8FE5}"/>
          </ac:picMkLst>
        </pc:picChg>
        <pc:picChg chg="mod">
          <ac:chgData name="Minh Tran" userId="59ade502-7af3-4e1d-b883-7a9e2f25f753" providerId="ADAL" clId="{B27C2AB0-6E6F-4507-9BBA-84CD93A8B44E}" dt="2023-08-14T10:14:20.527" v="2982" actId="1038"/>
          <ac:picMkLst>
            <pc:docMk/>
            <pc:sldMk cId="1041687353" sldId="441"/>
            <ac:picMk id="60" creationId="{99A5603F-90C7-1524-29A7-C4E616A8FC6B}"/>
          </ac:picMkLst>
        </pc:picChg>
        <pc:picChg chg="mod">
          <ac:chgData name="Minh Tran" userId="59ade502-7af3-4e1d-b883-7a9e2f25f753" providerId="ADAL" clId="{B27C2AB0-6E6F-4507-9BBA-84CD93A8B44E}" dt="2023-08-14T10:14:20.527" v="2982" actId="1038"/>
          <ac:picMkLst>
            <pc:docMk/>
            <pc:sldMk cId="1041687353" sldId="441"/>
            <ac:picMk id="61" creationId="{E59B5C7A-6173-0E46-0900-DEE5038687F3}"/>
          </ac:picMkLst>
        </pc:picChg>
        <pc:picChg chg="mod">
          <ac:chgData name="Minh Tran" userId="59ade502-7af3-4e1d-b883-7a9e2f25f753" providerId="ADAL" clId="{B27C2AB0-6E6F-4507-9BBA-84CD93A8B44E}" dt="2023-08-14T10:14:20.527" v="2982" actId="1038"/>
          <ac:picMkLst>
            <pc:docMk/>
            <pc:sldMk cId="1041687353" sldId="441"/>
            <ac:picMk id="62" creationId="{CFE57AF9-B206-2DEC-2D07-CAB8B68FD315}"/>
          </ac:picMkLst>
        </pc:picChg>
        <pc:picChg chg="add del mod">
          <ac:chgData name="Minh Tran" userId="59ade502-7af3-4e1d-b883-7a9e2f25f753" providerId="ADAL" clId="{B27C2AB0-6E6F-4507-9BBA-84CD93A8B44E}" dt="2023-08-14T07:22:38.506" v="2734"/>
          <ac:picMkLst>
            <pc:docMk/>
            <pc:sldMk cId="1041687353" sldId="441"/>
            <ac:picMk id="63" creationId="{C4B82650-6AE6-595F-D8A7-96AF210BD95D}"/>
          </ac:picMkLst>
        </pc:picChg>
        <pc:picChg chg="add mod topLvl">
          <ac:chgData name="Minh Tran" userId="59ade502-7af3-4e1d-b883-7a9e2f25f753" providerId="ADAL" clId="{B27C2AB0-6E6F-4507-9BBA-84CD93A8B44E}" dt="2023-08-14T10:14:20.527" v="2982" actId="1038"/>
          <ac:picMkLst>
            <pc:docMk/>
            <pc:sldMk cId="1041687353" sldId="441"/>
            <ac:picMk id="65" creationId="{A6C93FA1-F186-2312-7296-AED1EAB75062}"/>
          </ac:picMkLst>
        </pc:picChg>
        <pc:cxnChg chg="add mod topLvl">
          <ac:chgData name="Minh Tran" userId="59ade502-7af3-4e1d-b883-7a9e2f25f753" providerId="ADAL" clId="{B27C2AB0-6E6F-4507-9BBA-84CD93A8B44E}" dt="2023-08-14T10:14:20.527" v="2982" actId="1038"/>
          <ac:cxnSpMkLst>
            <pc:docMk/>
            <pc:sldMk cId="1041687353" sldId="441"/>
            <ac:cxnSpMk id="41" creationId="{F98BC494-875D-C430-801E-B05163B662CB}"/>
          </ac:cxnSpMkLst>
        </pc:cxnChg>
        <pc:cxnChg chg="add mod topLvl">
          <ac:chgData name="Minh Tran" userId="59ade502-7af3-4e1d-b883-7a9e2f25f753" providerId="ADAL" clId="{B27C2AB0-6E6F-4507-9BBA-84CD93A8B44E}" dt="2023-08-14T10:14:20.527" v="2982" actId="1038"/>
          <ac:cxnSpMkLst>
            <pc:docMk/>
            <pc:sldMk cId="1041687353" sldId="441"/>
            <ac:cxnSpMk id="68" creationId="{165D54C1-A913-2648-8214-A993730E7DD7}"/>
          </ac:cxnSpMkLst>
        </pc:cxnChg>
        <pc:cxnChg chg="add mod topLvl">
          <ac:chgData name="Minh Tran" userId="59ade502-7af3-4e1d-b883-7a9e2f25f753" providerId="ADAL" clId="{B27C2AB0-6E6F-4507-9BBA-84CD93A8B44E}" dt="2023-08-14T10:14:20.527" v="2982" actId="1038"/>
          <ac:cxnSpMkLst>
            <pc:docMk/>
            <pc:sldMk cId="1041687353" sldId="441"/>
            <ac:cxnSpMk id="70" creationId="{A0A1BA86-A6B2-D1A8-9ECF-2DB79D29D67A}"/>
          </ac:cxnSpMkLst>
        </pc:cxnChg>
      </pc:sldChg>
      <pc:sldChg chg="add del">
        <pc:chgData name="Minh Tran" userId="59ade502-7af3-4e1d-b883-7a9e2f25f753" providerId="ADAL" clId="{B27C2AB0-6E6F-4507-9BBA-84CD93A8B44E}" dt="2023-08-05T07:08:21.467" v="225"/>
        <pc:sldMkLst>
          <pc:docMk/>
          <pc:sldMk cId="3086079131" sldId="441"/>
        </pc:sldMkLst>
      </pc:sldChg>
      <pc:sldChg chg="add del">
        <pc:chgData name="Minh Tran" userId="59ade502-7af3-4e1d-b883-7a9e2f25f753" providerId="ADAL" clId="{B27C2AB0-6E6F-4507-9BBA-84CD93A8B44E}" dt="2023-08-05T07:08:21.467" v="225"/>
        <pc:sldMkLst>
          <pc:docMk/>
          <pc:sldMk cId="458175679" sldId="442"/>
        </pc:sldMkLst>
      </pc:sldChg>
      <pc:sldChg chg="modSp add del mod modClrScheme chgLayout">
        <pc:chgData name="Minh Tran" userId="59ade502-7af3-4e1d-b883-7a9e2f25f753" providerId="ADAL" clId="{B27C2AB0-6E6F-4507-9BBA-84CD93A8B44E}" dt="2023-08-15T03:26:26.084" v="3217" actId="47"/>
        <pc:sldMkLst>
          <pc:docMk/>
          <pc:sldMk cId="1508569552" sldId="442"/>
        </pc:sldMkLst>
        <pc:spChg chg="mod ord">
          <ac:chgData name="Minh Tran" userId="59ade502-7af3-4e1d-b883-7a9e2f25f753" providerId="ADAL" clId="{B27C2AB0-6E6F-4507-9BBA-84CD93A8B44E}" dt="2023-08-14T11:02:21.090" v="3151" actId="700"/>
          <ac:spMkLst>
            <pc:docMk/>
            <pc:sldMk cId="1508569552" sldId="442"/>
            <ac:spMk id="3" creationId="{3CF3E985-9A39-4327-BB5D-5DDE32858F7E}"/>
          </ac:spMkLst>
        </pc:spChg>
        <pc:spChg chg="mod ord">
          <ac:chgData name="Minh Tran" userId="59ade502-7af3-4e1d-b883-7a9e2f25f753" providerId="ADAL" clId="{B27C2AB0-6E6F-4507-9BBA-84CD93A8B44E}" dt="2023-08-14T11:02:21.090" v="3151" actId="700"/>
          <ac:spMkLst>
            <pc:docMk/>
            <pc:sldMk cId="1508569552" sldId="442"/>
            <ac:spMk id="4" creationId="{934B6249-84CC-4114-9586-68EBC1B5926E}"/>
          </ac:spMkLst>
        </pc:spChg>
        <pc:spChg chg="mod ord">
          <ac:chgData name="Minh Tran" userId="59ade502-7af3-4e1d-b883-7a9e2f25f753" providerId="ADAL" clId="{B27C2AB0-6E6F-4507-9BBA-84CD93A8B44E}" dt="2023-08-14T11:02:21.090" v="3151" actId="700"/>
          <ac:spMkLst>
            <pc:docMk/>
            <pc:sldMk cId="1508569552" sldId="442"/>
            <ac:spMk id="9" creationId="{2092EEE0-F992-4AD9-A010-CBD6A21F85DA}"/>
          </ac:spMkLst>
        </pc:spChg>
      </pc:sldChg>
      <pc:sldChg chg="add del">
        <pc:chgData name="Minh Tran" userId="59ade502-7af3-4e1d-b883-7a9e2f25f753" providerId="ADAL" clId="{B27C2AB0-6E6F-4507-9BBA-84CD93A8B44E}" dt="2023-08-14T11:01:55.050" v="3147"/>
        <pc:sldMkLst>
          <pc:docMk/>
          <pc:sldMk cId="3141333486" sldId="442"/>
        </pc:sldMkLst>
      </pc:sldChg>
      <pc:sldChg chg="add del">
        <pc:chgData name="Minh Tran" userId="59ade502-7af3-4e1d-b883-7a9e2f25f753" providerId="ADAL" clId="{B27C2AB0-6E6F-4507-9BBA-84CD93A8B44E}" dt="2023-08-15T08:34:34.703" v="3304"/>
        <pc:sldMkLst>
          <pc:docMk/>
          <pc:sldMk cId="3478066527" sldId="443"/>
        </pc:sldMkLst>
      </pc:sldChg>
      <pc:sldChg chg="addSp delSp modSp new add del mod ord modTransition">
        <pc:chgData name="Minh Tran" userId="59ade502-7af3-4e1d-b883-7a9e2f25f753" providerId="ADAL" clId="{B27C2AB0-6E6F-4507-9BBA-84CD93A8B44E}" dt="2023-08-18T03:38:30.671" v="9069" actId="1076"/>
        <pc:sldMkLst>
          <pc:docMk/>
          <pc:sldMk cId="3638640021" sldId="443"/>
        </pc:sldMkLst>
        <pc:spChg chg="del">
          <ac:chgData name="Minh Tran" userId="59ade502-7af3-4e1d-b883-7a9e2f25f753" providerId="ADAL" clId="{B27C2AB0-6E6F-4507-9BBA-84CD93A8B44E}" dt="2023-08-18T03:35:47.602" v="9059" actId="478"/>
          <ac:spMkLst>
            <pc:docMk/>
            <pc:sldMk cId="3638640021" sldId="443"/>
            <ac:spMk id="2" creationId="{9B92A6F2-2324-9B03-8DB5-9CBC510C83EA}"/>
          </ac:spMkLst>
        </pc:spChg>
        <pc:spChg chg="add del mod">
          <ac:chgData name="Minh Tran" userId="59ade502-7af3-4e1d-b883-7a9e2f25f753" providerId="ADAL" clId="{B27C2AB0-6E6F-4507-9BBA-84CD93A8B44E}" dt="2023-08-15T03:26:04.371" v="3213"/>
          <ac:spMkLst>
            <pc:docMk/>
            <pc:sldMk cId="3638640021" sldId="443"/>
            <ac:spMk id="3" creationId="{70B8F0B4-C361-97EB-B034-949ED2F2CE6D}"/>
          </ac:spMkLst>
        </pc:spChg>
        <pc:spChg chg="add del mod">
          <ac:chgData name="Minh Tran" userId="59ade502-7af3-4e1d-b883-7a9e2f25f753" providerId="ADAL" clId="{B27C2AB0-6E6F-4507-9BBA-84CD93A8B44E}" dt="2023-08-15T03:26:04.371" v="3213"/>
          <ac:spMkLst>
            <pc:docMk/>
            <pc:sldMk cId="3638640021" sldId="443"/>
            <ac:spMk id="4" creationId="{134F4723-E967-DCB3-CCF3-6ECB6207B71E}"/>
          </ac:spMkLst>
        </pc:spChg>
        <pc:spChg chg="add del mod">
          <ac:chgData name="Minh Tran" userId="59ade502-7af3-4e1d-b883-7a9e2f25f753" providerId="ADAL" clId="{B27C2AB0-6E6F-4507-9BBA-84CD93A8B44E}" dt="2023-08-15T03:26:04.371" v="3213"/>
          <ac:spMkLst>
            <pc:docMk/>
            <pc:sldMk cId="3638640021" sldId="443"/>
            <ac:spMk id="5" creationId="{CE6B03C6-DAB7-4F98-14F7-E0ECBB90C26F}"/>
          </ac:spMkLst>
        </pc:spChg>
        <pc:spChg chg="add del mod">
          <ac:chgData name="Minh Tran" userId="59ade502-7af3-4e1d-b883-7a9e2f25f753" providerId="ADAL" clId="{B27C2AB0-6E6F-4507-9BBA-84CD93A8B44E}" dt="2023-08-15T03:26:04.371" v="3213"/>
          <ac:spMkLst>
            <pc:docMk/>
            <pc:sldMk cId="3638640021" sldId="443"/>
            <ac:spMk id="6" creationId="{EAB1E778-E680-616D-6A9B-870179EB5DD6}"/>
          </ac:spMkLst>
        </pc:spChg>
        <pc:spChg chg="mod">
          <ac:chgData name="Minh Tran" userId="59ade502-7af3-4e1d-b883-7a9e2f25f753" providerId="ADAL" clId="{B27C2AB0-6E6F-4507-9BBA-84CD93A8B44E}" dt="2023-08-15T03:26:00.395" v="3212"/>
          <ac:spMkLst>
            <pc:docMk/>
            <pc:sldMk cId="3638640021" sldId="443"/>
            <ac:spMk id="8" creationId="{AF06C039-00E8-32FD-0FDE-78ECF510D02D}"/>
          </ac:spMkLst>
        </pc:spChg>
        <pc:spChg chg="mod">
          <ac:chgData name="Minh Tran" userId="59ade502-7af3-4e1d-b883-7a9e2f25f753" providerId="ADAL" clId="{B27C2AB0-6E6F-4507-9BBA-84CD93A8B44E}" dt="2023-08-15T03:26:00.395" v="3212"/>
          <ac:spMkLst>
            <pc:docMk/>
            <pc:sldMk cId="3638640021" sldId="443"/>
            <ac:spMk id="10" creationId="{09F15C91-E08E-51F3-C503-15ECF98DE9BA}"/>
          </ac:spMkLst>
        </pc:spChg>
        <pc:spChg chg="mod">
          <ac:chgData name="Minh Tran" userId="59ade502-7af3-4e1d-b883-7a9e2f25f753" providerId="ADAL" clId="{B27C2AB0-6E6F-4507-9BBA-84CD93A8B44E}" dt="2023-08-15T03:26:00.395" v="3212"/>
          <ac:spMkLst>
            <pc:docMk/>
            <pc:sldMk cId="3638640021" sldId="443"/>
            <ac:spMk id="13" creationId="{B75ECD44-2C49-D155-0068-06D43390C3D4}"/>
          </ac:spMkLst>
        </pc:spChg>
        <pc:spChg chg="mod">
          <ac:chgData name="Minh Tran" userId="59ade502-7af3-4e1d-b883-7a9e2f25f753" providerId="ADAL" clId="{B27C2AB0-6E6F-4507-9BBA-84CD93A8B44E}" dt="2023-08-15T03:26:00.395" v="3212"/>
          <ac:spMkLst>
            <pc:docMk/>
            <pc:sldMk cId="3638640021" sldId="443"/>
            <ac:spMk id="16" creationId="{11B28824-6EC1-DC35-E45D-527054D86263}"/>
          </ac:spMkLst>
        </pc:spChg>
        <pc:spChg chg="mod">
          <ac:chgData name="Minh Tran" userId="59ade502-7af3-4e1d-b883-7a9e2f25f753" providerId="ADAL" clId="{B27C2AB0-6E6F-4507-9BBA-84CD93A8B44E}" dt="2023-08-15T03:26:00.395" v="3212"/>
          <ac:spMkLst>
            <pc:docMk/>
            <pc:sldMk cId="3638640021" sldId="443"/>
            <ac:spMk id="19" creationId="{DB4A959F-903A-56F8-838B-A4F465949369}"/>
          </ac:spMkLst>
        </pc:spChg>
        <pc:spChg chg="mod">
          <ac:chgData name="Minh Tran" userId="59ade502-7af3-4e1d-b883-7a9e2f25f753" providerId="ADAL" clId="{B27C2AB0-6E6F-4507-9BBA-84CD93A8B44E}" dt="2023-08-15T03:26:00.395" v="3212"/>
          <ac:spMkLst>
            <pc:docMk/>
            <pc:sldMk cId="3638640021" sldId="443"/>
            <ac:spMk id="22" creationId="{CC3E8DCA-64D8-7119-3FB1-5AE0C5BCF707}"/>
          </ac:spMkLst>
        </pc:spChg>
        <pc:spChg chg="mod">
          <ac:chgData name="Minh Tran" userId="59ade502-7af3-4e1d-b883-7a9e2f25f753" providerId="ADAL" clId="{B27C2AB0-6E6F-4507-9BBA-84CD93A8B44E}" dt="2023-08-15T03:26:00.395" v="3212"/>
          <ac:spMkLst>
            <pc:docMk/>
            <pc:sldMk cId="3638640021" sldId="443"/>
            <ac:spMk id="25" creationId="{C9726A0F-B3D0-B577-A47D-F4FC3CB8948D}"/>
          </ac:spMkLst>
        </pc:spChg>
        <pc:spChg chg="mod">
          <ac:chgData name="Minh Tran" userId="59ade502-7af3-4e1d-b883-7a9e2f25f753" providerId="ADAL" clId="{B27C2AB0-6E6F-4507-9BBA-84CD93A8B44E}" dt="2023-08-15T03:26:00.395" v="3212"/>
          <ac:spMkLst>
            <pc:docMk/>
            <pc:sldMk cId="3638640021" sldId="443"/>
            <ac:spMk id="28" creationId="{230FD7DF-33D5-1D16-3E67-747F3ECC5FB5}"/>
          </ac:spMkLst>
        </pc:spChg>
        <pc:spChg chg="mod">
          <ac:chgData name="Minh Tran" userId="59ade502-7af3-4e1d-b883-7a9e2f25f753" providerId="ADAL" clId="{B27C2AB0-6E6F-4507-9BBA-84CD93A8B44E}" dt="2023-08-15T03:26:00.395" v="3212"/>
          <ac:spMkLst>
            <pc:docMk/>
            <pc:sldMk cId="3638640021" sldId="443"/>
            <ac:spMk id="31" creationId="{BEA2FFE8-26D2-609A-9636-70E3F72BD3AB}"/>
          </ac:spMkLst>
        </pc:spChg>
        <pc:spChg chg="mod">
          <ac:chgData name="Minh Tran" userId="59ade502-7af3-4e1d-b883-7a9e2f25f753" providerId="ADAL" clId="{B27C2AB0-6E6F-4507-9BBA-84CD93A8B44E}" dt="2023-08-15T03:26:00.395" v="3212"/>
          <ac:spMkLst>
            <pc:docMk/>
            <pc:sldMk cId="3638640021" sldId="443"/>
            <ac:spMk id="34" creationId="{636EE1A5-C246-CBCA-E5DD-FD6FFE3EB8EF}"/>
          </ac:spMkLst>
        </pc:spChg>
        <pc:spChg chg="add del mod">
          <ac:chgData name="Minh Tran" userId="59ade502-7af3-4e1d-b883-7a9e2f25f753" providerId="ADAL" clId="{B27C2AB0-6E6F-4507-9BBA-84CD93A8B44E}" dt="2023-08-15T03:26:04.371" v="3213"/>
          <ac:spMkLst>
            <pc:docMk/>
            <pc:sldMk cId="3638640021" sldId="443"/>
            <ac:spMk id="36" creationId="{1DC27AE5-8AB1-16C2-568A-EF058E028A0B}"/>
          </ac:spMkLst>
        </pc:spChg>
        <pc:spChg chg="mod">
          <ac:chgData name="Minh Tran" userId="59ade502-7af3-4e1d-b883-7a9e2f25f753" providerId="ADAL" clId="{B27C2AB0-6E6F-4507-9BBA-84CD93A8B44E}" dt="2023-08-15T03:26:00.395" v="3212"/>
          <ac:spMkLst>
            <pc:docMk/>
            <pc:sldMk cId="3638640021" sldId="443"/>
            <ac:spMk id="38" creationId="{204765AC-E1E7-84A4-D6B8-F04873C6BC9D}"/>
          </ac:spMkLst>
        </pc:spChg>
        <pc:spChg chg="mod">
          <ac:chgData name="Minh Tran" userId="59ade502-7af3-4e1d-b883-7a9e2f25f753" providerId="ADAL" clId="{B27C2AB0-6E6F-4507-9BBA-84CD93A8B44E}" dt="2023-08-15T03:26:00.395" v="3212"/>
          <ac:spMkLst>
            <pc:docMk/>
            <pc:sldMk cId="3638640021" sldId="443"/>
            <ac:spMk id="41" creationId="{65730728-C976-06E0-B3FE-0BEB2CF8FFC9}"/>
          </ac:spMkLst>
        </pc:spChg>
        <pc:spChg chg="mod">
          <ac:chgData name="Minh Tran" userId="59ade502-7af3-4e1d-b883-7a9e2f25f753" providerId="ADAL" clId="{B27C2AB0-6E6F-4507-9BBA-84CD93A8B44E}" dt="2023-08-15T03:26:00.395" v="3212"/>
          <ac:spMkLst>
            <pc:docMk/>
            <pc:sldMk cId="3638640021" sldId="443"/>
            <ac:spMk id="44" creationId="{B027CA0C-5A1F-7E58-7551-086F01160514}"/>
          </ac:spMkLst>
        </pc:spChg>
        <pc:spChg chg="mod">
          <ac:chgData name="Minh Tran" userId="59ade502-7af3-4e1d-b883-7a9e2f25f753" providerId="ADAL" clId="{B27C2AB0-6E6F-4507-9BBA-84CD93A8B44E}" dt="2023-08-15T03:26:00.395" v="3212"/>
          <ac:spMkLst>
            <pc:docMk/>
            <pc:sldMk cId="3638640021" sldId="443"/>
            <ac:spMk id="47" creationId="{2BC4F69B-C825-9D81-6B23-A10B68943F9C}"/>
          </ac:spMkLst>
        </pc:spChg>
        <pc:spChg chg="mod">
          <ac:chgData name="Minh Tran" userId="59ade502-7af3-4e1d-b883-7a9e2f25f753" providerId="ADAL" clId="{B27C2AB0-6E6F-4507-9BBA-84CD93A8B44E}" dt="2023-08-15T03:26:00.395" v="3212"/>
          <ac:spMkLst>
            <pc:docMk/>
            <pc:sldMk cId="3638640021" sldId="443"/>
            <ac:spMk id="50" creationId="{B79984E8-6B92-B4F1-0B7E-D973AC63BC47}"/>
          </ac:spMkLst>
        </pc:spChg>
        <pc:spChg chg="mod">
          <ac:chgData name="Minh Tran" userId="59ade502-7af3-4e1d-b883-7a9e2f25f753" providerId="ADAL" clId="{B27C2AB0-6E6F-4507-9BBA-84CD93A8B44E}" dt="2023-08-15T03:26:00.395" v="3212"/>
          <ac:spMkLst>
            <pc:docMk/>
            <pc:sldMk cId="3638640021" sldId="443"/>
            <ac:spMk id="53" creationId="{F48A6FAA-D03E-3901-40AD-9008603C7EC7}"/>
          </ac:spMkLst>
        </pc:spChg>
        <pc:spChg chg="mod">
          <ac:chgData name="Minh Tran" userId="59ade502-7af3-4e1d-b883-7a9e2f25f753" providerId="ADAL" clId="{B27C2AB0-6E6F-4507-9BBA-84CD93A8B44E}" dt="2023-08-15T03:26:00.395" v="3212"/>
          <ac:spMkLst>
            <pc:docMk/>
            <pc:sldMk cId="3638640021" sldId="443"/>
            <ac:spMk id="56" creationId="{8D80C7AD-5EEE-88F4-BEA6-5ACEA0119777}"/>
          </ac:spMkLst>
        </pc:spChg>
        <pc:spChg chg="mod">
          <ac:chgData name="Minh Tran" userId="59ade502-7af3-4e1d-b883-7a9e2f25f753" providerId="ADAL" clId="{B27C2AB0-6E6F-4507-9BBA-84CD93A8B44E}" dt="2023-08-15T03:26:00.395" v="3212"/>
          <ac:spMkLst>
            <pc:docMk/>
            <pc:sldMk cId="3638640021" sldId="443"/>
            <ac:spMk id="59" creationId="{BF3BD5A5-DEAA-872C-A0D7-01E7024795D8}"/>
          </ac:spMkLst>
        </pc:spChg>
        <pc:spChg chg="mod">
          <ac:chgData name="Minh Tran" userId="59ade502-7af3-4e1d-b883-7a9e2f25f753" providerId="ADAL" clId="{B27C2AB0-6E6F-4507-9BBA-84CD93A8B44E}" dt="2023-08-15T03:26:00.395" v="3212"/>
          <ac:spMkLst>
            <pc:docMk/>
            <pc:sldMk cId="3638640021" sldId="443"/>
            <ac:spMk id="62" creationId="{9E8C17DA-2B39-2D3B-C9C3-90F14EAFB5EF}"/>
          </ac:spMkLst>
        </pc:spChg>
        <pc:spChg chg="add del mod">
          <ac:chgData name="Minh Tran" userId="59ade502-7af3-4e1d-b883-7a9e2f25f753" providerId="ADAL" clId="{B27C2AB0-6E6F-4507-9BBA-84CD93A8B44E}" dt="2023-08-15T03:26:04.371" v="3213"/>
          <ac:spMkLst>
            <pc:docMk/>
            <pc:sldMk cId="3638640021" sldId="443"/>
            <ac:spMk id="64" creationId="{D0CE2F63-3733-A5FD-B404-81ECB89C0E55}"/>
          </ac:spMkLst>
        </pc:spChg>
        <pc:spChg chg="add del mod">
          <ac:chgData name="Minh Tran" userId="59ade502-7af3-4e1d-b883-7a9e2f25f753" providerId="ADAL" clId="{B27C2AB0-6E6F-4507-9BBA-84CD93A8B44E}" dt="2023-08-15T03:26:04.371" v="3213"/>
          <ac:spMkLst>
            <pc:docMk/>
            <pc:sldMk cId="3638640021" sldId="443"/>
            <ac:spMk id="65" creationId="{EBACE446-0FC8-591A-82CD-204DED1D1BC7}"/>
          </ac:spMkLst>
        </pc:spChg>
        <pc:spChg chg="mod">
          <ac:chgData name="Minh Tran" userId="59ade502-7af3-4e1d-b883-7a9e2f25f753" providerId="ADAL" clId="{B27C2AB0-6E6F-4507-9BBA-84CD93A8B44E}" dt="2023-08-15T03:26:00.395" v="3212"/>
          <ac:spMkLst>
            <pc:docMk/>
            <pc:sldMk cId="3638640021" sldId="443"/>
            <ac:spMk id="67" creationId="{F0419C76-0820-0638-6451-3731EE52DBB3}"/>
          </ac:spMkLst>
        </pc:spChg>
        <pc:spChg chg="mod">
          <ac:chgData name="Minh Tran" userId="59ade502-7af3-4e1d-b883-7a9e2f25f753" providerId="ADAL" clId="{B27C2AB0-6E6F-4507-9BBA-84CD93A8B44E}" dt="2023-08-15T03:26:00.395" v="3212"/>
          <ac:spMkLst>
            <pc:docMk/>
            <pc:sldMk cId="3638640021" sldId="443"/>
            <ac:spMk id="68" creationId="{8BCFEDF6-20E9-C7D9-949D-A36E8A8AD788}"/>
          </ac:spMkLst>
        </pc:spChg>
        <pc:spChg chg="mod">
          <ac:chgData name="Minh Tran" userId="59ade502-7af3-4e1d-b883-7a9e2f25f753" providerId="ADAL" clId="{B27C2AB0-6E6F-4507-9BBA-84CD93A8B44E}" dt="2023-08-15T03:26:00.395" v="3212"/>
          <ac:spMkLst>
            <pc:docMk/>
            <pc:sldMk cId="3638640021" sldId="443"/>
            <ac:spMk id="77" creationId="{98DEA4BE-4844-BA05-6CCB-306DF6A5AE2F}"/>
          </ac:spMkLst>
        </pc:spChg>
        <pc:spChg chg="mod">
          <ac:chgData name="Minh Tran" userId="59ade502-7af3-4e1d-b883-7a9e2f25f753" providerId="ADAL" clId="{B27C2AB0-6E6F-4507-9BBA-84CD93A8B44E}" dt="2023-08-15T03:26:00.395" v="3212"/>
          <ac:spMkLst>
            <pc:docMk/>
            <pc:sldMk cId="3638640021" sldId="443"/>
            <ac:spMk id="79" creationId="{96872FB1-5AAB-4914-9423-F0AA1A0AD0B7}"/>
          </ac:spMkLst>
        </pc:spChg>
        <pc:spChg chg="mod">
          <ac:chgData name="Minh Tran" userId="59ade502-7af3-4e1d-b883-7a9e2f25f753" providerId="ADAL" clId="{B27C2AB0-6E6F-4507-9BBA-84CD93A8B44E}" dt="2023-08-15T03:26:00.395" v="3212"/>
          <ac:spMkLst>
            <pc:docMk/>
            <pc:sldMk cId="3638640021" sldId="443"/>
            <ac:spMk id="81" creationId="{9AAACF38-7626-834A-9FC7-8731CA780973}"/>
          </ac:spMkLst>
        </pc:spChg>
        <pc:spChg chg="mod">
          <ac:chgData name="Minh Tran" userId="59ade502-7af3-4e1d-b883-7a9e2f25f753" providerId="ADAL" clId="{B27C2AB0-6E6F-4507-9BBA-84CD93A8B44E}" dt="2023-08-15T03:26:00.395" v="3212"/>
          <ac:spMkLst>
            <pc:docMk/>
            <pc:sldMk cId="3638640021" sldId="443"/>
            <ac:spMk id="83" creationId="{36771072-EA57-886A-CD85-1408C132DECC}"/>
          </ac:spMkLst>
        </pc:spChg>
        <pc:spChg chg="mod">
          <ac:chgData name="Minh Tran" userId="59ade502-7af3-4e1d-b883-7a9e2f25f753" providerId="ADAL" clId="{B27C2AB0-6E6F-4507-9BBA-84CD93A8B44E}" dt="2023-08-15T03:26:00.395" v="3212"/>
          <ac:spMkLst>
            <pc:docMk/>
            <pc:sldMk cId="3638640021" sldId="443"/>
            <ac:spMk id="85" creationId="{9B111D28-BC3F-0C83-C3AC-2B662801F3D0}"/>
          </ac:spMkLst>
        </pc:spChg>
        <pc:spChg chg="mod">
          <ac:chgData name="Minh Tran" userId="59ade502-7af3-4e1d-b883-7a9e2f25f753" providerId="ADAL" clId="{B27C2AB0-6E6F-4507-9BBA-84CD93A8B44E}" dt="2023-08-15T03:26:00.395" v="3212"/>
          <ac:spMkLst>
            <pc:docMk/>
            <pc:sldMk cId="3638640021" sldId="443"/>
            <ac:spMk id="87" creationId="{4D238B9E-DD4B-D54C-E063-1A1617E8F866}"/>
          </ac:spMkLst>
        </pc:spChg>
        <pc:spChg chg="mod">
          <ac:chgData name="Minh Tran" userId="59ade502-7af3-4e1d-b883-7a9e2f25f753" providerId="ADAL" clId="{B27C2AB0-6E6F-4507-9BBA-84CD93A8B44E}" dt="2023-08-15T03:26:00.395" v="3212"/>
          <ac:spMkLst>
            <pc:docMk/>
            <pc:sldMk cId="3638640021" sldId="443"/>
            <ac:spMk id="92" creationId="{9A8CC09A-2D01-30BC-B59C-4169AAECF174}"/>
          </ac:spMkLst>
        </pc:spChg>
        <pc:spChg chg="mod">
          <ac:chgData name="Minh Tran" userId="59ade502-7af3-4e1d-b883-7a9e2f25f753" providerId="ADAL" clId="{B27C2AB0-6E6F-4507-9BBA-84CD93A8B44E}" dt="2023-08-15T03:26:00.395" v="3212"/>
          <ac:spMkLst>
            <pc:docMk/>
            <pc:sldMk cId="3638640021" sldId="443"/>
            <ac:spMk id="93" creationId="{C4FAEB46-68F1-0940-B8DD-E66D8D568033}"/>
          </ac:spMkLst>
        </pc:spChg>
        <pc:spChg chg="mod">
          <ac:chgData name="Minh Tran" userId="59ade502-7af3-4e1d-b883-7a9e2f25f753" providerId="ADAL" clId="{B27C2AB0-6E6F-4507-9BBA-84CD93A8B44E}" dt="2023-08-15T03:26:00.395" v="3212"/>
          <ac:spMkLst>
            <pc:docMk/>
            <pc:sldMk cId="3638640021" sldId="443"/>
            <ac:spMk id="101" creationId="{59F9D263-DCB0-F000-6CAB-DA16FBC67DAA}"/>
          </ac:spMkLst>
        </pc:spChg>
        <pc:spChg chg="mod">
          <ac:chgData name="Minh Tran" userId="59ade502-7af3-4e1d-b883-7a9e2f25f753" providerId="ADAL" clId="{B27C2AB0-6E6F-4507-9BBA-84CD93A8B44E}" dt="2023-08-15T03:26:00.395" v="3212"/>
          <ac:spMkLst>
            <pc:docMk/>
            <pc:sldMk cId="3638640021" sldId="443"/>
            <ac:spMk id="110" creationId="{8E06DCF2-1B0E-CCF9-78F2-80916211EA96}"/>
          </ac:spMkLst>
        </pc:spChg>
        <pc:spChg chg="mod">
          <ac:chgData name="Minh Tran" userId="59ade502-7af3-4e1d-b883-7a9e2f25f753" providerId="ADAL" clId="{B27C2AB0-6E6F-4507-9BBA-84CD93A8B44E}" dt="2023-08-15T03:26:00.395" v="3212"/>
          <ac:spMkLst>
            <pc:docMk/>
            <pc:sldMk cId="3638640021" sldId="443"/>
            <ac:spMk id="111" creationId="{E2AE2A62-2FBF-C476-A81C-65381F43141F}"/>
          </ac:spMkLst>
        </pc:spChg>
        <pc:spChg chg="mod">
          <ac:chgData name="Minh Tran" userId="59ade502-7af3-4e1d-b883-7a9e2f25f753" providerId="ADAL" clId="{B27C2AB0-6E6F-4507-9BBA-84CD93A8B44E}" dt="2023-08-15T03:26:00.395" v="3212"/>
          <ac:spMkLst>
            <pc:docMk/>
            <pc:sldMk cId="3638640021" sldId="443"/>
            <ac:spMk id="112" creationId="{A8BE29EF-7D39-7178-650B-8B9C259A3488}"/>
          </ac:spMkLst>
        </pc:spChg>
        <pc:spChg chg="mod">
          <ac:chgData name="Minh Tran" userId="59ade502-7af3-4e1d-b883-7a9e2f25f753" providerId="ADAL" clId="{B27C2AB0-6E6F-4507-9BBA-84CD93A8B44E}" dt="2023-08-15T03:26:00.395" v="3212"/>
          <ac:spMkLst>
            <pc:docMk/>
            <pc:sldMk cId="3638640021" sldId="443"/>
            <ac:spMk id="114" creationId="{33143539-BB36-C0BF-0370-6FFD9DB37D5E}"/>
          </ac:spMkLst>
        </pc:spChg>
        <pc:spChg chg="mod">
          <ac:chgData name="Minh Tran" userId="59ade502-7af3-4e1d-b883-7a9e2f25f753" providerId="ADAL" clId="{B27C2AB0-6E6F-4507-9BBA-84CD93A8B44E}" dt="2023-08-15T03:26:00.395" v="3212"/>
          <ac:spMkLst>
            <pc:docMk/>
            <pc:sldMk cId="3638640021" sldId="443"/>
            <ac:spMk id="116" creationId="{474F1FFD-14C7-9003-0E3A-F025D53E9171}"/>
          </ac:spMkLst>
        </pc:spChg>
        <pc:spChg chg="mod">
          <ac:chgData name="Minh Tran" userId="59ade502-7af3-4e1d-b883-7a9e2f25f753" providerId="ADAL" clId="{B27C2AB0-6E6F-4507-9BBA-84CD93A8B44E}" dt="2023-08-15T03:26:00.395" v="3212"/>
          <ac:spMkLst>
            <pc:docMk/>
            <pc:sldMk cId="3638640021" sldId="443"/>
            <ac:spMk id="118" creationId="{E1C60CB6-355B-B237-28A1-1EAAC1B49DB6}"/>
          </ac:spMkLst>
        </pc:spChg>
        <pc:spChg chg="mod">
          <ac:chgData name="Minh Tran" userId="59ade502-7af3-4e1d-b883-7a9e2f25f753" providerId="ADAL" clId="{B27C2AB0-6E6F-4507-9BBA-84CD93A8B44E}" dt="2023-08-15T03:26:00.395" v="3212"/>
          <ac:spMkLst>
            <pc:docMk/>
            <pc:sldMk cId="3638640021" sldId="443"/>
            <ac:spMk id="120" creationId="{9F66D7BD-6E66-1712-1AF3-0BA7FBB43601}"/>
          </ac:spMkLst>
        </pc:spChg>
        <pc:spChg chg="mod">
          <ac:chgData name="Minh Tran" userId="59ade502-7af3-4e1d-b883-7a9e2f25f753" providerId="ADAL" clId="{B27C2AB0-6E6F-4507-9BBA-84CD93A8B44E}" dt="2023-08-15T03:26:00.395" v="3212"/>
          <ac:spMkLst>
            <pc:docMk/>
            <pc:sldMk cId="3638640021" sldId="443"/>
            <ac:spMk id="123" creationId="{8B7D1D5D-7155-52EA-7C7C-2FF4ABF1F413}"/>
          </ac:spMkLst>
        </pc:spChg>
        <pc:spChg chg="mod">
          <ac:chgData name="Minh Tran" userId="59ade502-7af3-4e1d-b883-7a9e2f25f753" providerId="ADAL" clId="{B27C2AB0-6E6F-4507-9BBA-84CD93A8B44E}" dt="2023-08-15T03:26:00.395" v="3212"/>
          <ac:spMkLst>
            <pc:docMk/>
            <pc:sldMk cId="3638640021" sldId="443"/>
            <ac:spMk id="124" creationId="{7FB85165-66B4-0289-0ED0-C1DD3B731292}"/>
          </ac:spMkLst>
        </pc:spChg>
        <pc:spChg chg="mod">
          <ac:chgData name="Minh Tran" userId="59ade502-7af3-4e1d-b883-7a9e2f25f753" providerId="ADAL" clId="{B27C2AB0-6E6F-4507-9BBA-84CD93A8B44E}" dt="2023-08-15T03:26:00.395" v="3212"/>
          <ac:spMkLst>
            <pc:docMk/>
            <pc:sldMk cId="3638640021" sldId="443"/>
            <ac:spMk id="127" creationId="{405C4DF9-D805-71F7-88C7-E0FD470107A3}"/>
          </ac:spMkLst>
        </pc:spChg>
        <pc:spChg chg="mod">
          <ac:chgData name="Minh Tran" userId="59ade502-7af3-4e1d-b883-7a9e2f25f753" providerId="ADAL" clId="{B27C2AB0-6E6F-4507-9BBA-84CD93A8B44E}" dt="2023-08-15T03:26:00.395" v="3212"/>
          <ac:spMkLst>
            <pc:docMk/>
            <pc:sldMk cId="3638640021" sldId="443"/>
            <ac:spMk id="130" creationId="{B2B39BBD-CEB0-2F7A-1418-AD5A27BFE7B0}"/>
          </ac:spMkLst>
        </pc:spChg>
        <pc:spChg chg="mod">
          <ac:chgData name="Minh Tran" userId="59ade502-7af3-4e1d-b883-7a9e2f25f753" providerId="ADAL" clId="{B27C2AB0-6E6F-4507-9BBA-84CD93A8B44E}" dt="2023-08-15T03:26:00.395" v="3212"/>
          <ac:spMkLst>
            <pc:docMk/>
            <pc:sldMk cId="3638640021" sldId="443"/>
            <ac:spMk id="133" creationId="{E3F53F24-D8E0-2140-8EE6-C9C8F5A599CC}"/>
          </ac:spMkLst>
        </pc:spChg>
        <pc:spChg chg="mod">
          <ac:chgData name="Minh Tran" userId="59ade502-7af3-4e1d-b883-7a9e2f25f753" providerId="ADAL" clId="{B27C2AB0-6E6F-4507-9BBA-84CD93A8B44E}" dt="2023-08-15T03:26:00.395" v="3212"/>
          <ac:spMkLst>
            <pc:docMk/>
            <pc:sldMk cId="3638640021" sldId="443"/>
            <ac:spMk id="136" creationId="{9113AB8F-8CC4-4DF9-E8DB-87CF373F4474}"/>
          </ac:spMkLst>
        </pc:spChg>
        <pc:spChg chg="mod">
          <ac:chgData name="Minh Tran" userId="59ade502-7af3-4e1d-b883-7a9e2f25f753" providerId="ADAL" clId="{B27C2AB0-6E6F-4507-9BBA-84CD93A8B44E}" dt="2023-08-15T03:26:00.395" v="3212"/>
          <ac:spMkLst>
            <pc:docMk/>
            <pc:sldMk cId="3638640021" sldId="443"/>
            <ac:spMk id="139" creationId="{FD5CE891-1708-DF0D-002D-57E66773708B}"/>
          </ac:spMkLst>
        </pc:spChg>
        <pc:spChg chg="mod">
          <ac:chgData name="Minh Tran" userId="59ade502-7af3-4e1d-b883-7a9e2f25f753" providerId="ADAL" clId="{B27C2AB0-6E6F-4507-9BBA-84CD93A8B44E}" dt="2023-08-15T03:26:00.395" v="3212"/>
          <ac:spMkLst>
            <pc:docMk/>
            <pc:sldMk cId="3638640021" sldId="443"/>
            <ac:spMk id="142" creationId="{3EE526B5-A654-3562-F799-4B4FF1FC5CBB}"/>
          </ac:spMkLst>
        </pc:spChg>
        <pc:spChg chg="mod">
          <ac:chgData name="Minh Tran" userId="59ade502-7af3-4e1d-b883-7a9e2f25f753" providerId="ADAL" clId="{B27C2AB0-6E6F-4507-9BBA-84CD93A8B44E}" dt="2023-08-15T03:26:00.395" v="3212"/>
          <ac:spMkLst>
            <pc:docMk/>
            <pc:sldMk cId="3638640021" sldId="443"/>
            <ac:spMk id="145" creationId="{BFE5A2F2-B326-E386-99FA-5E8668FA1844}"/>
          </ac:spMkLst>
        </pc:spChg>
        <pc:spChg chg="add del mod">
          <ac:chgData name="Minh Tran" userId="59ade502-7af3-4e1d-b883-7a9e2f25f753" providerId="ADAL" clId="{B27C2AB0-6E6F-4507-9BBA-84CD93A8B44E}" dt="2023-08-15T03:26:04.371" v="3213"/>
          <ac:spMkLst>
            <pc:docMk/>
            <pc:sldMk cId="3638640021" sldId="443"/>
            <ac:spMk id="147" creationId="{5A73230D-E794-320E-5B68-39453AC08051}"/>
          </ac:spMkLst>
        </pc:spChg>
        <pc:spChg chg="add del mod">
          <ac:chgData name="Minh Tran" userId="59ade502-7af3-4e1d-b883-7a9e2f25f753" providerId="ADAL" clId="{B27C2AB0-6E6F-4507-9BBA-84CD93A8B44E}" dt="2023-08-15T03:26:04.371" v="3213"/>
          <ac:spMkLst>
            <pc:docMk/>
            <pc:sldMk cId="3638640021" sldId="443"/>
            <ac:spMk id="148" creationId="{768C3BC8-E98F-797C-E0DA-A32107110517}"/>
          </ac:spMkLst>
        </pc:spChg>
        <pc:spChg chg="mod">
          <ac:chgData name="Minh Tran" userId="59ade502-7af3-4e1d-b883-7a9e2f25f753" providerId="ADAL" clId="{B27C2AB0-6E6F-4507-9BBA-84CD93A8B44E}" dt="2023-08-15T03:26:00.395" v="3212"/>
          <ac:spMkLst>
            <pc:docMk/>
            <pc:sldMk cId="3638640021" sldId="443"/>
            <ac:spMk id="151" creationId="{10ABA13F-B94B-E7ED-A83F-3B114097B2C2}"/>
          </ac:spMkLst>
        </pc:spChg>
        <pc:spChg chg="mod">
          <ac:chgData name="Minh Tran" userId="59ade502-7af3-4e1d-b883-7a9e2f25f753" providerId="ADAL" clId="{B27C2AB0-6E6F-4507-9BBA-84CD93A8B44E}" dt="2023-08-15T03:26:00.395" v="3212"/>
          <ac:spMkLst>
            <pc:docMk/>
            <pc:sldMk cId="3638640021" sldId="443"/>
            <ac:spMk id="154" creationId="{3647E136-F761-84A9-865B-5C539DBBE42F}"/>
          </ac:spMkLst>
        </pc:spChg>
        <pc:spChg chg="mod">
          <ac:chgData name="Minh Tran" userId="59ade502-7af3-4e1d-b883-7a9e2f25f753" providerId="ADAL" clId="{B27C2AB0-6E6F-4507-9BBA-84CD93A8B44E}" dt="2023-08-15T03:26:00.395" v="3212"/>
          <ac:spMkLst>
            <pc:docMk/>
            <pc:sldMk cId="3638640021" sldId="443"/>
            <ac:spMk id="157" creationId="{3D13D915-36DE-38E6-9888-FD38B19E2A1B}"/>
          </ac:spMkLst>
        </pc:spChg>
        <pc:spChg chg="mod">
          <ac:chgData name="Minh Tran" userId="59ade502-7af3-4e1d-b883-7a9e2f25f753" providerId="ADAL" clId="{B27C2AB0-6E6F-4507-9BBA-84CD93A8B44E}" dt="2023-08-15T03:26:00.395" v="3212"/>
          <ac:spMkLst>
            <pc:docMk/>
            <pc:sldMk cId="3638640021" sldId="443"/>
            <ac:spMk id="160" creationId="{8D3DEF5F-9E3E-209D-0DE4-E84AEFA5B675}"/>
          </ac:spMkLst>
        </pc:spChg>
        <pc:spChg chg="add del mod">
          <ac:chgData name="Minh Tran" userId="59ade502-7af3-4e1d-b883-7a9e2f25f753" providerId="ADAL" clId="{B27C2AB0-6E6F-4507-9BBA-84CD93A8B44E}" dt="2023-08-15T03:26:04.371" v="3213"/>
          <ac:spMkLst>
            <pc:docMk/>
            <pc:sldMk cId="3638640021" sldId="443"/>
            <ac:spMk id="162" creationId="{89D092B2-F00A-60D1-AA9E-8D3F705171B1}"/>
          </ac:spMkLst>
        </pc:spChg>
        <pc:spChg chg="mod">
          <ac:chgData name="Minh Tran" userId="59ade502-7af3-4e1d-b883-7a9e2f25f753" providerId="ADAL" clId="{B27C2AB0-6E6F-4507-9BBA-84CD93A8B44E}" dt="2023-08-15T03:26:00.395" v="3212"/>
          <ac:spMkLst>
            <pc:docMk/>
            <pc:sldMk cId="3638640021" sldId="443"/>
            <ac:spMk id="168" creationId="{627B2CA0-AFB4-01C9-B7D0-55A132A41C9F}"/>
          </ac:spMkLst>
        </pc:spChg>
        <pc:spChg chg="mod">
          <ac:chgData name="Minh Tran" userId="59ade502-7af3-4e1d-b883-7a9e2f25f753" providerId="ADAL" clId="{B27C2AB0-6E6F-4507-9BBA-84CD93A8B44E}" dt="2023-08-15T03:26:00.395" v="3212"/>
          <ac:spMkLst>
            <pc:docMk/>
            <pc:sldMk cId="3638640021" sldId="443"/>
            <ac:spMk id="170" creationId="{641B0DB6-2BB6-16BF-F5F5-BE4514A90E17}"/>
          </ac:spMkLst>
        </pc:spChg>
        <pc:spChg chg="mod">
          <ac:chgData name="Minh Tran" userId="59ade502-7af3-4e1d-b883-7a9e2f25f753" providerId="ADAL" clId="{B27C2AB0-6E6F-4507-9BBA-84CD93A8B44E}" dt="2023-08-15T03:26:00.395" v="3212"/>
          <ac:spMkLst>
            <pc:docMk/>
            <pc:sldMk cId="3638640021" sldId="443"/>
            <ac:spMk id="172" creationId="{33E28F30-035C-9010-184F-5BBD28C4AAEB}"/>
          </ac:spMkLst>
        </pc:spChg>
        <pc:spChg chg="mod">
          <ac:chgData name="Minh Tran" userId="59ade502-7af3-4e1d-b883-7a9e2f25f753" providerId="ADAL" clId="{B27C2AB0-6E6F-4507-9BBA-84CD93A8B44E}" dt="2023-08-15T03:26:00.395" v="3212"/>
          <ac:spMkLst>
            <pc:docMk/>
            <pc:sldMk cId="3638640021" sldId="443"/>
            <ac:spMk id="174" creationId="{88CC353B-58EF-EAF3-A16F-0EA6FAA792A5}"/>
          </ac:spMkLst>
        </pc:spChg>
        <pc:spChg chg="add del mod">
          <ac:chgData name="Minh Tran" userId="59ade502-7af3-4e1d-b883-7a9e2f25f753" providerId="ADAL" clId="{B27C2AB0-6E6F-4507-9BBA-84CD93A8B44E}" dt="2023-08-15T03:26:04.371" v="3213"/>
          <ac:spMkLst>
            <pc:docMk/>
            <pc:sldMk cId="3638640021" sldId="443"/>
            <ac:spMk id="176" creationId="{EB3C35D9-94BD-E2DF-BF3E-CC1C59494BBC}"/>
          </ac:spMkLst>
        </pc:spChg>
        <pc:spChg chg="mod">
          <ac:chgData name="Minh Tran" userId="59ade502-7af3-4e1d-b883-7a9e2f25f753" providerId="ADAL" clId="{B27C2AB0-6E6F-4507-9BBA-84CD93A8B44E}" dt="2023-08-15T03:26:00.395" v="3212"/>
          <ac:spMkLst>
            <pc:docMk/>
            <pc:sldMk cId="3638640021" sldId="443"/>
            <ac:spMk id="179" creationId="{E8482B54-133A-E80A-284E-45F84DF35969}"/>
          </ac:spMkLst>
        </pc:spChg>
        <pc:spChg chg="mod">
          <ac:chgData name="Minh Tran" userId="59ade502-7af3-4e1d-b883-7a9e2f25f753" providerId="ADAL" clId="{B27C2AB0-6E6F-4507-9BBA-84CD93A8B44E}" dt="2023-08-15T03:26:00.395" v="3212"/>
          <ac:spMkLst>
            <pc:docMk/>
            <pc:sldMk cId="3638640021" sldId="443"/>
            <ac:spMk id="180" creationId="{FBBBDFB3-82FD-91F5-E6D2-4AE57352CD2F}"/>
          </ac:spMkLst>
        </pc:spChg>
        <pc:spChg chg="mod">
          <ac:chgData name="Minh Tran" userId="59ade502-7af3-4e1d-b883-7a9e2f25f753" providerId="ADAL" clId="{B27C2AB0-6E6F-4507-9BBA-84CD93A8B44E}" dt="2023-08-15T03:26:00.395" v="3212"/>
          <ac:spMkLst>
            <pc:docMk/>
            <pc:sldMk cId="3638640021" sldId="443"/>
            <ac:spMk id="183" creationId="{28D94FF6-B84A-6C15-8465-682C5F8B5E2C}"/>
          </ac:spMkLst>
        </pc:spChg>
        <pc:spChg chg="mod">
          <ac:chgData name="Minh Tran" userId="59ade502-7af3-4e1d-b883-7a9e2f25f753" providerId="ADAL" clId="{B27C2AB0-6E6F-4507-9BBA-84CD93A8B44E}" dt="2023-08-15T03:26:00.395" v="3212"/>
          <ac:spMkLst>
            <pc:docMk/>
            <pc:sldMk cId="3638640021" sldId="443"/>
            <ac:spMk id="186" creationId="{BF88BE5E-9FFF-BBD8-4F20-7C08CFEA8F52}"/>
          </ac:spMkLst>
        </pc:spChg>
        <pc:spChg chg="mod">
          <ac:chgData name="Minh Tran" userId="59ade502-7af3-4e1d-b883-7a9e2f25f753" providerId="ADAL" clId="{B27C2AB0-6E6F-4507-9BBA-84CD93A8B44E}" dt="2023-08-15T03:26:00.395" v="3212"/>
          <ac:spMkLst>
            <pc:docMk/>
            <pc:sldMk cId="3638640021" sldId="443"/>
            <ac:spMk id="189" creationId="{31E1E78D-74D4-9574-B5B8-91875418A026}"/>
          </ac:spMkLst>
        </pc:spChg>
        <pc:spChg chg="add del mod">
          <ac:chgData name="Minh Tran" userId="59ade502-7af3-4e1d-b883-7a9e2f25f753" providerId="ADAL" clId="{B27C2AB0-6E6F-4507-9BBA-84CD93A8B44E}" dt="2023-08-15T03:26:04.371" v="3213"/>
          <ac:spMkLst>
            <pc:docMk/>
            <pc:sldMk cId="3638640021" sldId="443"/>
            <ac:spMk id="191" creationId="{5ACDFE7D-E841-E61C-DE90-6882B274639E}"/>
          </ac:spMkLst>
        </pc:spChg>
        <pc:spChg chg="mod">
          <ac:chgData name="Minh Tran" userId="59ade502-7af3-4e1d-b883-7a9e2f25f753" providerId="ADAL" clId="{B27C2AB0-6E6F-4507-9BBA-84CD93A8B44E}" dt="2023-08-15T03:26:00.395" v="3212"/>
          <ac:spMkLst>
            <pc:docMk/>
            <pc:sldMk cId="3638640021" sldId="443"/>
            <ac:spMk id="193" creationId="{A43326CC-080E-549D-F2B1-52EE92B6BA15}"/>
          </ac:spMkLst>
        </pc:spChg>
        <pc:spChg chg="mod">
          <ac:chgData name="Minh Tran" userId="59ade502-7af3-4e1d-b883-7a9e2f25f753" providerId="ADAL" clId="{B27C2AB0-6E6F-4507-9BBA-84CD93A8B44E}" dt="2023-08-15T03:26:00.395" v="3212"/>
          <ac:spMkLst>
            <pc:docMk/>
            <pc:sldMk cId="3638640021" sldId="443"/>
            <ac:spMk id="196" creationId="{7E47ED63-2098-5D6C-D8A6-18642FB2602B}"/>
          </ac:spMkLst>
        </pc:spChg>
        <pc:spChg chg="mod">
          <ac:chgData name="Minh Tran" userId="59ade502-7af3-4e1d-b883-7a9e2f25f753" providerId="ADAL" clId="{B27C2AB0-6E6F-4507-9BBA-84CD93A8B44E}" dt="2023-08-15T03:26:00.395" v="3212"/>
          <ac:spMkLst>
            <pc:docMk/>
            <pc:sldMk cId="3638640021" sldId="443"/>
            <ac:spMk id="199" creationId="{FC834E84-12B3-83FC-8EDE-3F047ADFE3A8}"/>
          </ac:spMkLst>
        </pc:spChg>
        <pc:spChg chg="mod">
          <ac:chgData name="Minh Tran" userId="59ade502-7af3-4e1d-b883-7a9e2f25f753" providerId="ADAL" clId="{B27C2AB0-6E6F-4507-9BBA-84CD93A8B44E}" dt="2023-08-15T03:26:00.395" v="3212"/>
          <ac:spMkLst>
            <pc:docMk/>
            <pc:sldMk cId="3638640021" sldId="443"/>
            <ac:spMk id="202" creationId="{11EFF418-024B-AA7E-A72E-7FBDD22F8A23}"/>
          </ac:spMkLst>
        </pc:spChg>
        <pc:spChg chg="mod">
          <ac:chgData name="Minh Tran" userId="59ade502-7af3-4e1d-b883-7a9e2f25f753" providerId="ADAL" clId="{B27C2AB0-6E6F-4507-9BBA-84CD93A8B44E}" dt="2023-08-15T03:26:00.395" v="3212"/>
          <ac:spMkLst>
            <pc:docMk/>
            <pc:sldMk cId="3638640021" sldId="443"/>
            <ac:spMk id="205" creationId="{81144E58-8415-4C85-FB82-893F0C475E96}"/>
          </ac:spMkLst>
        </pc:spChg>
        <pc:spChg chg="mod">
          <ac:chgData name="Minh Tran" userId="59ade502-7af3-4e1d-b883-7a9e2f25f753" providerId="ADAL" clId="{B27C2AB0-6E6F-4507-9BBA-84CD93A8B44E}" dt="2023-08-15T03:26:00.395" v="3212"/>
          <ac:spMkLst>
            <pc:docMk/>
            <pc:sldMk cId="3638640021" sldId="443"/>
            <ac:spMk id="208" creationId="{BB94347A-3044-7CA6-285E-156214CD390C}"/>
          </ac:spMkLst>
        </pc:spChg>
        <pc:spChg chg="mod">
          <ac:chgData name="Minh Tran" userId="59ade502-7af3-4e1d-b883-7a9e2f25f753" providerId="ADAL" clId="{B27C2AB0-6E6F-4507-9BBA-84CD93A8B44E}" dt="2023-08-15T03:26:00.395" v="3212"/>
          <ac:spMkLst>
            <pc:docMk/>
            <pc:sldMk cId="3638640021" sldId="443"/>
            <ac:spMk id="211" creationId="{AD20CA7F-8EF9-21C3-A9F1-C4F1ECC8C7F6}"/>
          </ac:spMkLst>
        </pc:spChg>
        <pc:spChg chg="mod">
          <ac:chgData name="Minh Tran" userId="59ade502-7af3-4e1d-b883-7a9e2f25f753" providerId="ADAL" clId="{B27C2AB0-6E6F-4507-9BBA-84CD93A8B44E}" dt="2023-08-15T03:26:00.395" v="3212"/>
          <ac:spMkLst>
            <pc:docMk/>
            <pc:sldMk cId="3638640021" sldId="443"/>
            <ac:spMk id="214" creationId="{CFAFA52C-34D9-1B42-DC78-BFCEBC1E7CF5}"/>
          </ac:spMkLst>
        </pc:spChg>
        <pc:spChg chg="mod">
          <ac:chgData name="Minh Tran" userId="59ade502-7af3-4e1d-b883-7a9e2f25f753" providerId="ADAL" clId="{B27C2AB0-6E6F-4507-9BBA-84CD93A8B44E}" dt="2023-08-15T03:26:00.395" v="3212"/>
          <ac:spMkLst>
            <pc:docMk/>
            <pc:sldMk cId="3638640021" sldId="443"/>
            <ac:spMk id="217" creationId="{D51529CA-CFED-141E-FA13-96E473307299}"/>
          </ac:spMkLst>
        </pc:spChg>
        <pc:spChg chg="add del mod">
          <ac:chgData name="Minh Tran" userId="59ade502-7af3-4e1d-b883-7a9e2f25f753" providerId="ADAL" clId="{B27C2AB0-6E6F-4507-9BBA-84CD93A8B44E}" dt="2023-08-15T03:26:04.371" v="3213"/>
          <ac:spMkLst>
            <pc:docMk/>
            <pc:sldMk cId="3638640021" sldId="443"/>
            <ac:spMk id="219" creationId="{C3AB5106-30EF-5E29-16E8-1B02FD3BB77B}"/>
          </ac:spMkLst>
        </pc:spChg>
        <pc:spChg chg="add del mod">
          <ac:chgData name="Minh Tran" userId="59ade502-7af3-4e1d-b883-7a9e2f25f753" providerId="ADAL" clId="{B27C2AB0-6E6F-4507-9BBA-84CD93A8B44E}" dt="2023-08-15T03:26:04.371" v="3213"/>
          <ac:spMkLst>
            <pc:docMk/>
            <pc:sldMk cId="3638640021" sldId="443"/>
            <ac:spMk id="221" creationId="{1A91CB78-91FC-EB31-497D-B80E1E53674D}"/>
          </ac:spMkLst>
        </pc:spChg>
        <pc:spChg chg="add del mod">
          <ac:chgData name="Minh Tran" userId="59ade502-7af3-4e1d-b883-7a9e2f25f753" providerId="ADAL" clId="{B27C2AB0-6E6F-4507-9BBA-84CD93A8B44E}" dt="2023-08-15T03:26:04.371" v="3213"/>
          <ac:spMkLst>
            <pc:docMk/>
            <pc:sldMk cId="3638640021" sldId="443"/>
            <ac:spMk id="222" creationId="{4297AA90-AD9B-E33A-E3B4-D9BF132D00C7}"/>
          </ac:spMkLst>
        </pc:spChg>
        <pc:spChg chg="mod">
          <ac:chgData name="Minh Tran" userId="59ade502-7af3-4e1d-b883-7a9e2f25f753" providerId="ADAL" clId="{B27C2AB0-6E6F-4507-9BBA-84CD93A8B44E}" dt="2023-08-15T03:26:00.395" v="3212"/>
          <ac:spMkLst>
            <pc:docMk/>
            <pc:sldMk cId="3638640021" sldId="443"/>
            <ac:spMk id="228" creationId="{BBD22E43-AEB1-B6ED-9133-E6C982AFAE80}"/>
          </ac:spMkLst>
        </pc:spChg>
        <pc:spChg chg="mod">
          <ac:chgData name="Minh Tran" userId="59ade502-7af3-4e1d-b883-7a9e2f25f753" providerId="ADAL" clId="{B27C2AB0-6E6F-4507-9BBA-84CD93A8B44E}" dt="2023-08-15T03:26:00.395" v="3212"/>
          <ac:spMkLst>
            <pc:docMk/>
            <pc:sldMk cId="3638640021" sldId="443"/>
            <ac:spMk id="230" creationId="{34D61B43-AA29-DE91-ECAB-C08581FB89E5}"/>
          </ac:spMkLst>
        </pc:spChg>
        <pc:spChg chg="mod">
          <ac:chgData name="Minh Tran" userId="59ade502-7af3-4e1d-b883-7a9e2f25f753" providerId="ADAL" clId="{B27C2AB0-6E6F-4507-9BBA-84CD93A8B44E}" dt="2023-08-15T03:26:00.395" v="3212"/>
          <ac:spMkLst>
            <pc:docMk/>
            <pc:sldMk cId="3638640021" sldId="443"/>
            <ac:spMk id="232" creationId="{1F775505-B2DC-57A2-171F-172E436CA0A6}"/>
          </ac:spMkLst>
        </pc:spChg>
        <pc:spChg chg="add del mod">
          <ac:chgData name="Minh Tran" userId="59ade502-7af3-4e1d-b883-7a9e2f25f753" providerId="ADAL" clId="{B27C2AB0-6E6F-4507-9BBA-84CD93A8B44E}" dt="2023-08-15T03:26:16.114" v="3215" actId="478"/>
          <ac:spMkLst>
            <pc:docMk/>
            <pc:sldMk cId="3638640021" sldId="443"/>
            <ac:spMk id="234" creationId="{6EDA7288-0FCA-3EE8-A539-3F8D38FA5C98}"/>
          </ac:spMkLst>
        </pc:spChg>
        <pc:spChg chg="add del mod">
          <ac:chgData name="Minh Tran" userId="59ade502-7af3-4e1d-b883-7a9e2f25f753" providerId="ADAL" clId="{B27C2AB0-6E6F-4507-9BBA-84CD93A8B44E}" dt="2023-08-15T03:26:22.193" v="3216" actId="478"/>
          <ac:spMkLst>
            <pc:docMk/>
            <pc:sldMk cId="3638640021" sldId="443"/>
            <ac:spMk id="235" creationId="{DE980BAC-776D-0D68-276C-9C7C9EE4B9ED}"/>
          </ac:spMkLst>
        </pc:spChg>
        <pc:spChg chg="add del mod ord">
          <ac:chgData name="Minh Tran" userId="59ade502-7af3-4e1d-b883-7a9e2f25f753" providerId="ADAL" clId="{B27C2AB0-6E6F-4507-9BBA-84CD93A8B44E}" dt="2023-08-18T03:37:57.954" v="9063" actId="478"/>
          <ac:spMkLst>
            <pc:docMk/>
            <pc:sldMk cId="3638640021" sldId="443"/>
            <ac:spMk id="236" creationId="{69D88224-5614-8C60-322F-786080909322}"/>
          </ac:spMkLst>
        </pc:spChg>
        <pc:spChg chg="add mod ord">
          <ac:chgData name="Minh Tran" userId="59ade502-7af3-4e1d-b883-7a9e2f25f753" providerId="ADAL" clId="{B27C2AB0-6E6F-4507-9BBA-84CD93A8B44E}" dt="2023-08-18T03:38:22.862" v="9068" actId="164"/>
          <ac:spMkLst>
            <pc:docMk/>
            <pc:sldMk cId="3638640021" sldId="443"/>
            <ac:spMk id="237" creationId="{7373FB4F-EA35-F6E6-082C-EFDFB74D64BA}"/>
          </ac:spMkLst>
        </pc:spChg>
        <pc:spChg chg="mod">
          <ac:chgData name="Minh Tran" userId="59ade502-7af3-4e1d-b883-7a9e2f25f753" providerId="ADAL" clId="{B27C2AB0-6E6F-4507-9BBA-84CD93A8B44E}" dt="2023-08-15T03:26:04.462" v="3214"/>
          <ac:spMkLst>
            <pc:docMk/>
            <pc:sldMk cId="3638640021" sldId="443"/>
            <ac:spMk id="239" creationId="{72FD3F02-4A88-18CD-68A6-2B06ECFA7DB5}"/>
          </ac:spMkLst>
        </pc:spChg>
        <pc:spChg chg="mod">
          <ac:chgData name="Minh Tran" userId="59ade502-7af3-4e1d-b883-7a9e2f25f753" providerId="ADAL" clId="{B27C2AB0-6E6F-4507-9BBA-84CD93A8B44E}" dt="2023-08-15T03:26:04.462" v="3214"/>
          <ac:spMkLst>
            <pc:docMk/>
            <pc:sldMk cId="3638640021" sldId="443"/>
            <ac:spMk id="241" creationId="{17AFABC5-0F11-4213-A2E3-1E07E8CDF7D5}"/>
          </ac:spMkLst>
        </pc:spChg>
        <pc:spChg chg="mod">
          <ac:chgData name="Minh Tran" userId="59ade502-7af3-4e1d-b883-7a9e2f25f753" providerId="ADAL" clId="{B27C2AB0-6E6F-4507-9BBA-84CD93A8B44E}" dt="2023-08-15T03:26:04.462" v="3214"/>
          <ac:spMkLst>
            <pc:docMk/>
            <pc:sldMk cId="3638640021" sldId="443"/>
            <ac:spMk id="244" creationId="{D55F578F-044D-AB87-C3D2-15945FCE8450}"/>
          </ac:spMkLst>
        </pc:spChg>
        <pc:spChg chg="mod">
          <ac:chgData name="Minh Tran" userId="59ade502-7af3-4e1d-b883-7a9e2f25f753" providerId="ADAL" clId="{B27C2AB0-6E6F-4507-9BBA-84CD93A8B44E}" dt="2023-08-15T03:26:04.462" v="3214"/>
          <ac:spMkLst>
            <pc:docMk/>
            <pc:sldMk cId="3638640021" sldId="443"/>
            <ac:spMk id="247" creationId="{0BBF018F-1410-A211-E848-F0D2514B7334}"/>
          </ac:spMkLst>
        </pc:spChg>
        <pc:spChg chg="mod">
          <ac:chgData name="Minh Tran" userId="59ade502-7af3-4e1d-b883-7a9e2f25f753" providerId="ADAL" clId="{B27C2AB0-6E6F-4507-9BBA-84CD93A8B44E}" dt="2023-08-15T03:26:04.462" v="3214"/>
          <ac:spMkLst>
            <pc:docMk/>
            <pc:sldMk cId="3638640021" sldId="443"/>
            <ac:spMk id="250" creationId="{03DC8E1C-1368-BEEF-EBCD-14DAE26D97F0}"/>
          </ac:spMkLst>
        </pc:spChg>
        <pc:spChg chg="mod">
          <ac:chgData name="Minh Tran" userId="59ade502-7af3-4e1d-b883-7a9e2f25f753" providerId="ADAL" clId="{B27C2AB0-6E6F-4507-9BBA-84CD93A8B44E}" dt="2023-08-15T03:26:04.462" v="3214"/>
          <ac:spMkLst>
            <pc:docMk/>
            <pc:sldMk cId="3638640021" sldId="443"/>
            <ac:spMk id="253" creationId="{E1152957-2562-8691-5B64-F14CC5E84672}"/>
          </ac:spMkLst>
        </pc:spChg>
        <pc:spChg chg="mod">
          <ac:chgData name="Minh Tran" userId="59ade502-7af3-4e1d-b883-7a9e2f25f753" providerId="ADAL" clId="{B27C2AB0-6E6F-4507-9BBA-84CD93A8B44E}" dt="2023-08-15T03:26:04.462" v="3214"/>
          <ac:spMkLst>
            <pc:docMk/>
            <pc:sldMk cId="3638640021" sldId="443"/>
            <ac:spMk id="256" creationId="{F48CF4AE-7907-9267-9C43-36949C46681B}"/>
          </ac:spMkLst>
        </pc:spChg>
        <pc:spChg chg="mod">
          <ac:chgData name="Minh Tran" userId="59ade502-7af3-4e1d-b883-7a9e2f25f753" providerId="ADAL" clId="{B27C2AB0-6E6F-4507-9BBA-84CD93A8B44E}" dt="2023-08-15T03:26:04.462" v="3214"/>
          <ac:spMkLst>
            <pc:docMk/>
            <pc:sldMk cId="3638640021" sldId="443"/>
            <ac:spMk id="259" creationId="{455451F3-0C2A-D483-2894-46BAA0F438CA}"/>
          </ac:spMkLst>
        </pc:spChg>
        <pc:spChg chg="mod">
          <ac:chgData name="Minh Tran" userId="59ade502-7af3-4e1d-b883-7a9e2f25f753" providerId="ADAL" clId="{B27C2AB0-6E6F-4507-9BBA-84CD93A8B44E}" dt="2023-08-15T03:26:04.462" v="3214"/>
          <ac:spMkLst>
            <pc:docMk/>
            <pc:sldMk cId="3638640021" sldId="443"/>
            <ac:spMk id="262" creationId="{D9B6C3E8-C9BC-6D7A-F8C3-402E744AD754}"/>
          </ac:spMkLst>
        </pc:spChg>
        <pc:spChg chg="mod">
          <ac:chgData name="Minh Tran" userId="59ade502-7af3-4e1d-b883-7a9e2f25f753" providerId="ADAL" clId="{B27C2AB0-6E6F-4507-9BBA-84CD93A8B44E}" dt="2023-08-15T03:26:04.462" v="3214"/>
          <ac:spMkLst>
            <pc:docMk/>
            <pc:sldMk cId="3638640021" sldId="443"/>
            <ac:spMk id="265" creationId="{8ADD6EFD-535D-77AD-9F57-3011CFBBC21A}"/>
          </ac:spMkLst>
        </pc:spChg>
        <pc:spChg chg="add mod ord">
          <ac:chgData name="Minh Tran" userId="59ade502-7af3-4e1d-b883-7a9e2f25f753" providerId="ADAL" clId="{B27C2AB0-6E6F-4507-9BBA-84CD93A8B44E}" dt="2023-08-18T03:38:22.862" v="9068" actId="164"/>
          <ac:spMkLst>
            <pc:docMk/>
            <pc:sldMk cId="3638640021" sldId="443"/>
            <ac:spMk id="267" creationId="{64EEEE70-BC1F-8AFB-3E54-69D668519954}"/>
          </ac:spMkLst>
        </pc:spChg>
        <pc:spChg chg="mod">
          <ac:chgData name="Minh Tran" userId="59ade502-7af3-4e1d-b883-7a9e2f25f753" providerId="ADAL" clId="{B27C2AB0-6E6F-4507-9BBA-84CD93A8B44E}" dt="2023-08-15T03:26:04.462" v="3214"/>
          <ac:spMkLst>
            <pc:docMk/>
            <pc:sldMk cId="3638640021" sldId="443"/>
            <ac:spMk id="269" creationId="{DB78EAEA-BF2D-C90B-CDEE-7AB315D34CA0}"/>
          </ac:spMkLst>
        </pc:spChg>
        <pc:spChg chg="mod">
          <ac:chgData name="Minh Tran" userId="59ade502-7af3-4e1d-b883-7a9e2f25f753" providerId="ADAL" clId="{B27C2AB0-6E6F-4507-9BBA-84CD93A8B44E}" dt="2023-08-15T03:26:04.462" v="3214"/>
          <ac:spMkLst>
            <pc:docMk/>
            <pc:sldMk cId="3638640021" sldId="443"/>
            <ac:spMk id="272" creationId="{3BC60693-B62A-3813-03DB-5A3CE3302AEA}"/>
          </ac:spMkLst>
        </pc:spChg>
        <pc:spChg chg="mod">
          <ac:chgData name="Minh Tran" userId="59ade502-7af3-4e1d-b883-7a9e2f25f753" providerId="ADAL" clId="{B27C2AB0-6E6F-4507-9BBA-84CD93A8B44E}" dt="2023-08-15T03:26:04.462" v="3214"/>
          <ac:spMkLst>
            <pc:docMk/>
            <pc:sldMk cId="3638640021" sldId="443"/>
            <ac:spMk id="275" creationId="{61D77176-FF40-E638-5F6C-B9B253CC01C3}"/>
          </ac:spMkLst>
        </pc:spChg>
        <pc:spChg chg="mod">
          <ac:chgData name="Minh Tran" userId="59ade502-7af3-4e1d-b883-7a9e2f25f753" providerId="ADAL" clId="{B27C2AB0-6E6F-4507-9BBA-84CD93A8B44E}" dt="2023-08-15T03:26:04.462" v="3214"/>
          <ac:spMkLst>
            <pc:docMk/>
            <pc:sldMk cId="3638640021" sldId="443"/>
            <ac:spMk id="278" creationId="{5555B6DB-CE5B-66D6-FA0A-4C32760614D2}"/>
          </ac:spMkLst>
        </pc:spChg>
        <pc:spChg chg="mod">
          <ac:chgData name="Minh Tran" userId="59ade502-7af3-4e1d-b883-7a9e2f25f753" providerId="ADAL" clId="{B27C2AB0-6E6F-4507-9BBA-84CD93A8B44E}" dt="2023-08-15T03:26:04.462" v="3214"/>
          <ac:spMkLst>
            <pc:docMk/>
            <pc:sldMk cId="3638640021" sldId="443"/>
            <ac:spMk id="281" creationId="{35776C1D-73C3-37D6-C72E-6B1FCB087AF7}"/>
          </ac:spMkLst>
        </pc:spChg>
        <pc:spChg chg="mod">
          <ac:chgData name="Minh Tran" userId="59ade502-7af3-4e1d-b883-7a9e2f25f753" providerId="ADAL" clId="{B27C2AB0-6E6F-4507-9BBA-84CD93A8B44E}" dt="2023-08-15T03:26:04.462" v="3214"/>
          <ac:spMkLst>
            <pc:docMk/>
            <pc:sldMk cId="3638640021" sldId="443"/>
            <ac:spMk id="284" creationId="{B0CA452B-4313-C55C-F699-193171706B02}"/>
          </ac:spMkLst>
        </pc:spChg>
        <pc:spChg chg="mod">
          <ac:chgData name="Minh Tran" userId="59ade502-7af3-4e1d-b883-7a9e2f25f753" providerId="ADAL" clId="{B27C2AB0-6E6F-4507-9BBA-84CD93A8B44E}" dt="2023-08-15T03:26:04.462" v="3214"/>
          <ac:spMkLst>
            <pc:docMk/>
            <pc:sldMk cId="3638640021" sldId="443"/>
            <ac:spMk id="287" creationId="{57954AD3-B999-3307-7D47-65FFC4A42AB8}"/>
          </ac:spMkLst>
        </pc:spChg>
        <pc:spChg chg="mod">
          <ac:chgData name="Minh Tran" userId="59ade502-7af3-4e1d-b883-7a9e2f25f753" providerId="ADAL" clId="{B27C2AB0-6E6F-4507-9BBA-84CD93A8B44E}" dt="2023-08-15T03:26:04.462" v="3214"/>
          <ac:spMkLst>
            <pc:docMk/>
            <pc:sldMk cId="3638640021" sldId="443"/>
            <ac:spMk id="290" creationId="{23A0F812-9E07-4FFF-FDE1-883FD87C4482}"/>
          </ac:spMkLst>
        </pc:spChg>
        <pc:spChg chg="mod">
          <ac:chgData name="Minh Tran" userId="59ade502-7af3-4e1d-b883-7a9e2f25f753" providerId="ADAL" clId="{B27C2AB0-6E6F-4507-9BBA-84CD93A8B44E}" dt="2023-08-15T03:26:04.462" v="3214"/>
          <ac:spMkLst>
            <pc:docMk/>
            <pc:sldMk cId="3638640021" sldId="443"/>
            <ac:spMk id="293" creationId="{99DB3992-BD9B-14E2-9CAC-255E36CC83A9}"/>
          </ac:spMkLst>
        </pc:spChg>
        <pc:spChg chg="add mod ord">
          <ac:chgData name="Minh Tran" userId="59ade502-7af3-4e1d-b883-7a9e2f25f753" providerId="ADAL" clId="{B27C2AB0-6E6F-4507-9BBA-84CD93A8B44E}" dt="2023-08-18T03:38:22.862" v="9068" actId="164"/>
          <ac:spMkLst>
            <pc:docMk/>
            <pc:sldMk cId="3638640021" sldId="443"/>
            <ac:spMk id="295" creationId="{D7561115-2AAF-0686-EEC5-F037E5EA9455}"/>
          </ac:spMkLst>
        </pc:spChg>
        <pc:spChg chg="add mod ord">
          <ac:chgData name="Minh Tran" userId="59ade502-7af3-4e1d-b883-7a9e2f25f753" providerId="ADAL" clId="{B27C2AB0-6E6F-4507-9BBA-84CD93A8B44E}" dt="2023-08-18T03:38:22.862" v="9068" actId="164"/>
          <ac:spMkLst>
            <pc:docMk/>
            <pc:sldMk cId="3638640021" sldId="443"/>
            <ac:spMk id="296" creationId="{565716BD-334F-4E04-1188-0BE01B3723B4}"/>
          </ac:spMkLst>
        </pc:spChg>
        <pc:spChg chg="mod">
          <ac:chgData name="Minh Tran" userId="59ade502-7af3-4e1d-b883-7a9e2f25f753" providerId="ADAL" clId="{B27C2AB0-6E6F-4507-9BBA-84CD93A8B44E}" dt="2023-08-15T03:26:04.462" v="3214"/>
          <ac:spMkLst>
            <pc:docMk/>
            <pc:sldMk cId="3638640021" sldId="443"/>
            <ac:spMk id="298" creationId="{7A1B50B1-54AF-6788-3125-18CB64D9D4E5}"/>
          </ac:spMkLst>
        </pc:spChg>
        <pc:spChg chg="mod">
          <ac:chgData name="Minh Tran" userId="59ade502-7af3-4e1d-b883-7a9e2f25f753" providerId="ADAL" clId="{B27C2AB0-6E6F-4507-9BBA-84CD93A8B44E}" dt="2023-08-15T03:26:04.462" v="3214"/>
          <ac:spMkLst>
            <pc:docMk/>
            <pc:sldMk cId="3638640021" sldId="443"/>
            <ac:spMk id="299" creationId="{BBF1F6C8-2392-E611-6244-2CF5365AE248}"/>
          </ac:spMkLst>
        </pc:spChg>
        <pc:spChg chg="mod">
          <ac:chgData name="Minh Tran" userId="59ade502-7af3-4e1d-b883-7a9e2f25f753" providerId="ADAL" clId="{B27C2AB0-6E6F-4507-9BBA-84CD93A8B44E}" dt="2023-08-15T03:26:04.462" v="3214"/>
          <ac:spMkLst>
            <pc:docMk/>
            <pc:sldMk cId="3638640021" sldId="443"/>
            <ac:spMk id="308" creationId="{8DE3FF93-9049-8150-66A0-3B8AAFE49DEB}"/>
          </ac:spMkLst>
        </pc:spChg>
        <pc:spChg chg="mod">
          <ac:chgData name="Minh Tran" userId="59ade502-7af3-4e1d-b883-7a9e2f25f753" providerId="ADAL" clId="{B27C2AB0-6E6F-4507-9BBA-84CD93A8B44E}" dt="2023-08-15T03:26:04.462" v="3214"/>
          <ac:spMkLst>
            <pc:docMk/>
            <pc:sldMk cId="3638640021" sldId="443"/>
            <ac:spMk id="310" creationId="{ACF23B18-2B3D-CDDA-EBA9-93D45B3C51B7}"/>
          </ac:spMkLst>
        </pc:spChg>
        <pc:spChg chg="mod">
          <ac:chgData name="Minh Tran" userId="59ade502-7af3-4e1d-b883-7a9e2f25f753" providerId="ADAL" clId="{B27C2AB0-6E6F-4507-9BBA-84CD93A8B44E}" dt="2023-08-15T03:26:04.462" v="3214"/>
          <ac:spMkLst>
            <pc:docMk/>
            <pc:sldMk cId="3638640021" sldId="443"/>
            <ac:spMk id="312" creationId="{13313C73-1D8F-194E-85E6-2CA85CB40B3F}"/>
          </ac:spMkLst>
        </pc:spChg>
        <pc:spChg chg="mod">
          <ac:chgData name="Minh Tran" userId="59ade502-7af3-4e1d-b883-7a9e2f25f753" providerId="ADAL" clId="{B27C2AB0-6E6F-4507-9BBA-84CD93A8B44E}" dt="2023-08-15T03:26:04.462" v="3214"/>
          <ac:spMkLst>
            <pc:docMk/>
            <pc:sldMk cId="3638640021" sldId="443"/>
            <ac:spMk id="314" creationId="{E4492C9D-C64B-8E82-7FB7-118F3FFF44C7}"/>
          </ac:spMkLst>
        </pc:spChg>
        <pc:spChg chg="mod">
          <ac:chgData name="Minh Tran" userId="59ade502-7af3-4e1d-b883-7a9e2f25f753" providerId="ADAL" clId="{B27C2AB0-6E6F-4507-9BBA-84CD93A8B44E}" dt="2023-08-15T03:26:04.462" v="3214"/>
          <ac:spMkLst>
            <pc:docMk/>
            <pc:sldMk cId="3638640021" sldId="443"/>
            <ac:spMk id="316" creationId="{0E8ADD08-6689-B775-0023-6D2C9D4CA15E}"/>
          </ac:spMkLst>
        </pc:spChg>
        <pc:spChg chg="mod">
          <ac:chgData name="Minh Tran" userId="59ade502-7af3-4e1d-b883-7a9e2f25f753" providerId="ADAL" clId="{B27C2AB0-6E6F-4507-9BBA-84CD93A8B44E}" dt="2023-08-15T03:26:04.462" v="3214"/>
          <ac:spMkLst>
            <pc:docMk/>
            <pc:sldMk cId="3638640021" sldId="443"/>
            <ac:spMk id="318" creationId="{089FA733-1CD1-7E22-D4A9-2FE02D1FEA03}"/>
          </ac:spMkLst>
        </pc:spChg>
        <pc:spChg chg="mod">
          <ac:chgData name="Minh Tran" userId="59ade502-7af3-4e1d-b883-7a9e2f25f753" providerId="ADAL" clId="{B27C2AB0-6E6F-4507-9BBA-84CD93A8B44E}" dt="2023-08-15T03:26:04.462" v="3214"/>
          <ac:spMkLst>
            <pc:docMk/>
            <pc:sldMk cId="3638640021" sldId="443"/>
            <ac:spMk id="323" creationId="{1F86F043-E33B-6E6B-FA14-7B97AD38F75C}"/>
          </ac:spMkLst>
        </pc:spChg>
        <pc:spChg chg="mod">
          <ac:chgData name="Minh Tran" userId="59ade502-7af3-4e1d-b883-7a9e2f25f753" providerId="ADAL" clId="{B27C2AB0-6E6F-4507-9BBA-84CD93A8B44E}" dt="2023-08-15T03:26:04.462" v="3214"/>
          <ac:spMkLst>
            <pc:docMk/>
            <pc:sldMk cId="3638640021" sldId="443"/>
            <ac:spMk id="324" creationId="{30154998-3CBB-BBA5-3D21-0D931B75F833}"/>
          </ac:spMkLst>
        </pc:spChg>
        <pc:spChg chg="mod">
          <ac:chgData name="Minh Tran" userId="59ade502-7af3-4e1d-b883-7a9e2f25f753" providerId="ADAL" clId="{B27C2AB0-6E6F-4507-9BBA-84CD93A8B44E}" dt="2023-08-15T03:26:04.462" v="3214"/>
          <ac:spMkLst>
            <pc:docMk/>
            <pc:sldMk cId="3638640021" sldId="443"/>
            <ac:spMk id="332" creationId="{4FD6864D-8743-10BC-B651-7A75F3796DD1}"/>
          </ac:spMkLst>
        </pc:spChg>
        <pc:spChg chg="mod">
          <ac:chgData name="Minh Tran" userId="59ade502-7af3-4e1d-b883-7a9e2f25f753" providerId="ADAL" clId="{B27C2AB0-6E6F-4507-9BBA-84CD93A8B44E}" dt="2023-08-15T03:26:04.462" v="3214"/>
          <ac:spMkLst>
            <pc:docMk/>
            <pc:sldMk cId="3638640021" sldId="443"/>
            <ac:spMk id="341" creationId="{8706AC1A-63BE-7C8D-5CCA-BBA4C852E31E}"/>
          </ac:spMkLst>
        </pc:spChg>
        <pc:spChg chg="mod">
          <ac:chgData name="Minh Tran" userId="59ade502-7af3-4e1d-b883-7a9e2f25f753" providerId="ADAL" clId="{B27C2AB0-6E6F-4507-9BBA-84CD93A8B44E}" dt="2023-08-15T03:26:04.462" v="3214"/>
          <ac:spMkLst>
            <pc:docMk/>
            <pc:sldMk cId="3638640021" sldId="443"/>
            <ac:spMk id="342" creationId="{0158C849-2EA7-F5D4-0C17-99ADDDAFC1E1}"/>
          </ac:spMkLst>
        </pc:spChg>
        <pc:spChg chg="mod">
          <ac:chgData name="Minh Tran" userId="59ade502-7af3-4e1d-b883-7a9e2f25f753" providerId="ADAL" clId="{B27C2AB0-6E6F-4507-9BBA-84CD93A8B44E}" dt="2023-08-15T03:26:04.462" v="3214"/>
          <ac:spMkLst>
            <pc:docMk/>
            <pc:sldMk cId="3638640021" sldId="443"/>
            <ac:spMk id="343" creationId="{A1D09230-46A0-9FA0-180E-7DB753A0E382}"/>
          </ac:spMkLst>
        </pc:spChg>
        <pc:spChg chg="mod">
          <ac:chgData name="Minh Tran" userId="59ade502-7af3-4e1d-b883-7a9e2f25f753" providerId="ADAL" clId="{B27C2AB0-6E6F-4507-9BBA-84CD93A8B44E}" dt="2023-08-15T03:26:04.462" v="3214"/>
          <ac:spMkLst>
            <pc:docMk/>
            <pc:sldMk cId="3638640021" sldId="443"/>
            <ac:spMk id="345" creationId="{07956894-F438-994E-5833-92081E14AE7B}"/>
          </ac:spMkLst>
        </pc:spChg>
        <pc:spChg chg="mod">
          <ac:chgData name="Minh Tran" userId="59ade502-7af3-4e1d-b883-7a9e2f25f753" providerId="ADAL" clId="{B27C2AB0-6E6F-4507-9BBA-84CD93A8B44E}" dt="2023-08-15T03:26:04.462" v="3214"/>
          <ac:spMkLst>
            <pc:docMk/>
            <pc:sldMk cId="3638640021" sldId="443"/>
            <ac:spMk id="347" creationId="{D94E130B-D91C-660A-44DB-22D7B92A3D0D}"/>
          </ac:spMkLst>
        </pc:spChg>
        <pc:spChg chg="mod">
          <ac:chgData name="Minh Tran" userId="59ade502-7af3-4e1d-b883-7a9e2f25f753" providerId="ADAL" clId="{B27C2AB0-6E6F-4507-9BBA-84CD93A8B44E}" dt="2023-08-15T03:26:04.462" v="3214"/>
          <ac:spMkLst>
            <pc:docMk/>
            <pc:sldMk cId="3638640021" sldId="443"/>
            <ac:spMk id="349" creationId="{E0BA52CC-FAB4-5E4D-53D8-47BCE7752C9D}"/>
          </ac:spMkLst>
        </pc:spChg>
        <pc:spChg chg="mod">
          <ac:chgData name="Minh Tran" userId="59ade502-7af3-4e1d-b883-7a9e2f25f753" providerId="ADAL" clId="{B27C2AB0-6E6F-4507-9BBA-84CD93A8B44E}" dt="2023-08-15T03:26:04.462" v="3214"/>
          <ac:spMkLst>
            <pc:docMk/>
            <pc:sldMk cId="3638640021" sldId="443"/>
            <ac:spMk id="351" creationId="{D06CEDC3-F7E6-8455-ECE7-3F5BB4719226}"/>
          </ac:spMkLst>
        </pc:spChg>
        <pc:spChg chg="mod">
          <ac:chgData name="Minh Tran" userId="59ade502-7af3-4e1d-b883-7a9e2f25f753" providerId="ADAL" clId="{B27C2AB0-6E6F-4507-9BBA-84CD93A8B44E}" dt="2023-08-15T03:26:04.462" v="3214"/>
          <ac:spMkLst>
            <pc:docMk/>
            <pc:sldMk cId="3638640021" sldId="443"/>
            <ac:spMk id="354" creationId="{070C5F20-CA83-9050-DCEA-BA3F97B73A26}"/>
          </ac:spMkLst>
        </pc:spChg>
        <pc:spChg chg="mod">
          <ac:chgData name="Minh Tran" userId="59ade502-7af3-4e1d-b883-7a9e2f25f753" providerId="ADAL" clId="{B27C2AB0-6E6F-4507-9BBA-84CD93A8B44E}" dt="2023-08-15T03:26:04.462" v="3214"/>
          <ac:spMkLst>
            <pc:docMk/>
            <pc:sldMk cId="3638640021" sldId="443"/>
            <ac:spMk id="355" creationId="{99882908-C340-C66C-557E-7CC52FA15909}"/>
          </ac:spMkLst>
        </pc:spChg>
        <pc:spChg chg="mod">
          <ac:chgData name="Minh Tran" userId="59ade502-7af3-4e1d-b883-7a9e2f25f753" providerId="ADAL" clId="{B27C2AB0-6E6F-4507-9BBA-84CD93A8B44E}" dt="2023-08-15T03:26:04.462" v="3214"/>
          <ac:spMkLst>
            <pc:docMk/>
            <pc:sldMk cId="3638640021" sldId="443"/>
            <ac:spMk id="358" creationId="{0E4F7B44-1C8C-5015-E7FD-AE370E89B1EA}"/>
          </ac:spMkLst>
        </pc:spChg>
        <pc:spChg chg="mod">
          <ac:chgData name="Minh Tran" userId="59ade502-7af3-4e1d-b883-7a9e2f25f753" providerId="ADAL" clId="{B27C2AB0-6E6F-4507-9BBA-84CD93A8B44E}" dt="2023-08-15T03:26:04.462" v="3214"/>
          <ac:spMkLst>
            <pc:docMk/>
            <pc:sldMk cId="3638640021" sldId="443"/>
            <ac:spMk id="361" creationId="{C8787954-373C-B48C-F718-F308111B3CA8}"/>
          </ac:spMkLst>
        </pc:spChg>
        <pc:spChg chg="mod">
          <ac:chgData name="Minh Tran" userId="59ade502-7af3-4e1d-b883-7a9e2f25f753" providerId="ADAL" clId="{B27C2AB0-6E6F-4507-9BBA-84CD93A8B44E}" dt="2023-08-15T03:26:04.462" v="3214"/>
          <ac:spMkLst>
            <pc:docMk/>
            <pc:sldMk cId="3638640021" sldId="443"/>
            <ac:spMk id="364" creationId="{94C4D8C3-20BF-F14B-975D-94181FB98A2A}"/>
          </ac:spMkLst>
        </pc:spChg>
        <pc:spChg chg="mod">
          <ac:chgData name="Minh Tran" userId="59ade502-7af3-4e1d-b883-7a9e2f25f753" providerId="ADAL" clId="{B27C2AB0-6E6F-4507-9BBA-84CD93A8B44E}" dt="2023-08-15T03:26:04.462" v="3214"/>
          <ac:spMkLst>
            <pc:docMk/>
            <pc:sldMk cId="3638640021" sldId="443"/>
            <ac:spMk id="367" creationId="{1364B320-249D-0222-7FC9-9C239FE64737}"/>
          </ac:spMkLst>
        </pc:spChg>
        <pc:spChg chg="mod">
          <ac:chgData name="Minh Tran" userId="59ade502-7af3-4e1d-b883-7a9e2f25f753" providerId="ADAL" clId="{B27C2AB0-6E6F-4507-9BBA-84CD93A8B44E}" dt="2023-08-15T03:26:04.462" v="3214"/>
          <ac:spMkLst>
            <pc:docMk/>
            <pc:sldMk cId="3638640021" sldId="443"/>
            <ac:spMk id="370" creationId="{CA8625BB-FC5A-C733-1F07-E1181FA173CD}"/>
          </ac:spMkLst>
        </pc:spChg>
        <pc:spChg chg="mod">
          <ac:chgData name="Minh Tran" userId="59ade502-7af3-4e1d-b883-7a9e2f25f753" providerId="ADAL" clId="{B27C2AB0-6E6F-4507-9BBA-84CD93A8B44E}" dt="2023-08-15T03:26:04.462" v="3214"/>
          <ac:spMkLst>
            <pc:docMk/>
            <pc:sldMk cId="3638640021" sldId="443"/>
            <ac:spMk id="373" creationId="{5B19AD05-BFFE-9FC3-433E-89A2E4D59CD4}"/>
          </ac:spMkLst>
        </pc:spChg>
        <pc:spChg chg="mod">
          <ac:chgData name="Minh Tran" userId="59ade502-7af3-4e1d-b883-7a9e2f25f753" providerId="ADAL" clId="{B27C2AB0-6E6F-4507-9BBA-84CD93A8B44E}" dt="2023-08-15T03:26:04.462" v="3214"/>
          <ac:spMkLst>
            <pc:docMk/>
            <pc:sldMk cId="3638640021" sldId="443"/>
            <ac:spMk id="376" creationId="{0734CD9F-BDC4-C577-18A0-FBE65055930F}"/>
          </ac:spMkLst>
        </pc:spChg>
        <pc:spChg chg="add mod ord">
          <ac:chgData name="Minh Tran" userId="59ade502-7af3-4e1d-b883-7a9e2f25f753" providerId="ADAL" clId="{B27C2AB0-6E6F-4507-9BBA-84CD93A8B44E}" dt="2023-08-18T03:38:22.862" v="9068" actId="164"/>
          <ac:spMkLst>
            <pc:docMk/>
            <pc:sldMk cId="3638640021" sldId="443"/>
            <ac:spMk id="378" creationId="{A953CB1F-33A1-6497-84A5-A89E9C9800AC}"/>
          </ac:spMkLst>
        </pc:spChg>
        <pc:spChg chg="add mod ord">
          <ac:chgData name="Minh Tran" userId="59ade502-7af3-4e1d-b883-7a9e2f25f753" providerId="ADAL" clId="{B27C2AB0-6E6F-4507-9BBA-84CD93A8B44E}" dt="2023-08-18T03:38:22.862" v="9068" actId="164"/>
          <ac:spMkLst>
            <pc:docMk/>
            <pc:sldMk cId="3638640021" sldId="443"/>
            <ac:spMk id="379" creationId="{156C4E79-46F4-87C2-37EF-7617A7DB520B}"/>
          </ac:spMkLst>
        </pc:spChg>
        <pc:spChg chg="mod">
          <ac:chgData name="Minh Tran" userId="59ade502-7af3-4e1d-b883-7a9e2f25f753" providerId="ADAL" clId="{B27C2AB0-6E6F-4507-9BBA-84CD93A8B44E}" dt="2023-08-15T03:26:04.462" v="3214"/>
          <ac:spMkLst>
            <pc:docMk/>
            <pc:sldMk cId="3638640021" sldId="443"/>
            <ac:spMk id="382" creationId="{CF07F797-694F-A635-0AA8-BC48C5855017}"/>
          </ac:spMkLst>
        </pc:spChg>
        <pc:spChg chg="mod">
          <ac:chgData name="Minh Tran" userId="59ade502-7af3-4e1d-b883-7a9e2f25f753" providerId="ADAL" clId="{B27C2AB0-6E6F-4507-9BBA-84CD93A8B44E}" dt="2023-08-15T03:26:04.462" v="3214"/>
          <ac:spMkLst>
            <pc:docMk/>
            <pc:sldMk cId="3638640021" sldId="443"/>
            <ac:spMk id="385" creationId="{17D2220A-E5C2-7140-2CF1-D7811D053096}"/>
          </ac:spMkLst>
        </pc:spChg>
        <pc:spChg chg="mod">
          <ac:chgData name="Minh Tran" userId="59ade502-7af3-4e1d-b883-7a9e2f25f753" providerId="ADAL" clId="{B27C2AB0-6E6F-4507-9BBA-84CD93A8B44E}" dt="2023-08-15T03:26:04.462" v="3214"/>
          <ac:spMkLst>
            <pc:docMk/>
            <pc:sldMk cId="3638640021" sldId="443"/>
            <ac:spMk id="388" creationId="{6857FE70-0CB9-C10C-D9E6-3AB5178FDAFB}"/>
          </ac:spMkLst>
        </pc:spChg>
        <pc:spChg chg="mod">
          <ac:chgData name="Minh Tran" userId="59ade502-7af3-4e1d-b883-7a9e2f25f753" providerId="ADAL" clId="{B27C2AB0-6E6F-4507-9BBA-84CD93A8B44E}" dt="2023-08-15T03:26:04.462" v="3214"/>
          <ac:spMkLst>
            <pc:docMk/>
            <pc:sldMk cId="3638640021" sldId="443"/>
            <ac:spMk id="391" creationId="{F71580C8-5AA3-E2F7-4397-0D937368078E}"/>
          </ac:spMkLst>
        </pc:spChg>
        <pc:spChg chg="add mod ord">
          <ac:chgData name="Minh Tran" userId="59ade502-7af3-4e1d-b883-7a9e2f25f753" providerId="ADAL" clId="{B27C2AB0-6E6F-4507-9BBA-84CD93A8B44E}" dt="2023-08-18T03:38:22.862" v="9068" actId="164"/>
          <ac:spMkLst>
            <pc:docMk/>
            <pc:sldMk cId="3638640021" sldId="443"/>
            <ac:spMk id="393" creationId="{BA42C1A6-CE31-7BDD-7CF9-3902A3225542}"/>
          </ac:spMkLst>
        </pc:spChg>
        <pc:spChg chg="mod">
          <ac:chgData name="Minh Tran" userId="59ade502-7af3-4e1d-b883-7a9e2f25f753" providerId="ADAL" clId="{B27C2AB0-6E6F-4507-9BBA-84CD93A8B44E}" dt="2023-08-15T03:26:04.462" v="3214"/>
          <ac:spMkLst>
            <pc:docMk/>
            <pc:sldMk cId="3638640021" sldId="443"/>
            <ac:spMk id="399" creationId="{71798D92-1CD9-A162-2E5F-16DABDF92EBC}"/>
          </ac:spMkLst>
        </pc:spChg>
        <pc:spChg chg="mod">
          <ac:chgData name="Minh Tran" userId="59ade502-7af3-4e1d-b883-7a9e2f25f753" providerId="ADAL" clId="{B27C2AB0-6E6F-4507-9BBA-84CD93A8B44E}" dt="2023-08-15T03:26:04.462" v="3214"/>
          <ac:spMkLst>
            <pc:docMk/>
            <pc:sldMk cId="3638640021" sldId="443"/>
            <ac:spMk id="401" creationId="{227D7082-006E-06D5-5C27-6AE441E9CB7F}"/>
          </ac:spMkLst>
        </pc:spChg>
        <pc:spChg chg="mod">
          <ac:chgData name="Minh Tran" userId="59ade502-7af3-4e1d-b883-7a9e2f25f753" providerId="ADAL" clId="{B27C2AB0-6E6F-4507-9BBA-84CD93A8B44E}" dt="2023-08-15T03:26:04.462" v="3214"/>
          <ac:spMkLst>
            <pc:docMk/>
            <pc:sldMk cId="3638640021" sldId="443"/>
            <ac:spMk id="403" creationId="{6FF90EA9-62D1-4429-E1E3-ACE4B91EC97A}"/>
          </ac:spMkLst>
        </pc:spChg>
        <pc:spChg chg="mod">
          <ac:chgData name="Minh Tran" userId="59ade502-7af3-4e1d-b883-7a9e2f25f753" providerId="ADAL" clId="{B27C2AB0-6E6F-4507-9BBA-84CD93A8B44E}" dt="2023-08-15T03:26:04.462" v="3214"/>
          <ac:spMkLst>
            <pc:docMk/>
            <pc:sldMk cId="3638640021" sldId="443"/>
            <ac:spMk id="405" creationId="{37DEC0C2-2E51-EF2C-01A7-0FD1C23A0334}"/>
          </ac:spMkLst>
        </pc:spChg>
        <pc:spChg chg="add mod ord">
          <ac:chgData name="Minh Tran" userId="59ade502-7af3-4e1d-b883-7a9e2f25f753" providerId="ADAL" clId="{B27C2AB0-6E6F-4507-9BBA-84CD93A8B44E}" dt="2023-08-18T03:38:22.862" v="9068" actId="164"/>
          <ac:spMkLst>
            <pc:docMk/>
            <pc:sldMk cId="3638640021" sldId="443"/>
            <ac:spMk id="407" creationId="{30EDDD14-8C07-1265-125C-9E98F37CA9E4}"/>
          </ac:spMkLst>
        </pc:spChg>
        <pc:spChg chg="mod">
          <ac:chgData name="Minh Tran" userId="59ade502-7af3-4e1d-b883-7a9e2f25f753" providerId="ADAL" clId="{B27C2AB0-6E6F-4507-9BBA-84CD93A8B44E}" dt="2023-08-15T03:26:04.462" v="3214"/>
          <ac:spMkLst>
            <pc:docMk/>
            <pc:sldMk cId="3638640021" sldId="443"/>
            <ac:spMk id="410" creationId="{B9E7747D-0968-16E2-9EAA-C3D5EAAF101A}"/>
          </ac:spMkLst>
        </pc:spChg>
        <pc:spChg chg="mod">
          <ac:chgData name="Minh Tran" userId="59ade502-7af3-4e1d-b883-7a9e2f25f753" providerId="ADAL" clId="{B27C2AB0-6E6F-4507-9BBA-84CD93A8B44E}" dt="2023-08-15T03:26:04.462" v="3214"/>
          <ac:spMkLst>
            <pc:docMk/>
            <pc:sldMk cId="3638640021" sldId="443"/>
            <ac:spMk id="411" creationId="{E56A7951-E6D7-1D9D-84C2-DCB7F91F01B0}"/>
          </ac:spMkLst>
        </pc:spChg>
        <pc:spChg chg="mod">
          <ac:chgData name="Minh Tran" userId="59ade502-7af3-4e1d-b883-7a9e2f25f753" providerId="ADAL" clId="{B27C2AB0-6E6F-4507-9BBA-84CD93A8B44E}" dt="2023-08-15T03:26:04.462" v="3214"/>
          <ac:spMkLst>
            <pc:docMk/>
            <pc:sldMk cId="3638640021" sldId="443"/>
            <ac:spMk id="414" creationId="{1ED40844-9060-957C-406C-E4D1BCBF647A}"/>
          </ac:spMkLst>
        </pc:spChg>
        <pc:spChg chg="mod">
          <ac:chgData name="Minh Tran" userId="59ade502-7af3-4e1d-b883-7a9e2f25f753" providerId="ADAL" clId="{B27C2AB0-6E6F-4507-9BBA-84CD93A8B44E}" dt="2023-08-15T03:26:04.462" v="3214"/>
          <ac:spMkLst>
            <pc:docMk/>
            <pc:sldMk cId="3638640021" sldId="443"/>
            <ac:spMk id="417" creationId="{D5ADF21A-B4B5-25B4-F7B0-79B0A2BD4147}"/>
          </ac:spMkLst>
        </pc:spChg>
        <pc:spChg chg="mod">
          <ac:chgData name="Minh Tran" userId="59ade502-7af3-4e1d-b883-7a9e2f25f753" providerId="ADAL" clId="{B27C2AB0-6E6F-4507-9BBA-84CD93A8B44E}" dt="2023-08-15T03:26:04.462" v="3214"/>
          <ac:spMkLst>
            <pc:docMk/>
            <pc:sldMk cId="3638640021" sldId="443"/>
            <ac:spMk id="420" creationId="{D4BBC331-8F37-D464-C129-9311D0D3F47B}"/>
          </ac:spMkLst>
        </pc:spChg>
        <pc:spChg chg="add mod ord">
          <ac:chgData name="Minh Tran" userId="59ade502-7af3-4e1d-b883-7a9e2f25f753" providerId="ADAL" clId="{B27C2AB0-6E6F-4507-9BBA-84CD93A8B44E}" dt="2023-08-18T03:38:22.862" v="9068" actId="164"/>
          <ac:spMkLst>
            <pc:docMk/>
            <pc:sldMk cId="3638640021" sldId="443"/>
            <ac:spMk id="422" creationId="{632898DB-8F6C-C600-DA3E-5D3C2D5A33AB}"/>
          </ac:spMkLst>
        </pc:spChg>
        <pc:spChg chg="mod">
          <ac:chgData name="Minh Tran" userId="59ade502-7af3-4e1d-b883-7a9e2f25f753" providerId="ADAL" clId="{B27C2AB0-6E6F-4507-9BBA-84CD93A8B44E}" dt="2023-08-15T03:26:04.462" v="3214"/>
          <ac:spMkLst>
            <pc:docMk/>
            <pc:sldMk cId="3638640021" sldId="443"/>
            <ac:spMk id="424" creationId="{6E417A68-B024-232B-54A9-694264965688}"/>
          </ac:spMkLst>
        </pc:spChg>
        <pc:spChg chg="mod">
          <ac:chgData name="Minh Tran" userId="59ade502-7af3-4e1d-b883-7a9e2f25f753" providerId="ADAL" clId="{B27C2AB0-6E6F-4507-9BBA-84CD93A8B44E}" dt="2023-08-15T03:26:04.462" v="3214"/>
          <ac:spMkLst>
            <pc:docMk/>
            <pc:sldMk cId="3638640021" sldId="443"/>
            <ac:spMk id="427" creationId="{BFC51F09-CE12-CD72-5D48-CA9CA11FBFFF}"/>
          </ac:spMkLst>
        </pc:spChg>
        <pc:spChg chg="mod">
          <ac:chgData name="Minh Tran" userId="59ade502-7af3-4e1d-b883-7a9e2f25f753" providerId="ADAL" clId="{B27C2AB0-6E6F-4507-9BBA-84CD93A8B44E}" dt="2023-08-15T03:26:04.462" v="3214"/>
          <ac:spMkLst>
            <pc:docMk/>
            <pc:sldMk cId="3638640021" sldId="443"/>
            <ac:spMk id="430" creationId="{57A40953-6A9F-A820-E0E3-A2F06A7DE816}"/>
          </ac:spMkLst>
        </pc:spChg>
        <pc:spChg chg="mod">
          <ac:chgData name="Minh Tran" userId="59ade502-7af3-4e1d-b883-7a9e2f25f753" providerId="ADAL" clId="{B27C2AB0-6E6F-4507-9BBA-84CD93A8B44E}" dt="2023-08-15T03:26:04.462" v="3214"/>
          <ac:spMkLst>
            <pc:docMk/>
            <pc:sldMk cId="3638640021" sldId="443"/>
            <ac:spMk id="433" creationId="{1F828727-D5A7-68F2-33D3-B4FDCEFA3667}"/>
          </ac:spMkLst>
        </pc:spChg>
        <pc:spChg chg="mod">
          <ac:chgData name="Minh Tran" userId="59ade502-7af3-4e1d-b883-7a9e2f25f753" providerId="ADAL" clId="{B27C2AB0-6E6F-4507-9BBA-84CD93A8B44E}" dt="2023-08-15T03:26:04.462" v="3214"/>
          <ac:spMkLst>
            <pc:docMk/>
            <pc:sldMk cId="3638640021" sldId="443"/>
            <ac:spMk id="436" creationId="{F6D809F1-DFE4-E916-616B-8727AA8820E7}"/>
          </ac:spMkLst>
        </pc:spChg>
        <pc:spChg chg="mod">
          <ac:chgData name="Minh Tran" userId="59ade502-7af3-4e1d-b883-7a9e2f25f753" providerId="ADAL" clId="{B27C2AB0-6E6F-4507-9BBA-84CD93A8B44E}" dt="2023-08-15T03:26:04.462" v="3214"/>
          <ac:spMkLst>
            <pc:docMk/>
            <pc:sldMk cId="3638640021" sldId="443"/>
            <ac:spMk id="439" creationId="{AF1706DF-F9A6-4AFF-5ECB-39A4E0A3D56B}"/>
          </ac:spMkLst>
        </pc:spChg>
        <pc:spChg chg="mod">
          <ac:chgData name="Minh Tran" userId="59ade502-7af3-4e1d-b883-7a9e2f25f753" providerId="ADAL" clId="{B27C2AB0-6E6F-4507-9BBA-84CD93A8B44E}" dt="2023-08-15T03:26:04.462" v="3214"/>
          <ac:spMkLst>
            <pc:docMk/>
            <pc:sldMk cId="3638640021" sldId="443"/>
            <ac:spMk id="442" creationId="{DE152DC5-AF6A-E957-1A58-2EC32C66D701}"/>
          </ac:spMkLst>
        </pc:spChg>
        <pc:spChg chg="mod">
          <ac:chgData name="Minh Tran" userId="59ade502-7af3-4e1d-b883-7a9e2f25f753" providerId="ADAL" clId="{B27C2AB0-6E6F-4507-9BBA-84CD93A8B44E}" dt="2023-08-15T03:26:04.462" v="3214"/>
          <ac:spMkLst>
            <pc:docMk/>
            <pc:sldMk cId="3638640021" sldId="443"/>
            <ac:spMk id="445" creationId="{9EEB3410-C235-90F0-6F78-4336C14E9E55}"/>
          </ac:spMkLst>
        </pc:spChg>
        <pc:spChg chg="mod">
          <ac:chgData name="Minh Tran" userId="59ade502-7af3-4e1d-b883-7a9e2f25f753" providerId="ADAL" clId="{B27C2AB0-6E6F-4507-9BBA-84CD93A8B44E}" dt="2023-08-15T03:26:04.462" v="3214"/>
          <ac:spMkLst>
            <pc:docMk/>
            <pc:sldMk cId="3638640021" sldId="443"/>
            <ac:spMk id="448" creationId="{44D185E1-9172-5C50-9DFD-6E21869F54A6}"/>
          </ac:spMkLst>
        </pc:spChg>
        <pc:spChg chg="add mod ord">
          <ac:chgData name="Minh Tran" userId="59ade502-7af3-4e1d-b883-7a9e2f25f753" providerId="ADAL" clId="{B27C2AB0-6E6F-4507-9BBA-84CD93A8B44E}" dt="2023-08-18T03:38:22.862" v="9068" actId="164"/>
          <ac:spMkLst>
            <pc:docMk/>
            <pc:sldMk cId="3638640021" sldId="443"/>
            <ac:spMk id="450" creationId="{0420E993-D773-CE69-BDCB-5EE9A3F5C6DA}"/>
          </ac:spMkLst>
        </pc:spChg>
        <pc:spChg chg="add mod ord">
          <ac:chgData name="Minh Tran" userId="59ade502-7af3-4e1d-b883-7a9e2f25f753" providerId="ADAL" clId="{B27C2AB0-6E6F-4507-9BBA-84CD93A8B44E}" dt="2023-08-18T03:38:22.862" v="9068" actId="164"/>
          <ac:spMkLst>
            <pc:docMk/>
            <pc:sldMk cId="3638640021" sldId="443"/>
            <ac:spMk id="452" creationId="{AAC0920B-A238-D5FE-C21C-664E9E144429}"/>
          </ac:spMkLst>
        </pc:spChg>
        <pc:spChg chg="add mod ord">
          <ac:chgData name="Minh Tran" userId="59ade502-7af3-4e1d-b883-7a9e2f25f753" providerId="ADAL" clId="{B27C2AB0-6E6F-4507-9BBA-84CD93A8B44E}" dt="2023-08-18T03:38:22.862" v="9068" actId="164"/>
          <ac:spMkLst>
            <pc:docMk/>
            <pc:sldMk cId="3638640021" sldId="443"/>
            <ac:spMk id="453" creationId="{06C24F80-D1E2-8BEB-A5FD-238C50A74E66}"/>
          </ac:spMkLst>
        </pc:spChg>
        <pc:spChg chg="mod">
          <ac:chgData name="Minh Tran" userId="59ade502-7af3-4e1d-b883-7a9e2f25f753" providerId="ADAL" clId="{B27C2AB0-6E6F-4507-9BBA-84CD93A8B44E}" dt="2023-08-15T03:26:04.462" v="3214"/>
          <ac:spMkLst>
            <pc:docMk/>
            <pc:sldMk cId="3638640021" sldId="443"/>
            <ac:spMk id="459" creationId="{2BBF1562-F011-647D-DAF7-93BD09BFA714}"/>
          </ac:spMkLst>
        </pc:spChg>
        <pc:spChg chg="mod">
          <ac:chgData name="Minh Tran" userId="59ade502-7af3-4e1d-b883-7a9e2f25f753" providerId="ADAL" clId="{B27C2AB0-6E6F-4507-9BBA-84CD93A8B44E}" dt="2023-08-15T03:26:04.462" v="3214"/>
          <ac:spMkLst>
            <pc:docMk/>
            <pc:sldMk cId="3638640021" sldId="443"/>
            <ac:spMk id="461" creationId="{DCF99D88-B4B5-8470-61F1-F3880ACD986A}"/>
          </ac:spMkLst>
        </pc:spChg>
        <pc:spChg chg="mod">
          <ac:chgData name="Minh Tran" userId="59ade502-7af3-4e1d-b883-7a9e2f25f753" providerId="ADAL" clId="{B27C2AB0-6E6F-4507-9BBA-84CD93A8B44E}" dt="2023-08-15T03:26:04.462" v="3214"/>
          <ac:spMkLst>
            <pc:docMk/>
            <pc:sldMk cId="3638640021" sldId="443"/>
            <ac:spMk id="463" creationId="{1D165EE8-5D27-8BCE-DC2C-259DF8716066}"/>
          </ac:spMkLst>
        </pc:spChg>
        <pc:grpChg chg="add mod">
          <ac:chgData name="Minh Tran" userId="59ade502-7af3-4e1d-b883-7a9e2f25f753" providerId="ADAL" clId="{B27C2AB0-6E6F-4507-9BBA-84CD93A8B44E}" dt="2023-08-18T03:38:30.671" v="9069" actId="1076"/>
          <ac:grpSpMkLst>
            <pc:docMk/>
            <pc:sldMk cId="3638640021" sldId="443"/>
            <ac:grpSpMk id="3" creationId="{3577A07C-42B3-9480-45A4-CE07A91FE138}"/>
          </ac:grpSpMkLst>
        </pc:grpChg>
        <pc:grpChg chg="add del mod">
          <ac:chgData name="Minh Tran" userId="59ade502-7af3-4e1d-b883-7a9e2f25f753" providerId="ADAL" clId="{B27C2AB0-6E6F-4507-9BBA-84CD93A8B44E}" dt="2023-08-15T03:26:04.371" v="3213"/>
          <ac:grpSpMkLst>
            <pc:docMk/>
            <pc:sldMk cId="3638640021" sldId="443"/>
            <ac:grpSpMk id="7" creationId="{04FC34E7-4F8F-5D06-394F-1700BE11F026}"/>
          </ac:grpSpMkLst>
        </pc:grpChg>
        <pc:grpChg chg="mod">
          <ac:chgData name="Minh Tran" userId="59ade502-7af3-4e1d-b883-7a9e2f25f753" providerId="ADAL" clId="{B27C2AB0-6E6F-4507-9BBA-84CD93A8B44E}" dt="2023-08-15T03:26:00.395" v="3212"/>
          <ac:grpSpMkLst>
            <pc:docMk/>
            <pc:sldMk cId="3638640021" sldId="443"/>
            <ac:grpSpMk id="9" creationId="{792E72F0-3C5F-D5A7-3D5A-A416D317D566}"/>
          </ac:grpSpMkLst>
        </pc:grpChg>
        <pc:grpChg chg="add del mod">
          <ac:chgData name="Minh Tran" userId="59ade502-7af3-4e1d-b883-7a9e2f25f753" providerId="ADAL" clId="{B27C2AB0-6E6F-4507-9BBA-84CD93A8B44E}" dt="2023-08-15T03:26:04.371" v="3213"/>
          <ac:grpSpMkLst>
            <pc:docMk/>
            <pc:sldMk cId="3638640021" sldId="443"/>
            <ac:grpSpMk id="12" creationId="{A7F09F65-B18C-6122-7F69-2DB7AD03C461}"/>
          </ac:grpSpMkLst>
        </pc:grpChg>
        <pc:grpChg chg="add del mod">
          <ac:chgData name="Minh Tran" userId="59ade502-7af3-4e1d-b883-7a9e2f25f753" providerId="ADAL" clId="{B27C2AB0-6E6F-4507-9BBA-84CD93A8B44E}" dt="2023-08-15T03:26:04.371" v="3213"/>
          <ac:grpSpMkLst>
            <pc:docMk/>
            <pc:sldMk cId="3638640021" sldId="443"/>
            <ac:grpSpMk id="15" creationId="{F61AB990-252A-F22C-D0F7-3D9B1787E663}"/>
          </ac:grpSpMkLst>
        </pc:grpChg>
        <pc:grpChg chg="add del mod">
          <ac:chgData name="Minh Tran" userId="59ade502-7af3-4e1d-b883-7a9e2f25f753" providerId="ADAL" clId="{B27C2AB0-6E6F-4507-9BBA-84CD93A8B44E}" dt="2023-08-15T03:26:04.371" v="3213"/>
          <ac:grpSpMkLst>
            <pc:docMk/>
            <pc:sldMk cId="3638640021" sldId="443"/>
            <ac:grpSpMk id="18" creationId="{9F245728-EF5D-6348-CBA3-990391C2BCD9}"/>
          </ac:grpSpMkLst>
        </pc:grpChg>
        <pc:grpChg chg="add del mod">
          <ac:chgData name="Minh Tran" userId="59ade502-7af3-4e1d-b883-7a9e2f25f753" providerId="ADAL" clId="{B27C2AB0-6E6F-4507-9BBA-84CD93A8B44E}" dt="2023-08-15T03:26:04.371" v="3213"/>
          <ac:grpSpMkLst>
            <pc:docMk/>
            <pc:sldMk cId="3638640021" sldId="443"/>
            <ac:grpSpMk id="21" creationId="{575B9C30-A104-071A-A9E0-79D84C1874AF}"/>
          </ac:grpSpMkLst>
        </pc:grpChg>
        <pc:grpChg chg="add del mod">
          <ac:chgData name="Minh Tran" userId="59ade502-7af3-4e1d-b883-7a9e2f25f753" providerId="ADAL" clId="{B27C2AB0-6E6F-4507-9BBA-84CD93A8B44E}" dt="2023-08-15T03:26:04.371" v="3213"/>
          <ac:grpSpMkLst>
            <pc:docMk/>
            <pc:sldMk cId="3638640021" sldId="443"/>
            <ac:grpSpMk id="24" creationId="{F17AE4F0-BC84-B8CE-FA39-024A4C66E5D7}"/>
          </ac:grpSpMkLst>
        </pc:grpChg>
        <pc:grpChg chg="add del mod">
          <ac:chgData name="Minh Tran" userId="59ade502-7af3-4e1d-b883-7a9e2f25f753" providerId="ADAL" clId="{B27C2AB0-6E6F-4507-9BBA-84CD93A8B44E}" dt="2023-08-15T03:26:04.371" v="3213"/>
          <ac:grpSpMkLst>
            <pc:docMk/>
            <pc:sldMk cId="3638640021" sldId="443"/>
            <ac:grpSpMk id="27" creationId="{E06CC206-A073-C675-8529-70E9B165B8AE}"/>
          </ac:grpSpMkLst>
        </pc:grpChg>
        <pc:grpChg chg="add del mod">
          <ac:chgData name="Minh Tran" userId="59ade502-7af3-4e1d-b883-7a9e2f25f753" providerId="ADAL" clId="{B27C2AB0-6E6F-4507-9BBA-84CD93A8B44E}" dt="2023-08-15T03:26:04.371" v="3213"/>
          <ac:grpSpMkLst>
            <pc:docMk/>
            <pc:sldMk cId="3638640021" sldId="443"/>
            <ac:grpSpMk id="30" creationId="{8C0B14D5-F10F-4BFD-E0CE-67F6F544944D}"/>
          </ac:grpSpMkLst>
        </pc:grpChg>
        <pc:grpChg chg="add del mod">
          <ac:chgData name="Minh Tran" userId="59ade502-7af3-4e1d-b883-7a9e2f25f753" providerId="ADAL" clId="{B27C2AB0-6E6F-4507-9BBA-84CD93A8B44E}" dt="2023-08-15T03:26:04.371" v="3213"/>
          <ac:grpSpMkLst>
            <pc:docMk/>
            <pc:sldMk cId="3638640021" sldId="443"/>
            <ac:grpSpMk id="33" creationId="{8B3CCFBA-052B-FBBB-61F2-B142D938FFA9}"/>
          </ac:grpSpMkLst>
        </pc:grpChg>
        <pc:grpChg chg="add del mod">
          <ac:chgData name="Minh Tran" userId="59ade502-7af3-4e1d-b883-7a9e2f25f753" providerId="ADAL" clId="{B27C2AB0-6E6F-4507-9BBA-84CD93A8B44E}" dt="2023-08-15T03:26:04.371" v="3213"/>
          <ac:grpSpMkLst>
            <pc:docMk/>
            <pc:sldMk cId="3638640021" sldId="443"/>
            <ac:grpSpMk id="37" creationId="{7FE156A4-A192-0E80-56DC-F09D054EA244}"/>
          </ac:grpSpMkLst>
        </pc:grpChg>
        <pc:grpChg chg="add del mod">
          <ac:chgData name="Minh Tran" userId="59ade502-7af3-4e1d-b883-7a9e2f25f753" providerId="ADAL" clId="{B27C2AB0-6E6F-4507-9BBA-84CD93A8B44E}" dt="2023-08-15T03:26:04.371" v="3213"/>
          <ac:grpSpMkLst>
            <pc:docMk/>
            <pc:sldMk cId="3638640021" sldId="443"/>
            <ac:grpSpMk id="40" creationId="{16F47527-46C4-579A-60BA-8060CCC0FA3C}"/>
          </ac:grpSpMkLst>
        </pc:grpChg>
        <pc:grpChg chg="add del mod">
          <ac:chgData name="Minh Tran" userId="59ade502-7af3-4e1d-b883-7a9e2f25f753" providerId="ADAL" clId="{B27C2AB0-6E6F-4507-9BBA-84CD93A8B44E}" dt="2023-08-15T03:26:04.371" v="3213"/>
          <ac:grpSpMkLst>
            <pc:docMk/>
            <pc:sldMk cId="3638640021" sldId="443"/>
            <ac:grpSpMk id="43" creationId="{98AAAF15-D42F-82BF-774C-0AD2B3973745}"/>
          </ac:grpSpMkLst>
        </pc:grpChg>
        <pc:grpChg chg="add del mod">
          <ac:chgData name="Minh Tran" userId="59ade502-7af3-4e1d-b883-7a9e2f25f753" providerId="ADAL" clId="{B27C2AB0-6E6F-4507-9BBA-84CD93A8B44E}" dt="2023-08-15T03:26:04.371" v="3213"/>
          <ac:grpSpMkLst>
            <pc:docMk/>
            <pc:sldMk cId="3638640021" sldId="443"/>
            <ac:grpSpMk id="46" creationId="{513025EE-9067-1FE8-BC1B-B8FC955CC659}"/>
          </ac:grpSpMkLst>
        </pc:grpChg>
        <pc:grpChg chg="add del mod">
          <ac:chgData name="Minh Tran" userId="59ade502-7af3-4e1d-b883-7a9e2f25f753" providerId="ADAL" clId="{B27C2AB0-6E6F-4507-9BBA-84CD93A8B44E}" dt="2023-08-15T03:26:04.371" v="3213"/>
          <ac:grpSpMkLst>
            <pc:docMk/>
            <pc:sldMk cId="3638640021" sldId="443"/>
            <ac:grpSpMk id="49" creationId="{A93116FA-83AA-227D-E2F5-F815620D543F}"/>
          </ac:grpSpMkLst>
        </pc:grpChg>
        <pc:grpChg chg="add del mod">
          <ac:chgData name="Minh Tran" userId="59ade502-7af3-4e1d-b883-7a9e2f25f753" providerId="ADAL" clId="{B27C2AB0-6E6F-4507-9BBA-84CD93A8B44E}" dt="2023-08-15T03:26:04.371" v="3213"/>
          <ac:grpSpMkLst>
            <pc:docMk/>
            <pc:sldMk cId="3638640021" sldId="443"/>
            <ac:grpSpMk id="52" creationId="{E944047D-61B5-7AD8-6688-1D43E897A87E}"/>
          </ac:grpSpMkLst>
        </pc:grpChg>
        <pc:grpChg chg="add del mod">
          <ac:chgData name="Minh Tran" userId="59ade502-7af3-4e1d-b883-7a9e2f25f753" providerId="ADAL" clId="{B27C2AB0-6E6F-4507-9BBA-84CD93A8B44E}" dt="2023-08-15T03:26:04.371" v="3213"/>
          <ac:grpSpMkLst>
            <pc:docMk/>
            <pc:sldMk cId="3638640021" sldId="443"/>
            <ac:grpSpMk id="55" creationId="{CFE3E4A2-8CB0-8F29-DC97-01BE7BBF7418}"/>
          </ac:grpSpMkLst>
        </pc:grpChg>
        <pc:grpChg chg="add del mod">
          <ac:chgData name="Minh Tran" userId="59ade502-7af3-4e1d-b883-7a9e2f25f753" providerId="ADAL" clId="{B27C2AB0-6E6F-4507-9BBA-84CD93A8B44E}" dt="2023-08-15T03:26:04.371" v="3213"/>
          <ac:grpSpMkLst>
            <pc:docMk/>
            <pc:sldMk cId="3638640021" sldId="443"/>
            <ac:grpSpMk id="58" creationId="{151BF25B-A079-A7B4-EAD9-733B67844B4A}"/>
          </ac:grpSpMkLst>
        </pc:grpChg>
        <pc:grpChg chg="add del mod">
          <ac:chgData name="Minh Tran" userId="59ade502-7af3-4e1d-b883-7a9e2f25f753" providerId="ADAL" clId="{B27C2AB0-6E6F-4507-9BBA-84CD93A8B44E}" dt="2023-08-15T03:26:04.371" v="3213"/>
          <ac:grpSpMkLst>
            <pc:docMk/>
            <pc:sldMk cId="3638640021" sldId="443"/>
            <ac:grpSpMk id="61" creationId="{32FC0D3B-AC19-B128-D999-A93F10BCFFED}"/>
          </ac:grpSpMkLst>
        </pc:grpChg>
        <pc:grpChg chg="add del mod">
          <ac:chgData name="Minh Tran" userId="59ade502-7af3-4e1d-b883-7a9e2f25f753" providerId="ADAL" clId="{B27C2AB0-6E6F-4507-9BBA-84CD93A8B44E}" dt="2023-08-15T03:26:04.371" v="3213"/>
          <ac:grpSpMkLst>
            <pc:docMk/>
            <pc:sldMk cId="3638640021" sldId="443"/>
            <ac:grpSpMk id="66" creationId="{FED827AA-982C-183B-AD1A-FC7879F00934}"/>
          </ac:grpSpMkLst>
        </pc:grpChg>
        <pc:grpChg chg="add del mod">
          <ac:chgData name="Minh Tran" userId="59ade502-7af3-4e1d-b883-7a9e2f25f753" providerId="ADAL" clId="{B27C2AB0-6E6F-4507-9BBA-84CD93A8B44E}" dt="2023-08-15T03:26:04.371" v="3213"/>
          <ac:grpSpMkLst>
            <pc:docMk/>
            <pc:sldMk cId="3638640021" sldId="443"/>
            <ac:grpSpMk id="70" creationId="{5B0641B3-A154-35B8-A057-9805DC8E0C9A}"/>
          </ac:grpSpMkLst>
        </pc:grpChg>
        <pc:grpChg chg="mod">
          <ac:chgData name="Minh Tran" userId="59ade502-7af3-4e1d-b883-7a9e2f25f753" providerId="ADAL" clId="{B27C2AB0-6E6F-4507-9BBA-84CD93A8B44E}" dt="2023-08-15T03:26:00.395" v="3212"/>
          <ac:grpSpMkLst>
            <pc:docMk/>
            <pc:sldMk cId="3638640021" sldId="443"/>
            <ac:grpSpMk id="71" creationId="{AA37CAA6-4D5B-2B41-22AD-B3FC1628416B}"/>
          </ac:grpSpMkLst>
        </pc:grpChg>
        <pc:grpChg chg="mod">
          <ac:chgData name="Minh Tran" userId="59ade502-7af3-4e1d-b883-7a9e2f25f753" providerId="ADAL" clId="{B27C2AB0-6E6F-4507-9BBA-84CD93A8B44E}" dt="2023-08-15T03:26:00.395" v="3212"/>
          <ac:grpSpMkLst>
            <pc:docMk/>
            <pc:sldMk cId="3638640021" sldId="443"/>
            <ac:grpSpMk id="72" creationId="{C84345EC-3AFC-6097-40B2-15D4692D89F4}"/>
          </ac:grpSpMkLst>
        </pc:grpChg>
        <pc:grpChg chg="mod">
          <ac:chgData name="Minh Tran" userId="59ade502-7af3-4e1d-b883-7a9e2f25f753" providerId="ADAL" clId="{B27C2AB0-6E6F-4507-9BBA-84CD93A8B44E}" dt="2023-08-15T03:26:00.395" v="3212"/>
          <ac:grpSpMkLst>
            <pc:docMk/>
            <pc:sldMk cId="3638640021" sldId="443"/>
            <ac:grpSpMk id="73" creationId="{89FFCA34-6E8F-B662-9FA4-217342A58605}"/>
          </ac:grpSpMkLst>
        </pc:grpChg>
        <pc:grpChg chg="mod">
          <ac:chgData name="Minh Tran" userId="59ade502-7af3-4e1d-b883-7a9e2f25f753" providerId="ADAL" clId="{B27C2AB0-6E6F-4507-9BBA-84CD93A8B44E}" dt="2023-08-15T03:26:00.395" v="3212"/>
          <ac:grpSpMkLst>
            <pc:docMk/>
            <pc:sldMk cId="3638640021" sldId="443"/>
            <ac:grpSpMk id="74" creationId="{47A7CEF4-0693-3E32-66F3-F928545684EF}"/>
          </ac:grpSpMkLst>
        </pc:grpChg>
        <pc:grpChg chg="mod">
          <ac:chgData name="Minh Tran" userId="59ade502-7af3-4e1d-b883-7a9e2f25f753" providerId="ADAL" clId="{B27C2AB0-6E6F-4507-9BBA-84CD93A8B44E}" dt="2023-08-15T03:26:00.395" v="3212"/>
          <ac:grpSpMkLst>
            <pc:docMk/>
            <pc:sldMk cId="3638640021" sldId="443"/>
            <ac:grpSpMk id="75" creationId="{193B2BE7-82DA-E622-DB9D-8152F98C929A}"/>
          </ac:grpSpMkLst>
        </pc:grpChg>
        <pc:grpChg chg="mod">
          <ac:chgData name="Minh Tran" userId="59ade502-7af3-4e1d-b883-7a9e2f25f753" providerId="ADAL" clId="{B27C2AB0-6E6F-4507-9BBA-84CD93A8B44E}" dt="2023-08-15T03:26:00.395" v="3212"/>
          <ac:grpSpMkLst>
            <pc:docMk/>
            <pc:sldMk cId="3638640021" sldId="443"/>
            <ac:grpSpMk id="76" creationId="{DCC9F7D0-BAA3-B3C9-BD73-A3579CF49140}"/>
          </ac:grpSpMkLst>
        </pc:grpChg>
        <pc:grpChg chg="add del mod">
          <ac:chgData name="Minh Tran" userId="59ade502-7af3-4e1d-b883-7a9e2f25f753" providerId="ADAL" clId="{B27C2AB0-6E6F-4507-9BBA-84CD93A8B44E}" dt="2023-08-15T03:26:04.371" v="3213"/>
          <ac:grpSpMkLst>
            <pc:docMk/>
            <pc:sldMk cId="3638640021" sldId="443"/>
            <ac:grpSpMk id="89" creationId="{870E2C52-F479-4127-D81F-9D6D43ABFED6}"/>
          </ac:grpSpMkLst>
        </pc:grpChg>
        <pc:grpChg chg="mod">
          <ac:chgData name="Minh Tran" userId="59ade502-7af3-4e1d-b883-7a9e2f25f753" providerId="ADAL" clId="{B27C2AB0-6E6F-4507-9BBA-84CD93A8B44E}" dt="2023-08-15T03:26:00.395" v="3212"/>
          <ac:grpSpMkLst>
            <pc:docMk/>
            <pc:sldMk cId="3638640021" sldId="443"/>
            <ac:grpSpMk id="90" creationId="{6ADCC684-6D08-99B0-D353-14B8D41BCBF9}"/>
          </ac:grpSpMkLst>
        </pc:grpChg>
        <pc:grpChg chg="add del mod">
          <ac:chgData name="Minh Tran" userId="59ade502-7af3-4e1d-b883-7a9e2f25f753" providerId="ADAL" clId="{B27C2AB0-6E6F-4507-9BBA-84CD93A8B44E}" dt="2023-08-15T03:26:04.371" v="3213"/>
          <ac:grpSpMkLst>
            <pc:docMk/>
            <pc:sldMk cId="3638640021" sldId="443"/>
            <ac:grpSpMk id="94" creationId="{940AE969-6605-BD61-9D1E-ABE91F258F98}"/>
          </ac:grpSpMkLst>
        </pc:grpChg>
        <pc:grpChg chg="mod">
          <ac:chgData name="Minh Tran" userId="59ade502-7af3-4e1d-b883-7a9e2f25f753" providerId="ADAL" clId="{B27C2AB0-6E6F-4507-9BBA-84CD93A8B44E}" dt="2023-08-15T03:26:00.395" v="3212"/>
          <ac:grpSpMkLst>
            <pc:docMk/>
            <pc:sldMk cId="3638640021" sldId="443"/>
            <ac:grpSpMk id="95" creationId="{E93C5CE3-E54D-4BC8-F349-AB8AA7B997D4}"/>
          </ac:grpSpMkLst>
        </pc:grpChg>
        <pc:grpChg chg="mod">
          <ac:chgData name="Minh Tran" userId="59ade502-7af3-4e1d-b883-7a9e2f25f753" providerId="ADAL" clId="{B27C2AB0-6E6F-4507-9BBA-84CD93A8B44E}" dt="2023-08-15T03:26:00.395" v="3212"/>
          <ac:grpSpMkLst>
            <pc:docMk/>
            <pc:sldMk cId="3638640021" sldId="443"/>
            <ac:grpSpMk id="96" creationId="{429FC283-6879-63F4-8E1E-822CF12C16F6}"/>
          </ac:grpSpMkLst>
        </pc:grpChg>
        <pc:grpChg chg="mod">
          <ac:chgData name="Minh Tran" userId="59ade502-7af3-4e1d-b883-7a9e2f25f753" providerId="ADAL" clId="{B27C2AB0-6E6F-4507-9BBA-84CD93A8B44E}" dt="2023-08-15T03:26:00.395" v="3212"/>
          <ac:grpSpMkLst>
            <pc:docMk/>
            <pc:sldMk cId="3638640021" sldId="443"/>
            <ac:grpSpMk id="97" creationId="{27E5FE2D-11C5-C4C9-5EC0-B8F0570512ED}"/>
          </ac:grpSpMkLst>
        </pc:grpChg>
        <pc:grpChg chg="mod">
          <ac:chgData name="Minh Tran" userId="59ade502-7af3-4e1d-b883-7a9e2f25f753" providerId="ADAL" clId="{B27C2AB0-6E6F-4507-9BBA-84CD93A8B44E}" dt="2023-08-15T03:26:00.395" v="3212"/>
          <ac:grpSpMkLst>
            <pc:docMk/>
            <pc:sldMk cId="3638640021" sldId="443"/>
            <ac:grpSpMk id="98" creationId="{0790AC1B-18AD-F47D-9953-B9FD32CCBCF6}"/>
          </ac:grpSpMkLst>
        </pc:grpChg>
        <pc:grpChg chg="mod">
          <ac:chgData name="Minh Tran" userId="59ade502-7af3-4e1d-b883-7a9e2f25f753" providerId="ADAL" clId="{B27C2AB0-6E6F-4507-9BBA-84CD93A8B44E}" dt="2023-08-15T03:26:00.395" v="3212"/>
          <ac:grpSpMkLst>
            <pc:docMk/>
            <pc:sldMk cId="3638640021" sldId="443"/>
            <ac:grpSpMk id="99" creationId="{DAB48B5B-73FA-C2DA-88EF-8E9DDD7BAFB5}"/>
          </ac:grpSpMkLst>
        </pc:grpChg>
        <pc:grpChg chg="mod">
          <ac:chgData name="Minh Tran" userId="59ade502-7af3-4e1d-b883-7a9e2f25f753" providerId="ADAL" clId="{B27C2AB0-6E6F-4507-9BBA-84CD93A8B44E}" dt="2023-08-15T03:26:00.395" v="3212"/>
          <ac:grpSpMkLst>
            <pc:docMk/>
            <pc:sldMk cId="3638640021" sldId="443"/>
            <ac:grpSpMk id="100" creationId="{38501424-3208-0EC4-F4CB-05C89B27BC24}"/>
          </ac:grpSpMkLst>
        </pc:grpChg>
        <pc:grpChg chg="mod">
          <ac:chgData name="Minh Tran" userId="59ade502-7af3-4e1d-b883-7a9e2f25f753" providerId="ADAL" clId="{B27C2AB0-6E6F-4507-9BBA-84CD93A8B44E}" dt="2023-08-15T03:26:00.395" v="3212"/>
          <ac:grpSpMkLst>
            <pc:docMk/>
            <pc:sldMk cId="3638640021" sldId="443"/>
            <ac:grpSpMk id="103" creationId="{A3BDC127-9EDE-5E8D-033B-F287E2C669B8}"/>
          </ac:grpSpMkLst>
        </pc:grpChg>
        <pc:grpChg chg="mod">
          <ac:chgData name="Minh Tran" userId="59ade502-7af3-4e1d-b883-7a9e2f25f753" providerId="ADAL" clId="{B27C2AB0-6E6F-4507-9BBA-84CD93A8B44E}" dt="2023-08-15T03:26:00.395" v="3212"/>
          <ac:grpSpMkLst>
            <pc:docMk/>
            <pc:sldMk cId="3638640021" sldId="443"/>
            <ac:grpSpMk id="104" creationId="{F66ED73A-0352-67D5-1107-7068FD49B129}"/>
          </ac:grpSpMkLst>
        </pc:grpChg>
        <pc:grpChg chg="add del mod">
          <ac:chgData name="Minh Tran" userId="59ade502-7af3-4e1d-b883-7a9e2f25f753" providerId="ADAL" clId="{B27C2AB0-6E6F-4507-9BBA-84CD93A8B44E}" dt="2023-08-15T03:26:04.371" v="3213"/>
          <ac:grpSpMkLst>
            <pc:docMk/>
            <pc:sldMk cId="3638640021" sldId="443"/>
            <ac:grpSpMk id="122" creationId="{E3BE6F2E-0E3F-DE3F-12AC-0278AA2F0865}"/>
          </ac:grpSpMkLst>
        </pc:grpChg>
        <pc:grpChg chg="add del mod">
          <ac:chgData name="Minh Tran" userId="59ade502-7af3-4e1d-b883-7a9e2f25f753" providerId="ADAL" clId="{B27C2AB0-6E6F-4507-9BBA-84CD93A8B44E}" dt="2023-08-15T03:26:04.371" v="3213"/>
          <ac:grpSpMkLst>
            <pc:docMk/>
            <pc:sldMk cId="3638640021" sldId="443"/>
            <ac:grpSpMk id="126" creationId="{B70FE97C-B376-C877-B1FE-9B3E8CED5FC5}"/>
          </ac:grpSpMkLst>
        </pc:grpChg>
        <pc:grpChg chg="add del mod">
          <ac:chgData name="Minh Tran" userId="59ade502-7af3-4e1d-b883-7a9e2f25f753" providerId="ADAL" clId="{B27C2AB0-6E6F-4507-9BBA-84CD93A8B44E}" dt="2023-08-15T03:26:04.371" v="3213"/>
          <ac:grpSpMkLst>
            <pc:docMk/>
            <pc:sldMk cId="3638640021" sldId="443"/>
            <ac:grpSpMk id="129" creationId="{020C1AFF-B786-A9CE-6854-B4D409D863B2}"/>
          </ac:grpSpMkLst>
        </pc:grpChg>
        <pc:grpChg chg="add del mod">
          <ac:chgData name="Minh Tran" userId="59ade502-7af3-4e1d-b883-7a9e2f25f753" providerId="ADAL" clId="{B27C2AB0-6E6F-4507-9BBA-84CD93A8B44E}" dt="2023-08-15T03:26:04.371" v="3213"/>
          <ac:grpSpMkLst>
            <pc:docMk/>
            <pc:sldMk cId="3638640021" sldId="443"/>
            <ac:grpSpMk id="132" creationId="{22805F8A-BE11-1E42-0031-BEDE14EC9338}"/>
          </ac:grpSpMkLst>
        </pc:grpChg>
        <pc:grpChg chg="add del mod">
          <ac:chgData name="Minh Tran" userId="59ade502-7af3-4e1d-b883-7a9e2f25f753" providerId="ADAL" clId="{B27C2AB0-6E6F-4507-9BBA-84CD93A8B44E}" dt="2023-08-15T03:26:04.371" v="3213"/>
          <ac:grpSpMkLst>
            <pc:docMk/>
            <pc:sldMk cId="3638640021" sldId="443"/>
            <ac:grpSpMk id="135" creationId="{B9669E27-E840-2582-9F10-A68A19313017}"/>
          </ac:grpSpMkLst>
        </pc:grpChg>
        <pc:grpChg chg="add del mod">
          <ac:chgData name="Minh Tran" userId="59ade502-7af3-4e1d-b883-7a9e2f25f753" providerId="ADAL" clId="{B27C2AB0-6E6F-4507-9BBA-84CD93A8B44E}" dt="2023-08-15T03:26:04.371" v="3213"/>
          <ac:grpSpMkLst>
            <pc:docMk/>
            <pc:sldMk cId="3638640021" sldId="443"/>
            <ac:grpSpMk id="138" creationId="{5A69675D-0B84-71FF-7FB4-0CA68FA95C08}"/>
          </ac:grpSpMkLst>
        </pc:grpChg>
        <pc:grpChg chg="add del mod">
          <ac:chgData name="Minh Tran" userId="59ade502-7af3-4e1d-b883-7a9e2f25f753" providerId="ADAL" clId="{B27C2AB0-6E6F-4507-9BBA-84CD93A8B44E}" dt="2023-08-15T03:26:04.371" v="3213"/>
          <ac:grpSpMkLst>
            <pc:docMk/>
            <pc:sldMk cId="3638640021" sldId="443"/>
            <ac:grpSpMk id="141" creationId="{B0116642-7616-DA28-1297-0A9DE4853421}"/>
          </ac:grpSpMkLst>
        </pc:grpChg>
        <pc:grpChg chg="add del mod">
          <ac:chgData name="Minh Tran" userId="59ade502-7af3-4e1d-b883-7a9e2f25f753" providerId="ADAL" clId="{B27C2AB0-6E6F-4507-9BBA-84CD93A8B44E}" dt="2023-08-15T03:26:04.371" v="3213"/>
          <ac:grpSpMkLst>
            <pc:docMk/>
            <pc:sldMk cId="3638640021" sldId="443"/>
            <ac:grpSpMk id="144" creationId="{D8585654-1178-A000-C3F6-FEFE606777D5}"/>
          </ac:grpSpMkLst>
        </pc:grpChg>
        <pc:grpChg chg="add del mod">
          <ac:chgData name="Minh Tran" userId="59ade502-7af3-4e1d-b883-7a9e2f25f753" providerId="ADAL" clId="{B27C2AB0-6E6F-4507-9BBA-84CD93A8B44E}" dt="2023-08-15T03:26:04.371" v="3213"/>
          <ac:grpSpMkLst>
            <pc:docMk/>
            <pc:sldMk cId="3638640021" sldId="443"/>
            <ac:grpSpMk id="150" creationId="{96F89ADF-6378-D65D-3A9D-6648AB4F479C}"/>
          </ac:grpSpMkLst>
        </pc:grpChg>
        <pc:grpChg chg="add del mod">
          <ac:chgData name="Minh Tran" userId="59ade502-7af3-4e1d-b883-7a9e2f25f753" providerId="ADAL" clId="{B27C2AB0-6E6F-4507-9BBA-84CD93A8B44E}" dt="2023-08-15T03:26:04.371" v="3213"/>
          <ac:grpSpMkLst>
            <pc:docMk/>
            <pc:sldMk cId="3638640021" sldId="443"/>
            <ac:grpSpMk id="153" creationId="{567BADD2-041C-AE09-28DD-61DC35BF938C}"/>
          </ac:grpSpMkLst>
        </pc:grpChg>
        <pc:grpChg chg="add del mod">
          <ac:chgData name="Minh Tran" userId="59ade502-7af3-4e1d-b883-7a9e2f25f753" providerId="ADAL" clId="{B27C2AB0-6E6F-4507-9BBA-84CD93A8B44E}" dt="2023-08-15T03:26:04.371" v="3213"/>
          <ac:grpSpMkLst>
            <pc:docMk/>
            <pc:sldMk cId="3638640021" sldId="443"/>
            <ac:grpSpMk id="156" creationId="{F32DF885-3404-13AE-288F-3C92F99E9878}"/>
          </ac:grpSpMkLst>
        </pc:grpChg>
        <pc:grpChg chg="add del mod">
          <ac:chgData name="Minh Tran" userId="59ade502-7af3-4e1d-b883-7a9e2f25f753" providerId="ADAL" clId="{B27C2AB0-6E6F-4507-9BBA-84CD93A8B44E}" dt="2023-08-15T03:26:04.371" v="3213"/>
          <ac:grpSpMkLst>
            <pc:docMk/>
            <pc:sldMk cId="3638640021" sldId="443"/>
            <ac:grpSpMk id="159" creationId="{8233FBD5-53B0-6246-C32C-75AA4FC6DA21}"/>
          </ac:grpSpMkLst>
        </pc:grpChg>
        <pc:grpChg chg="add del mod">
          <ac:chgData name="Minh Tran" userId="59ade502-7af3-4e1d-b883-7a9e2f25f753" providerId="ADAL" clId="{B27C2AB0-6E6F-4507-9BBA-84CD93A8B44E}" dt="2023-08-15T03:26:04.371" v="3213"/>
          <ac:grpSpMkLst>
            <pc:docMk/>
            <pc:sldMk cId="3638640021" sldId="443"/>
            <ac:grpSpMk id="163" creationId="{7E4EEC85-CB7B-E701-BDD4-FA2087AC5FC7}"/>
          </ac:grpSpMkLst>
        </pc:grpChg>
        <pc:grpChg chg="mod">
          <ac:chgData name="Minh Tran" userId="59ade502-7af3-4e1d-b883-7a9e2f25f753" providerId="ADAL" clId="{B27C2AB0-6E6F-4507-9BBA-84CD93A8B44E}" dt="2023-08-15T03:26:00.395" v="3212"/>
          <ac:grpSpMkLst>
            <pc:docMk/>
            <pc:sldMk cId="3638640021" sldId="443"/>
            <ac:grpSpMk id="164" creationId="{A39712AE-3F52-0A54-6821-3F6151E7392B}"/>
          </ac:grpSpMkLst>
        </pc:grpChg>
        <pc:grpChg chg="mod">
          <ac:chgData name="Minh Tran" userId="59ade502-7af3-4e1d-b883-7a9e2f25f753" providerId="ADAL" clId="{B27C2AB0-6E6F-4507-9BBA-84CD93A8B44E}" dt="2023-08-15T03:26:00.395" v="3212"/>
          <ac:grpSpMkLst>
            <pc:docMk/>
            <pc:sldMk cId="3638640021" sldId="443"/>
            <ac:grpSpMk id="165" creationId="{6F890F76-2075-4DD7-5FC5-C359782BCC0F}"/>
          </ac:grpSpMkLst>
        </pc:grpChg>
        <pc:grpChg chg="mod">
          <ac:chgData name="Minh Tran" userId="59ade502-7af3-4e1d-b883-7a9e2f25f753" providerId="ADAL" clId="{B27C2AB0-6E6F-4507-9BBA-84CD93A8B44E}" dt="2023-08-15T03:26:00.395" v="3212"/>
          <ac:grpSpMkLst>
            <pc:docMk/>
            <pc:sldMk cId="3638640021" sldId="443"/>
            <ac:grpSpMk id="166" creationId="{DF56B26D-9753-F7F9-F796-E61DEEE97C57}"/>
          </ac:grpSpMkLst>
        </pc:grpChg>
        <pc:grpChg chg="mod">
          <ac:chgData name="Minh Tran" userId="59ade502-7af3-4e1d-b883-7a9e2f25f753" providerId="ADAL" clId="{B27C2AB0-6E6F-4507-9BBA-84CD93A8B44E}" dt="2023-08-15T03:26:00.395" v="3212"/>
          <ac:grpSpMkLst>
            <pc:docMk/>
            <pc:sldMk cId="3638640021" sldId="443"/>
            <ac:grpSpMk id="167" creationId="{D49B273C-3C71-4C25-8CB3-7AA5AD566956}"/>
          </ac:grpSpMkLst>
        </pc:grpChg>
        <pc:grpChg chg="add del mod">
          <ac:chgData name="Minh Tran" userId="59ade502-7af3-4e1d-b883-7a9e2f25f753" providerId="ADAL" clId="{B27C2AB0-6E6F-4507-9BBA-84CD93A8B44E}" dt="2023-08-15T03:26:04.371" v="3213"/>
          <ac:grpSpMkLst>
            <pc:docMk/>
            <pc:sldMk cId="3638640021" sldId="443"/>
            <ac:grpSpMk id="178" creationId="{4BF57402-6B1B-EDD3-A43A-2A3A611B642F}"/>
          </ac:grpSpMkLst>
        </pc:grpChg>
        <pc:grpChg chg="add del mod">
          <ac:chgData name="Minh Tran" userId="59ade502-7af3-4e1d-b883-7a9e2f25f753" providerId="ADAL" clId="{B27C2AB0-6E6F-4507-9BBA-84CD93A8B44E}" dt="2023-08-15T03:26:04.371" v="3213"/>
          <ac:grpSpMkLst>
            <pc:docMk/>
            <pc:sldMk cId="3638640021" sldId="443"/>
            <ac:grpSpMk id="182" creationId="{557BF9DF-94D3-BE8D-0FE3-CBDF47904652}"/>
          </ac:grpSpMkLst>
        </pc:grpChg>
        <pc:grpChg chg="add del mod">
          <ac:chgData name="Minh Tran" userId="59ade502-7af3-4e1d-b883-7a9e2f25f753" providerId="ADAL" clId="{B27C2AB0-6E6F-4507-9BBA-84CD93A8B44E}" dt="2023-08-15T03:26:04.371" v="3213"/>
          <ac:grpSpMkLst>
            <pc:docMk/>
            <pc:sldMk cId="3638640021" sldId="443"/>
            <ac:grpSpMk id="185" creationId="{3E1F7315-7D82-D307-7290-A5617AFF30DB}"/>
          </ac:grpSpMkLst>
        </pc:grpChg>
        <pc:grpChg chg="add del mod">
          <ac:chgData name="Minh Tran" userId="59ade502-7af3-4e1d-b883-7a9e2f25f753" providerId="ADAL" clId="{B27C2AB0-6E6F-4507-9BBA-84CD93A8B44E}" dt="2023-08-15T03:26:04.371" v="3213"/>
          <ac:grpSpMkLst>
            <pc:docMk/>
            <pc:sldMk cId="3638640021" sldId="443"/>
            <ac:grpSpMk id="188" creationId="{81306763-C3E0-911D-B63D-9CBF6042FA5A}"/>
          </ac:grpSpMkLst>
        </pc:grpChg>
        <pc:grpChg chg="add del mod">
          <ac:chgData name="Minh Tran" userId="59ade502-7af3-4e1d-b883-7a9e2f25f753" providerId="ADAL" clId="{B27C2AB0-6E6F-4507-9BBA-84CD93A8B44E}" dt="2023-08-15T03:26:04.371" v="3213"/>
          <ac:grpSpMkLst>
            <pc:docMk/>
            <pc:sldMk cId="3638640021" sldId="443"/>
            <ac:grpSpMk id="192" creationId="{71BE1109-4453-35AF-51C3-3376860FF690}"/>
          </ac:grpSpMkLst>
        </pc:grpChg>
        <pc:grpChg chg="add del mod">
          <ac:chgData name="Minh Tran" userId="59ade502-7af3-4e1d-b883-7a9e2f25f753" providerId="ADAL" clId="{B27C2AB0-6E6F-4507-9BBA-84CD93A8B44E}" dt="2023-08-15T03:26:04.371" v="3213"/>
          <ac:grpSpMkLst>
            <pc:docMk/>
            <pc:sldMk cId="3638640021" sldId="443"/>
            <ac:grpSpMk id="195" creationId="{42D85B34-9648-7E00-3CE2-6AD6D3CBF6C0}"/>
          </ac:grpSpMkLst>
        </pc:grpChg>
        <pc:grpChg chg="add del mod">
          <ac:chgData name="Minh Tran" userId="59ade502-7af3-4e1d-b883-7a9e2f25f753" providerId="ADAL" clId="{B27C2AB0-6E6F-4507-9BBA-84CD93A8B44E}" dt="2023-08-15T03:26:04.371" v="3213"/>
          <ac:grpSpMkLst>
            <pc:docMk/>
            <pc:sldMk cId="3638640021" sldId="443"/>
            <ac:grpSpMk id="198" creationId="{40F86B39-2530-09B1-B4C3-6FF45855A2A1}"/>
          </ac:grpSpMkLst>
        </pc:grpChg>
        <pc:grpChg chg="add del mod">
          <ac:chgData name="Minh Tran" userId="59ade502-7af3-4e1d-b883-7a9e2f25f753" providerId="ADAL" clId="{B27C2AB0-6E6F-4507-9BBA-84CD93A8B44E}" dt="2023-08-15T03:26:04.371" v="3213"/>
          <ac:grpSpMkLst>
            <pc:docMk/>
            <pc:sldMk cId="3638640021" sldId="443"/>
            <ac:grpSpMk id="201" creationId="{DF053ADB-8542-C460-4ACB-3AF044EDB485}"/>
          </ac:grpSpMkLst>
        </pc:grpChg>
        <pc:grpChg chg="add del mod">
          <ac:chgData name="Minh Tran" userId="59ade502-7af3-4e1d-b883-7a9e2f25f753" providerId="ADAL" clId="{B27C2AB0-6E6F-4507-9BBA-84CD93A8B44E}" dt="2023-08-15T03:26:04.371" v="3213"/>
          <ac:grpSpMkLst>
            <pc:docMk/>
            <pc:sldMk cId="3638640021" sldId="443"/>
            <ac:grpSpMk id="204" creationId="{BF489D2E-3388-34FA-71FE-BD4F05414B7C}"/>
          </ac:grpSpMkLst>
        </pc:grpChg>
        <pc:grpChg chg="add del mod">
          <ac:chgData name="Minh Tran" userId="59ade502-7af3-4e1d-b883-7a9e2f25f753" providerId="ADAL" clId="{B27C2AB0-6E6F-4507-9BBA-84CD93A8B44E}" dt="2023-08-15T03:26:04.371" v="3213"/>
          <ac:grpSpMkLst>
            <pc:docMk/>
            <pc:sldMk cId="3638640021" sldId="443"/>
            <ac:grpSpMk id="207" creationId="{C8CA3437-1383-67B4-9DA3-454968121827}"/>
          </ac:grpSpMkLst>
        </pc:grpChg>
        <pc:grpChg chg="add del mod">
          <ac:chgData name="Minh Tran" userId="59ade502-7af3-4e1d-b883-7a9e2f25f753" providerId="ADAL" clId="{B27C2AB0-6E6F-4507-9BBA-84CD93A8B44E}" dt="2023-08-15T03:26:04.371" v="3213"/>
          <ac:grpSpMkLst>
            <pc:docMk/>
            <pc:sldMk cId="3638640021" sldId="443"/>
            <ac:grpSpMk id="210" creationId="{65A780E6-6CA3-E3AE-2162-6E894124138E}"/>
          </ac:grpSpMkLst>
        </pc:grpChg>
        <pc:grpChg chg="add del mod">
          <ac:chgData name="Minh Tran" userId="59ade502-7af3-4e1d-b883-7a9e2f25f753" providerId="ADAL" clId="{B27C2AB0-6E6F-4507-9BBA-84CD93A8B44E}" dt="2023-08-15T03:26:04.371" v="3213"/>
          <ac:grpSpMkLst>
            <pc:docMk/>
            <pc:sldMk cId="3638640021" sldId="443"/>
            <ac:grpSpMk id="213" creationId="{7F08B367-F1E8-A8D0-CEB9-F5C932AF4E7A}"/>
          </ac:grpSpMkLst>
        </pc:grpChg>
        <pc:grpChg chg="add del mod">
          <ac:chgData name="Minh Tran" userId="59ade502-7af3-4e1d-b883-7a9e2f25f753" providerId="ADAL" clId="{B27C2AB0-6E6F-4507-9BBA-84CD93A8B44E}" dt="2023-08-15T03:26:04.371" v="3213"/>
          <ac:grpSpMkLst>
            <pc:docMk/>
            <pc:sldMk cId="3638640021" sldId="443"/>
            <ac:grpSpMk id="216" creationId="{462DE54D-1500-F513-F21C-C2BAD230B9B8}"/>
          </ac:grpSpMkLst>
        </pc:grpChg>
        <pc:grpChg chg="add del mod">
          <ac:chgData name="Minh Tran" userId="59ade502-7af3-4e1d-b883-7a9e2f25f753" providerId="ADAL" clId="{B27C2AB0-6E6F-4507-9BBA-84CD93A8B44E}" dt="2023-08-15T03:26:04.371" v="3213"/>
          <ac:grpSpMkLst>
            <pc:docMk/>
            <pc:sldMk cId="3638640021" sldId="443"/>
            <ac:grpSpMk id="224" creationId="{75C2F977-A6F8-634E-E4B0-D50EE2D75666}"/>
          </ac:grpSpMkLst>
        </pc:grpChg>
        <pc:grpChg chg="mod">
          <ac:chgData name="Minh Tran" userId="59ade502-7af3-4e1d-b883-7a9e2f25f753" providerId="ADAL" clId="{B27C2AB0-6E6F-4507-9BBA-84CD93A8B44E}" dt="2023-08-15T03:26:00.395" v="3212"/>
          <ac:grpSpMkLst>
            <pc:docMk/>
            <pc:sldMk cId="3638640021" sldId="443"/>
            <ac:grpSpMk id="225" creationId="{1B1684C7-C45A-CADC-E7AC-E4DF07123511}"/>
          </ac:grpSpMkLst>
        </pc:grpChg>
        <pc:grpChg chg="mod">
          <ac:chgData name="Minh Tran" userId="59ade502-7af3-4e1d-b883-7a9e2f25f753" providerId="ADAL" clId="{B27C2AB0-6E6F-4507-9BBA-84CD93A8B44E}" dt="2023-08-15T03:26:00.395" v="3212"/>
          <ac:grpSpMkLst>
            <pc:docMk/>
            <pc:sldMk cId="3638640021" sldId="443"/>
            <ac:grpSpMk id="226" creationId="{B786AD85-28EB-9E53-5A59-07A538D41B36}"/>
          </ac:grpSpMkLst>
        </pc:grpChg>
        <pc:grpChg chg="mod">
          <ac:chgData name="Minh Tran" userId="59ade502-7af3-4e1d-b883-7a9e2f25f753" providerId="ADAL" clId="{B27C2AB0-6E6F-4507-9BBA-84CD93A8B44E}" dt="2023-08-15T03:26:00.395" v="3212"/>
          <ac:grpSpMkLst>
            <pc:docMk/>
            <pc:sldMk cId="3638640021" sldId="443"/>
            <ac:grpSpMk id="227" creationId="{3B3A89DE-760F-4C79-D9F9-96D88D505E41}"/>
          </ac:grpSpMkLst>
        </pc:grpChg>
        <pc:grpChg chg="add mod ord">
          <ac:chgData name="Minh Tran" userId="59ade502-7af3-4e1d-b883-7a9e2f25f753" providerId="ADAL" clId="{B27C2AB0-6E6F-4507-9BBA-84CD93A8B44E}" dt="2023-08-18T03:38:22.862" v="9068" actId="164"/>
          <ac:grpSpMkLst>
            <pc:docMk/>
            <pc:sldMk cId="3638640021" sldId="443"/>
            <ac:grpSpMk id="238" creationId="{54BA5292-9D11-6BFC-133F-1ED5E73047DB}"/>
          </ac:grpSpMkLst>
        </pc:grpChg>
        <pc:grpChg chg="mod">
          <ac:chgData name="Minh Tran" userId="59ade502-7af3-4e1d-b883-7a9e2f25f753" providerId="ADAL" clId="{B27C2AB0-6E6F-4507-9BBA-84CD93A8B44E}" dt="2023-08-15T03:26:04.462" v="3214"/>
          <ac:grpSpMkLst>
            <pc:docMk/>
            <pc:sldMk cId="3638640021" sldId="443"/>
            <ac:grpSpMk id="240" creationId="{650160C0-DFE0-4F46-D114-6486246F08E7}"/>
          </ac:grpSpMkLst>
        </pc:grpChg>
        <pc:grpChg chg="add mod ord">
          <ac:chgData name="Minh Tran" userId="59ade502-7af3-4e1d-b883-7a9e2f25f753" providerId="ADAL" clId="{B27C2AB0-6E6F-4507-9BBA-84CD93A8B44E}" dt="2023-08-18T03:38:22.862" v="9068" actId="164"/>
          <ac:grpSpMkLst>
            <pc:docMk/>
            <pc:sldMk cId="3638640021" sldId="443"/>
            <ac:grpSpMk id="243" creationId="{D0C36C79-987B-EF7A-74B2-8DD65497AA6D}"/>
          </ac:grpSpMkLst>
        </pc:grpChg>
        <pc:grpChg chg="add mod ord">
          <ac:chgData name="Minh Tran" userId="59ade502-7af3-4e1d-b883-7a9e2f25f753" providerId="ADAL" clId="{B27C2AB0-6E6F-4507-9BBA-84CD93A8B44E}" dt="2023-08-18T03:38:22.862" v="9068" actId="164"/>
          <ac:grpSpMkLst>
            <pc:docMk/>
            <pc:sldMk cId="3638640021" sldId="443"/>
            <ac:grpSpMk id="246" creationId="{896C0C8A-C260-B04A-DBEB-2D71C0CAA99C}"/>
          </ac:grpSpMkLst>
        </pc:grpChg>
        <pc:grpChg chg="add mod ord">
          <ac:chgData name="Minh Tran" userId="59ade502-7af3-4e1d-b883-7a9e2f25f753" providerId="ADAL" clId="{B27C2AB0-6E6F-4507-9BBA-84CD93A8B44E}" dt="2023-08-18T03:38:22.862" v="9068" actId="164"/>
          <ac:grpSpMkLst>
            <pc:docMk/>
            <pc:sldMk cId="3638640021" sldId="443"/>
            <ac:grpSpMk id="249" creationId="{6AC243A2-6338-8B78-5779-0F25518D5359}"/>
          </ac:grpSpMkLst>
        </pc:grpChg>
        <pc:grpChg chg="add mod ord">
          <ac:chgData name="Minh Tran" userId="59ade502-7af3-4e1d-b883-7a9e2f25f753" providerId="ADAL" clId="{B27C2AB0-6E6F-4507-9BBA-84CD93A8B44E}" dt="2023-08-18T03:38:22.862" v="9068" actId="164"/>
          <ac:grpSpMkLst>
            <pc:docMk/>
            <pc:sldMk cId="3638640021" sldId="443"/>
            <ac:grpSpMk id="252" creationId="{32F9789C-8548-140E-8DAD-1DB7F3B788C4}"/>
          </ac:grpSpMkLst>
        </pc:grpChg>
        <pc:grpChg chg="add mod ord">
          <ac:chgData name="Minh Tran" userId="59ade502-7af3-4e1d-b883-7a9e2f25f753" providerId="ADAL" clId="{B27C2AB0-6E6F-4507-9BBA-84CD93A8B44E}" dt="2023-08-18T03:38:22.862" v="9068" actId="164"/>
          <ac:grpSpMkLst>
            <pc:docMk/>
            <pc:sldMk cId="3638640021" sldId="443"/>
            <ac:grpSpMk id="255" creationId="{4EA2A315-2A61-B917-447B-31E8E80DD6A4}"/>
          </ac:grpSpMkLst>
        </pc:grpChg>
        <pc:grpChg chg="add mod ord">
          <ac:chgData name="Minh Tran" userId="59ade502-7af3-4e1d-b883-7a9e2f25f753" providerId="ADAL" clId="{B27C2AB0-6E6F-4507-9BBA-84CD93A8B44E}" dt="2023-08-18T03:38:22.862" v="9068" actId="164"/>
          <ac:grpSpMkLst>
            <pc:docMk/>
            <pc:sldMk cId="3638640021" sldId="443"/>
            <ac:grpSpMk id="258" creationId="{1B7C428E-B380-30D0-5C28-0A4CFC80FF3B}"/>
          </ac:grpSpMkLst>
        </pc:grpChg>
        <pc:grpChg chg="add mod ord">
          <ac:chgData name="Minh Tran" userId="59ade502-7af3-4e1d-b883-7a9e2f25f753" providerId="ADAL" clId="{B27C2AB0-6E6F-4507-9BBA-84CD93A8B44E}" dt="2023-08-18T03:38:22.862" v="9068" actId="164"/>
          <ac:grpSpMkLst>
            <pc:docMk/>
            <pc:sldMk cId="3638640021" sldId="443"/>
            <ac:grpSpMk id="261" creationId="{79C2FE5B-36CC-BEFB-4833-CB5CBE59537C}"/>
          </ac:grpSpMkLst>
        </pc:grpChg>
        <pc:grpChg chg="add mod ord">
          <ac:chgData name="Minh Tran" userId="59ade502-7af3-4e1d-b883-7a9e2f25f753" providerId="ADAL" clId="{B27C2AB0-6E6F-4507-9BBA-84CD93A8B44E}" dt="2023-08-18T03:38:22.862" v="9068" actId="164"/>
          <ac:grpSpMkLst>
            <pc:docMk/>
            <pc:sldMk cId="3638640021" sldId="443"/>
            <ac:grpSpMk id="264" creationId="{57D0D590-DBE8-E988-44A5-C1EBD9480793}"/>
          </ac:grpSpMkLst>
        </pc:grpChg>
        <pc:grpChg chg="add mod ord">
          <ac:chgData name="Minh Tran" userId="59ade502-7af3-4e1d-b883-7a9e2f25f753" providerId="ADAL" clId="{B27C2AB0-6E6F-4507-9BBA-84CD93A8B44E}" dt="2023-08-18T03:38:22.862" v="9068" actId="164"/>
          <ac:grpSpMkLst>
            <pc:docMk/>
            <pc:sldMk cId="3638640021" sldId="443"/>
            <ac:grpSpMk id="268" creationId="{462ECD9B-6C01-5DC4-C0D7-A55CB778276A}"/>
          </ac:grpSpMkLst>
        </pc:grpChg>
        <pc:grpChg chg="add mod ord">
          <ac:chgData name="Minh Tran" userId="59ade502-7af3-4e1d-b883-7a9e2f25f753" providerId="ADAL" clId="{B27C2AB0-6E6F-4507-9BBA-84CD93A8B44E}" dt="2023-08-18T03:38:22.862" v="9068" actId="164"/>
          <ac:grpSpMkLst>
            <pc:docMk/>
            <pc:sldMk cId="3638640021" sldId="443"/>
            <ac:grpSpMk id="271" creationId="{F1025BE7-AC3D-6AB7-97C3-C447D4F28D13}"/>
          </ac:grpSpMkLst>
        </pc:grpChg>
        <pc:grpChg chg="add mod ord">
          <ac:chgData name="Minh Tran" userId="59ade502-7af3-4e1d-b883-7a9e2f25f753" providerId="ADAL" clId="{B27C2AB0-6E6F-4507-9BBA-84CD93A8B44E}" dt="2023-08-18T03:38:22.862" v="9068" actId="164"/>
          <ac:grpSpMkLst>
            <pc:docMk/>
            <pc:sldMk cId="3638640021" sldId="443"/>
            <ac:grpSpMk id="274" creationId="{4911D92F-C20E-038D-377D-0F863F26174B}"/>
          </ac:grpSpMkLst>
        </pc:grpChg>
        <pc:grpChg chg="add mod ord">
          <ac:chgData name="Minh Tran" userId="59ade502-7af3-4e1d-b883-7a9e2f25f753" providerId="ADAL" clId="{B27C2AB0-6E6F-4507-9BBA-84CD93A8B44E}" dt="2023-08-18T03:38:22.862" v="9068" actId="164"/>
          <ac:grpSpMkLst>
            <pc:docMk/>
            <pc:sldMk cId="3638640021" sldId="443"/>
            <ac:grpSpMk id="277" creationId="{29C6EC80-3048-D6A9-3D28-5C5DF853F106}"/>
          </ac:grpSpMkLst>
        </pc:grpChg>
        <pc:grpChg chg="add mod ord">
          <ac:chgData name="Minh Tran" userId="59ade502-7af3-4e1d-b883-7a9e2f25f753" providerId="ADAL" clId="{B27C2AB0-6E6F-4507-9BBA-84CD93A8B44E}" dt="2023-08-18T03:38:22.862" v="9068" actId="164"/>
          <ac:grpSpMkLst>
            <pc:docMk/>
            <pc:sldMk cId="3638640021" sldId="443"/>
            <ac:grpSpMk id="280" creationId="{AD9AFBF8-A44D-C265-4C24-D72A450325A5}"/>
          </ac:grpSpMkLst>
        </pc:grpChg>
        <pc:grpChg chg="add mod ord">
          <ac:chgData name="Minh Tran" userId="59ade502-7af3-4e1d-b883-7a9e2f25f753" providerId="ADAL" clId="{B27C2AB0-6E6F-4507-9BBA-84CD93A8B44E}" dt="2023-08-18T03:38:22.862" v="9068" actId="164"/>
          <ac:grpSpMkLst>
            <pc:docMk/>
            <pc:sldMk cId="3638640021" sldId="443"/>
            <ac:grpSpMk id="283" creationId="{C73C56B3-F78F-16AA-15F7-C8A5FC0665B5}"/>
          </ac:grpSpMkLst>
        </pc:grpChg>
        <pc:grpChg chg="add mod ord">
          <ac:chgData name="Minh Tran" userId="59ade502-7af3-4e1d-b883-7a9e2f25f753" providerId="ADAL" clId="{B27C2AB0-6E6F-4507-9BBA-84CD93A8B44E}" dt="2023-08-18T03:38:22.862" v="9068" actId="164"/>
          <ac:grpSpMkLst>
            <pc:docMk/>
            <pc:sldMk cId="3638640021" sldId="443"/>
            <ac:grpSpMk id="286" creationId="{90792503-2071-4D1F-2FB3-FB4BDA16B05A}"/>
          </ac:grpSpMkLst>
        </pc:grpChg>
        <pc:grpChg chg="add mod ord">
          <ac:chgData name="Minh Tran" userId="59ade502-7af3-4e1d-b883-7a9e2f25f753" providerId="ADAL" clId="{B27C2AB0-6E6F-4507-9BBA-84CD93A8B44E}" dt="2023-08-18T03:38:22.862" v="9068" actId="164"/>
          <ac:grpSpMkLst>
            <pc:docMk/>
            <pc:sldMk cId="3638640021" sldId="443"/>
            <ac:grpSpMk id="289" creationId="{2C7F0A3E-7DCD-C15C-3BBE-70927218FEBD}"/>
          </ac:grpSpMkLst>
        </pc:grpChg>
        <pc:grpChg chg="add mod ord">
          <ac:chgData name="Minh Tran" userId="59ade502-7af3-4e1d-b883-7a9e2f25f753" providerId="ADAL" clId="{B27C2AB0-6E6F-4507-9BBA-84CD93A8B44E}" dt="2023-08-18T03:38:22.862" v="9068" actId="164"/>
          <ac:grpSpMkLst>
            <pc:docMk/>
            <pc:sldMk cId="3638640021" sldId="443"/>
            <ac:grpSpMk id="292" creationId="{9CB8248C-3B77-B49E-6487-171C4E1AF5EE}"/>
          </ac:grpSpMkLst>
        </pc:grpChg>
        <pc:grpChg chg="add mod ord">
          <ac:chgData name="Minh Tran" userId="59ade502-7af3-4e1d-b883-7a9e2f25f753" providerId="ADAL" clId="{B27C2AB0-6E6F-4507-9BBA-84CD93A8B44E}" dt="2023-08-18T03:38:22.862" v="9068" actId="164"/>
          <ac:grpSpMkLst>
            <pc:docMk/>
            <pc:sldMk cId="3638640021" sldId="443"/>
            <ac:grpSpMk id="297" creationId="{6E4F0C4D-B735-34D3-BB03-FF220C50D2B0}"/>
          </ac:grpSpMkLst>
        </pc:grpChg>
        <pc:grpChg chg="add mod ord">
          <ac:chgData name="Minh Tran" userId="59ade502-7af3-4e1d-b883-7a9e2f25f753" providerId="ADAL" clId="{B27C2AB0-6E6F-4507-9BBA-84CD93A8B44E}" dt="2023-08-18T03:38:22.862" v="9068" actId="164"/>
          <ac:grpSpMkLst>
            <pc:docMk/>
            <pc:sldMk cId="3638640021" sldId="443"/>
            <ac:grpSpMk id="301" creationId="{F7B8A5B6-1E87-FDAD-04A8-37712F14B8DA}"/>
          </ac:grpSpMkLst>
        </pc:grpChg>
        <pc:grpChg chg="mod">
          <ac:chgData name="Minh Tran" userId="59ade502-7af3-4e1d-b883-7a9e2f25f753" providerId="ADAL" clId="{B27C2AB0-6E6F-4507-9BBA-84CD93A8B44E}" dt="2023-08-15T03:26:04.462" v="3214"/>
          <ac:grpSpMkLst>
            <pc:docMk/>
            <pc:sldMk cId="3638640021" sldId="443"/>
            <ac:grpSpMk id="302" creationId="{41B344E6-17BD-4A0B-5AA2-24311FA8E5BD}"/>
          </ac:grpSpMkLst>
        </pc:grpChg>
        <pc:grpChg chg="mod">
          <ac:chgData name="Minh Tran" userId="59ade502-7af3-4e1d-b883-7a9e2f25f753" providerId="ADAL" clId="{B27C2AB0-6E6F-4507-9BBA-84CD93A8B44E}" dt="2023-08-15T03:26:04.462" v="3214"/>
          <ac:grpSpMkLst>
            <pc:docMk/>
            <pc:sldMk cId="3638640021" sldId="443"/>
            <ac:grpSpMk id="303" creationId="{C529AAA6-6030-67BA-3CDE-1CBBE0940DC3}"/>
          </ac:grpSpMkLst>
        </pc:grpChg>
        <pc:grpChg chg="mod">
          <ac:chgData name="Minh Tran" userId="59ade502-7af3-4e1d-b883-7a9e2f25f753" providerId="ADAL" clId="{B27C2AB0-6E6F-4507-9BBA-84CD93A8B44E}" dt="2023-08-15T03:26:04.462" v="3214"/>
          <ac:grpSpMkLst>
            <pc:docMk/>
            <pc:sldMk cId="3638640021" sldId="443"/>
            <ac:grpSpMk id="304" creationId="{2958AEB3-398E-2029-CAF7-A099A2ACC366}"/>
          </ac:grpSpMkLst>
        </pc:grpChg>
        <pc:grpChg chg="mod">
          <ac:chgData name="Minh Tran" userId="59ade502-7af3-4e1d-b883-7a9e2f25f753" providerId="ADAL" clId="{B27C2AB0-6E6F-4507-9BBA-84CD93A8B44E}" dt="2023-08-15T03:26:04.462" v="3214"/>
          <ac:grpSpMkLst>
            <pc:docMk/>
            <pc:sldMk cId="3638640021" sldId="443"/>
            <ac:grpSpMk id="305" creationId="{F7328B8C-06D0-AFC7-751A-D4C9CBE88ECB}"/>
          </ac:grpSpMkLst>
        </pc:grpChg>
        <pc:grpChg chg="mod">
          <ac:chgData name="Minh Tran" userId="59ade502-7af3-4e1d-b883-7a9e2f25f753" providerId="ADAL" clId="{B27C2AB0-6E6F-4507-9BBA-84CD93A8B44E}" dt="2023-08-15T03:26:04.462" v="3214"/>
          <ac:grpSpMkLst>
            <pc:docMk/>
            <pc:sldMk cId="3638640021" sldId="443"/>
            <ac:grpSpMk id="306" creationId="{9EC2B1E2-75A6-DC7A-1D8B-7F5AAB70B909}"/>
          </ac:grpSpMkLst>
        </pc:grpChg>
        <pc:grpChg chg="mod">
          <ac:chgData name="Minh Tran" userId="59ade502-7af3-4e1d-b883-7a9e2f25f753" providerId="ADAL" clId="{B27C2AB0-6E6F-4507-9BBA-84CD93A8B44E}" dt="2023-08-15T03:26:04.462" v="3214"/>
          <ac:grpSpMkLst>
            <pc:docMk/>
            <pc:sldMk cId="3638640021" sldId="443"/>
            <ac:grpSpMk id="307" creationId="{60A1E4D3-E69E-4E6F-9643-686008CB601D}"/>
          </ac:grpSpMkLst>
        </pc:grpChg>
        <pc:grpChg chg="add mod ord">
          <ac:chgData name="Minh Tran" userId="59ade502-7af3-4e1d-b883-7a9e2f25f753" providerId="ADAL" clId="{B27C2AB0-6E6F-4507-9BBA-84CD93A8B44E}" dt="2023-08-18T03:38:22.862" v="9068" actId="164"/>
          <ac:grpSpMkLst>
            <pc:docMk/>
            <pc:sldMk cId="3638640021" sldId="443"/>
            <ac:grpSpMk id="320" creationId="{706A324F-F0CE-8776-9B89-347C4FA251E0}"/>
          </ac:grpSpMkLst>
        </pc:grpChg>
        <pc:grpChg chg="mod">
          <ac:chgData name="Minh Tran" userId="59ade502-7af3-4e1d-b883-7a9e2f25f753" providerId="ADAL" clId="{B27C2AB0-6E6F-4507-9BBA-84CD93A8B44E}" dt="2023-08-15T03:26:04.462" v="3214"/>
          <ac:grpSpMkLst>
            <pc:docMk/>
            <pc:sldMk cId="3638640021" sldId="443"/>
            <ac:grpSpMk id="321" creationId="{27F5CD2D-7196-8D8B-C894-415D4F6E10CE}"/>
          </ac:grpSpMkLst>
        </pc:grpChg>
        <pc:grpChg chg="add mod ord">
          <ac:chgData name="Minh Tran" userId="59ade502-7af3-4e1d-b883-7a9e2f25f753" providerId="ADAL" clId="{B27C2AB0-6E6F-4507-9BBA-84CD93A8B44E}" dt="2023-08-18T03:38:22.862" v="9068" actId="164"/>
          <ac:grpSpMkLst>
            <pc:docMk/>
            <pc:sldMk cId="3638640021" sldId="443"/>
            <ac:grpSpMk id="325" creationId="{39C0B9B9-FC17-C83A-CC1B-9C7624E3D720}"/>
          </ac:grpSpMkLst>
        </pc:grpChg>
        <pc:grpChg chg="mod">
          <ac:chgData name="Minh Tran" userId="59ade502-7af3-4e1d-b883-7a9e2f25f753" providerId="ADAL" clId="{B27C2AB0-6E6F-4507-9BBA-84CD93A8B44E}" dt="2023-08-15T03:26:04.462" v="3214"/>
          <ac:grpSpMkLst>
            <pc:docMk/>
            <pc:sldMk cId="3638640021" sldId="443"/>
            <ac:grpSpMk id="326" creationId="{B1E9068B-31AF-8FAF-39B4-BBB1CEF18343}"/>
          </ac:grpSpMkLst>
        </pc:grpChg>
        <pc:grpChg chg="mod">
          <ac:chgData name="Minh Tran" userId="59ade502-7af3-4e1d-b883-7a9e2f25f753" providerId="ADAL" clId="{B27C2AB0-6E6F-4507-9BBA-84CD93A8B44E}" dt="2023-08-15T03:26:04.462" v="3214"/>
          <ac:grpSpMkLst>
            <pc:docMk/>
            <pc:sldMk cId="3638640021" sldId="443"/>
            <ac:grpSpMk id="327" creationId="{6A8D0AC7-ADA9-F477-827E-45C2D8BDC2CE}"/>
          </ac:grpSpMkLst>
        </pc:grpChg>
        <pc:grpChg chg="mod">
          <ac:chgData name="Minh Tran" userId="59ade502-7af3-4e1d-b883-7a9e2f25f753" providerId="ADAL" clId="{B27C2AB0-6E6F-4507-9BBA-84CD93A8B44E}" dt="2023-08-15T03:26:04.462" v="3214"/>
          <ac:grpSpMkLst>
            <pc:docMk/>
            <pc:sldMk cId="3638640021" sldId="443"/>
            <ac:grpSpMk id="328" creationId="{F582D220-0130-7E5A-1777-A9044FFAA4B0}"/>
          </ac:grpSpMkLst>
        </pc:grpChg>
        <pc:grpChg chg="mod">
          <ac:chgData name="Minh Tran" userId="59ade502-7af3-4e1d-b883-7a9e2f25f753" providerId="ADAL" clId="{B27C2AB0-6E6F-4507-9BBA-84CD93A8B44E}" dt="2023-08-15T03:26:04.462" v="3214"/>
          <ac:grpSpMkLst>
            <pc:docMk/>
            <pc:sldMk cId="3638640021" sldId="443"/>
            <ac:grpSpMk id="329" creationId="{AABBF786-B9B5-C6B6-EE73-4D941542F234}"/>
          </ac:grpSpMkLst>
        </pc:grpChg>
        <pc:grpChg chg="mod">
          <ac:chgData name="Minh Tran" userId="59ade502-7af3-4e1d-b883-7a9e2f25f753" providerId="ADAL" clId="{B27C2AB0-6E6F-4507-9BBA-84CD93A8B44E}" dt="2023-08-15T03:26:04.462" v="3214"/>
          <ac:grpSpMkLst>
            <pc:docMk/>
            <pc:sldMk cId="3638640021" sldId="443"/>
            <ac:grpSpMk id="330" creationId="{EFAF3EE5-730E-2DF7-7FF2-7512373F721D}"/>
          </ac:grpSpMkLst>
        </pc:grpChg>
        <pc:grpChg chg="mod">
          <ac:chgData name="Minh Tran" userId="59ade502-7af3-4e1d-b883-7a9e2f25f753" providerId="ADAL" clId="{B27C2AB0-6E6F-4507-9BBA-84CD93A8B44E}" dt="2023-08-15T03:26:04.462" v="3214"/>
          <ac:grpSpMkLst>
            <pc:docMk/>
            <pc:sldMk cId="3638640021" sldId="443"/>
            <ac:grpSpMk id="331" creationId="{5944C3A4-7AEB-9367-39E7-DE45EED33FE5}"/>
          </ac:grpSpMkLst>
        </pc:grpChg>
        <pc:grpChg chg="mod">
          <ac:chgData name="Minh Tran" userId="59ade502-7af3-4e1d-b883-7a9e2f25f753" providerId="ADAL" clId="{B27C2AB0-6E6F-4507-9BBA-84CD93A8B44E}" dt="2023-08-15T03:26:04.462" v="3214"/>
          <ac:grpSpMkLst>
            <pc:docMk/>
            <pc:sldMk cId="3638640021" sldId="443"/>
            <ac:grpSpMk id="334" creationId="{20D956CC-D44C-8309-08F6-A30FADA4AF43}"/>
          </ac:grpSpMkLst>
        </pc:grpChg>
        <pc:grpChg chg="mod">
          <ac:chgData name="Minh Tran" userId="59ade502-7af3-4e1d-b883-7a9e2f25f753" providerId="ADAL" clId="{B27C2AB0-6E6F-4507-9BBA-84CD93A8B44E}" dt="2023-08-15T03:26:04.462" v="3214"/>
          <ac:grpSpMkLst>
            <pc:docMk/>
            <pc:sldMk cId="3638640021" sldId="443"/>
            <ac:grpSpMk id="335" creationId="{2B95D487-42D0-C0C7-4A2C-FEB82EAECAD1}"/>
          </ac:grpSpMkLst>
        </pc:grpChg>
        <pc:grpChg chg="add mod ord">
          <ac:chgData name="Minh Tran" userId="59ade502-7af3-4e1d-b883-7a9e2f25f753" providerId="ADAL" clId="{B27C2AB0-6E6F-4507-9BBA-84CD93A8B44E}" dt="2023-08-18T03:38:22.862" v="9068" actId="164"/>
          <ac:grpSpMkLst>
            <pc:docMk/>
            <pc:sldMk cId="3638640021" sldId="443"/>
            <ac:grpSpMk id="353" creationId="{67F27853-2EA6-B89A-0EF4-6BDE31150DDA}"/>
          </ac:grpSpMkLst>
        </pc:grpChg>
        <pc:grpChg chg="add mod ord">
          <ac:chgData name="Minh Tran" userId="59ade502-7af3-4e1d-b883-7a9e2f25f753" providerId="ADAL" clId="{B27C2AB0-6E6F-4507-9BBA-84CD93A8B44E}" dt="2023-08-18T03:38:22.862" v="9068" actId="164"/>
          <ac:grpSpMkLst>
            <pc:docMk/>
            <pc:sldMk cId="3638640021" sldId="443"/>
            <ac:grpSpMk id="357" creationId="{92F4F98C-2AC7-221D-C459-D4B8A26133F2}"/>
          </ac:grpSpMkLst>
        </pc:grpChg>
        <pc:grpChg chg="add mod ord">
          <ac:chgData name="Minh Tran" userId="59ade502-7af3-4e1d-b883-7a9e2f25f753" providerId="ADAL" clId="{B27C2AB0-6E6F-4507-9BBA-84CD93A8B44E}" dt="2023-08-18T03:38:22.862" v="9068" actId="164"/>
          <ac:grpSpMkLst>
            <pc:docMk/>
            <pc:sldMk cId="3638640021" sldId="443"/>
            <ac:grpSpMk id="360" creationId="{3C7C63BB-8687-53DA-CAE8-F88636322019}"/>
          </ac:grpSpMkLst>
        </pc:grpChg>
        <pc:grpChg chg="add mod ord">
          <ac:chgData name="Minh Tran" userId="59ade502-7af3-4e1d-b883-7a9e2f25f753" providerId="ADAL" clId="{B27C2AB0-6E6F-4507-9BBA-84CD93A8B44E}" dt="2023-08-18T03:38:22.862" v="9068" actId="164"/>
          <ac:grpSpMkLst>
            <pc:docMk/>
            <pc:sldMk cId="3638640021" sldId="443"/>
            <ac:grpSpMk id="363" creationId="{1AA45BCE-0EFD-8DC4-286F-592B1BAD9C2E}"/>
          </ac:grpSpMkLst>
        </pc:grpChg>
        <pc:grpChg chg="add mod ord">
          <ac:chgData name="Minh Tran" userId="59ade502-7af3-4e1d-b883-7a9e2f25f753" providerId="ADAL" clId="{B27C2AB0-6E6F-4507-9BBA-84CD93A8B44E}" dt="2023-08-18T03:38:22.862" v="9068" actId="164"/>
          <ac:grpSpMkLst>
            <pc:docMk/>
            <pc:sldMk cId="3638640021" sldId="443"/>
            <ac:grpSpMk id="366" creationId="{A6C7BFC5-FACE-F500-8C2E-8F822431597E}"/>
          </ac:grpSpMkLst>
        </pc:grpChg>
        <pc:grpChg chg="add mod ord">
          <ac:chgData name="Minh Tran" userId="59ade502-7af3-4e1d-b883-7a9e2f25f753" providerId="ADAL" clId="{B27C2AB0-6E6F-4507-9BBA-84CD93A8B44E}" dt="2023-08-18T03:38:22.862" v="9068" actId="164"/>
          <ac:grpSpMkLst>
            <pc:docMk/>
            <pc:sldMk cId="3638640021" sldId="443"/>
            <ac:grpSpMk id="369" creationId="{52B9ED8A-09C7-A991-119C-8B499E63BA0B}"/>
          </ac:grpSpMkLst>
        </pc:grpChg>
        <pc:grpChg chg="add mod ord">
          <ac:chgData name="Minh Tran" userId="59ade502-7af3-4e1d-b883-7a9e2f25f753" providerId="ADAL" clId="{B27C2AB0-6E6F-4507-9BBA-84CD93A8B44E}" dt="2023-08-18T03:38:22.862" v="9068" actId="164"/>
          <ac:grpSpMkLst>
            <pc:docMk/>
            <pc:sldMk cId="3638640021" sldId="443"/>
            <ac:grpSpMk id="372" creationId="{1947ED32-CF06-3F5F-3CD9-E504D8546AAC}"/>
          </ac:grpSpMkLst>
        </pc:grpChg>
        <pc:grpChg chg="add mod ord">
          <ac:chgData name="Minh Tran" userId="59ade502-7af3-4e1d-b883-7a9e2f25f753" providerId="ADAL" clId="{B27C2AB0-6E6F-4507-9BBA-84CD93A8B44E}" dt="2023-08-18T03:38:22.862" v="9068" actId="164"/>
          <ac:grpSpMkLst>
            <pc:docMk/>
            <pc:sldMk cId="3638640021" sldId="443"/>
            <ac:grpSpMk id="375" creationId="{1DB1E77A-48E4-6375-9363-D5D21CE11AC0}"/>
          </ac:grpSpMkLst>
        </pc:grpChg>
        <pc:grpChg chg="add mod ord">
          <ac:chgData name="Minh Tran" userId="59ade502-7af3-4e1d-b883-7a9e2f25f753" providerId="ADAL" clId="{B27C2AB0-6E6F-4507-9BBA-84CD93A8B44E}" dt="2023-08-18T03:38:22.862" v="9068" actId="164"/>
          <ac:grpSpMkLst>
            <pc:docMk/>
            <pc:sldMk cId="3638640021" sldId="443"/>
            <ac:grpSpMk id="381" creationId="{3228E23B-A457-7C54-0A03-3C9039649672}"/>
          </ac:grpSpMkLst>
        </pc:grpChg>
        <pc:grpChg chg="add mod ord">
          <ac:chgData name="Minh Tran" userId="59ade502-7af3-4e1d-b883-7a9e2f25f753" providerId="ADAL" clId="{B27C2AB0-6E6F-4507-9BBA-84CD93A8B44E}" dt="2023-08-18T03:38:22.862" v="9068" actId="164"/>
          <ac:grpSpMkLst>
            <pc:docMk/>
            <pc:sldMk cId="3638640021" sldId="443"/>
            <ac:grpSpMk id="384" creationId="{CBF58459-FE7B-F9FB-5C38-39FC6BC0CC44}"/>
          </ac:grpSpMkLst>
        </pc:grpChg>
        <pc:grpChg chg="add mod ord">
          <ac:chgData name="Minh Tran" userId="59ade502-7af3-4e1d-b883-7a9e2f25f753" providerId="ADAL" clId="{B27C2AB0-6E6F-4507-9BBA-84CD93A8B44E}" dt="2023-08-18T03:38:22.862" v="9068" actId="164"/>
          <ac:grpSpMkLst>
            <pc:docMk/>
            <pc:sldMk cId="3638640021" sldId="443"/>
            <ac:grpSpMk id="387" creationId="{AA3C1A8F-04BC-0F8C-2B02-9B85689CD7E0}"/>
          </ac:grpSpMkLst>
        </pc:grpChg>
        <pc:grpChg chg="add mod ord">
          <ac:chgData name="Minh Tran" userId="59ade502-7af3-4e1d-b883-7a9e2f25f753" providerId="ADAL" clId="{B27C2AB0-6E6F-4507-9BBA-84CD93A8B44E}" dt="2023-08-18T03:38:22.862" v="9068" actId="164"/>
          <ac:grpSpMkLst>
            <pc:docMk/>
            <pc:sldMk cId="3638640021" sldId="443"/>
            <ac:grpSpMk id="390" creationId="{5B515A78-5F15-8242-AD5C-EFF3AA9FD7A4}"/>
          </ac:grpSpMkLst>
        </pc:grpChg>
        <pc:grpChg chg="add mod ord">
          <ac:chgData name="Minh Tran" userId="59ade502-7af3-4e1d-b883-7a9e2f25f753" providerId="ADAL" clId="{B27C2AB0-6E6F-4507-9BBA-84CD93A8B44E}" dt="2023-08-18T03:38:22.862" v="9068" actId="164"/>
          <ac:grpSpMkLst>
            <pc:docMk/>
            <pc:sldMk cId="3638640021" sldId="443"/>
            <ac:grpSpMk id="394" creationId="{73BEAF98-0D37-DEC1-628A-5993AE94A92A}"/>
          </ac:grpSpMkLst>
        </pc:grpChg>
        <pc:grpChg chg="mod">
          <ac:chgData name="Minh Tran" userId="59ade502-7af3-4e1d-b883-7a9e2f25f753" providerId="ADAL" clId="{B27C2AB0-6E6F-4507-9BBA-84CD93A8B44E}" dt="2023-08-15T03:26:04.462" v="3214"/>
          <ac:grpSpMkLst>
            <pc:docMk/>
            <pc:sldMk cId="3638640021" sldId="443"/>
            <ac:grpSpMk id="395" creationId="{B7D88588-DB82-E3F6-942B-72F13748CBE4}"/>
          </ac:grpSpMkLst>
        </pc:grpChg>
        <pc:grpChg chg="mod">
          <ac:chgData name="Minh Tran" userId="59ade502-7af3-4e1d-b883-7a9e2f25f753" providerId="ADAL" clId="{B27C2AB0-6E6F-4507-9BBA-84CD93A8B44E}" dt="2023-08-15T03:26:04.462" v="3214"/>
          <ac:grpSpMkLst>
            <pc:docMk/>
            <pc:sldMk cId="3638640021" sldId="443"/>
            <ac:grpSpMk id="396" creationId="{CB111AE0-11D3-7028-0726-45DC952BBCC1}"/>
          </ac:grpSpMkLst>
        </pc:grpChg>
        <pc:grpChg chg="mod">
          <ac:chgData name="Minh Tran" userId="59ade502-7af3-4e1d-b883-7a9e2f25f753" providerId="ADAL" clId="{B27C2AB0-6E6F-4507-9BBA-84CD93A8B44E}" dt="2023-08-15T03:26:04.462" v="3214"/>
          <ac:grpSpMkLst>
            <pc:docMk/>
            <pc:sldMk cId="3638640021" sldId="443"/>
            <ac:grpSpMk id="397" creationId="{0AF77929-6DBB-8C1B-E43F-19A8381A61D7}"/>
          </ac:grpSpMkLst>
        </pc:grpChg>
        <pc:grpChg chg="mod">
          <ac:chgData name="Minh Tran" userId="59ade502-7af3-4e1d-b883-7a9e2f25f753" providerId="ADAL" clId="{B27C2AB0-6E6F-4507-9BBA-84CD93A8B44E}" dt="2023-08-15T03:26:04.462" v="3214"/>
          <ac:grpSpMkLst>
            <pc:docMk/>
            <pc:sldMk cId="3638640021" sldId="443"/>
            <ac:grpSpMk id="398" creationId="{7BF9C328-BC8C-DA51-B1ED-F8F7713C8347}"/>
          </ac:grpSpMkLst>
        </pc:grpChg>
        <pc:grpChg chg="add mod ord">
          <ac:chgData name="Minh Tran" userId="59ade502-7af3-4e1d-b883-7a9e2f25f753" providerId="ADAL" clId="{B27C2AB0-6E6F-4507-9BBA-84CD93A8B44E}" dt="2023-08-18T03:38:22.862" v="9068" actId="164"/>
          <ac:grpSpMkLst>
            <pc:docMk/>
            <pc:sldMk cId="3638640021" sldId="443"/>
            <ac:grpSpMk id="409" creationId="{C33FBE06-723E-6632-95FC-9CDC2A8A051F}"/>
          </ac:grpSpMkLst>
        </pc:grpChg>
        <pc:grpChg chg="add mod ord">
          <ac:chgData name="Minh Tran" userId="59ade502-7af3-4e1d-b883-7a9e2f25f753" providerId="ADAL" clId="{B27C2AB0-6E6F-4507-9BBA-84CD93A8B44E}" dt="2023-08-18T03:38:22.862" v="9068" actId="164"/>
          <ac:grpSpMkLst>
            <pc:docMk/>
            <pc:sldMk cId="3638640021" sldId="443"/>
            <ac:grpSpMk id="413" creationId="{BFEB967C-C75D-E624-D6FE-A6D8A47B29D8}"/>
          </ac:grpSpMkLst>
        </pc:grpChg>
        <pc:grpChg chg="add mod ord">
          <ac:chgData name="Minh Tran" userId="59ade502-7af3-4e1d-b883-7a9e2f25f753" providerId="ADAL" clId="{B27C2AB0-6E6F-4507-9BBA-84CD93A8B44E}" dt="2023-08-18T03:38:22.862" v="9068" actId="164"/>
          <ac:grpSpMkLst>
            <pc:docMk/>
            <pc:sldMk cId="3638640021" sldId="443"/>
            <ac:grpSpMk id="416" creationId="{B21B2A4C-4122-643A-A363-42C14E3B6363}"/>
          </ac:grpSpMkLst>
        </pc:grpChg>
        <pc:grpChg chg="add mod ord">
          <ac:chgData name="Minh Tran" userId="59ade502-7af3-4e1d-b883-7a9e2f25f753" providerId="ADAL" clId="{B27C2AB0-6E6F-4507-9BBA-84CD93A8B44E}" dt="2023-08-18T03:38:22.862" v="9068" actId="164"/>
          <ac:grpSpMkLst>
            <pc:docMk/>
            <pc:sldMk cId="3638640021" sldId="443"/>
            <ac:grpSpMk id="419" creationId="{4CE4555D-BEC4-2AE8-CC68-D88892B9EFF5}"/>
          </ac:grpSpMkLst>
        </pc:grpChg>
        <pc:grpChg chg="add mod ord">
          <ac:chgData name="Minh Tran" userId="59ade502-7af3-4e1d-b883-7a9e2f25f753" providerId="ADAL" clId="{B27C2AB0-6E6F-4507-9BBA-84CD93A8B44E}" dt="2023-08-18T03:38:22.862" v="9068" actId="164"/>
          <ac:grpSpMkLst>
            <pc:docMk/>
            <pc:sldMk cId="3638640021" sldId="443"/>
            <ac:grpSpMk id="423" creationId="{42494201-161B-ECBD-34BB-DC425778FD17}"/>
          </ac:grpSpMkLst>
        </pc:grpChg>
        <pc:grpChg chg="add mod ord">
          <ac:chgData name="Minh Tran" userId="59ade502-7af3-4e1d-b883-7a9e2f25f753" providerId="ADAL" clId="{B27C2AB0-6E6F-4507-9BBA-84CD93A8B44E}" dt="2023-08-18T03:38:22.862" v="9068" actId="164"/>
          <ac:grpSpMkLst>
            <pc:docMk/>
            <pc:sldMk cId="3638640021" sldId="443"/>
            <ac:grpSpMk id="426" creationId="{96F7267F-6D58-BAB9-0E0A-23105550FCE8}"/>
          </ac:grpSpMkLst>
        </pc:grpChg>
        <pc:grpChg chg="add mod ord">
          <ac:chgData name="Minh Tran" userId="59ade502-7af3-4e1d-b883-7a9e2f25f753" providerId="ADAL" clId="{B27C2AB0-6E6F-4507-9BBA-84CD93A8B44E}" dt="2023-08-18T03:38:22.862" v="9068" actId="164"/>
          <ac:grpSpMkLst>
            <pc:docMk/>
            <pc:sldMk cId="3638640021" sldId="443"/>
            <ac:grpSpMk id="429" creationId="{A8F6753C-7D4C-F798-9D52-FFC6F23D32B3}"/>
          </ac:grpSpMkLst>
        </pc:grpChg>
        <pc:grpChg chg="add mod ord">
          <ac:chgData name="Minh Tran" userId="59ade502-7af3-4e1d-b883-7a9e2f25f753" providerId="ADAL" clId="{B27C2AB0-6E6F-4507-9BBA-84CD93A8B44E}" dt="2023-08-18T03:38:22.862" v="9068" actId="164"/>
          <ac:grpSpMkLst>
            <pc:docMk/>
            <pc:sldMk cId="3638640021" sldId="443"/>
            <ac:grpSpMk id="432" creationId="{E296EB80-03CC-FA62-5EAE-73571D5633BC}"/>
          </ac:grpSpMkLst>
        </pc:grpChg>
        <pc:grpChg chg="add mod ord">
          <ac:chgData name="Minh Tran" userId="59ade502-7af3-4e1d-b883-7a9e2f25f753" providerId="ADAL" clId="{B27C2AB0-6E6F-4507-9BBA-84CD93A8B44E}" dt="2023-08-18T03:38:22.862" v="9068" actId="164"/>
          <ac:grpSpMkLst>
            <pc:docMk/>
            <pc:sldMk cId="3638640021" sldId="443"/>
            <ac:grpSpMk id="435" creationId="{B0128672-971C-9635-D9E7-7B3018CBA3F2}"/>
          </ac:grpSpMkLst>
        </pc:grpChg>
        <pc:grpChg chg="add mod ord">
          <ac:chgData name="Minh Tran" userId="59ade502-7af3-4e1d-b883-7a9e2f25f753" providerId="ADAL" clId="{B27C2AB0-6E6F-4507-9BBA-84CD93A8B44E}" dt="2023-08-18T03:38:22.862" v="9068" actId="164"/>
          <ac:grpSpMkLst>
            <pc:docMk/>
            <pc:sldMk cId="3638640021" sldId="443"/>
            <ac:grpSpMk id="438" creationId="{D6689BF4-3C3D-756C-0A17-91E8C107AB02}"/>
          </ac:grpSpMkLst>
        </pc:grpChg>
        <pc:grpChg chg="add mod ord">
          <ac:chgData name="Minh Tran" userId="59ade502-7af3-4e1d-b883-7a9e2f25f753" providerId="ADAL" clId="{B27C2AB0-6E6F-4507-9BBA-84CD93A8B44E}" dt="2023-08-18T03:38:22.862" v="9068" actId="164"/>
          <ac:grpSpMkLst>
            <pc:docMk/>
            <pc:sldMk cId="3638640021" sldId="443"/>
            <ac:grpSpMk id="441" creationId="{7364D723-BB65-CC40-6FB7-30CB753C558D}"/>
          </ac:grpSpMkLst>
        </pc:grpChg>
        <pc:grpChg chg="add mod ord">
          <ac:chgData name="Minh Tran" userId="59ade502-7af3-4e1d-b883-7a9e2f25f753" providerId="ADAL" clId="{B27C2AB0-6E6F-4507-9BBA-84CD93A8B44E}" dt="2023-08-18T03:38:22.862" v="9068" actId="164"/>
          <ac:grpSpMkLst>
            <pc:docMk/>
            <pc:sldMk cId="3638640021" sldId="443"/>
            <ac:grpSpMk id="444" creationId="{69DD6A1A-AFC6-28CB-3708-0CDD1C906BCD}"/>
          </ac:grpSpMkLst>
        </pc:grpChg>
        <pc:grpChg chg="add mod ord">
          <ac:chgData name="Minh Tran" userId="59ade502-7af3-4e1d-b883-7a9e2f25f753" providerId="ADAL" clId="{B27C2AB0-6E6F-4507-9BBA-84CD93A8B44E}" dt="2023-08-18T03:38:22.862" v="9068" actId="164"/>
          <ac:grpSpMkLst>
            <pc:docMk/>
            <pc:sldMk cId="3638640021" sldId="443"/>
            <ac:grpSpMk id="447" creationId="{A0439472-8A2B-3B22-9D5F-DBE66DC0A998}"/>
          </ac:grpSpMkLst>
        </pc:grpChg>
        <pc:grpChg chg="add mod ord">
          <ac:chgData name="Minh Tran" userId="59ade502-7af3-4e1d-b883-7a9e2f25f753" providerId="ADAL" clId="{B27C2AB0-6E6F-4507-9BBA-84CD93A8B44E}" dt="2023-08-18T03:38:22.862" v="9068" actId="164"/>
          <ac:grpSpMkLst>
            <pc:docMk/>
            <pc:sldMk cId="3638640021" sldId="443"/>
            <ac:grpSpMk id="455" creationId="{89FC83FF-3B35-52C2-23E3-E269302531E3}"/>
          </ac:grpSpMkLst>
        </pc:grpChg>
        <pc:grpChg chg="mod">
          <ac:chgData name="Minh Tran" userId="59ade502-7af3-4e1d-b883-7a9e2f25f753" providerId="ADAL" clId="{B27C2AB0-6E6F-4507-9BBA-84CD93A8B44E}" dt="2023-08-15T03:26:04.462" v="3214"/>
          <ac:grpSpMkLst>
            <pc:docMk/>
            <pc:sldMk cId="3638640021" sldId="443"/>
            <ac:grpSpMk id="456" creationId="{C88B4F05-4753-2A3C-2E8C-C9069FD1B74C}"/>
          </ac:grpSpMkLst>
        </pc:grpChg>
        <pc:grpChg chg="mod">
          <ac:chgData name="Minh Tran" userId="59ade502-7af3-4e1d-b883-7a9e2f25f753" providerId="ADAL" clId="{B27C2AB0-6E6F-4507-9BBA-84CD93A8B44E}" dt="2023-08-15T03:26:04.462" v="3214"/>
          <ac:grpSpMkLst>
            <pc:docMk/>
            <pc:sldMk cId="3638640021" sldId="443"/>
            <ac:grpSpMk id="457" creationId="{61E63868-7B99-3143-8D6B-BA47C9150B55}"/>
          </ac:grpSpMkLst>
        </pc:grpChg>
        <pc:grpChg chg="mod">
          <ac:chgData name="Minh Tran" userId="59ade502-7af3-4e1d-b883-7a9e2f25f753" providerId="ADAL" clId="{B27C2AB0-6E6F-4507-9BBA-84CD93A8B44E}" dt="2023-08-15T03:26:04.462" v="3214"/>
          <ac:grpSpMkLst>
            <pc:docMk/>
            <pc:sldMk cId="3638640021" sldId="443"/>
            <ac:grpSpMk id="458" creationId="{F03B79C7-A4D6-8397-FA5C-87EA4C080680}"/>
          </ac:grpSpMkLst>
        </pc:grpChg>
        <pc:picChg chg="mod">
          <ac:chgData name="Minh Tran" userId="59ade502-7af3-4e1d-b883-7a9e2f25f753" providerId="ADAL" clId="{B27C2AB0-6E6F-4507-9BBA-84CD93A8B44E}" dt="2023-08-15T03:26:00.395" v="3212"/>
          <ac:picMkLst>
            <pc:docMk/>
            <pc:sldMk cId="3638640021" sldId="443"/>
            <ac:picMk id="11" creationId="{D85C409F-99F0-DEEF-A868-A3CBA015B13C}"/>
          </ac:picMkLst>
        </pc:picChg>
        <pc:picChg chg="mod">
          <ac:chgData name="Minh Tran" userId="59ade502-7af3-4e1d-b883-7a9e2f25f753" providerId="ADAL" clId="{B27C2AB0-6E6F-4507-9BBA-84CD93A8B44E}" dt="2023-08-15T03:26:00.395" v="3212"/>
          <ac:picMkLst>
            <pc:docMk/>
            <pc:sldMk cId="3638640021" sldId="443"/>
            <ac:picMk id="14" creationId="{4D0553CA-6A62-0618-9C23-888AF4D68C9D}"/>
          </ac:picMkLst>
        </pc:picChg>
        <pc:picChg chg="mod">
          <ac:chgData name="Minh Tran" userId="59ade502-7af3-4e1d-b883-7a9e2f25f753" providerId="ADAL" clId="{B27C2AB0-6E6F-4507-9BBA-84CD93A8B44E}" dt="2023-08-15T03:26:00.395" v="3212"/>
          <ac:picMkLst>
            <pc:docMk/>
            <pc:sldMk cId="3638640021" sldId="443"/>
            <ac:picMk id="17" creationId="{31557635-B411-126D-432A-AB54D94CBA69}"/>
          </ac:picMkLst>
        </pc:picChg>
        <pc:picChg chg="mod">
          <ac:chgData name="Minh Tran" userId="59ade502-7af3-4e1d-b883-7a9e2f25f753" providerId="ADAL" clId="{B27C2AB0-6E6F-4507-9BBA-84CD93A8B44E}" dt="2023-08-15T03:26:00.395" v="3212"/>
          <ac:picMkLst>
            <pc:docMk/>
            <pc:sldMk cId="3638640021" sldId="443"/>
            <ac:picMk id="20" creationId="{64BD2D2B-7E27-8319-4BD0-E381D561A815}"/>
          </ac:picMkLst>
        </pc:picChg>
        <pc:picChg chg="mod">
          <ac:chgData name="Minh Tran" userId="59ade502-7af3-4e1d-b883-7a9e2f25f753" providerId="ADAL" clId="{B27C2AB0-6E6F-4507-9BBA-84CD93A8B44E}" dt="2023-08-15T03:26:00.395" v="3212"/>
          <ac:picMkLst>
            <pc:docMk/>
            <pc:sldMk cId="3638640021" sldId="443"/>
            <ac:picMk id="23" creationId="{71A2BCC9-0B1E-DDA1-EF34-20624F6D2A59}"/>
          </ac:picMkLst>
        </pc:picChg>
        <pc:picChg chg="mod">
          <ac:chgData name="Minh Tran" userId="59ade502-7af3-4e1d-b883-7a9e2f25f753" providerId="ADAL" clId="{B27C2AB0-6E6F-4507-9BBA-84CD93A8B44E}" dt="2023-08-15T03:26:00.395" v="3212"/>
          <ac:picMkLst>
            <pc:docMk/>
            <pc:sldMk cId="3638640021" sldId="443"/>
            <ac:picMk id="26" creationId="{446047CF-35B4-3278-CC3B-598E4C9749F9}"/>
          </ac:picMkLst>
        </pc:picChg>
        <pc:picChg chg="mod">
          <ac:chgData name="Minh Tran" userId="59ade502-7af3-4e1d-b883-7a9e2f25f753" providerId="ADAL" clId="{B27C2AB0-6E6F-4507-9BBA-84CD93A8B44E}" dt="2023-08-15T03:26:00.395" v="3212"/>
          <ac:picMkLst>
            <pc:docMk/>
            <pc:sldMk cId="3638640021" sldId="443"/>
            <ac:picMk id="29" creationId="{319115EE-E88A-BF44-55F7-141DCCD32EFB}"/>
          </ac:picMkLst>
        </pc:picChg>
        <pc:picChg chg="mod">
          <ac:chgData name="Minh Tran" userId="59ade502-7af3-4e1d-b883-7a9e2f25f753" providerId="ADAL" clId="{B27C2AB0-6E6F-4507-9BBA-84CD93A8B44E}" dt="2023-08-15T03:26:00.395" v="3212"/>
          <ac:picMkLst>
            <pc:docMk/>
            <pc:sldMk cId="3638640021" sldId="443"/>
            <ac:picMk id="32" creationId="{A4DFC75F-5137-9370-1B1A-09572268948F}"/>
          </ac:picMkLst>
        </pc:picChg>
        <pc:picChg chg="mod">
          <ac:chgData name="Minh Tran" userId="59ade502-7af3-4e1d-b883-7a9e2f25f753" providerId="ADAL" clId="{B27C2AB0-6E6F-4507-9BBA-84CD93A8B44E}" dt="2023-08-15T03:26:00.395" v="3212"/>
          <ac:picMkLst>
            <pc:docMk/>
            <pc:sldMk cId="3638640021" sldId="443"/>
            <ac:picMk id="35" creationId="{010B9F52-93CA-8AC4-7A9B-6D0C07CAAE23}"/>
          </ac:picMkLst>
        </pc:picChg>
        <pc:picChg chg="mod">
          <ac:chgData name="Minh Tran" userId="59ade502-7af3-4e1d-b883-7a9e2f25f753" providerId="ADAL" clId="{B27C2AB0-6E6F-4507-9BBA-84CD93A8B44E}" dt="2023-08-15T03:26:00.395" v="3212"/>
          <ac:picMkLst>
            <pc:docMk/>
            <pc:sldMk cId="3638640021" sldId="443"/>
            <ac:picMk id="39" creationId="{C8E03594-A84C-1191-92A1-24049B38EEBF}"/>
          </ac:picMkLst>
        </pc:picChg>
        <pc:picChg chg="mod">
          <ac:chgData name="Minh Tran" userId="59ade502-7af3-4e1d-b883-7a9e2f25f753" providerId="ADAL" clId="{B27C2AB0-6E6F-4507-9BBA-84CD93A8B44E}" dt="2023-08-15T03:26:00.395" v="3212"/>
          <ac:picMkLst>
            <pc:docMk/>
            <pc:sldMk cId="3638640021" sldId="443"/>
            <ac:picMk id="42" creationId="{578FC373-C411-E988-2C99-5B5C18E21F5C}"/>
          </ac:picMkLst>
        </pc:picChg>
        <pc:picChg chg="mod">
          <ac:chgData name="Minh Tran" userId="59ade502-7af3-4e1d-b883-7a9e2f25f753" providerId="ADAL" clId="{B27C2AB0-6E6F-4507-9BBA-84CD93A8B44E}" dt="2023-08-15T03:26:00.395" v="3212"/>
          <ac:picMkLst>
            <pc:docMk/>
            <pc:sldMk cId="3638640021" sldId="443"/>
            <ac:picMk id="45" creationId="{24238780-3A11-577F-B058-E11C4C2385A4}"/>
          </ac:picMkLst>
        </pc:picChg>
        <pc:picChg chg="mod">
          <ac:chgData name="Minh Tran" userId="59ade502-7af3-4e1d-b883-7a9e2f25f753" providerId="ADAL" clId="{B27C2AB0-6E6F-4507-9BBA-84CD93A8B44E}" dt="2023-08-15T03:26:00.395" v="3212"/>
          <ac:picMkLst>
            <pc:docMk/>
            <pc:sldMk cId="3638640021" sldId="443"/>
            <ac:picMk id="48" creationId="{84F7351D-3C54-B1FC-2E27-6F143A94AE1F}"/>
          </ac:picMkLst>
        </pc:picChg>
        <pc:picChg chg="mod">
          <ac:chgData name="Minh Tran" userId="59ade502-7af3-4e1d-b883-7a9e2f25f753" providerId="ADAL" clId="{B27C2AB0-6E6F-4507-9BBA-84CD93A8B44E}" dt="2023-08-15T03:26:00.395" v="3212"/>
          <ac:picMkLst>
            <pc:docMk/>
            <pc:sldMk cId="3638640021" sldId="443"/>
            <ac:picMk id="51" creationId="{3DC047A0-BA81-4D6E-1F77-AFA455E8E1F8}"/>
          </ac:picMkLst>
        </pc:picChg>
        <pc:picChg chg="mod">
          <ac:chgData name="Minh Tran" userId="59ade502-7af3-4e1d-b883-7a9e2f25f753" providerId="ADAL" clId="{B27C2AB0-6E6F-4507-9BBA-84CD93A8B44E}" dt="2023-08-15T03:26:00.395" v="3212"/>
          <ac:picMkLst>
            <pc:docMk/>
            <pc:sldMk cId="3638640021" sldId="443"/>
            <ac:picMk id="54" creationId="{48B1E991-755D-49DC-BD14-E0A2C2839CA4}"/>
          </ac:picMkLst>
        </pc:picChg>
        <pc:picChg chg="mod">
          <ac:chgData name="Minh Tran" userId="59ade502-7af3-4e1d-b883-7a9e2f25f753" providerId="ADAL" clId="{B27C2AB0-6E6F-4507-9BBA-84CD93A8B44E}" dt="2023-08-15T03:26:00.395" v="3212"/>
          <ac:picMkLst>
            <pc:docMk/>
            <pc:sldMk cId="3638640021" sldId="443"/>
            <ac:picMk id="57" creationId="{E82D1972-A7E0-3F5F-BB86-A959E5E6F6C0}"/>
          </ac:picMkLst>
        </pc:picChg>
        <pc:picChg chg="mod">
          <ac:chgData name="Minh Tran" userId="59ade502-7af3-4e1d-b883-7a9e2f25f753" providerId="ADAL" clId="{B27C2AB0-6E6F-4507-9BBA-84CD93A8B44E}" dt="2023-08-15T03:26:00.395" v="3212"/>
          <ac:picMkLst>
            <pc:docMk/>
            <pc:sldMk cId="3638640021" sldId="443"/>
            <ac:picMk id="60" creationId="{062E93E6-6B9C-404B-AAB4-C6B7A79E5716}"/>
          </ac:picMkLst>
        </pc:picChg>
        <pc:picChg chg="mod">
          <ac:chgData name="Minh Tran" userId="59ade502-7af3-4e1d-b883-7a9e2f25f753" providerId="ADAL" clId="{B27C2AB0-6E6F-4507-9BBA-84CD93A8B44E}" dt="2023-08-15T03:26:00.395" v="3212"/>
          <ac:picMkLst>
            <pc:docMk/>
            <pc:sldMk cId="3638640021" sldId="443"/>
            <ac:picMk id="63" creationId="{A17C5C57-C9A0-179B-98FF-F597459464A5}"/>
          </ac:picMkLst>
        </pc:picChg>
        <pc:picChg chg="add del mod">
          <ac:chgData name="Minh Tran" userId="59ade502-7af3-4e1d-b883-7a9e2f25f753" providerId="ADAL" clId="{B27C2AB0-6E6F-4507-9BBA-84CD93A8B44E}" dt="2023-08-15T03:26:04.371" v="3213"/>
          <ac:picMkLst>
            <pc:docMk/>
            <pc:sldMk cId="3638640021" sldId="443"/>
            <ac:picMk id="69" creationId="{6EF2AE7D-4862-9D7D-9213-B4FA6767DE98}"/>
          </ac:picMkLst>
        </pc:picChg>
        <pc:picChg chg="mod">
          <ac:chgData name="Minh Tran" userId="59ade502-7af3-4e1d-b883-7a9e2f25f753" providerId="ADAL" clId="{B27C2AB0-6E6F-4507-9BBA-84CD93A8B44E}" dt="2023-08-15T03:26:00.395" v="3212"/>
          <ac:picMkLst>
            <pc:docMk/>
            <pc:sldMk cId="3638640021" sldId="443"/>
            <ac:picMk id="78" creationId="{E9C1BCD2-74C9-C0F2-599F-C531DA2CF336}"/>
          </ac:picMkLst>
        </pc:picChg>
        <pc:picChg chg="mod">
          <ac:chgData name="Minh Tran" userId="59ade502-7af3-4e1d-b883-7a9e2f25f753" providerId="ADAL" clId="{B27C2AB0-6E6F-4507-9BBA-84CD93A8B44E}" dt="2023-08-15T03:26:00.395" v="3212"/>
          <ac:picMkLst>
            <pc:docMk/>
            <pc:sldMk cId="3638640021" sldId="443"/>
            <ac:picMk id="80" creationId="{D3463995-2B0D-44FD-DE1F-142E186B974E}"/>
          </ac:picMkLst>
        </pc:picChg>
        <pc:picChg chg="mod">
          <ac:chgData name="Minh Tran" userId="59ade502-7af3-4e1d-b883-7a9e2f25f753" providerId="ADAL" clId="{B27C2AB0-6E6F-4507-9BBA-84CD93A8B44E}" dt="2023-08-15T03:26:00.395" v="3212"/>
          <ac:picMkLst>
            <pc:docMk/>
            <pc:sldMk cId="3638640021" sldId="443"/>
            <ac:picMk id="82" creationId="{F498FC15-1AC7-4A35-4442-DFBCCA64C1CC}"/>
          </ac:picMkLst>
        </pc:picChg>
        <pc:picChg chg="mod">
          <ac:chgData name="Minh Tran" userId="59ade502-7af3-4e1d-b883-7a9e2f25f753" providerId="ADAL" clId="{B27C2AB0-6E6F-4507-9BBA-84CD93A8B44E}" dt="2023-08-15T03:26:00.395" v="3212"/>
          <ac:picMkLst>
            <pc:docMk/>
            <pc:sldMk cId="3638640021" sldId="443"/>
            <ac:picMk id="84" creationId="{2C5B72A0-5630-59D3-BFFD-43B34AA24C9B}"/>
          </ac:picMkLst>
        </pc:picChg>
        <pc:picChg chg="mod">
          <ac:chgData name="Minh Tran" userId="59ade502-7af3-4e1d-b883-7a9e2f25f753" providerId="ADAL" clId="{B27C2AB0-6E6F-4507-9BBA-84CD93A8B44E}" dt="2023-08-15T03:26:00.395" v="3212"/>
          <ac:picMkLst>
            <pc:docMk/>
            <pc:sldMk cId="3638640021" sldId="443"/>
            <ac:picMk id="86" creationId="{15250917-B9C5-808B-2C34-11196883A15D}"/>
          </ac:picMkLst>
        </pc:picChg>
        <pc:picChg chg="mod">
          <ac:chgData name="Minh Tran" userId="59ade502-7af3-4e1d-b883-7a9e2f25f753" providerId="ADAL" clId="{B27C2AB0-6E6F-4507-9BBA-84CD93A8B44E}" dt="2023-08-15T03:26:00.395" v="3212"/>
          <ac:picMkLst>
            <pc:docMk/>
            <pc:sldMk cId="3638640021" sldId="443"/>
            <ac:picMk id="88" creationId="{DA082708-AE77-B86E-897F-FC435FF54BDC}"/>
          </ac:picMkLst>
        </pc:picChg>
        <pc:picChg chg="mod">
          <ac:chgData name="Minh Tran" userId="59ade502-7af3-4e1d-b883-7a9e2f25f753" providerId="ADAL" clId="{B27C2AB0-6E6F-4507-9BBA-84CD93A8B44E}" dt="2023-08-15T03:26:00.395" v="3212"/>
          <ac:picMkLst>
            <pc:docMk/>
            <pc:sldMk cId="3638640021" sldId="443"/>
            <ac:picMk id="91" creationId="{C37A3215-B184-059D-39AA-DE6593C39CB2}"/>
          </ac:picMkLst>
        </pc:picChg>
        <pc:picChg chg="mod">
          <ac:chgData name="Minh Tran" userId="59ade502-7af3-4e1d-b883-7a9e2f25f753" providerId="ADAL" clId="{B27C2AB0-6E6F-4507-9BBA-84CD93A8B44E}" dt="2023-08-15T03:26:00.395" v="3212"/>
          <ac:picMkLst>
            <pc:docMk/>
            <pc:sldMk cId="3638640021" sldId="443"/>
            <ac:picMk id="102" creationId="{EAAD8F41-8921-C399-0014-B6CADA898D98}"/>
          </ac:picMkLst>
        </pc:picChg>
        <pc:picChg chg="mod">
          <ac:chgData name="Minh Tran" userId="59ade502-7af3-4e1d-b883-7a9e2f25f753" providerId="ADAL" clId="{B27C2AB0-6E6F-4507-9BBA-84CD93A8B44E}" dt="2023-08-15T03:26:00.395" v="3212"/>
          <ac:picMkLst>
            <pc:docMk/>
            <pc:sldMk cId="3638640021" sldId="443"/>
            <ac:picMk id="105" creationId="{4496672C-EC91-2BDC-23F3-8D9CF3C4D972}"/>
          </ac:picMkLst>
        </pc:picChg>
        <pc:picChg chg="mod">
          <ac:chgData name="Minh Tran" userId="59ade502-7af3-4e1d-b883-7a9e2f25f753" providerId="ADAL" clId="{B27C2AB0-6E6F-4507-9BBA-84CD93A8B44E}" dt="2023-08-15T03:26:00.395" v="3212"/>
          <ac:picMkLst>
            <pc:docMk/>
            <pc:sldMk cId="3638640021" sldId="443"/>
            <ac:picMk id="106" creationId="{9ADA51BA-5EF6-CA2A-C986-F75AAB4338E1}"/>
          </ac:picMkLst>
        </pc:picChg>
        <pc:picChg chg="mod">
          <ac:chgData name="Minh Tran" userId="59ade502-7af3-4e1d-b883-7a9e2f25f753" providerId="ADAL" clId="{B27C2AB0-6E6F-4507-9BBA-84CD93A8B44E}" dt="2023-08-15T03:26:00.395" v="3212"/>
          <ac:picMkLst>
            <pc:docMk/>
            <pc:sldMk cId="3638640021" sldId="443"/>
            <ac:picMk id="107" creationId="{62A94AC1-4154-09C8-AB52-40C82033EE69}"/>
          </ac:picMkLst>
        </pc:picChg>
        <pc:picChg chg="mod">
          <ac:chgData name="Minh Tran" userId="59ade502-7af3-4e1d-b883-7a9e2f25f753" providerId="ADAL" clId="{B27C2AB0-6E6F-4507-9BBA-84CD93A8B44E}" dt="2023-08-15T03:26:00.395" v="3212"/>
          <ac:picMkLst>
            <pc:docMk/>
            <pc:sldMk cId="3638640021" sldId="443"/>
            <ac:picMk id="108" creationId="{25C6D07E-0D62-76D2-D195-E805957B5B5F}"/>
          </ac:picMkLst>
        </pc:picChg>
        <pc:picChg chg="mod">
          <ac:chgData name="Minh Tran" userId="59ade502-7af3-4e1d-b883-7a9e2f25f753" providerId="ADAL" clId="{B27C2AB0-6E6F-4507-9BBA-84CD93A8B44E}" dt="2023-08-15T03:26:00.395" v="3212"/>
          <ac:picMkLst>
            <pc:docMk/>
            <pc:sldMk cId="3638640021" sldId="443"/>
            <ac:picMk id="109" creationId="{1B182956-3F3F-AECA-D868-128D068CFBB7}"/>
          </ac:picMkLst>
        </pc:picChg>
        <pc:picChg chg="mod">
          <ac:chgData name="Minh Tran" userId="59ade502-7af3-4e1d-b883-7a9e2f25f753" providerId="ADAL" clId="{B27C2AB0-6E6F-4507-9BBA-84CD93A8B44E}" dt="2023-08-15T03:26:00.395" v="3212"/>
          <ac:picMkLst>
            <pc:docMk/>
            <pc:sldMk cId="3638640021" sldId="443"/>
            <ac:picMk id="113" creationId="{3FBB3065-F6C6-6750-673E-86857A78974D}"/>
          </ac:picMkLst>
        </pc:picChg>
        <pc:picChg chg="mod">
          <ac:chgData name="Minh Tran" userId="59ade502-7af3-4e1d-b883-7a9e2f25f753" providerId="ADAL" clId="{B27C2AB0-6E6F-4507-9BBA-84CD93A8B44E}" dt="2023-08-15T03:26:00.395" v="3212"/>
          <ac:picMkLst>
            <pc:docMk/>
            <pc:sldMk cId="3638640021" sldId="443"/>
            <ac:picMk id="115" creationId="{307F4482-D86A-233D-904A-74B585B6718A}"/>
          </ac:picMkLst>
        </pc:picChg>
        <pc:picChg chg="mod">
          <ac:chgData name="Minh Tran" userId="59ade502-7af3-4e1d-b883-7a9e2f25f753" providerId="ADAL" clId="{B27C2AB0-6E6F-4507-9BBA-84CD93A8B44E}" dt="2023-08-15T03:26:00.395" v="3212"/>
          <ac:picMkLst>
            <pc:docMk/>
            <pc:sldMk cId="3638640021" sldId="443"/>
            <ac:picMk id="117" creationId="{3792DA76-513F-B837-9C13-3D6195D85734}"/>
          </ac:picMkLst>
        </pc:picChg>
        <pc:picChg chg="mod">
          <ac:chgData name="Minh Tran" userId="59ade502-7af3-4e1d-b883-7a9e2f25f753" providerId="ADAL" clId="{B27C2AB0-6E6F-4507-9BBA-84CD93A8B44E}" dt="2023-08-15T03:26:00.395" v="3212"/>
          <ac:picMkLst>
            <pc:docMk/>
            <pc:sldMk cId="3638640021" sldId="443"/>
            <ac:picMk id="119" creationId="{1976529E-69D3-FC43-78B5-B848C1BC7E77}"/>
          </ac:picMkLst>
        </pc:picChg>
        <pc:picChg chg="mod">
          <ac:chgData name="Minh Tran" userId="59ade502-7af3-4e1d-b883-7a9e2f25f753" providerId="ADAL" clId="{B27C2AB0-6E6F-4507-9BBA-84CD93A8B44E}" dt="2023-08-15T03:26:00.395" v="3212"/>
          <ac:picMkLst>
            <pc:docMk/>
            <pc:sldMk cId="3638640021" sldId="443"/>
            <ac:picMk id="121" creationId="{101EA450-31F1-CFEF-6F2F-BC3257D5087B}"/>
          </ac:picMkLst>
        </pc:picChg>
        <pc:picChg chg="add del mod">
          <ac:chgData name="Minh Tran" userId="59ade502-7af3-4e1d-b883-7a9e2f25f753" providerId="ADAL" clId="{B27C2AB0-6E6F-4507-9BBA-84CD93A8B44E}" dt="2023-08-15T03:26:04.371" v="3213"/>
          <ac:picMkLst>
            <pc:docMk/>
            <pc:sldMk cId="3638640021" sldId="443"/>
            <ac:picMk id="125" creationId="{84864791-F1E6-50F7-358B-0848E19BD2A7}"/>
          </ac:picMkLst>
        </pc:picChg>
        <pc:picChg chg="mod">
          <ac:chgData name="Minh Tran" userId="59ade502-7af3-4e1d-b883-7a9e2f25f753" providerId="ADAL" clId="{B27C2AB0-6E6F-4507-9BBA-84CD93A8B44E}" dt="2023-08-15T03:26:00.395" v="3212"/>
          <ac:picMkLst>
            <pc:docMk/>
            <pc:sldMk cId="3638640021" sldId="443"/>
            <ac:picMk id="128" creationId="{1ACDC1EC-1C11-DE3C-C1D3-A97EAFE69C99}"/>
          </ac:picMkLst>
        </pc:picChg>
        <pc:picChg chg="mod">
          <ac:chgData name="Minh Tran" userId="59ade502-7af3-4e1d-b883-7a9e2f25f753" providerId="ADAL" clId="{B27C2AB0-6E6F-4507-9BBA-84CD93A8B44E}" dt="2023-08-15T03:26:00.395" v="3212"/>
          <ac:picMkLst>
            <pc:docMk/>
            <pc:sldMk cId="3638640021" sldId="443"/>
            <ac:picMk id="131" creationId="{E2944E22-7EB2-A946-80AA-949FB4F35D42}"/>
          </ac:picMkLst>
        </pc:picChg>
        <pc:picChg chg="mod">
          <ac:chgData name="Minh Tran" userId="59ade502-7af3-4e1d-b883-7a9e2f25f753" providerId="ADAL" clId="{B27C2AB0-6E6F-4507-9BBA-84CD93A8B44E}" dt="2023-08-15T03:26:00.395" v="3212"/>
          <ac:picMkLst>
            <pc:docMk/>
            <pc:sldMk cId="3638640021" sldId="443"/>
            <ac:picMk id="134" creationId="{3F5F91EA-84AA-C18F-DC9F-21C0C7677759}"/>
          </ac:picMkLst>
        </pc:picChg>
        <pc:picChg chg="mod">
          <ac:chgData name="Minh Tran" userId="59ade502-7af3-4e1d-b883-7a9e2f25f753" providerId="ADAL" clId="{B27C2AB0-6E6F-4507-9BBA-84CD93A8B44E}" dt="2023-08-15T03:26:00.395" v="3212"/>
          <ac:picMkLst>
            <pc:docMk/>
            <pc:sldMk cId="3638640021" sldId="443"/>
            <ac:picMk id="137" creationId="{59F20444-7870-6121-6F41-CD9907A4D61B}"/>
          </ac:picMkLst>
        </pc:picChg>
        <pc:picChg chg="mod">
          <ac:chgData name="Minh Tran" userId="59ade502-7af3-4e1d-b883-7a9e2f25f753" providerId="ADAL" clId="{B27C2AB0-6E6F-4507-9BBA-84CD93A8B44E}" dt="2023-08-15T03:26:00.395" v="3212"/>
          <ac:picMkLst>
            <pc:docMk/>
            <pc:sldMk cId="3638640021" sldId="443"/>
            <ac:picMk id="140" creationId="{6EB3534E-0035-0C04-F5DD-D05F4FA34AC8}"/>
          </ac:picMkLst>
        </pc:picChg>
        <pc:picChg chg="mod">
          <ac:chgData name="Minh Tran" userId="59ade502-7af3-4e1d-b883-7a9e2f25f753" providerId="ADAL" clId="{B27C2AB0-6E6F-4507-9BBA-84CD93A8B44E}" dt="2023-08-15T03:26:00.395" v="3212"/>
          <ac:picMkLst>
            <pc:docMk/>
            <pc:sldMk cId="3638640021" sldId="443"/>
            <ac:picMk id="143" creationId="{3A89B1A4-A600-491A-37FC-97323FDB584C}"/>
          </ac:picMkLst>
        </pc:picChg>
        <pc:picChg chg="mod">
          <ac:chgData name="Minh Tran" userId="59ade502-7af3-4e1d-b883-7a9e2f25f753" providerId="ADAL" clId="{B27C2AB0-6E6F-4507-9BBA-84CD93A8B44E}" dt="2023-08-15T03:26:00.395" v="3212"/>
          <ac:picMkLst>
            <pc:docMk/>
            <pc:sldMk cId="3638640021" sldId="443"/>
            <ac:picMk id="146" creationId="{FAA4D006-07A1-C459-7108-605527D4212A}"/>
          </ac:picMkLst>
        </pc:picChg>
        <pc:picChg chg="add del mod">
          <ac:chgData name="Minh Tran" userId="59ade502-7af3-4e1d-b883-7a9e2f25f753" providerId="ADAL" clId="{B27C2AB0-6E6F-4507-9BBA-84CD93A8B44E}" dt="2023-08-15T03:26:04.371" v="3213"/>
          <ac:picMkLst>
            <pc:docMk/>
            <pc:sldMk cId="3638640021" sldId="443"/>
            <ac:picMk id="149" creationId="{2D3B9538-9A50-841B-01D5-4C1C9B9599B6}"/>
          </ac:picMkLst>
        </pc:picChg>
        <pc:picChg chg="mod">
          <ac:chgData name="Minh Tran" userId="59ade502-7af3-4e1d-b883-7a9e2f25f753" providerId="ADAL" clId="{B27C2AB0-6E6F-4507-9BBA-84CD93A8B44E}" dt="2023-08-15T03:26:00.395" v="3212"/>
          <ac:picMkLst>
            <pc:docMk/>
            <pc:sldMk cId="3638640021" sldId="443"/>
            <ac:picMk id="152" creationId="{466C7579-A737-D195-6DA1-1EC197906046}"/>
          </ac:picMkLst>
        </pc:picChg>
        <pc:picChg chg="mod">
          <ac:chgData name="Minh Tran" userId="59ade502-7af3-4e1d-b883-7a9e2f25f753" providerId="ADAL" clId="{B27C2AB0-6E6F-4507-9BBA-84CD93A8B44E}" dt="2023-08-15T03:26:00.395" v="3212"/>
          <ac:picMkLst>
            <pc:docMk/>
            <pc:sldMk cId="3638640021" sldId="443"/>
            <ac:picMk id="155" creationId="{E73C78BD-1376-4F64-B8E3-1CDB5D5C527F}"/>
          </ac:picMkLst>
        </pc:picChg>
        <pc:picChg chg="mod">
          <ac:chgData name="Minh Tran" userId="59ade502-7af3-4e1d-b883-7a9e2f25f753" providerId="ADAL" clId="{B27C2AB0-6E6F-4507-9BBA-84CD93A8B44E}" dt="2023-08-15T03:26:00.395" v="3212"/>
          <ac:picMkLst>
            <pc:docMk/>
            <pc:sldMk cId="3638640021" sldId="443"/>
            <ac:picMk id="158" creationId="{595C9A78-3B87-48EE-EE2E-A2E33F651FB8}"/>
          </ac:picMkLst>
        </pc:picChg>
        <pc:picChg chg="mod">
          <ac:chgData name="Minh Tran" userId="59ade502-7af3-4e1d-b883-7a9e2f25f753" providerId="ADAL" clId="{B27C2AB0-6E6F-4507-9BBA-84CD93A8B44E}" dt="2023-08-15T03:26:00.395" v="3212"/>
          <ac:picMkLst>
            <pc:docMk/>
            <pc:sldMk cId="3638640021" sldId="443"/>
            <ac:picMk id="161" creationId="{1D0E2A28-C6B4-0ABA-77E1-4F6D997934B2}"/>
          </ac:picMkLst>
        </pc:picChg>
        <pc:picChg chg="mod">
          <ac:chgData name="Minh Tran" userId="59ade502-7af3-4e1d-b883-7a9e2f25f753" providerId="ADAL" clId="{B27C2AB0-6E6F-4507-9BBA-84CD93A8B44E}" dt="2023-08-15T03:26:00.395" v="3212"/>
          <ac:picMkLst>
            <pc:docMk/>
            <pc:sldMk cId="3638640021" sldId="443"/>
            <ac:picMk id="169" creationId="{6B80AF71-24EE-5230-FABE-9820590CC8CB}"/>
          </ac:picMkLst>
        </pc:picChg>
        <pc:picChg chg="mod">
          <ac:chgData name="Minh Tran" userId="59ade502-7af3-4e1d-b883-7a9e2f25f753" providerId="ADAL" clId="{B27C2AB0-6E6F-4507-9BBA-84CD93A8B44E}" dt="2023-08-15T03:26:00.395" v="3212"/>
          <ac:picMkLst>
            <pc:docMk/>
            <pc:sldMk cId="3638640021" sldId="443"/>
            <ac:picMk id="171" creationId="{B18EE099-DE7C-333B-767F-8EA70ECE6DD5}"/>
          </ac:picMkLst>
        </pc:picChg>
        <pc:picChg chg="mod">
          <ac:chgData name="Minh Tran" userId="59ade502-7af3-4e1d-b883-7a9e2f25f753" providerId="ADAL" clId="{B27C2AB0-6E6F-4507-9BBA-84CD93A8B44E}" dt="2023-08-15T03:26:00.395" v="3212"/>
          <ac:picMkLst>
            <pc:docMk/>
            <pc:sldMk cId="3638640021" sldId="443"/>
            <ac:picMk id="173" creationId="{D6C90291-5945-299E-DF56-06B5C2D47E23}"/>
          </ac:picMkLst>
        </pc:picChg>
        <pc:picChg chg="mod">
          <ac:chgData name="Minh Tran" userId="59ade502-7af3-4e1d-b883-7a9e2f25f753" providerId="ADAL" clId="{B27C2AB0-6E6F-4507-9BBA-84CD93A8B44E}" dt="2023-08-15T03:26:00.395" v="3212"/>
          <ac:picMkLst>
            <pc:docMk/>
            <pc:sldMk cId="3638640021" sldId="443"/>
            <ac:picMk id="175" creationId="{649BF448-69FA-D646-9575-039652C86584}"/>
          </ac:picMkLst>
        </pc:picChg>
        <pc:picChg chg="add del mod">
          <ac:chgData name="Minh Tran" userId="59ade502-7af3-4e1d-b883-7a9e2f25f753" providerId="ADAL" clId="{B27C2AB0-6E6F-4507-9BBA-84CD93A8B44E}" dt="2023-08-15T03:26:04.371" v="3213"/>
          <ac:picMkLst>
            <pc:docMk/>
            <pc:sldMk cId="3638640021" sldId="443"/>
            <ac:picMk id="177" creationId="{21E1DA3A-4B3A-B110-28A1-9D3368D86D92}"/>
          </ac:picMkLst>
        </pc:picChg>
        <pc:picChg chg="add del mod">
          <ac:chgData name="Minh Tran" userId="59ade502-7af3-4e1d-b883-7a9e2f25f753" providerId="ADAL" clId="{B27C2AB0-6E6F-4507-9BBA-84CD93A8B44E}" dt="2023-08-15T03:26:04.371" v="3213"/>
          <ac:picMkLst>
            <pc:docMk/>
            <pc:sldMk cId="3638640021" sldId="443"/>
            <ac:picMk id="181" creationId="{E28AFAF7-A312-E9B6-26F3-3AA2E5B7B346}"/>
          </ac:picMkLst>
        </pc:picChg>
        <pc:picChg chg="mod">
          <ac:chgData name="Minh Tran" userId="59ade502-7af3-4e1d-b883-7a9e2f25f753" providerId="ADAL" clId="{B27C2AB0-6E6F-4507-9BBA-84CD93A8B44E}" dt="2023-08-15T03:26:00.395" v="3212"/>
          <ac:picMkLst>
            <pc:docMk/>
            <pc:sldMk cId="3638640021" sldId="443"/>
            <ac:picMk id="184" creationId="{236FF0B7-CE8D-895A-F6CB-535AD7F50AE4}"/>
          </ac:picMkLst>
        </pc:picChg>
        <pc:picChg chg="mod">
          <ac:chgData name="Minh Tran" userId="59ade502-7af3-4e1d-b883-7a9e2f25f753" providerId="ADAL" clId="{B27C2AB0-6E6F-4507-9BBA-84CD93A8B44E}" dt="2023-08-15T03:26:00.395" v="3212"/>
          <ac:picMkLst>
            <pc:docMk/>
            <pc:sldMk cId="3638640021" sldId="443"/>
            <ac:picMk id="187" creationId="{ECE2B9D6-0734-1DF3-62FE-F398DB986838}"/>
          </ac:picMkLst>
        </pc:picChg>
        <pc:picChg chg="mod">
          <ac:chgData name="Minh Tran" userId="59ade502-7af3-4e1d-b883-7a9e2f25f753" providerId="ADAL" clId="{B27C2AB0-6E6F-4507-9BBA-84CD93A8B44E}" dt="2023-08-15T03:26:00.395" v="3212"/>
          <ac:picMkLst>
            <pc:docMk/>
            <pc:sldMk cId="3638640021" sldId="443"/>
            <ac:picMk id="190" creationId="{574CD5CA-D0AB-4AAB-D9CF-B03247849C81}"/>
          </ac:picMkLst>
        </pc:picChg>
        <pc:picChg chg="mod">
          <ac:chgData name="Minh Tran" userId="59ade502-7af3-4e1d-b883-7a9e2f25f753" providerId="ADAL" clId="{B27C2AB0-6E6F-4507-9BBA-84CD93A8B44E}" dt="2023-08-15T03:26:00.395" v="3212"/>
          <ac:picMkLst>
            <pc:docMk/>
            <pc:sldMk cId="3638640021" sldId="443"/>
            <ac:picMk id="194" creationId="{EE989CDC-67A1-6DAB-8BE0-AA5C0C106297}"/>
          </ac:picMkLst>
        </pc:picChg>
        <pc:picChg chg="mod">
          <ac:chgData name="Minh Tran" userId="59ade502-7af3-4e1d-b883-7a9e2f25f753" providerId="ADAL" clId="{B27C2AB0-6E6F-4507-9BBA-84CD93A8B44E}" dt="2023-08-15T03:26:00.395" v="3212"/>
          <ac:picMkLst>
            <pc:docMk/>
            <pc:sldMk cId="3638640021" sldId="443"/>
            <ac:picMk id="197" creationId="{6E1E84CA-A00C-787B-B2DF-1D030F676083}"/>
          </ac:picMkLst>
        </pc:picChg>
        <pc:picChg chg="mod">
          <ac:chgData name="Minh Tran" userId="59ade502-7af3-4e1d-b883-7a9e2f25f753" providerId="ADAL" clId="{B27C2AB0-6E6F-4507-9BBA-84CD93A8B44E}" dt="2023-08-15T03:26:00.395" v="3212"/>
          <ac:picMkLst>
            <pc:docMk/>
            <pc:sldMk cId="3638640021" sldId="443"/>
            <ac:picMk id="200" creationId="{18F02492-A577-D784-41BD-F27EDA1607CE}"/>
          </ac:picMkLst>
        </pc:picChg>
        <pc:picChg chg="mod">
          <ac:chgData name="Minh Tran" userId="59ade502-7af3-4e1d-b883-7a9e2f25f753" providerId="ADAL" clId="{B27C2AB0-6E6F-4507-9BBA-84CD93A8B44E}" dt="2023-08-15T03:26:00.395" v="3212"/>
          <ac:picMkLst>
            <pc:docMk/>
            <pc:sldMk cId="3638640021" sldId="443"/>
            <ac:picMk id="203" creationId="{DF569FE1-7049-FBD0-BAF9-C978FA5C9410}"/>
          </ac:picMkLst>
        </pc:picChg>
        <pc:picChg chg="mod">
          <ac:chgData name="Minh Tran" userId="59ade502-7af3-4e1d-b883-7a9e2f25f753" providerId="ADAL" clId="{B27C2AB0-6E6F-4507-9BBA-84CD93A8B44E}" dt="2023-08-15T03:26:00.395" v="3212"/>
          <ac:picMkLst>
            <pc:docMk/>
            <pc:sldMk cId="3638640021" sldId="443"/>
            <ac:picMk id="206" creationId="{147B1226-A9AE-E735-3FB1-7D132690F270}"/>
          </ac:picMkLst>
        </pc:picChg>
        <pc:picChg chg="mod">
          <ac:chgData name="Minh Tran" userId="59ade502-7af3-4e1d-b883-7a9e2f25f753" providerId="ADAL" clId="{B27C2AB0-6E6F-4507-9BBA-84CD93A8B44E}" dt="2023-08-15T03:26:00.395" v="3212"/>
          <ac:picMkLst>
            <pc:docMk/>
            <pc:sldMk cId="3638640021" sldId="443"/>
            <ac:picMk id="209" creationId="{D6995197-8738-BBE9-C1C2-59EE0C18FDCE}"/>
          </ac:picMkLst>
        </pc:picChg>
        <pc:picChg chg="mod">
          <ac:chgData name="Minh Tran" userId="59ade502-7af3-4e1d-b883-7a9e2f25f753" providerId="ADAL" clId="{B27C2AB0-6E6F-4507-9BBA-84CD93A8B44E}" dt="2023-08-15T03:26:00.395" v="3212"/>
          <ac:picMkLst>
            <pc:docMk/>
            <pc:sldMk cId="3638640021" sldId="443"/>
            <ac:picMk id="212" creationId="{38FFB09C-442F-0747-7429-5DAD335BB6CB}"/>
          </ac:picMkLst>
        </pc:picChg>
        <pc:picChg chg="mod">
          <ac:chgData name="Minh Tran" userId="59ade502-7af3-4e1d-b883-7a9e2f25f753" providerId="ADAL" clId="{B27C2AB0-6E6F-4507-9BBA-84CD93A8B44E}" dt="2023-08-15T03:26:00.395" v="3212"/>
          <ac:picMkLst>
            <pc:docMk/>
            <pc:sldMk cId="3638640021" sldId="443"/>
            <ac:picMk id="215" creationId="{690C8AA6-E8A3-18F2-D1B2-0CB45A4B7C27}"/>
          </ac:picMkLst>
        </pc:picChg>
        <pc:picChg chg="mod">
          <ac:chgData name="Minh Tran" userId="59ade502-7af3-4e1d-b883-7a9e2f25f753" providerId="ADAL" clId="{B27C2AB0-6E6F-4507-9BBA-84CD93A8B44E}" dt="2023-08-15T03:26:00.395" v="3212"/>
          <ac:picMkLst>
            <pc:docMk/>
            <pc:sldMk cId="3638640021" sldId="443"/>
            <ac:picMk id="218" creationId="{4B5742DF-14EE-C9EF-7C5D-75D59634ACDA}"/>
          </ac:picMkLst>
        </pc:picChg>
        <pc:picChg chg="add del mod">
          <ac:chgData name="Minh Tran" userId="59ade502-7af3-4e1d-b883-7a9e2f25f753" providerId="ADAL" clId="{B27C2AB0-6E6F-4507-9BBA-84CD93A8B44E}" dt="2023-08-15T03:26:04.371" v="3213"/>
          <ac:picMkLst>
            <pc:docMk/>
            <pc:sldMk cId="3638640021" sldId="443"/>
            <ac:picMk id="220" creationId="{38CA4576-F021-5EF7-7EE6-09BC6E61898C}"/>
          </ac:picMkLst>
        </pc:picChg>
        <pc:picChg chg="add del mod">
          <ac:chgData name="Minh Tran" userId="59ade502-7af3-4e1d-b883-7a9e2f25f753" providerId="ADAL" clId="{B27C2AB0-6E6F-4507-9BBA-84CD93A8B44E}" dt="2023-08-15T03:26:04.371" v="3213"/>
          <ac:picMkLst>
            <pc:docMk/>
            <pc:sldMk cId="3638640021" sldId="443"/>
            <ac:picMk id="223" creationId="{75AE6A33-14FF-214B-0F06-6C6D643160F7}"/>
          </ac:picMkLst>
        </pc:picChg>
        <pc:picChg chg="mod">
          <ac:chgData name="Minh Tran" userId="59ade502-7af3-4e1d-b883-7a9e2f25f753" providerId="ADAL" clId="{B27C2AB0-6E6F-4507-9BBA-84CD93A8B44E}" dt="2023-08-15T03:26:00.395" v="3212"/>
          <ac:picMkLst>
            <pc:docMk/>
            <pc:sldMk cId="3638640021" sldId="443"/>
            <ac:picMk id="229" creationId="{AD401B6A-1226-BD33-5BC4-53EB90059589}"/>
          </ac:picMkLst>
        </pc:picChg>
        <pc:picChg chg="mod">
          <ac:chgData name="Minh Tran" userId="59ade502-7af3-4e1d-b883-7a9e2f25f753" providerId="ADAL" clId="{B27C2AB0-6E6F-4507-9BBA-84CD93A8B44E}" dt="2023-08-15T03:26:00.395" v="3212"/>
          <ac:picMkLst>
            <pc:docMk/>
            <pc:sldMk cId="3638640021" sldId="443"/>
            <ac:picMk id="231" creationId="{DB2195EE-577C-D829-27D3-6CFE8C468A9F}"/>
          </ac:picMkLst>
        </pc:picChg>
        <pc:picChg chg="mod">
          <ac:chgData name="Minh Tran" userId="59ade502-7af3-4e1d-b883-7a9e2f25f753" providerId="ADAL" clId="{B27C2AB0-6E6F-4507-9BBA-84CD93A8B44E}" dt="2023-08-15T03:26:00.395" v="3212"/>
          <ac:picMkLst>
            <pc:docMk/>
            <pc:sldMk cId="3638640021" sldId="443"/>
            <ac:picMk id="233" creationId="{9742C845-173B-F42C-C4A2-40A5E547DC6C}"/>
          </ac:picMkLst>
        </pc:picChg>
        <pc:picChg chg="mod">
          <ac:chgData name="Minh Tran" userId="59ade502-7af3-4e1d-b883-7a9e2f25f753" providerId="ADAL" clId="{B27C2AB0-6E6F-4507-9BBA-84CD93A8B44E}" dt="2023-08-15T03:26:04.462" v="3214"/>
          <ac:picMkLst>
            <pc:docMk/>
            <pc:sldMk cId="3638640021" sldId="443"/>
            <ac:picMk id="242" creationId="{670D3350-3C68-C695-27CF-E0668E6C88E4}"/>
          </ac:picMkLst>
        </pc:picChg>
        <pc:picChg chg="mod">
          <ac:chgData name="Minh Tran" userId="59ade502-7af3-4e1d-b883-7a9e2f25f753" providerId="ADAL" clId="{B27C2AB0-6E6F-4507-9BBA-84CD93A8B44E}" dt="2023-08-15T03:26:04.462" v="3214"/>
          <ac:picMkLst>
            <pc:docMk/>
            <pc:sldMk cId="3638640021" sldId="443"/>
            <ac:picMk id="245" creationId="{BF4A0E61-FA66-F80D-51E2-07B3930EE0CF}"/>
          </ac:picMkLst>
        </pc:picChg>
        <pc:picChg chg="mod">
          <ac:chgData name="Minh Tran" userId="59ade502-7af3-4e1d-b883-7a9e2f25f753" providerId="ADAL" clId="{B27C2AB0-6E6F-4507-9BBA-84CD93A8B44E}" dt="2023-08-15T03:26:04.462" v="3214"/>
          <ac:picMkLst>
            <pc:docMk/>
            <pc:sldMk cId="3638640021" sldId="443"/>
            <ac:picMk id="248" creationId="{A1B914B9-4768-3E39-E1BD-06EF87C181D6}"/>
          </ac:picMkLst>
        </pc:picChg>
        <pc:picChg chg="mod">
          <ac:chgData name="Minh Tran" userId="59ade502-7af3-4e1d-b883-7a9e2f25f753" providerId="ADAL" clId="{B27C2AB0-6E6F-4507-9BBA-84CD93A8B44E}" dt="2023-08-15T03:26:04.462" v="3214"/>
          <ac:picMkLst>
            <pc:docMk/>
            <pc:sldMk cId="3638640021" sldId="443"/>
            <ac:picMk id="251" creationId="{D85F8C61-700E-3A9C-70F1-3233A68B78D6}"/>
          </ac:picMkLst>
        </pc:picChg>
        <pc:picChg chg="mod">
          <ac:chgData name="Minh Tran" userId="59ade502-7af3-4e1d-b883-7a9e2f25f753" providerId="ADAL" clId="{B27C2AB0-6E6F-4507-9BBA-84CD93A8B44E}" dt="2023-08-15T03:26:04.462" v="3214"/>
          <ac:picMkLst>
            <pc:docMk/>
            <pc:sldMk cId="3638640021" sldId="443"/>
            <ac:picMk id="254" creationId="{6AA8D74A-8A85-2E87-72FF-7C2008CD2861}"/>
          </ac:picMkLst>
        </pc:picChg>
        <pc:picChg chg="mod">
          <ac:chgData name="Minh Tran" userId="59ade502-7af3-4e1d-b883-7a9e2f25f753" providerId="ADAL" clId="{B27C2AB0-6E6F-4507-9BBA-84CD93A8B44E}" dt="2023-08-15T03:26:04.462" v="3214"/>
          <ac:picMkLst>
            <pc:docMk/>
            <pc:sldMk cId="3638640021" sldId="443"/>
            <ac:picMk id="257" creationId="{3488B63E-E44F-A2D9-9984-47DBDB54E6A0}"/>
          </ac:picMkLst>
        </pc:picChg>
        <pc:picChg chg="mod">
          <ac:chgData name="Minh Tran" userId="59ade502-7af3-4e1d-b883-7a9e2f25f753" providerId="ADAL" clId="{B27C2AB0-6E6F-4507-9BBA-84CD93A8B44E}" dt="2023-08-15T03:26:04.462" v="3214"/>
          <ac:picMkLst>
            <pc:docMk/>
            <pc:sldMk cId="3638640021" sldId="443"/>
            <ac:picMk id="260" creationId="{90F9795C-57FF-4D4C-D1C7-203C4EF0F643}"/>
          </ac:picMkLst>
        </pc:picChg>
        <pc:picChg chg="mod">
          <ac:chgData name="Minh Tran" userId="59ade502-7af3-4e1d-b883-7a9e2f25f753" providerId="ADAL" clId="{B27C2AB0-6E6F-4507-9BBA-84CD93A8B44E}" dt="2023-08-15T03:26:04.462" v="3214"/>
          <ac:picMkLst>
            <pc:docMk/>
            <pc:sldMk cId="3638640021" sldId="443"/>
            <ac:picMk id="263" creationId="{FA2F3A2E-941B-1169-67A3-B30353C44AED}"/>
          </ac:picMkLst>
        </pc:picChg>
        <pc:picChg chg="mod">
          <ac:chgData name="Minh Tran" userId="59ade502-7af3-4e1d-b883-7a9e2f25f753" providerId="ADAL" clId="{B27C2AB0-6E6F-4507-9BBA-84CD93A8B44E}" dt="2023-08-15T03:26:04.462" v="3214"/>
          <ac:picMkLst>
            <pc:docMk/>
            <pc:sldMk cId="3638640021" sldId="443"/>
            <ac:picMk id="266" creationId="{DECCC417-1644-5172-93EB-70595D99329C}"/>
          </ac:picMkLst>
        </pc:picChg>
        <pc:picChg chg="mod">
          <ac:chgData name="Minh Tran" userId="59ade502-7af3-4e1d-b883-7a9e2f25f753" providerId="ADAL" clId="{B27C2AB0-6E6F-4507-9BBA-84CD93A8B44E}" dt="2023-08-15T03:26:04.462" v="3214"/>
          <ac:picMkLst>
            <pc:docMk/>
            <pc:sldMk cId="3638640021" sldId="443"/>
            <ac:picMk id="270" creationId="{8E79E747-B225-7CD3-3CD9-9B1528CED7EC}"/>
          </ac:picMkLst>
        </pc:picChg>
        <pc:picChg chg="mod">
          <ac:chgData name="Minh Tran" userId="59ade502-7af3-4e1d-b883-7a9e2f25f753" providerId="ADAL" clId="{B27C2AB0-6E6F-4507-9BBA-84CD93A8B44E}" dt="2023-08-15T03:26:04.462" v="3214"/>
          <ac:picMkLst>
            <pc:docMk/>
            <pc:sldMk cId="3638640021" sldId="443"/>
            <ac:picMk id="273" creationId="{2045B18E-EE19-5A58-1F01-AE80906602A8}"/>
          </ac:picMkLst>
        </pc:picChg>
        <pc:picChg chg="mod">
          <ac:chgData name="Minh Tran" userId="59ade502-7af3-4e1d-b883-7a9e2f25f753" providerId="ADAL" clId="{B27C2AB0-6E6F-4507-9BBA-84CD93A8B44E}" dt="2023-08-15T03:26:04.462" v="3214"/>
          <ac:picMkLst>
            <pc:docMk/>
            <pc:sldMk cId="3638640021" sldId="443"/>
            <ac:picMk id="276" creationId="{F77151E8-75BB-861B-A8BC-A5BD85254556}"/>
          </ac:picMkLst>
        </pc:picChg>
        <pc:picChg chg="mod">
          <ac:chgData name="Minh Tran" userId="59ade502-7af3-4e1d-b883-7a9e2f25f753" providerId="ADAL" clId="{B27C2AB0-6E6F-4507-9BBA-84CD93A8B44E}" dt="2023-08-15T03:26:04.462" v="3214"/>
          <ac:picMkLst>
            <pc:docMk/>
            <pc:sldMk cId="3638640021" sldId="443"/>
            <ac:picMk id="279" creationId="{413CD5A7-C686-939F-A776-694A81C97B8D}"/>
          </ac:picMkLst>
        </pc:picChg>
        <pc:picChg chg="mod">
          <ac:chgData name="Minh Tran" userId="59ade502-7af3-4e1d-b883-7a9e2f25f753" providerId="ADAL" clId="{B27C2AB0-6E6F-4507-9BBA-84CD93A8B44E}" dt="2023-08-15T03:26:04.462" v="3214"/>
          <ac:picMkLst>
            <pc:docMk/>
            <pc:sldMk cId="3638640021" sldId="443"/>
            <ac:picMk id="282" creationId="{642E3F9C-FF44-1364-8286-6A1EF5B5B8B8}"/>
          </ac:picMkLst>
        </pc:picChg>
        <pc:picChg chg="mod">
          <ac:chgData name="Minh Tran" userId="59ade502-7af3-4e1d-b883-7a9e2f25f753" providerId="ADAL" clId="{B27C2AB0-6E6F-4507-9BBA-84CD93A8B44E}" dt="2023-08-15T03:26:04.462" v="3214"/>
          <ac:picMkLst>
            <pc:docMk/>
            <pc:sldMk cId="3638640021" sldId="443"/>
            <ac:picMk id="285" creationId="{1A115F37-6172-2474-EC51-275A187F6C70}"/>
          </ac:picMkLst>
        </pc:picChg>
        <pc:picChg chg="mod">
          <ac:chgData name="Minh Tran" userId="59ade502-7af3-4e1d-b883-7a9e2f25f753" providerId="ADAL" clId="{B27C2AB0-6E6F-4507-9BBA-84CD93A8B44E}" dt="2023-08-15T03:26:04.462" v="3214"/>
          <ac:picMkLst>
            <pc:docMk/>
            <pc:sldMk cId="3638640021" sldId="443"/>
            <ac:picMk id="288" creationId="{6658C9B9-82B5-8765-A4B4-BF6A06BC24BF}"/>
          </ac:picMkLst>
        </pc:picChg>
        <pc:picChg chg="mod">
          <ac:chgData name="Minh Tran" userId="59ade502-7af3-4e1d-b883-7a9e2f25f753" providerId="ADAL" clId="{B27C2AB0-6E6F-4507-9BBA-84CD93A8B44E}" dt="2023-08-15T03:26:04.462" v="3214"/>
          <ac:picMkLst>
            <pc:docMk/>
            <pc:sldMk cId="3638640021" sldId="443"/>
            <ac:picMk id="291" creationId="{5EDA4AB7-B9A5-A662-2363-E21DC4281137}"/>
          </ac:picMkLst>
        </pc:picChg>
        <pc:picChg chg="mod">
          <ac:chgData name="Minh Tran" userId="59ade502-7af3-4e1d-b883-7a9e2f25f753" providerId="ADAL" clId="{B27C2AB0-6E6F-4507-9BBA-84CD93A8B44E}" dt="2023-08-15T03:26:04.462" v="3214"/>
          <ac:picMkLst>
            <pc:docMk/>
            <pc:sldMk cId="3638640021" sldId="443"/>
            <ac:picMk id="294" creationId="{129E1826-47FF-4486-494B-402D35BDACD7}"/>
          </ac:picMkLst>
        </pc:picChg>
        <pc:picChg chg="add mod ord">
          <ac:chgData name="Minh Tran" userId="59ade502-7af3-4e1d-b883-7a9e2f25f753" providerId="ADAL" clId="{B27C2AB0-6E6F-4507-9BBA-84CD93A8B44E}" dt="2023-08-18T03:38:22.862" v="9068" actId="164"/>
          <ac:picMkLst>
            <pc:docMk/>
            <pc:sldMk cId="3638640021" sldId="443"/>
            <ac:picMk id="300" creationId="{D9A19333-D7B5-8097-1031-DB461CC24863}"/>
          </ac:picMkLst>
        </pc:picChg>
        <pc:picChg chg="mod">
          <ac:chgData name="Minh Tran" userId="59ade502-7af3-4e1d-b883-7a9e2f25f753" providerId="ADAL" clId="{B27C2AB0-6E6F-4507-9BBA-84CD93A8B44E}" dt="2023-08-15T03:26:04.462" v="3214"/>
          <ac:picMkLst>
            <pc:docMk/>
            <pc:sldMk cId="3638640021" sldId="443"/>
            <ac:picMk id="309" creationId="{ECF02206-B8F4-FC61-9C43-723C957A6611}"/>
          </ac:picMkLst>
        </pc:picChg>
        <pc:picChg chg="mod">
          <ac:chgData name="Minh Tran" userId="59ade502-7af3-4e1d-b883-7a9e2f25f753" providerId="ADAL" clId="{B27C2AB0-6E6F-4507-9BBA-84CD93A8B44E}" dt="2023-08-15T03:26:04.462" v="3214"/>
          <ac:picMkLst>
            <pc:docMk/>
            <pc:sldMk cId="3638640021" sldId="443"/>
            <ac:picMk id="311" creationId="{6F458190-0CEE-2308-715A-1480C6E43CB3}"/>
          </ac:picMkLst>
        </pc:picChg>
        <pc:picChg chg="mod">
          <ac:chgData name="Minh Tran" userId="59ade502-7af3-4e1d-b883-7a9e2f25f753" providerId="ADAL" clId="{B27C2AB0-6E6F-4507-9BBA-84CD93A8B44E}" dt="2023-08-15T03:26:04.462" v="3214"/>
          <ac:picMkLst>
            <pc:docMk/>
            <pc:sldMk cId="3638640021" sldId="443"/>
            <ac:picMk id="313" creationId="{2122AD79-315F-576C-1336-7379E7940C7E}"/>
          </ac:picMkLst>
        </pc:picChg>
        <pc:picChg chg="mod">
          <ac:chgData name="Minh Tran" userId="59ade502-7af3-4e1d-b883-7a9e2f25f753" providerId="ADAL" clId="{B27C2AB0-6E6F-4507-9BBA-84CD93A8B44E}" dt="2023-08-15T03:26:04.462" v="3214"/>
          <ac:picMkLst>
            <pc:docMk/>
            <pc:sldMk cId="3638640021" sldId="443"/>
            <ac:picMk id="315" creationId="{ECACEEF3-03AD-9ACA-B7B0-25E713EC6DDF}"/>
          </ac:picMkLst>
        </pc:picChg>
        <pc:picChg chg="mod">
          <ac:chgData name="Minh Tran" userId="59ade502-7af3-4e1d-b883-7a9e2f25f753" providerId="ADAL" clId="{B27C2AB0-6E6F-4507-9BBA-84CD93A8B44E}" dt="2023-08-15T03:26:04.462" v="3214"/>
          <ac:picMkLst>
            <pc:docMk/>
            <pc:sldMk cId="3638640021" sldId="443"/>
            <ac:picMk id="317" creationId="{2273376C-54F1-6223-D7A3-291BE7DC0DEF}"/>
          </ac:picMkLst>
        </pc:picChg>
        <pc:picChg chg="mod">
          <ac:chgData name="Minh Tran" userId="59ade502-7af3-4e1d-b883-7a9e2f25f753" providerId="ADAL" clId="{B27C2AB0-6E6F-4507-9BBA-84CD93A8B44E}" dt="2023-08-15T03:26:04.462" v="3214"/>
          <ac:picMkLst>
            <pc:docMk/>
            <pc:sldMk cId="3638640021" sldId="443"/>
            <ac:picMk id="319" creationId="{C37A6596-080D-204A-100E-FDB38B18F47D}"/>
          </ac:picMkLst>
        </pc:picChg>
        <pc:picChg chg="mod">
          <ac:chgData name="Minh Tran" userId="59ade502-7af3-4e1d-b883-7a9e2f25f753" providerId="ADAL" clId="{B27C2AB0-6E6F-4507-9BBA-84CD93A8B44E}" dt="2023-08-15T03:26:04.462" v="3214"/>
          <ac:picMkLst>
            <pc:docMk/>
            <pc:sldMk cId="3638640021" sldId="443"/>
            <ac:picMk id="322" creationId="{CDD9D814-1394-C41F-D501-B39498D81F58}"/>
          </ac:picMkLst>
        </pc:picChg>
        <pc:picChg chg="mod">
          <ac:chgData name="Minh Tran" userId="59ade502-7af3-4e1d-b883-7a9e2f25f753" providerId="ADAL" clId="{B27C2AB0-6E6F-4507-9BBA-84CD93A8B44E}" dt="2023-08-15T03:26:04.462" v="3214"/>
          <ac:picMkLst>
            <pc:docMk/>
            <pc:sldMk cId="3638640021" sldId="443"/>
            <ac:picMk id="333" creationId="{95B91A29-4308-88FF-12B6-9EF1020C5B09}"/>
          </ac:picMkLst>
        </pc:picChg>
        <pc:picChg chg="mod">
          <ac:chgData name="Minh Tran" userId="59ade502-7af3-4e1d-b883-7a9e2f25f753" providerId="ADAL" clId="{B27C2AB0-6E6F-4507-9BBA-84CD93A8B44E}" dt="2023-08-15T03:26:04.462" v="3214"/>
          <ac:picMkLst>
            <pc:docMk/>
            <pc:sldMk cId="3638640021" sldId="443"/>
            <ac:picMk id="336" creationId="{AD7D535E-1A1F-2F7F-ED14-A85573D5DDB4}"/>
          </ac:picMkLst>
        </pc:picChg>
        <pc:picChg chg="mod">
          <ac:chgData name="Minh Tran" userId="59ade502-7af3-4e1d-b883-7a9e2f25f753" providerId="ADAL" clId="{B27C2AB0-6E6F-4507-9BBA-84CD93A8B44E}" dt="2023-08-15T03:26:04.462" v="3214"/>
          <ac:picMkLst>
            <pc:docMk/>
            <pc:sldMk cId="3638640021" sldId="443"/>
            <ac:picMk id="337" creationId="{76C9F959-8159-D1A3-1126-3D6D9D9B939C}"/>
          </ac:picMkLst>
        </pc:picChg>
        <pc:picChg chg="mod">
          <ac:chgData name="Minh Tran" userId="59ade502-7af3-4e1d-b883-7a9e2f25f753" providerId="ADAL" clId="{B27C2AB0-6E6F-4507-9BBA-84CD93A8B44E}" dt="2023-08-15T03:26:04.462" v="3214"/>
          <ac:picMkLst>
            <pc:docMk/>
            <pc:sldMk cId="3638640021" sldId="443"/>
            <ac:picMk id="338" creationId="{399D90A3-8A5B-9A05-E958-D28ADD653A6D}"/>
          </ac:picMkLst>
        </pc:picChg>
        <pc:picChg chg="mod">
          <ac:chgData name="Minh Tran" userId="59ade502-7af3-4e1d-b883-7a9e2f25f753" providerId="ADAL" clId="{B27C2AB0-6E6F-4507-9BBA-84CD93A8B44E}" dt="2023-08-15T03:26:04.462" v="3214"/>
          <ac:picMkLst>
            <pc:docMk/>
            <pc:sldMk cId="3638640021" sldId="443"/>
            <ac:picMk id="339" creationId="{C828F25A-9BD9-549A-AF83-D24F98AE2E53}"/>
          </ac:picMkLst>
        </pc:picChg>
        <pc:picChg chg="mod">
          <ac:chgData name="Minh Tran" userId="59ade502-7af3-4e1d-b883-7a9e2f25f753" providerId="ADAL" clId="{B27C2AB0-6E6F-4507-9BBA-84CD93A8B44E}" dt="2023-08-15T03:26:04.462" v="3214"/>
          <ac:picMkLst>
            <pc:docMk/>
            <pc:sldMk cId="3638640021" sldId="443"/>
            <ac:picMk id="340" creationId="{121F6100-B3FF-394D-EAE2-707A991BA553}"/>
          </ac:picMkLst>
        </pc:picChg>
        <pc:picChg chg="mod">
          <ac:chgData name="Minh Tran" userId="59ade502-7af3-4e1d-b883-7a9e2f25f753" providerId="ADAL" clId="{B27C2AB0-6E6F-4507-9BBA-84CD93A8B44E}" dt="2023-08-15T03:26:04.462" v="3214"/>
          <ac:picMkLst>
            <pc:docMk/>
            <pc:sldMk cId="3638640021" sldId="443"/>
            <ac:picMk id="344" creationId="{4D16B583-5296-72B7-76E6-1621DA0779DF}"/>
          </ac:picMkLst>
        </pc:picChg>
        <pc:picChg chg="mod">
          <ac:chgData name="Minh Tran" userId="59ade502-7af3-4e1d-b883-7a9e2f25f753" providerId="ADAL" clId="{B27C2AB0-6E6F-4507-9BBA-84CD93A8B44E}" dt="2023-08-15T03:26:04.462" v="3214"/>
          <ac:picMkLst>
            <pc:docMk/>
            <pc:sldMk cId="3638640021" sldId="443"/>
            <ac:picMk id="346" creationId="{8ADE8C7E-6F30-2B26-A52A-63B2D0457B6B}"/>
          </ac:picMkLst>
        </pc:picChg>
        <pc:picChg chg="mod">
          <ac:chgData name="Minh Tran" userId="59ade502-7af3-4e1d-b883-7a9e2f25f753" providerId="ADAL" clId="{B27C2AB0-6E6F-4507-9BBA-84CD93A8B44E}" dt="2023-08-15T03:26:04.462" v="3214"/>
          <ac:picMkLst>
            <pc:docMk/>
            <pc:sldMk cId="3638640021" sldId="443"/>
            <ac:picMk id="348" creationId="{A31736C7-0950-14B9-31C4-D59B2DF5B612}"/>
          </ac:picMkLst>
        </pc:picChg>
        <pc:picChg chg="mod">
          <ac:chgData name="Minh Tran" userId="59ade502-7af3-4e1d-b883-7a9e2f25f753" providerId="ADAL" clId="{B27C2AB0-6E6F-4507-9BBA-84CD93A8B44E}" dt="2023-08-15T03:26:04.462" v="3214"/>
          <ac:picMkLst>
            <pc:docMk/>
            <pc:sldMk cId="3638640021" sldId="443"/>
            <ac:picMk id="350" creationId="{D08DBEBA-316D-52EE-8FEB-D663B10A67A2}"/>
          </ac:picMkLst>
        </pc:picChg>
        <pc:picChg chg="mod">
          <ac:chgData name="Minh Tran" userId="59ade502-7af3-4e1d-b883-7a9e2f25f753" providerId="ADAL" clId="{B27C2AB0-6E6F-4507-9BBA-84CD93A8B44E}" dt="2023-08-15T03:26:04.462" v="3214"/>
          <ac:picMkLst>
            <pc:docMk/>
            <pc:sldMk cId="3638640021" sldId="443"/>
            <ac:picMk id="352" creationId="{7D7C866F-5AD0-8452-37C0-0E22269D8DE4}"/>
          </ac:picMkLst>
        </pc:picChg>
        <pc:picChg chg="add mod ord">
          <ac:chgData name="Minh Tran" userId="59ade502-7af3-4e1d-b883-7a9e2f25f753" providerId="ADAL" clId="{B27C2AB0-6E6F-4507-9BBA-84CD93A8B44E}" dt="2023-08-18T03:38:22.862" v="9068" actId="164"/>
          <ac:picMkLst>
            <pc:docMk/>
            <pc:sldMk cId="3638640021" sldId="443"/>
            <ac:picMk id="356" creationId="{291D6180-8A2D-94B1-17D6-A4C77D0D84A1}"/>
          </ac:picMkLst>
        </pc:picChg>
        <pc:picChg chg="mod">
          <ac:chgData name="Minh Tran" userId="59ade502-7af3-4e1d-b883-7a9e2f25f753" providerId="ADAL" clId="{B27C2AB0-6E6F-4507-9BBA-84CD93A8B44E}" dt="2023-08-15T03:26:04.462" v="3214"/>
          <ac:picMkLst>
            <pc:docMk/>
            <pc:sldMk cId="3638640021" sldId="443"/>
            <ac:picMk id="359" creationId="{7185F6DD-0CA6-DB79-447A-206C93A9F5A4}"/>
          </ac:picMkLst>
        </pc:picChg>
        <pc:picChg chg="mod">
          <ac:chgData name="Minh Tran" userId="59ade502-7af3-4e1d-b883-7a9e2f25f753" providerId="ADAL" clId="{B27C2AB0-6E6F-4507-9BBA-84CD93A8B44E}" dt="2023-08-15T03:26:04.462" v="3214"/>
          <ac:picMkLst>
            <pc:docMk/>
            <pc:sldMk cId="3638640021" sldId="443"/>
            <ac:picMk id="362" creationId="{EC653B79-8CB1-A810-DA35-334AEE7EA136}"/>
          </ac:picMkLst>
        </pc:picChg>
        <pc:picChg chg="mod">
          <ac:chgData name="Minh Tran" userId="59ade502-7af3-4e1d-b883-7a9e2f25f753" providerId="ADAL" clId="{B27C2AB0-6E6F-4507-9BBA-84CD93A8B44E}" dt="2023-08-15T03:26:04.462" v="3214"/>
          <ac:picMkLst>
            <pc:docMk/>
            <pc:sldMk cId="3638640021" sldId="443"/>
            <ac:picMk id="365" creationId="{0EC62A21-E0BF-78E6-D46A-7307AA51594E}"/>
          </ac:picMkLst>
        </pc:picChg>
        <pc:picChg chg="mod">
          <ac:chgData name="Minh Tran" userId="59ade502-7af3-4e1d-b883-7a9e2f25f753" providerId="ADAL" clId="{B27C2AB0-6E6F-4507-9BBA-84CD93A8B44E}" dt="2023-08-15T03:26:04.462" v="3214"/>
          <ac:picMkLst>
            <pc:docMk/>
            <pc:sldMk cId="3638640021" sldId="443"/>
            <ac:picMk id="368" creationId="{30F7B818-3289-7DD6-E4C0-71D31303D5A1}"/>
          </ac:picMkLst>
        </pc:picChg>
        <pc:picChg chg="mod">
          <ac:chgData name="Minh Tran" userId="59ade502-7af3-4e1d-b883-7a9e2f25f753" providerId="ADAL" clId="{B27C2AB0-6E6F-4507-9BBA-84CD93A8B44E}" dt="2023-08-15T03:26:04.462" v="3214"/>
          <ac:picMkLst>
            <pc:docMk/>
            <pc:sldMk cId="3638640021" sldId="443"/>
            <ac:picMk id="371" creationId="{1BC83144-9BC9-A13D-C714-C4C4F5E5B53C}"/>
          </ac:picMkLst>
        </pc:picChg>
        <pc:picChg chg="mod">
          <ac:chgData name="Minh Tran" userId="59ade502-7af3-4e1d-b883-7a9e2f25f753" providerId="ADAL" clId="{B27C2AB0-6E6F-4507-9BBA-84CD93A8B44E}" dt="2023-08-15T03:26:04.462" v="3214"/>
          <ac:picMkLst>
            <pc:docMk/>
            <pc:sldMk cId="3638640021" sldId="443"/>
            <ac:picMk id="374" creationId="{2A7FB38D-626B-CD32-C8DB-1C98D80DF452}"/>
          </ac:picMkLst>
        </pc:picChg>
        <pc:picChg chg="mod">
          <ac:chgData name="Minh Tran" userId="59ade502-7af3-4e1d-b883-7a9e2f25f753" providerId="ADAL" clId="{B27C2AB0-6E6F-4507-9BBA-84CD93A8B44E}" dt="2023-08-15T03:26:04.462" v="3214"/>
          <ac:picMkLst>
            <pc:docMk/>
            <pc:sldMk cId="3638640021" sldId="443"/>
            <ac:picMk id="377" creationId="{CC7AE79F-6042-E438-B4D4-71EEF64D7E88}"/>
          </ac:picMkLst>
        </pc:picChg>
        <pc:picChg chg="add mod ord">
          <ac:chgData name="Minh Tran" userId="59ade502-7af3-4e1d-b883-7a9e2f25f753" providerId="ADAL" clId="{B27C2AB0-6E6F-4507-9BBA-84CD93A8B44E}" dt="2023-08-18T03:38:22.862" v="9068" actId="164"/>
          <ac:picMkLst>
            <pc:docMk/>
            <pc:sldMk cId="3638640021" sldId="443"/>
            <ac:picMk id="380" creationId="{4FE4A193-4860-712D-620A-C17EC9FD9C37}"/>
          </ac:picMkLst>
        </pc:picChg>
        <pc:picChg chg="mod">
          <ac:chgData name="Minh Tran" userId="59ade502-7af3-4e1d-b883-7a9e2f25f753" providerId="ADAL" clId="{B27C2AB0-6E6F-4507-9BBA-84CD93A8B44E}" dt="2023-08-15T03:26:04.462" v="3214"/>
          <ac:picMkLst>
            <pc:docMk/>
            <pc:sldMk cId="3638640021" sldId="443"/>
            <ac:picMk id="383" creationId="{73594D04-743E-5B29-C539-DDCC379FF181}"/>
          </ac:picMkLst>
        </pc:picChg>
        <pc:picChg chg="mod">
          <ac:chgData name="Minh Tran" userId="59ade502-7af3-4e1d-b883-7a9e2f25f753" providerId="ADAL" clId="{B27C2AB0-6E6F-4507-9BBA-84CD93A8B44E}" dt="2023-08-15T03:26:04.462" v="3214"/>
          <ac:picMkLst>
            <pc:docMk/>
            <pc:sldMk cId="3638640021" sldId="443"/>
            <ac:picMk id="386" creationId="{BDA00F93-3755-F330-8647-399BB68196D4}"/>
          </ac:picMkLst>
        </pc:picChg>
        <pc:picChg chg="mod">
          <ac:chgData name="Minh Tran" userId="59ade502-7af3-4e1d-b883-7a9e2f25f753" providerId="ADAL" clId="{B27C2AB0-6E6F-4507-9BBA-84CD93A8B44E}" dt="2023-08-15T03:26:04.462" v="3214"/>
          <ac:picMkLst>
            <pc:docMk/>
            <pc:sldMk cId="3638640021" sldId="443"/>
            <ac:picMk id="389" creationId="{AF2F75E7-AE60-C404-5528-F66938DEAC4F}"/>
          </ac:picMkLst>
        </pc:picChg>
        <pc:picChg chg="mod">
          <ac:chgData name="Minh Tran" userId="59ade502-7af3-4e1d-b883-7a9e2f25f753" providerId="ADAL" clId="{B27C2AB0-6E6F-4507-9BBA-84CD93A8B44E}" dt="2023-08-15T03:26:04.462" v="3214"/>
          <ac:picMkLst>
            <pc:docMk/>
            <pc:sldMk cId="3638640021" sldId="443"/>
            <ac:picMk id="392" creationId="{0FA55537-D679-F8B5-A8ED-D6DEC32CF1E5}"/>
          </ac:picMkLst>
        </pc:picChg>
        <pc:picChg chg="mod">
          <ac:chgData name="Minh Tran" userId="59ade502-7af3-4e1d-b883-7a9e2f25f753" providerId="ADAL" clId="{B27C2AB0-6E6F-4507-9BBA-84CD93A8B44E}" dt="2023-08-15T03:26:04.462" v="3214"/>
          <ac:picMkLst>
            <pc:docMk/>
            <pc:sldMk cId="3638640021" sldId="443"/>
            <ac:picMk id="400" creationId="{4076B12C-9600-F411-CC79-31D2A550F2BF}"/>
          </ac:picMkLst>
        </pc:picChg>
        <pc:picChg chg="mod">
          <ac:chgData name="Minh Tran" userId="59ade502-7af3-4e1d-b883-7a9e2f25f753" providerId="ADAL" clId="{B27C2AB0-6E6F-4507-9BBA-84CD93A8B44E}" dt="2023-08-15T03:26:04.462" v="3214"/>
          <ac:picMkLst>
            <pc:docMk/>
            <pc:sldMk cId="3638640021" sldId="443"/>
            <ac:picMk id="402" creationId="{5F08F3DE-67AA-316D-2708-80480A9B51F3}"/>
          </ac:picMkLst>
        </pc:picChg>
        <pc:picChg chg="mod">
          <ac:chgData name="Minh Tran" userId="59ade502-7af3-4e1d-b883-7a9e2f25f753" providerId="ADAL" clId="{B27C2AB0-6E6F-4507-9BBA-84CD93A8B44E}" dt="2023-08-15T03:26:04.462" v="3214"/>
          <ac:picMkLst>
            <pc:docMk/>
            <pc:sldMk cId="3638640021" sldId="443"/>
            <ac:picMk id="404" creationId="{F1386813-5894-8036-A947-4BA45A791537}"/>
          </ac:picMkLst>
        </pc:picChg>
        <pc:picChg chg="mod">
          <ac:chgData name="Minh Tran" userId="59ade502-7af3-4e1d-b883-7a9e2f25f753" providerId="ADAL" clId="{B27C2AB0-6E6F-4507-9BBA-84CD93A8B44E}" dt="2023-08-15T03:26:04.462" v="3214"/>
          <ac:picMkLst>
            <pc:docMk/>
            <pc:sldMk cId="3638640021" sldId="443"/>
            <ac:picMk id="406" creationId="{49192BEB-E481-0D1F-A095-1298151A23AC}"/>
          </ac:picMkLst>
        </pc:picChg>
        <pc:picChg chg="add mod ord">
          <ac:chgData name="Minh Tran" userId="59ade502-7af3-4e1d-b883-7a9e2f25f753" providerId="ADAL" clId="{B27C2AB0-6E6F-4507-9BBA-84CD93A8B44E}" dt="2023-08-18T03:38:22.862" v="9068" actId="164"/>
          <ac:picMkLst>
            <pc:docMk/>
            <pc:sldMk cId="3638640021" sldId="443"/>
            <ac:picMk id="408" creationId="{24536789-1DCC-0B87-B996-37566FB81941}"/>
          </ac:picMkLst>
        </pc:picChg>
        <pc:picChg chg="add mod ord">
          <ac:chgData name="Minh Tran" userId="59ade502-7af3-4e1d-b883-7a9e2f25f753" providerId="ADAL" clId="{B27C2AB0-6E6F-4507-9BBA-84CD93A8B44E}" dt="2023-08-18T03:38:22.862" v="9068" actId="164"/>
          <ac:picMkLst>
            <pc:docMk/>
            <pc:sldMk cId="3638640021" sldId="443"/>
            <ac:picMk id="412" creationId="{3E3A02B0-6AAB-F7B0-D25F-F329D8614499}"/>
          </ac:picMkLst>
        </pc:picChg>
        <pc:picChg chg="mod">
          <ac:chgData name="Minh Tran" userId="59ade502-7af3-4e1d-b883-7a9e2f25f753" providerId="ADAL" clId="{B27C2AB0-6E6F-4507-9BBA-84CD93A8B44E}" dt="2023-08-15T03:26:04.462" v="3214"/>
          <ac:picMkLst>
            <pc:docMk/>
            <pc:sldMk cId="3638640021" sldId="443"/>
            <ac:picMk id="415" creationId="{0434D87A-5EC8-4313-1611-13B2A92762BA}"/>
          </ac:picMkLst>
        </pc:picChg>
        <pc:picChg chg="mod">
          <ac:chgData name="Minh Tran" userId="59ade502-7af3-4e1d-b883-7a9e2f25f753" providerId="ADAL" clId="{B27C2AB0-6E6F-4507-9BBA-84CD93A8B44E}" dt="2023-08-15T03:26:04.462" v="3214"/>
          <ac:picMkLst>
            <pc:docMk/>
            <pc:sldMk cId="3638640021" sldId="443"/>
            <ac:picMk id="418" creationId="{4859A6FA-38EB-AA15-E3A0-2419C7DF160A}"/>
          </ac:picMkLst>
        </pc:picChg>
        <pc:picChg chg="mod">
          <ac:chgData name="Minh Tran" userId="59ade502-7af3-4e1d-b883-7a9e2f25f753" providerId="ADAL" clId="{B27C2AB0-6E6F-4507-9BBA-84CD93A8B44E}" dt="2023-08-15T03:26:04.462" v="3214"/>
          <ac:picMkLst>
            <pc:docMk/>
            <pc:sldMk cId="3638640021" sldId="443"/>
            <ac:picMk id="421" creationId="{CBF5EC05-033C-04BE-E53D-FC4A3E503A75}"/>
          </ac:picMkLst>
        </pc:picChg>
        <pc:picChg chg="mod">
          <ac:chgData name="Minh Tran" userId="59ade502-7af3-4e1d-b883-7a9e2f25f753" providerId="ADAL" clId="{B27C2AB0-6E6F-4507-9BBA-84CD93A8B44E}" dt="2023-08-15T03:26:04.462" v="3214"/>
          <ac:picMkLst>
            <pc:docMk/>
            <pc:sldMk cId="3638640021" sldId="443"/>
            <ac:picMk id="425" creationId="{89950E3A-2259-2639-408D-C5E48B107BF6}"/>
          </ac:picMkLst>
        </pc:picChg>
        <pc:picChg chg="mod">
          <ac:chgData name="Minh Tran" userId="59ade502-7af3-4e1d-b883-7a9e2f25f753" providerId="ADAL" clId="{B27C2AB0-6E6F-4507-9BBA-84CD93A8B44E}" dt="2023-08-15T03:26:04.462" v="3214"/>
          <ac:picMkLst>
            <pc:docMk/>
            <pc:sldMk cId="3638640021" sldId="443"/>
            <ac:picMk id="428" creationId="{EF1C3E69-999C-BCA4-965E-8B22069450A1}"/>
          </ac:picMkLst>
        </pc:picChg>
        <pc:picChg chg="mod">
          <ac:chgData name="Minh Tran" userId="59ade502-7af3-4e1d-b883-7a9e2f25f753" providerId="ADAL" clId="{B27C2AB0-6E6F-4507-9BBA-84CD93A8B44E}" dt="2023-08-15T03:26:04.462" v="3214"/>
          <ac:picMkLst>
            <pc:docMk/>
            <pc:sldMk cId="3638640021" sldId="443"/>
            <ac:picMk id="431" creationId="{0B30B1B9-99D5-0454-EBD5-3209F77D4EA7}"/>
          </ac:picMkLst>
        </pc:picChg>
        <pc:picChg chg="mod">
          <ac:chgData name="Minh Tran" userId="59ade502-7af3-4e1d-b883-7a9e2f25f753" providerId="ADAL" clId="{B27C2AB0-6E6F-4507-9BBA-84CD93A8B44E}" dt="2023-08-15T03:26:04.462" v="3214"/>
          <ac:picMkLst>
            <pc:docMk/>
            <pc:sldMk cId="3638640021" sldId="443"/>
            <ac:picMk id="434" creationId="{54E92B4D-B597-5F59-FF51-77236583E626}"/>
          </ac:picMkLst>
        </pc:picChg>
        <pc:picChg chg="mod">
          <ac:chgData name="Minh Tran" userId="59ade502-7af3-4e1d-b883-7a9e2f25f753" providerId="ADAL" clId="{B27C2AB0-6E6F-4507-9BBA-84CD93A8B44E}" dt="2023-08-15T03:26:04.462" v="3214"/>
          <ac:picMkLst>
            <pc:docMk/>
            <pc:sldMk cId="3638640021" sldId="443"/>
            <ac:picMk id="437" creationId="{74D90B0E-D480-9889-9299-0AD23AC6FAA5}"/>
          </ac:picMkLst>
        </pc:picChg>
        <pc:picChg chg="mod">
          <ac:chgData name="Minh Tran" userId="59ade502-7af3-4e1d-b883-7a9e2f25f753" providerId="ADAL" clId="{B27C2AB0-6E6F-4507-9BBA-84CD93A8B44E}" dt="2023-08-15T03:26:04.462" v="3214"/>
          <ac:picMkLst>
            <pc:docMk/>
            <pc:sldMk cId="3638640021" sldId="443"/>
            <ac:picMk id="440" creationId="{5031D9F4-44F3-E700-40AE-27E207F4F644}"/>
          </ac:picMkLst>
        </pc:picChg>
        <pc:picChg chg="mod">
          <ac:chgData name="Minh Tran" userId="59ade502-7af3-4e1d-b883-7a9e2f25f753" providerId="ADAL" clId="{B27C2AB0-6E6F-4507-9BBA-84CD93A8B44E}" dt="2023-08-15T03:26:04.462" v="3214"/>
          <ac:picMkLst>
            <pc:docMk/>
            <pc:sldMk cId="3638640021" sldId="443"/>
            <ac:picMk id="443" creationId="{80492B8F-299E-CFB1-EB08-99E7A8E57AC9}"/>
          </ac:picMkLst>
        </pc:picChg>
        <pc:picChg chg="mod">
          <ac:chgData name="Minh Tran" userId="59ade502-7af3-4e1d-b883-7a9e2f25f753" providerId="ADAL" clId="{B27C2AB0-6E6F-4507-9BBA-84CD93A8B44E}" dt="2023-08-15T03:26:04.462" v="3214"/>
          <ac:picMkLst>
            <pc:docMk/>
            <pc:sldMk cId="3638640021" sldId="443"/>
            <ac:picMk id="446" creationId="{689CA70C-E27E-3513-3270-39BC9F15F602}"/>
          </ac:picMkLst>
        </pc:picChg>
        <pc:picChg chg="mod">
          <ac:chgData name="Minh Tran" userId="59ade502-7af3-4e1d-b883-7a9e2f25f753" providerId="ADAL" clId="{B27C2AB0-6E6F-4507-9BBA-84CD93A8B44E}" dt="2023-08-15T03:26:04.462" v="3214"/>
          <ac:picMkLst>
            <pc:docMk/>
            <pc:sldMk cId="3638640021" sldId="443"/>
            <ac:picMk id="449" creationId="{5BD009A9-6627-3CE5-1905-258C768B3003}"/>
          </ac:picMkLst>
        </pc:picChg>
        <pc:picChg chg="add mod ord">
          <ac:chgData name="Minh Tran" userId="59ade502-7af3-4e1d-b883-7a9e2f25f753" providerId="ADAL" clId="{B27C2AB0-6E6F-4507-9BBA-84CD93A8B44E}" dt="2023-08-18T03:38:22.862" v="9068" actId="164"/>
          <ac:picMkLst>
            <pc:docMk/>
            <pc:sldMk cId="3638640021" sldId="443"/>
            <ac:picMk id="451" creationId="{677D8AD4-A0C5-E299-CA3D-AF9AEE913660}"/>
          </ac:picMkLst>
        </pc:picChg>
        <pc:picChg chg="add mod ord">
          <ac:chgData name="Minh Tran" userId="59ade502-7af3-4e1d-b883-7a9e2f25f753" providerId="ADAL" clId="{B27C2AB0-6E6F-4507-9BBA-84CD93A8B44E}" dt="2023-08-18T03:38:22.862" v="9068" actId="164"/>
          <ac:picMkLst>
            <pc:docMk/>
            <pc:sldMk cId="3638640021" sldId="443"/>
            <ac:picMk id="454" creationId="{5198483D-856A-8287-683F-2C32F5A13D15}"/>
          </ac:picMkLst>
        </pc:picChg>
        <pc:picChg chg="mod">
          <ac:chgData name="Minh Tran" userId="59ade502-7af3-4e1d-b883-7a9e2f25f753" providerId="ADAL" clId="{B27C2AB0-6E6F-4507-9BBA-84CD93A8B44E}" dt="2023-08-15T03:26:04.462" v="3214"/>
          <ac:picMkLst>
            <pc:docMk/>
            <pc:sldMk cId="3638640021" sldId="443"/>
            <ac:picMk id="460" creationId="{FD9DD1F6-BE50-9F12-B761-8887D49DE588}"/>
          </ac:picMkLst>
        </pc:picChg>
        <pc:picChg chg="mod">
          <ac:chgData name="Minh Tran" userId="59ade502-7af3-4e1d-b883-7a9e2f25f753" providerId="ADAL" clId="{B27C2AB0-6E6F-4507-9BBA-84CD93A8B44E}" dt="2023-08-15T03:26:04.462" v="3214"/>
          <ac:picMkLst>
            <pc:docMk/>
            <pc:sldMk cId="3638640021" sldId="443"/>
            <ac:picMk id="462" creationId="{D6ECCEED-4F92-40E0-8247-E223754C1A69}"/>
          </ac:picMkLst>
        </pc:picChg>
        <pc:picChg chg="mod">
          <ac:chgData name="Minh Tran" userId="59ade502-7af3-4e1d-b883-7a9e2f25f753" providerId="ADAL" clId="{B27C2AB0-6E6F-4507-9BBA-84CD93A8B44E}" dt="2023-08-15T03:26:04.462" v="3214"/>
          <ac:picMkLst>
            <pc:docMk/>
            <pc:sldMk cId="3638640021" sldId="443"/>
            <ac:picMk id="464" creationId="{277C9660-B979-C683-ADC3-B74F6D06C184}"/>
          </ac:picMkLst>
        </pc:picChg>
      </pc:sldChg>
      <pc:sldChg chg="add del">
        <pc:chgData name="Minh Tran" userId="59ade502-7af3-4e1d-b883-7a9e2f25f753" providerId="ADAL" clId="{B27C2AB0-6E6F-4507-9BBA-84CD93A8B44E}" dt="2023-08-05T07:08:21.467" v="225"/>
        <pc:sldMkLst>
          <pc:docMk/>
          <pc:sldMk cId="4076362128" sldId="443"/>
        </pc:sldMkLst>
      </pc:sldChg>
      <pc:sldChg chg="addSp delSp modSp new del mod modTransition setBg">
        <pc:chgData name="Minh Tran" userId="59ade502-7af3-4e1d-b883-7a9e2f25f753" providerId="ADAL" clId="{B27C2AB0-6E6F-4507-9BBA-84CD93A8B44E}" dt="2023-08-15T08:30:12.288" v="3257" actId="47"/>
        <pc:sldMkLst>
          <pc:docMk/>
          <pc:sldMk cId="4028123" sldId="444"/>
        </pc:sldMkLst>
        <pc:spChg chg="mod">
          <ac:chgData name="Minh Tran" userId="59ade502-7af3-4e1d-b883-7a9e2f25f753" providerId="ADAL" clId="{B27C2AB0-6E6F-4507-9BBA-84CD93A8B44E}" dt="2023-08-15T08:24:00.285" v="3246" actId="122"/>
          <ac:spMkLst>
            <pc:docMk/>
            <pc:sldMk cId="4028123" sldId="444"/>
            <ac:spMk id="2" creationId="{EDD61F54-379B-07B9-44F3-F2528309F6B1}"/>
          </ac:spMkLst>
        </pc:spChg>
        <pc:spChg chg="add del mod">
          <ac:chgData name="Minh Tran" userId="59ade502-7af3-4e1d-b883-7a9e2f25f753" providerId="ADAL" clId="{B27C2AB0-6E6F-4507-9BBA-84CD93A8B44E}" dt="2023-08-15T08:23:27.424" v="3232"/>
          <ac:spMkLst>
            <pc:docMk/>
            <pc:sldMk cId="4028123" sldId="444"/>
            <ac:spMk id="3" creationId="{A52EA4EF-AB9F-08DB-DB6F-39451CE002A0}"/>
          </ac:spMkLst>
        </pc:spChg>
        <pc:spChg chg="add del mod">
          <ac:chgData name="Minh Tran" userId="59ade502-7af3-4e1d-b883-7a9e2f25f753" providerId="ADAL" clId="{B27C2AB0-6E6F-4507-9BBA-84CD93A8B44E}" dt="2023-08-15T08:23:27.424" v="3232"/>
          <ac:spMkLst>
            <pc:docMk/>
            <pc:sldMk cId="4028123" sldId="444"/>
            <ac:spMk id="4" creationId="{CECDB9A7-F0C0-7247-9A07-BA48C16A27B3}"/>
          </ac:spMkLst>
        </pc:spChg>
        <pc:spChg chg="add del mod">
          <ac:chgData name="Minh Tran" userId="59ade502-7af3-4e1d-b883-7a9e2f25f753" providerId="ADAL" clId="{B27C2AB0-6E6F-4507-9BBA-84CD93A8B44E}" dt="2023-08-15T08:23:27.424" v="3232"/>
          <ac:spMkLst>
            <pc:docMk/>
            <pc:sldMk cId="4028123" sldId="444"/>
            <ac:spMk id="5" creationId="{9FF8725E-8E59-46FF-A901-19B2652D0DB2}"/>
          </ac:spMkLst>
        </pc:spChg>
        <pc:spChg chg="mod">
          <ac:chgData name="Minh Tran" userId="59ade502-7af3-4e1d-b883-7a9e2f25f753" providerId="ADAL" clId="{B27C2AB0-6E6F-4507-9BBA-84CD93A8B44E}" dt="2023-08-15T08:23:23.288" v="3231"/>
          <ac:spMkLst>
            <pc:docMk/>
            <pc:sldMk cId="4028123" sldId="444"/>
            <ac:spMk id="7" creationId="{45EA50CE-5417-0103-B215-B00D3784D556}"/>
          </ac:spMkLst>
        </pc:spChg>
        <pc:spChg chg="mod">
          <ac:chgData name="Minh Tran" userId="59ade502-7af3-4e1d-b883-7a9e2f25f753" providerId="ADAL" clId="{B27C2AB0-6E6F-4507-9BBA-84CD93A8B44E}" dt="2023-08-15T08:23:23.288" v="3231"/>
          <ac:spMkLst>
            <pc:docMk/>
            <pc:sldMk cId="4028123" sldId="444"/>
            <ac:spMk id="15" creationId="{CBF02461-FB19-B2D2-EA1D-5B4EA4295899}"/>
          </ac:spMkLst>
        </pc:spChg>
        <pc:spChg chg="mod">
          <ac:chgData name="Minh Tran" userId="59ade502-7af3-4e1d-b883-7a9e2f25f753" providerId="ADAL" clId="{B27C2AB0-6E6F-4507-9BBA-84CD93A8B44E}" dt="2023-08-15T08:23:23.288" v="3231"/>
          <ac:spMkLst>
            <pc:docMk/>
            <pc:sldMk cId="4028123" sldId="444"/>
            <ac:spMk id="17" creationId="{FB096476-692B-B05D-E3C7-F8F6578E1DB2}"/>
          </ac:spMkLst>
        </pc:spChg>
        <pc:spChg chg="mod">
          <ac:chgData name="Minh Tran" userId="59ade502-7af3-4e1d-b883-7a9e2f25f753" providerId="ADAL" clId="{B27C2AB0-6E6F-4507-9BBA-84CD93A8B44E}" dt="2023-08-15T08:23:23.288" v="3231"/>
          <ac:spMkLst>
            <pc:docMk/>
            <pc:sldMk cId="4028123" sldId="444"/>
            <ac:spMk id="19" creationId="{2D9934F2-D21E-69DC-AFF8-0C15ACF51B74}"/>
          </ac:spMkLst>
        </pc:spChg>
        <pc:spChg chg="mod">
          <ac:chgData name="Minh Tran" userId="59ade502-7af3-4e1d-b883-7a9e2f25f753" providerId="ADAL" clId="{B27C2AB0-6E6F-4507-9BBA-84CD93A8B44E}" dt="2023-08-15T08:23:23.288" v="3231"/>
          <ac:spMkLst>
            <pc:docMk/>
            <pc:sldMk cId="4028123" sldId="444"/>
            <ac:spMk id="21" creationId="{E1D235D9-CFC9-665B-D69C-588297D1D555}"/>
          </ac:spMkLst>
        </pc:spChg>
        <pc:spChg chg="mod">
          <ac:chgData name="Minh Tran" userId="59ade502-7af3-4e1d-b883-7a9e2f25f753" providerId="ADAL" clId="{B27C2AB0-6E6F-4507-9BBA-84CD93A8B44E}" dt="2023-08-15T08:23:23.288" v="3231"/>
          <ac:spMkLst>
            <pc:docMk/>
            <pc:sldMk cId="4028123" sldId="444"/>
            <ac:spMk id="23" creationId="{6A9B80E8-2B33-6FE9-5052-411BFA62C932}"/>
          </ac:spMkLst>
        </pc:spChg>
        <pc:spChg chg="add mod">
          <ac:chgData name="Minh Tran" userId="59ade502-7af3-4e1d-b883-7a9e2f25f753" providerId="ADAL" clId="{B27C2AB0-6E6F-4507-9BBA-84CD93A8B44E}" dt="2023-08-15T08:23:44.693" v="3236" actId="21"/>
          <ac:spMkLst>
            <pc:docMk/>
            <pc:sldMk cId="4028123" sldId="444"/>
            <ac:spMk id="24" creationId="{A1D9DA5B-B216-ECC3-B9B3-757B514FA9B7}"/>
          </ac:spMkLst>
        </pc:spChg>
        <pc:spChg chg="add del mod">
          <ac:chgData name="Minh Tran" userId="59ade502-7af3-4e1d-b883-7a9e2f25f753" providerId="ADAL" clId="{B27C2AB0-6E6F-4507-9BBA-84CD93A8B44E}" dt="2023-08-15T08:23:35.293" v="3235" actId="478"/>
          <ac:spMkLst>
            <pc:docMk/>
            <pc:sldMk cId="4028123" sldId="444"/>
            <ac:spMk id="25" creationId="{5707DB4A-4DC8-86ED-0A60-EC444140DFA6}"/>
          </ac:spMkLst>
        </pc:spChg>
        <pc:spChg chg="add del mod">
          <ac:chgData name="Minh Tran" userId="59ade502-7af3-4e1d-b883-7a9e2f25f753" providerId="ADAL" clId="{B27C2AB0-6E6F-4507-9BBA-84CD93A8B44E}" dt="2023-08-15T08:23:32.044" v="3234" actId="478"/>
          <ac:spMkLst>
            <pc:docMk/>
            <pc:sldMk cId="4028123" sldId="444"/>
            <ac:spMk id="26" creationId="{FE832993-82D5-BE46-52FC-55A2C172F9A0}"/>
          </ac:spMkLst>
        </pc:spChg>
        <pc:spChg chg="mod topLvl">
          <ac:chgData name="Minh Tran" userId="59ade502-7af3-4e1d-b883-7a9e2f25f753" providerId="ADAL" clId="{B27C2AB0-6E6F-4507-9BBA-84CD93A8B44E}" dt="2023-08-15T08:24:34.464" v="3249" actId="207"/>
          <ac:spMkLst>
            <pc:docMk/>
            <pc:sldMk cId="4028123" sldId="444"/>
            <ac:spMk id="28" creationId="{EBC776E3-8BEA-FD77-0AF5-E0676BB0C71C}"/>
          </ac:spMkLst>
        </pc:spChg>
        <pc:spChg chg="mod">
          <ac:chgData name="Minh Tran" userId="59ade502-7af3-4e1d-b883-7a9e2f25f753" providerId="ADAL" clId="{B27C2AB0-6E6F-4507-9BBA-84CD93A8B44E}" dt="2023-08-15T08:24:20.291" v="3247" actId="165"/>
          <ac:spMkLst>
            <pc:docMk/>
            <pc:sldMk cId="4028123" sldId="444"/>
            <ac:spMk id="36" creationId="{452F64F5-406C-5873-9FBD-DF4F2EE216F3}"/>
          </ac:spMkLst>
        </pc:spChg>
        <pc:spChg chg="mod">
          <ac:chgData name="Minh Tran" userId="59ade502-7af3-4e1d-b883-7a9e2f25f753" providerId="ADAL" clId="{B27C2AB0-6E6F-4507-9BBA-84CD93A8B44E}" dt="2023-08-15T08:24:20.291" v="3247" actId="165"/>
          <ac:spMkLst>
            <pc:docMk/>
            <pc:sldMk cId="4028123" sldId="444"/>
            <ac:spMk id="38" creationId="{ACEDA8AB-103C-84F7-0C2E-21050B999B5C}"/>
          </ac:spMkLst>
        </pc:spChg>
        <pc:spChg chg="mod">
          <ac:chgData name="Minh Tran" userId="59ade502-7af3-4e1d-b883-7a9e2f25f753" providerId="ADAL" clId="{B27C2AB0-6E6F-4507-9BBA-84CD93A8B44E}" dt="2023-08-15T08:24:20.291" v="3247" actId="165"/>
          <ac:spMkLst>
            <pc:docMk/>
            <pc:sldMk cId="4028123" sldId="444"/>
            <ac:spMk id="40" creationId="{37099BC0-F11F-9EB6-BFCE-8EF431712E98}"/>
          </ac:spMkLst>
        </pc:spChg>
        <pc:spChg chg="mod">
          <ac:chgData name="Minh Tran" userId="59ade502-7af3-4e1d-b883-7a9e2f25f753" providerId="ADAL" clId="{B27C2AB0-6E6F-4507-9BBA-84CD93A8B44E}" dt="2023-08-15T08:24:20.291" v="3247" actId="165"/>
          <ac:spMkLst>
            <pc:docMk/>
            <pc:sldMk cId="4028123" sldId="444"/>
            <ac:spMk id="42" creationId="{0ACEE8F2-2287-7AA9-BF8F-35B4A55D0E7A}"/>
          </ac:spMkLst>
        </pc:spChg>
        <pc:spChg chg="mod">
          <ac:chgData name="Minh Tran" userId="59ade502-7af3-4e1d-b883-7a9e2f25f753" providerId="ADAL" clId="{B27C2AB0-6E6F-4507-9BBA-84CD93A8B44E}" dt="2023-08-15T08:24:20.291" v="3247" actId="165"/>
          <ac:spMkLst>
            <pc:docMk/>
            <pc:sldMk cId="4028123" sldId="444"/>
            <ac:spMk id="44" creationId="{E309FBEB-E34A-5F4D-FF1C-44FC7239CF87}"/>
          </ac:spMkLst>
        </pc:spChg>
        <pc:grpChg chg="add del mod">
          <ac:chgData name="Minh Tran" userId="59ade502-7af3-4e1d-b883-7a9e2f25f753" providerId="ADAL" clId="{B27C2AB0-6E6F-4507-9BBA-84CD93A8B44E}" dt="2023-08-15T08:23:27.424" v="3232"/>
          <ac:grpSpMkLst>
            <pc:docMk/>
            <pc:sldMk cId="4028123" sldId="444"/>
            <ac:grpSpMk id="6" creationId="{027C41CA-3640-850F-D8CE-F34175A086D5}"/>
          </ac:grpSpMkLst>
        </pc:grpChg>
        <pc:grpChg chg="mod">
          <ac:chgData name="Minh Tran" userId="59ade502-7af3-4e1d-b883-7a9e2f25f753" providerId="ADAL" clId="{B27C2AB0-6E6F-4507-9BBA-84CD93A8B44E}" dt="2023-08-15T08:23:23.288" v="3231"/>
          <ac:grpSpMkLst>
            <pc:docMk/>
            <pc:sldMk cId="4028123" sldId="444"/>
            <ac:grpSpMk id="8" creationId="{2D4A96D4-1211-555B-370C-F581A4598E7D}"/>
          </ac:grpSpMkLst>
        </pc:grpChg>
        <pc:grpChg chg="mod">
          <ac:chgData name="Minh Tran" userId="59ade502-7af3-4e1d-b883-7a9e2f25f753" providerId="ADAL" clId="{B27C2AB0-6E6F-4507-9BBA-84CD93A8B44E}" dt="2023-08-15T08:23:23.288" v="3231"/>
          <ac:grpSpMkLst>
            <pc:docMk/>
            <pc:sldMk cId="4028123" sldId="444"/>
            <ac:grpSpMk id="9" creationId="{5126F446-0BD5-B9F3-23F5-91FF07730943}"/>
          </ac:grpSpMkLst>
        </pc:grpChg>
        <pc:grpChg chg="mod">
          <ac:chgData name="Minh Tran" userId="59ade502-7af3-4e1d-b883-7a9e2f25f753" providerId="ADAL" clId="{B27C2AB0-6E6F-4507-9BBA-84CD93A8B44E}" dt="2023-08-15T08:23:23.288" v="3231"/>
          <ac:grpSpMkLst>
            <pc:docMk/>
            <pc:sldMk cId="4028123" sldId="444"/>
            <ac:grpSpMk id="10" creationId="{7E0EB903-8DE6-2DFD-B722-E0F6A700BF77}"/>
          </ac:grpSpMkLst>
        </pc:grpChg>
        <pc:grpChg chg="mod">
          <ac:chgData name="Minh Tran" userId="59ade502-7af3-4e1d-b883-7a9e2f25f753" providerId="ADAL" clId="{B27C2AB0-6E6F-4507-9BBA-84CD93A8B44E}" dt="2023-08-15T08:23:23.288" v="3231"/>
          <ac:grpSpMkLst>
            <pc:docMk/>
            <pc:sldMk cId="4028123" sldId="444"/>
            <ac:grpSpMk id="11" creationId="{599F8EA7-3BC1-E162-1A0B-16507B0E9BD9}"/>
          </ac:grpSpMkLst>
        </pc:grpChg>
        <pc:grpChg chg="mod">
          <ac:chgData name="Minh Tran" userId="59ade502-7af3-4e1d-b883-7a9e2f25f753" providerId="ADAL" clId="{B27C2AB0-6E6F-4507-9BBA-84CD93A8B44E}" dt="2023-08-15T08:23:23.288" v="3231"/>
          <ac:grpSpMkLst>
            <pc:docMk/>
            <pc:sldMk cId="4028123" sldId="444"/>
            <ac:grpSpMk id="12" creationId="{FBC0CA86-D7CA-D8EC-F809-C3EDAD1DBD19}"/>
          </ac:grpSpMkLst>
        </pc:grpChg>
        <pc:grpChg chg="add del mod">
          <ac:chgData name="Minh Tran" userId="59ade502-7af3-4e1d-b883-7a9e2f25f753" providerId="ADAL" clId="{B27C2AB0-6E6F-4507-9BBA-84CD93A8B44E}" dt="2023-08-15T08:24:20.291" v="3247" actId="165"/>
          <ac:grpSpMkLst>
            <pc:docMk/>
            <pc:sldMk cId="4028123" sldId="444"/>
            <ac:grpSpMk id="27" creationId="{63D2CA22-A537-209D-C822-4AAE3325EBD8}"/>
          </ac:grpSpMkLst>
        </pc:grpChg>
        <pc:grpChg chg="mod topLvl">
          <ac:chgData name="Minh Tran" userId="59ade502-7af3-4e1d-b883-7a9e2f25f753" providerId="ADAL" clId="{B27C2AB0-6E6F-4507-9BBA-84CD93A8B44E}" dt="2023-08-15T08:24:20.291" v="3247" actId="165"/>
          <ac:grpSpMkLst>
            <pc:docMk/>
            <pc:sldMk cId="4028123" sldId="444"/>
            <ac:grpSpMk id="29" creationId="{CD888332-1841-48CF-C885-13F94734212F}"/>
          </ac:grpSpMkLst>
        </pc:grpChg>
        <pc:grpChg chg="mod topLvl">
          <ac:chgData name="Minh Tran" userId="59ade502-7af3-4e1d-b883-7a9e2f25f753" providerId="ADAL" clId="{B27C2AB0-6E6F-4507-9BBA-84CD93A8B44E}" dt="2023-08-15T08:24:20.291" v="3247" actId="165"/>
          <ac:grpSpMkLst>
            <pc:docMk/>
            <pc:sldMk cId="4028123" sldId="444"/>
            <ac:grpSpMk id="30" creationId="{5CCC21BA-7645-B6D9-339B-FB2D6EBC1049}"/>
          </ac:grpSpMkLst>
        </pc:grpChg>
        <pc:grpChg chg="mod topLvl">
          <ac:chgData name="Minh Tran" userId="59ade502-7af3-4e1d-b883-7a9e2f25f753" providerId="ADAL" clId="{B27C2AB0-6E6F-4507-9BBA-84CD93A8B44E}" dt="2023-08-15T08:24:20.291" v="3247" actId="165"/>
          <ac:grpSpMkLst>
            <pc:docMk/>
            <pc:sldMk cId="4028123" sldId="444"/>
            <ac:grpSpMk id="31" creationId="{0053B46D-ACAD-D973-5509-F6983F837577}"/>
          </ac:grpSpMkLst>
        </pc:grpChg>
        <pc:grpChg chg="mod topLvl">
          <ac:chgData name="Minh Tran" userId="59ade502-7af3-4e1d-b883-7a9e2f25f753" providerId="ADAL" clId="{B27C2AB0-6E6F-4507-9BBA-84CD93A8B44E}" dt="2023-08-15T08:24:20.291" v="3247" actId="165"/>
          <ac:grpSpMkLst>
            <pc:docMk/>
            <pc:sldMk cId="4028123" sldId="444"/>
            <ac:grpSpMk id="32" creationId="{20B50978-5B5C-01DA-F82C-CEEDB406C5F1}"/>
          </ac:grpSpMkLst>
        </pc:grpChg>
        <pc:grpChg chg="mod topLvl">
          <ac:chgData name="Minh Tran" userId="59ade502-7af3-4e1d-b883-7a9e2f25f753" providerId="ADAL" clId="{B27C2AB0-6E6F-4507-9BBA-84CD93A8B44E}" dt="2023-08-15T08:24:20.291" v="3247" actId="165"/>
          <ac:grpSpMkLst>
            <pc:docMk/>
            <pc:sldMk cId="4028123" sldId="444"/>
            <ac:grpSpMk id="33" creationId="{B3303FC4-2526-9353-D790-DF51FFD86C4E}"/>
          </ac:grpSpMkLst>
        </pc:grpChg>
        <pc:picChg chg="mod">
          <ac:chgData name="Minh Tran" userId="59ade502-7af3-4e1d-b883-7a9e2f25f753" providerId="ADAL" clId="{B27C2AB0-6E6F-4507-9BBA-84CD93A8B44E}" dt="2023-08-15T08:23:23.288" v="3231"/>
          <ac:picMkLst>
            <pc:docMk/>
            <pc:sldMk cId="4028123" sldId="444"/>
            <ac:picMk id="13" creationId="{4C26CE84-6029-2CDC-B2BA-EE033246C58B}"/>
          </ac:picMkLst>
        </pc:picChg>
        <pc:picChg chg="mod">
          <ac:chgData name="Minh Tran" userId="59ade502-7af3-4e1d-b883-7a9e2f25f753" providerId="ADAL" clId="{B27C2AB0-6E6F-4507-9BBA-84CD93A8B44E}" dt="2023-08-15T08:23:23.288" v="3231"/>
          <ac:picMkLst>
            <pc:docMk/>
            <pc:sldMk cId="4028123" sldId="444"/>
            <ac:picMk id="14" creationId="{0AE7B0AE-58E7-0937-1FF7-1D402DE03624}"/>
          </ac:picMkLst>
        </pc:picChg>
        <pc:picChg chg="mod">
          <ac:chgData name="Minh Tran" userId="59ade502-7af3-4e1d-b883-7a9e2f25f753" providerId="ADAL" clId="{B27C2AB0-6E6F-4507-9BBA-84CD93A8B44E}" dt="2023-08-15T08:23:23.288" v="3231"/>
          <ac:picMkLst>
            <pc:docMk/>
            <pc:sldMk cId="4028123" sldId="444"/>
            <ac:picMk id="16" creationId="{5A8EC18C-0FDD-1E39-EA7B-777ABC43B94D}"/>
          </ac:picMkLst>
        </pc:picChg>
        <pc:picChg chg="mod">
          <ac:chgData name="Minh Tran" userId="59ade502-7af3-4e1d-b883-7a9e2f25f753" providerId="ADAL" clId="{B27C2AB0-6E6F-4507-9BBA-84CD93A8B44E}" dt="2023-08-15T08:23:23.288" v="3231"/>
          <ac:picMkLst>
            <pc:docMk/>
            <pc:sldMk cId="4028123" sldId="444"/>
            <ac:picMk id="18" creationId="{37208B61-A47B-7F02-0917-D03A3A01B231}"/>
          </ac:picMkLst>
        </pc:picChg>
        <pc:picChg chg="mod">
          <ac:chgData name="Minh Tran" userId="59ade502-7af3-4e1d-b883-7a9e2f25f753" providerId="ADAL" clId="{B27C2AB0-6E6F-4507-9BBA-84CD93A8B44E}" dt="2023-08-15T08:23:23.288" v="3231"/>
          <ac:picMkLst>
            <pc:docMk/>
            <pc:sldMk cId="4028123" sldId="444"/>
            <ac:picMk id="20" creationId="{3B018947-4A7E-E23B-DF78-C168A6700C85}"/>
          </ac:picMkLst>
        </pc:picChg>
        <pc:picChg chg="mod">
          <ac:chgData name="Minh Tran" userId="59ade502-7af3-4e1d-b883-7a9e2f25f753" providerId="ADAL" clId="{B27C2AB0-6E6F-4507-9BBA-84CD93A8B44E}" dt="2023-08-15T08:23:23.288" v="3231"/>
          <ac:picMkLst>
            <pc:docMk/>
            <pc:sldMk cId="4028123" sldId="444"/>
            <ac:picMk id="22" creationId="{E124E598-7AA8-2CAF-13E3-2A51ECE40A31}"/>
          </ac:picMkLst>
        </pc:picChg>
        <pc:picChg chg="mod topLvl">
          <ac:chgData name="Minh Tran" userId="59ade502-7af3-4e1d-b883-7a9e2f25f753" providerId="ADAL" clId="{B27C2AB0-6E6F-4507-9BBA-84CD93A8B44E}" dt="2023-08-15T08:24:20.291" v="3247" actId="165"/>
          <ac:picMkLst>
            <pc:docMk/>
            <pc:sldMk cId="4028123" sldId="444"/>
            <ac:picMk id="34" creationId="{8D504C57-E048-2B10-1710-B9D87AC48927}"/>
          </ac:picMkLst>
        </pc:picChg>
        <pc:picChg chg="mod">
          <ac:chgData name="Minh Tran" userId="59ade502-7af3-4e1d-b883-7a9e2f25f753" providerId="ADAL" clId="{B27C2AB0-6E6F-4507-9BBA-84CD93A8B44E}" dt="2023-08-15T08:24:20.291" v="3247" actId="165"/>
          <ac:picMkLst>
            <pc:docMk/>
            <pc:sldMk cId="4028123" sldId="444"/>
            <ac:picMk id="35" creationId="{E5572CCD-7FD9-C4C5-20C2-8318A88660F1}"/>
          </ac:picMkLst>
        </pc:picChg>
        <pc:picChg chg="mod">
          <ac:chgData name="Minh Tran" userId="59ade502-7af3-4e1d-b883-7a9e2f25f753" providerId="ADAL" clId="{B27C2AB0-6E6F-4507-9BBA-84CD93A8B44E}" dt="2023-08-15T08:24:20.291" v="3247" actId="165"/>
          <ac:picMkLst>
            <pc:docMk/>
            <pc:sldMk cId="4028123" sldId="444"/>
            <ac:picMk id="37" creationId="{6C4FCB3F-BE50-6C40-9921-C21CFCEB7C6D}"/>
          </ac:picMkLst>
        </pc:picChg>
        <pc:picChg chg="mod">
          <ac:chgData name="Minh Tran" userId="59ade502-7af3-4e1d-b883-7a9e2f25f753" providerId="ADAL" clId="{B27C2AB0-6E6F-4507-9BBA-84CD93A8B44E}" dt="2023-08-15T08:24:20.291" v="3247" actId="165"/>
          <ac:picMkLst>
            <pc:docMk/>
            <pc:sldMk cId="4028123" sldId="444"/>
            <ac:picMk id="39" creationId="{9C66EB2C-5A9E-FCD8-4BA1-4115F978828E}"/>
          </ac:picMkLst>
        </pc:picChg>
        <pc:picChg chg="mod">
          <ac:chgData name="Minh Tran" userId="59ade502-7af3-4e1d-b883-7a9e2f25f753" providerId="ADAL" clId="{B27C2AB0-6E6F-4507-9BBA-84CD93A8B44E}" dt="2023-08-15T08:24:20.291" v="3247" actId="165"/>
          <ac:picMkLst>
            <pc:docMk/>
            <pc:sldMk cId="4028123" sldId="444"/>
            <ac:picMk id="41" creationId="{4FED8ECA-FD89-6DC4-A836-FBD4902FD98E}"/>
          </ac:picMkLst>
        </pc:picChg>
        <pc:picChg chg="mod">
          <ac:chgData name="Minh Tran" userId="59ade502-7af3-4e1d-b883-7a9e2f25f753" providerId="ADAL" clId="{B27C2AB0-6E6F-4507-9BBA-84CD93A8B44E}" dt="2023-08-15T08:24:20.291" v="3247" actId="165"/>
          <ac:picMkLst>
            <pc:docMk/>
            <pc:sldMk cId="4028123" sldId="444"/>
            <ac:picMk id="43" creationId="{B7CB6C3C-95BC-7375-B42B-3F6D98C1091E}"/>
          </ac:picMkLst>
        </pc:picChg>
      </pc:sldChg>
      <pc:sldChg chg="add del">
        <pc:chgData name="Minh Tran" userId="59ade502-7af3-4e1d-b883-7a9e2f25f753" providerId="ADAL" clId="{B27C2AB0-6E6F-4507-9BBA-84CD93A8B44E}" dt="2023-08-05T07:08:21.467" v="225"/>
        <pc:sldMkLst>
          <pc:docMk/>
          <pc:sldMk cId="1619822486" sldId="444"/>
        </pc:sldMkLst>
      </pc:sldChg>
      <pc:sldChg chg="addSp delSp modSp new mod ord modTransition modAnim">
        <pc:chgData name="Minh Tran" userId="59ade502-7af3-4e1d-b883-7a9e2f25f753" providerId="ADAL" clId="{B27C2AB0-6E6F-4507-9BBA-84CD93A8B44E}" dt="2023-08-29T05:48:04.645" v="23143"/>
        <pc:sldMkLst>
          <pc:docMk/>
          <pc:sldMk cId="1827385135" sldId="444"/>
        </pc:sldMkLst>
        <pc:spChg chg="mod">
          <ac:chgData name="Minh Tran" userId="59ade502-7af3-4e1d-b883-7a9e2f25f753" providerId="ADAL" clId="{B27C2AB0-6E6F-4507-9BBA-84CD93A8B44E}" dt="2023-08-22T17:52:29.328" v="20942" actId="20577"/>
          <ac:spMkLst>
            <pc:docMk/>
            <pc:sldMk cId="1827385135" sldId="444"/>
            <ac:spMk id="2" creationId="{820C559B-C00D-4D21-49E8-D3230C9C0E00}"/>
          </ac:spMkLst>
        </pc:spChg>
        <pc:spChg chg="add del mod">
          <ac:chgData name="Minh Tran" userId="59ade502-7af3-4e1d-b883-7a9e2f25f753" providerId="ADAL" clId="{B27C2AB0-6E6F-4507-9BBA-84CD93A8B44E}" dt="2023-08-15T08:31:18.385" v="3262"/>
          <ac:spMkLst>
            <pc:docMk/>
            <pc:sldMk cId="1827385135" sldId="444"/>
            <ac:spMk id="3" creationId="{41655E55-55E4-D226-99FB-07E286BB0727}"/>
          </ac:spMkLst>
        </pc:spChg>
        <pc:spChg chg="add del mod">
          <ac:chgData name="Minh Tran" userId="59ade502-7af3-4e1d-b883-7a9e2f25f753" providerId="ADAL" clId="{B27C2AB0-6E6F-4507-9BBA-84CD93A8B44E}" dt="2023-08-15T08:31:18.385" v="3262"/>
          <ac:spMkLst>
            <pc:docMk/>
            <pc:sldMk cId="1827385135" sldId="444"/>
            <ac:spMk id="4" creationId="{3404EE08-0E61-D72B-F1CC-3051E60057CD}"/>
          </ac:spMkLst>
        </pc:spChg>
        <pc:spChg chg="add del mod">
          <ac:chgData name="Minh Tran" userId="59ade502-7af3-4e1d-b883-7a9e2f25f753" providerId="ADAL" clId="{B27C2AB0-6E6F-4507-9BBA-84CD93A8B44E}" dt="2023-08-15T08:31:18.385" v="3262"/>
          <ac:spMkLst>
            <pc:docMk/>
            <pc:sldMk cId="1827385135" sldId="444"/>
            <ac:spMk id="5" creationId="{1967C3C6-9DCF-8AB4-2C57-424609293930}"/>
          </ac:spMkLst>
        </pc:spChg>
        <pc:spChg chg="add del mod">
          <ac:chgData name="Minh Tran" userId="59ade502-7af3-4e1d-b883-7a9e2f25f753" providerId="ADAL" clId="{B27C2AB0-6E6F-4507-9BBA-84CD93A8B44E}" dt="2023-08-15T08:31:18.385" v="3262"/>
          <ac:spMkLst>
            <pc:docMk/>
            <pc:sldMk cId="1827385135" sldId="444"/>
            <ac:spMk id="7" creationId="{ABE75875-DD3E-6868-F8F5-6C4E83FCF9FD}"/>
          </ac:spMkLst>
        </pc:spChg>
        <pc:spChg chg="mod">
          <ac:chgData name="Minh Tran" userId="59ade502-7af3-4e1d-b883-7a9e2f25f753" providerId="ADAL" clId="{B27C2AB0-6E6F-4507-9BBA-84CD93A8B44E}" dt="2023-08-15T08:31:09.717" v="3261"/>
          <ac:spMkLst>
            <pc:docMk/>
            <pc:sldMk cId="1827385135" sldId="444"/>
            <ac:spMk id="9" creationId="{3B4DB228-EF49-8197-2002-CC8F3AF8BB54}"/>
          </ac:spMkLst>
        </pc:spChg>
        <pc:spChg chg="mod">
          <ac:chgData name="Minh Tran" userId="59ade502-7af3-4e1d-b883-7a9e2f25f753" providerId="ADAL" clId="{B27C2AB0-6E6F-4507-9BBA-84CD93A8B44E}" dt="2023-08-15T08:31:09.717" v="3261"/>
          <ac:spMkLst>
            <pc:docMk/>
            <pc:sldMk cId="1827385135" sldId="444"/>
            <ac:spMk id="10" creationId="{98E47C06-AEC8-ABF9-0BB2-7979598054CD}"/>
          </ac:spMkLst>
        </pc:spChg>
        <pc:spChg chg="mod">
          <ac:chgData name="Minh Tran" userId="59ade502-7af3-4e1d-b883-7a9e2f25f753" providerId="ADAL" clId="{B27C2AB0-6E6F-4507-9BBA-84CD93A8B44E}" dt="2023-08-15T08:31:09.717" v="3261"/>
          <ac:spMkLst>
            <pc:docMk/>
            <pc:sldMk cId="1827385135" sldId="444"/>
            <ac:spMk id="11" creationId="{DA524E9F-A6A2-6918-C907-1CE2FE7DD4C7}"/>
          </ac:spMkLst>
        </pc:spChg>
        <pc:spChg chg="mod">
          <ac:chgData name="Minh Tran" userId="59ade502-7af3-4e1d-b883-7a9e2f25f753" providerId="ADAL" clId="{B27C2AB0-6E6F-4507-9BBA-84CD93A8B44E}" dt="2023-08-15T08:31:09.717" v="3261"/>
          <ac:spMkLst>
            <pc:docMk/>
            <pc:sldMk cId="1827385135" sldId="444"/>
            <ac:spMk id="12" creationId="{02FD4AE6-B876-4AA3-93E8-36473A4B67D4}"/>
          </ac:spMkLst>
        </pc:spChg>
        <pc:spChg chg="mod">
          <ac:chgData name="Minh Tran" userId="59ade502-7af3-4e1d-b883-7a9e2f25f753" providerId="ADAL" clId="{B27C2AB0-6E6F-4507-9BBA-84CD93A8B44E}" dt="2023-08-15T08:31:09.717" v="3261"/>
          <ac:spMkLst>
            <pc:docMk/>
            <pc:sldMk cId="1827385135" sldId="444"/>
            <ac:spMk id="13" creationId="{79145D36-9017-B7BB-9159-52571A13EBAD}"/>
          </ac:spMkLst>
        </pc:spChg>
        <pc:spChg chg="mod">
          <ac:chgData name="Minh Tran" userId="59ade502-7af3-4e1d-b883-7a9e2f25f753" providerId="ADAL" clId="{B27C2AB0-6E6F-4507-9BBA-84CD93A8B44E}" dt="2023-08-15T08:31:09.717" v="3261"/>
          <ac:spMkLst>
            <pc:docMk/>
            <pc:sldMk cId="1827385135" sldId="444"/>
            <ac:spMk id="14" creationId="{98B6D514-7B0F-FF67-2E98-57D2522482CD}"/>
          </ac:spMkLst>
        </pc:spChg>
        <pc:spChg chg="mod">
          <ac:chgData name="Minh Tran" userId="59ade502-7af3-4e1d-b883-7a9e2f25f753" providerId="ADAL" clId="{B27C2AB0-6E6F-4507-9BBA-84CD93A8B44E}" dt="2023-08-15T08:31:09.717" v="3261"/>
          <ac:spMkLst>
            <pc:docMk/>
            <pc:sldMk cId="1827385135" sldId="444"/>
            <ac:spMk id="15" creationId="{FD7FA032-24B7-6C35-2D76-56C14171B502}"/>
          </ac:spMkLst>
        </pc:spChg>
        <pc:spChg chg="mod">
          <ac:chgData name="Minh Tran" userId="59ade502-7af3-4e1d-b883-7a9e2f25f753" providerId="ADAL" clId="{B27C2AB0-6E6F-4507-9BBA-84CD93A8B44E}" dt="2023-08-15T08:31:09.717" v="3261"/>
          <ac:spMkLst>
            <pc:docMk/>
            <pc:sldMk cId="1827385135" sldId="444"/>
            <ac:spMk id="25" creationId="{6ECBDC70-7A4B-548D-83C7-1FED8CC1177E}"/>
          </ac:spMkLst>
        </pc:spChg>
        <pc:spChg chg="mod">
          <ac:chgData name="Minh Tran" userId="59ade502-7af3-4e1d-b883-7a9e2f25f753" providerId="ADAL" clId="{B27C2AB0-6E6F-4507-9BBA-84CD93A8B44E}" dt="2023-08-15T08:31:09.717" v="3261"/>
          <ac:spMkLst>
            <pc:docMk/>
            <pc:sldMk cId="1827385135" sldId="444"/>
            <ac:spMk id="26" creationId="{1BBC4C0C-0D49-A78B-E93F-8F37D9E7DD1F}"/>
          </ac:spMkLst>
        </pc:spChg>
        <pc:spChg chg="mod">
          <ac:chgData name="Minh Tran" userId="59ade502-7af3-4e1d-b883-7a9e2f25f753" providerId="ADAL" clId="{B27C2AB0-6E6F-4507-9BBA-84CD93A8B44E}" dt="2023-08-15T08:31:09.717" v="3261"/>
          <ac:spMkLst>
            <pc:docMk/>
            <pc:sldMk cId="1827385135" sldId="444"/>
            <ac:spMk id="27" creationId="{1ED49627-B69C-AE9C-711B-FBFEA224FEDC}"/>
          </ac:spMkLst>
        </pc:spChg>
        <pc:spChg chg="mod">
          <ac:chgData name="Minh Tran" userId="59ade502-7af3-4e1d-b883-7a9e2f25f753" providerId="ADAL" clId="{B27C2AB0-6E6F-4507-9BBA-84CD93A8B44E}" dt="2023-08-15T08:31:09.717" v="3261"/>
          <ac:spMkLst>
            <pc:docMk/>
            <pc:sldMk cId="1827385135" sldId="444"/>
            <ac:spMk id="28" creationId="{235B81BE-400A-4465-C62B-3131A35BCDD6}"/>
          </ac:spMkLst>
        </pc:spChg>
        <pc:spChg chg="mod">
          <ac:chgData name="Minh Tran" userId="59ade502-7af3-4e1d-b883-7a9e2f25f753" providerId="ADAL" clId="{B27C2AB0-6E6F-4507-9BBA-84CD93A8B44E}" dt="2023-08-15T08:31:09.717" v="3261"/>
          <ac:spMkLst>
            <pc:docMk/>
            <pc:sldMk cId="1827385135" sldId="444"/>
            <ac:spMk id="31" creationId="{EE058E21-62D5-A11C-D0A0-2F1C3BDD7A60}"/>
          </ac:spMkLst>
        </pc:spChg>
        <pc:spChg chg="mod">
          <ac:chgData name="Minh Tran" userId="59ade502-7af3-4e1d-b883-7a9e2f25f753" providerId="ADAL" clId="{B27C2AB0-6E6F-4507-9BBA-84CD93A8B44E}" dt="2023-08-15T08:31:09.717" v="3261"/>
          <ac:spMkLst>
            <pc:docMk/>
            <pc:sldMk cId="1827385135" sldId="444"/>
            <ac:spMk id="32" creationId="{2B10596C-516A-E4F1-3D50-EE0B134721F4}"/>
          </ac:spMkLst>
        </pc:spChg>
        <pc:spChg chg="mod">
          <ac:chgData name="Minh Tran" userId="59ade502-7af3-4e1d-b883-7a9e2f25f753" providerId="ADAL" clId="{B27C2AB0-6E6F-4507-9BBA-84CD93A8B44E}" dt="2023-08-15T08:31:09.717" v="3261"/>
          <ac:spMkLst>
            <pc:docMk/>
            <pc:sldMk cId="1827385135" sldId="444"/>
            <ac:spMk id="33" creationId="{5D441CE4-92F7-4B00-F68E-4817B9A4FC0A}"/>
          </ac:spMkLst>
        </pc:spChg>
        <pc:spChg chg="add del mod">
          <ac:chgData name="Minh Tran" userId="59ade502-7af3-4e1d-b883-7a9e2f25f753" providerId="ADAL" clId="{B27C2AB0-6E6F-4507-9BBA-84CD93A8B44E}" dt="2023-08-15T08:31:30.382" v="3265" actId="478"/>
          <ac:spMkLst>
            <pc:docMk/>
            <pc:sldMk cId="1827385135" sldId="444"/>
            <ac:spMk id="36" creationId="{DB59D632-1EEA-A89A-08D1-3581DBF4B831}"/>
          </ac:spMkLst>
        </pc:spChg>
        <pc:spChg chg="add del mod">
          <ac:chgData name="Minh Tran" userId="59ade502-7af3-4e1d-b883-7a9e2f25f753" providerId="ADAL" clId="{B27C2AB0-6E6F-4507-9BBA-84CD93A8B44E}" dt="2023-08-15T08:31:42.732" v="3273" actId="478"/>
          <ac:spMkLst>
            <pc:docMk/>
            <pc:sldMk cId="1827385135" sldId="444"/>
            <ac:spMk id="37" creationId="{57DA516F-B938-DCAE-4176-E7F515FD13F7}"/>
          </ac:spMkLst>
        </pc:spChg>
        <pc:spChg chg="add del mod">
          <ac:chgData name="Minh Tran" userId="59ade502-7af3-4e1d-b883-7a9e2f25f753" providerId="ADAL" clId="{B27C2AB0-6E6F-4507-9BBA-84CD93A8B44E}" dt="2023-08-15T08:31:47.235" v="3274" actId="478"/>
          <ac:spMkLst>
            <pc:docMk/>
            <pc:sldMk cId="1827385135" sldId="444"/>
            <ac:spMk id="38" creationId="{D0598737-0CD0-223F-3C57-771493ADE804}"/>
          </ac:spMkLst>
        </pc:spChg>
        <pc:spChg chg="add mod">
          <ac:chgData name="Minh Tran" userId="59ade502-7af3-4e1d-b883-7a9e2f25f753" providerId="ADAL" clId="{B27C2AB0-6E6F-4507-9BBA-84CD93A8B44E}" dt="2023-08-15T08:31:18.398" v="3263"/>
          <ac:spMkLst>
            <pc:docMk/>
            <pc:sldMk cId="1827385135" sldId="444"/>
            <ac:spMk id="40" creationId="{3E76C960-82AD-CA87-BD1F-477E3D9464B7}"/>
          </ac:spMkLst>
        </pc:spChg>
        <pc:spChg chg="mod topLvl">
          <ac:chgData name="Minh Tran" userId="59ade502-7af3-4e1d-b883-7a9e2f25f753" providerId="ADAL" clId="{B27C2AB0-6E6F-4507-9BBA-84CD93A8B44E}" dt="2023-08-28T16:59:05.575" v="23109" actId="1038"/>
          <ac:spMkLst>
            <pc:docMk/>
            <pc:sldMk cId="1827385135" sldId="444"/>
            <ac:spMk id="42" creationId="{D88BBFC4-CE4D-C079-E128-45C51D8018D3}"/>
          </ac:spMkLst>
        </pc:spChg>
        <pc:spChg chg="mod topLvl">
          <ac:chgData name="Minh Tran" userId="59ade502-7af3-4e1d-b883-7a9e2f25f753" providerId="ADAL" clId="{B27C2AB0-6E6F-4507-9BBA-84CD93A8B44E}" dt="2023-08-28T16:59:05.575" v="23109" actId="1038"/>
          <ac:spMkLst>
            <pc:docMk/>
            <pc:sldMk cId="1827385135" sldId="444"/>
            <ac:spMk id="43" creationId="{F3C6AD6A-1392-9467-168F-101CD80637DD}"/>
          </ac:spMkLst>
        </pc:spChg>
        <pc:spChg chg="mod topLvl">
          <ac:chgData name="Minh Tran" userId="59ade502-7af3-4e1d-b883-7a9e2f25f753" providerId="ADAL" clId="{B27C2AB0-6E6F-4507-9BBA-84CD93A8B44E}" dt="2023-08-28T17:26:38.222" v="23122" actId="207"/>
          <ac:spMkLst>
            <pc:docMk/>
            <pc:sldMk cId="1827385135" sldId="444"/>
            <ac:spMk id="44" creationId="{855F5566-F6B2-B26D-DA56-18A7483534C9}"/>
          </ac:spMkLst>
        </pc:spChg>
        <pc:spChg chg="mod topLvl">
          <ac:chgData name="Minh Tran" userId="59ade502-7af3-4e1d-b883-7a9e2f25f753" providerId="ADAL" clId="{B27C2AB0-6E6F-4507-9BBA-84CD93A8B44E}" dt="2023-08-28T17:19:25.257" v="23121" actId="14100"/>
          <ac:spMkLst>
            <pc:docMk/>
            <pc:sldMk cId="1827385135" sldId="444"/>
            <ac:spMk id="45" creationId="{C21D2DCD-AA58-2A61-0007-AAECBC1CACE6}"/>
          </ac:spMkLst>
        </pc:spChg>
        <pc:spChg chg="mod topLvl">
          <ac:chgData name="Minh Tran" userId="59ade502-7af3-4e1d-b883-7a9e2f25f753" providerId="ADAL" clId="{B27C2AB0-6E6F-4507-9BBA-84CD93A8B44E}" dt="2023-08-28T17:27:28.766" v="23132" actId="207"/>
          <ac:spMkLst>
            <pc:docMk/>
            <pc:sldMk cId="1827385135" sldId="444"/>
            <ac:spMk id="46" creationId="{64FAAF74-AA31-99C9-9FBE-3F6F7BEAFBFD}"/>
          </ac:spMkLst>
        </pc:spChg>
        <pc:spChg chg="mod topLvl">
          <ac:chgData name="Minh Tran" userId="59ade502-7af3-4e1d-b883-7a9e2f25f753" providerId="ADAL" clId="{B27C2AB0-6E6F-4507-9BBA-84CD93A8B44E}" dt="2023-08-28T17:27:18.501" v="23130" actId="207"/>
          <ac:spMkLst>
            <pc:docMk/>
            <pc:sldMk cId="1827385135" sldId="444"/>
            <ac:spMk id="47" creationId="{A31CF4FD-AD23-1DA6-C9C5-C848251ADD56}"/>
          </ac:spMkLst>
        </pc:spChg>
        <pc:spChg chg="mod topLvl">
          <ac:chgData name="Minh Tran" userId="59ade502-7af3-4e1d-b883-7a9e2f25f753" providerId="ADAL" clId="{B27C2AB0-6E6F-4507-9BBA-84CD93A8B44E}" dt="2023-08-28T16:59:05.575" v="23109" actId="1038"/>
          <ac:spMkLst>
            <pc:docMk/>
            <pc:sldMk cId="1827385135" sldId="444"/>
            <ac:spMk id="48" creationId="{F4FC572C-F291-AA92-97B3-BD752838502B}"/>
          </ac:spMkLst>
        </pc:spChg>
        <pc:spChg chg="mod topLvl">
          <ac:chgData name="Minh Tran" userId="59ade502-7af3-4e1d-b883-7a9e2f25f753" providerId="ADAL" clId="{B27C2AB0-6E6F-4507-9BBA-84CD93A8B44E}" dt="2023-08-28T09:13:03.007" v="23014" actId="165"/>
          <ac:spMkLst>
            <pc:docMk/>
            <pc:sldMk cId="1827385135" sldId="444"/>
            <ac:spMk id="58" creationId="{633977DA-2DA7-6380-A1AD-241A1F809344}"/>
          </ac:spMkLst>
        </pc:spChg>
        <pc:spChg chg="mod topLvl">
          <ac:chgData name="Minh Tran" userId="59ade502-7af3-4e1d-b883-7a9e2f25f753" providerId="ADAL" clId="{B27C2AB0-6E6F-4507-9BBA-84CD93A8B44E}" dt="2023-08-28T09:26:18.995" v="23071" actId="14100"/>
          <ac:spMkLst>
            <pc:docMk/>
            <pc:sldMk cId="1827385135" sldId="444"/>
            <ac:spMk id="59" creationId="{9C3D02DB-8981-7736-DFC3-4E09B0937889}"/>
          </ac:spMkLst>
        </pc:spChg>
        <pc:spChg chg="mod topLvl">
          <ac:chgData name="Minh Tran" userId="59ade502-7af3-4e1d-b883-7a9e2f25f753" providerId="ADAL" clId="{B27C2AB0-6E6F-4507-9BBA-84CD93A8B44E}" dt="2023-08-28T09:13:03.007" v="23014" actId="165"/>
          <ac:spMkLst>
            <pc:docMk/>
            <pc:sldMk cId="1827385135" sldId="444"/>
            <ac:spMk id="60" creationId="{88D75F0F-BE97-978C-96D6-B91BDA6590DB}"/>
          </ac:spMkLst>
        </pc:spChg>
        <pc:spChg chg="mod topLvl">
          <ac:chgData name="Minh Tran" userId="59ade502-7af3-4e1d-b883-7a9e2f25f753" providerId="ADAL" clId="{B27C2AB0-6E6F-4507-9BBA-84CD93A8B44E}" dt="2023-08-28T09:13:03.007" v="23014" actId="165"/>
          <ac:spMkLst>
            <pc:docMk/>
            <pc:sldMk cId="1827385135" sldId="444"/>
            <ac:spMk id="61" creationId="{8CFFB80E-0600-8DE3-06BE-A1AEADECDDF2}"/>
          </ac:spMkLst>
        </pc:spChg>
        <pc:spChg chg="mod topLvl">
          <ac:chgData name="Minh Tran" userId="59ade502-7af3-4e1d-b883-7a9e2f25f753" providerId="ADAL" clId="{B27C2AB0-6E6F-4507-9BBA-84CD93A8B44E}" dt="2023-08-28T09:16:22.001" v="23043" actId="20577"/>
          <ac:spMkLst>
            <pc:docMk/>
            <pc:sldMk cId="1827385135" sldId="444"/>
            <ac:spMk id="64" creationId="{679BB6A1-6AA6-3436-CAA6-15640CE79AF1}"/>
          </ac:spMkLst>
        </pc:spChg>
        <pc:spChg chg="mod topLvl">
          <ac:chgData name="Minh Tran" userId="59ade502-7af3-4e1d-b883-7a9e2f25f753" providerId="ADAL" clId="{B27C2AB0-6E6F-4507-9BBA-84CD93A8B44E}" dt="2023-08-28T09:13:14.337" v="23015" actId="165"/>
          <ac:spMkLst>
            <pc:docMk/>
            <pc:sldMk cId="1827385135" sldId="444"/>
            <ac:spMk id="65" creationId="{D1115046-B5F4-9160-6461-A9D6B275BBD4}"/>
          </ac:spMkLst>
        </pc:spChg>
        <pc:spChg chg="mod topLvl">
          <ac:chgData name="Minh Tran" userId="59ade502-7af3-4e1d-b883-7a9e2f25f753" providerId="ADAL" clId="{B27C2AB0-6E6F-4507-9BBA-84CD93A8B44E}" dt="2023-08-28T09:13:14.337" v="23015" actId="165"/>
          <ac:spMkLst>
            <pc:docMk/>
            <pc:sldMk cId="1827385135" sldId="444"/>
            <ac:spMk id="66" creationId="{925D8877-8902-1F53-A381-738119AA77ED}"/>
          </ac:spMkLst>
        </pc:spChg>
        <pc:grpChg chg="add del mod">
          <ac:chgData name="Minh Tran" userId="59ade502-7af3-4e1d-b883-7a9e2f25f753" providerId="ADAL" clId="{B27C2AB0-6E6F-4507-9BBA-84CD93A8B44E}" dt="2023-08-15T08:31:18.385" v="3262"/>
          <ac:grpSpMkLst>
            <pc:docMk/>
            <pc:sldMk cId="1827385135" sldId="444"/>
            <ac:grpSpMk id="8" creationId="{ECE4BAE0-2626-48A4-B58F-E30AEA94585D}"/>
          </ac:grpSpMkLst>
        </pc:grpChg>
        <pc:grpChg chg="add del mod">
          <ac:chgData name="Minh Tran" userId="59ade502-7af3-4e1d-b883-7a9e2f25f753" providerId="ADAL" clId="{B27C2AB0-6E6F-4507-9BBA-84CD93A8B44E}" dt="2023-08-15T08:31:18.385" v="3262"/>
          <ac:grpSpMkLst>
            <pc:docMk/>
            <pc:sldMk cId="1827385135" sldId="444"/>
            <ac:grpSpMk id="22" creationId="{B196AC4A-A303-B582-EBC9-2D70FD8A5311}"/>
          </ac:grpSpMkLst>
        </pc:grpChg>
        <pc:grpChg chg="add del mod">
          <ac:chgData name="Minh Tran" userId="59ade502-7af3-4e1d-b883-7a9e2f25f753" providerId="ADAL" clId="{B27C2AB0-6E6F-4507-9BBA-84CD93A8B44E}" dt="2023-08-15T08:31:18.385" v="3262"/>
          <ac:grpSpMkLst>
            <pc:docMk/>
            <pc:sldMk cId="1827385135" sldId="444"/>
            <ac:grpSpMk id="30" creationId="{23A1DDFC-29AF-C4B2-EA96-27A446A133AA}"/>
          </ac:grpSpMkLst>
        </pc:grpChg>
        <pc:grpChg chg="add del mod">
          <ac:chgData name="Minh Tran" userId="59ade502-7af3-4e1d-b883-7a9e2f25f753" providerId="ADAL" clId="{B27C2AB0-6E6F-4507-9BBA-84CD93A8B44E}" dt="2023-08-15T08:32:29.311" v="3275" actId="165"/>
          <ac:grpSpMkLst>
            <pc:docMk/>
            <pc:sldMk cId="1827385135" sldId="444"/>
            <ac:grpSpMk id="41" creationId="{F98B835A-252D-AF5E-E3F8-A2332C604426}"/>
          </ac:grpSpMkLst>
        </pc:grpChg>
        <pc:grpChg chg="add del mod">
          <ac:chgData name="Minh Tran" userId="59ade502-7af3-4e1d-b883-7a9e2f25f753" providerId="ADAL" clId="{B27C2AB0-6E6F-4507-9BBA-84CD93A8B44E}" dt="2023-08-28T09:13:03.007" v="23014" actId="165"/>
          <ac:grpSpMkLst>
            <pc:docMk/>
            <pc:sldMk cId="1827385135" sldId="444"/>
            <ac:grpSpMk id="55" creationId="{04C3D080-CC73-C76A-A3D8-FE16319FBC93}"/>
          </ac:grpSpMkLst>
        </pc:grpChg>
        <pc:grpChg chg="add del mod">
          <ac:chgData name="Minh Tran" userId="59ade502-7af3-4e1d-b883-7a9e2f25f753" providerId="ADAL" clId="{B27C2AB0-6E6F-4507-9BBA-84CD93A8B44E}" dt="2023-08-28T09:13:14.337" v="23015" actId="165"/>
          <ac:grpSpMkLst>
            <pc:docMk/>
            <pc:sldMk cId="1827385135" sldId="444"/>
            <ac:grpSpMk id="63" creationId="{ECBC782F-FB05-6507-5252-F334B48B82AB}"/>
          </ac:grpSpMkLst>
        </pc:grpChg>
        <pc:picChg chg="add del mod">
          <ac:chgData name="Minh Tran" userId="59ade502-7af3-4e1d-b883-7a9e2f25f753" providerId="ADAL" clId="{B27C2AB0-6E6F-4507-9BBA-84CD93A8B44E}" dt="2023-08-15T08:31:18.385" v="3262"/>
          <ac:picMkLst>
            <pc:docMk/>
            <pc:sldMk cId="1827385135" sldId="444"/>
            <ac:picMk id="6" creationId="{886FF5F6-23E7-9D24-0753-ED55D1ED5A49}"/>
          </ac:picMkLst>
        </pc:picChg>
        <pc:picChg chg="add mod">
          <ac:chgData name="Minh Tran" userId="59ade502-7af3-4e1d-b883-7a9e2f25f753" providerId="ADAL" clId="{B27C2AB0-6E6F-4507-9BBA-84CD93A8B44E}" dt="2023-08-15T08:31:18.398" v="3263"/>
          <ac:picMkLst>
            <pc:docMk/>
            <pc:sldMk cId="1827385135" sldId="444"/>
            <ac:picMk id="39" creationId="{3B52BC11-B2CE-1BC3-2F2A-E02848B2D036}"/>
          </ac:picMkLst>
        </pc:picChg>
        <pc:cxnChg chg="mod">
          <ac:chgData name="Minh Tran" userId="59ade502-7af3-4e1d-b883-7a9e2f25f753" providerId="ADAL" clId="{B27C2AB0-6E6F-4507-9BBA-84CD93A8B44E}" dt="2023-08-15T08:31:09.717" v="3261"/>
          <ac:cxnSpMkLst>
            <pc:docMk/>
            <pc:sldMk cId="1827385135" sldId="444"/>
            <ac:cxnSpMk id="16" creationId="{32CA3A36-9875-98FE-C6B8-152FF884532A}"/>
          </ac:cxnSpMkLst>
        </pc:cxnChg>
        <pc:cxnChg chg="mod">
          <ac:chgData name="Minh Tran" userId="59ade502-7af3-4e1d-b883-7a9e2f25f753" providerId="ADAL" clId="{B27C2AB0-6E6F-4507-9BBA-84CD93A8B44E}" dt="2023-08-15T08:31:09.717" v="3261"/>
          <ac:cxnSpMkLst>
            <pc:docMk/>
            <pc:sldMk cId="1827385135" sldId="444"/>
            <ac:cxnSpMk id="17" creationId="{CD634606-211F-191E-23CD-F473AC5AD778}"/>
          </ac:cxnSpMkLst>
        </pc:cxnChg>
        <pc:cxnChg chg="mod">
          <ac:chgData name="Minh Tran" userId="59ade502-7af3-4e1d-b883-7a9e2f25f753" providerId="ADAL" clId="{B27C2AB0-6E6F-4507-9BBA-84CD93A8B44E}" dt="2023-08-15T08:31:09.717" v="3261"/>
          <ac:cxnSpMkLst>
            <pc:docMk/>
            <pc:sldMk cId="1827385135" sldId="444"/>
            <ac:cxnSpMk id="18" creationId="{B7A43C2A-492D-D0DE-D535-0893B12750A4}"/>
          </ac:cxnSpMkLst>
        </pc:cxnChg>
        <pc:cxnChg chg="mod">
          <ac:chgData name="Minh Tran" userId="59ade502-7af3-4e1d-b883-7a9e2f25f753" providerId="ADAL" clId="{B27C2AB0-6E6F-4507-9BBA-84CD93A8B44E}" dt="2023-08-15T08:31:09.717" v="3261"/>
          <ac:cxnSpMkLst>
            <pc:docMk/>
            <pc:sldMk cId="1827385135" sldId="444"/>
            <ac:cxnSpMk id="19" creationId="{A00A00F6-8CAB-A272-1BED-CC4FE910189A}"/>
          </ac:cxnSpMkLst>
        </pc:cxnChg>
        <pc:cxnChg chg="mod">
          <ac:chgData name="Minh Tran" userId="59ade502-7af3-4e1d-b883-7a9e2f25f753" providerId="ADAL" clId="{B27C2AB0-6E6F-4507-9BBA-84CD93A8B44E}" dt="2023-08-15T08:31:09.717" v="3261"/>
          <ac:cxnSpMkLst>
            <pc:docMk/>
            <pc:sldMk cId="1827385135" sldId="444"/>
            <ac:cxnSpMk id="20" creationId="{30EB89DC-4D2A-AA33-005B-724134758657}"/>
          </ac:cxnSpMkLst>
        </pc:cxnChg>
        <pc:cxnChg chg="mod">
          <ac:chgData name="Minh Tran" userId="59ade502-7af3-4e1d-b883-7a9e2f25f753" providerId="ADAL" clId="{B27C2AB0-6E6F-4507-9BBA-84CD93A8B44E}" dt="2023-08-15T08:31:09.717" v="3261"/>
          <ac:cxnSpMkLst>
            <pc:docMk/>
            <pc:sldMk cId="1827385135" sldId="444"/>
            <ac:cxnSpMk id="21" creationId="{43B34364-DDB9-0816-8B3B-0C03C96F57E4}"/>
          </ac:cxnSpMkLst>
        </pc:cxnChg>
        <pc:cxnChg chg="mod">
          <ac:chgData name="Minh Tran" userId="59ade502-7af3-4e1d-b883-7a9e2f25f753" providerId="ADAL" clId="{B27C2AB0-6E6F-4507-9BBA-84CD93A8B44E}" dt="2023-08-15T08:31:09.717" v="3261"/>
          <ac:cxnSpMkLst>
            <pc:docMk/>
            <pc:sldMk cId="1827385135" sldId="444"/>
            <ac:cxnSpMk id="23" creationId="{4CE032D9-3A38-4DC3-DD34-B5BB93F97A55}"/>
          </ac:cxnSpMkLst>
        </pc:cxnChg>
        <pc:cxnChg chg="mod">
          <ac:chgData name="Minh Tran" userId="59ade502-7af3-4e1d-b883-7a9e2f25f753" providerId="ADAL" clId="{B27C2AB0-6E6F-4507-9BBA-84CD93A8B44E}" dt="2023-08-15T08:31:09.717" v="3261"/>
          <ac:cxnSpMkLst>
            <pc:docMk/>
            <pc:sldMk cId="1827385135" sldId="444"/>
            <ac:cxnSpMk id="24" creationId="{2624EAA7-0F3D-C1D3-781F-E3FB9E6A4229}"/>
          </ac:cxnSpMkLst>
        </pc:cxnChg>
        <pc:cxnChg chg="mod">
          <ac:chgData name="Minh Tran" userId="59ade502-7af3-4e1d-b883-7a9e2f25f753" providerId="ADAL" clId="{B27C2AB0-6E6F-4507-9BBA-84CD93A8B44E}" dt="2023-08-15T08:31:09.717" v="3261"/>
          <ac:cxnSpMkLst>
            <pc:docMk/>
            <pc:sldMk cId="1827385135" sldId="444"/>
            <ac:cxnSpMk id="29" creationId="{B1B9401A-35BC-F414-2C8D-C3A646F3A16C}"/>
          </ac:cxnSpMkLst>
        </pc:cxnChg>
        <pc:cxnChg chg="mod">
          <ac:chgData name="Minh Tran" userId="59ade502-7af3-4e1d-b883-7a9e2f25f753" providerId="ADAL" clId="{B27C2AB0-6E6F-4507-9BBA-84CD93A8B44E}" dt="2023-08-15T08:31:09.717" v="3261"/>
          <ac:cxnSpMkLst>
            <pc:docMk/>
            <pc:sldMk cId="1827385135" sldId="444"/>
            <ac:cxnSpMk id="34" creationId="{79D9191A-70EF-847D-988B-4697E4965BA5}"/>
          </ac:cxnSpMkLst>
        </pc:cxnChg>
        <pc:cxnChg chg="mod">
          <ac:chgData name="Minh Tran" userId="59ade502-7af3-4e1d-b883-7a9e2f25f753" providerId="ADAL" clId="{B27C2AB0-6E6F-4507-9BBA-84CD93A8B44E}" dt="2023-08-15T08:31:09.717" v="3261"/>
          <ac:cxnSpMkLst>
            <pc:docMk/>
            <pc:sldMk cId="1827385135" sldId="444"/>
            <ac:cxnSpMk id="35" creationId="{82FCD2CB-6606-1F93-54FE-3179B3CC7BFB}"/>
          </ac:cxnSpMkLst>
        </pc:cxnChg>
        <pc:cxnChg chg="mod topLvl">
          <ac:chgData name="Minh Tran" userId="59ade502-7af3-4e1d-b883-7a9e2f25f753" providerId="ADAL" clId="{B27C2AB0-6E6F-4507-9BBA-84CD93A8B44E}" dt="2023-08-28T16:59:05.575" v="23109" actId="1038"/>
          <ac:cxnSpMkLst>
            <pc:docMk/>
            <pc:sldMk cId="1827385135" sldId="444"/>
            <ac:cxnSpMk id="49" creationId="{4A57E94F-08E3-C272-5C0F-D607EDF576E0}"/>
          </ac:cxnSpMkLst>
        </pc:cxnChg>
        <pc:cxnChg chg="mod topLvl">
          <ac:chgData name="Minh Tran" userId="59ade502-7af3-4e1d-b883-7a9e2f25f753" providerId="ADAL" clId="{B27C2AB0-6E6F-4507-9BBA-84CD93A8B44E}" dt="2023-08-28T16:59:11.377" v="23110" actId="14100"/>
          <ac:cxnSpMkLst>
            <pc:docMk/>
            <pc:sldMk cId="1827385135" sldId="444"/>
            <ac:cxnSpMk id="50" creationId="{99F96010-B938-5814-DE19-B25D68E11977}"/>
          </ac:cxnSpMkLst>
        </pc:cxnChg>
        <pc:cxnChg chg="mod topLvl">
          <ac:chgData name="Minh Tran" userId="59ade502-7af3-4e1d-b883-7a9e2f25f753" providerId="ADAL" clId="{B27C2AB0-6E6F-4507-9BBA-84CD93A8B44E}" dt="2023-08-28T16:59:05.575" v="23109" actId="1038"/>
          <ac:cxnSpMkLst>
            <pc:docMk/>
            <pc:sldMk cId="1827385135" sldId="444"/>
            <ac:cxnSpMk id="51" creationId="{3428908B-B924-AAB9-8402-A77475C5C775}"/>
          </ac:cxnSpMkLst>
        </pc:cxnChg>
        <pc:cxnChg chg="mod topLvl">
          <ac:chgData name="Minh Tran" userId="59ade502-7af3-4e1d-b883-7a9e2f25f753" providerId="ADAL" clId="{B27C2AB0-6E6F-4507-9BBA-84CD93A8B44E}" dt="2023-08-28T17:19:25.257" v="23121" actId="14100"/>
          <ac:cxnSpMkLst>
            <pc:docMk/>
            <pc:sldMk cId="1827385135" sldId="444"/>
            <ac:cxnSpMk id="52" creationId="{DAE407E6-C4D5-3DDD-F069-1FE08E8F6EB6}"/>
          </ac:cxnSpMkLst>
        </pc:cxnChg>
        <pc:cxnChg chg="mod topLvl">
          <ac:chgData name="Minh Tran" userId="59ade502-7af3-4e1d-b883-7a9e2f25f753" providerId="ADAL" clId="{B27C2AB0-6E6F-4507-9BBA-84CD93A8B44E}" dt="2023-08-28T17:26:53.185" v="23125" actId="14100"/>
          <ac:cxnSpMkLst>
            <pc:docMk/>
            <pc:sldMk cId="1827385135" sldId="444"/>
            <ac:cxnSpMk id="53" creationId="{AED038BA-D702-5412-DD18-079B2D1EEBC0}"/>
          </ac:cxnSpMkLst>
        </pc:cxnChg>
        <pc:cxnChg chg="mod topLvl">
          <ac:chgData name="Minh Tran" userId="59ade502-7af3-4e1d-b883-7a9e2f25f753" providerId="ADAL" clId="{B27C2AB0-6E6F-4507-9BBA-84CD93A8B44E}" dt="2023-08-28T16:59:05.575" v="23109" actId="1038"/>
          <ac:cxnSpMkLst>
            <pc:docMk/>
            <pc:sldMk cId="1827385135" sldId="444"/>
            <ac:cxnSpMk id="54" creationId="{20CF42A5-5F7B-77A4-7647-E2123F6BBAAB}"/>
          </ac:cxnSpMkLst>
        </pc:cxnChg>
        <pc:cxnChg chg="mod topLvl">
          <ac:chgData name="Minh Tran" userId="59ade502-7af3-4e1d-b883-7a9e2f25f753" providerId="ADAL" clId="{B27C2AB0-6E6F-4507-9BBA-84CD93A8B44E}" dt="2023-08-28T09:26:18.995" v="23071" actId="14100"/>
          <ac:cxnSpMkLst>
            <pc:docMk/>
            <pc:sldMk cId="1827385135" sldId="444"/>
            <ac:cxnSpMk id="56" creationId="{2C7F1D56-2731-29CD-A1B0-4D8665E520E6}"/>
          </ac:cxnSpMkLst>
        </pc:cxnChg>
        <pc:cxnChg chg="mod topLvl">
          <ac:chgData name="Minh Tran" userId="59ade502-7af3-4e1d-b883-7a9e2f25f753" providerId="ADAL" clId="{B27C2AB0-6E6F-4507-9BBA-84CD93A8B44E}" dt="2023-08-28T09:13:03.007" v="23014" actId="165"/>
          <ac:cxnSpMkLst>
            <pc:docMk/>
            <pc:sldMk cId="1827385135" sldId="444"/>
            <ac:cxnSpMk id="57" creationId="{E7690772-AD8D-3438-265A-CAC00FF15249}"/>
          </ac:cxnSpMkLst>
        </pc:cxnChg>
        <pc:cxnChg chg="mod topLvl">
          <ac:chgData name="Minh Tran" userId="59ade502-7af3-4e1d-b883-7a9e2f25f753" providerId="ADAL" clId="{B27C2AB0-6E6F-4507-9BBA-84CD93A8B44E}" dt="2023-08-28T09:13:03.007" v="23014" actId="165"/>
          <ac:cxnSpMkLst>
            <pc:docMk/>
            <pc:sldMk cId="1827385135" sldId="444"/>
            <ac:cxnSpMk id="62" creationId="{F17D0656-8BA8-F6F6-7EC4-8EC34013E2CA}"/>
          </ac:cxnSpMkLst>
        </pc:cxnChg>
        <pc:cxnChg chg="mod topLvl">
          <ac:chgData name="Minh Tran" userId="59ade502-7af3-4e1d-b883-7a9e2f25f753" providerId="ADAL" clId="{B27C2AB0-6E6F-4507-9BBA-84CD93A8B44E}" dt="2023-08-28T09:14:08.650" v="23038" actId="14100"/>
          <ac:cxnSpMkLst>
            <pc:docMk/>
            <pc:sldMk cId="1827385135" sldId="444"/>
            <ac:cxnSpMk id="67" creationId="{21540BB1-ED43-8278-7B79-05ADB4E2E319}"/>
          </ac:cxnSpMkLst>
        </pc:cxnChg>
        <pc:cxnChg chg="mod topLvl">
          <ac:chgData name="Minh Tran" userId="59ade502-7af3-4e1d-b883-7a9e2f25f753" providerId="ADAL" clId="{B27C2AB0-6E6F-4507-9BBA-84CD93A8B44E}" dt="2023-08-28T09:14:08.650" v="23038" actId="14100"/>
          <ac:cxnSpMkLst>
            <pc:docMk/>
            <pc:sldMk cId="1827385135" sldId="444"/>
            <ac:cxnSpMk id="68" creationId="{F378F226-F9FB-46B8-0863-9A77E2520A86}"/>
          </ac:cxnSpMkLst>
        </pc:cxnChg>
      </pc:sldChg>
      <pc:sldChg chg="addSp delSp modSp new mod modTransition setBg">
        <pc:chgData name="Minh Tran" userId="59ade502-7af3-4e1d-b883-7a9e2f25f753" providerId="ADAL" clId="{B27C2AB0-6E6F-4507-9BBA-84CD93A8B44E}" dt="2023-08-16T08:06:35.641" v="4097"/>
        <pc:sldMkLst>
          <pc:docMk/>
          <pc:sldMk cId="3559522032" sldId="445"/>
        </pc:sldMkLst>
        <pc:spChg chg="mod">
          <ac:chgData name="Minh Tran" userId="59ade502-7af3-4e1d-b883-7a9e2f25f753" providerId="ADAL" clId="{B27C2AB0-6E6F-4507-9BBA-84CD93A8B44E}" dt="2023-08-15T08:35:44.022" v="3322" actId="122"/>
          <ac:spMkLst>
            <pc:docMk/>
            <pc:sldMk cId="3559522032" sldId="445"/>
            <ac:spMk id="2" creationId="{D183034F-C6F8-D498-A351-A92604DF65B0}"/>
          </ac:spMkLst>
        </pc:spChg>
        <pc:spChg chg="add del mod">
          <ac:chgData name="Minh Tran" userId="59ade502-7af3-4e1d-b883-7a9e2f25f753" providerId="ADAL" clId="{B27C2AB0-6E6F-4507-9BBA-84CD93A8B44E}" dt="2023-08-15T08:35:18.602" v="3311"/>
          <ac:spMkLst>
            <pc:docMk/>
            <pc:sldMk cId="3559522032" sldId="445"/>
            <ac:spMk id="3" creationId="{ACE3D4A1-C840-7959-A52B-214778586916}"/>
          </ac:spMkLst>
        </pc:spChg>
        <pc:spChg chg="add del mod">
          <ac:chgData name="Minh Tran" userId="59ade502-7af3-4e1d-b883-7a9e2f25f753" providerId="ADAL" clId="{B27C2AB0-6E6F-4507-9BBA-84CD93A8B44E}" dt="2023-08-15T08:35:18.602" v="3311"/>
          <ac:spMkLst>
            <pc:docMk/>
            <pc:sldMk cId="3559522032" sldId="445"/>
            <ac:spMk id="4" creationId="{F7853F70-DB91-62E5-1A0C-082F3974673B}"/>
          </ac:spMkLst>
        </pc:spChg>
        <pc:spChg chg="add del mod">
          <ac:chgData name="Minh Tran" userId="59ade502-7af3-4e1d-b883-7a9e2f25f753" providerId="ADAL" clId="{B27C2AB0-6E6F-4507-9BBA-84CD93A8B44E}" dt="2023-08-15T08:35:18.602" v="3311"/>
          <ac:spMkLst>
            <pc:docMk/>
            <pc:sldMk cId="3559522032" sldId="445"/>
            <ac:spMk id="5" creationId="{061CE077-7286-1E26-B787-868872E5478F}"/>
          </ac:spMkLst>
        </pc:spChg>
        <pc:spChg chg="mod">
          <ac:chgData name="Minh Tran" userId="59ade502-7af3-4e1d-b883-7a9e2f25f753" providerId="ADAL" clId="{B27C2AB0-6E6F-4507-9BBA-84CD93A8B44E}" dt="2023-08-15T08:35:10.313" v="3310"/>
          <ac:spMkLst>
            <pc:docMk/>
            <pc:sldMk cId="3559522032" sldId="445"/>
            <ac:spMk id="7" creationId="{CFFE68FA-67CF-D6EA-EDDE-545857667040}"/>
          </ac:spMkLst>
        </pc:spChg>
        <pc:spChg chg="mod">
          <ac:chgData name="Minh Tran" userId="59ade502-7af3-4e1d-b883-7a9e2f25f753" providerId="ADAL" clId="{B27C2AB0-6E6F-4507-9BBA-84CD93A8B44E}" dt="2023-08-15T08:35:10.313" v="3310"/>
          <ac:spMkLst>
            <pc:docMk/>
            <pc:sldMk cId="3559522032" sldId="445"/>
            <ac:spMk id="15" creationId="{B4ACFAD3-1CB4-AF68-B3DD-9EC4E0D9FC04}"/>
          </ac:spMkLst>
        </pc:spChg>
        <pc:spChg chg="mod">
          <ac:chgData name="Minh Tran" userId="59ade502-7af3-4e1d-b883-7a9e2f25f753" providerId="ADAL" clId="{B27C2AB0-6E6F-4507-9BBA-84CD93A8B44E}" dt="2023-08-15T08:35:10.313" v="3310"/>
          <ac:spMkLst>
            <pc:docMk/>
            <pc:sldMk cId="3559522032" sldId="445"/>
            <ac:spMk id="17" creationId="{6370373B-6603-24DD-FC50-EAF6BF486383}"/>
          </ac:spMkLst>
        </pc:spChg>
        <pc:spChg chg="mod">
          <ac:chgData name="Minh Tran" userId="59ade502-7af3-4e1d-b883-7a9e2f25f753" providerId="ADAL" clId="{B27C2AB0-6E6F-4507-9BBA-84CD93A8B44E}" dt="2023-08-15T08:35:10.313" v="3310"/>
          <ac:spMkLst>
            <pc:docMk/>
            <pc:sldMk cId="3559522032" sldId="445"/>
            <ac:spMk id="19" creationId="{24C2ED79-26A5-5B18-98F0-72901919D992}"/>
          </ac:spMkLst>
        </pc:spChg>
        <pc:spChg chg="mod">
          <ac:chgData name="Minh Tran" userId="59ade502-7af3-4e1d-b883-7a9e2f25f753" providerId="ADAL" clId="{B27C2AB0-6E6F-4507-9BBA-84CD93A8B44E}" dt="2023-08-15T08:35:10.313" v="3310"/>
          <ac:spMkLst>
            <pc:docMk/>
            <pc:sldMk cId="3559522032" sldId="445"/>
            <ac:spMk id="21" creationId="{F693088A-4C18-C120-EA6C-F468A64D30DD}"/>
          </ac:spMkLst>
        </pc:spChg>
        <pc:spChg chg="mod">
          <ac:chgData name="Minh Tran" userId="59ade502-7af3-4e1d-b883-7a9e2f25f753" providerId="ADAL" clId="{B27C2AB0-6E6F-4507-9BBA-84CD93A8B44E}" dt="2023-08-15T08:35:10.313" v="3310"/>
          <ac:spMkLst>
            <pc:docMk/>
            <pc:sldMk cId="3559522032" sldId="445"/>
            <ac:spMk id="23" creationId="{45ACA074-A8E4-C3BB-677C-33ED08A5C0A8}"/>
          </ac:spMkLst>
        </pc:spChg>
        <pc:spChg chg="add del mod">
          <ac:chgData name="Minh Tran" userId="59ade502-7af3-4e1d-b883-7a9e2f25f753" providerId="ADAL" clId="{B27C2AB0-6E6F-4507-9BBA-84CD93A8B44E}" dt="2023-08-15T08:35:34.977" v="3316" actId="478"/>
          <ac:spMkLst>
            <pc:docMk/>
            <pc:sldMk cId="3559522032" sldId="445"/>
            <ac:spMk id="24" creationId="{DD2A71D7-BE44-4E2C-8003-2C0EF8353B6E}"/>
          </ac:spMkLst>
        </pc:spChg>
        <pc:spChg chg="add del mod">
          <ac:chgData name="Minh Tran" userId="59ade502-7af3-4e1d-b883-7a9e2f25f753" providerId="ADAL" clId="{B27C2AB0-6E6F-4507-9BBA-84CD93A8B44E}" dt="2023-08-15T08:35:22.049" v="3313" actId="478"/>
          <ac:spMkLst>
            <pc:docMk/>
            <pc:sldMk cId="3559522032" sldId="445"/>
            <ac:spMk id="25" creationId="{12AD61C5-65AE-A325-EEDE-6D491AF913BE}"/>
          </ac:spMkLst>
        </pc:spChg>
        <pc:spChg chg="add del mod">
          <ac:chgData name="Minh Tran" userId="59ade502-7af3-4e1d-b883-7a9e2f25f753" providerId="ADAL" clId="{B27C2AB0-6E6F-4507-9BBA-84CD93A8B44E}" dt="2023-08-15T08:35:25.097" v="3314" actId="478"/>
          <ac:spMkLst>
            <pc:docMk/>
            <pc:sldMk cId="3559522032" sldId="445"/>
            <ac:spMk id="26" creationId="{6A746F99-94BF-450D-CAEE-5BFB856B2317}"/>
          </ac:spMkLst>
        </pc:spChg>
        <pc:spChg chg="mod">
          <ac:chgData name="Minh Tran" userId="59ade502-7af3-4e1d-b883-7a9e2f25f753" providerId="ADAL" clId="{B27C2AB0-6E6F-4507-9BBA-84CD93A8B44E}" dt="2023-08-15T08:35:18.616" v="3312"/>
          <ac:spMkLst>
            <pc:docMk/>
            <pc:sldMk cId="3559522032" sldId="445"/>
            <ac:spMk id="28" creationId="{802507EB-924C-652F-3556-B5574648B07B}"/>
          </ac:spMkLst>
        </pc:spChg>
        <pc:spChg chg="mod">
          <ac:chgData name="Minh Tran" userId="59ade502-7af3-4e1d-b883-7a9e2f25f753" providerId="ADAL" clId="{B27C2AB0-6E6F-4507-9BBA-84CD93A8B44E}" dt="2023-08-15T08:35:18.616" v="3312"/>
          <ac:spMkLst>
            <pc:docMk/>
            <pc:sldMk cId="3559522032" sldId="445"/>
            <ac:spMk id="36" creationId="{78881425-806F-0C0D-8D1E-24C45707B82D}"/>
          </ac:spMkLst>
        </pc:spChg>
        <pc:spChg chg="mod">
          <ac:chgData name="Minh Tran" userId="59ade502-7af3-4e1d-b883-7a9e2f25f753" providerId="ADAL" clId="{B27C2AB0-6E6F-4507-9BBA-84CD93A8B44E}" dt="2023-08-15T08:35:18.616" v="3312"/>
          <ac:spMkLst>
            <pc:docMk/>
            <pc:sldMk cId="3559522032" sldId="445"/>
            <ac:spMk id="38" creationId="{E6EF0E09-7AA0-2FFF-62B9-4B4B4BE1ADBD}"/>
          </ac:spMkLst>
        </pc:spChg>
        <pc:spChg chg="mod">
          <ac:chgData name="Minh Tran" userId="59ade502-7af3-4e1d-b883-7a9e2f25f753" providerId="ADAL" clId="{B27C2AB0-6E6F-4507-9BBA-84CD93A8B44E}" dt="2023-08-15T08:35:18.616" v="3312"/>
          <ac:spMkLst>
            <pc:docMk/>
            <pc:sldMk cId="3559522032" sldId="445"/>
            <ac:spMk id="40" creationId="{7CF4A4CD-40CF-2C32-45BA-15F9A86BDEE1}"/>
          </ac:spMkLst>
        </pc:spChg>
        <pc:spChg chg="mod">
          <ac:chgData name="Minh Tran" userId="59ade502-7af3-4e1d-b883-7a9e2f25f753" providerId="ADAL" clId="{B27C2AB0-6E6F-4507-9BBA-84CD93A8B44E}" dt="2023-08-15T08:35:18.616" v="3312"/>
          <ac:spMkLst>
            <pc:docMk/>
            <pc:sldMk cId="3559522032" sldId="445"/>
            <ac:spMk id="42" creationId="{90477A9E-72F3-FBFC-6875-898250D365D4}"/>
          </ac:spMkLst>
        </pc:spChg>
        <pc:spChg chg="mod">
          <ac:chgData name="Minh Tran" userId="59ade502-7af3-4e1d-b883-7a9e2f25f753" providerId="ADAL" clId="{B27C2AB0-6E6F-4507-9BBA-84CD93A8B44E}" dt="2023-08-15T08:35:18.616" v="3312"/>
          <ac:spMkLst>
            <pc:docMk/>
            <pc:sldMk cId="3559522032" sldId="445"/>
            <ac:spMk id="44" creationId="{3E8A1C3D-5818-574B-52A0-E2602B25ABF3}"/>
          </ac:spMkLst>
        </pc:spChg>
        <pc:grpChg chg="add del mod">
          <ac:chgData name="Minh Tran" userId="59ade502-7af3-4e1d-b883-7a9e2f25f753" providerId="ADAL" clId="{B27C2AB0-6E6F-4507-9BBA-84CD93A8B44E}" dt="2023-08-15T08:35:18.602" v="3311"/>
          <ac:grpSpMkLst>
            <pc:docMk/>
            <pc:sldMk cId="3559522032" sldId="445"/>
            <ac:grpSpMk id="6" creationId="{A8C8C1EC-6F84-2066-087E-428E53ADB0E7}"/>
          </ac:grpSpMkLst>
        </pc:grpChg>
        <pc:grpChg chg="mod">
          <ac:chgData name="Minh Tran" userId="59ade502-7af3-4e1d-b883-7a9e2f25f753" providerId="ADAL" clId="{B27C2AB0-6E6F-4507-9BBA-84CD93A8B44E}" dt="2023-08-15T08:35:10.313" v="3310"/>
          <ac:grpSpMkLst>
            <pc:docMk/>
            <pc:sldMk cId="3559522032" sldId="445"/>
            <ac:grpSpMk id="8" creationId="{889A6286-6469-1495-0175-67A8C2DEA732}"/>
          </ac:grpSpMkLst>
        </pc:grpChg>
        <pc:grpChg chg="mod">
          <ac:chgData name="Minh Tran" userId="59ade502-7af3-4e1d-b883-7a9e2f25f753" providerId="ADAL" clId="{B27C2AB0-6E6F-4507-9BBA-84CD93A8B44E}" dt="2023-08-15T08:35:10.313" v="3310"/>
          <ac:grpSpMkLst>
            <pc:docMk/>
            <pc:sldMk cId="3559522032" sldId="445"/>
            <ac:grpSpMk id="9" creationId="{D69DF11D-26A1-2A2D-3896-FD22B6516EBE}"/>
          </ac:grpSpMkLst>
        </pc:grpChg>
        <pc:grpChg chg="mod">
          <ac:chgData name="Minh Tran" userId="59ade502-7af3-4e1d-b883-7a9e2f25f753" providerId="ADAL" clId="{B27C2AB0-6E6F-4507-9BBA-84CD93A8B44E}" dt="2023-08-15T08:35:10.313" v="3310"/>
          <ac:grpSpMkLst>
            <pc:docMk/>
            <pc:sldMk cId="3559522032" sldId="445"/>
            <ac:grpSpMk id="10" creationId="{CAA3528D-0E91-84A1-C94C-937183A9E4E6}"/>
          </ac:grpSpMkLst>
        </pc:grpChg>
        <pc:grpChg chg="mod">
          <ac:chgData name="Minh Tran" userId="59ade502-7af3-4e1d-b883-7a9e2f25f753" providerId="ADAL" clId="{B27C2AB0-6E6F-4507-9BBA-84CD93A8B44E}" dt="2023-08-15T08:35:10.313" v="3310"/>
          <ac:grpSpMkLst>
            <pc:docMk/>
            <pc:sldMk cId="3559522032" sldId="445"/>
            <ac:grpSpMk id="11" creationId="{388E2E48-D03B-0F5B-454F-3EF4BBBD7762}"/>
          </ac:grpSpMkLst>
        </pc:grpChg>
        <pc:grpChg chg="mod">
          <ac:chgData name="Minh Tran" userId="59ade502-7af3-4e1d-b883-7a9e2f25f753" providerId="ADAL" clId="{B27C2AB0-6E6F-4507-9BBA-84CD93A8B44E}" dt="2023-08-15T08:35:10.313" v="3310"/>
          <ac:grpSpMkLst>
            <pc:docMk/>
            <pc:sldMk cId="3559522032" sldId="445"/>
            <ac:grpSpMk id="12" creationId="{45342480-3421-E823-7FAC-66151296CA61}"/>
          </ac:grpSpMkLst>
        </pc:grpChg>
        <pc:grpChg chg="add mod">
          <ac:chgData name="Minh Tran" userId="59ade502-7af3-4e1d-b883-7a9e2f25f753" providerId="ADAL" clId="{B27C2AB0-6E6F-4507-9BBA-84CD93A8B44E}" dt="2023-08-15T08:35:18.616" v="3312"/>
          <ac:grpSpMkLst>
            <pc:docMk/>
            <pc:sldMk cId="3559522032" sldId="445"/>
            <ac:grpSpMk id="27" creationId="{196724BF-188D-870B-EB84-1A2771000FE5}"/>
          </ac:grpSpMkLst>
        </pc:grpChg>
        <pc:grpChg chg="mod">
          <ac:chgData name="Minh Tran" userId="59ade502-7af3-4e1d-b883-7a9e2f25f753" providerId="ADAL" clId="{B27C2AB0-6E6F-4507-9BBA-84CD93A8B44E}" dt="2023-08-15T08:35:18.616" v="3312"/>
          <ac:grpSpMkLst>
            <pc:docMk/>
            <pc:sldMk cId="3559522032" sldId="445"/>
            <ac:grpSpMk id="29" creationId="{449AB2B1-9F99-8D2D-0DDB-A53B68D8AF23}"/>
          </ac:grpSpMkLst>
        </pc:grpChg>
        <pc:grpChg chg="mod">
          <ac:chgData name="Minh Tran" userId="59ade502-7af3-4e1d-b883-7a9e2f25f753" providerId="ADAL" clId="{B27C2AB0-6E6F-4507-9BBA-84CD93A8B44E}" dt="2023-08-15T08:35:18.616" v="3312"/>
          <ac:grpSpMkLst>
            <pc:docMk/>
            <pc:sldMk cId="3559522032" sldId="445"/>
            <ac:grpSpMk id="30" creationId="{1DBA5893-206D-5902-4601-3602D2C0C0B1}"/>
          </ac:grpSpMkLst>
        </pc:grpChg>
        <pc:grpChg chg="mod">
          <ac:chgData name="Minh Tran" userId="59ade502-7af3-4e1d-b883-7a9e2f25f753" providerId="ADAL" clId="{B27C2AB0-6E6F-4507-9BBA-84CD93A8B44E}" dt="2023-08-15T08:35:18.616" v="3312"/>
          <ac:grpSpMkLst>
            <pc:docMk/>
            <pc:sldMk cId="3559522032" sldId="445"/>
            <ac:grpSpMk id="31" creationId="{B96086EB-DC97-DFFF-50E7-5B672F3725C8}"/>
          </ac:grpSpMkLst>
        </pc:grpChg>
        <pc:grpChg chg="mod">
          <ac:chgData name="Minh Tran" userId="59ade502-7af3-4e1d-b883-7a9e2f25f753" providerId="ADAL" clId="{B27C2AB0-6E6F-4507-9BBA-84CD93A8B44E}" dt="2023-08-15T08:35:18.616" v="3312"/>
          <ac:grpSpMkLst>
            <pc:docMk/>
            <pc:sldMk cId="3559522032" sldId="445"/>
            <ac:grpSpMk id="32" creationId="{A7609E5A-CC0D-0AFC-D5E3-7C9FCFDB9888}"/>
          </ac:grpSpMkLst>
        </pc:grpChg>
        <pc:grpChg chg="mod">
          <ac:chgData name="Minh Tran" userId="59ade502-7af3-4e1d-b883-7a9e2f25f753" providerId="ADAL" clId="{B27C2AB0-6E6F-4507-9BBA-84CD93A8B44E}" dt="2023-08-15T08:35:18.616" v="3312"/>
          <ac:grpSpMkLst>
            <pc:docMk/>
            <pc:sldMk cId="3559522032" sldId="445"/>
            <ac:grpSpMk id="33" creationId="{D325DF9B-6636-4104-64D1-7173B7E9C1B4}"/>
          </ac:grpSpMkLst>
        </pc:grpChg>
        <pc:picChg chg="mod">
          <ac:chgData name="Minh Tran" userId="59ade502-7af3-4e1d-b883-7a9e2f25f753" providerId="ADAL" clId="{B27C2AB0-6E6F-4507-9BBA-84CD93A8B44E}" dt="2023-08-15T08:35:10.313" v="3310"/>
          <ac:picMkLst>
            <pc:docMk/>
            <pc:sldMk cId="3559522032" sldId="445"/>
            <ac:picMk id="13" creationId="{00DC719A-3FA1-D519-4C99-5B4CDD6B03E7}"/>
          </ac:picMkLst>
        </pc:picChg>
        <pc:picChg chg="mod">
          <ac:chgData name="Minh Tran" userId="59ade502-7af3-4e1d-b883-7a9e2f25f753" providerId="ADAL" clId="{B27C2AB0-6E6F-4507-9BBA-84CD93A8B44E}" dt="2023-08-15T08:35:10.313" v="3310"/>
          <ac:picMkLst>
            <pc:docMk/>
            <pc:sldMk cId="3559522032" sldId="445"/>
            <ac:picMk id="14" creationId="{928716DD-A436-C366-050B-14E9CDD89AB2}"/>
          </ac:picMkLst>
        </pc:picChg>
        <pc:picChg chg="mod">
          <ac:chgData name="Minh Tran" userId="59ade502-7af3-4e1d-b883-7a9e2f25f753" providerId="ADAL" clId="{B27C2AB0-6E6F-4507-9BBA-84CD93A8B44E}" dt="2023-08-15T08:35:10.313" v="3310"/>
          <ac:picMkLst>
            <pc:docMk/>
            <pc:sldMk cId="3559522032" sldId="445"/>
            <ac:picMk id="16" creationId="{8701E2AF-72C0-8173-C571-E279CCFA3CAA}"/>
          </ac:picMkLst>
        </pc:picChg>
        <pc:picChg chg="mod">
          <ac:chgData name="Minh Tran" userId="59ade502-7af3-4e1d-b883-7a9e2f25f753" providerId="ADAL" clId="{B27C2AB0-6E6F-4507-9BBA-84CD93A8B44E}" dt="2023-08-15T08:35:10.313" v="3310"/>
          <ac:picMkLst>
            <pc:docMk/>
            <pc:sldMk cId="3559522032" sldId="445"/>
            <ac:picMk id="18" creationId="{5620A0B5-077D-DD75-1FB8-BFEC883BA8BC}"/>
          </ac:picMkLst>
        </pc:picChg>
        <pc:picChg chg="mod">
          <ac:chgData name="Minh Tran" userId="59ade502-7af3-4e1d-b883-7a9e2f25f753" providerId="ADAL" clId="{B27C2AB0-6E6F-4507-9BBA-84CD93A8B44E}" dt="2023-08-15T08:35:10.313" v="3310"/>
          <ac:picMkLst>
            <pc:docMk/>
            <pc:sldMk cId="3559522032" sldId="445"/>
            <ac:picMk id="20" creationId="{E39A08B7-333B-A6F5-2EAE-BDBC94502D7D}"/>
          </ac:picMkLst>
        </pc:picChg>
        <pc:picChg chg="mod">
          <ac:chgData name="Minh Tran" userId="59ade502-7af3-4e1d-b883-7a9e2f25f753" providerId="ADAL" clId="{B27C2AB0-6E6F-4507-9BBA-84CD93A8B44E}" dt="2023-08-15T08:35:10.313" v="3310"/>
          <ac:picMkLst>
            <pc:docMk/>
            <pc:sldMk cId="3559522032" sldId="445"/>
            <ac:picMk id="22" creationId="{00483DCE-9166-664A-BF86-5311B52EEE9C}"/>
          </ac:picMkLst>
        </pc:picChg>
        <pc:picChg chg="mod">
          <ac:chgData name="Minh Tran" userId="59ade502-7af3-4e1d-b883-7a9e2f25f753" providerId="ADAL" clId="{B27C2AB0-6E6F-4507-9BBA-84CD93A8B44E}" dt="2023-08-15T08:35:18.616" v="3312"/>
          <ac:picMkLst>
            <pc:docMk/>
            <pc:sldMk cId="3559522032" sldId="445"/>
            <ac:picMk id="34" creationId="{DEB5E2E6-22F9-F511-65C1-BF1525FF48FC}"/>
          </ac:picMkLst>
        </pc:picChg>
        <pc:picChg chg="mod">
          <ac:chgData name="Minh Tran" userId="59ade502-7af3-4e1d-b883-7a9e2f25f753" providerId="ADAL" clId="{B27C2AB0-6E6F-4507-9BBA-84CD93A8B44E}" dt="2023-08-15T08:35:18.616" v="3312"/>
          <ac:picMkLst>
            <pc:docMk/>
            <pc:sldMk cId="3559522032" sldId="445"/>
            <ac:picMk id="35" creationId="{A26081A0-4D87-8F21-E87A-2C0D67282E7A}"/>
          </ac:picMkLst>
        </pc:picChg>
        <pc:picChg chg="mod">
          <ac:chgData name="Minh Tran" userId="59ade502-7af3-4e1d-b883-7a9e2f25f753" providerId="ADAL" clId="{B27C2AB0-6E6F-4507-9BBA-84CD93A8B44E}" dt="2023-08-15T08:35:18.616" v="3312"/>
          <ac:picMkLst>
            <pc:docMk/>
            <pc:sldMk cId="3559522032" sldId="445"/>
            <ac:picMk id="37" creationId="{A94781F7-D7F2-9958-171B-2B6A21E6CC31}"/>
          </ac:picMkLst>
        </pc:picChg>
        <pc:picChg chg="mod">
          <ac:chgData name="Minh Tran" userId="59ade502-7af3-4e1d-b883-7a9e2f25f753" providerId="ADAL" clId="{B27C2AB0-6E6F-4507-9BBA-84CD93A8B44E}" dt="2023-08-15T08:35:18.616" v="3312"/>
          <ac:picMkLst>
            <pc:docMk/>
            <pc:sldMk cId="3559522032" sldId="445"/>
            <ac:picMk id="39" creationId="{66FCCDDE-0990-9831-3FD8-A38111B981FE}"/>
          </ac:picMkLst>
        </pc:picChg>
        <pc:picChg chg="mod">
          <ac:chgData name="Minh Tran" userId="59ade502-7af3-4e1d-b883-7a9e2f25f753" providerId="ADAL" clId="{B27C2AB0-6E6F-4507-9BBA-84CD93A8B44E}" dt="2023-08-15T08:35:18.616" v="3312"/>
          <ac:picMkLst>
            <pc:docMk/>
            <pc:sldMk cId="3559522032" sldId="445"/>
            <ac:picMk id="41" creationId="{D3BA97B6-36CF-C7C0-507D-EB13B11EC336}"/>
          </ac:picMkLst>
        </pc:picChg>
        <pc:picChg chg="mod">
          <ac:chgData name="Minh Tran" userId="59ade502-7af3-4e1d-b883-7a9e2f25f753" providerId="ADAL" clId="{B27C2AB0-6E6F-4507-9BBA-84CD93A8B44E}" dt="2023-08-15T08:35:18.616" v="3312"/>
          <ac:picMkLst>
            <pc:docMk/>
            <pc:sldMk cId="3559522032" sldId="445"/>
            <ac:picMk id="43" creationId="{1401DB9E-A0DB-F265-1A21-BF61E1897322}"/>
          </ac:picMkLst>
        </pc:picChg>
      </pc:sldChg>
      <pc:sldChg chg="add del">
        <pc:chgData name="Minh Tran" userId="59ade502-7af3-4e1d-b883-7a9e2f25f753" providerId="ADAL" clId="{B27C2AB0-6E6F-4507-9BBA-84CD93A8B44E}" dt="2023-08-05T07:08:21.467" v="225"/>
        <pc:sldMkLst>
          <pc:docMk/>
          <pc:sldMk cId="3744885168" sldId="445"/>
        </pc:sldMkLst>
      </pc:sldChg>
      <pc:sldChg chg="addSp delSp modSp new mod ord modTransition setBg modAnim">
        <pc:chgData name="Minh Tran" userId="59ade502-7af3-4e1d-b883-7a9e2f25f753" providerId="ADAL" clId="{B27C2AB0-6E6F-4507-9BBA-84CD93A8B44E}" dt="2023-08-22T16:28:26.703" v="20425"/>
        <pc:sldMkLst>
          <pc:docMk/>
          <pc:sldMk cId="3411304675" sldId="446"/>
        </pc:sldMkLst>
        <pc:spChg chg="mod">
          <ac:chgData name="Minh Tran" userId="59ade502-7af3-4e1d-b883-7a9e2f25f753" providerId="ADAL" clId="{B27C2AB0-6E6F-4507-9BBA-84CD93A8B44E}" dt="2023-08-15T08:51:59.276" v="3468" actId="1076"/>
          <ac:spMkLst>
            <pc:docMk/>
            <pc:sldMk cId="3411304675" sldId="446"/>
            <ac:spMk id="2" creationId="{9040973E-1CD3-F22D-4858-7B11BF7EDD17}"/>
          </ac:spMkLst>
        </pc:spChg>
        <pc:spChg chg="add del mod">
          <ac:chgData name="Minh Tran" userId="59ade502-7af3-4e1d-b883-7a9e2f25f753" providerId="ADAL" clId="{B27C2AB0-6E6F-4507-9BBA-84CD93A8B44E}" dt="2023-08-15T08:36:52.217" v="3330"/>
          <ac:spMkLst>
            <pc:docMk/>
            <pc:sldMk cId="3411304675" sldId="446"/>
            <ac:spMk id="3" creationId="{062C661F-6E2B-69E1-B73E-E41CA942AC1D}"/>
          </ac:spMkLst>
        </pc:spChg>
        <pc:spChg chg="add del mod">
          <ac:chgData name="Minh Tran" userId="59ade502-7af3-4e1d-b883-7a9e2f25f753" providerId="ADAL" clId="{B27C2AB0-6E6F-4507-9BBA-84CD93A8B44E}" dt="2023-08-15T08:36:52.217" v="3330"/>
          <ac:spMkLst>
            <pc:docMk/>
            <pc:sldMk cId="3411304675" sldId="446"/>
            <ac:spMk id="4" creationId="{B20686F3-3474-A7FD-5730-04DF17A97C8D}"/>
          </ac:spMkLst>
        </pc:spChg>
        <pc:spChg chg="add del mod">
          <ac:chgData name="Minh Tran" userId="59ade502-7af3-4e1d-b883-7a9e2f25f753" providerId="ADAL" clId="{B27C2AB0-6E6F-4507-9BBA-84CD93A8B44E}" dt="2023-08-15T08:36:52.217" v="3330"/>
          <ac:spMkLst>
            <pc:docMk/>
            <pc:sldMk cId="3411304675" sldId="446"/>
            <ac:spMk id="5" creationId="{D05E8802-15CB-E5D7-E444-F440F58E4A9A}"/>
          </ac:spMkLst>
        </pc:spChg>
        <pc:spChg chg="mod">
          <ac:chgData name="Minh Tran" userId="59ade502-7af3-4e1d-b883-7a9e2f25f753" providerId="ADAL" clId="{B27C2AB0-6E6F-4507-9BBA-84CD93A8B44E}" dt="2023-08-15T08:36:41.078" v="3329"/>
          <ac:spMkLst>
            <pc:docMk/>
            <pc:sldMk cId="3411304675" sldId="446"/>
            <ac:spMk id="7" creationId="{46792D73-B5C3-CDB2-5E2B-ACE3A69D6552}"/>
          </ac:spMkLst>
        </pc:spChg>
        <pc:spChg chg="mod">
          <ac:chgData name="Minh Tran" userId="59ade502-7af3-4e1d-b883-7a9e2f25f753" providerId="ADAL" clId="{B27C2AB0-6E6F-4507-9BBA-84CD93A8B44E}" dt="2023-08-15T08:36:41.078" v="3329"/>
          <ac:spMkLst>
            <pc:docMk/>
            <pc:sldMk cId="3411304675" sldId="446"/>
            <ac:spMk id="8" creationId="{879CF5FA-14F9-FFED-9B18-75C504A4F100}"/>
          </ac:spMkLst>
        </pc:spChg>
        <pc:spChg chg="mod">
          <ac:chgData name="Minh Tran" userId="59ade502-7af3-4e1d-b883-7a9e2f25f753" providerId="ADAL" clId="{B27C2AB0-6E6F-4507-9BBA-84CD93A8B44E}" dt="2023-08-15T08:36:41.078" v="3329"/>
          <ac:spMkLst>
            <pc:docMk/>
            <pc:sldMk cId="3411304675" sldId="446"/>
            <ac:spMk id="9" creationId="{E8A17B67-A2BC-4570-6AD6-236872925CD1}"/>
          </ac:spMkLst>
        </pc:spChg>
        <pc:spChg chg="add del mod">
          <ac:chgData name="Minh Tran" userId="59ade502-7af3-4e1d-b883-7a9e2f25f753" providerId="ADAL" clId="{B27C2AB0-6E6F-4507-9BBA-84CD93A8B44E}" dt="2023-08-15T08:36:52.217" v="3330"/>
          <ac:spMkLst>
            <pc:docMk/>
            <pc:sldMk cId="3411304675" sldId="446"/>
            <ac:spMk id="10" creationId="{E3EA96AC-E7CA-E4D4-9CF7-3D69409DCE2D}"/>
          </ac:spMkLst>
        </pc:spChg>
        <pc:spChg chg="add del mod">
          <ac:chgData name="Minh Tran" userId="59ade502-7af3-4e1d-b883-7a9e2f25f753" providerId="ADAL" clId="{B27C2AB0-6E6F-4507-9BBA-84CD93A8B44E}" dt="2023-08-15T08:36:52.217" v="3330"/>
          <ac:spMkLst>
            <pc:docMk/>
            <pc:sldMk cId="3411304675" sldId="446"/>
            <ac:spMk id="11" creationId="{6B6BF682-5356-DB4B-7A8B-5BD2B1B4CD68}"/>
          </ac:spMkLst>
        </pc:spChg>
        <pc:spChg chg="add del mod">
          <ac:chgData name="Minh Tran" userId="59ade502-7af3-4e1d-b883-7a9e2f25f753" providerId="ADAL" clId="{B27C2AB0-6E6F-4507-9BBA-84CD93A8B44E}" dt="2023-08-15T08:36:52.217" v="3330"/>
          <ac:spMkLst>
            <pc:docMk/>
            <pc:sldMk cId="3411304675" sldId="446"/>
            <ac:spMk id="12" creationId="{FE62F69F-6D1E-2D18-C3DB-0FAB32AED5A0}"/>
          </ac:spMkLst>
        </pc:spChg>
        <pc:spChg chg="add del mod">
          <ac:chgData name="Minh Tran" userId="59ade502-7af3-4e1d-b883-7a9e2f25f753" providerId="ADAL" clId="{B27C2AB0-6E6F-4507-9BBA-84CD93A8B44E}" dt="2023-08-15T08:36:52.217" v="3330"/>
          <ac:spMkLst>
            <pc:docMk/>
            <pc:sldMk cId="3411304675" sldId="446"/>
            <ac:spMk id="13" creationId="{614C3CFD-48FB-47F8-0624-496FFB449AD6}"/>
          </ac:spMkLst>
        </pc:spChg>
        <pc:spChg chg="add del mod">
          <ac:chgData name="Minh Tran" userId="59ade502-7af3-4e1d-b883-7a9e2f25f753" providerId="ADAL" clId="{B27C2AB0-6E6F-4507-9BBA-84CD93A8B44E}" dt="2023-08-15T08:36:52.217" v="3330"/>
          <ac:spMkLst>
            <pc:docMk/>
            <pc:sldMk cId="3411304675" sldId="446"/>
            <ac:spMk id="14" creationId="{235BEF13-F72A-51D4-6BDC-D49432A5C23F}"/>
          </ac:spMkLst>
        </pc:spChg>
        <pc:spChg chg="mod">
          <ac:chgData name="Minh Tran" userId="59ade502-7af3-4e1d-b883-7a9e2f25f753" providerId="ADAL" clId="{B27C2AB0-6E6F-4507-9BBA-84CD93A8B44E}" dt="2023-08-15T08:36:41.078" v="3329"/>
          <ac:spMkLst>
            <pc:docMk/>
            <pc:sldMk cId="3411304675" sldId="446"/>
            <ac:spMk id="16" creationId="{EE1C079D-6491-CAE1-198B-567246DEAD0D}"/>
          </ac:spMkLst>
        </pc:spChg>
        <pc:spChg chg="mod">
          <ac:chgData name="Minh Tran" userId="59ade502-7af3-4e1d-b883-7a9e2f25f753" providerId="ADAL" clId="{B27C2AB0-6E6F-4507-9BBA-84CD93A8B44E}" dt="2023-08-15T08:36:41.078" v="3329"/>
          <ac:spMkLst>
            <pc:docMk/>
            <pc:sldMk cId="3411304675" sldId="446"/>
            <ac:spMk id="17" creationId="{EBCC5432-9FC3-B5C1-6FF7-508890A2D2F9}"/>
          </ac:spMkLst>
        </pc:spChg>
        <pc:spChg chg="mod">
          <ac:chgData name="Minh Tran" userId="59ade502-7af3-4e1d-b883-7a9e2f25f753" providerId="ADAL" clId="{B27C2AB0-6E6F-4507-9BBA-84CD93A8B44E}" dt="2023-08-15T08:36:41.078" v="3329"/>
          <ac:spMkLst>
            <pc:docMk/>
            <pc:sldMk cId="3411304675" sldId="446"/>
            <ac:spMk id="18" creationId="{F0CAC42D-EFE1-0B1D-DB94-8A609C0C8752}"/>
          </ac:spMkLst>
        </pc:spChg>
        <pc:spChg chg="add del mod">
          <ac:chgData name="Minh Tran" userId="59ade502-7af3-4e1d-b883-7a9e2f25f753" providerId="ADAL" clId="{B27C2AB0-6E6F-4507-9BBA-84CD93A8B44E}" dt="2023-08-15T08:36:52.217" v="3330"/>
          <ac:spMkLst>
            <pc:docMk/>
            <pc:sldMk cId="3411304675" sldId="446"/>
            <ac:spMk id="19" creationId="{570B415F-E2E8-8DD4-AB97-B3E826D1387D}"/>
          </ac:spMkLst>
        </pc:spChg>
        <pc:spChg chg="add del mod">
          <ac:chgData name="Minh Tran" userId="59ade502-7af3-4e1d-b883-7a9e2f25f753" providerId="ADAL" clId="{B27C2AB0-6E6F-4507-9BBA-84CD93A8B44E}" dt="2023-08-15T08:36:52.217" v="3330"/>
          <ac:spMkLst>
            <pc:docMk/>
            <pc:sldMk cId="3411304675" sldId="446"/>
            <ac:spMk id="20" creationId="{FAD1A211-A4AF-C42D-9C42-37E401712779}"/>
          </ac:spMkLst>
        </pc:spChg>
        <pc:spChg chg="mod">
          <ac:chgData name="Minh Tran" userId="59ade502-7af3-4e1d-b883-7a9e2f25f753" providerId="ADAL" clId="{B27C2AB0-6E6F-4507-9BBA-84CD93A8B44E}" dt="2023-08-15T08:36:41.078" v="3329"/>
          <ac:spMkLst>
            <pc:docMk/>
            <pc:sldMk cId="3411304675" sldId="446"/>
            <ac:spMk id="22" creationId="{96FF6FEB-C864-1EE0-2FF8-C01810E87C0D}"/>
          </ac:spMkLst>
        </pc:spChg>
        <pc:spChg chg="mod">
          <ac:chgData name="Minh Tran" userId="59ade502-7af3-4e1d-b883-7a9e2f25f753" providerId="ADAL" clId="{B27C2AB0-6E6F-4507-9BBA-84CD93A8B44E}" dt="2023-08-15T08:36:41.078" v="3329"/>
          <ac:spMkLst>
            <pc:docMk/>
            <pc:sldMk cId="3411304675" sldId="446"/>
            <ac:spMk id="23" creationId="{F875C4C6-2861-E5C8-9DBA-6A123EE952C6}"/>
          </ac:spMkLst>
        </pc:spChg>
        <pc:spChg chg="mod">
          <ac:chgData name="Minh Tran" userId="59ade502-7af3-4e1d-b883-7a9e2f25f753" providerId="ADAL" clId="{B27C2AB0-6E6F-4507-9BBA-84CD93A8B44E}" dt="2023-08-15T08:36:41.078" v="3329"/>
          <ac:spMkLst>
            <pc:docMk/>
            <pc:sldMk cId="3411304675" sldId="446"/>
            <ac:spMk id="24" creationId="{3E004054-5827-A460-2E4C-47A1A519B5CC}"/>
          </ac:spMkLst>
        </pc:spChg>
        <pc:spChg chg="mod">
          <ac:chgData name="Minh Tran" userId="59ade502-7af3-4e1d-b883-7a9e2f25f753" providerId="ADAL" clId="{B27C2AB0-6E6F-4507-9BBA-84CD93A8B44E}" dt="2023-08-15T08:36:41.078" v="3329"/>
          <ac:spMkLst>
            <pc:docMk/>
            <pc:sldMk cId="3411304675" sldId="446"/>
            <ac:spMk id="25" creationId="{D4FB73B4-751D-FFAA-4DDF-C0B75850384A}"/>
          </ac:spMkLst>
        </pc:spChg>
        <pc:spChg chg="mod">
          <ac:chgData name="Minh Tran" userId="59ade502-7af3-4e1d-b883-7a9e2f25f753" providerId="ADAL" clId="{B27C2AB0-6E6F-4507-9BBA-84CD93A8B44E}" dt="2023-08-15T08:36:41.078" v="3329"/>
          <ac:spMkLst>
            <pc:docMk/>
            <pc:sldMk cId="3411304675" sldId="446"/>
            <ac:spMk id="26" creationId="{79993C3E-8152-85FD-1232-BDB91ED4E115}"/>
          </ac:spMkLst>
        </pc:spChg>
        <pc:spChg chg="mod">
          <ac:chgData name="Minh Tran" userId="59ade502-7af3-4e1d-b883-7a9e2f25f753" providerId="ADAL" clId="{B27C2AB0-6E6F-4507-9BBA-84CD93A8B44E}" dt="2023-08-15T08:36:41.078" v="3329"/>
          <ac:spMkLst>
            <pc:docMk/>
            <pc:sldMk cId="3411304675" sldId="446"/>
            <ac:spMk id="27" creationId="{F3F9965A-F4CA-2181-0FBE-2D7B0D4D6348}"/>
          </ac:spMkLst>
        </pc:spChg>
        <pc:spChg chg="mod">
          <ac:chgData name="Minh Tran" userId="59ade502-7af3-4e1d-b883-7a9e2f25f753" providerId="ADAL" clId="{B27C2AB0-6E6F-4507-9BBA-84CD93A8B44E}" dt="2023-08-15T08:36:41.078" v="3329"/>
          <ac:spMkLst>
            <pc:docMk/>
            <pc:sldMk cId="3411304675" sldId="446"/>
            <ac:spMk id="29" creationId="{F5862645-1DC9-DE62-635B-BD2F7B868447}"/>
          </ac:spMkLst>
        </pc:spChg>
        <pc:spChg chg="mod">
          <ac:chgData name="Minh Tran" userId="59ade502-7af3-4e1d-b883-7a9e2f25f753" providerId="ADAL" clId="{B27C2AB0-6E6F-4507-9BBA-84CD93A8B44E}" dt="2023-08-15T08:36:41.078" v="3329"/>
          <ac:spMkLst>
            <pc:docMk/>
            <pc:sldMk cId="3411304675" sldId="446"/>
            <ac:spMk id="34" creationId="{660DE3D2-6363-EEDF-F588-C663383BB6F8}"/>
          </ac:spMkLst>
        </pc:spChg>
        <pc:spChg chg="mod">
          <ac:chgData name="Minh Tran" userId="59ade502-7af3-4e1d-b883-7a9e2f25f753" providerId="ADAL" clId="{B27C2AB0-6E6F-4507-9BBA-84CD93A8B44E}" dt="2023-08-15T08:36:41.078" v="3329"/>
          <ac:spMkLst>
            <pc:docMk/>
            <pc:sldMk cId="3411304675" sldId="446"/>
            <ac:spMk id="36" creationId="{33F88C3A-E87D-3157-9467-36542906C5E8}"/>
          </ac:spMkLst>
        </pc:spChg>
        <pc:spChg chg="mod">
          <ac:chgData name="Minh Tran" userId="59ade502-7af3-4e1d-b883-7a9e2f25f753" providerId="ADAL" clId="{B27C2AB0-6E6F-4507-9BBA-84CD93A8B44E}" dt="2023-08-15T08:36:41.078" v="3329"/>
          <ac:spMkLst>
            <pc:docMk/>
            <pc:sldMk cId="3411304675" sldId="446"/>
            <ac:spMk id="37" creationId="{A7A37428-722D-6725-EED1-930E2574FD7E}"/>
          </ac:spMkLst>
        </pc:spChg>
        <pc:spChg chg="mod">
          <ac:chgData name="Minh Tran" userId="59ade502-7af3-4e1d-b883-7a9e2f25f753" providerId="ADAL" clId="{B27C2AB0-6E6F-4507-9BBA-84CD93A8B44E}" dt="2023-08-15T08:36:41.078" v="3329"/>
          <ac:spMkLst>
            <pc:docMk/>
            <pc:sldMk cId="3411304675" sldId="446"/>
            <ac:spMk id="38" creationId="{3097A570-5AB0-2366-C07A-C9C9AF83A5E6}"/>
          </ac:spMkLst>
        </pc:spChg>
        <pc:spChg chg="mod">
          <ac:chgData name="Minh Tran" userId="59ade502-7af3-4e1d-b883-7a9e2f25f753" providerId="ADAL" clId="{B27C2AB0-6E6F-4507-9BBA-84CD93A8B44E}" dt="2023-08-15T08:36:41.078" v="3329"/>
          <ac:spMkLst>
            <pc:docMk/>
            <pc:sldMk cId="3411304675" sldId="446"/>
            <ac:spMk id="39" creationId="{6CB0D059-C107-EFD2-8DD2-D11B41982EEC}"/>
          </ac:spMkLst>
        </pc:spChg>
        <pc:spChg chg="mod">
          <ac:chgData name="Minh Tran" userId="59ade502-7af3-4e1d-b883-7a9e2f25f753" providerId="ADAL" clId="{B27C2AB0-6E6F-4507-9BBA-84CD93A8B44E}" dt="2023-08-15T08:36:41.078" v="3329"/>
          <ac:spMkLst>
            <pc:docMk/>
            <pc:sldMk cId="3411304675" sldId="446"/>
            <ac:spMk id="40" creationId="{69215AC5-A058-E621-C515-81815325B8BE}"/>
          </ac:spMkLst>
        </pc:spChg>
        <pc:spChg chg="mod">
          <ac:chgData name="Minh Tran" userId="59ade502-7af3-4e1d-b883-7a9e2f25f753" providerId="ADAL" clId="{B27C2AB0-6E6F-4507-9BBA-84CD93A8B44E}" dt="2023-08-15T08:36:41.078" v="3329"/>
          <ac:spMkLst>
            <pc:docMk/>
            <pc:sldMk cId="3411304675" sldId="446"/>
            <ac:spMk id="41" creationId="{D8340721-4597-162E-D407-9C21DF373C94}"/>
          </ac:spMkLst>
        </pc:spChg>
        <pc:spChg chg="mod">
          <ac:chgData name="Minh Tran" userId="59ade502-7af3-4e1d-b883-7a9e2f25f753" providerId="ADAL" clId="{B27C2AB0-6E6F-4507-9BBA-84CD93A8B44E}" dt="2023-08-15T08:36:41.078" v="3329"/>
          <ac:spMkLst>
            <pc:docMk/>
            <pc:sldMk cId="3411304675" sldId="446"/>
            <ac:spMk id="42" creationId="{83A293C0-B037-A122-331F-022BA2D49013}"/>
          </ac:spMkLst>
        </pc:spChg>
        <pc:spChg chg="mod">
          <ac:chgData name="Minh Tran" userId="59ade502-7af3-4e1d-b883-7a9e2f25f753" providerId="ADAL" clId="{B27C2AB0-6E6F-4507-9BBA-84CD93A8B44E}" dt="2023-08-15T08:36:41.078" v="3329"/>
          <ac:spMkLst>
            <pc:docMk/>
            <pc:sldMk cId="3411304675" sldId="446"/>
            <ac:spMk id="43" creationId="{76FC0CDE-6DA1-2725-611C-454BAAAE1EA0}"/>
          </ac:spMkLst>
        </pc:spChg>
        <pc:spChg chg="mod">
          <ac:chgData name="Minh Tran" userId="59ade502-7af3-4e1d-b883-7a9e2f25f753" providerId="ADAL" clId="{B27C2AB0-6E6F-4507-9BBA-84CD93A8B44E}" dt="2023-08-15T08:36:41.078" v="3329"/>
          <ac:spMkLst>
            <pc:docMk/>
            <pc:sldMk cId="3411304675" sldId="446"/>
            <ac:spMk id="44" creationId="{B3E721BC-336D-030B-9BEB-24058D5D4693}"/>
          </ac:spMkLst>
        </pc:spChg>
        <pc:spChg chg="mod">
          <ac:chgData name="Minh Tran" userId="59ade502-7af3-4e1d-b883-7a9e2f25f753" providerId="ADAL" clId="{B27C2AB0-6E6F-4507-9BBA-84CD93A8B44E}" dt="2023-08-15T08:36:41.078" v="3329"/>
          <ac:spMkLst>
            <pc:docMk/>
            <pc:sldMk cId="3411304675" sldId="446"/>
            <ac:spMk id="45" creationId="{451CF52D-6709-1FE7-4E1B-0632D3AE8674}"/>
          </ac:spMkLst>
        </pc:spChg>
        <pc:spChg chg="mod">
          <ac:chgData name="Minh Tran" userId="59ade502-7af3-4e1d-b883-7a9e2f25f753" providerId="ADAL" clId="{B27C2AB0-6E6F-4507-9BBA-84CD93A8B44E}" dt="2023-08-15T08:36:41.078" v="3329"/>
          <ac:spMkLst>
            <pc:docMk/>
            <pc:sldMk cId="3411304675" sldId="446"/>
            <ac:spMk id="46" creationId="{1008FA3B-D311-5337-9565-331E62081F2C}"/>
          </ac:spMkLst>
        </pc:spChg>
        <pc:spChg chg="mod">
          <ac:chgData name="Minh Tran" userId="59ade502-7af3-4e1d-b883-7a9e2f25f753" providerId="ADAL" clId="{B27C2AB0-6E6F-4507-9BBA-84CD93A8B44E}" dt="2023-08-15T08:36:41.078" v="3329"/>
          <ac:spMkLst>
            <pc:docMk/>
            <pc:sldMk cId="3411304675" sldId="446"/>
            <ac:spMk id="47" creationId="{C8A0743D-5F8C-566E-9BEE-EEEFC5CBC1F7}"/>
          </ac:spMkLst>
        </pc:spChg>
        <pc:spChg chg="mod">
          <ac:chgData name="Minh Tran" userId="59ade502-7af3-4e1d-b883-7a9e2f25f753" providerId="ADAL" clId="{B27C2AB0-6E6F-4507-9BBA-84CD93A8B44E}" dt="2023-08-15T08:36:41.078" v="3329"/>
          <ac:spMkLst>
            <pc:docMk/>
            <pc:sldMk cId="3411304675" sldId="446"/>
            <ac:spMk id="48" creationId="{F4A4CCE5-7993-5AA5-6D8D-6353804DF2E3}"/>
          </ac:spMkLst>
        </pc:spChg>
        <pc:spChg chg="mod">
          <ac:chgData name="Minh Tran" userId="59ade502-7af3-4e1d-b883-7a9e2f25f753" providerId="ADAL" clId="{B27C2AB0-6E6F-4507-9BBA-84CD93A8B44E}" dt="2023-08-15T08:36:41.078" v="3329"/>
          <ac:spMkLst>
            <pc:docMk/>
            <pc:sldMk cId="3411304675" sldId="446"/>
            <ac:spMk id="49" creationId="{55A05308-476E-71A4-D9C7-40A695937321}"/>
          </ac:spMkLst>
        </pc:spChg>
        <pc:spChg chg="mod">
          <ac:chgData name="Minh Tran" userId="59ade502-7af3-4e1d-b883-7a9e2f25f753" providerId="ADAL" clId="{B27C2AB0-6E6F-4507-9BBA-84CD93A8B44E}" dt="2023-08-15T08:36:41.078" v="3329"/>
          <ac:spMkLst>
            <pc:docMk/>
            <pc:sldMk cId="3411304675" sldId="446"/>
            <ac:spMk id="50" creationId="{3BFB20E4-CB39-5750-0777-EF09C9768A51}"/>
          </ac:spMkLst>
        </pc:spChg>
        <pc:spChg chg="mod">
          <ac:chgData name="Minh Tran" userId="59ade502-7af3-4e1d-b883-7a9e2f25f753" providerId="ADAL" clId="{B27C2AB0-6E6F-4507-9BBA-84CD93A8B44E}" dt="2023-08-15T08:36:41.078" v="3329"/>
          <ac:spMkLst>
            <pc:docMk/>
            <pc:sldMk cId="3411304675" sldId="446"/>
            <ac:spMk id="51" creationId="{2029E25F-5381-B3F7-ABA8-5FF26CBDA9A7}"/>
          </ac:spMkLst>
        </pc:spChg>
        <pc:spChg chg="mod">
          <ac:chgData name="Minh Tran" userId="59ade502-7af3-4e1d-b883-7a9e2f25f753" providerId="ADAL" clId="{B27C2AB0-6E6F-4507-9BBA-84CD93A8B44E}" dt="2023-08-15T08:36:41.078" v="3329"/>
          <ac:spMkLst>
            <pc:docMk/>
            <pc:sldMk cId="3411304675" sldId="446"/>
            <ac:spMk id="52" creationId="{B767C304-F006-259E-F340-BEFE351A3A75}"/>
          </ac:spMkLst>
        </pc:spChg>
        <pc:spChg chg="mod">
          <ac:chgData name="Minh Tran" userId="59ade502-7af3-4e1d-b883-7a9e2f25f753" providerId="ADAL" clId="{B27C2AB0-6E6F-4507-9BBA-84CD93A8B44E}" dt="2023-08-15T08:36:41.078" v="3329"/>
          <ac:spMkLst>
            <pc:docMk/>
            <pc:sldMk cId="3411304675" sldId="446"/>
            <ac:spMk id="53" creationId="{1CDB1023-8E7C-3BFE-3BD2-F130F86C1AE8}"/>
          </ac:spMkLst>
        </pc:spChg>
        <pc:spChg chg="mod">
          <ac:chgData name="Minh Tran" userId="59ade502-7af3-4e1d-b883-7a9e2f25f753" providerId="ADAL" clId="{B27C2AB0-6E6F-4507-9BBA-84CD93A8B44E}" dt="2023-08-15T08:36:41.078" v="3329"/>
          <ac:spMkLst>
            <pc:docMk/>
            <pc:sldMk cId="3411304675" sldId="446"/>
            <ac:spMk id="54" creationId="{014A8920-E9EB-C3BA-0871-B6D50F5FC344}"/>
          </ac:spMkLst>
        </pc:spChg>
        <pc:spChg chg="mod">
          <ac:chgData name="Minh Tran" userId="59ade502-7af3-4e1d-b883-7a9e2f25f753" providerId="ADAL" clId="{B27C2AB0-6E6F-4507-9BBA-84CD93A8B44E}" dt="2023-08-15T08:36:41.078" v="3329"/>
          <ac:spMkLst>
            <pc:docMk/>
            <pc:sldMk cId="3411304675" sldId="446"/>
            <ac:spMk id="55" creationId="{0197BBCF-C673-56EB-6876-B8A2A0579050}"/>
          </ac:spMkLst>
        </pc:spChg>
        <pc:spChg chg="mod">
          <ac:chgData name="Minh Tran" userId="59ade502-7af3-4e1d-b883-7a9e2f25f753" providerId="ADAL" clId="{B27C2AB0-6E6F-4507-9BBA-84CD93A8B44E}" dt="2023-08-15T08:36:41.078" v="3329"/>
          <ac:spMkLst>
            <pc:docMk/>
            <pc:sldMk cId="3411304675" sldId="446"/>
            <ac:spMk id="56" creationId="{0C026D6C-0A69-6380-A59E-B76B88DB1FE9}"/>
          </ac:spMkLst>
        </pc:spChg>
        <pc:spChg chg="mod">
          <ac:chgData name="Minh Tran" userId="59ade502-7af3-4e1d-b883-7a9e2f25f753" providerId="ADAL" clId="{B27C2AB0-6E6F-4507-9BBA-84CD93A8B44E}" dt="2023-08-15T08:36:41.078" v="3329"/>
          <ac:spMkLst>
            <pc:docMk/>
            <pc:sldMk cId="3411304675" sldId="446"/>
            <ac:spMk id="57" creationId="{C4B92764-60D0-C0E6-64C8-7439D33D8B66}"/>
          </ac:spMkLst>
        </pc:spChg>
        <pc:spChg chg="mod">
          <ac:chgData name="Minh Tran" userId="59ade502-7af3-4e1d-b883-7a9e2f25f753" providerId="ADAL" clId="{B27C2AB0-6E6F-4507-9BBA-84CD93A8B44E}" dt="2023-08-15T08:36:41.078" v="3329"/>
          <ac:spMkLst>
            <pc:docMk/>
            <pc:sldMk cId="3411304675" sldId="446"/>
            <ac:spMk id="58" creationId="{713EBD98-9E7B-B5EC-2D19-3A7413CEEAD3}"/>
          </ac:spMkLst>
        </pc:spChg>
        <pc:spChg chg="mod">
          <ac:chgData name="Minh Tran" userId="59ade502-7af3-4e1d-b883-7a9e2f25f753" providerId="ADAL" clId="{B27C2AB0-6E6F-4507-9BBA-84CD93A8B44E}" dt="2023-08-15T08:36:41.078" v="3329"/>
          <ac:spMkLst>
            <pc:docMk/>
            <pc:sldMk cId="3411304675" sldId="446"/>
            <ac:spMk id="59" creationId="{C5FBCEEC-6A51-2AEF-F2E2-4DF6B65C6ABC}"/>
          </ac:spMkLst>
        </pc:spChg>
        <pc:spChg chg="mod">
          <ac:chgData name="Minh Tran" userId="59ade502-7af3-4e1d-b883-7a9e2f25f753" providerId="ADAL" clId="{B27C2AB0-6E6F-4507-9BBA-84CD93A8B44E}" dt="2023-08-15T08:36:41.078" v="3329"/>
          <ac:spMkLst>
            <pc:docMk/>
            <pc:sldMk cId="3411304675" sldId="446"/>
            <ac:spMk id="60" creationId="{EF8A2037-91B3-4029-9CBD-151E355D2577}"/>
          </ac:spMkLst>
        </pc:spChg>
        <pc:spChg chg="mod">
          <ac:chgData name="Minh Tran" userId="59ade502-7af3-4e1d-b883-7a9e2f25f753" providerId="ADAL" clId="{B27C2AB0-6E6F-4507-9BBA-84CD93A8B44E}" dt="2023-08-15T08:36:41.078" v="3329"/>
          <ac:spMkLst>
            <pc:docMk/>
            <pc:sldMk cId="3411304675" sldId="446"/>
            <ac:spMk id="61" creationId="{DB874526-5A9F-FB29-B07E-29EA8C78A4B6}"/>
          </ac:spMkLst>
        </pc:spChg>
        <pc:spChg chg="mod">
          <ac:chgData name="Minh Tran" userId="59ade502-7af3-4e1d-b883-7a9e2f25f753" providerId="ADAL" clId="{B27C2AB0-6E6F-4507-9BBA-84CD93A8B44E}" dt="2023-08-15T08:36:41.078" v="3329"/>
          <ac:spMkLst>
            <pc:docMk/>
            <pc:sldMk cId="3411304675" sldId="446"/>
            <ac:spMk id="62" creationId="{71F48CB8-BD9A-3CE8-D341-BF675CE18F5B}"/>
          </ac:spMkLst>
        </pc:spChg>
        <pc:spChg chg="mod">
          <ac:chgData name="Minh Tran" userId="59ade502-7af3-4e1d-b883-7a9e2f25f753" providerId="ADAL" clId="{B27C2AB0-6E6F-4507-9BBA-84CD93A8B44E}" dt="2023-08-15T08:36:41.078" v="3329"/>
          <ac:spMkLst>
            <pc:docMk/>
            <pc:sldMk cId="3411304675" sldId="446"/>
            <ac:spMk id="63" creationId="{37F87D45-B6F3-82A4-1DB1-49E9C1E56250}"/>
          </ac:spMkLst>
        </pc:spChg>
        <pc:spChg chg="mod">
          <ac:chgData name="Minh Tran" userId="59ade502-7af3-4e1d-b883-7a9e2f25f753" providerId="ADAL" clId="{B27C2AB0-6E6F-4507-9BBA-84CD93A8B44E}" dt="2023-08-15T08:36:41.078" v="3329"/>
          <ac:spMkLst>
            <pc:docMk/>
            <pc:sldMk cId="3411304675" sldId="446"/>
            <ac:spMk id="64" creationId="{DCE91BF2-8F60-EACE-721B-B319FBD05519}"/>
          </ac:spMkLst>
        </pc:spChg>
        <pc:spChg chg="mod">
          <ac:chgData name="Minh Tran" userId="59ade502-7af3-4e1d-b883-7a9e2f25f753" providerId="ADAL" clId="{B27C2AB0-6E6F-4507-9BBA-84CD93A8B44E}" dt="2023-08-15T08:36:41.078" v="3329"/>
          <ac:spMkLst>
            <pc:docMk/>
            <pc:sldMk cId="3411304675" sldId="446"/>
            <ac:spMk id="65" creationId="{7A38B0ED-AFB1-A51E-3270-5976521590E5}"/>
          </ac:spMkLst>
        </pc:spChg>
        <pc:spChg chg="mod">
          <ac:chgData name="Minh Tran" userId="59ade502-7af3-4e1d-b883-7a9e2f25f753" providerId="ADAL" clId="{B27C2AB0-6E6F-4507-9BBA-84CD93A8B44E}" dt="2023-08-15T08:36:41.078" v="3329"/>
          <ac:spMkLst>
            <pc:docMk/>
            <pc:sldMk cId="3411304675" sldId="446"/>
            <ac:spMk id="66" creationId="{F3B33FD7-FAFF-43F8-5594-1A36CB336B37}"/>
          </ac:spMkLst>
        </pc:spChg>
        <pc:spChg chg="mod">
          <ac:chgData name="Minh Tran" userId="59ade502-7af3-4e1d-b883-7a9e2f25f753" providerId="ADAL" clId="{B27C2AB0-6E6F-4507-9BBA-84CD93A8B44E}" dt="2023-08-15T08:36:41.078" v="3329"/>
          <ac:spMkLst>
            <pc:docMk/>
            <pc:sldMk cId="3411304675" sldId="446"/>
            <ac:spMk id="67" creationId="{F37A18F0-797F-C231-7B3E-3377EF844A84}"/>
          </ac:spMkLst>
        </pc:spChg>
        <pc:spChg chg="mod">
          <ac:chgData name="Minh Tran" userId="59ade502-7af3-4e1d-b883-7a9e2f25f753" providerId="ADAL" clId="{B27C2AB0-6E6F-4507-9BBA-84CD93A8B44E}" dt="2023-08-15T08:36:41.078" v="3329"/>
          <ac:spMkLst>
            <pc:docMk/>
            <pc:sldMk cId="3411304675" sldId="446"/>
            <ac:spMk id="68" creationId="{BACF4027-A28C-CA5C-7141-403002A4C584}"/>
          </ac:spMkLst>
        </pc:spChg>
        <pc:spChg chg="mod">
          <ac:chgData name="Minh Tran" userId="59ade502-7af3-4e1d-b883-7a9e2f25f753" providerId="ADAL" clId="{B27C2AB0-6E6F-4507-9BBA-84CD93A8B44E}" dt="2023-08-15T08:36:41.078" v="3329"/>
          <ac:spMkLst>
            <pc:docMk/>
            <pc:sldMk cId="3411304675" sldId="446"/>
            <ac:spMk id="69" creationId="{B3097A40-E0F5-8805-5B6B-F09CE975AD2F}"/>
          </ac:spMkLst>
        </pc:spChg>
        <pc:spChg chg="mod">
          <ac:chgData name="Minh Tran" userId="59ade502-7af3-4e1d-b883-7a9e2f25f753" providerId="ADAL" clId="{B27C2AB0-6E6F-4507-9BBA-84CD93A8B44E}" dt="2023-08-15T08:36:41.078" v="3329"/>
          <ac:spMkLst>
            <pc:docMk/>
            <pc:sldMk cId="3411304675" sldId="446"/>
            <ac:spMk id="70" creationId="{7C5CE64A-C7DF-AED4-68D2-CF74A5B2BAFE}"/>
          </ac:spMkLst>
        </pc:spChg>
        <pc:spChg chg="mod">
          <ac:chgData name="Minh Tran" userId="59ade502-7af3-4e1d-b883-7a9e2f25f753" providerId="ADAL" clId="{B27C2AB0-6E6F-4507-9BBA-84CD93A8B44E}" dt="2023-08-15T08:36:41.078" v="3329"/>
          <ac:spMkLst>
            <pc:docMk/>
            <pc:sldMk cId="3411304675" sldId="446"/>
            <ac:spMk id="71" creationId="{2D8C6A3A-59EB-D5E2-97D2-EC32A2496083}"/>
          </ac:spMkLst>
        </pc:spChg>
        <pc:spChg chg="mod">
          <ac:chgData name="Minh Tran" userId="59ade502-7af3-4e1d-b883-7a9e2f25f753" providerId="ADAL" clId="{B27C2AB0-6E6F-4507-9BBA-84CD93A8B44E}" dt="2023-08-15T08:36:41.078" v="3329"/>
          <ac:spMkLst>
            <pc:docMk/>
            <pc:sldMk cId="3411304675" sldId="446"/>
            <ac:spMk id="72" creationId="{CB6216E6-7C6E-8A61-8262-D005C2B124D9}"/>
          </ac:spMkLst>
        </pc:spChg>
        <pc:spChg chg="mod">
          <ac:chgData name="Minh Tran" userId="59ade502-7af3-4e1d-b883-7a9e2f25f753" providerId="ADAL" clId="{B27C2AB0-6E6F-4507-9BBA-84CD93A8B44E}" dt="2023-08-15T08:36:41.078" v="3329"/>
          <ac:spMkLst>
            <pc:docMk/>
            <pc:sldMk cId="3411304675" sldId="446"/>
            <ac:spMk id="73" creationId="{4FA66ED3-8C0D-39E0-1B4D-1152A550DD1A}"/>
          </ac:spMkLst>
        </pc:spChg>
        <pc:spChg chg="mod">
          <ac:chgData name="Minh Tran" userId="59ade502-7af3-4e1d-b883-7a9e2f25f753" providerId="ADAL" clId="{B27C2AB0-6E6F-4507-9BBA-84CD93A8B44E}" dt="2023-08-15T08:36:41.078" v="3329"/>
          <ac:spMkLst>
            <pc:docMk/>
            <pc:sldMk cId="3411304675" sldId="446"/>
            <ac:spMk id="74" creationId="{E46F8018-559C-F019-F901-7408C71AAECA}"/>
          </ac:spMkLst>
        </pc:spChg>
        <pc:spChg chg="mod">
          <ac:chgData name="Minh Tran" userId="59ade502-7af3-4e1d-b883-7a9e2f25f753" providerId="ADAL" clId="{B27C2AB0-6E6F-4507-9BBA-84CD93A8B44E}" dt="2023-08-15T08:36:41.078" v="3329"/>
          <ac:spMkLst>
            <pc:docMk/>
            <pc:sldMk cId="3411304675" sldId="446"/>
            <ac:spMk id="75" creationId="{6D541F17-D8F4-15AC-69CE-60A15DBA89DD}"/>
          </ac:spMkLst>
        </pc:spChg>
        <pc:spChg chg="mod">
          <ac:chgData name="Minh Tran" userId="59ade502-7af3-4e1d-b883-7a9e2f25f753" providerId="ADAL" clId="{B27C2AB0-6E6F-4507-9BBA-84CD93A8B44E}" dt="2023-08-15T08:36:41.078" v="3329"/>
          <ac:spMkLst>
            <pc:docMk/>
            <pc:sldMk cId="3411304675" sldId="446"/>
            <ac:spMk id="76" creationId="{6FED5696-4EB2-7517-1F6E-6A2DC0CBB627}"/>
          </ac:spMkLst>
        </pc:spChg>
        <pc:spChg chg="mod">
          <ac:chgData name="Minh Tran" userId="59ade502-7af3-4e1d-b883-7a9e2f25f753" providerId="ADAL" clId="{B27C2AB0-6E6F-4507-9BBA-84CD93A8B44E}" dt="2023-08-15T08:36:41.078" v="3329"/>
          <ac:spMkLst>
            <pc:docMk/>
            <pc:sldMk cId="3411304675" sldId="446"/>
            <ac:spMk id="77" creationId="{55DB5C88-0A5E-9427-3E54-C431B454B568}"/>
          </ac:spMkLst>
        </pc:spChg>
        <pc:spChg chg="mod">
          <ac:chgData name="Minh Tran" userId="59ade502-7af3-4e1d-b883-7a9e2f25f753" providerId="ADAL" clId="{B27C2AB0-6E6F-4507-9BBA-84CD93A8B44E}" dt="2023-08-15T08:36:41.078" v="3329"/>
          <ac:spMkLst>
            <pc:docMk/>
            <pc:sldMk cId="3411304675" sldId="446"/>
            <ac:spMk id="78" creationId="{8DD470C3-6365-7675-DF19-CEA78EC7CEAA}"/>
          </ac:spMkLst>
        </pc:spChg>
        <pc:spChg chg="mod">
          <ac:chgData name="Minh Tran" userId="59ade502-7af3-4e1d-b883-7a9e2f25f753" providerId="ADAL" clId="{B27C2AB0-6E6F-4507-9BBA-84CD93A8B44E}" dt="2023-08-15T08:36:41.078" v="3329"/>
          <ac:spMkLst>
            <pc:docMk/>
            <pc:sldMk cId="3411304675" sldId="446"/>
            <ac:spMk id="79" creationId="{0D39BD88-0CD7-0658-6E4A-1FE755ECB121}"/>
          </ac:spMkLst>
        </pc:spChg>
        <pc:spChg chg="mod">
          <ac:chgData name="Minh Tran" userId="59ade502-7af3-4e1d-b883-7a9e2f25f753" providerId="ADAL" clId="{B27C2AB0-6E6F-4507-9BBA-84CD93A8B44E}" dt="2023-08-15T08:36:41.078" v="3329"/>
          <ac:spMkLst>
            <pc:docMk/>
            <pc:sldMk cId="3411304675" sldId="446"/>
            <ac:spMk id="80" creationId="{18C886F8-6950-477D-E114-747394ABE55C}"/>
          </ac:spMkLst>
        </pc:spChg>
        <pc:spChg chg="mod">
          <ac:chgData name="Minh Tran" userId="59ade502-7af3-4e1d-b883-7a9e2f25f753" providerId="ADAL" clId="{B27C2AB0-6E6F-4507-9BBA-84CD93A8B44E}" dt="2023-08-15T08:36:41.078" v="3329"/>
          <ac:spMkLst>
            <pc:docMk/>
            <pc:sldMk cId="3411304675" sldId="446"/>
            <ac:spMk id="81" creationId="{3EC3FAF7-3908-B738-77F0-E7DF746AE6B8}"/>
          </ac:spMkLst>
        </pc:spChg>
        <pc:spChg chg="mod">
          <ac:chgData name="Minh Tran" userId="59ade502-7af3-4e1d-b883-7a9e2f25f753" providerId="ADAL" clId="{B27C2AB0-6E6F-4507-9BBA-84CD93A8B44E}" dt="2023-08-15T08:36:41.078" v="3329"/>
          <ac:spMkLst>
            <pc:docMk/>
            <pc:sldMk cId="3411304675" sldId="446"/>
            <ac:spMk id="82" creationId="{561DB2F9-9E96-933B-582A-8F8E6E9AFF5C}"/>
          </ac:spMkLst>
        </pc:spChg>
        <pc:spChg chg="mod">
          <ac:chgData name="Minh Tran" userId="59ade502-7af3-4e1d-b883-7a9e2f25f753" providerId="ADAL" clId="{B27C2AB0-6E6F-4507-9BBA-84CD93A8B44E}" dt="2023-08-15T08:36:41.078" v="3329"/>
          <ac:spMkLst>
            <pc:docMk/>
            <pc:sldMk cId="3411304675" sldId="446"/>
            <ac:spMk id="83" creationId="{1B53C2F6-92A7-60B4-D0D7-C1214BA721A5}"/>
          </ac:spMkLst>
        </pc:spChg>
        <pc:spChg chg="mod">
          <ac:chgData name="Minh Tran" userId="59ade502-7af3-4e1d-b883-7a9e2f25f753" providerId="ADAL" clId="{B27C2AB0-6E6F-4507-9BBA-84CD93A8B44E}" dt="2023-08-15T08:36:41.078" v="3329"/>
          <ac:spMkLst>
            <pc:docMk/>
            <pc:sldMk cId="3411304675" sldId="446"/>
            <ac:spMk id="84" creationId="{1A33E7B4-7219-8CD8-C54E-52C8E1428CC5}"/>
          </ac:spMkLst>
        </pc:spChg>
        <pc:spChg chg="mod">
          <ac:chgData name="Minh Tran" userId="59ade502-7af3-4e1d-b883-7a9e2f25f753" providerId="ADAL" clId="{B27C2AB0-6E6F-4507-9BBA-84CD93A8B44E}" dt="2023-08-15T08:36:41.078" v="3329"/>
          <ac:spMkLst>
            <pc:docMk/>
            <pc:sldMk cId="3411304675" sldId="446"/>
            <ac:spMk id="85" creationId="{F41CFF61-1143-53BD-D571-1DFEBC68C4DE}"/>
          </ac:spMkLst>
        </pc:spChg>
        <pc:spChg chg="mod">
          <ac:chgData name="Minh Tran" userId="59ade502-7af3-4e1d-b883-7a9e2f25f753" providerId="ADAL" clId="{B27C2AB0-6E6F-4507-9BBA-84CD93A8B44E}" dt="2023-08-15T08:36:41.078" v="3329"/>
          <ac:spMkLst>
            <pc:docMk/>
            <pc:sldMk cId="3411304675" sldId="446"/>
            <ac:spMk id="86" creationId="{4B77701D-6CF7-A61D-0F26-154D00D7A4F6}"/>
          </ac:spMkLst>
        </pc:spChg>
        <pc:spChg chg="mod">
          <ac:chgData name="Minh Tran" userId="59ade502-7af3-4e1d-b883-7a9e2f25f753" providerId="ADAL" clId="{B27C2AB0-6E6F-4507-9BBA-84CD93A8B44E}" dt="2023-08-15T08:36:41.078" v="3329"/>
          <ac:spMkLst>
            <pc:docMk/>
            <pc:sldMk cId="3411304675" sldId="446"/>
            <ac:spMk id="87" creationId="{1CA4D968-D2FD-EDBA-9E8B-1F1DCD2C6F41}"/>
          </ac:spMkLst>
        </pc:spChg>
        <pc:spChg chg="mod">
          <ac:chgData name="Minh Tran" userId="59ade502-7af3-4e1d-b883-7a9e2f25f753" providerId="ADAL" clId="{B27C2AB0-6E6F-4507-9BBA-84CD93A8B44E}" dt="2023-08-15T08:36:41.078" v="3329"/>
          <ac:spMkLst>
            <pc:docMk/>
            <pc:sldMk cId="3411304675" sldId="446"/>
            <ac:spMk id="88" creationId="{09BD649D-E0B5-F8CD-0C67-12AC720A74BE}"/>
          </ac:spMkLst>
        </pc:spChg>
        <pc:spChg chg="mod">
          <ac:chgData name="Minh Tran" userId="59ade502-7af3-4e1d-b883-7a9e2f25f753" providerId="ADAL" clId="{B27C2AB0-6E6F-4507-9BBA-84CD93A8B44E}" dt="2023-08-15T08:36:41.078" v="3329"/>
          <ac:spMkLst>
            <pc:docMk/>
            <pc:sldMk cId="3411304675" sldId="446"/>
            <ac:spMk id="89" creationId="{661CE3A0-76D4-44A2-34C7-40698F8BD25E}"/>
          </ac:spMkLst>
        </pc:spChg>
        <pc:spChg chg="mod">
          <ac:chgData name="Minh Tran" userId="59ade502-7af3-4e1d-b883-7a9e2f25f753" providerId="ADAL" clId="{B27C2AB0-6E6F-4507-9BBA-84CD93A8B44E}" dt="2023-08-15T08:36:41.078" v="3329"/>
          <ac:spMkLst>
            <pc:docMk/>
            <pc:sldMk cId="3411304675" sldId="446"/>
            <ac:spMk id="90" creationId="{DB05C13F-072F-A24A-F0A8-6684237BA26A}"/>
          </ac:spMkLst>
        </pc:spChg>
        <pc:spChg chg="mod">
          <ac:chgData name="Minh Tran" userId="59ade502-7af3-4e1d-b883-7a9e2f25f753" providerId="ADAL" clId="{B27C2AB0-6E6F-4507-9BBA-84CD93A8B44E}" dt="2023-08-15T08:36:41.078" v="3329"/>
          <ac:spMkLst>
            <pc:docMk/>
            <pc:sldMk cId="3411304675" sldId="446"/>
            <ac:spMk id="91" creationId="{0A868FEC-5B81-2E6C-59E5-599DFAC27872}"/>
          </ac:spMkLst>
        </pc:spChg>
        <pc:spChg chg="mod">
          <ac:chgData name="Minh Tran" userId="59ade502-7af3-4e1d-b883-7a9e2f25f753" providerId="ADAL" clId="{B27C2AB0-6E6F-4507-9BBA-84CD93A8B44E}" dt="2023-08-15T08:36:41.078" v="3329"/>
          <ac:spMkLst>
            <pc:docMk/>
            <pc:sldMk cId="3411304675" sldId="446"/>
            <ac:spMk id="92" creationId="{16AAD6A1-A6D2-CEF6-9887-4D8E32656A6B}"/>
          </ac:spMkLst>
        </pc:spChg>
        <pc:spChg chg="mod">
          <ac:chgData name="Minh Tran" userId="59ade502-7af3-4e1d-b883-7a9e2f25f753" providerId="ADAL" clId="{B27C2AB0-6E6F-4507-9BBA-84CD93A8B44E}" dt="2023-08-15T08:36:41.078" v="3329"/>
          <ac:spMkLst>
            <pc:docMk/>
            <pc:sldMk cId="3411304675" sldId="446"/>
            <ac:spMk id="93" creationId="{DE366AE7-88D3-4F8C-FD12-BE2AE0C6BFC0}"/>
          </ac:spMkLst>
        </pc:spChg>
        <pc:spChg chg="mod">
          <ac:chgData name="Minh Tran" userId="59ade502-7af3-4e1d-b883-7a9e2f25f753" providerId="ADAL" clId="{B27C2AB0-6E6F-4507-9BBA-84CD93A8B44E}" dt="2023-08-15T08:36:41.078" v="3329"/>
          <ac:spMkLst>
            <pc:docMk/>
            <pc:sldMk cId="3411304675" sldId="446"/>
            <ac:spMk id="94" creationId="{D0265BA2-F987-B7E9-04D4-C82EFC927DB9}"/>
          </ac:spMkLst>
        </pc:spChg>
        <pc:spChg chg="mod">
          <ac:chgData name="Minh Tran" userId="59ade502-7af3-4e1d-b883-7a9e2f25f753" providerId="ADAL" clId="{B27C2AB0-6E6F-4507-9BBA-84CD93A8B44E}" dt="2023-08-15T08:36:41.078" v="3329"/>
          <ac:spMkLst>
            <pc:docMk/>
            <pc:sldMk cId="3411304675" sldId="446"/>
            <ac:spMk id="95" creationId="{F2C82A61-5447-B363-EFBA-A869DDC068DC}"/>
          </ac:spMkLst>
        </pc:spChg>
        <pc:spChg chg="mod">
          <ac:chgData name="Minh Tran" userId="59ade502-7af3-4e1d-b883-7a9e2f25f753" providerId="ADAL" clId="{B27C2AB0-6E6F-4507-9BBA-84CD93A8B44E}" dt="2023-08-15T08:36:41.078" v="3329"/>
          <ac:spMkLst>
            <pc:docMk/>
            <pc:sldMk cId="3411304675" sldId="446"/>
            <ac:spMk id="97" creationId="{926B33E9-3121-A3C2-5DB9-74C02B2BA864}"/>
          </ac:spMkLst>
        </pc:spChg>
        <pc:spChg chg="mod">
          <ac:chgData name="Minh Tran" userId="59ade502-7af3-4e1d-b883-7a9e2f25f753" providerId="ADAL" clId="{B27C2AB0-6E6F-4507-9BBA-84CD93A8B44E}" dt="2023-08-15T08:36:41.078" v="3329"/>
          <ac:spMkLst>
            <pc:docMk/>
            <pc:sldMk cId="3411304675" sldId="446"/>
            <ac:spMk id="98" creationId="{2D0C1C4D-8AB6-98B9-0B0E-C924E4EB1250}"/>
          </ac:spMkLst>
        </pc:spChg>
        <pc:spChg chg="mod">
          <ac:chgData name="Minh Tran" userId="59ade502-7af3-4e1d-b883-7a9e2f25f753" providerId="ADAL" clId="{B27C2AB0-6E6F-4507-9BBA-84CD93A8B44E}" dt="2023-08-15T08:36:41.078" v="3329"/>
          <ac:spMkLst>
            <pc:docMk/>
            <pc:sldMk cId="3411304675" sldId="446"/>
            <ac:spMk id="99" creationId="{DEBD2CBE-2CC7-8E4B-9C16-C33649DF0C59}"/>
          </ac:spMkLst>
        </pc:spChg>
        <pc:spChg chg="mod">
          <ac:chgData name="Minh Tran" userId="59ade502-7af3-4e1d-b883-7a9e2f25f753" providerId="ADAL" clId="{B27C2AB0-6E6F-4507-9BBA-84CD93A8B44E}" dt="2023-08-15T08:36:41.078" v="3329"/>
          <ac:spMkLst>
            <pc:docMk/>
            <pc:sldMk cId="3411304675" sldId="446"/>
            <ac:spMk id="100" creationId="{71E4B9E6-B953-F6FB-5A7D-F637E1A53DC6}"/>
          </ac:spMkLst>
        </pc:spChg>
        <pc:spChg chg="mod">
          <ac:chgData name="Minh Tran" userId="59ade502-7af3-4e1d-b883-7a9e2f25f753" providerId="ADAL" clId="{B27C2AB0-6E6F-4507-9BBA-84CD93A8B44E}" dt="2023-08-15T08:36:41.078" v="3329"/>
          <ac:spMkLst>
            <pc:docMk/>
            <pc:sldMk cId="3411304675" sldId="446"/>
            <ac:spMk id="101" creationId="{56A1701E-F134-9D0A-8C3B-D065B591E7F5}"/>
          </ac:spMkLst>
        </pc:spChg>
        <pc:spChg chg="mod">
          <ac:chgData name="Minh Tran" userId="59ade502-7af3-4e1d-b883-7a9e2f25f753" providerId="ADAL" clId="{B27C2AB0-6E6F-4507-9BBA-84CD93A8B44E}" dt="2023-08-15T08:36:41.078" v="3329"/>
          <ac:spMkLst>
            <pc:docMk/>
            <pc:sldMk cId="3411304675" sldId="446"/>
            <ac:spMk id="102" creationId="{13350CF4-ECE2-AEE4-01F4-1261287FAC19}"/>
          </ac:spMkLst>
        </pc:spChg>
        <pc:spChg chg="mod">
          <ac:chgData name="Minh Tran" userId="59ade502-7af3-4e1d-b883-7a9e2f25f753" providerId="ADAL" clId="{B27C2AB0-6E6F-4507-9BBA-84CD93A8B44E}" dt="2023-08-15T08:36:41.078" v="3329"/>
          <ac:spMkLst>
            <pc:docMk/>
            <pc:sldMk cId="3411304675" sldId="446"/>
            <ac:spMk id="104" creationId="{87EDEBA9-6F17-1BEF-31C6-C46215B8D3D6}"/>
          </ac:spMkLst>
        </pc:spChg>
        <pc:spChg chg="mod">
          <ac:chgData name="Minh Tran" userId="59ade502-7af3-4e1d-b883-7a9e2f25f753" providerId="ADAL" clId="{B27C2AB0-6E6F-4507-9BBA-84CD93A8B44E}" dt="2023-08-15T08:36:41.078" v="3329"/>
          <ac:spMkLst>
            <pc:docMk/>
            <pc:sldMk cId="3411304675" sldId="446"/>
            <ac:spMk id="109" creationId="{BB84B3A3-AD7E-1C7A-85C2-EFA7BBBEA1A6}"/>
          </ac:spMkLst>
        </pc:spChg>
        <pc:spChg chg="mod">
          <ac:chgData name="Minh Tran" userId="59ade502-7af3-4e1d-b883-7a9e2f25f753" providerId="ADAL" clId="{B27C2AB0-6E6F-4507-9BBA-84CD93A8B44E}" dt="2023-08-15T08:36:41.078" v="3329"/>
          <ac:spMkLst>
            <pc:docMk/>
            <pc:sldMk cId="3411304675" sldId="446"/>
            <ac:spMk id="111" creationId="{1D8F85DC-69FB-7322-8BF2-016041341F10}"/>
          </ac:spMkLst>
        </pc:spChg>
        <pc:spChg chg="mod">
          <ac:chgData name="Minh Tran" userId="59ade502-7af3-4e1d-b883-7a9e2f25f753" providerId="ADAL" clId="{B27C2AB0-6E6F-4507-9BBA-84CD93A8B44E}" dt="2023-08-15T08:36:41.078" v="3329"/>
          <ac:spMkLst>
            <pc:docMk/>
            <pc:sldMk cId="3411304675" sldId="446"/>
            <ac:spMk id="112" creationId="{D12C9D6D-81F4-1690-1CF5-DB5FC58D4EDB}"/>
          </ac:spMkLst>
        </pc:spChg>
        <pc:spChg chg="mod">
          <ac:chgData name="Minh Tran" userId="59ade502-7af3-4e1d-b883-7a9e2f25f753" providerId="ADAL" clId="{B27C2AB0-6E6F-4507-9BBA-84CD93A8B44E}" dt="2023-08-15T08:36:41.078" v="3329"/>
          <ac:spMkLst>
            <pc:docMk/>
            <pc:sldMk cId="3411304675" sldId="446"/>
            <ac:spMk id="113" creationId="{F89A6FA1-A71D-83AD-750C-FFED5AA401E0}"/>
          </ac:spMkLst>
        </pc:spChg>
        <pc:spChg chg="mod">
          <ac:chgData name="Minh Tran" userId="59ade502-7af3-4e1d-b883-7a9e2f25f753" providerId="ADAL" clId="{B27C2AB0-6E6F-4507-9BBA-84CD93A8B44E}" dt="2023-08-15T08:36:41.078" v="3329"/>
          <ac:spMkLst>
            <pc:docMk/>
            <pc:sldMk cId="3411304675" sldId="446"/>
            <ac:spMk id="114" creationId="{95C6B5CE-9397-DAF7-4BA0-E5F19A927153}"/>
          </ac:spMkLst>
        </pc:spChg>
        <pc:spChg chg="mod">
          <ac:chgData name="Minh Tran" userId="59ade502-7af3-4e1d-b883-7a9e2f25f753" providerId="ADAL" clId="{B27C2AB0-6E6F-4507-9BBA-84CD93A8B44E}" dt="2023-08-15T08:36:41.078" v="3329"/>
          <ac:spMkLst>
            <pc:docMk/>
            <pc:sldMk cId="3411304675" sldId="446"/>
            <ac:spMk id="115" creationId="{CBF8E830-E062-8BEB-1884-03A448F9A3A5}"/>
          </ac:spMkLst>
        </pc:spChg>
        <pc:spChg chg="mod">
          <ac:chgData name="Minh Tran" userId="59ade502-7af3-4e1d-b883-7a9e2f25f753" providerId="ADAL" clId="{B27C2AB0-6E6F-4507-9BBA-84CD93A8B44E}" dt="2023-08-15T08:36:41.078" v="3329"/>
          <ac:spMkLst>
            <pc:docMk/>
            <pc:sldMk cId="3411304675" sldId="446"/>
            <ac:spMk id="116" creationId="{6892F1D4-812D-4885-77BB-FC49952C8D7F}"/>
          </ac:spMkLst>
        </pc:spChg>
        <pc:spChg chg="mod">
          <ac:chgData name="Minh Tran" userId="59ade502-7af3-4e1d-b883-7a9e2f25f753" providerId="ADAL" clId="{B27C2AB0-6E6F-4507-9BBA-84CD93A8B44E}" dt="2023-08-15T08:36:41.078" v="3329"/>
          <ac:spMkLst>
            <pc:docMk/>
            <pc:sldMk cId="3411304675" sldId="446"/>
            <ac:spMk id="117" creationId="{AF595138-3533-7DD8-BDEA-C04F8980C110}"/>
          </ac:spMkLst>
        </pc:spChg>
        <pc:spChg chg="mod">
          <ac:chgData name="Minh Tran" userId="59ade502-7af3-4e1d-b883-7a9e2f25f753" providerId="ADAL" clId="{B27C2AB0-6E6F-4507-9BBA-84CD93A8B44E}" dt="2023-08-15T08:36:41.078" v="3329"/>
          <ac:spMkLst>
            <pc:docMk/>
            <pc:sldMk cId="3411304675" sldId="446"/>
            <ac:spMk id="118" creationId="{40C6E9EF-A654-7D40-C132-95808EA45FF8}"/>
          </ac:spMkLst>
        </pc:spChg>
        <pc:spChg chg="mod">
          <ac:chgData name="Minh Tran" userId="59ade502-7af3-4e1d-b883-7a9e2f25f753" providerId="ADAL" clId="{B27C2AB0-6E6F-4507-9BBA-84CD93A8B44E}" dt="2023-08-15T08:36:41.078" v="3329"/>
          <ac:spMkLst>
            <pc:docMk/>
            <pc:sldMk cId="3411304675" sldId="446"/>
            <ac:spMk id="119" creationId="{AF14E8A3-7C21-3E03-ECE2-937151B678D0}"/>
          </ac:spMkLst>
        </pc:spChg>
        <pc:spChg chg="mod">
          <ac:chgData name="Minh Tran" userId="59ade502-7af3-4e1d-b883-7a9e2f25f753" providerId="ADAL" clId="{B27C2AB0-6E6F-4507-9BBA-84CD93A8B44E}" dt="2023-08-15T08:36:41.078" v="3329"/>
          <ac:spMkLst>
            <pc:docMk/>
            <pc:sldMk cId="3411304675" sldId="446"/>
            <ac:spMk id="120" creationId="{AC205B59-F6C5-C0CB-AC3C-D84997565654}"/>
          </ac:spMkLst>
        </pc:spChg>
        <pc:spChg chg="mod">
          <ac:chgData name="Minh Tran" userId="59ade502-7af3-4e1d-b883-7a9e2f25f753" providerId="ADAL" clId="{B27C2AB0-6E6F-4507-9BBA-84CD93A8B44E}" dt="2023-08-15T08:36:41.078" v="3329"/>
          <ac:spMkLst>
            <pc:docMk/>
            <pc:sldMk cId="3411304675" sldId="446"/>
            <ac:spMk id="121" creationId="{06632CFF-3065-B679-2F8C-A974D7819051}"/>
          </ac:spMkLst>
        </pc:spChg>
        <pc:spChg chg="mod">
          <ac:chgData name="Minh Tran" userId="59ade502-7af3-4e1d-b883-7a9e2f25f753" providerId="ADAL" clId="{B27C2AB0-6E6F-4507-9BBA-84CD93A8B44E}" dt="2023-08-15T08:36:41.078" v="3329"/>
          <ac:spMkLst>
            <pc:docMk/>
            <pc:sldMk cId="3411304675" sldId="446"/>
            <ac:spMk id="122" creationId="{32F38F1D-9E70-9400-99BF-C332808AF021}"/>
          </ac:spMkLst>
        </pc:spChg>
        <pc:spChg chg="mod">
          <ac:chgData name="Minh Tran" userId="59ade502-7af3-4e1d-b883-7a9e2f25f753" providerId="ADAL" clId="{B27C2AB0-6E6F-4507-9BBA-84CD93A8B44E}" dt="2023-08-15T08:36:41.078" v="3329"/>
          <ac:spMkLst>
            <pc:docMk/>
            <pc:sldMk cId="3411304675" sldId="446"/>
            <ac:spMk id="123" creationId="{8496D8FA-BC80-ACBD-2029-7B63AD284A0D}"/>
          </ac:spMkLst>
        </pc:spChg>
        <pc:spChg chg="mod">
          <ac:chgData name="Minh Tran" userId="59ade502-7af3-4e1d-b883-7a9e2f25f753" providerId="ADAL" clId="{B27C2AB0-6E6F-4507-9BBA-84CD93A8B44E}" dt="2023-08-15T08:36:41.078" v="3329"/>
          <ac:spMkLst>
            <pc:docMk/>
            <pc:sldMk cId="3411304675" sldId="446"/>
            <ac:spMk id="124" creationId="{841B077D-CE24-3C6C-977B-BA9B4AAD164E}"/>
          </ac:spMkLst>
        </pc:spChg>
        <pc:spChg chg="mod">
          <ac:chgData name="Minh Tran" userId="59ade502-7af3-4e1d-b883-7a9e2f25f753" providerId="ADAL" clId="{B27C2AB0-6E6F-4507-9BBA-84CD93A8B44E}" dt="2023-08-15T08:36:41.078" v="3329"/>
          <ac:spMkLst>
            <pc:docMk/>
            <pc:sldMk cId="3411304675" sldId="446"/>
            <ac:spMk id="125" creationId="{7F979596-8934-C68B-256F-A1448E454B89}"/>
          </ac:spMkLst>
        </pc:spChg>
        <pc:spChg chg="mod">
          <ac:chgData name="Minh Tran" userId="59ade502-7af3-4e1d-b883-7a9e2f25f753" providerId="ADAL" clId="{B27C2AB0-6E6F-4507-9BBA-84CD93A8B44E}" dt="2023-08-15T08:36:41.078" v="3329"/>
          <ac:spMkLst>
            <pc:docMk/>
            <pc:sldMk cId="3411304675" sldId="446"/>
            <ac:spMk id="126" creationId="{9C9ECEDA-EE2E-F9C1-C140-CB4867A510DB}"/>
          </ac:spMkLst>
        </pc:spChg>
        <pc:spChg chg="mod">
          <ac:chgData name="Minh Tran" userId="59ade502-7af3-4e1d-b883-7a9e2f25f753" providerId="ADAL" clId="{B27C2AB0-6E6F-4507-9BBA-84CD93A8B44E}" dt="2023-08-15T08:36:41.078" v="3329"/>
          <ac:spMkLst>
            <pc:docMk/>
            <pc:sldMk cId="3411304675" sldId="446"/>
            <ac:spMk id="127" creationId="{E622681A-F755-59B3-854F-3C19E2788D29}"/>
          </ac:spMkLst>
        </pc:spChg>
        <pc:spChg chg="mod">
          <ac:chgData name="Minh Tran" userId="59ade502-7af3-4e1d-b883-7a9e2f25f753" providerId="ADAL" clId="{B27C2AB0-6E6F-4507-9BBA-84CD93A8B44E}" dt="2023-08-15T08:36:41.078" v="3329"/>
          <ac:spMkLst>
            <pc:docMk/>
            <pc:sldMk cId="3411304675" sldId="446"/>
            <ac:spMk id="128" creationId="{30D5869E-FEB6-C009-EDB3-58CB05B990C3}"/>
          </ac:spMkLst>
        </pc:spChg>
        <pc:spChg chg="mod">
          <ac:chgData name="Minh Tran" userId="59ade502-7af3-4e1d-b883-7a9e2f25f753" providerId="ADAL" clId="{B27C2AB0-6E6F-4507-9BBA-84CD93A8B44E}" dt="2023-08-15T08:36:41.078" v="3329"/>
          <ac:spMkLst>
            <pc:docMk/>
            <pc:sldMk cId="3411304675" sldId="446"/>
            <ac:spMk id="129" creationId="{D465CB30-2BA5-7FC1-C235-41E3925E400E}"/>
          </ac:spMkLst>
        </pc:spChg>
        <pc:spChg chg="mod">
          <ac:chgData name="Minh Tran" userId="59ade502-7af3-4e1d-b883-7a9e2f25f753" providerId="ADAL" clId="{B27C2AB0-6E6F-4507-9BBA-84CD93A8B44E}" dt="2023-08-15T08:36:41.078" v="3329"/>
          <ac:spMkLst>
            <pc:docMk/>
            <pc:sldMk cId="3411304675" sldId="446"/>
            <ac:spMk id="130" creationId="{C0BE856B-216F-75DC-6749-0AB1E5D14097}"/>
          </ac:spMkLst>
        </pc:spChg>
        <pc:spChg chg="mod">
          <ac:chgData name="Minh Tran" userId="59ade502-7af3-4e1d-b883-7a9e2f25f753" providerId="ADAL" clId="{B27C2AB0-6E6F-4507-9BBA-84CD93A8B44E}" dt="2023-08-15T08:36:41.078" v="3329"/>
          <ac:spMkLst>
            <pc:docMk/>
            <pc:sldMk cId="3411304675" sldId="446"/>
            <ac:spMk id="131" creationId="{AD47A455-38A7-5DB2-C789-51D91579EB1C}"/>
          </ac:spMkLst>
        </pc:spChg>
        <pc:spChg chg="mod">
          <ac:chgData name="Minh Tran" userId="59ade502-7af3-4e1d-b883-7a9e2f25f753" providerId="ADAL" clId="{B27C2AB0-6E6F-4507-9BBA-84CD93A8B44E}" dt="2023-08-15T08:36:41.078" v="3329"/>
          <ac:spMkLst>
            <pc:docMk/>
            <pc:sldMk cId="3411304675" sldId="446"/>
            <ac:spMk id="132" creationId="{69690C1A-2A58-262D-5C6B-BE278D29539B}"/>
          </ac:spMkLst>
        </pc:spChg>
        <pc:spChg chg="mod">
          <ac:chgData name="Minh Tran" userId="59ade502-7af3-4e1d-b883-7a9e2f25f753" providerId="ADAL" clId="{B27C2AB0-6E6F-4507-9BBA-84CD93A8B44E}" dt="2023-08-15T08:36:41.078" v="3329"/>
          <ac:spMkLst>
            <pc:docMk/>
            <pc:sldMk cId="3411304675" sldId="446"/>
            <ac:spMk id="133" creationId="{90360250-841B-63A1-4314-287A05FF683F}"/>
          </ac:spMkLst>
        </pc:spChg>
        <pc:spChg chg="mod">
          <ac:chgData name="Minh Tran" userId="59ade502-7af3-4e1d-b883-7a9e2f25f753" providerId="ADAL" clId="{B27C2AB0-6E6F-4507-9BBA-84CD93A8B44E}" dt="2023-08-15T08:36:41.078" v="3329"/>
          <ac:spMkLst>
            <pc:docMk/>
            <pc:sldMk cId="3411304675" sldId="446"/>
            <ac:spMk id="134" creationId="{A3919DAD-DE8B-CC7D-EC90-FCD5CFAD9C8A}"/>
          </ac:spMkLst>
        </pc:spChg>
        <pc:spChg chg="mod">
          <ac:chgData name="Minh Tran" userId="59ade502-7af3-4e1d-b883-7a9e2f25f753" providerId="ADAL" clId="{B27C2AB0-6E6F-4507-9BBA-84CD93A8B44E}" dt="2023-08-15T08:36:41.078" v="3329"/>
          <ac:spMkLst>
            <pc:docMk/>
            <pc:sldMk cId="3411304675" sldId="446"/>
            <ac:spMk id="135" creationId="{54C21886-FB25-7CB7-F739-E2ECA6ABF1B0}"/>
          </ac:spMkLst>
        </pc:spChg>
        <pc:spChg chg="mod">
          <ac:chgData name="Minh Tran" userId="59ade502-7af3-4e1d-b883-7a9e2f25f753" providerId="ADAL" clId="{B27C2AB0-6E6F-4507-9BBA-84CD93A8B44E}" dt="2023-08-15T08:36:41.078" v="3329"/>
          <ac:spMkLst>
            <pc:docMk/>
            <pc:sldMk cId="3411304675" sldId="446"/>
            <ac:spMk id="136" creationId="{9BE0CD1E-E312-0022-E0D1-4162D3095E16}"/>
          </ac:spMkLst>
        </pc:spChg>
        <pc:spChg chg="mod">
          <ac:chgData name="Minh Tran" userId="59ade502-7af3-4e1d-b883-7a9e2f25f753" providerId="ADAL" clId="{B27C2AB0-6E6F-4507-9BBA-84CD93A8B44E}" dt="2023-08-15T08:36:41.078" v="3329"/>
          <ac:spMkLst>
            <pc:docMk/>
            <pc:sldMk cId="3411304675" sldId="446"/>
            <ac:spMk id="137" creationId="{4A832119-B91E-BC25-42E9-CB7EB02CBE1C}"/>
          </ac:spMkLst>
        </pc:spChg>
        <pc:spChg chg="mod">
          <ac:chgData name="Minh Tran" userId="59ade502-7af3-4e1d-b883-7a9e2f25f753" providerId="ADAL" clId="{B27C2AB0-6E6F-4507-9BBA-84CD93A8B44E}" dt="2023-08-15T08:36:41.078" v="3329"/>
          <ac:spMkLst>
            <pc:docMk/>
            <pc:sldMk cId="3411304675" sldId="446"/>
            <ac:spMk id="138" creationId="{C75267EE-91F7-6566-0FC1-338FF2195ED8}"/>
          </ac:spMkLst>
        </pc:spChg>
        <pc:spChg chg="mod">
          <ac:chgData name="Minh Tran" userId="59ade502-7af3-4e1d-b883-7a9e2f25f753" providerId="ADAL" clId="{B27C2AB0-6E6F-4507-9BBA-84CD93A8B44E}" dt="2023-08-15T08:36:41.078" v="3329"/>
          <ac:spMkLst>
            <pc:docMk/>
            <pc:sldMk cId="3411304675" sldId="446"/>
            <ac:spMk id="139" creationId="{D9F2E6B3-63E8-9B0B-C1FF-14EFD0FD1C42}"/>
          </ac:spMkLst>
        </pc:spChg>
        <pc:spChg chg="mod">
          <ac:chgData name="Minh Tran" userId="59ade502-7af3-4e1d-b883-7a9e2f25f753" providerId="ADAL" clId="{B27C2AB0-6E6F-4507-9BBA-84CD93A8B44E}" dt="2023-08-15T08:36:41.078" v="3329"/>
          <ac:spMkLst>
            <pc:docMk/>
            <pc:sldMk cId="3411304675" sldId="446"/>
            <ac:spMk id="140" creationId="{DFE4879C-3982-AA68-9375-CFB2E22AB95C}"/>
          </ac:spMkLst>
        </pc:spChg>
        <pc:spChg chg="mod">
          <ac:chgData name="Minh Tran" userId="59ade502-7af3-4e1d-b883-7a9e2f25f753" providerId="ADAL" clId="{B27C2AB0-6E6F-4507-9BBA-84CD93A8B44E}" dt="2023-08-15T08:36:41.078" v="3329"/>
          <ac:spMkLst>
            <pc:docMk/>
            <pc:sldMk cId="3411304675" sldId="446"/>
            <ac:spMk id="141" creationId="{A793DA3A-8EC8-BB24-45A1-83F8073FA64B}"/>
          </ac:spMkLst>
        </pc:spChg>
        <pc:spChg chg="mod">
          <ac:chgData name="Minh Tran" userId="59ade502-7af3-4e1d-b883-7a9e2f25f753" providerId="ADAL" clId="{B27C2AB0-6E6F-4507-9BBA-84CD93A8B44E}" dt="2023-08-15T08:36:41.078" v="3329"/>
          <ac:spMkLst>
            <pc:docMk/>
            <pc:sldMk cId="3411304675" sldId="446"/>
            <ac:spMk id="142" creationId="{5AB37AD8-6F7D-EEFE-8851-84FCDF53E39A}"/>
          </ac:spMkLst>
        </pc:spChg>
        <pc:spChg chg="mod">
          <ac:chgData name="Minh Tran" userId="59ade502-7af3-4e1d-b883-7a9e2f25f753" providerId="ADAL" clId="{B27C2AB0-6E6F-4507-9BBA-84CD93A8B44E}" dt="2023-08-15T08:36:41.078" v="3329"/>
          <ac:spMkLst>
            <pc:docMk/>
            <pc:sldMk cId="3411304675" sldId="446"/>
            <ac:spMk id="143" creationId="{B0CEF4E5-A817-6513-EF36-EB6591706126}"/>
          </ac:spMkLst>
        </pc:spChg>
        <pc:spChg chg="mod">
          <ac:chgData name="Minh Tran" userId="59ade502-7af3-4e1d-b883-7a9e2f25f753" providerId="ADAL" clId="{B27C2AB0-6E6F-4507-9BBA-84CD93A8B44E}" dt="2023-08-15T08:36:41.078" v="3329"/>
          <ac:spMkLst>
            <pc:docMk/>
            <pc:sldMk cId="3411304675" sldId="446"/>
            <ac:spMk id="144" creationId="{C74B622C-8648-A0B9-0CFB-925EAFE7EB6A}"/>
          </ac:spMkLst>
        </pc:spChg>
        <pc:spChg chg="mod">
          <ac:chgData name="Minh Tran" userId="59ade502-7af3-4e1d-b883-7a9e2f25f753" providerId="ADAL" clId="{B27C2AB0-6E6F-4507-9BBA-84CD93A8B44E}" dt="2023-08-15T08:36:41.078" v="3329"/>
          <ac:spMkLst>
            <pc:docMk/>
            <pc:sldMk cId="3411304675" sldId="446"/>
            <ac:spMk id="145" creationId="{FC0F35F9-CD3A-EE1D-B5F7-13D050E9E9FD}"/>
          </ac:spMkLst>
        </pc:spChg>
        <pc:spChg chg="mod">
          <ac:chgData name="Minh Tran" userId="59ade502-7af3-4e1d-b883-7a9e2f25f753" providerId="ADAL" clId="{B27C2AB0-6E6F-4507-9BBA-84CD93A8B44E}" dt="2023-08-15T08:36:41.078" v="3329"/>
          <ac:spMkLst>
            <pc:docMk/>
            <pc:sldMk cId="3411304675" sldId="446"/>
            <ac:spMk id="146" creationId="{C555C5A8-22DE-9CC0-7B6D-BA983C1E048E}"/>
          </ac:spMkLst>
        </pc:spChg>
        <pc:spChg chg="mod">
          <ac:chgData name="Minh Tran" userId="59ade502-7af3-4e1d-b883-7a9e2f25f753" providerId="ADAL" clId="{B27C2AB0-6E6F-4507-9BBA-84CD93A8B44E}" dt="2023-08-15T08:36:41.078" v="3329"/>
          <ac:spMkLst>
            <pc:docMk/>
            <pc:sldMk cId="3411304675" sldId="446"/>
            <ac:spMk id="147" creationId="{FB4C72E5-9664-C562-1B77-B0195E677A43}"/>
          </ac:spMkLst>
        </pc:spChg>
        <pc:spChg chg="mod">
          <ac:chgData name="Minh Tran" userId="59ade502-7af3-4e1d-b883-7a9e2f25f753" providerId="ADAL" clId="{B27C2AB0-6E6F-4507-9BBA-84CD93A8B44E}" dt="2023-08-15T08:36:41.078" v="3329"/>
          <ac:spMkLst>
            <pc:docMk/>
            <pc:sldMk cId="3411304675" sldId="446"/>
            <ac:spMk id="148" creationId="{0364CC1B-979D-4BA4-8A41-14819DBC3815}"/>
          </ac:spMkLst>
        </pc:spChg>
        <pc:spChg chg="mod">
          <ac:chgData name="Minh Tran" userId="59ade502-7af3-4e1d-b883-7a9e2f25f753" providerId="ADAL" clId="{B27C2AB0-6E6F-4507-9BBA-84CD93A8B44E}" dt="2023-08-15T08:36:41.078" v="3329"/>
          <ac:spMkLst>
            <pc:docMk/>
            <pc:sldMk cId="3411304675" sldId="446"/>
            <ac:spMk id="149" creationId="{E1FBB2DA-DEDB-5BD4-B3DC-5A03E6D46709}"/>
          </ac:spMkLst>
        </pc:spChg>
        <pc:spChg chg="mod">
          <ac:chgData name="Minh Tran" userId="59ade502-7af3-4e1d-b883-7a9e2f25f753" providerId="ADAL" clId="{B27C2AB0-6E6F-4507-9BBA-84CD93A8B44E}" dt="2023-08-15T08:36:41.078" v="3329"/>
          <ac:spMkLst>
            <pc:docMk/>
            <pc:sldMk cId="3411304675" sldId="446"/>
            <ac:spMk id="150" creationId="{DE178762-758B-EE87-36E9-5A2ECEA277A7}"/>
          </ac:spMkLst>
        </pc:spChg>
        <pc:spChg chg="mod">
          <ac:chgData name="Minh Tran" userId="59ade502-7af3-4e1d-b883-7a9e2f25f753" providerId="ADAL" clId="{B27C2AB0-6E6F-4507-9BBA-84CD93A8B44E}" dt="2023-08-15T08:36:41.078" v="3329"/>
          <ac:spMkLst>
            <pc:docMk/>
            <pc:sldMk cId="3411304675" sldId="446"/>
            <ac:spMk id="151" creationId="{F92B05A3-21CF-C213-02AE-A837559619A5}"/>
          </ac:spMkLst>
        </pc:spChg>
        <pc:spChg chg="mod">
          <ac:chgData name="Minh Tran" userId="59ade502-7af3-4e1d-b883-7a9e2f25f753" providerId="ADAL" clId="{B27C2AB0-6E6F-4507-9BBA-84CD93A8B44E}" dt="2023-08-15T08:36:41.078" v="3329"/>
          <ac:spMkLst>
            <pc:docMk/>
            <pc:sldMk cId="3411304675" sldId="446"/>
            <ac:spMk id="152" creationId="{51586B3C-EBCF-5088-6716-58F91A760BF8}"/>
          </ac:spMkLst>
        </pc:spChg>
        <pc:spChg chg="mod">
          <ac:chgData name="Minh Tran" userId="59ade502-7af3-4e1d-b883-7a9e2f25f753" providerId="ADAL" clId="{B27C2AB0-6E6F-4507-9BBA-84CD93A8B44E}" dt="2023-08-15T08:36:41.078" v="3329"/>
          <ac:spMkLst>
            <pc:docMk/>
            <pc:sldMk cId="3411304675" sldId="446"/>
            <ac:spMk id="153" creationId="{D5B2575A-D491-E5C8-EA0B-5D8A48AC764E}"/>
          </ac:spMkLst>
        </pc:spChg>
        <pc:spChg chg="mod">
          <ac:chgData name="Minh Tran" userId="59ade502-7af3-4e1d-b883-7a9e2f25f753" providerId="ADAL" clId="{B27C2AB0-6E6F-4507-9BBA-84CD93A8B44E}" dt="2023-08-15T08:36:41.078" v="3329"/>
          <ac:spMkLst>
            <pc:docMk/>
            <pc:sldMk cId="3411304675" sldId="446"/>
            <ac:spMk id="154" creationId="{FB017412-BFBF-964B-2BB0-90F6C05B5167}"/>
          </ac:spMkLst>
        </pc:spChg>
        <pc:spChg chg="mod">
          <ac:chgData name="Minh Tran" userId="59ade502-7af3-4e1d-b883-7a9e2f25f753" providerId="ADAL" clId="{B27C2AB0-6E6F-4507-9BBA-84CD93A8B44E}" dt="2023-08-15T08:36:41.078" v="3329"/>
          <ac:spMkLst>
            <pc:docMk/>
            <pc:sldMk cId="3411304675" sldId="446"/>
            <ac:spMk id="155" creationId="{6DC7132E-AB5C-7BC4-4187-6F671D85485D}"/>
          </ac:spMkLst>
        </pc:spChg>
        <pc:spChg chg="mod">
          <ac:chgData name="Minh Tran" userId="59ade502-7af3-4e1d-b883-7a9e2f25f753" providerId="ADAL" clId="{B27C2AB0-6E6F-4507-9BBA-84CD93A8B44E}" dt="2023-08-15T08:36:41.078" v="3329"/>
          <ac:spMkLst>
            <pc:docMk/>
            <pc:sldMk cId="3411304675" sldId="446"/>
            <ac:spMk id="156" creationId="{883A2776-5CBF-2117-EAE2-C70CE419E0B5}"/>
          </ac:spMkLst>
        </pc:spChg>
        <pc:spChg chg="mod">
          <ac:chgData name="Minh Tran" userId="59ade502-7af3-4e1d-b883-7a9e2f25f753" providerId="ADAL" clId="{B27C2AB0-6E6F-4507-9BBA-84CD93A8B44E}" dt="2023-08-15T08:36:41.078" v="3329"/>
          <ac:spMkLst>
            <pc:docMk/>
            <pc:sldMk cId="3411304675" sldId="446"/>
            <ac:spMk id="157" creationId="{CB21277B-C41C-9FA6-42DA-977E23C5DFB4}"/>
          </ac:spMkLst>
        </pc:spChg>
        <pc:spChg chg="mod">
          <ac:chgData name="Minh Tran" userId="59ade502-7af3-4e1d-b883-7a9e2f25f753" providerId="ADAL" clId="{B27C2AB0-6E6F-4507-9BBA-84CD93A8B44E}" dt="2023-08-15T08:36:41.078" v="3329"/>
          <ac:spMkLst>
            <pc:docMk/>
            <pc:sldMk cId="3411304675" sldId="446"/>
            <ac:spMk id="158" creationId="{6F89861A-3EDF-AA7D-A617-CACD1C593BA8}"/>
          </ac:spMkLst>
        </pc:spChg>
        <pc:spChg chg="mod">
          <ac:chgData name="Minh Tran" userId="59ade502-7af3-4e1d-b883-7a9e2f25f753" providerId="ADAL" clId="{B27C2AB0-6E6F-4507-9BBA-84CD93A8B44E}" dt="2023-08-15T08:36:41.078" v="3329"/>
          <ac:spMkLst>
            <pc:docMk/>
            <pc:sldMk cId="3411304675" sldId="446"/>
            <ac:spMk id="159" creationId="{94D7D186-18B4-9904-4F03-1BAF02620D37}"/>
          </ac:spMkLst>
        </pc:spChg>
        <pc:spChg chg="mod">
          <ac:chgData name="Minh Tran" userId="59ade502-7af3-4e1d-b883-7a9e2f25f753" providerId="ADAL" clId="{B27C2AB0-6E6F-4507-9BBA-84CD93A8B44E}" dt="2023-08-15T08:36:41.078" v="3329"/>
          <ac:spMkLst>
            <pc:docMk/>
            <pc:sldMk cId="3411304675" sldId="446"/>
            <ac:spMk id="160" creationId="{DE79DFE0-144B-E612-2D79-4ABB7B2DA620}"/>
          </ac:spMkLst>
        </pc:spChg>
        <pc:spChg chg="mod">
          <ac:chgData name="Minh Tran" userId="59ade502-7af3-4e1d-b883-7a9e2f25f753" providerId="ADAL" clId="{B27C2AB0-6E6F-4507-9BBA-84CD93A8B44E}" dt="2023-08-15T08:36:41.078" v="3329"/>
          <ac:spMkLst>
            <pc:docMk/>
            <pc:sldMk cId="3411304675" sldId="446"/>
            <ac:spMk id="161" creationId="{0E3A7FE1-0284-008F-50A9-BDE680C1F7CD}"/>
          </ac:spMkLst>
        </pc:spChg>
        <pc:spChg chg="mod">
          <ac:chgData name="Minh Tran" userId="59ade502-7af3-4e1d-b883-7a9e2f25f753" providerId="ADAL" clId="{B27C2AB0-6E6F-4507-9BBA-84CD93A8B44E}" dt="2023-08-15T08:36:41.078" v="3329"/>
          <ac:spMkLst>
            <pc:docMk/>
            <pc:sldMk cId="3411304675" sldId="446"/>
            <ac:spMk id="162" creationId="{D40827E5-0925-957E-E7FE-A9510F078C99}"/>
          </ac:spMkLst>
        </pc:spChg>
        <pc:spChg chg="mod">
          <ac:chgData name="Minh Tran" userId="59ade502-7af3-4e1d-b883-7a9e2f25f753" providerId="ADAL" clId="{B27C2AB0-6E6F-4507-9BBA-84CD93A8B44E}" dt="2023-08-15T08:36:41.078" v="3329"/>
          <ac:spMkLst>
            <pc:docMk/>
            <pc:sldMk cId="3411304675" sldId="446"/>
            <ac:spMk id="163" creationId="{B72ADFDC-704E-744E-BDF4-650527D47168}"/>
          </ac:spMkLst>
        </pc:spChg>
        <pc:spChg chg="mod">
          <ac:chgData name="Minh Tran" userId="59ade502-7af3-4e1d-b883-7a9e2f25f753" providerId="ADAL" clId="{B27C2AB0-6E6F-4507-9BBA-84CD93A8B44E}" dt="2023-08-15T08:36:41.078" v="3329"/>
          <ac:spMkLst>
            <pc:docMk/>
            <pc:sldMk cId="3411304675" sldId="446"/>
            <ac:spMk id="164" creationId="{5B59E022-8053-2BE1-60C8-9C451101E69E}"/>
          </ac:spMkLst>
        </pc:spChg>
        <pc:spChg chg="mod">
          <ac:chgData name="Minh Tran" userId="59ade502-7af3-4e1d-b883-7a9e2f25f753" providerId="ADAL" clId="{B27C2AB0-6E6F-4507-9BBA-84CD93A8B44E}" dt="2023-08-15T08:36:41.078" v="3329"/>
          <ac:spMkLst>
            <pc:docMk/>
            <pc:sldMk cId="3411304675" sldId="446"/>
            <ac:spMk id="165" creationId="{E322160B-DE5A-0BCE-8CD6-DEDB887F460D}"/>
          </ac:spMkLst>
        </pc:spChg>
        <pc:spChg chg="mod">
          <ac:chgData name="Minh Tran" userId="59ade502-7af3-4e1d-b883-7a9e2f25f753" providerId="ADAL" clId="{B27C2AB0-6E6F-4507-9BBA-84CD93A8B44E}" dt="2023-08-15T08:36:41.078" v="3329"/>
          <ac:spMkLst>
            <pc:docMk/>
            <pc:sldMk cId="3411304675" sldId="446"/>
            <ac:spMk id="166" creationId="{3A0E30B7-FC85-C6C5-AE8F-39F2B57FC905}"/>
          </ac:spMkLst>
        </pc:spChg>
        <pc:spChg chg="mod">
          <ac:chgData name="Minh Tran" userId="59ade502-7af3-4e1d-b883-7a9e2f25f753" providerId="ADAL" clId="{B27C2AB0-6E6F-4507-9BBA-84CD93A8B44E}" dt="2023-08-15T08:36:41.078" v="3329"/>
          <ac:spMkLst>
            <pc:docMk/>
            <pc:sldMk cId="3411304675" sldId="446"/>
            <ac:spMk id="167" creationId="{9FC628A6-8735-E221-CAAD-359C8F06C5FC}"/>
          </ac:spMkLst>
        </pc:spChg>
        <pc:spChg chg="mod">
          <ac:chgData name="Minh Tran" userId="59ade502-7af3-4e1d-b883-7a9e2f25f753" providerId="ADAL" clId="{B27C2AB0-6E6F-4507-9BBA-84CD93A8B44E}" dt="2023-08-15T08:36:41.078" v="3329"/>
          <ac:spMkLst>
            <pc:docMk/>
            <pc:sldMk cId="3411304675" sldId="446"/>
            <ac:spMk id="168" creationId="{3B68085D-49E5-70B8-9A1D-D09148741CCC}"/>
          </ac:spMkLst>
        </pc:spChg>
        <pc:spChg chg="mod">
          <ac:chgData name="Minh Tran" userId="59ade502-7af3-4e1d-b883-7a9e2f25f753" providerId="ADAL" clId="{B27C2AB0-6E6F-4507-9BBA-84CD93A8B44E}" dt="2023-08-15T08:36:41.078" v="3329"/>
          <ac:spMkLst>
            <pc:docMk/>
            <pc:sldMk cId="3411304675" sldId="446"/>
            <ac:spMk id="169" creationId="{38D5C97D-189F-089E-A1BD-5E05F3F04F46}"/>
          </ac:spMkLst>
        </pc:spChg>
        <pc:spChg chg="mod">
          <ac:chgData name="Minh Tran" userId="59ade502-7af3-4e1d-b883-7a9e2f25f753" providerId="ADAL" clId="{B27C2AB0-6E6F-4507-9BBA-84CD93A8B44E}" dt="2023-08-15T08:36:41.078" v="3329"/>
          <ac:spMkLst>
            <pc:docMk/>
            <pc:sldMk cId="3411304675" sldId="446"/>
            <ac:spMk id="170" creationId="{4DAC87A6-53D9-12C8-48DE-23C1510B606A}"/>
          </ac:spMkLst>
        </pc:spChg>
        <pc:spChg chg="mod">
          <ac:chgData name="Minh Tran" userId="59ade502-7af3-4e1d-b883-7a9e2f25f753" providerId="ADAL" clId="{B27C2AB0-6E6F-4507-9BBA-84CD93A8B44E}" dt="2023-08-15T08:36:41.078" v="3329"/>
          <ac:spMkLst>
            <pc:docMk/>
            <pc:sldMk cId="3411304675" sldId="446"/>
            <ac:spMk id="172" creationId="{C79F8B5F-E148-DA90-1F2A-53D9E39C6078}"/>
          </ac:spMkLst>
        </pc:spChg>
        <pc:spChg chg="mod">
          <ac:chgData name="Minh Tran" userId="59ade502-7af3-4e1d-b883-7a9e2f25f753" providerId="ADAL" clId="{B27C2AB0-6E6F-4507-9BBA-84CD93A8B44E}" dt="2023-08-15T08:36:41.078" v="3329"/>
          <ac:spMkLst>
            <pc:docMk/>
            <pc:sldMk cId="3411304675" sldId="446"/>
            <ac:spMk id="173" creationId="{5D54A398-0EB7-FBE1-A7D3-3994999EFF33}"/>
          </ac:spMkLst>
        </pc:spChg>
        <pc:spChg chg="mod">
          <ac:chgData name="Minh Tran" userId="59ade502-7af3-4e1d-b883-7a9e2f25f753" providerId="ADAL" clId="{B27C2AB0-6E6F-4507-9BBA-84CD93A8B44E}" dt="2023-08-15T08:36:41.078" v="3329"/>
          <ac:spMkLst>
            <pc:docMk/>
            <pc:sldMk cId="3411304675" sldId="446"/>
            <ac:spMk id="174" creationId="{F2E12952-F11D-7319-EF73-1C24A292D00E}"/>
          </ac:spMkLst>
        </pc:spChg>
        <pc:spChg chg="mod">
          <ac:chgData name="Minh Tran" userId="59ade502-7af3-4e1d-b883-7a9e2f25f753" providerId="ADAL" clId="{B27C2AB0-6E6F-4507-9BBA-84CD93A8B44E}" dt="2023-08-15T08:36:41.078" v="3329"/>
          <ac:spMkLst>
            <pc:docMk/>
            <pc:sldMk cId="3411304675" sldId="446"/>
            <ac:spMk id="175" creationId="{273A5010-BF1C-F612-DEBA-F30CAEC24C88}"/>
          </ac:spMkLst>
        </pc:spChg>
        <pc:spChg chg="mod">
          <ac:chgData name="Minh Tran" userId="59ade502-7af3-4e1d-b883-7a9e2f25f753" providerId="ADAL" clId="{B27C2AB0-6E6F-4507-9BBA-84CD93A8B44E}" dt="2023-08-15T08:36:41.078" v="3329"/>
          <ac:spMkLst>
            <pc:docMk/>
            <pc:sldMk cId="3411304675" sldId="446"/>
            <ac:spMk id="176" creationId="{F8A0F424-9EA2-BADA-B464-BA515A1CC32E}"/>
          </ac:spMkLst>
        </pc:spChg>
        <pc:spChg chg="mod">
          <ac:chgData name="Minh Tran" userId="59ade502-7af3-4e1d-b883-7a9e2f25f753" providerId="ADAL" clId="{B27C2AB0-6E6F-4507-9BBA-84CD93A8B44E}" dt="2023-08-15T08:36:41.078" v="3329"/>
          <ac:spMkLst>
            <pc:docMk/>
            <pc:sldMk cId="3411304675" sldId="446"/>
            <ac:spMk id="177" creationId="{E8BF2A83-DF39-4751-0685-068CDAB1D8A4}"/>
          </ac:spMkLst>
        </pc:spChg>
        <pc:spChg chg="mod">
          <ac:chgData name="Minh Tran" userId="59ade502-7af3-4e1d-b883-7a9e2f25f753" providerId="ADAL" clId="{B27C2AB0-6E6F-4507-9BBA-84CD93A8B44E}" dt="2023-08-15T08:36:41.078" v="3329"/>
          <ac:spMkLst>
            <pc:docMk/>
            <pc:sldMk cId="3411304675" sldId="446"/>
            <ac:spMk id="179" creationId="{394A3154-4BC5-C81F-B394-82CC96749A3E}"/>
          </ac:spMkLst>
        </pc:spChg>
        <pc:spChg chg="mod">
          <ac:chgData name="Minh Tran" userId="59ade502-7af3-4e1d-b883-7a9e2f25f753" providerId="ADAL" clId="{B27C2AB0-6E6F-4507-9BBA-84CD93A8B44E}" dt="2023-08-15T08:36:41.078" v="3329"/>
          <ac:spMkLst>
            <pc:docMk/>
            <pc:sldMk cId="3411304675" sldId="446"/>
            <ac:spMk id="184" creationId="{79AACB5C-CBB9-AD1E-2779-7F9CBFF1845C}"/>
          </ac:spMkLst>
        </pc:spChg>
        <pc:spChg chg="mod">
          <ac:chgData name="Minh Tran" userId="59ade502-7af3-4e1d-b883-7a9e2f25f753" providerId="ADAL" clId="{B27C2AB0-6E6F-4507-9BBA-84CD93A8B44E}" dt="2023-08-15T08:36:41.078" v="3329"/>
          <ac:spMkLst>
            <pc:docMk/>
            <pc:sldMk cId="3411304675" sldId="446"/>
            <ac:spMk id="186" creationId="{A0182C91-17E3-2BFA-DA1A-0088FF67FDBD}"/>
          </ac:spMkLst>
        </pc:spChg>
        <pc:spChg chg="mod">
          <ac:chgData name="Minh Tran" userId="59ade502-7af3-4e1d-b883-7a9e2f25f753" providerId="ADAL" clId="{B27C2AB0-6E6F-4507-9BBA-84CD93A8B44E}" dt="2023-08-15T08:36:41.078" v="3329"/>
          <ac:spMkLst>
            <pc:docMk/>
            <pc:sldMk cId="3411304675" sldId="446"/>
            <ac:spMk id="187" creationId="{E42BB620-1A52-7965-E99D-E5627659B7D6}"/>
          </ac:spMkLst>
        </pc:spChg>
        <pc:spChg chg="mod">
          <ac:chgData name="Minh Tran" userId="59ade502-7af3-4e1d-b883-7a9e2f25f753" providerId="ADAL" clId="{B27C2AB0-6E6F-4507-9BBA-84CD93A8B44E}" dt="2023-08-15T08:36:41.078" v="3329"/>
          <ac:spMkLst>
            <pc:docMk/>
            <pc:sldMk cId="3411304675" sldId="446"/>
            <ac:spMk id="188" creationId="{353433B4-BFD3-F2A8-6C29-12A19C1A45A3}"/>
          </ac:spMkLst>
        </pc:spChg>
        <pc:spChg chg="mod">
          <ac:chgData name="Minh Tran" userId="59ade502-7af3-4e1d-b883-7a9e2f25f753" providerId="ADAL" clId="{B27C2AB0-6E6F-4507-9BBA-84CD93A8B44E}" dt="2023-08-15T08:36:41.078" v="3329"/>
          <ac:spMkLst>
            <pc:docMk/>
            <pc:sldMk cId="3411304675" sldId="446"/>
            <ac:spMk id="189" creationId="{FBCCCD00-2D31-D2D8-C02A-4C1DD4771D42}"/>
          </ac:spMkLst>
        </pc:spChg>
        <pc:spChg chg="mod">
          <ac:chgData name="Minh Tran" userId="59ade502-7af3-4e1d-b883-7a9e2f25f753" providerId="ADAL" clId="{B27C2AB0-6E6F-4507-9BBA-84CD93A8B44E}" dt="2023-08-15T08:36:41.078" v="3329"/>
          <ac:spMkLst>
            <pc:docMk/>
            <pc:sldMk cId="3411304675" sldId="446"/>
            <ac:spMk id="190" creationId="{0B8CAA3F-D942-5508-C0FE-7E1645CA4815}"/>
          </ac:spMkLst>
        </pc:spChg>
        <pc:spChg chg="mod">
          <ac:chgData name="Minh Tran" userId="59ade502-7af3-4e1d-b883-7a9e2f25f753" providerId="ADAL" clId="{B27C2AB0-6E6F-4507-9BBA-84CD93A8B44E}" dt="2023-08-15T08:36:41.078" v="3329"/>
          <ac:spMkLst>
            <pc:docMk/>
            <pc:sldMk cId="3411304675" sldId="446"/>
            <ac:spMk id="191" creationId="{82B59D73-8AF2-10B7-3273-92C64D8695A3}"/>
          </ac:spMkLst>
        </pc:spChg>
        <pc:spChg chg="mod">
          <ac:chgData name="Minh Tran" userId="59ade502-7af3-4e1d-b883-7a9e2f25f753" providerId="ADAL" clId="{B27C2AB0-6E6F-4507-9BBA-84CD93A8B44E}" dt="2023-08-15T08:36:41.078" v="3329"/>
          <ac:spMkLst>
            <pc:docMk/>
            <pc:sldMk cId="3411304675" sldId="446"/>
            <ac:spMk id="192" creationId="{0C6896DE-CE50-D12E-C5A9-704CC266B5F7}"/>
          </ac:spMkLst>
        </pc:spChg>
        <pc:spChg chg="mod">
          <ac:chgData name="Minh Tran" userId="59ade502-7af3-4e1d-b883-7a9e2f25f753" providerId="ADAL" clId="{B27C2AB0-6E6F-4507-9BBA-84CD93A8B44E}" dt="2023-08-15T08:36:41.078" v="3329"/>
          <ac:spMkLst>
            <pc:docMk/>
            <pc:sldMk cId="3411304675" sldId="446"/>
            <ac:spMk id="193" creationId="{BA50BF71-32BD-273D-23B9-AA9507DB1F25}"/>
          </ac:spMkLst>
        </pc:spChg>
        <pc:spChg chg="mod">
          <ac:chgData name="Minh Tran" userId="59ade502-7af3-4e1d-b883-7a9e2f25f753" providerId="ADAL" clId="{B27C2AB0-6E6F-4507-9BBA-84CD93A8B44E}" dt="2023-08-15T08:36:41.078" v="3329"/>
          <ac:spMkLst>
            <pc:docMk/>
            <pc:sldMk cId="3411304675" sldId="446"/>
            <ac:spMk id="194" creationId="{7A4975EC-21E9-0D95-0E49-B06B8961E771}"/>
          </ac:spMkLst>
        </pc:spChg>
        <pc:spChg chg="mod">
          <ac:chgData name="Minh Tran" userId="59ade502-7af3-4e1d-b883-7a9e2f25f753" providerId="ADAL" clId="{B27C2AB0-6E6F-4507-9BBA-84CD93A8B44E}" dt="2023-08-15T08:36:41.078" v="3329"/>
          <ac:spMkLst>
            <pc:docMk/>
            <pc:sldMk cId="3411304675" sldId="446"/>
            <ac:spMk id="195" creationId="{532BB20E-CFB3-E798-11AF-DE95449D104F}"/>
          </ac:spMkLst>
        </pc:spChg>
        <pc:spChg chg="mod">
          <ac:chgData name="Minh Tran" userId="59ade502-7af3-4e1d-b883-7a9e2f25f753" providerId="ADAL" clId="{B27C2AB0-6E6F-4507-9BBA-84CD93A8B44E}" dt="2023-08-15T08:36:41.078" v="3329"/>
          <ac:spMkLst>
            <pc:docMk/>
            <pc:sldMk cId="3411304675" sldId="446"/>
            <ac:spMk id="196" creationId="{5ADC5F13-C4AE-C270-1ED9-C4298DE18C6A}"/>
          </ac:spMkLst>
        </pc:spChg>
        <pc:spChg chg="mod">
          <ac:chgData name="Minh Tran" userId="59ade502-7af3-4e1d-b883-7a9e2f25f753" providerId="ADAL" clId="{B27C2AB0-6E6F-4507-9BBA-84CD93A8B44E}" dt="2023-08-15T08:36:41.078" v="3329"/>
          <ac:spMkLst>
            <pc:docMk/>
            <pc:sldMk cId="3411304675" sldId="446"/>
            <ac:spMk id="197" creationId="{AB6396BF-D01D-97CA-CF53-C5C8ED2B9A70}"/>
          </ac:spMkLst>
        </pc:spChg>
        <pc:spChg chg="mod">
          <ac:chgData name="Minh Tran" userId="59ade502-7af3-4e1d-b883-7a9e2f25f753" providerId="ADAL" clId="{B27C2AB0-6E6F-4507-9BBA-84CD93A8B44E}" dt="2023-08-15T08:36:41.078" v="3329"/>
          <ac:spMkLst>
            <pc:docMk/>
            <pc:sldMk cId="3411304675" sldId="446"/>
            <ac:spMk id="198" creationId="{8386851C-95F1-44E7-35C3-C2DCB80C5F68}"/>
          </ac:spMkLst>
        </pc:spChg>
        <pc:spChg chg="mod">
          <ac:chgData name="Minh Tran" userId="59ade502-7af3-4e1d-b883-7a9e2f25f753" providerId="ADAL" clId="{B27C2AB0-6E6F-4507-9BBA-84CD93A8B44E}" dt="2023-08-15T08:36:41.078" v="3329"/>
          <ac:spMkLst>
            <pc:docMk/>
            <pc:sldMk cId="3411304675" sldId="446"/>
            <ac:spMk id="199" creationId="{100B6D26-C8C2-427B-AE4F-5CE3A6842366}"/>
          </ac:spMkLst>
        </pc:spChg>
        <pc:spChg chg="mod">
          <ac:chgData name="Minh Tran" userId="59ade502-7af3-4e1d-b883-7a9e2f25f753" providerId="ADAL" clId="{B27C2AB0-6E6F-4507-9BBA-84CD93A8B44E}" dt="2023-08-15T08:36:41.078" v="3329"/>
          <ac:spMkLst>
            <pc:docMk/>
            <pc:sldMk cId="3411304675" sldId="446"/>
            <ac:spMk id="200" creationId="{07BFE75B-3ECD-5F98-9400-6819429C5F7B}"/>
          </ac:spMkLst>
        </pc:spChg>
        <pc:spChg chg="mod">
          <ac:chgData name="Minh Tran" userId="59ade502-7af3-4e1d-b883-7a9e2f25f753" providerId="ADAL" clId="{B27C2AB0-6E6F-4507-9BBA-84CD93A8B44E}" dt="2023-08-15T08:36:41.078" v="3329"/>
          <ac:spMkLst>
            <pc:docMk/>
            <pc:sldMk cId="3411304675" sldId="446"/>
            <ac:spMk id="201" creationId="{8CEE8E21-BA01-B419-4594-BE7B8878A1D2}"/>
          </ac:spMkLst>
        </pc:spChg>
        <pc:spChg chg="mod">
          <ac:chgData name="Minh Tran" userId="59ade502-7af3-4e1d-b883-7a9e2f25f753" providerId="ADAL" clId="{B27C2AB0-6E6F-4507-9BBA-84CD93A8B44E}" dt="2023-08-15T08:36:41.078" v="3329"/>
          <ac:spMkLst>
            <pc:docMk/>
            <pc:sldMk cId="3411304675" sldId="446"/>
            <ac:spMk id="202" creationId="{7548B9CC-6972-33EB-A804-04AB161F27B0}"/>
          </ac:spMkLst>
        </pc:spChg>
        <pc:spChg chg="mod">
          <ac:chgData name="Minh Tran" userId="59ade502-7af3-4e1d-b883-7a9e2f25f753" providerId="ADAL" clId="{B27C2AB0-6E6F-4507-9BBA-84CD93A8B44E}" dt="2023-08-15T08:36:41.078" v="3329"/>
          <ac:spMkLst>
            <pc:docMk/>
            <pc:sldMk cId="3411304675" sldId="446"/>
            <ac:spMk id="203" creationId="{E531C7F0-7149-3D2B-7BDA-17BEF073D711}"/>
          </ac:spMkLst>
        </pc:spChg>
        <pc:spChg chg="mod">
          <ac:chgData name="Minh Tran" userId="59ade502-7af3-4e1d-b883-7a9e2f25f753" providerId="ADAL" clId="{B27C2AB0-6E6F-4507-9BBA-84CD93A8B44E}" dt="2023-08-15T08:36:41.078" v="3329"/>
          <ac:spMkLst>
            <pc:docMk/>
            <pc:sldMk cId="3411304675" sldId="446"/>
            <ac:spMk id="204" creationId="{90E59072-63D2-2F08-9E5D-9A7B205D3C43}"/>
          </ac:spMkLst>
        </pc:spChg>
        <pc:spChg chg="mod">
          <ac:chgData name="Minh Tran" userId="59ade502-7af3-4e1d-b883-7a9e2f25f753" providerId="ADAL" clId="{B27C2AB0-6E6F-4507-9BBA-84CD93A8B44E}" dt="2023-08-15T08:36:41.078" v="3329"/>
          <ac:spMkLst>
            <pc:docMk/>
            <pc:sldMk cId="3411304675" sldId="446"/>
            <ac:spMk id="205" creationId="{1CA59C59-A3EF-46EF-DBD0-105908CD989E}"/>
          </ac:spMkLst>
        </pc:spChg>
        <pc:spChg chg="mod">
          <ac:chgData name="Minh Tran" userId="59ade502-7af3-4e1d-b883-7a9e2f25f753" providerId="ADAL" clId="{B27C2AB0-6E6F-4507-9BBA-84CD93A8B44E}" dt="2023-08-15T08:36:41.078" v="3329"/>
          <ac:spMkLst>
            <pc:docMk/>
            <pc:sldMk cId="3411304675" sldId="446"/>
            <ac:spMk id="206" creationId="{4490FA06-55BA-3756-1127-FCB104F8DD0A}"/>
          </ac:spMkLst>
        </pc:spChg>
        <pc:spChg chg="mod">
          <ac:chgData name="Minh Tran" userId="59ade502-7af3-4e1d-b883-7a9e2f25f753" providerId="ADAL" clId="{B27C2AB0-6E6F-4507-9BBA-84CD93A8B44E}" dt="2023-08-15T08:36:41.078" v="3329"/>
          <ac:spMkLst>
            <pc:docMk/>
            <pc:sldMk cId="3411304675" sldId="446"/>
            <ac:spMk id="207" creationId="{D11731C6-F6FD-C5A7-511D-6DF362143049}"/>
          </ac:spMkLst>
        </pc:spChg>
        <pc:spChg chg="mod">
          <ac:chgData name="Minh Tran" userId="59ade502-7af3-4e1d-b883-7a9e2f25f753" providerId="ADAL" clId="{B27C2AB0-6E6F-4507-9BBA-84CD93A8B44E}" dt="2023-08-15T08:36:41.078" v="3329"/>
          <ac:spMkLst>
            <pc:docMk/>
            <pc:sldMk cId="3411304675" sldId="446"/>
            <ac:spMk id="208" creationId="{EFF00831-FEAF-72FA-E28B-A16B33668431}"/>
          </ac:spMkLst>
        </pc:spChg>
        <pc:spChg chg="mod">
          <ac:chgData name="Minh Tran" userId="59ade502-7af3-4e1d-b883-7a9e2f25f753" providerId="ADAL" clId="{B27C2AB0-6E6F-4507-9BBA-84CD93A8B44E}" dt="2023-08-15T08:36:41.078" v="3329"/>
          <ac:spMkLst>
            <pc:docMk/>
            <pc:sldMk cId="3411304675" sldId="446"/>
            <ac:spMk id="209" creationId="{DD724C26-668D-9570-8282-DA34F268D6B9}"/>
          </ac:spMkLst>
        </pc:spChg>
        <pc:spChg chg="mod">
          <ac:chgData name="Minh Tran" userId="59ade502-7af3-4e1d-b883-7a9e2f25f753" providerId="ADAL" clId="{B27C2AB0-6E6F-4507-9BBA-84CD93A8B44E}" dt="2023-08-15T08:36:41.078" v="3329"/>
          <ac:spMkLst>
            <pc:docMk/>
            <pc:sldMk cId="3411304675" sldId="446"/>
            <ac:spMk id="210" creationId="{64CA4194-57F9-BB59-7473-68B7D3658A55}"/>
          </ac:spMkLst>
        </pc:spChg>
        <pc:spChg chg="mod">
          <ac:chgData name="Minh Tran" userId="59ade502-7af3-4e1d-b883-7a9e2f25f753" providerId="ADAL" clId="{B27C2AB0-6E6F-4507-9BBA-84CD93A8B44E}" dt="2023-08-15T08:36:41.078" v="3329"/>
          <ac:spMkLst>
            <pc:docMk/>
            <pc:sldMk cId="3411304675" sldId="446"/>
            <ac:spMk id="211" creationId="{81840481-216D-6D93-C795-AE5D9B531AC9}"/>
          </ac:spMkLst>
        </pc:spChg>
        <pc:spChg chg="mod">
          <ac:chgData name="Minh Tran" userId="59ade502-7af3-4e1d-b883-7a9e2f25f753" providerId="ADAL" clId="{B27C2AB0-6E6F-4507-9BBA-84CD93A8B44E}" dt="2023-08-15T08:36:41.078" v="3329"/>
          <ac:spMkLst>
            <pc:docMk/>
            <pc:sldMk cId="3411304675" sldId="446"/>
            <ac:spMk id="212" creationId="{F57F9574-26E9-6E53-876A-457618DEF3A6}"/>
          </ac:spMkLst>
        </pc:spChg>
        <pc:spChg chg="mod">
          <ac:chgData name="Minh Tran" userId="59ade502-7af3-4e1d-b883-7a9e2f25f753" providerId="ADAL" clId="{B27C2AB0-6E6F-4507-9BBA-84CD93A8B44E}" dt="2023-08-15T08:36:41.078" v="3329"/>
          <ac:spMkLst>
            <pc:docMk/>
            <pc:sldMk cId="3411304675" sldId="446"/>
            <ac:spMk id="213" creationId="{D5E8DA7E-16BB-3DA2-78CA-D147FB33E1E2}"/>
          </ac:spMkLst>
        </pc:spChg>
        <pc:spChg chg="mod">
          <ac:chgData name="Minh Tran" userId="59ade502-7af3-4e1d-b883-7a9e2f25f753" providerId="ADAL" clId="{B27C2AB0-6E6F-4507-9BBA-84CD93A8B44E}" dt="2023-08-15T08:36:41.078" v="3329"/>
          <ac:spMkLst>
            <pc:docMk/>
            <pc:sldMk cId="3411304675" sldId="446"/>
            <ac:spMk id="214" creationId="{BA61EB31-E78A-BBEF-4C67-CA8179FCAEAA}"/>
          </ac:spMkLst>
        </pc:spChg>
        <pc:spChg chg="mod">
          <ac:chgData name="Minh Tran" userId="59ade502-7af3-4e1d-b883-7a9e2f25f753" providerId="ADAL" clId="{B27C2AB0-6E6F-4507-9BBA-84CD93A8B44E}" dt="2023-08-15T08:36:41.078" v="3329"/>
          <ac:spMkLst>
            <pc:docMk/>
            <pc:sldMk cId="3411304675" sldId="446"/>
            <ac:spMk id="215" creationId="{40AFD61F-B2F0-94DF-5624-F31955DDF026}"/>
          </ac:spMkLst>
        </pc:spChg>
        <pc:spChg chg="mod">
          <ac:chgData name="Minh Tran" userId="59ade502-7af3-4e1d-b883-7a9e2f25f753" providerId="ADAL" clId="{B27C2AB0-6E6F-4507-9BBA-84CD93A8B44E}" dt="2023-08-15T08:36:41.078" v="3329"/>
          <ac:spMkLst>
            <pc:docMk/>
            <pc:sldMk cId="3411304675" sldId="446"/>
            <ac:spMk id="216" creationId="{7C225B89-B9F3-D1A6-8668-76AF6ECE8AE1}"/>
          </ac:spMkLst>
        </pc:spChg>
        <pc:spChg chg="mod">
          <ac:chgData name="Minh Tran" userId="59ade502-7af3-4e1d-b883-7a9e2f25f753" providerId="ADAL" clId="{B27C2AB0-6E6F-4507-9BBA-84CD93A8B44E}" dt="2023-08-15T08:36:41.078" v="3329"/>
          <ac:spMkLst>
            <pc:docMk/>
            <pc:sldMk cId="3411304675" sldId="446"/>
            <ac:spMk id="217" creationId="{91E53A8A-DA18-8958-E6F0-2B50574A47D2}"/>
          </ac:spMkLst>
        </pc:spChg>
        <pc:spChg chg="mod">
          <ac:chgData name="Minh Tran" userId="59ade502-7af3-4e1d-b883-7a9e2f25f753" providerId="ADAL" clId="{B27C2AB0-6E6F-4507-9BBA-84CD93A8B44E}" dt="2023-08-15T08:36:41.078" v="3329"/>
          <ac:spMkLst>
            <pc:docMk/>
            <pc:sldMk cId="3411304675" sldId="446"/>
            <ac:spMk id="218" creationId="{BE225EF0-276C-AA07-AA70-7FA43C96CA66}"/>
          </ac:spMkLst>
        </pc:spChg>
        <pc:spChg chg="mod">
          <ac:chgData name="Minh Tran" userId="59ade502-7af3-4e1d-b883-7a9e2f25f753" providerId="ADAL" clId="{B27C2AB0-6E6F-4507-9BBA-84CD93A8B44E}" dt="2023-08-15T08:36:41.078" v="3329"/>
          <ac:spMkLst>
            <pc:docMk/>
            <pc:sldMk cId="3411304675" sldId="446"/>
            <ac:spMk id="219" creationId="{C0B41569-5349-2085-89E9-82D193456479}"/>
          </ac:spMkLst>
        </pc:spChg>
        <pc:spChg chg="mod">
          <ac:chgData name="Minh Tran" userId="59ade502-7af3-4e1d-b883-7a9e2f25f753" providerId="ADAL" clId="{B27C2AB0-6E6F-4507-9BBA-84CD93A8B44E}" dt="2023-08-15T08:36:41.078" v="3329"/>
          <ac:spMkLst>
            <pc:docMk/>
            <pc:sldMk cId="3411304675" sldId="446"/>
            <ac:spMk id="220" creationId="{5F84BFDC-C95F-524E-746C-527CEE6397FA}"/>
          </ac:spMkLst>
        </pc:spChg>
        <pc:spChg chg="mod">
          <ac:chgData name="Minh Tran" userId="59ade502-7af3-4e1d-b883-7a9e2f25f753" providerId="ADAL" clId="{B27C2AB0-6E6F-4507-9BBA-84CD93A8B44E}" dt="2023-08-15T08:36:41.078" v="3329"/>
          <ac:spMkLst>
            <pc:docMk/>
            <pc:sldMk cId="3411304675" sldId="446"/>
            <ac:spMk id="221" creationId="{3E7FF244-D4A0-F5AC-66F4-7CD1200CD10C}"/>
          </ac:spMkLst>
        </pc:spChg>
        <pc:spChg chg="mod">
          <ac:chgData name="Minh Tran" userId="59ade502-7af3-4e1d-b883-7a9e2f25f753" providerId="ADAL" clId="{B27C2AB0-6E6F-4507-9BBA-84CD93A8B44E}" dt="2023-08-15T08:36:41.078" v="3329"/>
          <ac:spMkLst>
            <pc:docMk/>
            <pc:sldMk cId="3411304675" sldId="446"/>
            <ac:spMk id="222" creationId="{9CFF29D3-6904-206E-9AD3-D7804B8851A5}"/>
          </ac:spMkLst>
        </pc:spChg>
        <pc:spChg chg="mod">
          <ac:chgData name="Minh Tran" userId="59ade502-7af3-4e1d-b883-7a9e2f25f753" providerId="ADAL" clId="{B27C2AB0-6E6F-4507-9BBA-84CD93A8B44E}" dt="2023-08-15T08:36:41.078" v="3329"/>
          <ac:spMkLst>
            <pc:docMk/>
            <pc:sldMk cId="3411304675" sldId="446"/>
            <ac:spMk id="223" creationId="{7E29D7E6-FCAC-13F1-31B7-A568E4F397A4}"/>
          </ac:spMkLst>
        </pc:spChg>
        <pc:spChg chg="mod">
          <ac:chgData name="Minh Tran" userId="59ade502-7af3-4e1d-b883-7a9e2f25f753" providerId="ADAL" clId="{B27C2AB0-6E6F-4507-9BBA-84CD93A8B44E}" dt="2023-08-15T08:36:41.078" v="3329"/>
          <ac:spMkLst>
            <pc:docMk/>
            <pc:sldMk cId="3411304675" sldId="446"/>
            <ac:spMk id="224" creationId="{83CFA019-4A9D-D5D9-AE88-B2F365D4D0E0}"/>
          </ac:spMkLst>
        </pc:spChg>
        <pc:spChg chg="mod">
          <ac:chgData name="Minh Tran" userId="59ade502-7af3-4e1d-b883-7a9e2f25f753" providerId="ADAL" clId="{B27C2AB0-6E6F-4507-9BBA-84CD93A8B44E}" dt="2023-08-15T08:36:41.078" v="3329"/>
          <ac:spMkLst>
            <pc:docMk/>
            <pc:sldMk cId="3411304675" sldId="446"/>
            <ac:spMk id="225" creationId="{D633792E-C5B0-94DC-4A23-AEEF79F5FE08}"/>
          </ac:spMkLst>
        </pc:spChg>
        <pc:spChg chg="mod">
          <ac:chgData name="Minh Tran" userId="59ade502-7af3-4e1d-b883-7a9e2f25f753" providerId="ADAL" clId="{B27C2AB0-6E6F-4507-9BBA-84CD93A8B44E}" dt="2023-08-15T08:36:41.078" v="3329"/>
          <ac:spMkLst>
            <pc:docMk/>
            <pc:sldMk cId="3411304675" sldId="446"/>
            <ac:spMk id="226" creationId="{CACF23E4-65E2-1580-0128-CE59DDACAE0A}"/>
          </ac:spMkLst>
        </pc:spChg>
        <pc:spChg chg="mod">
          <ac:chgData name="Minh Tran" userId="59ade502-7af3-4e1d-b883-7a9e2f25f753" providerId="ADAL" clId="{B27C2AB0-6E6F-4507-9BBA-84CD93A8B44E}" dt="2023-08-15T08:36:41.078" v="3329"/>
          <ac:spMkLst>
            <pc:docMk/>
            <pc:sldMk cId="3411304675" sldId="446"/>
            <ac:spMk id="227" creationId="{F961CEC6-B2E0-0705-3292-1AC650342584}"/>
          </ac:spMkLst>
        </pc:spChg>
        <pc:spChg chg="mod">
          <ac:chgData name="Minh Tran" userId="59ade502-7af3-4e1d-b883-7a9e2f25f753" providerId="ADAL" clId="{B27C2AB0-6E6F-4507-9BBA-84CD93A8B44E}" dt="2023-08-15T08:36:41.078" v="3329"/>
          <ac:spMkLst>
            <pc:docMk/>
            <pc:sldMk cId="3411304675" sldId="446"/>
            <ac:spMk id="228" creationId="{07674999-C1B8-4135-C90F-B6F37CE81713}"/>
          </ac:spMkLst>
        </pc:spChg>
        <pc:spChg chg="mod">
          <ac:chgData name="Minh Tran" userId="59ade502-7af3-4e1d-b883-7a9e2f25f753" providerId="ADAL" clId="{B27C2AB0-6E6F-4507-9BBA-84CD93A8B44E}" dt="2023-08-15T08:36:41.078" v="3329"/>
          <ac:spMkLst>
            <pc:docMk/>
            <pc:sldMk cId="3411304675" sldId="446"/>
            <ac:spMk id="229" creationId="{2908B690-A5DC-AFB6-261B-17CE7233D212}"/>
          </ac:spMkLst>
        </pc:spChg>
        <pc:spChg chg="mod">
          <ac:chgData name="Minh Tran" userId="59ade502-7af3-4e1d-b883-7a9e2f25f753" providerId="ADAL" clId="{B27C2AB0-6E6F-4507-9BBA-84CD93A8B44E}" dt="2023-08-15T08:36:41.078" v="3329"/>
          <ac:spMkLst>
            <pc:docMk/>
            <pc:sldMk cId="3411304675" sldId="446"/>
            <ac:spMk id="230" creationId="{6FCEB1BA-3BC7-04D3-D5E5-1087F5EDBF08}"/>
          </ac:spMkLst>
        </pc:spChg>
        <pc:spChg chg="mod">
          <ac:chgData name="Minh Tran" userId="59ade502-7af3-4e1d-b883-7a9e2f25f753" providerId="ADAL" clId="{B27C2AB0-6E6F-4507-9BBA-84CD93A8B44E}" dt="2023-08-15T08:36:41.078" v="3329"/>
          <ac:spMkLst>
            <pc:docMk/>
            <pc:sldMk cId="3411304675" sldId="446"/>
            <ac:spMk id="231" creationId="{28F9E765-B12E-C632-4D15-A9854F6F8C50}"/>
          </ac:spMkLst>
        </pc:spChg>
        <pc:spChg chg="mod">
          <ac:chgData name="Minh Tran" userId="59ade502-7af3-4e1d-b883-7a9e2f25f753" providerId="ADAL" clId="{B27C2AB0-6E6F-4507-9BBA-84CD93A8B44E}" dt="2023-08-15T08:36:41.078" v="3329"/>
          <ac:spMkLst>
            <pc:docMk/>
            <pc:sldMk cId="3411304675" sldId="446"/>
            <ac:spMk id="232" creationId="{AEB1A576-4C74-F57F-65A7-0E0CAA0CE4F8}"/>
          </ac:spMkLst>
        </pc:spChg>
        <pc:spChg chg="mod">
          <ac:chgData name="Minh Tran" userId="59ade502-7af3-4e1d-b883-7a9e2f25f753" providerId="ADAL" clId="{B27C2AB0-6E6F-4507-9BBA-84CD93A8B44E}" dt="2023-08-15T08:36:41.078" v="3329"/>
          <ac:spMkLst>
            <pc:docMk/>
            <pc:sldMk cId="3411304675" sldId="446"/>
            <ac:spMk id="233" creationId="{124EEDF1-C7A7-BF95-14B6-18E5A49433A1}"/>
          </ac:spMkLst>
        </pc:spChg>
        <pc:spChg chg="mod">
          <ac:chgData name="Minh Tran" userId="59ade502-7af3-4e1d-b883-7a9e2f25f753" providerId="ADAL" clId="{B27C2AB0-6E6F-4507-9BBA-84CD93A8B44E}" dt="2023-08-15T08:36:41.078" v="3329"/>
          <ac:spMkLst>
            <pc:docMk/>
            <pc:sldMk cId="3411304675" sldId="446"/>
            <ac:spMk id="234" creationId="{4EF61D0F-72F6-4512-4403-AB57CF5B47BB}"/>
          </ac:spMkLst>
        </pc:spChg>
        <pc:spChg chg="mod">
          <ac:chgData name="Minh Tran" userId="59ade502-7af3-4e1d-b883-7a9e2f25f753" providerId="ADAL" clId="{B27C2AB0-6E6F-4507-9BBA-84CD93A8B44E}" dt="2023-08-15T08:36:41.078" v="3329"/>
          <ac:spMkLst>
            <pc:docMk/>
            <pc:sldMk cId="3411304675" sldId="446"/>
            <ac:spMk id="235" creationId="{3025731F-8599-2F33-4183-2B9B0C184AE0}"/>
          </ac:spMkLst>
        </pc:spChg>
        <pc:spChg chg="mod">
          <ac:chgData name="Minh Tran" userId="59ade502-7af3-4e1d-b883-7a9e2f25f753" providerId="ADAL" clId="{B27C2AB0-6E6F-4507-9BBA-84CD93A8B44E}" dt="2023-08-15T08:36:41.078" v="3329"/>
          <ac:spMkLst>
            <pc:docMk/>
            <pc:sldMk cId="3411304675" sldId="446"/>
            <ac:spMk id="236" creationId="{7966B1C3-B538-DC5B-60C3-A5C5C223F0D5}"/>
          </ac:spMkLst>
        </pc:spChg>
        <pc:spChg chg="mod">
          <ac:chgData name="Minh Tran" userId="59ade502-7af3-4e1d-b883-7a9e2f25f753" providerId="ADAL" clId="{B27C2AB0-6E6F-4507-9BBA-84CD93A8B44E}" dt="2023-08-15T08:36:41.078" v="3329"/>
          <ac:spMkLst>
            <pc:docMk/>
            <pc:sldMk cId="3411304675" sldId="446"/>
            <ac:spMk id="237" creationId="{8C38BBEF-3316-F610-FD79-5A10627616EE}"/>
          </ac:spMkLst>
        </pc:spChg>
        <pc:spChg chg="mod">
          <ac:chgData name="Minh Tran" userId="59ade502-7af3-4e1d-b883-7a9e2f25f753" providerId="ADAL" clId="{B27C2AB0-6E6F-4507-9BBA-84CD93A8B44E}" dt="2023-08-15T08:36:41.078" v="3329"/>
          <ac:spMkLst>
            <pc:docMk/>
            <pc:sldMk cId="3411304675" sldId="446"/>
            <ac:spMk id="238" creationId="{E8F8D2DD-61BB-7D3D-373C-C78B18FE18F1}"/>
          </ac:spMkLst>
        </pc:spChg>
        <pc:spChg chg="mod">
          <ac:chgData name="Minh Tran" userId="59ade502-7af3-4e1d-b883-7a9e2f25f753" providerId="ADAL" clId="{B27C2AB0-6E6F-4507-9BBA-84CD93A8B44E}" dt="2023-08-15T08:36:41.078" v="3329"/>
          <ac:spMkLst>
            <pc:docMk/>
            <pc:sldMk cId="3411304675" sldId="446"/>
            <ac:spMk id="239" creationId="{898CB176-7744-6BA8-5403-B9968D4146A3}"/>
          </ac:spMkLst>
        </pc:spChg>
        <pc:spChg chg="mod">
          <ac:chgData name="Minh Tran" userId="59ade502-7af3-4e1d-b883-7a9e2f25f753" providerId="ADAL" clId="{B27C2AB0-6E6F-4507-9BBA-84CD93A8B44E}" dt="2023-08-15T08:36:41.078" v="3329"/>
          <ac:spMkLst>
            <pc:docMk/>
            <pc:sldMk cId="3411304675" sldId="446"/>
            <ac:spMk id="240" creationId="{AC08DD03-0A04-60F1-3E2B-6449F2710721}"/>
          </ac:spMkLst>
        </pc:spChg>
        <pc:spChg chg="mod">
          <ac:chgData name="Minh Tran" userId="59ade502-7af3-4e1d-b883-7a9e2f25f753" providerId="ADAL" clId="{B27C2AB0-6E6F-4507-9BBA-84CD93A8B44E}" dt="2023-08-15T08:36:41.078" v="3329"/>
          <ac:spMkLst>
            <pc:docMk/>
            <pc:sldMk cId="3411304675" sldId="446"/>
            <ac:spMk id="241" creationId="{8FAD66F9-CE0B-73DB-D24D-D65891E62D83}"/>
          </ac:spMkLst>
        </pc:spChg>
        <pc:spChg chg="mod">
          <ac:chgData name="Minh Tran" userId="59ade502-7af3-4e1d-b883-7a9e2f25f753" providerId="ADAL" clId="{B27C2AB0-6E6F-4507-9BBA-84CD93A8B44E}" dt="2023-08-15T08:36:41.078" v="3329"/>
          <ac:spMkLst>
            <pc:docMk/>
            <pc:sldMk cId="3411304675" sldId="446"/>
            <ac:spMk id="242" creationId="{9AF774F8-9B48-56B6-61AD-1B4D208DE055}"/>
          </ac:spMkLst>
        </pc:spChg>
        <pc:spChg chg="mod">
          <ac:chgData name="Minh Tran" userId="59ade502-7af3-4e1d-b883-7a9e2f25f753" providerId="ADAL" clId="{B27C2AB0-6E6F-4507-9BBA-84CD93A8B44E}" dt="2023-08-15T08:36:41.078" v="3329"/>
          <ac:spMkLst>
            <pc:docMk/>
            <pc:sldMk cId="3411304675" sldId="446"/>
            <ac:spMk id="243" creationId="{34202245-C34C-F047-77F0-BCF62BEA5580}"/>
          </ac:spMkLst>
        </pc:spChg>
        <pc:spChg chg="mod">
          <ac:chgData name="Minh Tran" userId="59ade502-7af3-4e1d-b883-7a9e2f25f753" providerId="ADAL" clId="{B27C2AB0-6E6F-4507-9BBA-84CD93A8B44E}" dt="2023-08-15T08:36:41.078" v="3329"/>
          <ac:spMkLst>
            <pc:docMk/>
            <pc:sldMk cId="3411304675" sldId="446"/>
            <ac:spMk id="244" creationId="{202189D6-8BEE-28EB-4663-D830AFFD397E}"/>
          </ac:spMkLst>
        </pc:spChg>
        <pc:spChg chg="mod">
          <ac:chgData name="Minh Tran" userId="59ade502-7af3-4e1d-b883-7a9e2f25f753" providerId="ADAL" clId="{B27C2AB0-6E6F-4507-9BBA-84CD93A8B44E}" dt="2023-08-15T08:36:41.078" v="3329"/>
          <ac:spMkLst>
            <pc:docMk/>
            <pc:sldMk cId="3411304675" sldId="446"/>
            <ac:spMk id="245" creationId="{5E577615-B7A4-3496-27F9-4BEBE8F3CAD0}"/>
          </ac:spMkLst>
        </pc:spChg>
        <pc:spChg chg="add del mod">
          <ac:chgData name="Minh Tran" userId="59ade502-7af3-4e1d-b883-7a9e2f25f753" providerId="ADAL" clId="{B27C2AB0-6E6F-4507-9BBA-84CD93A8B44E}" dt="2023-08-15T08:36:59.620" v="3333" actId="478"/>
          <ac:spMkLst>
            <pc:docMk/>
            <pc:sldMk cId="3411304675" sldId="446"/>
            <ac:spMk id="246" creationId="{F8EE4710-1145-458E-E3DE-646E6C4BCF6B}"/>
          </ac:spMkLst>
        </pc:spChg>
        <pc:spChg chg="add del mod">
          <ac:chgData name="Minh Tran" userId="59ade502-7af3-4e1d-b883-7a9e2f25f753" providerId="ADAL" clId="{B27C2AB0-6E6F-4507-9BBA-84CD93A8B44E}" dt="2023-08-15T08:37:27.499" v="3341" actId="478"/>
          <ac:spMkLst>
            <pc:docMk/>
            <pc:sldMk cId="3411304675" sldId="446"/>
            <ac:spMk id="247" creationId="{3757D5A0-0593-E5A5-3F46-616C44D81319}"/>
          </ac:spMkLst>
        </pc:spChg>
        <pc:spChg chg="add del mod">
          <ac:chgData name="Minh Tran" userId="59ade502-7af3-4e1d-b883-7a9e2f25f753" providerId="ADAL" clId="{B27C2AB0-6E6F-4507-9BBA-84CD93A8B44E}" dt="2023-08-15T08:37:31.941" v="3342" actId="478"/>
          <ac:spMkLst>
            <pc:docMk/>
            <pc:sldMk cId="3411304675" sldId="446"/>
            <ac:spMk id="248" creationId="{EFFE0F33-1966-2AF9-D808-E7CE5A50B6A4}"/>
          </ac:spMkLst>
        </pc:spChg>
        <pc:spChg chg="mod">
          <ac:chgData name="Minh Tran" userId="59ade502-7af3-4e1d-b883-7a9e2f25f753" providerId="ADAL" clId="{B27C2AB0-6E6F-4507-9BBA-84CD93A8B44E}" dt="2023-08-15T08:36:52.299" v="3331"/>
          <ac:spMkLst>
            <pc:docMk/>
            <pc:sldMk cId="3411304675" sldId="446"/>
            <ac:spMk id="250" creationId="{AC106251-E279-211A-BCD5-B041F07B684B}"/>
          </ac:spMkLst>
        </pc:spChg>
        <pc:spChg chg="mod">
          <ac:chgData name="Minh Tran" userId="59ade502-7af3-4e1d-b883-7a9e2f25f753" providerId="ADAL" clId="{B27C2AB0-6E6F-4507-9BBA-84CD93A8B44E}" dt="2023-08-15T08:36:52.299" v="3331"/>
          <ac:spMkLst>
            <pc:docMk/>
            <pc:sldMk cId="3411304675" sldId="446"/>
            <ac:spMk id="251" creationId="{AC21438E-6099-32D1-03F7-21B809873259}"/>
          </ac:spMkLst>
        </pc:spChg>
        <pc:spChg chg="mod">
          <ac:chgData name="Minh Tran" userId="59ade502-7af3-4e1d-b883-7a9e2f25f753" providerId="ADAL" clId="{B27C2AB0-6E6F-4507-9BBA-84CD93A8B44E}" dt="2023-08-15T08:36:52.299" v="3331"/>
          <ac:spMkLst>
            <pc:docMk/>
            <pc:sldMk cId="3411304675" sldId="446"/>
            <ac:spMk id="252" creationId="{E8094CDD-C61E-0521-EC7A-AE7615ABB62C}"/>
          </ac:spMkLst>
        </pc:spChg>
        <pc:spChg chg="add mod">
          <ac:chgData name="Minh Tran" userId="59ade502-7af3-4e1d-b883-7a9e2f25f753" providerId="ADAL" clId="{B27C2AB0-6E6F-4507-9BBA-84CD93A8B44E}" dt="2023-08-15T08:36:52.299" v="3331"/>
          <ac:spMkLst>
            <pc:docMk/>
            <pc:sldMk cId="3411304675" sldId="446"/>
            <ac:spMk id="253" creationId="{46440FE5-E274-3DC5-F3EA-C8ABE5919D8D}"/>
          </ac:spMkLst>
        </pc:spChg>
        <pc:spChg chg="add mod">
          <ac:chgData name="Minh Tran" userId="59ade502-7af3-4e1d-b883-7a9e2f25f753" providerId="ADAL" clId="{B27C2AB0-6E6F-4507-9BBA-84CD93A8B44E}" dt="2023-08-15T08:36:52.299" v="3331"/>
          <ac:spMkLst>
            <pc:docMk/>
            <pc:sldMk cId="3411304675" sldId="446"/>
            <ac:spMk id="254" creationId="{82008EFB-E24D-7BC3-BBDD-0B8BEB8E791C}"/>
          </ac:spMkLst>
        </pc:spChg>
        <pc:spChg chg="add mod">
          <ac:chgData name="Minh Tran" userId="59ade502-7af3-4e1d-b883-7a9e2f25f753" providerId="ADAL" clId="{B27C2AB0-6E6F-4507-9BBA-84CD93A8B44E}" dt="2023-08-15T08:36:52.299" v="3331"/>
          <ac:spMkLst>
            <pc:docMk/>
            <pc:sldMk cId="3411304675" sldId="446"/>
            <ac:spMk id="255" creationId="{230691CF-8887-E93E-7D15-BF2070F1B9A6}"/>
          </ac:spMkLst>
        </pc:spChg>
        <pc:spChg chg="add mod">
          <ac:chgData name="Minh Tran" userId="59ade502-7af3-4e1d-b883-7a9e2f25f753" providerId="ADAL" clId="{B27C2AB0-6E6F-4507-9BBA-84CD93A8B44E}" dt="2023-08-15T08:36:52.299" v="3331"/>
          <ac:spMkLst>
            <pc:docMk/>
            <pc:sldMk cId="3411304675" sldId="446"/>
            <ac:spMk id="256" creationId="{775C3A67-BD45-2E1F-C68D-354621B3F9A6}"/>
          </ac:spMkLst>
        </pc:spChg>
        <pc:spChg chg="add mod">
          <ac:chgData name="Minh Tran" userId="59ade502-7af3-4e1d-b883-7a9e2f25f753" providerId="ADAL" clId="{B27C2AB0-6E6F-4507-9BBA-84CD93A8B44E}" dt="2023-08-15T08:36:52.299" v="3331"/>
          <ac:spMkLst>
            <pc:docMk/>
            <pc:sldMk cId="3411304675" sldId="446"/>
            <ac:spMk id="257" creationId="{B618488D-9D83-B2CA-921B-D1AE4CB9276C}"/>
          </ac:spMkLst>
        </pc:spChg>
        <pc:spChg chg="mod">
          <ac:chgData name="Minh Tran" userId="59ade502-7af3-4e1d-b883-7a9e2f25f753" providerId="ADAL" clId="{B27C2AB0-6E6F-4507-9BBA-84CD93A8B44E}" dt="2023-08-15T08:36:52.299" v="3331"/>
          <ac:spMkLst>
            <pc:docMk/>
            <pc:sldMk cId="3411304675" sldId="446"/>
            <ac:spMk id="259" creationId="{77D8E97F-13B2-CE6B-5FCE-4B18328770E9}"/>
          </ac:spMkLst>
        </pc:spChg>
        <pc:spChg chg="mod">
          <ac:chgData name="Minh Tran" userId="59ade502-7af3-4e1d-b883-7a9e2f25f753" providerId="ADAL" clId="{B27C2AB0-6E6F-4507-9BBA-84CD93A8B44E}" dt="2023-08-15T08:36:52.299" v="3331"/>
          <ac:spMkLst>
            <pc:docMk/>
            <pc:sldMk cId="3411304675" sldId="446"/>
            <ac:spMk id="260" creationId="{6A6BDE5D-F840-3D67-C232-FB817B980768}"/>
          </ac:spMkLst>
        </pc:spChg>
        <pc:spChg chg="mod">
          <ac:chgData name="Minh Tran" userId="59ade502-7af3-4e1d-b883-7a9e2f25f753" providerId="ADAL" clId="{B27C2AB0-6E6F-4507-9BBA-84CD93A8B44E}" dt="2023-08-15T08:36:52.299" v="3331"/>
          <ac:spMkLst>
            <pc:docMk/>
            <pc:sldMk cId="3411304675" sldId="446"/>
            <ac:spMk id="261" creationId="{7118093A-53C4-FF64-14EF-152D47EDE37C}"/>
          </ac:spMkLst>
        </pc:spChg>
        <pc:spChg chg="add mod">
          <ac:chgData name="Minh Tran" userId="59ade502-7af3-4e1d-b883-7a9e2f25f753" providerId="ADAL" clId="{B27C2AB0-6E6F-4507-9BBA-84CD93A8B44E}" dt="2023-08-15T08:36:52.299" v="3331"/>
          <ac:spMkLst>
            <pc:docMk/>
            <pc:sldMk cId="3411304675" sldId="446"/>
            <ac:spMk id="262" creationId="{777B9177-7D2C-A214-A7A1-FA4C776D7A30}"/>
          </ac:spMkLst>
        </pc:spChg>
        <pc:spChg chg="add del mod">
          <ac:chgData name="Minh Tran" userId="59ade502-7af3-4e1d-b883-7a9e2f25f753" providerId="ADAL" clId="{B27C2AB0-6E6F-4507-9BBA-84CD93A8B44E}" dt="2023-08-15T08:40:17.817" v="3354" actId="478"/>
          <ac:spMkLst>
            <pc:docMk/>
            <pc:sldMk cId="3411304675" sldId="446"/>
            <ac:spMk id="263" creationId="{8EDCD824-89C2-801E-4C6C-BC87C794021B}"/>
          </ac:spMkLst>
        </pc:spChg>
        <pc:spChg chg="mod">
          <ac:chgData name="Minh Tran" userId="59ade502-7af3-4e1d-b883-7a9e2f25f753" providerId="ADAL" clId="{B27C2AB0-6E6F-4507-9BBA-84CD93A8B44E}" dt="2023-08-15T08:36:52.299" v="3331"/>
          <ac:spMkLst>
            <pc:docMk/>
            <pc:sldMk cId="3411304675" sldId="446"/>
            <ac:spMk id="265" creationId="{CC1CAC13-26A9-F118-6C8D-CF9AF340921D}"/>
          </ac:spMkLst>
        </pc:spChg>
        <pc:spChg chg="mod">
          <ac:chgData name="Minh Tran" userId="59ade502-7af3-4e1d-b883-7a9e2f25f753" providerId="ADAL" clId="{B27C2AB0-6E6F-4507-9BBA-84CD93A8B44E}" dt="2023-08-15T08:36:52.299" v="3331"/>
          <ac:spMkLst>
            <pc:docMk/>
            <pc:sldMk cId="3411304675" sldId="446"/>
            <ac:spMk id="266" creationId="{7F77DA37-BA48-C30B-0A8E-C54BCD00F69B}"/>
          </ac:spMkLst>
        </pc:spChg>
        <pc:spChg chg="mod">
          <ac:chgData name="Minh Tran" userId="59ade502-7af3-4e1d-b883-7a9e2f25f753" providerId="ADAL" clId="{B27C2AB0-6E6F-4507-9BBA-84CD93A8B44E}" dt="2023-08-15T08:36:52.299" v="3331"/>
          <ac:spMkLst>
            <pc:docMk/>
            <pc:sldMk cId="3411304675" sldId="446"/>
            <ac:spMk id="267" creationId="{3EF7A90E-1E6A-CBEA-7C45-341EF78D2384}"/>
          </ac:spMkLst>
        </pc:spChg>
        <pc:spChg chg="mod">
          <ac:chgData name="Minh Tran" userId="59ade502-7af3-4e1d-b883-7a9e2f25f753" providerId="ADAL" clId="{B27C2AB0-6E6F-4507-9BBA-84CD93A8B44E}" dt="2023-08-15T08:36:52.299" v="3331"/>
          <ac:spMkLst>
            <pc:docMk/>
            <pc:sldMk cId="3411304675" sldId="446"/>
            <ac:spMk id="268" creationId="{E99C9461-DE2E-61A3-44FC-FA9906E97784}"/>
          </ac:spMkLst>
        </pc:spChg>
        <pc:spChg chg="mod">
          <ac:chgData name="Minh Tran" userId="59ade502-7af3-4e1d-b883-7a9e2f25f753" providerId="ADAL" clId="{B27C2AB0-6E6F-4507-9BBA-84CD93A8B44E}" dt="2023-08-15T08:36:52.299" v="3331"/>
          <ac:spMkLst>
            <pc:docMk/>
            <pc:sldMk cId="3411304675" sldId="446"/>
            <ac:spMk id="269" creationId="{854E063E-502D-1F2C-C6D2-0E0D7212B853}"/>
          </ac:spMkLst>
        </pc:spChg>
        <pc:spChg chg="mod">
          <ac:chgData name="Minh Tran" userId="59ade502-7af3-4e1d-b883-7a9e2f25f753" providerId="ADAL" clId="{B27C2AB0-6E6F-4507-9BBA-84CD93A8B44E}" dt="2023-08-15T08:36:52.299" v="3331"/>
          <ac:spMkLst>
            <pc:docMk/>
            <pc:sldMk cId="3411304675" sldId="446"/>
            <ac:spMk id="270" creationId="{CABE69E8-1711-3739-5B30-A3736C8BF94A}"/>
          </ac:spMkLst>
        </pc:spChg>
        <pc:spChg chg="mod">
          <ac:chgData name="Minh Tran" userId="59ade502-7af3-4e1d-b883-7a9e2f25f753" providerId="ADAL" clId="{B27C2AB0-6E6F-4507-9BBA-84CD93A8B44E}" dt="2023-08-15T08:36:52.299" v="3331"/>
          <ac:spMkLst>
            <pc:docMk/>
            <pc:sldMk cId="3411304675" sldId="446"/>
            <ac:spMk id="272" creationId="{BB5D285C-9ECF-8B54-DDA5-FC077131140A}"/>
          </ac:spMkLst>
        </pc:spChg>
        <pc:spChg chg="mod">
          <ac:chgData name="Minh Tran" userId="59ade502-7af3-4e1d-b883-7a9e2f25f753" providerId="ADAL" clId="{B27C2AB0-6E6F-4507-9BBA-84CD93A8B44E}" dt="2023-08-15T08:36:52.299" v="3331"/>
          <ac:spMkLst>
            <pc:docMk/>
            <pc:sldMk cId="3411304675" sldId="446"/>
            <ac:spMk id="277" creationId="{531AB61C-BD41-E34E-24D5-652F0141C849}"/>
          </ac:spMkLst>
        </pc:spChg>
        <pc:spChg chg="mod">
          <ac:chgData name="Minh Tran" userId="59ade502-7af3-4e1d-b883-7a9e2f25f753" providerId="ADAL" clId="{B27C2AB0-6E6F-4507-9BBA-84CD93A8B44E}" dt="2023-08-15T08:36:52.299" v="3331"/>
          <ac:spMkLst>
            <pc:docMk/>
            <pc:sldMk cId="3411304675" sldId="446"/>
            <ac:spMk id="279" creationId="{BF4F154D-5CAA-D52F-3EF8-DB76AAC01737}"/>
          </ac:spMkLst>
        </pc:spChg>
        <pc:spChg chg="mod">
          <ac:chgData name="Minh Tran" userId="59ade502-7af3-4e1d-b883-7a9e2f25f753" providerId="ADAL" clId="{B27C2AB0-6E6F-4507-9BBA-84CD93A8B44E}" dt="2023-08-15T08:36:52.299" v="3331"/>
          <ac:spMkLst>
            <pc:docMk/>
            <pc:sldMk cId="3411304675" sldId="446"/>
            <ac:spMk id="280" creationId="{C790E662-F444-DC0C-8CD8-317AA41C02A4}"/>
          </ac:spMkLst>
        </pc:spChg>
        <pc:spChg chg="mod">
          <ac:chgData name="Minh Tran" userId="59ade502-7af3-4e1d-b883-7a9e2f25f753" providerId="ADAL" clId="{B27C2AB0-6E6F-4507-9BBA-84CD93A8B44E}" dt="2023-08-15T08:36:52.299" v="3331"/>
          <ac:spMkLst>
            <pc:docMk/>
            <pc:sldMk cId="3411304675" sldId="446"/>
            <ac:spMk id="281" creationId="{2C9019A5-27A2-2E79-97E6-D6CE10212D1B}"/>
          </ac:spMkLst>
        </pc:spChg>
        <pc:spChg chg="mod">
          <ac:chgData name="Minh Tran" userId="59ade502-7af3-4e1d-b883-7a9e2f25f753" providerId="ADAL" clId="{B27C2AB0-6E6F-4507-9BBA-84CD93A8B44E}" dt="2023-08-15T08:36:52.299" v="3331"/>
          <ac:spMkLst>
            <pc:docMk/>
            <pc:sldMk cId="3411304675" sldId="446"/>
            <ac:spMk id="282" creationId="{C24E6A9F-4743-6314-30DB-D70527155624}"/>
          </ac:spMkLst>
        </pc:spChg>
        <pc:spChg chg="mod">
          <ac:chgData name="Minh Tran" userId="59ade502-7af3-4e1d-b883-7a9e2f25f753" providerId="ADAL" clId="{B27C2AB0-6E6F-4507-9BBA-84CD93A8B44E}" dt="2023-08-15T08:36:52.299" v="3331"/>
          <ac:spMkLst>
            <pc:docMk/>
            <pc:sldMk cId="3411304675" sldId="446"/>
            <ac:spMk id="283" creationId="{3CFEBC45-FACB-3F10-CA1A-F1BB5610AB80}"/>
          </ac:spMkLst>
        </pc:spChg>
        <pc:spChg chg="mod">
          <ac:chgData name="Minh Tran" userId="59ade502-7af3-4e1d-b883-7a9e2f25f753" providerId="ADAL" clId="{B27C2AB0-6E6F-4507-9BBA-84CD93A8B44E}" dt="2023-08-15T08:36:52.299" v="3331"/>
          <ac:spMkLst>
            <pc:docMk/>
            <pc:sldMk cId="3411304675" sldId="446"/>
            <ac:spMk id="284" creationId="{BC2ABB61-FE64-0C1C-6096-89B558199114}"/>
          </ac:spMkLst>
        </pc:spChg>
        <pc:spChg chg="mod">
          <ac:chgData name="Minh Tran" userId="59ade502-7af3-4e1d-b883-7a9e2f25f753" providerId="ADAL" clId="{B27C2AB0-6E6F-4507-9BBA-84CD93A8B44E}" dt="2023-08-15T08:36:52.299" v="3331"/>
          <ac:spMkLst>
            <pc:docMk/>
            <pc:sldMk cId="3411304675" sldId="446"/>
            <ac:spMk id="285" creationId="{A6FA50CE-F09C-A7BC-290E-6B8A8D7096CD}"/>
          </ac:spMkLst>
        </pc:spChg>
        <pc:spChg chg="mod">
          <ac:chgData name="Minh Tran" userId="59ade502-7af3-4e1d-b883-7a9e2f25f753" providerId="ADAL" clId="{B27C2AB0-6E6F-4507-9BBA-84CD93A8B44E}" dt="2023-08-15T08:36:52.299" v="3331"/>
          <ac:spMkLst>
            <pc:docMk/>
            <pc:sldMk cId="3411304675" sldId="446"/>
            <ac:spMk id="286" creationId="{A67B5376-29D4-F106-4796-37F1B6FFA6EB}"/>
          </ac:spMkLst>
        </pc:spChg>
        <pc:spChg chg="mod">
          <ac:chgData name="Minh Tran" userId="59ade502-7af3-4e1d-b883-7a9e2f25f753" providerId="ADAL" clId="{B27C2AB0-6E6F-4507-9BBA-84CD93A8B44E}" dt="2023-08-15T08:36:52.299" v="3331"/>
          <ac:spMkLst>
            <pc:docMk/>
            <pc:sldMk cId="3411304675" sldId="446"/>
            <ac:spMk id="287" creationId="{7AC7AD91-6648-FB90-EA84-7DA4D4BC0B85}"/>
          </ac:spMkLst>
        </pc:spChg>
        <pc:spChg chg="mod">
          <ac:chgData name="Minh Tran" userId="59ade502-7af3-4e1d-b883-7a9e2f25f753" providerId="ADAL" clId="{B27C2AB0-6E6F-4507-9BBA-84CD93A8B44E}" dt="2023-08-15T08:36:52.299" v="3331"/>
          <ac:spMkLst>
            <pc:docMk/>
            <pc:sldMk cId="3411304675" sldId="446"/>
            <ac:spMk id="288" creationId="{A6C164C6-6904-7486-93ED-06DDDFB664D7}"/>
          </ac:spMkLst>
        </pc:spChg>
        <pc:spChg chg="mod">
          <ac:chgData name="Minh Tran" userId="59ade502-7af3-4e1d-b883-7a9e2f25f753" providerId="ADAL" clId="{B27C2AB0-6E6F-4507-9BBA-84CD93A8B44E}" dt="2023-08-15T08:36:52.299" v="3331"/>
          <ac:spMkLst>
            <pc:docMk/>
            <pc:sldMk cId="3411304675" sldId="446"/>
            <ac:spMk id="289" creationId="{96BACC14-E7B4-AF00-FF87-A9B3382B9A5E}"/>
          </ac:spMkLst>
        </pc:spChg>
        <pc:spChg chg="mod">
          <ac:chgData name="Minh Tran" userId="59ade502-7af3-4e1d-b883-7a9e2f25f753" providerId="ADAL" clId="{B27C2AB0-6E6F-4507-9BBA-84CD93A8B44E}" dt="2023-08-15T08:36:52.299" v="3331"/>
          <ac:spMkLst>
            <pc:docMk/>
            <pc:sldMk cId="3411304675" sldId="446"/>
            <ac:spMk id="290" creationId="{D1FB897B-6D97-FDC7-072F-53C522C80251}"/>
          </ac:spMkLst>
        </pc:spChg>
        <pc:spChg chg="mod">
          <ac:chgData name="Minh Tran" userId="59ade502-7af3-4e1d-b883-7a9e2f25f753" providerId="ADAL" clId="{B27C2AB0-6E6F-4507-9BBA-84CD93A8B44E}" dt="2023-08-15T08:36:52.299" v="3331"/>
          <ac:spMkLst>
            <pc:docMk/>
            <pc:sldMk cId="3411304675" sldId="446"/>
            <ac:spMk id="291" creationId="{72A3C9E9-DD05-8416-015B-CF3AE6ADA190}"/>
          </ac:spMkLst>
        </pc:spChg>
        <pc:spChg chg="mod">
          <ac:chgData name="Minh Tran" userId="59ade502-7af3-4e1d-b883-7a9e2f25f753" providerId="ADAL" clId="{B27C2AB0-6E6F-4507-9BBA-84CD93A8B44E}" dt="2023-08-15T08:36:52.299" v="3331"/>
          <ac:spMkLst>
            <pc:docMk/>
            <pc:sldMk cId="3411304675" sldId="446"/>
            <ac:spMk id="292" creationId="{28668369-8CF9-C4E7-56E7-9D2223890455}"/>
          </ac:spMkLst>
        </pc:spChg>
        <pc:spChg chg="mod">
          <ac:chgData name="Minh Tran" userId="59ade502-7af3-4e1d-b883-7a9e2f25f753" providerId="ADAL" clId="{B27C2AB0-6E6F-4507-9BBA-84CD93A8B44E}" dt="2023-08-15T08:36:52.299" v="3331"/>
          <ac:spMkLst>
            <pc:docMk/>
            <pc:sldMk cId="3411304675" sldId="446"/>
            <ac:spMk id="293" creationId="{4961E29E-55FF-AA38-0621-A8425A08450A}"/>
          </ac:spMkLst>
        </pc:spChg>
        <pc:spChg chg="mod">
          <ac:chgData name="Minh Tran" userId="59ade502-7af3-4e1d-b883-7a9e2f25f753" providerId="ADAL" clId="{B27C2AB0-6E6F-4507-9BBA-84CD93A8B44E}" dt="2023-08-15T08:36:52.299" v="3331"/>
          <ac:spMkLst>
            <pc:docMk/>
            <pc:sldMk cId="3411304675" sldId="446"/>
            <ac:spMk id="294" creationId="{85D123FF-C057-F536-4A03-1C402BA637CD}"/>
          </ac:spMkLst>
        </pc:spChg>
        <pc:spChg chg="mod">
          <ac:chgData name="Minh Tran" userId="59ade502-7af3-4e1d-b883-7a9e2f25f753" providerId="ADAL" clId="{B27C2AB0-6E6F-4507-9BBA-84CD93A8B44E}" dt="2023-08-15T08:36:52.299" v="3331"/>
          <ac:spMkLst>
            <pc:docMk/>
            <pc:sldMk cId="3411304675" sldId="446"/>
            <ac:spMk id="295" creationId="{655DF207-A24A-1184-2C54-4F19E5998A6E}"/>
          </ac:spMkLst>
        </pc:spChg>
        <pc:spChg chg="mod">
          <ac:chgData name="Minh Tran" userId="59ade502-7af3-4e1d-b883-7a9e2f25f753" providerId="ADAL" clId="{B27C2AB0-6E6F-4507-9BBA-84CD93A8B44E}" dt="2023-08-15T08:36:52.299" v="3331"/>
          <ac:spMkLst>
            <pc:docMk/>
            <pc:sldMk cId="3411304675" sldId="446"/>
            <ac:spMk id="296" creationId="{B4816D56-00DF-D1E3-021F-693A88960C81}"/>
          </ac:spMkLst>
        </pc:spChg>
        <pc:spChg chg="mod">
          <ac:chgData name="Minh Tran" userId="59ade502-7af3-4e1d-b883-7a9e2f25f753" providerId="ADAL" clId="{B27C2AB0-6E6F-4507-9BBA-84CD93A8B44E}" dt="2023-08-15T08:36:52.299" v="3331"/>
          <ac:spMkLst>
            <pc:docMk/>
            <pc:sldMk cId="3411304675" sldId="446"/>
            <ac:spMk id="297" creationId="{6DE65AD2-911D-9CA6-1E35-B6BC63B4AA25}"/>
          </ac:spMkLst>
        </pc:spChg>
        <pc:spChg chg="mod">
          <ac:chgData name="Minh Tran" userId="59ade502-7af3-4e1d-b883-7a9e2f25f753" providerId="ADAL" clId="{B27C2AB0-6E6F-4507-9BBA-84CD93A8B44E}" dt="2023-08-15T08:36:52.299" v="3331"/>
          <ac:spMkLst>
            <pc:docMk/>
            <pc:sldMk cId="3411304675" sldId="446"/>
            <ac:spMk id="298" creationId="{EAAC7D7C-F1C8-2B0A-29EE-8A3F0C440F72}"/>
          </ac:spMkLst>
        </pc:spChg>
        <pc:spChg chg="mod">
          <ac:chgData name="Minh Tran" userId="59ade502-7af3-4e1d-b883-7a9e2f25f753" providerId="ADAL" clId="{B27C2AB0-6E6F-4507-9BBA-84CD93A8B44E}" dt="2023-08-15T08:36:52.299" v="3331"/>
          <ac:spMkLst>
            <pc:docMk/>
            <pc:sldMk cId="3411304675" sldId="446"/>
            <ac:spMk id="299" creationId="{CD132063-A0BA-64F9-7E9A-6CFE1F88F079}"/>
          </ac:spMkLst>
        </pc:spChg>
        <pc:spChg chg="mod">
          <ac:chgData name="Minh Tran" userId="59ade502-7af3-4e1d-b883-7a9e2f25f753" providerId="ADAL" clId="{B27C2AB0-6E6F-4507-9BBA-84CD93A8B44E}" dt="2023-08-15T08:36:52.299" v="3331"/>
          <ac:spMkLst>
            <pc:docMk/>
            <pc:sldMk cId="3411304675" sldId="446"/>
            <ac:spMk id="300" creationId="{6009C0D2-D131-D36E-D0AB-6ED97B77A556}"/>
          </ac:spMkLst>
        </pc:spChg>
        <pc:spChg chg="mod">
          <ac:chgData name="Minh Tran" userId="59ade502-7af3-4e1d-b883-7a9e2f25f753" providerId="ADAL" clId="{B27C2AB0-6E6F-4507-9BBA-84CD93A8B44E}" dt="2023-08-15T08:36:52.299" v="3331"/>
          <ac:spMkLst>
            <pc:docMk/>
            <pc:sldMk cId="3411304675" sldId="446"/>
            <ac:spMk id="301" creationId="{0CAB8F85-BBF9-0DC6-FCFE-6E5F75F0A44A}"/>
          </ac:spMkLst>
        </pc:spChg>
        <pc:spChg chg="mod">
          <ac:chgData name="Minh Tran" userId="59ade502-7af3-4e1d-b883-7a9e2f25f753" providerId="ADAL" clId="{B27C2AB0-6E6F-4507-9BBA-84CD93A8B44E}" dt="2023-08-15T08:36:52.299" v="3331"/>
          <ac:spMkLst>
            <pc:docMk/>
            <pc:sldMk cId="3411304675" sldId="446"/>
            <ac:spMk id="302" creationId="{89250400-5F00-87AE-203A-07CE64A37986}"/>
          </ac:spMkLst>
        </pc:spChg>
        <pc:spChg chg="mod">
          <ac:chgData name="Minh Tran" userId="59ade502-7af3-4e1d-b883-7a9e2f25f753" providerId="ADAL" clId="{B27C2AB0-6E6F-4507-9BBA-84CD93A8B44E}" dt="2023-08-15T08:36:52.299" v="3331"/>
          <ac:spMkLst>
            <pc:docMk/>
            <pc:sldMk cId="3411304675" sldId="446"/>
            <ac:spMk id="303" creationId="{BB91C3F7-5974-3E56-B59C-332A02861947}"/>
          </ac:spMkLst>
        </pc:spChg>
        <pc:spChg chg="mod">
          <ac:chgData name="Minh Tran" userId="59ade502-7af3-4e1d-b883-7a9e2f25f753" providerId="ADAL" clId="{B27C2AB0-6E6F-4507-9BBA-84CD93A8B44E}" dt="2023-08-15T08:36:52.299" v="3331"/>
          <ac:spMkLst>
            <pc:docMk/>
            <pc:sldMk cId="3411304675" sldId="446"/>
            <ac:spMk id="304" creationId="{71BBA806-8427-9393-46F9-DAF340E9BC08}"/>
          </ac:spMkLst>
        </pc:spChg>
        <pc:spChg chg="mod">
          <ac:chgData name="Minh Tran" userId="59ade502-7af3-4e1d-b883-7a9e2f25f753" providerId="ADAL" clId="{B27C2AB0-6E6F-4507-9BBA-84CD93A8B44E}" dt="2023-08-15T08:36:52.299" v="3331"/>
          <ac:spMkLst>
            <pc:docMk/>
            <pc:sldMk cId="3411304675" sldId="446"/>
            <ac:spMk id="305" creationId="{C88E11D9-0FC1-A7B9-B8ED-82F609C6CD02}"/>
          </ac:spMkLst>
        </pc:spChg>
        <pc:spChg chg="mod">
          <ac:chgData name="Minh Tran" userId="59ade502-7af3-4e1d-b883-7a9e2f25f753" providerId="ADAL" clId="{B27C2AB0-6E6F-4507-9BBA-84CD93A8B44E}" dt="2023-08-15T08:36:52.299" v="3331"/>
          <ac:spMkLst>
            <pc:docMk/>
            <pc:sldMk cId="3411304675" sldId="446"/>
            <ac:spMk id="306" creationId="{049552F7-3654-1D58-F79F-1E76A2F9E142}"/>
          </ac:spMkLst>
        </pc:spChg>
        <pc:spChg chg="mod">
          <ac:chgData name="Minh Tran" userId="59ade502-7af3-4e1d-b883-7a9e2f25f753" providerId="ADAL" clId="{B27C2AB0-6E6F-4507-9BBA-84CD93A8B44E}" dt="2023-08-15T08:36:52.299" v="3331"/>
          <ac:spMkLst>
            <pc:docMk/>
            <pc:sldMk cId="3411304675" sldId="446"/>
            <ac:spMk id="307" creationId="{E90C9ECE-1DC2-D4A2-1D7C-C1EE83BB54A8}"/>
          </ac:spMkLst>
        </pc:spChg>
        <pc:spChg chg="mod">
          <ac:chgData name="Minh Tran" userId="59ade502-7af3-4e1d-b883-7a9e2f25f753" providerId="ADAL" clId="{B27C2AB0-6E6F-4507-9BBA-84CD93A8B44E}" dt="2023-08-15T08:36:52.299" v="3331"/>
          <ac:spMkLst>
            <pc:docMk/>
            <pc:sldMk cId="3411304675" sldId="446"/>
            <ac:spMk id="308" creationId="{CE3A1C98-0A74-A7A3-32A5-F08DAB58995E}"/>
          </ac:spMkLst>
        </pc:spChg>
        <pc:spChg chg="mod">
          <ac:chgData name="Minh Tran" userId="59ade502-7af3-4e1d-b883-7a9e2f25f753" providerId="ADAL" clId="{B27C2AB0-6E6F-4507-9BBA-84CD93A8B44E}" dt="2023-08-15T08:36:52.299" v="3331"/>
          <ac:spMkLst>
            <pc:docMk/>
            <pc:sldMk cId="3411304675" sldId="446"/>
            <ac:spMk id="309" creationId="{DDB210F5-C245-D50B-52A9-C83994CC69CF}"/>
          </ac:spMkLst>
        </pc:spChg>
        <pc:spChg chg="mod">
          <ac:chgData name="Minh Tran" userId="59ade502-7af3-4e1d-b883-7a9e2f25f753" providerId="ADAL" clId="{B27C2AB0-6E6F-4507-9BBA-84CD93A8B44E}" dt="2023-08-15T08:36:52.299" v="3331"/>
          <ac:spMkLst>
            <pc:docMk/>
            <pc:sldMk cId="3411304675" sldId="446"/>
            <ac:spMk id="310" creationId="{B3821916-FCE5-D1A5-501E-2F76D4BD6E05}"/>
          </ac:spMkLst>
        </pc:spChg>
        <pc:spChg chg="mod">
          <ac:chgData name="Minh Tran" userId="59ade502-7af3-4e1d-b883-7a9e2f25f753" providerId="ADAL" clId="{B27C2AB0-6E6F-4507-9BBA-84CD93A8B44E}" dt="2023-08-15T08:36:52.299" v="3331"/>
          <ac:spMkLst>
            <pc:docMk/>
            <pc:sldMk cId="3411304675" sldId="446"/>
            <ac:spMk id="311" creationId="{4D8453F9-4943-B7D1-1AF3-8E9E2701F594}"/>
          </ac:spMkLst>
        </pc:spChg>
        <pc:spChg chg="mod">
          <ac:chgData name="Minh Tran" userId="59ade502-7af3-4e1d-b883-7a9e2f25f753" providerId="ADAL" clId="{B27C2AB0-6E6F-4507-9BBA-84CD93A8B44E}" dt="2023-08-15T08:36:52.299" v="3331"/>
          <ac:spMkLst>
            <pc:docMk/>
            <pc:sldMk cId="3411304675" sldId="446"/>
            <ac:spMk id="312" creationId="{1318BE10-340D-8B20-C9F8-BF858B5E8168}"/>
          </ac:spMkLst>
        </pc:spChg>
        <pc:spChg chg="mod">
          <ac:chgData name="Minh Tran" userId="59ade502-7af3-4e1d-b883-7a9e2f25f753" providerId="ADAL" clId="{B27C2AB0-6E6F-4507-9BBA-84CD93A8B44E}" dt="2023-08-15T08:36:52.299" v="3331"/>
          <ac:spMkLst>
            <pc:docMk/>
            <pc:sldMk cId="3411304675" sldId="446"/>
            <ac:spMk id="313" creationId="{DE1A0E28-E9E8-D4DD-05E8-558850C23E13}"/>
          </ac:spMkLst>
        </pc:spChg>
        <pc:spChg chg="mod">
          <ac:chgData name="Minh Tran" userId="59ade502-7af3-4e1d-b883-7a9e2f25f753" providerId="ADAL" clId="{B27C2AB0-6E6F-4507-9BBA-84CD93A8B44E}" dt="2023-08-15T08:36:52.299" v="3331"/>
          <ac:spMkLst>
            <pc:docMk/>
            <pc:sldMk cId="3411304675" sldId="446"/>
            <ac:spMk id="314" creationId="{6B9BE286-1E16-DEE7-0A19-90A7831C9D61}"/>
          </ac:spMkLst>
        </pc:spChg>
        <pc:spChg chg="mod">
          <ac:chgData name="Minh Tran" userId="59ade502-7af3-4e1d-b883-7a9e2f25f753" providerId="ADAL" clId="{B27C2AB0-6E6F-4507-9BBA-84CD93A8B44E}" dt="2023-08-15T08:36:52.299" v="3331"/>
          <ac:spMkLst>
            <pc:docMk/>
            <pc:sldMk cId="3411304675" sldId="446"/>
            <ac:spMk id="315" creationId="{FBEE3053-6D4B-7D96-55F5-6625AE939DF1}"/>
          </ac:spMkLst>
        </pc:spChg>
        <pc:spChg chg="mod">
          <ac:chgData name="Minh Tran" userId="59ade502-7af3-4e1d-b883-7a9e2f25f753" providerId="ADAL" clId="{B27C2AB0-6E6F-4507-9BBA-84CD93A8B44E}" dt="2023-08-15T08:36:52.299" v="3331"/>
          <ac:spMkLst>
            <pc:docMk/>
            <pc:sldMk cId="3411304675" sldId="446"/>
            <ac:spMk id="316" creationId="{22B74409-A914-E6A5-87F1-8C91442F4F69}"/>
          </ac:spMkLst>
        </pc:spChg>
        <pc:spChg chg="mod">
          <ac:chgData name="Minh Tran" userId="59ade502-7af3-4e1d-b883-7a9e2f25f753" providerId="ADAL" clId="{B27C2AB0-6E6F-4507-9BBA-84CD93A8B44E}" dt="2023-08-15T08:36:52.299" v="3331"/>
          <ac:spMkLst>
            <pc:docMk/>
            <pc:sldMk cId="3411304675" sldId="446"/>
            <ac:spMk id="317" creationId="{7268B76A-31B8-35E6-241C-91DDCC6C1DC7}"/>
          </ac:spMkLst>
        </pc:spChg>
        <pc:spChg chg="mod">
          <ac:chgData name="Minh Tran" userId="59ade502-7af3-4e1d-b883-7a9e2f25f753" providerId="ADAL" clId="{B27C2AB0-6E6F-4507-9BBA-84CD93A8B44E}" dt="2023-08-15T08:36:52.299" v="3331"/>
          <ac:spMkLst>
            <pc:docMk/>
            <pc:sldMk cId="3411304675" sldId="446"/>
            <ac:spMk id="318" creationId="{56B55DD2-523B-A4F1-7EBB-945F4CF06A1B}"/>
          </ac:spMkLst>
        </pc:spChg>
        <pc:spChg chg="mod">
          <ac:chgData name="Minh Tran" userId="59ade502-7af3-4e1d-b883-7a9e2f25f753" providerId="ADAL" clId="{B27C2AB0-6E6F-4507-9BBA-84CD93A8B44E}" dt="2023-08-15T08:36:52.299" v="3331"/>
          <ac:spMkLst>
            <pc:docMk/>
            <pc:sldMk cId="3411304675" sldId="446"/>
            <ac:spMk id="319" creationId="{A8AB8E3C-22C3-B14D-AA1A-CFAC52241F2E}"/>
          </ac:spMkLst>
        </pc:spChg>
        <pc:spChg chg="mod">
          <ac:chgData name="Minh Tran" userId="59ade502-7af3-4e1d-b883-7a9e2f25f753" providerId="ADAL" clId="{B27C2AB0-6E6F-4507-9BBA-84CD93A8B44E}" dt="2023-08-15T08:36:52.299" v="3331"/>
          <ac:spMkLst>
            <pc:docMk/>
            <pc:sldMk cId="3411304675" sldId="446"/>
            <ac:spMk id="320" creationId="{4D8119B6-86C1-BC64-1A0B-F21224E892F5}"/>
          </ac:spMkLst>
        </pc:spChg>
        <pc:spChg chg="mod">
          <ac:chgData name="Minh Tran" userId="59ade502-7af3-4e1d-b883-7a9e2f25f753" providerId="ADAL" clId="{B27C2AB0-6E6F-4507-9BBA-84CD93A8B44E}" dt="2023-08-15T08:36:52.299" v="3331"/>
          <ac:spMkLst>
            <pc:docMk/>
            <pc:sldMk cId="3411304675" sldId="446"/>
            <ac:spMk id="321" creationId="{91582D76-881A-E017-D787-5A35A1EFFC79}"/>
          </ac:spMkLst>
        </pc:spChg>
        <pc:spChg chg="mod">
          <ac:chgData name="Minh Tran" userId="59ade502-7af3-4e1d-b883-7a9e2f25f753" providerId="ADAL" clId="{B27C2AB0-6E6F-4507-9BBA-84CD93A8B44E}" dt="2023-08-15T08:36:52.299" v="3331"/>
          <ac:spMkLst>
            <pc:docMk/>
            <pc:sldMk cId="3411304675" sldId="446"/>
            <ac:spMk id="322" creationId="{88915FFE-E99B-8DB2-3647-C93B468ABA97}"/>
          </ac:spMkLst>
        </pc:spChg>
        <pc:spChg chg="mod">
          <ac:chgData name="Minh Tran" userId="59ade502-7af3-4e1d-b883-7a9e2f25f753" providerId="ADAL" clId="{B27C2AB0-6E6F-4507-9BBA-84CD93A8B44E}" dt="2023-08-15T08:36:52.299" v="3331"/>
          <ac:spMkLst>
            <pc:docMk/>
            <pc:sldMk cId="3411304675" sldId="446"/>
            <ac:spMk id="323" creationId="{6E3D5385-2569-C7A5-242C-5E9B39B29E33}"/>
          </ac:spMkLst>
        </pc:spChg>
        <pc:spChg chg="mod">
          <ac:chgData name="Minh Tran" userId="59ade502-7af3-4e1d-b883-7a9e2f25f753" providerId="ADAL" clId="{B27C2AB0-6E6F-4507-9BBA-84CD93A8B44E}" dt="2023-08-15T08:36:52.299" v="3331"/>
          <ac:spMkLst>
            <pc:docMk/>
            <pc:sldMk cId="3411304675" sldId="446"/>
            <ac:spMk id="324" creationId="{BA0D345D-AA72-A353-7E52-5F489365B2CF}"/>
          </ac:spMkLst>
        </pc:spChg>
        <pc:spChg chg="mod">
          <ac:chgData name="Minh Tran" userId="59ade502-7af3-4e1d-b883-7a9e2f25f753" providerId="ADAL" clId="{B27C2AB0-6E6F-4507-9BBA-84CD93A8B44E}" dt="2023-08-15T08:36:52.299" v="3331"/>
          <ac:spMkLst>
            <pc:docMk/>
            <pc:sldMk cId="3411304675" sldId="446"/>
            <ac:spMk id="325" creationId="{514DF908-7EF0-7560-C8C5-433A5BBB8CCD}"/>
          </ac:spMkLst>
        </pc:spChg>
        <pc:spChg chg="mod">
          <ac:chgData name="Minh Tran" userId="59ade502-7af3-4e1d-b883-7a9e2f25f753" providerId="ADAL" clId="{B27C2AB0-6E6F-4507-9BBA-84CD93A8B44E}" dt="2023-08-15T08:36:52.299" v="3331"/>
          <ac:spMkLst>
            <pc:docMk/>
            <pc:sldMk cId="3411304675" sldId="446"/>
            <ac:spMk id="326" creationId="{2E72871B-7007-81FD-6260-6B4A83697068}"/>
          </ac:spMkLst>
        </pc:spChg>
        <pc:spChg chg="mod">
          <ac:chgData name="Minh Tran" userId="59ade502-7af3-4e1d-b883-7a9e2f25f753" providerId="ADAL" clId="{B27C2AB0-6E6F-4507-9BBA-84CD93A8B44E}" dt="2023-08-15T08:36:52.299" v="3331"/>
          <ac:spMkLst>
            <pc:docMk/>
            <pc:sldMk cId="3411304675" sldId="446"/>
            <ac:spMk id="327" creationId="{5EBA0FF4-7E83-E3B5-5626-5A88912EE4C3}"/>
          </ac:spMkLst>
        </pc:spChg>
        <pc:spChg chg="mod">
          <ac:chgData name="Minh Tran" userId="59ade502-7af3-4e1d-b883-7a9e2f25f753" providerId="ADAL" clId="{B27C2AB0-6E6F-4507-9BBA-84CD93A8B44E}" dt="2023-08-15T08:36:52.299" v="3331"/>
          <ac:spMkLst>
            <pc:docMk/>
            <pc:sldMk cId="3411304675" sldId="446"/>
            <ac:spMk id="328" creationId="{06A4FCC0-91B1-F86A-B12D-500CBB542C4C}"/>
          </ac:spMkLst>
        </pc:spChg>
        <pc:spChg chg="mod">
          <ac:chgData name="Minh Tran" userId="59ade502-7af3-4e1d-b883-7a9e2f25f753" providerId="ADAL" clId="{B27C2AB0-6E6F-4507-9BBA-84CD93A8B44E}" dt="2023-08-15T08:36:52.299" v="3331"/>
          <ac:spMkLst>
            <pc:docMk/>
            <pc:sldMk cId="3411304675" sldId="446"/>
            <ac:spMk id="329" creationId="{A88455C1-F10E-3CE5-DD7E-A5F2828D8A1C}"/>
          </ac:spMkLst>
        </pc:spChg>
        <pc:spChg chg="mod">
          <ac:chgData name="Minh Tran" userId="59ade502-7af3-4e1d-b883-7a9e2f25f753" providerId="ADAL" clId="{B27C2AB0-6E6F-4507-9BBA-84CD93A8B44E}" dt="2023-08-15T08:36:52.299" v="3331"/>
          <ac:spMkLst>
            <pc:docMk/>
            <pc:sldMk cId="3411304675" sldId="446"/>
            <ac:spMk id="330" creationId="{2207900D-4C36-EC52-2421-382BF9B38551}"/>
          </ac:spMkLst>
        </pc:spChg>
        <pc:spChg chg="mod">
          <ac:chgData name="Minh Tran" userId="59ade502-7af3-4e1d-b883-7a9e2f25f753" providerId="ADAL" clId="{B27C2AB0-6E6F-4507-9BBA-84CD93A8B44E}" dt="2023-08-15T08:36:52.299" v="3331"/>
          <ac:spMkLst>
            <pc:docMk/>
            <pc:sldMk cId="3411304675" sldId="446"/>
            <ac:spMk id="331" creationId="{7F04E352-FC2F-904F-5DBF-3C4F8E4922AE}"/>
          </ac:spMkLst>
        </pc:spChg>
        <pc:spChg chg="mod">
          <ac:chgData name="Minh Tran" userId="59ade502-7af3-4e1d-b883-7a9e2f25f753" providerId="ADAL" clId="{B27C2AB0-6E6F-4507-9BBA-84CD93A8B44E}" dt="2023-08-15T08:36:52.299" v="3331"/>
          <ac:spMkLst>
            <pc:docMk/>
            <pc:sldMk cId="3411304675" sldId="446"/>
            <ac:spMk id="332" creationId="{4B84D8AF-5E8F-3FF0-CA92-4694CA2A446B}"/>
          </ac:spMkLst>
        </pc:spChg>
        <pc:spChg chg="mod">
          <ac:chgData name="Minh Tran" userId="59ade502-7af3-4e1d-b883-7a9e2f25f753" providerId="ADAL" clId="{B27C2AB0-6E6F-4507-9BBA-84CD93A8B44E}" dt="2023-08-15T08:36:52.299" v="3331"/>
          <ac:spMkLst>
            <pc:docMk/>
            <pc:sldMk cId="3411304675" sldId="446"/>
            <ac:spMk id="333" creationId="{4A2DB2F0-3CAB-E66E-2C0C-9AAF27CFC9BB}"/>
          </ac:spMkLst>
        </pc:spChg>
        <pc:spChg chg="mod">
          <ac:chgData name="Minh Tran" userId="59ade502-7af3-4e1d-b883-7a9e2f25f753" providerId="ADAL" clId="{B27C2AB0-6E6F-4507-9BBA-84CD93A8B44E}" dt="2023-08-15T08:36:52.299" v="3331"/>
          <ac:spMkLst>
            <pc:docMk/>
            <pc:sldMk cId="3411304675" sldId="446"/>
            <ac:spMk id="334" creationId="{114CFE77-5BE5-A9A6-74E1-DB9AA5DE0D3A}"/>
          </ac:spMkLst>
        </pc:spChg>
        <pc:spChg chg="mod">
          <ac:chgData name="Minh Tran" userId="59ade502-7af3-4e1d-b883-7a9e2f25f753" providerId="ADAL" clId="{B27C2AB0-6E6F-4507-9BBA-84CD93A8B44E}" dt="2023-08-15T08:36:52.299" v="3331"/>
          <ac:spMkLst>
            <pc:docMk/>
            <pc:sldMk cId="3411304675" sldId="446"/>
            <ac:spMk id="335" creationId="{7BF13841-26EA-20B2-8783-4AEE319E5192}"/>
          </ac:spMkLst>
        </pc:spChg>
        <pc:spChg chg="mod">
          <ac:chgData name="Minh Tran" userId="59ade502-7af3-4e1d-b883-7a9e2f25f753" providerId="ADAL" clId="{B27C2AB0-6E6F-4507-9BBA-84CD93A8B44E}" dt="2023-08-15T08:36:52.299" v="3331"/>
          <ac:spMkLst>
            <pc:docMk/>
            <pc:sldMk cId="3411304675" sldId="446"/>
            <ac:spMk id="336" creationId="{504269A3-EFDC-A463-10BF-53EDDAC72F9C}"/>
          </ac:spMkLst>
        </pc:spChg>
        <pc:spChg chg="mod">
          <ac:chgData name="Minh Tran" userId="59ade502-7af3-4e1d-b883-7a9e2f25f753" providerId="ADAL" clId="{B27C2AB0-6E6F-4507-9BBA-84CD93A8B44E}" dt="2023-08-15T08:36:52.299" v="3331"/>
          <ac:spMkLst>
            <pc:docMk/>
            <pc:sldMk cId="3411304675" sldId="446"/>
            <ac:spMk id="337" creationId="{05EF7869-A6D7-5A44-DBF1-BFDE6AC4BF5A}"/>
          </ac:spMkLst>
        </pc:spChg>
        <pc:spChg chg="mod">
          <ac:chgData name="Minh Tran" userId="59ade502-7af3-4e1d-b883-7a9e2f25f753" providerId="ADAL" clId="{B27C2AB0-6E6F-4507-9BBA-84CD93A8B44E}" dt="2023-08-15T08:36:52.299" v="3331"/>
          <ac:spMkLst>
            <pc:docMk/>
            <pc:sldMk cId="3411304675" sldId="446"/>
            <ac:spMk id="338" creationId="{345F3BF3-0A4E-5B03-DF89-5D92AFBBB777}"/>
          </ac:spMkLst>
        </pc:spChg>
        <pc:spChg chg="mod">
          <ac:chgData name="Minh Tran" userId="59ade502-7af3-4e1d-b883-7a9e2f25f753" providerId="ADAL" clId="{B27C2AB0-6E6F-4507-9BBA-84CD93A8B44E}" dt="2023-08-15T08:36:52.299" v="3331"/>
          <ac:spMkLst>
            <pc:docMk/>
            <pc:sldMk cId="3411304675" sldId="446"/>
            <ac:spMk id="340" creationId="{442A4060-9504-A5F9-F630-C26EA71BF21E}"/>
          </ac:spMkLst>
        </pc:spChg>
        <pc:spChg chg="mod">
          <ac:chgData name="Minh Tran" userId="59ade502-7af3-4e1d-b883-7a9e2f25f753" providerId="ADAL" clId="{B27C2AB0-6E6F-4507-9BBA-84CD93A8B44E}" dt="2023-08-15T08:36:52.299" v="3331"/>
          <ac:spMkLst>
            <pc:docMk/>
            <pc:sldMk cId="3411304675" sldId="446"/>
            <ac:spMk id="341" creationId="{0D2C7760-A87F-42DE-7354-FF1F2747D8A8}"/>
          </ac:spMkLst>
        </pc:spChg>
        <pc:spChg chg="mod">
          <ac:chgData name="Minh Tran" userId="59ade502-7af3-4e1d-b883-7a9e2f25f753" providerId="ADAL" clId="{B27C2AB0-6E6F-4507-9BBA-84CD93A8B44E}" dt="2023-08-15T08:36:52.299" v="3331"/>
          <ac:spMkLst>
            <pc:docMk/>
            <pc:sldMk cId="3411304675" sldId="446"/>
            <ac:spMk id="342" creationId="{EA5ECDED-154B-1CE5-FFDD-1ABFDCC8D38F}"/>
          </ac:spMkLst>
        </pc:spChg>
        <pc:spChg chg="mod">
          <ac:chgData name="Minh Tran" userId="59ade502-7af3-4e1d-b883-7a9e2f25f753" providerId="ADAL" clId="{B27C2AB0-6E6F-4507-9BBA-84CD93A8B44E}" dt="2023-08-15T08:36:52.299" v="3331"/>
          <ac:spMkLst>
            <pc:docMk/>
            <pc:sldMk cId="3411304675" sldId="446"/>
            <ac:spMk id="343" creationId="{EAB0CE95-7254-651F-26C9-92B369AE1EBD}"/>
          </ac:spMkLst>
        </pc:spChg>
        <pc:spChg chg="mod">
          <ac:chgData name="Minh Tran" userId="59ade502-7af3-4e1d-b883-7a9e2f25f753" providerId="ADAL" clId="{B27C2AB0-6E6F-4507-9BBA-84CD93A8B44E}" dt="2023-08-15T08:36:52.299" v="3331"/>
          <ac:spMkLst>
            <pc:docMk/>
            <pc:sldMk cId="3411304675" sldId="446"/>
            <ac:spMk id="344" creationId="{22B4B5D2-0D9C-8BE8-4C67-51D5EE870B0F}"/>
          </ac:spMkLst>
        </pc:spChg>
        <pc:spChg chg="mod">
          <ac:chgData name="Minh Tran" userId="59ade502-7af3-4e1d-b883-7a9e2f25f753" providerId="ADAL" clId="{B27C2AB0-6E6F-4507-9BBA-84CD93A8B44E}" dt="2023-08-15T08:36:52.299" v="3331"/>
          <ac:spMkLst>
            <pc:docMk/>
            <pc:sldMk cId="3411304675" sldId="446"/>
            <ac:spMk id="345" creationId="{19F6F8AB-0152-0DAF-5990-D9907E0F7C2E}"/>
          </ac:spMkLst>
        </pc:spChg>
        <pc:spChg chg="mod">
          <ac:chgData name="Minh Tran" userId="59ade502-7af3-4e1d-b883-7a9e2f25f753" providerId="ADAL" clId="{B27C2AB0-6E6F-4507-9BBA-84CD93A8B44E}" dt="2023-08-15T08:36:52.299" v="3331"/>
          <ac:spMkLst>
            <pc:docMk/>
            <pc:sldMk cId="3411304675" sldId="446"/>
            <ac:spMk id="347" creationId="{0ABE5208-E764-E7BF-D6F3-97C09CE87AB8}"/>
          </ac:spMkLst>
        </pc:spChg>
        <pc:spChg chg="mod">
          <ac:chgData name="Minh Tran" userId="59ade502-7af3-4e1d-b883-7a9e2f25f753" providerId="ADAL" clId="{B27C2AB0-6E6F-4507-9BBA-84CD93A8B44E}" dt="2023-08-15T08:36:52.299" v="3331"/>
          <ac:spMkLst>
            <pc:docMk/>
            <pc:sldMk cId="3411304675" sldId="446"/>
            <ac:spMk id="352" creationId="{202659EE-A1D7-3CF4-54C5-7FECE7B92B0B}"/>
          </ac:spMkLst>
        </pc:spChg>
        <pc:spChg chg="mod">
          <ac:chgData name="Minh Tran" userId="59ade502-7af3-4e1d-b883-7a9e2f25f753" providerId="ADAL" clId="{B27C2AB0-6E6F-4507-9BBA-84CD93A8B44E}" dt="2023-08-15T08:36:52.299" v="3331"/>
          <ac:spMkLst>
            <pc:docMk/>
            <pc:sldMk cId="3411304675" sldId="446"/>
            <ac:spMk id="354" creationId="{5BADABF1-7632-EAB8-4DCB-CE160F5618C7}"/>
          </ac:spMkLst>
        </pc:spChg>
        <pc:spChg chg="mod">
          <ac:chgData name="Minh Tran" userId="59ade502-7af3-4e1d-b883-7a9e2f25f753" providerId="ADAL" clId="{B27C2AB0-6E6F-4507-9BBA-84CD93A8B44E}" dt="2023-08-15T08:36:52.299" v="3331"/>
          <ac:spMkLst>
            <pc:docMk/>
            <pc:sldMk cId="3411304675" sldId="446"/>
            <ac:spMk id="355" creationId="{EFB927CC-53B1-E356-D831-F1D203C72755}"/>
          </ac:spMkLst>
        </pc:spChg>
        <pc:spChg chg="mod">
          <ac:chgData name="Minh Tran" userId="59ade502-7af3-4e1d-b883-7a9e2f25f753" providerId="ADAL" clId="{B27C2AB0-6E6F-4507-9BBA-84CD93A8B44E}" dt="2023-08-15T08:36:52.299" v="3331"/>
          <ac:spMkLst>
            <pc:docMk/>
            <pc:sldMk cId="3411304675" sldId="446"/>
            <ac:spMk id="356" creationId="{B71493F9-AC0D-0752-6E84-01F949688C75}"/>
          </ac:spMkLst>
        </pc:spChg>
        <pc:spChg chg="mod">
          <ac:chgData name="Minh Tran" userId="59ade502-7af3-4e1d-b883-7a9e2f25f753" providerId="ADAL" clId="{B27C2AB0-6E6F-4507-9BBA-84CD93A8B44E}" dt="2023-08-15T08:36:52.299" v="3331"/>
          <ac:spMkLst>
            <pc:docMk/>
            <pc:sldMk cId="3411304675" sldId="446"/>
            <ac:spMk id="357" creationId="{02E92FA9-5AA8-D6FC-8D8D-983D3FE99D7B}"/>
          </ac:spMkLst>
        </pc:spChg>
        <pc:spChg chg="mod">
          <ac:chgData name="Minh Tran" userId="59ade502-7af3-4e1d-b883-7a9e2f25f753" providerId="ADAL" clId="{B27C2AB0-6E6F-4507-9BBA-84CD93A8B44E}" dt="2023-08-15T08:36:52.299" v="3331"/>
          <ac:spMkLst>
            <pc:docMk/>
            <pc:sldMk cId="3411304675" sldId="446"/>
            <ac:spMk id="358" creationId="{ECE59151-8F5D-8514-6FAA-D7E393CF0153}"/>
          </ac:spMkLst>
        </pc:spChg>
        <pc:spChg chg="mod">
          <ac:chgData name="Minh Tran" userId="59ade502-7af3-4e1d-b883-7a9e2f25f753" providerId="ADAL" clId="{B27C2AB0-6E6F-4507-9BBA-84CD93A8B44E}" dt="2023-08-15T08:36:52.299" v="3331"/>
          <ac:spMkLst>
            <pc:docMk/>
            <pc:sldMk cId="3411304675" sldId="446"/>
            <ac:spMk id="359" creationId="{D7991C0E-80D8-65BD-D56C-4A5FE54A7ED5}"/>
          </ac:spMkLst>
        </pc:spChg>
        <pc:spChg chg="mod">
          <ac:chgData name="Minh Tran" userId="59ade502-7af3-4e1d-b883-7a9e2f25f753" providerId="ADAL" clId="{B27C2AB0-6E6F-4507-9BBA-84CD93A8B44E}" dt="2023-08-15T08:36:52.299" v="3331"/>
          <ac:spMkLst>
            <pc:docMk/>
            <pc:sldMk cId="3411304675" sldId="446"/>
            <ac:spMk id="360" creationId="{000A1088-5D9E-80EE-9259-7B9ECFE13D7F}"/>
          </ac:spMkLst>
        </pc:spChg>
        <pc:spChg chg="mod">
          <ac:chgData name="Minh Tran" userId="59ade502-7af3-4e1d-b883-7a9e2f25f753" providerId="ADAL" clId="{B27C2AB0-6E6F-4507-9BBA-84CD93A8B44E}" dt="2023-08-15T08:36:52.299" v="3331"/>
          <ac:spMkLst>
            <pc:docMk/>
            <pc:sldMk cId="3411304675" sldId="446"/>
            <ac:spMk id="361" creationId="{F67DC7C0-9B0A-2142-095B-2717A515C05D}"/>
          </ac:spMkLst>
        </pc:spChg>
        <pc:spChg chg="mod">
          <ac:chgData name="Minh Tran" userId="59ade502-7af3-4e1d-b883-7a9e2f25f753" providerId="ADAL" clId="{B27C2AB0-6E6F-4507-9BBA-84CD93A8B44E}" dt="2023-08-15T08:36:52.299" v="3331"/>
          <ac:spMkLst>
            <pc:docMk/>
            <pc:sldMk cId="3411304675" sldId="446"/>
            <ac:spMk id="362" creationId="{CCE3AA99-D267-CDAA-4042-A76DAE875748}"/>
          </ac:spMkLst>
        </pc:spChg>
        <pc:spChg chg="mod">
          <ac:chgData name="Minh Tran" userId="59ade502-7af3-4e1d-b883-7a9e2f25f753" providerId="ADAL" clId="{B27C2AB0-6E6F-4507-9BBA-84CD93A8B44E}" dt="2023-08-15T08:36:52.299" v="3331"/>
          <ac:spMkLst>
            <pc:docMk/>
            <pc:sldMk cId="3411304675" sldId="446"/>
            <ac:spMk id="363" creationId="{B14D44BA-3108-47EF-94B1-96AA92ECE725}"/>
          </ac:spMkLst>
        </pc:spChg>
        <pc:spChg chg="mod">
          <ac:chgData name="Minh Tran" userId="59ade502-7af3-4e1d-b883-7a9e2f25f753" providerId="ADAL" clId="{B27C2AB0-6E6F-4507-9BBA-84CD93A8B44E}" dt="2023-08-15T08:36:52.299" v="3331"/>
          <ac:spMkLst>
            <pc:docMk/>
            <pc:sldMk cId="3411304675" sldId="446"/>
            <ac:spMk id="364" creationId="{84188330-1522-27AF-D862-69E5826EC8CA}"/>
          </ac:spMkLst>
        </pc:spChg>
        <pc:spChg chg="mod">
          <ac:chgData name="Minh Tran" userId="59ade502-7af3-4e1d-b883-7a9e2f25f753" providerId="ADAL" clId="{B27C2AB0-6E6F-4507-9BBA-84CD93A8B44E}" dt="2023-08-15T08:36:52.299" v="3331"/>
          <ac:spMkLst>
            <pc:docMk/>
            <pc:sldMk cId="3411304675" sldId="446"/>
            <ac:spMk id="365" creationId="{0630B77E-A464-67CF-CE6E-CBC6DBE185AD}"/>
          </ac:spMkLst>
        </pc:spChg>
        <pc:spChg chg="mod">
          <ac:chgData name="Minh Tran" userId="59ade502-7af3-4e1d-b883-7a9e2f25f753" providerId="ADAL" clId="{B27C2AB0-6E6F-4507-9BBA-84CD93A8B44E}" dt="2023-08-15T08:36:52.299" v="3331"/>
          <ac:spMkLst>
            <pc:docMk/>
            <pc:sldMk cId="3411304675" sldId="446"/>
            <ac:spMk id="366" creationId="{FC2F6F59-0B5A-5093-5E10-4405CCEC64CB}"/>
          </ac:spMkLst>
        </pc:spChg>
        <pc:spChg chg="mod">
          <ac:chgData name="Minh Tran" userId="59ade502-7af3-4e1d-b883-7a9e2f25f753" providerId="ADAL" clId="{B27C2AB0-6E6F-4507-9BBA-84CD93A8B44E}" dt="2023-08-15T08:36:52.299" v="3331"/>
          <ac:spMkLst>
            <pc:docMk/>
            <pc:sldMk cId="3411304675" sldId="446"/>
            <ac:spMk id="367" creationId="{05F053A8-DA60-5A60-B8D8-993A453B7F79}"/>
          </ac:spMkLst>
        </pc:spChg>
        <pc:spChg chg="mod">
          <ac:chgData name="Minh Tran" userId="59ade502-7af3-4e1d-b883-7a9e2f25f753" providerId="ADAL" clId="{B27C2AB0-6E6F-4507-9BBA-84CD93A8B44E}" dt="2023-08-15T08:36:52.299" v="3331"/>
          <ac:spMkLst>
            <pc:docMk/>
            <pc:sldMk cId="3411304675" sldId="446"/>
            <ac:spMk id="368" creationId="{34A41AED-6002-C17A-99FF-7F9A3929B5ED}"/>
          </ac:spMkLst>
        </pc:spChg>
        <pc:spChg chg="mod">
          <ac:chgData name="Minh Tran" userId="59ade502-7af3-4e1d-b883-7a9e2f25f753" providerId="ADAL" clId="{B27C2AB0-6E6F-4507-9BBA-84CD93A8B44E}" dt="2023-08-15T08:36:52.299" v="3331"/>
          <ac:spMkLst>
            <pc:docMk/>
            <pc:sldMk cId="3411304675" sldId="446"/>
            <ac:spMk id="369" creationId="{85C6ABD4-4883-EB2B-9FAA-EE66D23E34AE}"/>
          </ac:spMkLst>
        </pc:spChg>
        <pc:spChg chg="mod">
          <ac:chgData name="Minh Tran" userId="59ade502-7af3-4e1d-b883-7a9e2f25f753" providerId="ADAL" clId="{B27C2AB0-6E6F-4507-9BBA-84CD93A8B44E}" dt="2023-08-15T08:36:52.299" v="3331"/>
          <ac:spMkLst>
            <pc:docMk/>
            <pc:sldMk cId="3411304675" sldId="446"/>
            <ac:spMk id="370" creationId="{88DAD59E-FE0D-1090-6CEA-1EC27CA54413}"/>
          </ac:spMkLst>
        </pc:spChg>
        <pc:spChg chg="mod">
          <ac:chgData name="Minh Tran" userId="59ade502-7af3-4e1d-b883-7a9e2f25f753" providerId="ADAL" clId="{B27C2AB0-6E6F-4507-9BBA-84CD93A8B44E}" dt="2023-08-15T08:36:52.299" v="3331"/>
          <ac:spMkLst>
            <pc:docMk/>
            <pc:sldMk cId="3411304675" sldId="446"/>
            <ac:spMk id="371" creationId="{CF7CF7C8-D0DC-2674-94E8-2A26B9E4C939}"/>
          </ac:spMkLst>
        </pc:spChg>
        <pc:spChg chg="mod">
          <ac:chgData name="Minh Tran" userId="59ade502-7af3-4e1d-b883-7a9e2f25f753" providerId="ADAL" clId="{B27C2AB0-6E6F-4507-9BBA-84CD93A8B44E}" dt="2023-08-15T08:36:52.299" v="3331"/>
          <ac:spMkLst>
            <pc:docMk/>
            <pc:sldMk cId="3411304675" sldId="446"/>
            <ac:spMk id="372" creationId="{A59BBD7D-46A7-274B-7B07-CDBF9953B9DE}"/>
          </ac:spMkLst>
        </pc:spChg>
        <pc:spChg chg="mod">
          <ac:chgData name="Minh Tran" userId="59ade502-7af3-4e1d-b883-7a9e2f25f753" providerId="ADAL" clId="{B27C2AB0-6E6F-4507-9BBA-84CD93A8B44E}" dt="2023-08-15T08:36:52.299" v="3331"/>
          <ac:spMkLst>
            <pc:docMk/>
            <pc:sldMk cId="3411304675" sldId="446"/>
            <ac:spMk id="373" creationId="{CFF961A1-DD2B-3729-E45D-8E59B061DBAB}"/>
          </ac:spMkLst>
        </pc:spChg>
        <pc:spChg chg="mod">
          <ac:chgData name="Minh Tran" userId="59ade502-7af3-4e1d-b883-7a9e2f25f753" providerId="ADAL" clId="{B27C2AB0-6E6F-4507-9BBA-84CD93A8B44E}" dt="2023-08-15T08:36:52.299" v="3331"/>
          <ac:spMkLst>
            <pc:docMk/>
            <pc:sldMk cId="3411304675" sldId="446"/>
            <ac:spMk id="374" creationId="{B3CCBE79-6DA0-49D4-724E-B0BA4C18802B}"/>
          </ac:spMkLst>
        </pc:spChg>
        <pc:spChg chg="mod">
          <ac:chgData name="Minh Tran" userId="59ade502-7af3-4e1d-b883-7a9e2f25f753" providerId="ADAL" clId="{B27C2AB0-6E6F-4507-9BBA-84CD93A8B44E}" dt="2023-08-15T08:36:52.299" v="3331"/>
          <ac:spMkLst>
            <pc:docMk/>
            <pc:sldMk cId="3411304675" sldId="446"/>
            <ac:spMk id="375" creationId="{215C6659-A1DD-FDBC-A0C8-9BF50FC2182E}"/>
          </ac:spMkLst>
        </pc:spChg>
        <pc:spChg chg="mod">
          <ac:chgData name="Minh Tran" userId="59ade502-7af3-4e1d-b883-7a9e2f25f753" providerId="ADAL" clId="{B27C2AB0-6E6F-4507-9BBA-84CD93A8B44E}" dt="2023-08-15T08:36:52.299" v="3331"/>
          <ac:spMkLst>
            <pc:docMk/>
            <pc:sldMk cId="3411304675" sldId="446"/>
            <ac:spMk id="376" creationId="{474878CB-E2A6-A38C-AAEF-9B624F2D23ED}"/>
          </ac:spMkLst>
        </pc:spChg>
        <pc:spChg chg="mod">
          <ac:chgData name="Minh Tran" userId="59ade502-7af3-4e1d-b883-7a9e2f25f753" providerId="ADAL" clId="{B27C2AB0-6E6F-4507-9BBA-84CD93A8B44E}" dt="2023-08-15T08:36:52.299" v="3331"/>
          <ac:spMkLst>
            <pc:docMk/>
            <pc:sldMk cId="3411304675" sldId="446"/>
            <ac:spMk id="377" creationId="{855838D6-426A-54CB-6674-160A33770B0C}"/>
          </ac:spMkLst>
        </pc:spChg>
        <pc:spChg chg="mod">
          <ac:chgData name="Minh Tran" userId="59ade502-7af3-4e1d-b883-7a9e2f25f753" providerId="ADAL" clId="{B27C2AB0-6E6F-4507-9BBA-84CD93A8B44E}" dt="2023-08-15T08:36:52.299" v="3331"/>
          <ac:spMkLst>
            <pc:docMk/>
            <pc:sldMk cId="3411304675" sldId="446"/>
            <ac:spMk id="378" creationId="{8ECFB36C-0662-69F1-D77A-F4118A3D2B0C}"/>
          </ac:spMkLst>
        </pc:spChg>
        <pc:spChg chg="mod">
          <ac:chgData name="Minh Tran" userId="59ade502-7af3-4e1d-b883-7a9e2f25f753" providerId="ADAL" clId="{B27C2AB0-6E6F-4507-9BBA-84CD93A8B44E}" dt="2023-08-15T08:36:52.299" v="3331"/>
          <ac:spMkLst>
            <pc:docMk/>
            <pc:sldMk cId="3411304675" sldId="446"/>
            <ac:spMk id="379" creationId="{B1DC4220-DC33-14D9-BB15-822030F32244}"/>
          </ac:spMkLst>
        </pc:spChg>
        <pc:spChg chg="mod">
          <ac:chgData name="Minh Tran" userId="59ade502-7af3-4e1d-b883-7a9e2f25f753" providerId="ADAL" clId="{B27C2AB0-6E6F-4507-9BBA-84CD93A8B44E}" dt="2023-08-15T08:36:52.299" v="3331"/>
          <ac:spMkLst>
            <pc:docMk/>
            <pc:sldMk cId="3411304675" sldId="446"/>
            <ac:spMk id="380" creationId="{266CC3A9-CA1C-5DF5-34F1-B4131B01AAAA}"/>
          </ac:spMkLst>
        </pc:spChg>
        <pc:spChg chg="mod">
          <ac:chgData name="Minh Tran" userId="59ade502-7af3-4e1d-b883-7a9e2f25f753" providerId="ADAL" clId="{B27C2AB0-6E6F-4507-9BBA-84CD93A8B44E}" dt="2023-08-15T08:36:52.299" v="3331"/>
          <ac:spMkLst>
            <pc:docMk/>
            <pc:sldMk cId="3411304675" sldId="446"/>
            <ac:spMk id="381" creationId="{43F12409-7DB4-8594-A17A-9B92B55AFC88}"/>
          </ac:spMkLst>
        </pc:spChg>
        <pc:spChg chg="mod">
          <ac:chgData name="Minh Tran" userId="59ade502-7af3-4e1d-b883-7a9e2f25f753" providerId="ADAL" clId="{B27C2AB0-6E6F-4507-9BBA-84CD93A8B44E}" dt="2023-08-15T08:36:52.299" v="3331"/>
          <ac:spMkLst>
            <pc:docMk/>
            <pc:sldMk cId="3411304675" sldId="446"/>
            <ac:spMk id="382" creationId="{15950DD7-E239-2567-5708-3946DE5C4360}"/>
          </ac:spMkLst>
        </pc:spChg>
        <pc:spChg chg="mod">
          <ac:chgData name="Minh Tran" userId="59ade502-7af3-4e1d-b883-7a9e2f25f753" providerId="ADAL" clId="{B27C2AB0-6E6F-4507-9BBA-84CD93A8B44E}" dt="2023-08-15T08:36:52.299" v="3331"/>
          <ac:spMkLst>
            <pc:docMk/>
            <pc:sldMk cId="3411304675" sldId="446"/>
            <ac:spMk id="383" creationId="{716E4FAA-C2D8-C22E-0A16-3E5242CD95DB}"/>
          </ac:spMkLst>
        </pc:spChg>
        <pc:spChg chg="mod">
          <ac:chgData name="Minh Tran" userId="59ade502-7af3-4e1d-b883-7a9e2f25f753" providerId="ADAL" clId="{B27C2AB0-6E6F-4507-9BBA-84CD93A8B44E}" dt="2023-08-15T08:36:52.299" v="3331"/>
          <ac:spMkLst>
            <pc:docMk/>
            <pc:sldMk cId="3411304675" sldId="446"/>
            <ac:spMk id="384" creationId="{68D4ADF7-0219-E027-5538-24C9C0BA67C0}"/>
          </ac:spMkLst>
        </pc:spChg>
        <pc:spChg chg="mod">
          <ac:chgData name="Minh Tran" userId="59ade502-7af3-4e1d-b883-7a9e2f25f753" providerId="ADAL" clId="{B27C2AB0-6E6F-4507-9BBA-84CD93A8B44E}" dt="2023-08-15T08:36:52.299" v="3331"/>
          <ac:spMkLst>
            <pc:docMk/>
            <pc:sldMk cId="3411304675" sldId="446"/>
            <ac:spMk id="385" creationId="{1334F00E-DD5D-293B-C3C7-9A25B46ACDC3}"/>
          </ac:spMkLst>
        </pc:spChg>
        <pc:spChg chg="mod">
          <ac:chgData name="Minh Tran" userId="59ade502-7af3-4e1d-b883-7a9e2f25f753" providerId="ADAL" clId="{B27C2AB0-6E6F-4507-9BBA-84CD93A8B44E}" dt="2023-08-15T08:36:52.299" v="3331"/>
          <ac:spMkLst>
            <pc:docMk/>
            <pc:sldMk cId="3411304675" sldId="446"/>
            <ac:spMk id="386" creationId="{0C93721C-A531-D2A4-D1B9-08E6B26CE5A8}"/>
          </ac:spMkLst>
        </pc:spChg>
        <pc:spChg chg="mod">
          <ac:chgData name="Minh Tran" userId="59ade502-7af3-4e1d-b883-7a9e2f25f753" providerId="ADAL" clId="{B27C2AB0-6E6F-4507-9BBA-84CD93A8B44E}" dt="2023-08-15T08:36:52.299" v="3331"/>
          <ac:spMkLst>
            <pc:docMk/>
            <pc:sldMk cId="3411304675" sldId="446"/>
            <ac:spMk id="387" creationId="{F9E5FC63-CB3F-A3CB-4898-DA149F285183}"/>
          </ac:spMkLst>
        </pc:spChg>
        <pc:spChg chg="mod">
          <ac:chgData name="Minh Tran" userId="59ade502-7af3-4e1d-b883-7a9e2f25f753" providerId="ADAL" clId="{B27C2AB0-6E6F-4507-9BBA-84CD93A8B44E}" dt="2023-08-15T08:36:52.299" v="3331"/>
          <ac:spMkLst>
            <pc:docMk/>
            <pc:sldMk cId="3411304675" sldId="446"/>
            <ac:spMk id="388" creationId="{9E6DE0C4-A686-114A-20D6-5CA6E6D0826B}"/>
          </ac:spMkLst>
        </pc:spChg>
        <pc:spChg chg="mod">
          <ac:chgData name="Minh Tran" userId="59ade502-7af3-4e1d-b883-7a9e2f25f753" providerId="ADAL" clId="{B27C2AB0-6E6F-4507-9BBA-84CD93A8B44E}" dt="2023-08-15T08:36:52.299" v="3331"/>
          <ac:spMkLst>
            <pc:docMk/>
            <pc:sldMk cId="3411304675" sldId="446"/>
            <ac:spMk id="389" creationId="{EC185D7A-A6CE-CC4F-50B5-E054011BDC49}"/>
          </ac:spMkLst>
        </pc:spChg>
        <pc:spChg chg="mod">
          <ac:chgData name="Minh Tran" userId="59ade502-7af3-4e1d-b883-7a9e2f25f753" providerId="ADAL" clId="{B27C2AB0-6E6F-4507-9BBA-84CD93A8B44E}" dt="2023-08-15T08:36:52.299" v="3331"/>
          <ac:spMkLst>
            <pc:docMk/>
            <pc:sldMk cId="3411304675" sldId="446"/>
            <ac:spMk id="390" creationId="{4B234305-2F6D-19C5-5A0F-265BD6B58623}"/>
          </ac:spMkLst>
        </pc:spChg>
        <pc:spChg chg="mod">
          <ac:chgData name="Minh Tran" userId="59ade502-7af3-4e1d-b883-7a9e2f25f753" providerId="ADAL" clId="{B27C2AB0-6E6F-4507-9BBA-84CD93A8B44E}" dt="2023-08-15T08:36:52.299" v="3331"/>
          <ac:spMkLst>
            <pc:docMk/>
            <pc:sldMk cId="3411304675" sldId="446"/>
            <ac:spMk id="391" creationId="{3F546483-BC46-2F8A-CA93-BFE012440A11}"/>
          </ac:spMkLst>
        </pc:spChg>
        <pc:spChg chg="mod">
          <ac:chgData name="Minh Tran" userId="59ade502-7af3-4e1d-b883-7a9e2f25f753" providerId="ADAL" clId="{B27C2AB0-6E6F-4507-9BBA-84CD93A8B44E}" dt="2023-08-15T08:36:52.299" v="3331"/>
          <ac:spMkLst>
            <pc:docMk/>
            <pc:sldMk cId="3411304675" sldId="446"/>
            <ac:spMk id="392" creationId="{9698F91E-E174-98EA-2BA4-18AAEA09D8D4}"/>
          </ac:spMkLst>
        </pc:spChg>
        <pc:spChg chg="mod">
          <ac:chgData name="Minh Tran" userId="59ade502-7af3-4e1d-b883-7a9e2f25f753" providerId="ADAL" clId="{B27C2AB0-6E6F-4507-9BBA-84CD93A8B44E}" dt="2023-08-15T08:36:52.299" v="3331"/>
          <ac:spMkLst>
            <pc:docMk/>
            <pc:sldMk cId="3411304675" sldId="446"/>
            <ac:spMk id="393" creationId="{0B6EE6D3-99D3-C87F-8142-6A5510C445AF}"/>
          </ac:spMkLst>
        </pc:spChg>
        <pc:spChg chg="mod">
          <ac:chgData name="Minh Tran" userId="59ade502-7af3-4e1d-b883-7a9e2f25f753" providerId="ADAL" clId="{B27C2AB0-6E6F-4507-9BBA-84CD93A8B44E}" dt="2023-08-15T08:36:52.299" v="3331"/>
          <ac:spMkLst>
            <pc:docMk/>
            <pc:sldMk cId="3411304675" sldId="446"/>
            <ac:spMk id="394" creationId="{DF5426DB-90C9-85AB-7C5A-9910CB1BC470}"/>
          </ac:spMkLst>
        </pc:spChg>
        <pc:spChg chg="mod">
          <ac:chgData name="Minh Tran" userId="59ade502-7af3-4e1d-b883-7a9e2f25f753" providerId="ADAL" clId="{B27C2AB0-6E6F-4507-9BBA-84CD93A8B44E}" dt="2023-08-15T08:36:52.299" v="3331"/>
          <ac:spMkLst>
            <pc:docMk/>
            <pc:sldMk cId="3411304675" sldId="446"/>
            <ac:spMk id="395" creationId="{37AB32F4-4D06-5D14-8B6C-E46B43B4708E}"/>
          </ac:spMkLst>
        </pc:spChg>
        <pc:spChg chg="mod">
          <ac:chgData name="Minh Tran" userId="59ade502-7af3-4e1d-b883-7a9e2f25f753" providerId="ADAL" clId="{B27C2AB0-6E6F-4507-9BBA-84CD93A8B44E}" dt="2023-08-15T08:36:52.299" v="3331"/>
          <ac:spMkLst>
            <pc:docMk/>
            <pc:sldMk cId="3411304675" sldId="446"/>
            <ac:spMk id="396" creationId="{B1EE688B-771F-9EF8-F483-791E929D25D8}"/>
          </ac:spMkLst>
        </pc:spChg>
        <pc:spChg chg="mod">
          <ac:chgData name="Minh Tran" userId="59ade502-7af3-4e1d-b883-7a9e2f25f753" providerId="ADAL" clId="{B27C2AB0-6E6F-4507-9BBA-84CD93A8B44E}" dt="2023-08-15T08:36:52.299" v="3331"/>
          <ac:spMkLst>
            <pc:docMk/>
            <pc:sldMk cId="3411304675" sldId="446"/>
            <ac:spMk id="397" creationId="{BC530E65-A5EF-94E5-44DE-7B52CD037034}"/>
          </ac:spMkLst>
        </pc:spChg>
        <pc:spChg chg="mod">
          <ac:chgData name="Minh Tran" userId="59ade502-7af3-4e1d-b883-7a9e2f25f753" providerId="ADAL" clId="{B27C2AB0-6E6F-4507-9BBA-84CD93A8B44E}" dt="2023-08-15T08:36:52.299" v="3331"/>
          <ac:spMkLst>
            <pc:docMk/>
            <pc:sldMk cId="3411304675" sldId="446"/>
            <ac:spMk id="398" creationId="{F47DAAA1-44D5-927F-18B5-1BA8D0258736}"/>
          </ac:spMkLst>
        </pc:spChg>
        <pc:spChg chg="mod">
          <ac:chgData name="Minh Tran" userId="59ade502-7af3-4e1d-b883-7a9e2f25f753" providerId="ADAL" clId="{B27C2AB0-6E6F-4507-9BBA-84CD93A8B44E}" dt="2023-08-15T08:36:52.299" v="3331"/>
          <ac:spMkLst>
            <pc:docMk/>
            <pc:sldMk cId="3411304675" sldId="446"/>
            <ac:spMk id="399" creationId="{0F81B63F-B826-0E02-C6F9-1027C9C99A57}"/>
          </ac:spMkLst>
        </pc:spChg>
        <pc:spChg chg="mod">
          <ac:chgData name="Minh Tran" userId="59ade502-7af3-4e1d-b883-7a9e2f25f753" providerId="ADAL" clId="{B27C2AB0-6E6F-4507-9BBA-84CD93A8B44E}" dt="2023-08-15T08:36:52.299" v="3331"/>
          <ac:spMkLst>
            <pc:docMk/>
            <pc:sldMk cId="3411304675" sldId="446"/>
            <ac:spMk id="400" creationId="{85C720F6-FB6B-F7D4-E9CF-F102DE672CAB}"/>
          </ac:spMkLst>
        </pc:spChg>
        <pc:spChg chg="mod">
          <ac:chgData name="Minh Tran" userId="59ade502-7af3-4e1d-b883-7a9e2f25f753" providerId="ADAL" clId="{B27C2AB0-6E6F-4507-9BBA-84CD93A8B44E}" dt="2023-08-15T08:36:52.299" v="3331"/>
          <ac:spMkLst>
            <pc:docMk/>
            <pc:sldMk cId="3411304675" sldId="446"/>
            <ac:spMk id="401" creationId="{1D8E756B-9559-25DE-5112-4F21C6406143}"/>
          </ac:spMkLst>
        </pc:spChg>
        <pc:spChg chg="mod">
          <ac:chgData name="Minh Tran" userId="59ade502-7af3-4e1d-b883-7a9e2f25f753" providerId="ADAL" clId="{B27C2AB0-6E6F-4507-9BBA-84CD93A8B44E}" dt="2023-08-15T08:36:52.299" v="3331"/>
          <ac:spMkLst>
            <pc:docMk/>
            <pc:sldMk cId="3411304675" sldId="446"/>
            <ac:spMk id="402" creationId="{7F0B9F5D-BE82-FE2F-AC8D-BF2C2CB7A9F2}"/>
          </ac:spMkLst>
        </pc:spChg>
        <pc:spChg chg="mod">
          <ac:chgData name="Minh Tran" userId="59ade502-7af3-4e1d-b883-7a9e2f25f753" providerId="ADAL" clId="{B27C2AB0-6E6F-4507-9BBA-84CD93A8B44E}" dt="2023-08-15T08:36:52.299" v="3331"/>
          <ac:spMkLst>
            <pc:docMk/>
            <pc:sldMk cId="3411304675" sldId="446"/>
            <ac:spMk id="403" creationId="{4DF78321-A0C3-FE7E-6CF1-CC20B52D7091}"/>
          </ac:spMkLst>
        </pc:spChg>
        <pc:spChg chg="mod">
          <ac:chgData name="Minh Tran" userId="59ade502-7af3-4e1d-b883-7a9e2f25f753" providerId="ADAL" clId="{B27C2AB0-6E6F-4507-9BBA-84CD93A8B44E}" dt="2023-08-15T08:36:52.299" v="3331"/>
          <ac:spMkLst>
            <pc:docMk/>
            <pc:sldMk cId="3411304675" sldId="446"/>
            <ac:spMk id="404" creationId="{AFF56C17-6504-FD45-E854-EA1D6C33DBDC}"/>
          </ac:spMkLst>
        </pc:spChg>
        <pc:spChg chg="mod">
          <ac:chgData name="Minh Tran" userId="59ade502-7af3-4e1d-b883-7a9e2f25f753" providerId="ADAL" clId="{B27C2AB0-6E6F-4507-9BBA-84CD93A8B44E}" dt="2023-08-15T08:36:52.299" v="3331"/>
          <ac:spMkLst>
            <pc:docMk/>
            <pc:sldMk cId="3411304675" sldId="446"/>
            <ac:spMk id="405" creationId="{AD972D9A-D2A8-D207-7FE6-98EBDA661F43}"/>
          </ac:spMkLst>
        </pc:spChg>
        <pc:spChg chg="mod">
          <ac:chgData name="Minh Tran" userId="59ade502-7af3-4e1d-b883-7a9e2f25f753" providerId="ADAL" clId="{B27C2AB0-6E6F-4507-9BBA-84CD93A8B44E}" dt="2023-08-15T08:36:52.299" v="3331"/>
          <ac:spMkLst>
            <pc:docMk/>
            <pc:sldMk cId="3411304675" sldId="446"/>
            <ac:spMk id="406" creationId="{5117F4C5-2EC1-32B5-9560-A356DA711AD2}"/>
          </ac:spMkLst>
        </pc:spChg>
        <pc:spChg chg="mod">
          <ac:chgData name="Minh Tran" userId="59ade502-7af3-4e1d-b883-7a9e2f25f753" providerId="ADAL" clId="{B27C2AB0-6E6F-4507-9BBA-84CD93A8B44E}" dt="2023-08-15T08:36:52.299" v="3331"/>
          <ac:spMkLst>
            <pc:docMk/>
            <pc:sldMk cId="3411304675" sldId="446"/>
            <ac:spMk id="407" creationId="{83C1370A-5813-AF3A-71EC-1BE6E1CF87B9}"/>
          </ac:spMkLst>
        </pc:spChg>
        <pc:spChg chg="mod">
          <ac:chgData name="Minh Tran" userId="59ade502-7af3-4e1d-b883-7a9e2f25f753" providerId="ADAL" clId="{B27C2AB0-6E6F-4507-9BBA-84CD93A8B44E}" dt="2023-08-15T08:36:52.299" v="3331"/>
          <ac:spMkLst>
            <pc:docMk/>
            <pc:sldMk cId="3411304675" sldId="446"/>
            <ac:spMk id="408" creationId="{2992170C-CDCA-53C9-FF8E-FC86246ABB3A}"/>
          </ac:spMkLst>
        </pc:spChg>
        <pc:spChg chg="mod">
          <ac:chgData name="Minh Tran" userId="59ade502-7af3-4e1d-b883-7a9e2f25f753" providerId="ADAL" clId="{B27C2AB0-6E6F-4507-9BBA-84CD93A8B44E}" dt="2023-08-15T08:36:52.299" v="3331"/>
          <ac:spMkLst>
            <pc:docMk/>
            <pc:sldMk cId="3411304675" sldId="446"/>
            <ac:spMk id="409" creationId="{6E827415-2694-F7F2-29A6-8E01FB5D916F}"/>
          </ac:spMkLst>
        </pc:spChg>
        <pc:spChg chg="mod">
          <ac:chgData name="Minh Tran" userId="59ade502-7af3-4e1d-b883-7a9e2f25f753" providerId="ADAL" clId="{B27C2AB0-6E6F-4507-9BBA-84CD93A8B44E}" dt="2023-08-15T08:36:52.299" v="3331"/>
          <ac:spMkLst>
            <pc:docMk/>
            <pc:sldMk cId="3411304675" sldId="446"/>
            <ac:spMk id="410" creationId="{E79F0F6A-D57F-B395-0B3C-0C907B72430E}"/>
          </ac:spMkLst>
        </pc:spChg>
        <pc:spChg chg="mod">
          <ac:chgData name="Minh Tran" userId="59ade502-7af3-4e1d-b883-7a9e2f25f753" providerId="ADAL" clId="{B27C2AB0-6E6F-4507-9BBA-84CD93A8B44E}" dt="2023-08-15T08:36:52.299" v="3331"/>
          <ac:spMkLst>
            <pc:docMk/>
            <pc:sldMk cId="3411304675" sldId="446"/>
            <ac:spMk id="411" creationId="{5127FD66-A92A-9989-3BFB-486E0FBED60A}"/>
          </ac:spMkLst>
        </pc:spChg>
        <pc:spChg chg="mod">
          <ac:chgData name="Minh Tran" userId="59ade502-7af3-4e1d-b883-7a9e2f25f753" providerId="ADAL" clId="{B27C2AB0-6E6F-4507-9BBA-84CD93A8B44E}" dt="2023-08-15T08:36:52.299" v="3331"/>
          <ac:spMkLst>
            <pc:docMk/>
            <pc:sldMk cId="3411304675" sldId="446"/>
            <ac:spMk id="412" creationId="{0D2AE983-2E2C-8925-C28A-EC96A55F9003}"/>
          </ac:spMkLst>
        </pc:spChg>
        <pc:spChg chg="mod">
          <ac:chgData name="Minh Tran" userId="59ade502-7af3-4e1d-b883-7a9e2f25f753" providerId="ADAL" clId="{B27C2AB0-6E6F-4507-9BBA-84CD93A8B44E}" dt="2023-08-15T08:36:52.299" v="3331"/>
          <ac:spMkLst>
            <pc:docMk/>
            <pc:sldMk cId="3411304675" sldId="446"/>
            <ac:spMk id="413" creationId="{F9DCB667-69F7-8172-548E-D233C50A03C4}"/>
          </ac:spMkLst>
        </pc:spChg>
        <pc:spChg chg="mod">
          <ac:chgData name="Minh Tran" userId="59ade502-7af3-4e1d-b883-7a9e2f25f753" providerId="ADAL" clId="{B27C2AB0-6E6F-4507-9BBA-84CD93A8B44E}" dt="2023-08-15T08:36:52.299" v="3331"/>
          <ac:spMkLst>
            <pc:docMk/>
            <pc:sldMk cId="3411304675" sldId="446"/>
            <ac:spMk id="415" creationId="{C94FFE81-7986-67CF-0805-8034A600AD21}"/>
          </ac:spMkLst>
        </pc:spChg>
        <pc:spChg chg="mod">
          <ac:chgData name="Minh Tran" userId="59ade502-7af3-4e1d-b883-7a9e2f25f753" providerId="ADAL" clId="{B27C2AB0-6E6F-4507-9BBA-84CD93A8B44E}" dt="2023-08-15T08:36:52.299" v="3331"/>
          <ac:spMkLst>
            <pc:docMk/>
            <pc:sldMk cId="3411304675" sldId="446"/>
            <ac:spMk id="416" creationId="{BC4C1DB5-DD69-8060-EF89-9B665A5B3120}"/>
          </ac:spMkLst>
        </pc:spChg>
        <pc:spChg chg="mod">
          <ac:chgData name="Minh Tran" userId="59ade502-7af3-4e1d-b883-7a9e2f25f753" providerId="ADAL" clId="{B27C2AB0-6E6F-4507-9BBA-84CD93A8B44E}" dt="2023-08-15T08:36:52.299" v="3331"/>
          <ac:spMkLst>
            <pc:docMk/>
            <pc:sldMk cId="3411304675" sldId="446"/>
            <ac:spMk id="417" creationId="{B93AA35D-7695-C90F-85B8-69BD30312A35}"/>
          </ac:spMkLst>
        </pc:spChg>
        <pc:spChg chg="mod">
          <ac:chgData name="Minh Tran" userId="59ade502-7af3-4e1d-b883-7a9e2f25f753" providerId="ADAL" clId="{B27C2AB0-6E6F-4507-9BBA-84CD93A8B44E}" dt="2023-08-15T08:36:52.299" v="3331"/>
          <ac:spMkLst>
            <pc:docMk/>
            <pc:sldMk cId="3411304675" sldId="446"/>
            <ac:spMk id="418" creationId="{EF3043D9-17DF-A7ED-78B1-5A7A6BE3205E}"/>
          </ac:spMkLst>
        </pc:spChg>
        <pc:spChg chg="mod">
          <ac:chgData name="Minh Tran" userId="59ade502-7af3-4e1d-b883-7a9e2f25f753" providerId="ADAL" clId="{B27C2AB0-6E6F-4507-9BBA-84CD93A8B44E}" dt="2023-08-15T08:36:52.299" v="3331"/>
          <ac:spMkLst>
            <pc:docMk/>
            <pc:sldMk cId="3411304675" sldId="446"/>
            <ac:spMk id="419" creationId="{D534335B-1742-237D-7B05-4E0509C6E8BA}"/>
          </ac:spMkLst>
        </pc:spChg>
        <pc:spChg chg="mod">
          <ac:chgData name="Minh Tran" userId="59ade502-7af3-4e1d-b883-7a9e2f25f753" providerId="ADAL" clId="{B27C2AB0-6E6F-4507-9BBA-84CD93A8B44E}" dt="2023-08-15T08:36:52.299" v="3331"/>
          <ac:spMkLst>
            <pc:docMk/>
            <pc:sldMk cId="3411304675" sldId="446"/>
            <ac:spMk id="420" creationId="{474360B1-2A3D-8D36-FD4B-AA688BA39BB2}"/>
          </ac:spMkLst>
        </pc:spChg>
        <pc:spChg chg="mod">
          <ac:chgData name="Minh Tran" userId="59ade502-7af3-4e1d-b883-7a9e2f25f753" providerId="ADAL" clId="{B27C2AB0-6E6F-4507-9BBA-84CD93A8B44E}" dt="2023-08-15T08:36:52.299" v="3331"/>
          <ac:spMkLst>
            <pc:docMk/>
            <pc:sldMk cId="3411304675" sldId="446"/>
            <ac:spMk id="422" creationId="{8A6A0475-32F9-E865-5DB1-1BF042C2502A}"/>
          </ac:spMkLst>
        </pc:spChg>
        <pc:spChg chg="mod">
          <ac:chgData name="Minh Tran" userId="59ade502-7af3-4e1d-b883-7a9e2f25f753" providerId="ADAL" clId="{B27C2AB0-6E6F-4507-9BBA-84CD93A8B44E}" dt="2023-08-15T08:36:52.299" v="3331"/>
          <ac:spMkLst>
            <pc:docMk/>
            <pc:sldMk cId="3411304675" sldId="446"/>
            <ac:spMk id="427" creationId="{10E4EDD7-D61A-5893-F074-4F6F7E64811A}"/>
          </ac:spMkLst>
        </pc:spChg>
        <pc:spChg chg="mod">
          <ac:chgData name="Minh Tran" userId="59ade502-7af3-4e1d-b883-7a9e2f25f753" providerId="ADAL" clId="{B27C2AB0-6E6F-4507-9BBA-84CD93A8B44E}" dt="2023-08-15T08:36:52.299" v="3331"/>
          <ac:spMkLst>
            <pc:docMk/>
            <pc:sldMk cId="3411304675" sldId="446"/>
            <ac:spMk id="429" creationId="{A6B656BF-B78D-15D8-143E-E987BB08C818}"/>
          </ac:spMkLst>
        </pc:spChg>
        <pc:spChg chg="mod">
          <ac:chgData name="Minh Tran" userId="59ade502-7af3-4e1d-b883-7a9e2f25f753" providerId="ADAL" clId="{B27C2AB0-6E6F-4507-9BBA-84CD93A8B44E}" dt="2023-08-15T08:36:52.299" v="3331"/>
          <ac:spMkLst>
            <pc:docMk/>
            <pc:sldMk cId="3411304675" sldId="446"/>
            <ac:spMk id="430" creationId="{7812C2A7-EE9D-5122-EF03-989D684C0D15}"/>
          </ac:spMkLst>
        </pc:spChg>
        <pc:spChg chg="mod">
          <ac:chgData name="Minh Tran" userId="59ade502-7af3-4e1d-b883-7a9e2f25f753" providerId="ADAL" clId="{B27C2AB0-6E6F-4507-9BBA-84CD93A8B44E}" dt="2023-08-15T08:36:52.299" v="3331"/>
          <ac:spMkLst>
            <pc:docMk/>
            <pc:sldMk cId="3411304675" sldId="446"/>
            <ac:spMk id="431" creationId="{594D3039-A340-32CF-EABC-B2BFABB28E3C}"/>
          </ac:spMkLst>
        </pc:spChg>
        <pc:spChg chg="mod">
          <ac:chgData name="Minh Tran" userId="59ade502-7af3-4e1d-b883-7a9e2f25f753" providerId="ADAL" clId="{B27C2AB0-6E6F-4507-9BBA-84CD93A8B44E}" dt="2023-08-15T08:36:52.299" v="3331"/>
          <ac:spMkLst>
            <pc:docMk/>
            <pc:sldMk cId="3411304675" sldId="446"/>
            <ac:spMk id="432" creationId="{925CD1CC-6FCB-8794-AAF0-3016BA6B9520}"/>
          </ac:spMkLst>
        </pc:spChg>
        <pc:spChg chg="mod">
          <ac:chgData name="Minh Tran" userId="59ade502-7af3-4e1d-b883-7a9e2f25f753" providerId="ADAL" clId="{B27C2AB0-6E6F-4507-9BBA-84CD93A8B44E}" dt="2023-08-15T08:36:52.299" v="3331"/>
          <ac:spMkLst>
            <pc:docMk/>
            <pc:sldMk cId="3411304675" sldId="446"/>
            <ac:spMk id="433" creationId="{60DC0588-A4CE-1D53-0C1C-C8ED4A89B6E8}"/>
          </ac:spMkLst>
        </pc:spChg>
        <pc:spChg chg="mod">
          <ac:chgData name="Minh Tran" userId="59ade502-7af3-4e1d-b883-7a9e2f25f753" providerId="ADAL" clId="{B27C2AB0-6E6F-4507-9BBA-84CD93A8B44E}" dt="2023-08-15T08:36:52.299" v="3331"/>
          <ac:spMkLst>
            <pc:docMk/>
            <pc:sldMk cId="3411304675" sldId="446"/>
            <ac:spMk id="434" creationId="{AF369F10-5F58-7C74-C6DD-999FCF894244}"/>
          </ac:spMkLst>
        </pc:spChg>
        <pc:spChg chg="mod">
          <ac:chgData name="Minh Tran" userId="59ade502-7af3-4e1d-b883-7a9e2f25f753" providerId="ADAL" clId="{B27C2AB0-6E6F-4507-9BBA-84CD93A8B44E}" dt="2023-08-15T08:36:52.299" v="3331"/>
          <ac:spMkLst>
            <pc:docMk/>
            <pc:sldMk cId="3411304675" sldId="446"/>
            <ac:spMk id="435" creationId="{49659700-91AC-6CD8-9B74-A2F6FED020F1}"/>
          </ac:spMkLst>
        </pc:spChg>
        <pc:spChg chg="mod">
          <ac:chgData name="Minh Tran" userId="59ade502-7af3-4e1d-b883-7a9e2f25f753" providerId="ADAL" clId="{B27C2AB0-6E6F-4507-9BBA-84CD93A8B44E}" dt="2023-08-15T08:36:52.299" v="3331"/>
          <ac:spMkLst>
            <pc:docMk/>
            <pc:sldMk cId="3411304675" sldId="446"/>
            <ac:spMk id="436" creationId="{DF4407F4-9429-DF8C-B2E8-9A7DBDD1AD60}"/>
          </ac:spMkLst>
        </pc:spChg>
        <pc:spChg chg="mod">
          <ac:chgData name="Minh Tran" userId="59ade502-7af3-4e1d-b883-7a9e2f25f753" providerId="ADAL" clId="{B27C2AB0-6E6F-4507-9BBA-84CD93A8B44E}" dt="2023-08-15T08:36:52.299" v="3331"/>
          <ac:spMkLst>
            <pc:docMk/>
            <pc:sldMk cId="3411304675" sldId="446"/>
            <ac:spMk id="437" creationId="{40E16A44-721B-9E9D-7E18-62781C906278}"/>
          </ac:spMkLst>
        </pc:spChg>
        <pc:spChg chg="mod">
          <ac:chgData name="Minh Tran" userId="59ade502-7af3-4e1d-b883-7a9e2f25f753" providerId="ADAL" clId="{B27C2AB0-6E6F-4507-9BBA-84CD93A8B44E}" dt="2023-08-15T08:36:52.299" v="3331"/>
          <ac:spMkLst>
            <pc:docMk/>
            <pc:sldMk cId="3411304675" sldId="446"/>
            <ac:spMk id="438" creationId="{7632AB19-92DC-D766-2B89-AA43A666BCA9}"/>
          </ac:spMkLst>
        </pc:spChg>
        <pc:spChg chg="mod">
          <ac:chgData name="Minh Tran" userId="59ade502-7af3-4e1d-b883-7a9e2f25f753" providerId="ADAL" clId="{B27C2AB0-6E6F-4507-9BBA-84CD93A8B44E}" dt="2023-08-15T08:36:52.299" v="3331"/>
          <ac:spMkLst>
            <pc:docMk/>
            <pc:sldMk cId="3411304675" sldId="446"/>
            <ac:spMk id="439" creationId="{5DAA5098-42E3-192D-6E69-F872AD050A46}"/>
          </ac:spMkLst>
        </pc:spChg>
        <pc:spChg chg="mod">
          <ac:chgData name="Minh Tran" userId="59ade502-7af3-4e1d-b883-7a9e2f25f753" providerId="ADAL" clId="{B27C2AB0-6E6F-4507-9BBA-84CD93A8B44E}" dt="2023-08-15T08:36:52.299" v="3331"/>
          <ac:spMkLst>
            <pc:docMk/>
            <pc:sldMk cId="3411304675" sldId="446"/>
            <ac:spMk id="440" creationId="{7D150B7B-D489-F648-9E82-0862169DEDFC}"/>
          </ac:spMkLst>
        </pc:spChg>
        <pc:spChg chg="mod">
          <ac:chgData name="Minh Tran" userId="59ade502-7af3-4e1d-b883-7a9e2f25f753" providerId="ADAL" clId="{B27C2AB0-6E6F-4507-9BBA-84CD93A8B44E}" dt="2023-08-15T08:36:52.299" v="3331"/>
          <ac:spMkLst>
            <pc:docMk/>
            <pc:sldMk cId="3411304675" sldId="446"/>
            <ac:spMk id="441" creationId="{6FD189DC-5C04-3910-FFBD-E096591DE26C}"/>
          </ac:spMkLst>
        </pc:spChg>
        <pc:spChg chg="mod">
          <ac:chgData name="Minh Tran" userId="59ade502-7af3-4e1d-b883-7a9e2f25f753" providerId="ADAL" clId="{B27C2AB0-6E6F-4507-9BBA-84CD93A8B44E}" dt="2023-08-15T08:36:52.299" v="3331"/>
          <ac:spMkLst>
            <pc:docMk/>
            <pc:sldMk cId="3411304675" sldId="446"/>
            <ac:spMk id="442" creationId="{A707D963-DE34-F330-4546-E3548A1D9AAA}"/>
          </ac:spMkLst>
        </pc:spChg>
        <pc:spChg chg="mod">
          <ac:chgData name="Minh Tran" userId="59ade502-7af3-4e1d-b883-7a9e2f25f753" providerId="ADAL" clId="{B27C2AB0-6E6F-4507-9BBA-84CD93A8B44E}" dt="2023-08-15T08:36:52.299" v="3331"/>
          <ac:spMkLst>
            <pc:docMk/>
            <pc:sldMk cId="3411304675" sldId="446"/>
            <ac:spMk id="443" creationId="{61F35180-93FC-8197-3A54-99F2457B3B52}"/>
          </ac:spMkLst>
        </pc:spChg>
        <pc:spChg chg="mod">
          <ac:chgData name="Minh Tran" userId="59ade502-7af3-4e1d-b883-7a9e2f25f753" providerId="ADAL" clId="{B27C2AB0-6E6F-4507-9BBA-84CD93A8B44E}" dt="2023-08-15T08:36:52.299" v="3331"/>
          <ac:spMkLst>
            <pc:docMk/>
            <pc:sldMk cId="3411304675" sldId="446"/>
            <ac:spMk id="444" creationId="{0E321DEF-F6D6-57A6-6D65-3E8E2E4DAE39}"/>
          </ac:spMkLst>
        </pc:spChg>
        <pc:spChg chg="mod">
          <ac:chgData name="Minh Tran" userId="59ade502-7af3-4e1d-b883-7a9e2f25f753" providerId="ADAL" clId="{B27C2AB0-6E6F-4507-9BBA-84CD93A8B44E}" dt="2023-08-15T08:36:52.299" v="3331"/>
          <ac:spMkLst>
            <pc:docMk/>
            <pc:sldMk cId="3411304675" sldId="446"/>
            <ac:spMk id="445" creationId="{9919DBC1-CBD9-21FF-C03B-0113B617921E}"/>
          </ac:spMkLst>
        </pc:spChg>
        <pc:spChg chg="mod">
          <ac:chgData name="Minh Tran" userId="59ade502-7af3-4e1d-b883-7a9e2f25f753" providerId="ADAL" clId="{B27C2AB0-6E6F-4507-9BBA-84CD93A8B44E}" dt="2023-08-15T08:36:52.299" v="3331"/>
          <ac:spMkLst>
            <pc:docMk/>
            <pc:sldMk cId="3411304675" sldId="446"/>
            <ac:spMk id="446" creationId="{3FB319B7-7B0D-1995-A2C0-077E4FCE2350}"/>
          </ac:spMkLst>
        </pc:spChg>
        <pc:spChg chg="mod">
          <ac:chgData name="Minh Tran" userId="59ade502-7af3-4e1d-b883-7a9e2f25f753" providerId="ADAL" clId="{B27C2AB0-6E6F-4507-9BBA-84CD93A8B44E}" dt="2023-08-15T08:36:52.299" v="3331"/>
          <ac:spMkLst>
            <pc:docMk/>
            <pc:sldMk cId="3411304675" sldId="446"/>
            <ac:spMk id="447" creationId="{E177CFE6-6D3F-72F7-633C-ECA1C7AA29D6}"/>
          </ac:spMkLst>
        </pc:spChg>
        <pc:spChg chg="mod">
          <ac:chgData name="Minh Tran" userId="59ade502-7af3-4e1d-b883-7a9e2f25f753" providerId="ADAL" clId="{B27C2AB0-6E6F-4507-9BBA-84CD93A8B44E}" dt="2023-08-15T08:36:52.299" v="3331"/>
          <ac:spMkLst>
            <pc:docMk/>
            <pc:sldMk cId="3411304675" sldId="446"/>
            <ac:spMk id="448" creationId="{2F8D687E-0FE9-ABBD-73C3-7495A694ABFC}"/>
          </ac:spMkLst>
        </pc:spChg>
        <pc:spChg chg="mod">
          <ac:chgData name="Minh Tran" userId="59ade502-7af3-4e1d-b883-7a9e2f25f753" providerId="ADAL" clId="{B27C2AB0-6E6F-4507-9BBA-84CD93A8B44E}" dt="2023-08-15T08:36:52.299" v="3331"/>
          <ac:spMkLst>
            <pc:docMk/>
            <pc:sldMk cId="3411304675" sldId="446"/>
            <ac:spMk id="449" creationId="{F38D47F2-4E10-0DC0-00D0-90876F79BF7F}"/>
          </ac:spMkLst>
        </pc:spChg>
        <pc:spChg chg="mod">
          <ac:chgData name="Minh Tran" userId="59ade502-7af3-4e1d-b883-7a9e2f25f753" providerId="ADAL" clId="{B27C2AB0-6E6F-4507-9BBA-84CD93A8B44E}" dt="2023-08-15T08:36:52.299" v="3331"/>
          <ac:spMkLst>
            <pc:docMk/>
            <pc:sldMk cId="3411304675" sldId="446"/>
            <ac:spMk id="450" creationId="{9492C036-7A3A-C20B-B3C6-2F5FEA31F9A4}"/>
          </ac:spMkLst>
        </pc:spChg>
        <pc:spChg chg="mod">
          <ac:chgData name="Minh Tran" userId="59ade502-7af3-4e1d-b883-7a9e2f25f753" providerId="ADAL" clId="{B27C2AB0-6E6F-4507-9BBA-84CD93A8B44E}" dt="2023-08-15T08:36:52.299" v="3331"/>
          <ac:spMkLst>
            <pc:docMk/>
            <pc:sldMk cId="3411304675" sldId="446"/>
            <ac:spMk id="451" creationId="{F337ECC2-CF35-5EE7-8D63-DD37B79A0CF5}"/>
          </ac:spMkLst>
        </pc:spChg>
        <pc:spChg chg="mod">
          <ac:chgData name="Minh Tran" userId="59ade502-7af3-4e1d-b883-7a9e2f25f753" providerId="ADAL" clId="{B27C2AB0-6E6F-4507-9BBA-84CD93A8B44E}" dt="2023-08-15T08:36:52.299" v="3331"/>
          <ac:spMkLst>
            <pc:docMk/>
            <pc:sldMk cId="3411304675" sldId="446"/>
            <ac:spMk id="452" creationId="{1864E3F1-456F-14E6-D103-4D906BE28158}"/>
          </ac:spMkLst>
        </pc:spChg>
        <pc:spChg chg="mod">
          <ac:chgData name="Minh Tran" userId="59ade502-7af3-4e1d-b883-7a9e2f25f753" providerId="ADAL" clId="{B27C2AB0-6E6F-4507-9BBA-84CD93A8B44E}" dt="2023-08-15T08:36:52.299" v="3331"/>
          <ac:spMkLst>
            <pc:docMk/>
            <pc:sldMk cId="3411304675" sldId="446"/>
            <ac:spMk id="453" creationId="{F8544126-B1BC-B68B-1E91-C4013E21B4BE}"/>
          </ac:spMkLst>
        </pc:spChg>
        <pc:spChg chg="mod">
          <ac:chgData name="Minh Tran" userId="59ade502-7af3-4e1d-b883-7a9e2f25f753" providerId="ADAL" clId="{B27C2AB0-6E6F-4507-9BBA-84CD93A8B44E}" dt="2023-08-15T08:36:52.299" v="3331"/>
          <ac:spMkLst>
            <pc:docMk/>
            <pc:sldMk cId="3411304675" sldId="446"/>
            <ac:spMk id="454" creationId="{4BAC1343-079F-6ED5-01A7-670372AF30BB}"/>
          </ac:spMkLst>
        </pc:spChg>
        <pc:spChg chg="mod">
          <ac:chgData name="Minh Tran" userId="59ade502-7af3-4e1d-b883-7a9e2f25f753" providerId="ADAL" clId="{B27C2AB0-6E6F-4507-9BBA-84CD93A8B44E}" dt="2023-08-15T08:36:52.299" v="3331"/>
          <ac:spMkLst>
            <pc:docMk/>
            <pc:sldMk cId="3411304675" sldId="446"/>
            <ac:spMk id="455" creationId="{7D2F228F-682F-466E-373C-7A350508A630}"/>
          </ac:spMkLst>
        </pc:spChg>
        <pc:spChg chg="mod">
          <ac:chgData name="Minh Tran" userId="59ade502-7af3-4e1d-b883-7a9e2f25f753" providerId="ADAL" clId="{B27C2AB0-6E6F-4507-9BBA-84CD93A8B44E}" dt="2023-08-15T08:36:52.299" v="3331"/>
          <ac:spMkLst>
            <pc:docMk/>
            <pc:sldMk cId="3411304675" sldId="446"/>
            <ac:spMk id="456" creationId="{52C140F3-2854-F775-0F96-DFECC2D43933}"/>
          </ac:spMkLst>
        </pc:spChg>
        <pc:spChg chg="mod">
          <ac:chgData name="Minh Tran" userId="59ade502-7af3-4e1d-b883-7a9e2f25f753" providerId="ADAL" clId="{B27C2AB0-6E6F-4507-9BBA-84CD93A8B44E}" dt="2023-08-15T08:36:52.299" v="3331"/>
          <ac:spMkLst>
            <pc:docMk/>
            <pc:sldMk cId="3411304675" sldId="446"/>
            <ac:spMk id="457" creationId="{22338CAD-B01A-651C-2F2F-F20AE98FABCD}"/>
          </ac:spMkLst>
        </pc:spChg>
        <pc:spChg chg="mod">
          <ac:chgData name="Minh Tran" userId="59ade502-7af3-4e1d-b883-7a9e2f25f753" providerId="ADAL" clId="{B27C2AB0-6E6F-4507-9BBA-84CD93A8B44E}" dt="2023-08-15T08:36:52.299" v="3331"/>
          <ac:spMkLst>
            <pc:docMk/>
            <pc:sldMk cId="3411304675" sldId="446"/>
            <ac:spMk id="458" creationId="{A6CF98FA-9321-01BE-A0ED-373943CF53A9}"/>
          </ac:spMkLst>
        </pc:spChg>
        <pc:spChg chg="mod">
          <ac:chgData name="Minh Tran" userId="59ade502-7af3-4e1d-b883-7a9e2f25f753" providerId="ADAL" clId="{B27C2AB0-6E6F-4507-9BBA-84CD93A8B44E}" dt="2023-08-15T08:36:52.299" v="3331"/>
          <ac:spMkLst>
            <pc:docMk/>
            <pc:sldMk cId="3411304675" sldId="446"/>
            <ac:spMk id="459" creationId="{41EC1E61-4853-D88C-343E-0DC2062943D9}"/>
          </ac:spMkLst>
        </pc:spChg>
        <pc:spChg chg="mod">
          <ac:chgData name="Minh Tran" userId="59ade502-7af3-4e1d-b883-7a9e2f25f753" providerId="ADAL" clId="{B27C2AB0-6E6F-4507-9BBA-84CD93A8B44E}" dt="2023-08-15T08:36:52.299" v="3331"/>
          <ac:spMkLst>
            <pc:docMk/>
            <pc:sldMk cId="3411304675" sldId="446"/>
            <ac:spMk id="460" creationId="{7F4D12D1-6D76-BEBE-90A9-B1FDF3622430}"/>
          </ac:spMkLst>
        </pc:spChg>
        <pc:spChg chg="mod">
          <ac:chgData name="Minh Tran" userId="59ade502-7af3-4e1d-b883-7a9e2f25f753" providerId="ADAL" clId="{B27C2AB0-6E6F-4507-9BBA-84CD93A8B44E}" dt="2023-08-15T08:36:52.299" v="3331"/>
          <ac:spMkLst>
            <pc:docMk/>
            <pc:sldMk cId="3411304675" sldId="446"/>
            <ac:spMk id="461" creationId="{1003E670-EEF0-A387-99F5-CD81CDC783C4}"/>
          </ac:spMkLst>
        </pc:spChg>
        <pc:spChg chg="mod">
          <ac:chgData name="Minh Tran" userId="59ade502-7af3-4e1d-b883-7a9e2f25f753" providerId="ADAL" clId="{B27C2AB0-6E6F-4507-9BBA-84CD93A8B44E}" dt="2023-08-15T08:36:52.299" v="3331"/>
          <ac:spMkLst>
            <pc:docMk/>
            <pc:sldMk cId="3411304675" sldId="446"/>
            <ac:spMk id="462" creationId="{C5509F4D-F825-4387-62C8-143080BC47D3}"/>
          </ac:spMkLst>
        </pc:spChg>
        <pc:spChg chg="mod">
          <ac:chgData name="Minh Tran" userId="59ade502-7af3-4e1d-b883-7a9e2f25f753" providerId="ADAL" clId="{B27C2AB0-6E6F-4507-9BBA-84CD93A8B44E}" dt="2023-08-15T08:36:52.299" v="3331"/>
          <ac:spMkLst>
            <pc:docMk/>
            <pc:sldMk cId="3411304675" sldId="446"/>
            <ac:spMk id="463" creationId="{8F0B4528-412F-2100-6BB8-E3E73177CA72}"/>
          </ac:spMkLst>
        </pc:spChg>
        <pc:spChg chg="mod">
          <ac:chgData name="Minh Tran" userId="59ade502-7af3-4e1d-b883-7a9e2f25f753" providerId="ADAL" clId="{B27C2AB0-6E6F-4507-9BBA-84CD93A8B44E}" dt="2023-08-15T08:36:52.299" v="3331"/>
          <ac:spMkLst>
            <pc:docMk/>
            <pc:sldMk cId="3411304675" sldId="446"/>
            <ac:spMk id="464" creationId="{D1D22C89-BB63-7BF2-8147-D49411AC7656}"/>
          </ac:spMkLst>
        </pc:spChg>
        <pc:spChg chg="mod">
          <ac:chgData name="Minh Tran" userId="59ade502-7af3-4e1d-b883-7a9e2f25f753" providerId="ADAL" clId="{B27C2AB0-6E6F-4507-9BBA-84CD93A8B44E}" dt="2023-08-15T08:36:52.299" v="3331"/>
          <ac:spMkLst>
            <pc:docMk/>
            <pc:sldMk cId="3411304675" sldId="446"/>
            <ac:spMk id="465" creationId="{3A98D49F-9258-D25A-956A-B8B979A78919}"/>
          </ac:spMkLst>
        </pc:spChg>
        <pc:spChg chg="mod">
          <ac:chgData name="Minh Tran" userId="59ade502-7af3-4e1d-b883-7a9e2f25f753" providerId="ADAL" clId="{B27C2AB0-6E6F-4507-9BBA-84CD93A8B44E}" dt="2023-08-15T08:36:52.299" v="3331"/>
          <ac:spMkLst>
            <pc:docMk/>
            <pc:sldMk cId="3411304675" sldId="446"/>
            <ac:spMk id="466" creationId="{61495AA8-4F1E-B455-FECE-793F348D4A5E}"/>
          </ac:spMkLst>
        </pc:spChg>
        <pc:spChg chg="mod">
          <ac:chgData name="Minh Tran" userId="59ade502-7af3-4e1d-b883-7a9e2f25f753" providerId="ADAL" clId="{B27C2AB0-6E6F-4507-9BBA-84CD93A8B44E}" dt="2023-08-15T08:36:52.299" v="3331"/>
          <ac:spMkLst>
            <pc:docMk/>
            <pc:sldMk cId="3411304675" sldId="446"/>
            <ac:spMk id="467" creationId="{32EA2F9B-3CCD-8ED8-A2C7-2CADB3CC990F}"/>
          </ac:spMkLst>
        </pc:spChg>
        <pc:spChg chg="mod">
          <ac:chgData name="Minh Tran" userId="59ade502-7af3-4e1d-b883-7a9e2f25f753" providerId="ADAL" clId="{B27C2AB0-6E6F-4507-9BBA-84CD93A8B44E}" dt="2023-08-15T08:36:52.299" v="3331"/>
          <ac:spMkLst>
            <pc:docMk/>
            <pc:sldMk cId="3411304675" sldId="446"/>
            <ac:spMk id="468" creationId="{F3E6F6CF-DA28-9255-4F5B-F07B9106EB6E}"/>
          </ac:spMkLst>
        </pc:spChg>
        <pc:spChg chg="mod">
          <ac:chgData name="Minh Tran" userId="59ade502-7af3-4e1d-b883-7a9e2f25f753" providerId="ADAL" clId="{B27C2AB0-6E6F-4507-9BBA-84CD93A8B44E}" dt="2023-08-15T08:36:52.299" v="3331"/>
          <ac:spMkLst>
            <pc:docMk/>
            <pc:sldMk cId="3411304675" sldId="446"/>
            <ac:spMk id="469" creationId="{AAF1A5FA-A7B1-6485-1800-21726287F9C9}"/>
          </ac:spMkLst>
        </pc:spChg>
        <pc:spChg chg="mod">
          <ac:chgData name="Minh Tran" userId="59ade502-7af3-4e1d-b883-7a9e2f25f753" providerId="ADAL" clId="{B27C2AB0-6E6F-4507-9BBA-84CD93A8B44E}" dt="2023-08-15T08:36:52.299" v="3331"/>
          <ac:spMkLst>
            <pc:docMk/>
            <pc:sldMk cId="3411304675" sldId="446"/>
            <ac:spMk id="470" creationId="{D5ED50AC-4E77-41B5-F300-EBFDB0C2A2A5}"/>
          </ac:spMkLst>
        </pc:spChg>
        <pc:spChg chg="mod">
          <ac:chgData name="Minh Tran" userId="59ade502-7af3-4e1d-b883-7a9e2f25f753" providerId="ADAL" clId="{B27C2AB0-6E6F-4507-9BBA-84CD93A8B44E}" dt="2023-08-15T08:36:52.299" v="3331"/>
          <ac:spMkLst>
            <pc:docMk/>
            <pc:sldMk cId="3411304675" sldId="446"/>
            <ac:spMk id="471" creationId="{5AFCA9A9-EE31-3419-01DB-B597DDFD37AF}"/>
          </ac:spMkLst>
        </pc:spChg>
        <pc:spChg chg="mod">
          <ac:chgData name="Minh Tran" userId="59ade502-7af3-4e1d-b883-7a9e2f25f753" providerId="ADAL" clId="{B27C2AB0-6E6F-4507-9BBA-84CD93A8B44E}" dt="2023-08-15T08:36:52.299" v="3331"/>
          <ac:spMkLst>
            <pc:docMk/>
            <pc:sldMk cId="3411304675" sldId="446"/>
            <ac:spMk id="472" creationId="{475FA0E3-5954-7853-D4BF-D78F1833B9F0}"/>
          </ac:spMkLst>
        </pc:spChg>
        <pc:spChg chg="mod">
          <ac:chgData name="Minh Tran" userId="59ade502-7af3-4e1d-b883-7a9e2f25f753" providerId="ADAL" clId="{B27C2AB0-6E6F-4507-9BBA-84CD93A8B44E}" dt="2023-08-15T08:36:52.299" v="3331"/>
          <ac:spMkLst>
            <pc:docMk/>
            <pc:sldMk cId="3411304675" sldId="446"/>
            <ac:spMk id="473" creationId="{6BB7AA4B-E712-282D-F825-17AB8AB9071B}"/>
          </ac:spMkLst>
        </pc:spChg>
        <pc:spChg chg="mod">
          <ac:chgData name="Minh Tran" userId="59ade502-7af3-4e1d-b883-7a9e2f25f753" providerId="ADAL" clId="{B27C2AB0-6E6F-4507-9BBA-84CD93A8B44E}" dt="2023-08-15T08:36:52.299" v="3331"/>
          <ac:spMkLst>
            <pc:docMk/>
            <pc:sldMk cId="3411304675" sldId="446"/>
            <ac:spMk id="474" creationId="{C06F4600-EAF6-FBD3-1499-F9FCA99FD6FD}"/>
          </ac:spMkLst>
        </pc:spChg>
        <pc:spChg chg="mod">
          <ac:chgData name="Minh Tran" userId="59ade502-7af3-4e1d-b883-7a9e2f25f753" providerId="ADAL" clId="{B27C2AB0-6E6F-4507-9BBA-84CD93A8B44E}" dt="2023-08-15T08:36:52.299" v="3331"/>
          <ac:spMkLst>
            <pc:docMk/>
            <pc:sldMk cId="3411304675" sldId="446"/>
            <ac:spMk id="475" creationId="{EDDF53DB-968F-E673-90CA-87B7D64C5A00}"/>
          </ac:spMkLst>
        </pc:spChg>
        <pc:spChg chg="mod">
          <ac:chgData name="Minh Tran" userId="59ade502-7af3-4e1d-b883-7a9e2f25f753" providerId="ADAL" clId="{B27C2AB0-6E6F-4507-9BBA-84CD93A8B44E}" dt="2023-08-15T08:36:52.299" v="3331"/>
          <ac:spMkLst>
            <pc:docMk/>
            <pc:sldMk cId="3411304675" sldId="446"/>
            <ac:spMk id="476" creationId="{404EE8CE-D450-D0B4-2513-6CCB0FAF8758}"/>
          </ac:spMkLst>
        </pc:spChg>
        <pc:spChg chg="mod">
          <ac:chgData name="Minh Tran" userId="59ade502-7af3-4e1d-b883-7a9e2f25f753" providerId="ADAL" clId="{B27C2AB0-6E6F-4507-9BBA-84CD93A8B44E}" dt="2023-08-15T08:36:52.299" v="3331"/>
          <ac:spMkLst>
            <pc:docMk/>
            <pc:sldMk cId="3411304675" sldId="446"/>
            <ac:spMk id="477" creationId="{6E423A0A-3C51-138B-D128-8BF600B4A13A}"/>
          </ac:spMkLst>
        </pc:spChg>
        <pc:spChg chg="mod">
          <ac:chgData name="Minh Tran" userId="59ade502-7af3-4e1d-b883-7a9e2f25f753" providerId="ADAL" clId="{B27C2AB0-6E6F-4507-9BBA-84CD93A8B44E}" dt="2023-08-15T08:36:52.299" v="3331"/>
          <ac:spMkLst>
            <pc:docMk/>
            <pc:sldMk cId="3411304675" sldId="446"/>
            <ac:spMk id="478" creationId="{A3C0AD70-994B-06DF-746F-339A91D4805B}"/>
          </ac:spMkLst>
        </pc:spChg>
        <pc:spChg chg="mod">
          <ac:chgData name="Minh Tran" userId="59ade502-7af3-4e1d-b883-7a9e2f25f753" providerId="ADAL" clId="{B27C2AB0-6E6F-4507-9BBA-84CD93A8B44E}" dt="2023-08-15T08:36:52.299" v="3331"/>
          <ac:spMkLst>
            <pc:docMk/>
            <pc:sldMk cId="3411304675" sldId="446"/>
            <ac:spMk id="479" creationId="{2730830B-63CD-3FC3-C190-642110EC0180}"/>
          </ac:spMkLst>
        </pc:spChg>
        <pc:spChg chg="mod">
          <ac:chgData name="Minh Tran" userId="59ade502-7af3-4e1d-b883-7a9e2f25f753" providerId="ADAL" clId="{B27C2AB0-6E6F-4507-9BBA-84CD93A8B44E}" dt="2023-08-15T08:36:52.299" v="3331"/>
          <ac:spMkLst>
            <pc:docMk/>
            <pc:sldMk cId="3411304675" sldId="446"/>
            <ac:spMk id="480" creationId="{40C7EC13-0EA4-5B35-4CC4-C46021EB5BF6}"/>
          </ac:spMkLst>
        </pc:spChg>
        <pc:spChg chg="mod">
          <ac:chgData name="Minh Tran" userId="59ade502-7af3-4e1d-b883-7a9e2f25f753" providerId="ADAL" clId="{B27C2AB0-6E6F-4507-9BBA-84CD93A8B44E}" dt="2023-08-15T08:36:52.299" v="3331"/>
          <ac:spMkLst>
            <pc:docMk/>
            <pc:sldMk cId="3411304675" sldId="446"/>
            <ac:spMk id="481" creationId="{B2B80CD1-2F4B-8E98-03ED-24CF4C788DDA}"/>
          </ac:spMkLst>
        </pc:spChg>
        <pc:spChg chg="mod">
          <ac:chgData name="Minh Tran" userId="59ade502-7af3-4e1d-b883-7a9e2f25f753" providerId="ADAL" clId="{B27C2AB0-6E6F-4507-9BBA-84CD93A8B44E}" dt="2023-08-15T08:36:52.299" v="3331"/>
          <ac:spMkLst>
            <pc:docMk/>
            <pc:sldMk cId="3411304675" sldId="446"/>
            <ac:spMk id="482" creationId="{ADAFF527-42F9-2F32-7447-B5CA4F060453}"/>
          </ac:spMkLst>
        </pc:spChg>
        <pc:spChg chg="mod">
          <ac:chgData name="Minh Tran" userId="59ade502-7af3-4e1d-b883-7a9e2f25f753" providerId="ADAL" clId="{B27C2AB0-6E6F-4507-9BBA-84CD93A8B44E}" dt="2023-08-15T08:36:52.299" v="3331"/>
          <ac:spMkLst>
            <pc:docMk/>
            <pc:sldMk cId="3411304675" sldId="446"/>
            <ac:spMk id="483" creationId="{010D7274-CE49-3ADB-AF70-5BB2AD2A42F8}"/>
          </ac:spMkLst>
        </pc:spChg>
        <pc:spChg chg="mod">
          <ac:chgData name="Minh Tran" userId="59ade502-7af3-4e1d-b883-7a9e2f25f753" providerId="ADAL" clId="{B27C2AB0-6E6F-4507-9BBA-84CD93A8B44E}" dt="2023-08-15T08:36:52.299" v="3331"/>
          <ac:spMkLst>
            <pc:docMk/>
            <pc:sldMk cId="3411304675" sldId="446"/>
            <ac:spMk id="484" creationId="{6DE8BF02-D4D3-D0E9-9E54-0D9BDD2498AC}"/>
          </ac:spMkLst>
        </pc:spChg>
        <pc:spChg chg="mod">
          <ac:chgData name="Minh Tran" userId="59ade502-7af3-4e1d-b883-7a9e2f25f753" providerId="ADAL" clId="{B27C2AB0-6E6F-4507-9BBA-84CD93A8B44E}" dt="2023-08-15T08:36:52.299" v="3331"/>
          <ac:spMkLst>
            <pc:docMk/>
            <pc:sldMk cId="3411304675" sldId="446"/>
            <ac:spMk id="485" creationId="{851530C5-24D4-8F51-2D3F-A66430A4E139}"/>
          </ac:spMkLst>
        </pc:spChg>
        <pc:spChg chg="mod">
          <ac:chgData name="Minh Tran" userId="59ade502-7af3-4e1d-b883-7a9e2f25f753" providerId="ADAL" clId="{B27C2AB0-6E6F-4507-9BBA-84CD93A8B44E}" dt="2023-08-15T08:36:52.299" v="3331"/>
          <ac:spMkLst>
            <pc:docMk/>
            <pc:sldMk cId="3411304675" sldId="446"/>
            <ac:spMk id="486" creationId="{E1A34388-8187-32BC-5D8A-C229A8329CAB}"/>
          </ac:spMkLst>
        </pc:spChg>
        <pc:spChg chg="mod">
          <ac:chgData name="Minh Tran" userId="59ade502-7af3-4e1d-b883-7a9e2f25f753" providerId="ADAL" clId="{B27C2AB0-6E6F-4507-9BBA-84CD93A8B44E}" dt="2023-08-15T08:36:52.299" v="3331"/>
          <ac:spMkLst>
            <pc:docMk/>
            <pc:sldMk cId="3411304675" sldId="446"/>
            <ac:spMk id="487" creationId="{2E81B6B4-7DD4-85CD-3424-583211B11276}"/>
          </ac:spMkLst>
        </pc:spChg>
        <pc:spChg chg="mod">
          <ac:chgData name="Minh Tran" userId="59ade502-7af3-4e1d-b883-7a9e2f25f753" providerId="ADAL" clId="{B27C2AB0-6E6F-4507-9BBA-84CD93A8B44E}" dt="2023-08-15T08:36:52.299" v="3331"/>
          <ac:spMkLst>
            <pc:docMk/>
            <pc:sldMk cId="3411304675" sldId="446"/>
            <ac:spMk id="488" creationId="{881EB283-5092-EEC1-EC98-CC4C7FEBB16B}"/>
          </ac:spMkLst>
        </pc:spChg>
        <pc:grpChg chg="add del mod">
          <ac:chgData name="Minh Tran" userId="59ade502-7af3-4e1d-b883-7a9e2f25f753" providerId="ADAL" clId="{B27C2AB0-6E6F-4507-9BBA-84CD93A8B44E}" dt="2023-08-15T08:36:52.217" v="3330"/>
          <ac:grpSpMkLst>
            <pc:docMk/>
            <pc:sldMk cId="3411304675" sldId="446"/>
            <ac:grpSpMk id="6" creationId="{2F42409B-EF34-4DD8-56A6-851C29A8C941}"/>
          </ac:grpSpMkLst>
        </pc:grpChg>
        <pc:grpChg chg="add del mod">
          <ac:chgData name="Minh Tran" userId="59ade502-7af3-4e1d-b883-7a9e2f25f753" providerId="ADAL" clId="{B27C2AB0-6E6F-4507-9BBA-84CD93A8B44E}" dt="2023-08-15T08:36:52.217" v="3330"/>
          <ac:grpSpMkLst>
            <pc:docMk/>
            <pc:sldMk cId="3411304675" sldId="446"/>
            <ac:grpSpMk id="15" creationId="{AB5B6482-05D4-71CD-A6B6-2E61D3750177}"/>
          </ac:grpSpMkLst>
        </pc:grpChg>
        <pc:grpChg chg="add del mod">
          <ac:chgData name="Minh Tran" userId="59ade502-7af3-4e1d-b883-7a9e2f25f753" providerId="ADAL" clId="{B27C2AB0-6E6F-4507-9BBA-84CD93A8B44E}" dt="2023-08-15T08:36:52.217" v="3330"/>
          <ac:grpSpMkLst>
            <pc:docMk/>
            <pc:sldMk cId="3411304675" sldId="446"/>
            <ac:grpSpMk id="21" creationId="{1F2B442E-AE89-2D49-0673-03B999759909}"/>
          </ac:grpSpMkLst>
        </pc:grpChg>
        <pc:grpChg chg="mod">
          <ac:chgData name="Minh Tran" userId="59ade502-7af3-4e1d-b883-7a9e2f25f753" providerId="ADAL" clId="{B27C2AB0-6E6F-4507-9BBA-84CD93A8B44E}" dt="2023-08-15T08:36:41.078" v="3329"/>
          <ac:grpSpMkLst>
            <pc:docMk/>
            <pc:sldMk cId="3411304675" sldId="446"/>
            <ac:grpSpMk id="28" creationId="{731FC394-64AC-40BE-D73E-E8931A00ABD5}"/>
          </ac:grpSpMkLst>
        </pc:grpChg>
        <pc:grpChg chg="mod">
          <ac:chgData name="Minh Tran" userId="59ade502-7af3-4e1d-b883-7a9e2f25f753" providerId="ADAL" clId="{B27C2AB0-6E6F-4507-9BBA-84CD93A8B44E}" dt="2023-08-15T08:36:41.078" v="3329"/>
          <ac:grpSpMkLst>
            <pc:docMk/>
            <pc:sldMk cId="3411304675" sldId="446"/>
            <ac:grpSpMk id="30" creationId="{8E986914-C6F3-E71A-D032-62B4097913FE}"/>
          </ac:grpSpMkLst>
        </pc:grpChg>
        <pc:grpChg chg="mod">
          <ac:chgData name="Minh Tran" userId="59ade502-7af3-4e1d-b883-7a9e2f25f753" providerId="ADAL" clId="{B27C2AB0-6E6F-4507-9BBA-84CD93A8B44E}" dt="2023-08-15T08:36:41.078" v="3329"/>
          <ac:grpSpMkLst>
            <pc:docMk/>
            <pc:sldMk cId="3411304675" sldId="446"/>
            <ac:grpSpMk id="31" creationId="{889ED3BB-8D88-EE2D-6695-CBD010C8878E}"/>
          </ac:grpSpMkLst>
        </pc:grpChg>
        <pc:grpChg chg="mod">
          <ac:chgData name="Minh Tran" userId="59ade502-7af3-4e1d-b883-7a9e2f25f753" providerId="ADAL" clId="{B27C2AB0-6E6F-4507-9BBA-84CD93A8B44E}" dt="2023-08-15T08:36:41.078" v="3329"/>
          <ac:grpSpMkLst>
            <pc:docMk/>
            <pc:sldMk cId="3411304675" sldId="446"/>
            <ac:grpSpMk id="32" creationId="{E4C067CA-FAD9-58F1-ACAE-75CA7FD01ECD}"/>
          </ac:grpSpMkLst>
        </pc:grpChg>
        <pc:grpChg chg="mod">
          <ac:chgData name="Minh Tran" userId="59ade502-7af3-4e1d-b883-7a9e2f25f753" providerId="ADAL" clId="{B27C2AB0-6E6F-4507-9BBA-84CD93A8B44E}" dt="2023-08-15T08:36:41.078" v="3329"/>
          <ac:grpSpMkLst>
            <pc:docMk/>
            <pc:sldMk cId="3411304675" sldId="446"/>
            <ac:grpSpMk id="33" creationId="{A9B26D77-3748-3023-0891-F2BAD303D777}"/>
          </ac:grpSpMkLst>
        </pc:grpChg>
        <pc:grpChg chg="mod">
          <ac:chgData name="Minh Tran" userId="59ade502-7af3-4e1d-b883-7a9e2f25f753" providerId="ADAL" clId="{B27C2AB0-6E6F-4507-9BBA-84CD93A8B44E}" dt="2023-08-15T08:36:41.078" v="3329"/>
          <ac:grpSpMkLst>
            <pc:docMk/>
            <pc:sldMk cId="3411304675" sldId="446"/>
            <ac:grpSpMk id="35" creationId="{D66BE1A5-8A7A-D2FA-709D-C40763990C5E}"/>
          </ac:grpSpMkLst>
        </pc:grpChg>
        <pc:grpChg chg="add del mod">
          <ac:chgData name="Minh Tran" userId="59ade502-7af3-4e1d-b883-7a9e2f25f753" providerId="ADAL" clId="{B27C2AB0-6E6F-4507-9BBA-84CD93A8B44E}" dt="2023-08-15T08:36:52.217" v="3330"/>
          <ac:grpSpMkLst>
            <pc:docMk/>
            <pc:sldMk cId="3411304675" sldId="446"/>
            <ac:grpSpMk id="96" creationId="{42061ACE-E8D7-02D4-90BD-507C9D045777}"/>
          </ac:grpSpMkLst>
        </pc:grpChg>
        <pc:grpChg chg="mod">
          <ac:chgData name="Minh Tran" userId="59ade502-7af3-4e1d-b883-7a9e2f25f753" providerId="ADAL" clId="{B27C2AB0-6E6F-4507-9BBA-84CD93A8B44E}" dt="2023-08-15T08:36:41.078" v="3329"/>
          <ac:grpSpMkLst>
            <pc:docMk/>
            <pc:sldMk cId="3411304675" sldId="446"/>
            <ac:grpSpMk id="103" creationId="{02629702-D953-5123-68DE-B6BB0619F4FF}"/>
          </ac:grpSpMkLst>
        </pc:grpChg>
        <pc:grpChg chg="mod">
          <ac:chgData name="Minh Tran" userId="59ade502-7af3-4e1d-b883-7a9e2f25f753" providerId="ADAL" clId="{B27C2AB0-6E6F-4507-9BBA-84CD93A8B44E}" dt="2023-08-15T08:36:41.078" v="3329"/>
          <ac:grpSpMkLst>
            <pc:docMk/>
            <pc:sldMk cId="3411304675" sldId="446"/>
            <ac:grpSpMk id="105" creationId="{6274C4E8-1E87-B9C2-29B4-6A747595BF04}"/>
          </ac:grpSpMkLst>
        </pc:grpChg>
        <pc:grpChg chg="mod">
          <ac:chgData name="Minh Tran" userId="59ade502-7af3-4e1d-b883-7a9e2f25f753" providerId="ADAL" clId="{B27C2AB0-6E6F-4507-9BBA-84CD93A8B44E}" dt="2023-08-15T08:36:41.078" v="3329"/>
          <ac:grpSpMkLst>
            <pc:docMk/>
            <pc:sldMk cId="3411304675" sldId="446"/>
            <ac:grpSpMk id="106" creationId="{52E89BD7-D207-6736-BF7C-2FC63DD3E52C}"/>
          </ac:grpSpMkLst>
        </pc:grpChg>
        <pc:grpChg chg="mod">
          <ac:chgData name="Minh Tran" userId="59ade502-7af3-4e1d-b883-7a9e2f25f753" providerId="ADAL" clId="{B27C2AB0-6E6F-4507-9BBA-84CD93A8B44E}" dt="2023-08-15T08:36:41.078" v="3329"/>
          <ac:grpSpMkLst>
            <pc:docMk/>
            <pc:sldMk cId="3411304675" sldId="446"/>
            <ac:grpSpMk id="107" creationId="{5746A81F-EBF7-9B43-779D-2BB54FF7F5A1}"/>
          </ac:grpSpMkLst>
        </pc:grpChg>
        <pc:grpChg chg="mod">
          <ac:chgData name="Minh Tran" userId="59ade502-7af3-4e1d-b883-7a9e2f25f753" providerId="ADAL" clId="{B27C2AB0-6E6F-4507-9BBA-84CD93A8B44E}" dt="2023-08-15T08:36:41.078" v="3329"/>
          <ac:grpSpMkLst>
            <pc:docMk/>
            <pc:sldMk cId="3411304675" sldId="446"/>
            <ac:grpSpMk id="108" creationId="{EB9C1B05-44A1-0F0C-6114-D8A406F9FC3B}"/>
          </ac:grpSpMkLst>
        </pc:grpChg>
        <pc:grpChg chg="mod">
          <ac:chgData name="Minh Tran" userId="59ade502-7af3-4e1d-b883-7a9e2f25f753" providerId="ADAL" clId="{B27C2AB0-6E6F-4507-9BBA-84CD93A8B44E}" dt="2023-08-15T08:36:41.078" v="3329"/>
          <ac:grpSpMkLst>
            <pc:docMk/>
            <pc:sldMk cId="3411304675" sldId="446"/>
            <ac:grpSpMk id="110" creationId="{34261E57-BB12-A6AE-4A73-AE63F089FCAD}"/>
          </ac:grpSpMkLst>
        </pc:grpChg>
        <pc:grpChg chg="add del mod">
          <ac:chgData name="Minh Tran" userId="59ade502-7af3-4e1d-b883-7a9e2f25f753" providerId="ADAL" clId="{B27C2AB0-6E6F-4507-9BBA-84CD93A8B44E}" dt="2023-08-15T08:36:52.217" v="3330"/>
          <ac:grpSpMkLst>
            <pc:docMk/>
            <pc:sldMk cId="3411304675" sldId="446"/>
            <ac:grpSpMk id="171" creationId="{290E3B2D-6301-28C4-6BAB-E78A74D7DC6B}"/>
          </ac:grpSpMkLst>
        </pc:grpChg>
        <pc:grpChg chg="mod">
          <ac:chgData name="Minh Tran" userId="59ade502-7af3-4e1d-b883-7a9e2f25f753" providerId="ADAL" clId="{B27C2AB0-6E6F-4507-9BBA-84CD93A8B44E}" dt="2023-08-15T08:36:41.078" v="3329"/>
          <ac:grpSpMkLst>
            <pc:docMk/>
            <pc:sldMk cId="3411304675" sldId="446"/>
            <ac:grpSpMk id="178" creationId="{BE3CCB87-5CBF-E7A8-AD95-88D34A1E7D22}"/>
          </ac:grpSpMkLst>
        </pc:grpChg>
        <pc:grpChg chg="mod">
          <ac:chgData name="Minh Tran" userId="59ade502-7af3-4e1d-b883-7a9e2f25f753" providerId="ADAL" clId="{B27C2AB0-6E6F-4507-9BBA-84CD93A8B44E}" dt="2023-08-15T08:36:41.078" v="3329"/>
          <ac:grpSpMkLst>
            <pc:docMk/>
            <pc:sldMk cId="3411304675" sldId="446"/>
            <ac:grpSpMk id="180" creationId="{4EA66482-FC72-6679-3F8F-30740CFB5A57}"/>
          </ac:grpSpMkLst>
        </pc:grpChg>
        <pc:grpChg chg="mod">
          <ac:chgData name="Minh Tran" userId="59ade502-7af3-4e1d-b883-7a9e2f25f753" providerId="ADAL" clId="{B27C2AB0-6E6F-4507-9BBA-84CD93A8B44E}" dt="2023-08-15T08:36:41.078" v="3329"/>
          <ac:grpSpMkLst>
            <pc:docMk/>
            <pc:sldMk cId="3411304675" sldId="446"/>
            <ac:grpSpMk id="181" creationId="{D7325604-EA99-AAB4-A199-B411778B342A}"/>
          </ac:grpSpMkLst>
        </pc:grpChg>
        <pc:grpChg chg="mod">
          <ac:chgData name="Minh Tran" userId="59ade502-7af3-4e1d-b883-7a9e2f25f753" providerId="ADAL" clId="{B27C2AB0-6E6F-4507-9BBA-84CD93A8B44E}" dt="2023-08-15T08:36:41.078" v="3329"/>
          <ac:grpSpMkLst>
            <pc:docMk/>
            <pc:sldMk cId="3411304675" sldId="446"/>
            <ac:grpSpMk id="182" creationId="{F05D39BB-87C8-6968-6759-6D37C18D8320}"/>
          </ac:grpSpMkLst>
        </pc:grpChg>
        <pc:grpChg chg="mod">
          <ac:chgData name="Minh Tran" userId="59ade502-7af3-4e1d-b883-7a9e2f25f753" providerId="ADAL" clId="{B27C2AB0-6E6F-4507-9BBA-84CD93A8B44E}" dt="2023-08-15T08:36:41.078" v="3329"/>
          <ac:grpSpMkLst>
            <pc:docMk/>
            <pc:sldMk cId="3411304675" sldId="446"/>
            <ac:grpSpMk id="183" creationId="{509ED3E6-EDD8-4227-B5E8-29C066B5FD70}"/>
          </ac:grpSpMkLst>
        </pc:grpChg>
        <pc:grpChg chg="mod">
          <ac:chgData name="Minh Tran" userId="59ade502-7af3-4e1d-b883-7a9e2f25f753" providerId="ADAL" clId="{B27C2AB0-6E6F-4507-9BBA-84CD93A8B44E}" dt="2023-08-15T08:36:41.078" v="3329"/>
          <ac:grpSpMkLst>
            <pc:docMk/>
            <pc:sldMk cId="3411304675" sldId="446"/>
            <ac:grpSpMk id="185" creationId="{23A4197A-7780-1C62-BEBC-5A54A9622FE0}"/>
          </ac:grpSpMkLst>
        </pc:grpChg>
        <pc:grpChg chg="add mod">
          <ac:chgData name="Minh Tran" userId="59ade502-7af3-4e1d-b883-7a9e2f25f753" providerId="ADAL" clId="{B27C2AB0-6E6F-4507-9BBA-84CD93A8B44E}" dt="2023-08-15T08:36:52.299" v="3331"/>
          <ac:grpSpMkLst>
            <pc:docMk/>
            <pc:sldMk cId="3411304675" sldId="446"/>
            <ac:grpSpMk id="249" creationId="{19491A80-744C-AE8D-D439-CA4FD09549BF}"/>
          </ac:grpSpMkLst>
        </pc:grpChg>
        <pc:grpChg chg="add mod">
          <ac:chgData name="Minh Tran" userId="59ade502-7af3-4e1d-b883-7a9e2f25f753" providerId="ADAL" clId="{B27C2AB0-6E6F-4507-9BBA-84CD93A8B44E}" dt="2023-08-15T08:36:52.299" v="3331"/>
          <ac:grpSpMkLst>
            <pc:docMk/>
            <pc:sldMk cId="3411304675" sldId="446"/>
            <ac:grpSpMk id="258" creationId="{CF6EBEF6-40B5-680A-253A-D641AE2D43ED}"/>
          </ac:grpSpMkLst>
        </pc:grpChg>
        <pc:grpChg chg="add mod">
          <ac:chgData name="Minh Tran" userId="59ade502-7af3-4e1d-b883-7a9e2f25f753" providerId="ADAL" clId="{B27C2AB0-6E6F-4507-9BBA-84CD93A8B44E}" dt="2023-08-15T08:36:52.299" v="3331"/>
          <ac:grpSpMkLst>
            <pc:docMk/>
            <pc:sldMk cId="3411304675" sldId="446"/>
            <ac:grpSpMk id="264" creationId="{2CF6A92F-A435-60E5-BF09-E14B55B72E04}"/>
          </ac:grpSpMkLst>
        </pc:grpChg>
        <pc:grpChg chg="mod">
          <ac:chgData name="Minh Tran" userId="59ade502-7af3-4e1d-b883-7a9e2f25f753" providerId="ADAL" clId="{B27C2AB0-6E6F-4507-9BBA-84CD93A8B44E}" dt="2023-08-15T08:36:52.299" v="3331"/>
          <ac:grpSpMkLst>
            <pc:docMk/>
            <pc:sldMk cId="3411304675" sldId="446"/>
            <ac:grpSpMk id="271" creationId="{8F59A1DF-FD0E-BA79-2070-12408724882A}"/>
          </ac:grpSpMkLst>
        </pc:grpChg>
        <pc:grpChg chg="mod">
          <ac:chgData name="Minh Tran" userId="59ade502-7af3-4e1d-b883-7a9e2f25f753" providerId="ADAL" clId="{B27C2AB0-6E6F-4507-9BBA-84CD93A8B44E}" dt="2023-08-15T08:36:52.299" v="3331"/>
          <ac:grpSpMkLst>
            <pc:docMk/>
            <pc:sldMk cId="3411304675" sldId="446"/>
            <ac:grpSpMk id="273" creationId="{3ACE3A7F-6EDF-B1F5-756B-D7872617A0AB}"/>
          </ac:grpSpMkLst>
        </pc:grpChg>
        <pc:grpChg chg="mod">
          <ac:chgData name="Minh Tran" userId="59ade502-7af3-4e1d-b883-7a9e2f25f753" providerId="ADAL" clId="{B27C2AB0-6E6F-4507-9BBA-84CD93A8B44E}" dt="2023-08-15T08:36:52.299" v="3331"/>
          <ac:grpSpMkLst>
            <pc:docMk/>
            <pc:sldMk cId="3411304675" sldId="446"/>
            <ac:grpSpMk id="274" creationId="{F5AE9A19-2217-3D39-FEC7-B0198343761D}"/>
          </ac:grpSpMkLst>
        </pc:grpChg>
        <pc:grpChg chg="mod">
          <ac:chgData name="Minh Tran" userId="59ade502-7af3-4e1d-b883-7a9e2f25f753" providerId="ADAL" clId="{B27C2AB0-6E6F-4507-9BBA-84CD93A8B44E}" dt="2023-08-15T08:36:52.299" v="3331"/>
          <ac:grpSpMkLst>
            <pc:docMk/>
            <pc:sldMk cId="3411304675" sldId="446"/>
            <ac:grpSpMk id="275" creationId="{289F54F6-E246-4966-F975-BF32EA333C3B}"/>
          </ac:grpSpMkLst>
        </pc:grpChg>
        <pc:grpChg chg="mod">
          <ac:chgData name="Minh Tran" userId="59ade502-7af3-4e1d-b883-7a9e2f25f753" providerId="ADAL" clId="{B27C2AB0-6E6F-4507-9BBA-84CD93A8B44E}" dt="2023-08-15T08:36:52.299" v="3331"/>
          <ac:grpSpMkLst>
            <pc:docMk/>
            <pc:sldMk cId="3411304675" sldId="446"/>
            <ac:grpSpMk id="276" creationId="{AF54438E-114C-CAB5-8A69-4129D2D992D6}"/>
          </ac:grpSpMkLst>
        </pc:grpChg>
        <pc:grpChg chg="mod">
          <ac:chgData name="Minh Tran" userId="59ade502-7af3-4e1d-b883-7a9e2f25f753" providerId="ADAL" clId="{B27C2AB0-6E6F-4507-9BBA-84CD93A8B44E}" dt="2023-08-15T08:36:52.299" v="3331"/>
          <ac:grpSpMkLst>
            <pc:docMk/>
            <pc:sldMk cId="3411304675" sldId="446"/>
            <ac:grpSpMk id="278" creationId="{FA9BDBF7-0D29-9455-B216-F5DA9D682236}"/>
          </ac:grpSpMkLst>
        </pc:grpChg>
        <pc:grpChg chg="add mod">
          <ac:chgData name="Minh Tran" userId="59ade502-7af3-4e1d-b883-7a9e2f25f753" providerId="ADAL" clId="{B27C2AB0-6E6F-4507-9BBA-84CD93A8B44E}" dt="2023-08-15T08:36:52.299" v="3331"/>
          <ac:grpSpMkLst>
            <pc:docMk/>
            <pc:sldMk cId="3411304675" sldId="446"/>
            <ac:grpSpMk id="339" creationId="{23A573AF-5ABE-20FD-EB62-AD65A516C947}"/>
          </ac:grpSpMkLst>
        </pc:grpChg>
        <pc:grpChg chg="mod">
          <ac:chgData name="Minh Tran" userId="59ade502-7af3-4e1d-b883-7a9e2f25f753" providerId="ADAL" clId="{B27C2AB0-6E6F-4507-9BBA-84CD93A8B44E}" dt="2023-08-15T08:36:52.299" v="3331"/>
          <ac:grpSpMkLst>
            <pc:docMk/>
            <pc:sldMk cId="3411304675" sldId="446"/>
            <ac:grpSpMk id="346" creationId="{67FADD2B-6594-1D1E-2692-22CE19C831BA}"/>
          </ac:grpSpMkLst>
        </pc:grpChg>
        <pc:grpChg chg="mod">
          <ac:chgData name="Minh Tran" userId="59ade502-7af3-4e1d-b883-7a9e2f25f753" providerId="ADAL" clId="{B27C2AB0-6E6F-4507-9BBA-84CD93A8B44E}" dt="2023-08-15T08:36:52.299" v="3331"/>
          <ac:grpSpMkLst>
            <pc:docMk/>
            <pc:sldMk cId="3411304675" sldId="446"/>
            <ac:grpSpMk id="348" creationId="{1D3572C6-D1B6-CB41-ECDF-A1C36D3C65D5}"/>
          </ac:grpSpMkLst>
        </pc:grpChg>
        <pc:grpChg chg="mod">
          <ac:chgData name="Minh Tran" userId="59ade502-7af3-4e1d-b883-7a9e2f25f753" providerId="ADAL" clId="{B27C2AB0-6E6F-4507-9BBA-84CD93A8B44E}" dt="2023-08-15T08:36:52.299" v="3331"/>
          <ac:grpSpMkLst>
            <pc:docMk/>
            <pc:sldMk cId="3411304675" sldId="446"/>
            <ac:grpSpMk id="349" creationId="{4CBAF82C-B6B0-B6B1-9E62-442C1E78B9DC}"/>
          </ac:grpSpMkLst>
        </pc:grpChg>
        <pc:grpChg chg="mod">
          <ac:chgData name="Minh Tran" userId="59ade502-7af3-4e1d-b883-7a9e2f25f753" providerId="ADAL" clId="{B27C2AB0-6E6F-4507-9BBA-84CD93A8B44E}" dt="2023-08-15T08:36:52.299" v="3331"/>
          <ac:grpSpMkLst>
            <pc:docMk/>
            <pc:sldMk cId="3411304675" sldId="446"/>
            <ac:grpSpMk id="350" creationId="{FDA3C27E-9903-D500-EE9A-4905DFE09105}"/>
          </ac:grpSpMkLst>
        </pc:grpChg>
        <pc:grpChg chg="mod">
          <ac:chgData name="Minh Tran" userId="59ade502-7af3-4e1d-b883-7a9e2f25f753" providerId="ADAL" clId="{B27C2AB0-6E6F-4507-9BBA-84CD93A8B44E}" dt="2023-08-15T08:36:52.299" v="3331"/>
          <ac:grpSpMkLst>
            <pc:docMk/>
            <pc:sldMk cId="3411304675" sldId="446"/>
            <ac:grpSpMk id="351" creationId="{01DA1301-0099-3DD3-0FE3-CD22F8D0BDE9}"/>
          </ac:grpSpMkLst>
        </pc:grpChg>
        <pc:grpChg chg="mod">
          <ac:chgData name="Minh Tran" userId="59ade502-7af3-4e1d-b883-7a9e2f25f753" providerId="ADAL" clId="{B27C2AB0-6E6F-4507-9BBA-84CD93A8B44E}" dt="2023-08-15T08:36:52.299" v="3331"/>
          <ac:grpSpMkLst>
            <pc:docMk/>
            <pc:sldMk cId="3411304675" sldId="446"/>
            <ac:grpSpMk id="353" creationId="{C45C880F-B6EE-1F4D-EF05-343293301F38}"/>
          </ac:grpSpMkLst>
        </pc:grpChg>
        <pc:grpChg chg="add mod">
          <ac:chgData name="Minh Tran" userId="59ade502-7af3-4e1d-b883-7a9e2f25f753" providerId="ADAL" clId="{B27C2AB0-6E6F-4507-9BBA-84CD93A8B44E}" dt="2023-08-15T08:36:52.299" v="3331"/>
          <ac:grpSpMkLst>
            <pc:docMk/>
            <pc:sldMk cId="3411304675" sldId="446"/>
            <ac:grpSpMk id="414" creationId="{759C5A77-F8FE-B175-79DD-487902462627}"/>
          </ac:grpSpMkLst>
        </pc:grpChg>
        <pc:grpChg chg="mod">
          <ac:chgData name="Minh Tran" userId="59ade502-7af3-4e1d-b883-7a9e2f25f753" providerId="ADAL" clId="{B27C2AB0-6E6F-4507-9BBA-84CD93A8B44E}" dt="2023-08-15T08:36:52.299" v="3331"/>
          <ac:grpSpMkLst>
            <pc:docMk/>
            <pc:sldMk cId="3411304675" sldId="446"/>
            <ac:grpSpMk id="421" creationId="{7283076B-1777-0FE1-A17A-BF1629A91AA3}"/>
          </ac:grpSpMkLst>
        </pc:grpChg>
        <pc:grpChg chg="mod">
          <ac:chgData name="Minh Tran" userId="59ade502-7af3-4e1d-b883-7a9e2f25f753" providerId="ADAL" clId="{B27C2AB0-6E6F-4507-9BBA-84CD93A8B44E}" dt="2023-08-15T08:36:52.299" v="3331"/>
          <ac:grpSpMkLst>
            <pc:docMk/>
            <pc:sldMk cId="3411304675" sldId="446"/>
            <ac:grpSpMk id="423" creationId="{E371D5EC-892E-BC9B-B602-BDFCD5E1CB59}"/>
          </ac:grpSpMkLst>
        </pc:grpChg>
        <pc:grpChg chg="mod">
          <ac:chgData name="Minh Tran" userId="59ade502-7af3-4e1d-b883-7a9e2f25f753" providerId="ADAL" clId="{B27C2AB0-6E6F-4507-9BBA-84CD93A8B44E}" dt="2023-08-15T08:36:52.299" v="3331"/>
          <ac:grpSpMkLst>
            <pc:docMk/>
            <pc:sldMk cId="3411304675" sldId="446"/>
            <ac:grpSpMk id="424" creationId="{C74D6F96-245A-714C-E286-EB791C48928C}"/>
          </ac:grpSpMkLst>
        </pc:grpChg>
        <pc:grpChg chg="mod">
          <ac:chgData name="Minh Tran" userId="59ade502-7af3-4e1d-b883-7a9e2f25f753" providerId="ADAL" clId="{B27C2AB0-6E6F-4507-9BBA-84CD93A8B44E}" dt="2023-08-15T08:36:52.299" v="3331"/>
          <ac:grpSpMkLst>
            <pc:docMk/>
            <pc:sldMk cId="3411304675" sldId="446"/>
            <ac:grpSpMk id="425" creationId="{009DFB7F-DF44-2A63-5FF6-65E45917BC84}"/>
          </ac:grpSpMkLst>
        </pc:grpChg>
        <pc:grpChg chg="mod">
          <ac:chgData name="Minh Tran" userId="59ade502-7af3-4e1d-b883-7a9e2f25f753" providerId="ADAL" clId="{B27C2AB0-6E6F-4507-9BBA-84CD93A8B44E}" dt="2023-08-15T08:36:52.299" v="3331"/>
          <ac:grpSpMkLst>
            <pc:docMk/>
            <pc:sldMk cId="3411304675" sldId="446"/>
            <ac:grpSpMk id="426" creationId="{809F1B24-5D5A-2208-E20D-3F7EA5809983}"/>
          </ac:grpSpMkLst>
        </pc:grpChg>
        <pc:grpChg chg="mod">
          <ac:chgData name="Minh Tran" userId="59ade502-7af3-4e1d-b883-7a9e2f25f753" providerId="ADAL" clId="{B27C2AB0-6E6F-4507-9BBA-84CD93A8B44E}" dt="2023-08-15T08:36:52.299" v="3331"/>
          <ac:grpSpMkLst>
            <pc:docMk/>
            <pc:sldMk cId="3411304675" sldId="446"/>
            <ac:grpSpMk id="428" creationId="{DE5F79A8-0666-A6B2-8132-395E67C9C006}"/>
          </ac:grpSpMkLst>
        </pc:grpChg>
      </pc:sldChg>
      <pc:sldChg chg="add del">
        <pc:chgData name="Minh Tran" userId="59ade502-7af3-4e1d-b883-7a9e2f25f753" providerId="ADAL" clId="{B27C2AB0-6E6F-4507-9BBA-84CD93A8B44E}" dt="2023-08-05T07:08:21.467" v="225"/>
        <pc:sldMkLst>
          <pc:docMk/>
          <pc:sldMk cId="3744666889" sldId="446"/>
        </pc:sldMkLst>
      </pc:sldChg>
      <pc:sldChg chg="add del">
        <pc:chgData name="Minh Tran" userId="59ade502-7af3-4e1d-b883-7a9e2f25f753" providerId="ADAL" clId="{B27C2AB0-6E6F-4507-9BBA-84CD93A8B44E}" dt="2023-08-05T07:08:21.467" v="225"/>
        <pc:sldMkLst>
          <pc:docMk/>
          <pc:sldMk cId="2316212824" sldId="447"/>
        </pc:sldMkLst>
      </pc:sldChg>
      <pc:sldChg chg="addSp delSp modSp new mod ord modTransition setBg modAnim">
        <pc:chgData name="Minh Tran" userId="59ade502-7af3-4e1d-b883-7a9e2f25f753" providerId="ADAL" clId="{B27C2AB0-6E6F-4507-9BBA-84CD93A8B44E}" dt="2023-08-22T16:28:26.703" v="20425"/>
        <pc:sldMkLst>
          <pc:docMk/>
          <pc:sldMk cId="3243883576" sldId="447"/>
        </pc:sldMkLst>
        <pc:spChg chg="del mod">
          <ac:chgData name="Minh Tran" userId="59ade502-7af3-4e1d-b883-7a9e2f25f753" providerId="ADAL" clId="{B27C2AB0-6E6F-4507-9BBA-84CD93A8B44E}" dt="2023-08-15T08:52:22.452" v="3469" actId="478"/>
          <ac:spMkLst>
            <pc:docMk/>
            <pc:sldMk cId="3243883576" sldId="447"/>
            <ac:spMk id="2" creationId="{1BAE3D0A-9F98-8F15-986F-DB4BEEDA5A1D}"/>
          </ac:spMkLst>
        </pc:spChg>
        <pc:spChg chg="add del mod">
          <ac:chgData name="Minh Tran" userId="59ade502-7af3-4e1d-b883-7a9e2f25f753" providerId="ADAL" clId="{B27C2AB0-6E6F-4507-9BBA-84CD93A8B44E}" dt="2023-08-15T08:41:52.810" v="3370"/>
          <ac:spMkLst>
            <pc:docMk/>
            <pc:sldMk cId="3243883576" sldId="447"/>
            <ac:spMk id="3" creationId="{4732AD06-E89E-04CB-ADE3-F5833A3A5CF9}"/>
          </ac:spMkLst>
        </pc:spChg>
        <pc:spChg chg="add del mod">
          <ac:chgData name="Minh Tran" userId="59ade502-7af3-4e1d-b883-7a9e2f25f753" providerId="ADAL" clId="{B27C2AB0-6E6F-4507-9BBA-84CD93A8B44E}" dt="2023-08-15T08:41:52.810" v="3370"/>
          <ac:spMkLst>
            <pc:docMk/>
            <pc:sldMk cId="3243883576" sldId="447"/>
            <ac:spMk id="4" creationId="{3C10C84D-47A0-A0EA-AC14-D5482E133DE5}"/>
          </ac:spMkLst>
        </pc:spChg>
        <pc:spChg chg="add del mod">
          <ac:chgData name="Minh Tran" userId="59ade502-7af3-4e1d-b883-7a9e2f25f753" providerId="ADAL" clId="{B27C2AB0-6E6F-4507-9BBA-84CD93A8B44E}" dt="2023-08-15T08:41:52.810" v="3370"/>
          <ac:spMkLst>
            <pc:docMk/>
            <pc:sldMk cId="3243883576" sldId="447"/>
            <ac:spMk id="5" creationId="{93499871-45BE-06E7-4F8E-3C4DC65EF9A8}"/>
          </ac:spMkLst>
        </pc:spChg>
        <pc:spChg chg="mod">
          <ac:chgData name="Minh Tran" userId="59ade502-7af3-4e1d-b883-7a9e2f25f753" providerId="ADAL" clId="{B27C2AB0-6E6F-4507-9BBA-84CD93A8B44E}" dt="2023-08-15T08:41:45.629" v="3367"/>
          <ac:spMkLst>
            <pc:docMk/>
            <pc:sldMk cId="3243883576" sldId="447"/>
            <ac:spMk id="7" creationId="{771506F2-6044-89AE-6384-B425F0B4229A}"/>
          </ac:spMkLst>
        </pc:spChg>
        <pc:spChg chg="mod">
          <ac:chgData name="Minh Tran" userId="59ade502-7af3-4e1d-b883-7a9e2f25f753" providerId="ADAL" clId="{B27C2AB0-6E6F-4507-9BBA-84CD93A8B44E}" dt="2023-08-15T08:41:45.629" v="3367"/>
          <ac:spMkLst>
            <pc:docMk/>
            <pc:sldMk cId="3243883576" sldId="447"/>
            <ac:spMk id="8" creationId="{C48904C3-4824-355E-50E2-C2DFAF7D83D5}"/>
          </ac:spMkLst>
        </pc:spChg>
        <pc:spChg chg="mod">
          <ac:chgData name="Minh Tran" userId="59ade502-7af3-4e1d-b883-7a9e2f25f753" providerId="ADAL" clId="{B27C2AB0-6E6F-4507-9BBA-84CD93A8B44E}" dt="2023-08-15T08:41:45.629" v="3367"/>
          <ac:spMkLst>
            <pc:docMk/>
            <pc:sldMk cId="3243883576" sldId="447"/>
            <ac:spMk id="9" creationId="{C57E7BA9-8CCC-E4BA-54AE-58377A94960A}"/>
          </ac:spMkLst>
        </pc:spChg>
        <pc:spChg chg="mod">
          <ac:chgData name="Minh Tran" userId="59ade502-7af3-4e1d-b883-7a9e2f25f753" providerId="ADAL" clId="{B27C2AB0-6E6F-4507-9BBA-84CD93A8B44E}" dt="2023-08-15T08:41:45.629" v="3367"/>
          <ac:spMkLst>
            <pc:docMk/>
            <pc:sldMk cId="3243883576" sldId="447"/>
            <ac:spMk id="10" creationId="{C8156024-09F5-3CE0-A41D-2F25D55D8602}"/>
          </ac:spMkLst>
        </pc:spChg>
        <pc:spChg chg="mod">
          <ac:chgData name="Minh Tran" userId="59ade502-7af3-4e1d-b883-7a9e2f25f753" providerId="ADAL" clId="{B27C2AB0-6E6F-4507-9BBA-84CD93A8B44E}" dt="2023-08-15T08:41:45.629" v="3367"/>
          <ac:spMkLst>
            <pc:docMk/>
            <pc:sldMk cId="3243883576" sldId="447"/>
            <ac:spMk id="11" creationId="{99E48C96-38E9-500F-D726-C86970B98F33}"/>
          </ac:spMkLst>
        </pc:spChg>
        <pc:spChg chg="mod">
          <ac:chgData name="Minh Tran" userId="59ade502-7af3-4e1d-b883-7a9e2f25f753" providerId="ADAL" clId="{B27C2AB0-6E6F-4507-9BBA-84CD93A8B44E}" dt="2023-08-15T08:41:45.629" v="3367"/>
          <ac:spMkLst>
            <pc:docMk/>
            <pc:sldMk cId="3243883576" sldId="447"/>
            <ac:spMk id="18" creationId="{8EFFA6E3-B1C3-2DB5-AC83-EBAFF99DE340}"/>
          </ac:spMkLst>
        </pc:spChg>
        <pc:spChg chg="mod">
          <ac:chgData name="Minh Tran" userId="59ade502-7af3-4e1d-b883-7a9e2f25f753" providerId="ADAL" clId="{B27C2AB0-6E6F-4507-9BBA-84CD93A8B44E}" dt="2023-08-15T08:41:45.629" v="3367"/>
          <ac:spMkLst>
            <pc:docMk/>
            <pc:sldMk cId="3243883576" sldId="447"/>
            <ac:spMk id="19" creationId="{BEF2969D-9DC2-25CF-A0D9-222E70EA9681}"/>
          </ac:spMkLst>
        </pc:spChg>
        <pc:spChg chg="mod">
          <ac:chgData name="Minh Tran" userId="59ade502-7af3-4e1d-b883-7a9e2f25f753" providerId="ADAL" clId="{B27C2AB0-6E6F-4507-9BBA-84CD93A8B44E}" dt="2023-08-15T08:41:45.629" v="3367"/>
          <ac:spMkLst>
            <pc:docMk/>
            <pc:sldMk cId="3243883576" sldId="447"/>
            <ac:spMk id="20" creationId="{BB25B7CA-F5F5-176B-75AC-B63251BACE99}"/>
          </ac:spMkLst>
        </pc:spChg>
        <pc:spChg chg="add del mod">
          <ac:chgData name="Minh Tran" userId="59ade502-7af3-4e1d-b883-7a9e2f25f753" providerId="ADAL" clId="{B27C2AB0-6E6F-4507-9BBA-84CD93A8B44E}" dt="2023-08-15T08:41:52.810" v="3370"/>
          <ac:spMkLst>
            <pc:docMk/>
            <pc:sldMk cId="3243883576" sldId="447"/>
            <ac:spMk id="21" creationId="{BE8BEDE5-C4D9-7495-7D1B-F6F54AAD04C9}"/>
          </ac:spMkLst>
        </pc:spChg>
        <pc:spChg chg="add del mod">
          <ac:chgData name="Minh Tran" userId="59ade502-7af3-4e1d-b883-7a9e2f25f753" providerId="ADAL" clId="{B27C2AB0-6E6F-4507-9BBA-84CD93A8B44E}" dt="2023-08-15T08:41:52.810" v="3370"/>
          <ac:spMkLst>
            <pc:docMk/>
            <pc:sldMk cId="3243883576" sldId="447"/>
            <ac:spMk id="22" creationId="{63ED7C7F-B411-4D9E-D4C4-BC960DFFB9BC}"/>
          </ac:spMkLst>
        </pc:spChg>
        <pc:spChg chg="add del mod">
          <ac:chgData name="Minh Tran" userId="59ade502-7af3-4e1d-b883-7a9e2f25f753" providerId="ADAL" clId="{B27C2AB0-6E6F-4507-9BBA-84CD93A8B44E}" dt="2023-08-15T08:41:52.810" v="3370"/>
          <ac:spMkLst>
            <pc:docMk/>
            <pc:sldMk cId="3243883576" sldId="447"/>
            <ac:spMk id="23" creationId="{CBD5511A-8585-AFDC-4B9B-9BB5D5F532E0}"/>
          </ac:spMkLst>
        </pc:spChg>
        <pc:spChg chg="add del mod">
          <ac:chgData name="Minh Tran" userId="59ade502-7af3-4e1d-b883-7a9e2f25f753" providerId="ADAL" clId="{B27C2AB0-6E6F-4507-9BBA-84CD93A8B44E}" dt="2023-08-15T08:41:52.810" v="3370"/>
          <ac:spMkLst>
            <pc:docMk/>
            <pc:sldMk cId="3243883576" sldId="447"/>
            <ac:spMk id="24" creationId="{A3397292-0802-52C2-4CC5-EF073B036807}"/>
          </ac:spMkLst>
        </pc:spChg>
        <pc:spChg chg="add del mod">
          <ac:chgData name="Minh Tran" userId="59ade502-7af3-4e1d-b883-7a9e2f25f753" providerId="ADAL" clId="{B27C2AB0-6E6F-4507-9BBA-84CD93A8B44E}" dt="2023-08-15T08:41:52.810" v="3370"/>
          <ac:spMkLst>
            <pc:docMk/>
            <pc:sldMk cId="3243883576" sldId="447"/>
            <ac:spMk id="25" creationId="{C0DDDFF4-CE93-0816-E765-66F398A1B28E}"/>
          </ac:spMkLst>
        </pc:spChg>
        <pc:spChg chg="mod">
          <ac:chgData name="Minh Tran" userId="59ade502-7af3-4e1d-b883-7a9e2f25f753" providerId="ADAL" clId="{B27C2AB0-6E6F-4507-9BBA-84CD93A8B44E}" dt="2023-08-15T08:41:45.629" v="3367"/>
          <ac:spMkLst>
            <pc:docMk/>
            <pc:sldMk cId="3243883576" sldId="447"/>
            <ac:spMk id="27" creationId="{951F8E64-6514-3205-542A-B90F96FD6691}"/>
          </ac:spMkLst>
        </pc:spChg>
        <pc:spChg chg="mod">
          <ac:chgData name="Minh Tran" userId="59ade502-7af3-4e1d-b883-7a9e2f25f753" providerId="ADAL" clId="{B27C2AB0-6E6F-4507-9BBA-84CD93A8B44E}" dt="2023-08-15T08:41:45.629" v="3367"/>
          <ac:spMkLst>
            <pc:docMk/>
            <pc:sldMk cId="3243883576" sldId="447"/>
            <ac:spMk id="28" creationId="{F9401DF0-1C5B-BF2C-EE18-24310078700C}"/>
          </ac:spMkLst>
        </pc:spChg>
        <pc:spChg chg="mod">
          <ac:chgData name="Minh Tran" userId="59ade502-7af3-4e1d-b883-7a9e2f25f753" providerId="ADAL" clId="{B27C2AB0-6E6F-4507-9BBA-84CD93A8B44E}" dt="2023-08-15T08:41:45.629" v="3367"/>
          <ac:spMkLst>
            <pc:docMk/>
            <pc:sldMk cId="3243883576" sldId="447"/>
            <ac:spMk id="29" creationId="{9F08A292-5E4D-D823-F2A9-06DD39271402}"/>
          </ac:spMkLst>
        </pc:spChg>
        <pc:spChg chg="add del mod">
          <ac:chgData name="Minh Tran" userId="59ade502-7af3-4e1d-b883-7a9e2f25f753" providerId="ADAL" clId="{B27C2AB0-6E6F-4507-9BBA-84CD93A8B44E}" dt="2023-08-15T08:41:52.810" v="3370"/>
          <ac:spMkLst>
            <pc:docMk/>
            <pc:sldMk cId="3243883576" sldId="447"/>
            <ac:spMk id="30" creationId="{6C3F6469-9DE6-CBA4-AA61-9E72B9E57387}"/>
          </ac:spMkLst>
        </pc:spChg>
        <pc:spChg chg="add del mod">
          <ac:chgData name="Minh Tran" userId="59ade502-7af3-4e1d-b883-7a9e2f25f753" providerId="ADAL" clId="{B27C2AB0-6E6F-4507-9BBA-84CD93A8B44E}" dt="2023-08-15T08:42:03.534" v="3373" actId="478"/>
          <ac:spMkLst>
            <pc:docMk/>
            <pc:sldMk cId="3243883576" sldId="447"/>
            <ac:spMk id="31" creationId="{F9B4D2EC-1311-FFEB-C2F2-C8E30EB21A24}"/>
          </ac:spMkLst>
        </pc:spChg>
        <pc:spChg chg="add del mod">
          <ac:chgData name="Minh Tran" userId="59ade502-7af3-4e1d-b883-7a9e2f25f753" providerId="ADAL" clId="{B27C2AB0-6E6F-4507-9BBA-84CD93A8B44E}" dt="2023-08-15T08:42:33.261" v="3378" actId="478"/>
          <ac:spMkLst>
            <pc:docMk/>
            <pc:sldMk cId="3243883576" sldId="447"/>
            <ac:spMk id="32" creationId="{2B1D5791-895C-5570-3139-EFD2D29F0A44}"/>
          </ac:spMkLst>
        </pc:spChg>
        <pc:spChg chg="add del mod">
          <ac:chgData name="Minh Tran" userId="59ade502-7af3-4e1d-b883-7a9e2f25f753" providerId="ADAL" clId="{B27C2AB0-6E6F-4507-9BBA-84CD93A8B44E}" dt="2023-08-15T08:42:35.896" v="3379" actId="478"/>
          <ac:spMkLst>
            <pc:docMk/>
            <pc:sldMk cId="3243883576" sldId="447"/>
            <ac:spMk id="33" creationId="{F9A19005-8EBC-5EDC-56CE-2F0AE68FC689}"/>
          </ac:spMkLst>
        </pc:spChg>
        <pc:spChg chg="mod">
          <ac:chgData name="Minh Tran" userId="59ade502-7af3-4e1d-b883-7a9e2f25f753" providerId="ADAL" clId="{B27C2AB0-6E6F-4507-9BBA-84CD93A8B44E}" dt="2023-08-15T08:41:52.836" v="3371"/>
          <ac:spMkLst>
            <pc:docMk/>
            <pc:sldMk cId="3243883576" sldId="447"/>
            <ac:spMk id="35" creationId="{27B95551-ECCD-FABC-04D3-A2E9F57AC34A}"/>
          </ac:spMkLst>
        </pc:spChg>
        <pc:spChg chg="mod">
          <ac:chgData name="Minh Tran" userId="59ade502-7af3-4e1d-b883-7a9e2f25f753" providerId="ADAL" clId="{B27C2AB0-6E6F-4507-9BBA-84CD93A8B44E}" dt="2023-08-15T08:41:52.836" v="3371"/>
          <ac:spMkLst>
            <pc:docMk/>
            <pc:sldMk cId="3243883576" sldId="447"/>
            <ac:spMk id="36" creationId="{23706EC8-36FA-974F-ED9A-D208BDAFB9D2}"/>
          </ac:spMkLst>
        </pc:spChg>
        <pc:spChg chg="mod">
          <ac:chgData name="Minh Tran" userId="59ade502-7af3-4e1d-b883-7a9e2f25f753" providerId="ADAL" clId="{B27C2AB0-6E6F-4507-9BBA-84CD93A8B44E}" dt="2023-08-15T08:41:52.836" v="3371"/>
          <ac:spMkLst>
            <pc:docMk/>
            <pc:sldMk cId="3243883576" sldId="447"/>
            <ac:spMk id="37" creationId="{BAF165BD-81AF-1000-2253-C4D75EDEFB3B}"/>
          </ac:spMkLst>
        </pc:spChg>
        <pc:spChg chg="mod">
          <ac:chgData name="Minh Tran" userId="59ade502-7af3-4e1d-b883-7a9e2f25f753" providerId="ADAL" clId="{B27C2AB0-6E6F-4507-9BBA-84CD93A8B44E}" dt="2023-08-15T08:41:52.836" v="3371"/>
          <ac:spMkLst>
            <pc:docMk/>
            <pc:sldMk cId="3243883576" sldId="447"/>
            <ac:spMk id="38" creationId="{FFC9E798-39F1-5B9B-98F1-1B4CCC735661}"/>
          </ac:spMkLst>
        </pc:spChg>
        <pc:spChg chg="mod">
          <ac:chgData name="Minh Tran" userId="59ade502-7af3-4e1d-b883-7a9e2f25f753" providerId="ADAL" clId="{B27C2AB0-6E6F-4507-9BBA-84CD93A8B44E}" dt="2023-08-15T08:41:52.836" v="3371"/>
          <ac:spMkLst>
            <pc:docMk/>
            <pc:sldMk cId="3243883576" sldId="447"/>
            <ac:spMk id="39" creationId="{11D96B0A-6998-B979-3B44-EC1BEEDED336}"/>
          </ac:spMkLst>
        </pc:spChg>
        <pc:spChg chg="mod">
          <ac:chgData name="Minh Tran" userId="59ade502-7af3-4e1d-b883-7a9e2f25f753" providerId="ADAL" clId="{B27C2AB0-6E6F-4507-9BBA-84CD93A8B44E}" dt="2023-08-15T08:41:52.836" v="3371"/>
          <ac:spMkLst>
            <pc:docMk/>
            <pc:sldMk cId="3243883576" sldId="447"/>
            <ac:spMk id="46" creationId="{18F61D83-CC70-8776-A11D-F54764DA241C}"/>
          </ac:spMkLst>
        </pc:spChg>
        <pc:spChg chg="mod">
          <ac:chgData name="Minh Tran" userId="59ade502-7af3-4e1d-b883-7a9e2f25f753" providerId="ADAL" clId="{B27C2AB0-6E6F-4507-9BBA-84CD93A8B44E}" dt="2023-08-15T08:41:52.836" v="3371"/>
          <ac:spMkLst>
            <pc:docMk/>
            <pc:sldMk cId="3243883576" sldId="447"/>
            <ac:spMk id="47" creationId="{96DDD378-B533-D655-3FD8-A95AC0BFEDAB}"/>
          </ac:spMkLst>
        </pc:spChg>
        <pc:spChg chg="mod">
          <ac:chgData name="Minh Tran" userId="59ade502-7af3-4e1d-b883-7a9e2f25f753" providerId="ADAL" clId="{B27C2AB0-6E6F-4507-9BBA-84CD93A8B44E}" dt="2023-08-15T08:41:52.836" v="3371"/>
          <ac:spMkLst>
            <pc:docMk/>
            <pc:sldMk cId="3243883576" sldId="447"/>
            <ac:spMk id="48" creationId="{F6F98013-E23A-E234-408A-3E5790DA29F1}"/>
          </ac:spMkLst>
        </pc:spChg>
        <pc:spChg chg="add mod">
          <ac:chgData name="Minh Tran" userId="59ade502-7af3-4e1d-b883-7a9e2f25f753" providerId="ADAL" clId="{B27C2AB0-6E6F-4507-9BBA-84CD93A8B44E}" dt="2023-08-15T08:41:52.836" v="3371"/>
          <ac:spMkLst>
            <pc:docMk/>
            <pc:sldMk cId="3243883576" sldId="447"/>
            <ac:spMk id="49" creationId="{E2A7D26B-1B7F-36A7-ACE2-0B8B84528CAB}"/>
          </ac:spMkLst>
        </pc:spChg>
        <pc:spChg chg="add mod">
          <ac:chgData name="Minh Tran" userId="59ade502-7af3-4e1d-b883-7a9e2f25f753" providerId="ADAL" clId="{B27C2AB0-6E6F-4507-9BBA-84CD93A8B44E}" dt="2023-08-15T08:41:52.836" v="3371"/>
          <ac:spMkLst>
            <pc:docMk/>
            <pc:sldMk cId="3243883576" sldId="447"/>
            <ac:spMk id="50" creationId="{A9928DB0-2424-0884-EA8B-D96CB37C6DDA}"/>
          </ac:spMkLst>
        </pc:spChg>
        <pc:spChg chg="add mod">
          <ac:chgData name="Minh Tran" userId="59ade502-7af3-4e1d-b883-7a9e2f25f753" providerId="ADAL" clId="{B27C2AB0-6E6F-4507-9BBA-84CD93A8B44E}" dt="2023-08-15T08:41:52.836" v="3371"/>
          <ac:spMkLst>
            <pc:docMk/>
            <pc:sldMk cId="3243883576" sldId="447"/>
            <ac:spMk id="51" creationId="{7D846417-6993-3B8A-107B-EA0F91D5FE7B}"/>
          </ac:spMkLst>
        </pc:spChg>
        <pc:spChg chg="add mod">
          <ac:chgData name="Minh Tran" userId="59ade502-7af3-4e1d-b883-7a9e2f25f753" providerId="ADAL" clId="{B27C2AB0-6E6F-4507-9BBA-84CD93A8B44E}" dt="2023-08-15T08:41:52.836" v="3371"/>
          <ac:spMkLst>
            <pc:docMk/>
            <pc:sldMk cId="3243883576" sldId="447"/>
            <ac:spMk id="52" creationId="{8E7BF632-9862-86E9-657D-10E4D08EC6A9}"/>
          </ac:spMkLst>
        </pc:spChg>
        <pc:spChg chg="add mod">
          <ac:chgData name="Minh Tran" userId="59ade502-7af3-4e1d-b883-7a9e2f25f753" providerId="ADAL" clId="{B27C2AB0-6E6F-4507-9BBA-84CD93A8B44E}" dt="2023-08-15T08:41:52.836" v="3371"/>
          <ac:spMkLst>
            <pc:docMk/>
            <pc:sldMk cId="3243883576" sldId="447"/>
            <ac:spMk id="53" creationId="{4627D7ED-CA9B-5331-6425-23817E6D80DC}"/>
          </ac:spMkLst>
        </pc:spChg>
        <pc:spChg chg="mod">
          <ac:chgData name="Minh Tran" userId="59ade502-7af3-4e1d-b883-7a9e2f25f753" providerId="ADAL" clId="{B27C2AB0-6E6F-4507-9BBA-84CD93A8B44E}" dt="2023-08-15T08:41:52.836" v="3371"/>
          <ac:spMkLst>
            <pc:docMk/>
            <pc:sldMk cId="3243883576" sldId="447"/>
            <ac:spMk id="55" creationId="{4C8DED66-BC61-3DE0-E620-61DF51F40EBB}"/>
          </ac:spMkLst>
        </pc:spChg>
        <pc:spChg chg="mod">
          <ac:chgData name="Minh Tran" userId="59ade502-7af3-4e1d-b883-7a9e2f25f753" providerId="ADAL" clId="{B27C2AB0-6E6F-4507-9BBA-84CD93A8B44E}" dt="2023-08-15T08:41:52.836" v="3371"/>
          <ac:spMkLst>
            <pc:docMk/>
            <pc:sldMk cId="3243883576" sldId="447"/>
            <ac:spMk id="56" creationId="{24F0EBCF-E6BB-D4DC-5D37-F6EA42F06D3D}"/>
          </ac:spMkLst>
        </pc:spChg>
        <pc:spChg chg="mod">
          <ac:chgData name="Minh Tran" userId="59ade502-7af3-4e1d-b883-7a9e2f25f753" providerId="ADAL" clId="{B27C2AB0-6E6F-4507-9BBA-84CD93A8B44E}" dt="2023-08-15T08:41:52.836" v="3371"/>
          <ac:spMkLst>
            <pc:docMk/>
            <pc:sldMk cId="3243883576" sldId="447"/>
            <ac:spMk id="57" creationId="{5D5716D8-7D21-B645-E76D-6169CF855473}"/>
          </ac:spMkLst>
        </pc:spChg>
        <pc:spChg chg="add mod">
          <ac:chgData name="Minh Tran" userId="59ade502-7af3-4e1d-b883-7a9e2f25f753" providerId="ADAL" clId="{B27C2AB0-6E6F-4507-9BBA-84CD93A8B44E}" dt="2023-08-15T08:41:52.836" v="3371"/>
          <ac:spMkLst>
            <pc:docMk/>
            <pc:sldMk cId="3243883576" sldId="447"/>
            <ac:spMk id="58" creationId="{CA4ABA07-8AC6-3F5A-6402-77CCB92BCDA2}"/>
          </ac:spMkLst>
        </pc:spChg>
        <pc:spChg chg="add del mod">
          <ac:chgData name="Minh Tran" userId="59ade502-7af3-4e1d-b883-7a9e2f25f753" providerId="ADAL" clId="{B27C2AB0-6E6F-4507-9BBA-84CD93A8B44E}" dt="2023-08-15T08:52:25.422" v="3470" actId="478"/>
          <ac:spMkLst>
            <pc:docMk/>
            <pc:sldMk cId="3243883576" sldId="447"/>
            <ac:spMk id="60" creationId="{05B85F4D-69D9-467B-2576-50B5F5AF44BD}"/>
          </ac:spMkLst>
        </pc:spChg>
        <pc:spChg chg="add mod">
          <ac:chgData name="Minh Tran" userId="59ade502-7af3-4e1d-b883-7a9e2f25f753" providerId="ADAL" clId="{B27C2AB0-6E6F-4507-9BBA-84CD93A8B44E}" dt="2023-08-15T08:52:46.566" v="3472" actId="207"/>
          <ac:spMkLst>
            <pc:docMk/>
            <pc:sldMk cId="3243883576" sldId="447"/>
            <ac:spMk id="61" creationId="{D97D8AE7-27E4-BED0-AE29-5747CE0213FB}"/>
          </ac:spMkLst>
        </pc:spChg>
        <pc:grpChg chg="add del mod">
          <ac:chgData name="Minh Tran" userId="59ade502-7af3-4e1d-b883-7a9e2f25f753" providerId="ADAL" clId="{B27C2AB0-6E6F-4507-9BBA-84CD93A8B44E}" dt="2023-08-15T08:41:52.810" v="3370"/>
          <ac:grpSpMkLst>
            <pc:docMk/>
            <pc:sldMk cId="3243883576" sldId="447"/>
            <ac:grpSpMk id="6" creationId="{3A01D878-E149-4660-77D5-35C52B1A5A22}"/>
          </ac:grpSpMkLst>
        </pc:grpChg>
        <pc:grpChg chg="add del mod">
          <ac:chgData name="Minh Tran" userId="59ade502-7af3-4e1d-b883-7a9e2f25f753" providerId="ADAL" clId="{B27C2AB0-6E6F-4507-9BBA-84CD93A8B44E}" dt="2023-08-15T08:41:52.810" v="3370"/>
          <ac:grpSpMkLst>
            <pc:docMk/>
            <pc:sldMk cId="3243883576" sldId="447"/>
            <ac:grpSpMk id="17" creationId="{422EC9CC-4667-D15D-2454-C0A4ECC6BF5F}"/>
          </ac:grpSpMkLst>
        </pc:grpChg>
        <pc:grpChg chg="add del mod">
          <ac:chgData name="Minh Tran" userId="59ade502-7af3-4e1d-b883-7a9e2f25f753" providerId="ADAL" clId="{B27C2AB0-6E6F-4507-9BBA-84CD93A8B44E}" dt="2023-08-15T08:41:52.810" v="3370"/>
          <ac:grpSpMkLst>
            <pc:docMk/>
            <pc:sldMk cId="3243883576" sldId="447"/>
            <ac:grpSpMk id="26" creationId="{46628D47-4C27-6948-2BFB-B0FACF75DCB3}"/>
          </ac:grpSpMkLst>
        </pc:grpChg>
        <pc:grpChg chg="add mod">
          <ac:chgData name="Minh Tran" userId="59ade502-7af3-4e1d-b883-7a9e2f25f753" providerId="ADAL" clId="{B27C2AB0-6E6F-4507-9BBA-84CD93A8B44E}" dt="2023-08-15T08:41:52.836" v="3371"/>
          <ac:grpSpMkLst>
            <pc:docMk/>
            <pc:sldMk cId="3243883576" sldId="447"/>
            <ac:grpSpMk id="34" creationId="{531C45B6-EE67-A3CC-3790-6174D7BA75BE}"/>
          </ac:grpSpMkLst>
        </pc:grpChg>
        <pc:grpChg chg="add mod">
          <ac:chgData name="Minh Tran" userId="59ade502-7af3-4e1d-b883-7a9e2f25f753" providerId="ADAL" clId="{B27C2AB0-6E6F-4507-9BBA-84CD93A8B44E}" dt="2023-08-15T08:41:52.836" v="3371"/>
          <ac:grpSpMkLst>
            <pc:docMk/>
            <pc:sldMk cId="3243883576" sldId="447"/>
            <ac:grpSpMk id="45" creationId="{0D86D319-88AA-A2C4-134C-C4B517DE6889}"/>
          </ac:grpSpMkLst>
        </pc:grpChg>
        <pc:grpChg chg="add mod">
          <ac:chgData name="Minh Tran" userId="59ade502-7af3-4e1d-b883-7a9e2f25f753" providerId="ADAL" clId="{B27C2AB0-6E6F-4507-9BBA-84CD93A8B44E}" dt="2023-08-15T08:41:52.836" v="3371"/>
          <ac:grpSpMkLst>
            <pc:docMk/>
            <pc:sldMk cId="3243883576" sldId="447"/>
            <ac:grpSpMk id="54" creationId="{A482948E-2DB9-080C-A030-8E90EE5F3DAE}"/>
          </ac:grpSpMkLst>
        </pc:grpChg>
        <pc:cxnChg chg="mod">
          <ac:chgData name="Minh Tran" userId="59ade502-7af3-4e1d-b883-7a9e2f25f753" providerId="ADAL" clId="{B27C2AB0-6E6F-4507-9BBA-84CD93A8B44E}" dt="2023-08-15T08:41:45.629" v="3367"/>
          <ac:cxnSpMkLst>
            <pc:docMk/>
            <pc:sldMk cId="3243883576" sldId="447"/>
            <ac:cxnSpMk id="12" creationId="{4432D44F-6126-0AFA-A8EC-069EA3A21707}"/>
          </ac:cxnSpMkLst>
        </pc:cxnChg>
        <pc:cxnChg chg="mod">
          <ac:chgData name="Minh Tran" userId="59ade502-7af3-4e1d-b883-7a9e2f25f753" providerId="ADAL" clId="{B27C2AB0-6E6F-4507-9BBA-84CD93A8B44E}" dt="2023-08-15T08:41:45.629" v="3367"/>
          <ac:cxnSpMkLst>
            <pc:docMk/>
            <pc:sldMk cId="3243883576" sldId="447"/>
            <ac:cxnSpMk id="13" creationId="{6FD7423D-2A8A-D2F1-7FE9-46C450B64939}"/>
          </ac:cxnSpMkLst>
        </pc:cxnChg>
        <pc:cxnChg chg="mod">
          <ac:chgData name="Minh Tran" userId="59ade502-7af3-4e1d-b883-7a9e2f25f753" providerId="ADAL" clId="{B27C2AB0-6E6F-4507-9BBA-84CD93A8B44E}" dt="2023-08-15T08:41:45.629" v="3367"/>
          <ac:cxnSpMkLst>
            <pc:docMk/>
            <pc:sldMk cId="3243883576" sldId="447"/>
            <ac:cxnSpMk id="14" creationId="{9EC44CE7-A160-5592-26E7-213FF0B8F14C}"/>
          </ac:cxnSpMkLst>
        </pc:cxnChg>
        <pc:cxnChg chg="mod">
          <ac:chgData name="Minh Tran" userId="59ade502-7af3-4e1d-b883-7a9e2f25f753" providerId="ADAL" clId="{B27C2AB0-6E6F-4507-9BBA-84CD93A8B44E}" dt="2023-08-15T08:41:45.629" v="3367"/>
          <ac:cxnSpMkLst>
            <pc:docMk/>
            <pc:sldMk cId="3243883576" sldId="447"/>
            <ac:cxnSpMk id="15" creationId="{F2317388-E0F2-55D0-F69E-AEA60CA9AB1B}"/>
          </ac:cxnSpMkLst>
        </pc:cxnChg>
        <pc:cxnChg chg="mod">
          <ac:chgData name="Minh Tran" userId="59ade502-7af3-4e1d-b883-7a9e2f25f753" providerId="ADAL" clId="{B27C2AB0-6E6F-4507-9BBA-84CD93A8B44E}" dt="2023-08-15T08:41:45.629" v="3367"/>
          <ac:cxnSpMkLst>
            <pc:docMk/>
            <pc:sldMk cId="3243883576" sldId="447"/>
            <ac:cxnSpMk id="16" creationId="{7631A42B-E5BF-C684-B397-0BC615C5C2AD}"/>
          </ac:cxnSpMkLst>
        </pc:cxnChg>
        <pc:cxnChg chg="mod">
          <ac:chgData name="Minh Tran" userId="59ade502-7af3-4e1d-b883-7a9e2f25f753" providerId="ADAL" clId="{B27C2AB0-6E6F-4507-9BBA-84CD93A8B44E}" dt="2023-08-15T08:41:52.836" v="3371"/>
          <ac:cxnSpMkLst>
            <pc:docMk/>
            <pc:sldMk cId="3243883576" sldId="447"/>
            <ac:cxnSpMk id="40" creationId="{AE562B6D-0FFE-B0B1-571F-7916EA89EB11}"/>
          </ac:cxnSpMkLst>
        </pc:cxnChg>
        <pc:cxnChg chg="mod">
          <ac:chgData name="Minh Tran" userId="59ade502-7af3-4e1d-b883-7a9e2f25f753" providerId="ADAL" clId="{B27C2AB0-6E6F-4507-9BBA-84CD93A8B44E}" dt="2023-08-15T08:41:52.836" v="3371"/>
          <ac:cxnSpMkLst>
            <pc:docMk/>
            <pc:sldMk cId="3243883576" sldId="447"/>
            <ac:cxnSpMk id="41" creationId="{1E836230-6EEC-2AD1-F4A1-1758B988318B}"/>
          </ac:cxnSpMkLst>
        </pc:cxnChg>
        <pc:cxnChg chg="mod">
          <ac:chgData name="Minh Tran" userId="59ade502-7af3-4e1d-b883-7a9e2f25f753" providerId="ADAL" clId="{B27C2AB0-6E6F-4507-9BBA-84CD93A8B44E}" dt="2023-08-15T08:41:52.836" v="3371"/>
          <ac:cxnSpMkLst>
            <pc:docMk/>
            <pc:sldMk cId="3243883576" sldId="447"/>
            <ac:cxnSpMk id="42" creationId="{205108FF-1532-C1B4-B016-1561EA10B5D4}"/>
          </ac:cxnSpMkLst>
        </pc:cxnChg>
        <pc:cxnChg chg="mod">
          <ac:chgData name="Minh Tran" userId="59ade502-7af3-4e1d-b883-7a9e2f25f753" providerId="ADAL" clId="{B27C2AB0-6E6F-4507-9BBA-84CD93A8B44E}" dt="2023-08-15T08:41:52.836" v="3371"/>
          <ac:cxnSpMkLst>
            <pc:docMk/>
            <pc:sldMk cId="3243883576" sldId="447"/>
            <ac:cxnSpMk id="43" creationId="{AE7B70FB-8838-91A0-A516-89A7E61C303D}"/>
          </ac:cxnSpMkLst>
        </pc:cxnChg>
        <pc:cxnChg chg="mod">
          <ac:chgData name="Minh Tran" userId="59ade502-7af3-4e1d-b883-7a9e2f25f753" providerId="ADAL" clId="{B27C2AB0-6E6F-4507-9BBA-84CD93A8B44E}" dt="2023-08-15T08:41:52.836" v="3371"/>
          <ac:cxnSpMkLst>
            <pc:docMk/>
            <pc:sldMk cId="3243883576" sldId="447"/>
            <ac:cxnSpMk id="44" creationId="{9F32FADF-EAB6-2438-F3FA-66629490711D}"/>
          </ac:cxnSpMkLst>
        </pc:cxnChg>
      </pc:sldChg>
      <pc:sldChg chg="add del">
        <pc:chgData name="Minh Tran" userId="59ade502-7af3-4e1d-b883-7a9e2f25f753" providerId="ADAL" clId="{B27C2AB0-6E6F-4507-9BBA-84CD93A8B44E}" dt="2023-08-05T07:08:21.467" v="225"/>
        <pc:sldMkLst>
          <pc:docMk/>
          <pc:sldMk cId="49105823" sldId="448"/>
        </pc:sldMkLst>
      </pc:sldChg>
      <pc:sldChg chg="addSp delSp modSp add mod ord modTransition delAnim modAnim">
        <pc:chgData name="Minh Tran" userId="59ade502-7af3-4e1d-b883-7a9e2f25f753" providerId="ADAL" clId="{B27C2AB0-6E6F-4507-9BBA-84CD93A8B44E}" dt="2023-08-29T15:11:40.448" v="23148"/>
        <pc:sldMkLst>
          <pc:docMk/>
          <pc:sldMk cId="2550902755" sldId="448"/>
        </pc:sldMkLst>
        <pc:spChg chg="del">
          <ac:chgData name="Minh Tran" userId="59ade502-7af3-4e1d-b883-7a9e2f25f753" providerId="ADAL" clId="{B27C2AB0-6E6F-4507-9BBA-84CD93A8B44E}" dt="2023-08-15T08:52:54.523" v="3473" actId="478"/>
          <ac:spMkLst>
            <pc:docMk/>
            <pc:sldMk cId="2550902755" sldId="448"/>
            <ac:spMk id="2" creationId="{1BAE3D0A-9F98-8F15-986F-DB4BEEDA5A1D}"/>
          </ac:spMkLst>
        </pc:spChg>
        <pc:spChg chg="mod">
          <ac:chgData name="Minh Tran" userId="59ade502-7af3-4e1d-b883-7a9e2f25f753" providerId="ADAL" clId="{B27C2AB0-6E6F-4507-9BBA-84CD93A8B44E}" dt="2023-08-15T08:43:50.069" v="3449"/>
          <ac:spMkLst>
            <pc:docMk/>
            <pc:sldMk cId="2550902755" sldId="448"/>
            <ac:spMk id="4" creationId="{0A80FC49-6463-87D9-013B-1613E3F86627}"/>
          </ac:spMkLst>
        </pc:spChg>
        <pc:spChg chg="mod">
          <ac:chgData name="Minh Tran" userId="59ade502-7af3-4e1d-b883-7a9e2f25f753" providerId="ADAL" clId="{B27C2AB0-6E6F-4507-9BBA-84CD93A8B44E}" dt="2023-08-15T08:43:50.069" v="3449"/>
          <ac:spMkLst>
            <pc:docMk/>
            <pc:sldMk cId="2550902755" sldId="448"/>
            <ac:spMk id="5" creationId="{B458D83C-FFBF-8485-4246-89F93773D7FA}"/>
          </ac:spMkLst>
        </pc:spChg>
        <pc:spChg chg="mod">
          <ac:chgData name="Minh Tran" userId="59ade502-7af3-4e1d-b883-7a9e2f25f753" providerId="ADAL" clId="{B27C2AB0-6E6F-4507-9BBA-84CD93A8B44E}" dt="2023-08-15T08:43:50.069" v="3449"/>
          <ac:spMkLst>
            <pc:docMk/>
            <pc:sldMk cId="2550902755" sldId="448"/>
            <ac:spMk id="6" creationId="{A42A0271-0F2C-4D1E-BFCD-D37029FDE3AA}"/>
          </ac:spMkLst>
        </pc:spChg>
        <pc:spChg chg="add del mod">
          <ac:chgData name="Minh Tran" userId="59ade502-7af3-4e1d-b883-7a9e2f25f753" providerId="ADAL" clId="{B27C2AB0-6E6F-4507-9BBA-84CD93A8B44E}" dt="2023-08-15T08:43:55.084" v="3452"/>
          <ac:spMkLst>
            <pc:docMk/>
            <pc:sldMk cId="2550902755" sldId="448"/>
            <ac:spMk id="7" creationId="{6E3311A8-6844-1CB2-FE89-E853D1EA9EEE}"/>
          </ac:spMkLst>
        </pc:spChg>
        <pc:spChg chg="add del mod">
          <ac:chgData name="Minh Tran" userId="59ade502-7af3-4e1d-b883-7a9e2f25f753" providerId="ADAL" clId="{B27C2AB0-6E6F-4507-9BBA-84CD93A8B44E}" dt="2023-08-15T08:43:55.084" v="3452"/>
          <ac:spMkLst>
            <pc:docMk/>
            <pc:sldMk cId="2550902755" sldId="448"/>
            <ac:spMk id="8" creationId="{DC86EF22-5C28-C36C-22BF-8DEB63DC0213}"/>
          </ac:spMkLst>
        </pc:spChg>
        <pc:spChg chg="add del mod">
          <ac:chgData name="Minh Tran" userId="59ade502-7af3-4e1d-b883-7a9e2f25f753" providerId="ADAL" clId="{B27C2AB0-6E6F-4507-9BBA-84CD93A8B44E}" dt="2023-08-15T08:43:55.084" v="3452"/>
          <ac:spMkLst>
            <pc:docMk/>
            <pc:sldMk cId="2550902755" sldId="448"/>
            <ac:spMk id="9" creationId="{F18E9B8D-1885-E55A-EFDE-4CAE7FF05FDB}"/>
          </ac:spMkLst>
        </pc:spChg>
        <pc:spChg chg="add del mod">
          <ac:chgData name="Minh Tran" userId="59ade502-7af3-4e1d-b883-7a9e2f25f753" providerId="ADAL" clId="{B27C2AB0-6E6F-4507-9BBA-84CD93A8B44E}" dt="2023-08-15T08:43:55.084" v="3452"/>
          <ac:spMkLst>
            <pc:docMk/>
            <pc:sldMk cId="2550902755" sldId="448"/>
            <ac:spMk id="10" creationId="{98A9D9E4-4ED8-1BAF-602B-FB0ACF8EFB4A}"/>
          </ac:spMkLst>
        </pc:spChg>
        <pc:spChg chg="add del mod">
          <ac:chgData name="Minh Tran" userId="59ade502-7af3-4e1d-b883-7a9e2f25f753" providerId="ADAL" clId="{B27C2AB0-6E6F-4507-9BBA-84CD93A8B44E}" dt="2023-08-15T08:43:55.084" v="3452"/>
          <ac:spMkLst>
            <pc:docMk/>
            <pc:sldMk cId="2550902755" sldId="448"/>
            <ac:spMk id="11" creationId="{957BFD64-6D75-5F9E-F0C7-891E8CCDC0BE}"/>
          </ac:spMkLst>
        </pc:spChg>
        <pc:spChg chg="mod">
          <ac:chgData name="Minh Tran" userId="59ade502-7af3-4e1d-b883-7a9e2f25f753" providerId="ADAL" clId="{B27C2AB0-6E6F-4507-9BBA-84CD93A8B44E}" dt="2023-08-15T08:43:50.069" v="3449"/>
          <ac:spMkLst>
            <pc:docMk/>
            <pc:sldMk cId="2550902755" sldId="448"/>
            <ac:spMk id="13" creationId="{E57BFAB2-5DAF-3196-0B4D-ED497DA54DAA}"/>
          </ac:spMkLst>
        </pc:spChg>
        <pc:spChg chg="mod">
          <ac:chgData name="Minh Tran" userId="59ade502-7af3-4e1d-b883-7a9e2f25f753" providerId="ADAL" clId="{B27C2AB0-6E6F-4507-9BBA-84CD93A8B44E}" dt="2023-08-15T08:43:50.069" v="3449"/>
          <ac:spMkLst>
            <pc:docMk/>
            <pc:sldMk cId="2550902755" sldId="448"/>
            <ac:spMk id="14" creationId="{80AE0246-477B-3D7C-961A-89957FFCE8F0}"/>
          </ac:spMkLst>
        </pc:spChg>
        <pc:spChg chg="mod">
          <ac:chgData name="Minh Tran" userId="59ade502-7af3-4e1d-b883-7a9e2f25f753" providerId="ADAL" clId="{B27C2AB0-6E6F-4507-9BBA-84CD93A8B44E}" dt="2023-08-15T08:43:50.069" v="3449"/>
          <ac:spMkLst>
            <pc:docMk/>
            <pc:sldMk cId="2550902755" sldId="448"/>
            <ac:spMk id="15" creationId="{09514E35-D08A-39FC-DB69-25B8290A9CDB}"/>
          </ac:spMkLst>
        </pc:spChg>
        <pc:spChg chg="add del mod">
          <ac:chgData name="Minh Tran" userId="59ade502-7af3-4e1d-b883-7a9e2f25f753" providerId="ADAL" clId="{B27C2AB0-6E6F-4507-9BBA-84CD93A8B44E}" dt="2023-08-15T08:43:55.084" v="3452"/>
          <ac:spMkLst>
            <pc:docMk/>
            <pc:sldMk cId="2550902755" sldId="448"/>
            <ac:spMk id="16" creationId="{E304F217-5B68-DD4B-151B-89DF5324329A}"/>
          </ac:spMkLst>
        </pc:spChg>
        <pc:spChg chg="mod">
          <ac:chgData name="Minh Tran" userId="59ade502-7af3-4e1d-b883-7a9e2f25f753" providerId="ADAL" clId="{B27C2AB0-6E6F-4507-9BBA-84CD93A8B44E}" dt="2023-08-15T08:43:50.069" v="3449"/>
          <ac:spMkLst>
            <pc:docMk/>
            <pc:sldMk cId="2550902755" sldId="448"/>
            <ac:spMk id="18" creationId="{246D334B-1ED3-62CA-65BD-5873C5161384}"/>
          </ac:spMkLst>
        </pc:spChg>
        <pc:spChg chg="mod">
          <ac:chgData name="Minh Tran" userId="59ade502-7af3-4e1d-b883-7a9e2f25f753" providerId="ADAL" clId="{B27C2AB0-6E6F-4507-9BBA-84CD93A8B44E}" dt="2023-08-15T08:43:50.069" v="3449"/>
          <ac:spMkLst>
            <pc:docMk/>
            <pc:sldMk cId="2550902755" sldId="448"/>
            <ac:spMk id="19" creationId="{2050B794-6A47-63D3-D2AE-FCC55736B320}"/>
          </ac:spMkLst>
        </pc:spChg>
        <pc:spChg chg="mod">
          <ac:chgData name="Minh Tran" userId="59ade502-7af3-4e1d-b883-7a9e2f25f753" providerId="ADAL" clId="{B27C2AB0-6E6F-4507-9BBA-84CD93A8B44E}" dt="2023-08-15T08:43:50.069" v="3449"/>
          <ac:spMkLst>
            <pc:docMk/>
            <pc:sldMk cId="2550902755" sldId="448"/>
            <ac:spMk id="20" creationId="{7A0C8E6C-B2C8-3D8E-5B32-0871676FA16C}"/>
          </ac:spMkLst>
        </pc:spChg>
        <pc:spChg chg="mod">
          <ac:chgData name="Minh Tran" userId="59ade502-7af3-4e1d-b883-7a9e2f25f753" providerId="ADAL" clId="{B27C2AB0-6E6F-4507-9BBA-84CD93A8B44E}" dt="2023-08-15T08:43:50.069" v="3449"/>
          <ac:spMkLst>
            <pc:docMk/>
            <pc:sldMk cId="2550902755" sldId="448"/>
            <ac:spMk id="21" creationId="{6484B1C7-989E-6C16-FBEF-9F6926DE3E16}"/>
          </ac:spMkLst>
        </pc:spChg>
        <pc:spChg chg="mod">
          <ac:chgData name="Minh Tran" userId="59ade502-7af3-4e1d-b883-7a9e2f25f753" providerId="ADAL" clId="{B27C2AB0-6E6F-4507-9BBA-84CD93A8B44E}" dt="2023-08-15T08:43:50.069" v="3449"/>
          <ac:spMkLst>
            <pc:docMk/>
            <pc:sldMk cId="2550902755" sldId="448"/>
            <ac:spMk id="22" creationId="{9DA8B539-867B-6F6C-9AFF-35AC5EC0E4AA}"/>
          </ac:spMkLst>
        </pc:spChg>
        <pc:spChg chg="mod">
          <ac:chgData name="Minh Tran" userId="59ade502-7af3-4e1d-b883-7a9e2f25f753" providerId="ADAL" clId="{B27C2AB0-6E6F-4507-9BBA-84CD93A8B44E}" dt="2023-08-15T08:43:50.069" v="3449"/>
          <ac:spMkLst>
            <pc:docMk/>
            <pc:sldMk cId="2550902755" sldId="448"/>
            <ac:spMk id="28" creationId="{05A4B3CF-E23B-10C2-95B0-EBD9EAB00F35}"/>
          </ac:spMkLst>
        </pc:spChg>
        <pc:spChg chg="mod">
          <ac:chgData name="Minh Tran" userId="59ade502-7af3-4e1d-b883-7a9e2f25f753" providerId="ADAL" clId="{B27C2AB0-6E6F-4507-9BBA-84CD93A8B44E}" dt="2023-08-15T08:43:50.069" v="3449"/>
          <ac:spMkLst>
            <pc:docMk/>
            <pc:sldMk cId="2550902755" sldId="448"/>
            <ac:spMk id="29" creationId="{4B075470-B341-B051-C0C2-805E9DAC868E}"/>
          </ac:spMkLst>
        </pc:spChg>
        <pc:spChg chg="mod">
          <ac:chgData name="Minh Tran" userId="59ade502-7af3-4e1d-b883-7a9e2f25f753" providerId="ADAL" clId="{B27C2AB0-6E6F-4507-9BBA-84CD93A8B44E}" dt="2023-08-15T08:43:55.115" v="3453"/>
          <ac:spMkLst>
            <pc:docMk/>
            <pc:sldMk cId="2550902755" sldId="448"/>
            <ac:spMk id="33" creationId="{87EED444-E104-B7DE-3C1B-07D6AFEB6F7B}"/>
          </ac:spMkLst>
        </pc:spChg>
        <pc:spChg chg="del">
          <ac:chgData name="Minh Tran" userId="59ade502-7af3-4e1d-b883-7a9e2f25f753" providerId="ADAL" clId="{B27C2AB0-6E6F-4507-9BBA-84CD93A8B44E}" dt="2023-08-15T08:43:48.369" v="3448" actId="478"/>
          <ac:spMkLst>
            <pc:docMk/>
            <pc:sldMk cId="2550902755" sldId="448"/>
            <ac:spMk id="49" creationId="{E2A7D26B-1B7F-36A7-ACE2-0B8B84528CAB}"/>
          </ac:spMkLst>
        </pc:spChg>
        <pc:spChg chg="del">
          <ac:chgData name="Minh Tran" userId="59ade502-7af3-4e1d-b883-7a9e2f25f753" providerId="ADAL" clId="{B27C2AB0-6E6F-4507-9BBA-84CD93A8B44E}" dt="2023-08-15T08:43:48.369" v="3448" actId="478"/>
          <ac:spMkLst>
            <pc:docMk/>
            <pc:sldMk cId="2550902755" sldId="448"/>
            <ac:spMk id="50" creationId="{A9928DB0-2424-0884-EA8B-D96CB37C6DDA}"/>
          </ac:spMkLst>
        </pc:spChg>
        <pc:spChg chg="del">
          <ac:chgData name="Minh Tran" userId="59ade502-7af3-4e1d-b883-7a9e2f25f753" providerId="ADAL" clId="{B27C2AB0-6E6F-4507-9BBA-84CD93A8B44E}" dt="2023-08-15T08:43:48.369" v="3448" actId="478"/>
          <ac:spMkLst>
            <pc:docMk/>
            <pc:sldMk cId="2550902755" sldId="448"/>
            <ac:spMk id="51" creationId="{7D846417-6993-3B8A-107B-EA0F91D5FE7B}"/>
          </ac:spMkLst>
        </pc:spChg>
        <pc:spChg chg="del">
          <ac:chgData name="Minh Tran" userId="59ade502-7af3-4e1d-b883-7a9e2f25f753" providerId="ADAL" clId="{B27C2AB0-6E6F-4507-9BBA-84CD93A8B44E}" dt="2023-08-15T08:43:48.369" v="3448" actId="478"/>
          <ac:spMkLst>
            <pc:docMk/>
            <pc:sldMk cId="2550902755" sldId="448"/>
            <ac:spMk id="52" creationId="{8E7BF632-9862-86E9-657D-10E4D08EC6A9}"/>
          </ac:spMkLst>
        </pc:spChg>
        <pc:spChg chg="del">
          <ac:chgData name="Minh Tran" userId="59ade502-7af3-4e1d-b883-7a9e2f25f753" providerId="ADAL" clId="{B27C2AB0-6E6F-4507-9BBA-84CD93A8B44E}" dt="2023-08-15T08:43:48.369" v="3448" actId="478"/>
          <ac:spMkLst>
            <pc:docMk/>
            <pc:sldMk cId="2550902755" sldId="448"/>
            <ac:spMk id="53" creationId="{4627D7ED-CA9B-5331-6425-23817E6D80DC}"/>
          </ac:spMkLst>
        </pc:spChg>
        <pc:spChg chg="del">
          <ac:chgData name="Minh Tran" userId="59ade502-7af3-4e1d-b883-7a9e2f25f753" providerId="ADAL" clId="{B27C2AB0-6E6F-4507-9BBA-84CD93A8B44E}" dt="2023-08-15T08:43:48.369" v="3448" actId="478"/>
          <ac:spMkLst>
            <pc:docMk/>
            <pc:sldMk cId="2550902755" sldId="448"/>
            <ac:spMk id="58" creationId="{CA4ABA07-8AC6-3F5A-6402-77CCB92BCDA2}"/>
          </ac:spMkLst>
        </pc:spChg>
        <pc:spChg chg="mod">
          <ac:chgData name="Minh Tran" userId="59ade502-7af3-4e1d-b883-7a9e2f25f753" providerId="ADAL" clId="{B27C2AB0-6E6F-4507-9BBA-84CD93A8B44E}" dt="2023-08-15T08:43:55.115" v="3453"/>
          <ac:spMkLst>
            <pc:docMk/>
            <pc:sldMk cId="2550902755" sldId="448"/>
            <ac:spMk id="59" creationId="{97F82CD8-45E9-7CD1-CFA7-2FF8482983BC}"/>
          </ac:spMkLst>
        </pc:spChg>
        <pc:spChg chg="mod">
          <ac:chgData name="Minh Tran" userId="59ade502-7af3-4e1d-b883-7a9e2f25f753" providerId="ADAL" clId="{B27C2AB0-6E6F-4507-9BBA-84CD93A8B44E}" dt="2023-08-15T08:43:55.115" v="3453"/>
          <ac:spMkLst>
            <pc:docMk/>
            <pc:sldMk cId="2550902755" sldId="448"/>
            <ac:spMk id="60" creationId="{112D5C72-8EFD-5153-BF90-B214913C26E4}"/>
          </ac:spMkLst>
        </pc:spChg>
        <pc:spChg chg="add mod">
          <ac:chgData name="Minh Tran" userId="59ade502-7af3-4e1d-b883-7a9e2f25f753" providerId="ADAL" clId="{B27C2AB0-6E6F-4507-9BBA-84CD93A8B44E}" dt="2023-08-15T08:43:55.115" v="3453"/>
          <ac:spMkLst>
            <pc:docMk/>
            <pc:sldMk cId="2550902755" sldId="448"/>
            <ac:spMk id="61" creationId="{819DA970-52F3-282B-C974-E3F62CD2FAC4}"/>
          </ac:spMkLst>
        </pc:spChg>
        <pc:spChg chg="add mod">
          <ac:chgData name="Minh Tran" userId="59ade502-7af3-4e1d-b883-7a9e2f25f753" providerId="ADAL" clId="{B27C2AB0-6E6F-4507-9BBA-84CD93A8B44E}" dt="2023-08-15T08:43:55.115" v="3453"/>
          <ac:spMkLst>
            <pc:docMk/>
            <pc:sldMk cId="2550902755" sldId="448"/>
            <ac:spMk id="62" creationId="{E4D99FF2-98FE-5E87-24AC-A66BA8A12B52}"/>
          </ac:spMkLst>
        </pc:spChg>
        <pc:spChg chg="add mod">
          <ac:chgData name="Minh Tran" userId="59ade502-7af3-4e1d-b883-7a9e2f25f753" providerId="ADAL" clId="{B27C2AB0-6E6F-4507-9BBA-84CD93A8B44E}" dt="2023-08-15T08:43:55.115" v="3453"/>
          <ac:spMkLst>
            <pc:docMk/>
            <pc:sldMk cId="2550902755" sldId="448"/>
            <ac:spMk id="63" creationId="{C5E8894C-BFCC-CFFA-6B73-1647B2BFDC40}"/>
          </ac:spMkLst>
        </pc:spChg>
        <pc:spChg chg="add mod">
          <ac:chgData name="Minh Tran" userId="59ade502-7af3-4e1d-b883-7a9e2f25f753" providerId="ADAL" clId="{B27C2AB0-6E6F-4507-9BBA-84CD93A8B44E}" dt="2023-08-15T08:43:55.115" v="3453"/>
          <ac:spMkLst>
            <pc:docMk/>
            <pc:sldMk cId="2550902755" sldId="448"/>
            <ac:spMk id="64" creationId="{A7C05D9A-9666-64CD-83A3-EDE585CA9187}"/>
          </ac:spMkLst>
        </pc:spChg>
        <pc:spChg chg="add mod">
          <ac:chgData name="Minh Tran" userId="59ade502-7af3-4e1d-b883-7a9e2f25f753" providerId="ADAL" clId="{B27C2AB0-6E6F-4507-9BBA-84CD93A8B44E}" dt="2023-08-15T08:43:55.115" v="3453"/>
          <ac:spMkLst>
            <pc:docMk/>
            <pc:sldMk cId="2550902755" sldId="448"/>
            <ac:spMk id="65" creationId="{7A3B4524-920B-FA88-88BB-9F41337EE67E}"/>
          </ac:spMkLst>
        </pc:spChg>
        <pc:spChg chg="mod">
          <ac:chgData name="Minh Tran" userId="59ade502-7af3-4e1d-b883-7a9e2f25f753" providerId="ADAL" clId="{B27C2AB0-6E6F-4507-9BBA-84CD93A8B44E}" dt="2023-08-15T08:43:55.115" v="3453"/>
          <ac:spMkLst>
            <pc:docMk/>
            <pc:sldMk cId="2550902755" sldId="448"/>
            <ac:spMk id="67" creationId="{03C3675D-B314-4B69-B08C-1FF5CC7AB651}"/>
          </ac:spMkLst>
        </pc:spChg>
        <pc:spChg chg="mod">
          <ac:chgData name="Minh Tran" userId="59ade502-7af3-4e1d-b883-7a9e2f25f753" providerId="ADAL" clId="{B27C2AB0-6E6F-4507-9BBA-84CD93A8B44E}" dt="2023-08-15T08:43:55.115" v="3453"/>
          <ac:spMkLst>
            <pc:docMk/>
            <pc:sldMk cId="2550902755" sldId="448"/>
            <ac:spMk id="68" creationId="{AFD2784A-A9CB-E680-9C9A-67DC98437842}"/>
          </ac:spMkLst>
        </pc:spChg>
        <pc:spChg chg="mod">
          <ac:chgData name="Minh Tran" userId="59ade502-7af3-4e1d-b883-7a9e2f25f753" providerId="ADAL" clId="{B27C2AB0-6E6F-4507-9BBA-84CD93A8B44E}" dt="2023-08-15T08:43:55.115" v="3453"/>
          <ac:spMkLst>
            <pc:docMk/>
            <pc:sldMk cId="2550902755" sldId="448"/>
            <ac:spMk id="69" creationId="{8C612148-8403-DA65-3284-F988CEB04701}"/>
          </ac:spMkLst>
        </pc:spChg>
        <pc:spChg chg="add mod">
          <ac:chgData name="Minh Tran" userId="59ade502-7af3-4e1d-b883-7a9e2f25f753" providerId="ADAL" clId="{B27C2AB0-6E6F-4507-9BBA-84CD93A8B44E}" dt="2023-08-15T08:43:55.115" v="3453"/>
          <ac:spMkLst>
            <pc:docMk/>
            <pc:sldMk cId="2550902755" sldId="448"/>
            <ac:spMk id="70" creationId="{92F86260-A94B-67B1-4C34-D30958B4A9CF}"/>
          </ac:spMkLst>
        </pc:spChg>
        <pc:spChg chg="mod">
          <ac:chgData name="Minh Tran" userId="59ade502-7af3-4e1d-b883-7a9e2f25f753" providerId="ADAL" clId="{B27C2AB0-6E6F-4507-9BBA-84CD93A8B44E}" dt="2023-08-15T08:43:55.115" v="3453"/>
          <ac:spMkLst>
            <pc:docMk/>
            <pc:sldMk cId="2550902755" sldId="448"/>
            <ac:spMk id="72" creationId="{BA20CB4B-D127-A0A1-2996-DD88924D5983}"/>
          </ac:spMkLst>
        </pc:spChg>
        <pc:spChg chg="mod">
          <ac:chgData name="Minh Tran" userId="59ade502-7af3-4e1d-b883-7a9e2f25f753" providerId="ADAL" clId="{B27C2AB0-6E6F-4507-9BBA-84CD93A8B44E}" dt="2023-08-29T15:11:40.448" v="23148"/>
          <ac:spMkLst>
            <pc:docMk/>
            <pc:sldMk cId="2550902755" sldId="448"/>
            <ac:spMk id="73" creationId="{E2EED8AE-57EC-98FA-051F-A61AB57B8782}"/>
          </ac:spMkLst>
        </pc:spChg>
        <pc:spChg chg="mod">
          <ac:chgData name="Minh Tran" userId="59ade502-7af3-4e1d-b883-7a9e2f25f753" providerId="ADAL" clId="{B27C2AB0-6E6F-4507-9BBA-84CD93A8B44E}" dt="2023-08-15T08:43:55.115" v="3453"/>
          <ac:spMkLst>
            <pc:docMk/>
            <pc:sldMk cId="2550902755" sldId="448"/>
            <ac:spMk id="74" creationId="{A795EF83-BB32-A446-D50C-41E02CA5DC73}"/>
          </ac:spMkLst>
        </pc:spChg>
        <pc:spChg chg="mod">
          <ac:chgData name="Minh Tran" userId="59ade502-7af3-4e1d-b883-7a9e2f25f753" providerId="ADAL" clId="{B27C2AB0-6E6F-4507-9BBA-84CD93A8B44E}" dt="2023-08-15T08:43:55.115" v="3453"/>
          <ac:spMkLst>
            <pc:docMk/>
            <pc:sldMk cId="2550902755" sldId="448"/>
            <ac:spMk id="75" creationId="{588D2365-CFEB-172D-E474-E6AB5C8CEAD2}"/>
          </ac:spMkLst>
        </pc:spChg>
        <pc:spChg chg="mod">
          <ac:chgData name="Minh Tran" userId="59ade502-7af3-4e1d-b883-7a9e2f25f753" providerId="ADAL" clId="{B27C2AB0-6E6F-4507-9BBA-84CD93A8B44E}" dt="2023-08-15T08:43:55.115" v="3453"/>
          <ac:spMkLst>
            <pc:docMk/>
            <pc:sldMk cId="2550902755" sldId="448"/>
            <ac:spMk id="76" creationId="{BC3184F9-D3A3-2F3E-A957-AA3D3B17CD7C}"/>
          </ac:spMkLst>
        </pc:spChg>
        <pc:spChg chg="mod">
          <ac:chgData name="Minh Tran" userId="59ade502-7af3-4e1d-b883-7a9e2f25f753" providerId="ADAL" clId="{B27C2AB0-6E6F-4507-9BBA-84CD93A8B44E}" dt="2023-08-15T08:43:55.115" v="3453"/>
          <ac:spMkLst>
            <pc:docMk/>
            <pc:sldMk cId="2550902755" sldId="448"/>
            <ac:spMk id="82" creationId="{B19481E7-C4D7-EEF2-5BB8-F4CDE475AC34}"/>
          </ac:spMkLst>
        </pc:spChg>
        <pc:spChg chg="mod">
          <ac:chgData name="Minh Tran" userId="59ade502-7af3-4e1d-b883-7a9e2f25f753" providerId="ADAL" clId="{B27C2AB0-6E6F-4507-9BBA-84CD93A8B44E}" dt="2023-08-15T08:43:55.115" v="3453"/>
          <ac:spMkLst>
            <pc:docMk/>
            <pc:sldMk cId="2550902755" sldId="448"/>
            <ac:spMk id="83" creationId="{AD796F91-C1B7-BC96-5224-DB8EFBDCF768}"/>
          </ac:spMkLst>
        </pc:spChg>
        <pc:spChg chg="add del mod">
          <ac:chgData name="Minh Tran" userId="59ade502-7af3-4e1d-b883-7a9e2f25f753" providerId="ADAL" clId="{B27C2AB0-6E6F-4507-9BBA-84CD93A8B44E}" dt="2023-08-15T08:52:59.500" v="3476" actId="478"/>
          <ac:spMkLst>
            <pc:docMk/>
            <pc:sldMk cId="2550902755" sldId="448"/>
            <ac:spMk id="87" creationId="{3CD175B7-018F-F6BC-55DE-C8A19E45CD59}"/>
          </ac:spMkLst>
        </pc:spChg>
        <pc:spChg chg="add del mod">
          <ac:chgData name="Minh Tran" userId="59ade502-7af3-4e1d-b883-7a9e2f25f753" providerId="ADAL" clId="{B27C2AB0-6E6F-4507-9BBA-84CD93A8B44E}" dt="2023-08-15T08:52:57.078" v="3475"/>
          <ac:spMkLst>
            <pc:docMk/>
            <pc:sldMk cId="2550902755" sldId="448"/>
            <ac:spMk id="88" creationId="{BE8DF10F-5B63-58DA-1DC5-4F484089AEB2}"/>
          </ac:spMkLst>
        </pc:spChg>
        <pc:spChg chg="add mod">
          <ac:chgData name="Minh Tran" userId="59ade502-7af3-4e1d-b883-7a9e2f25f753" providerId="ADAL" clId="{B27C2AB0-6E6F-4507-9BBA-84CD93A8B44E}" dt="2023-08-15T08:53:00.441" v="3477"/>
          <ac:spMkLst>
            <pc:docMk/>
            <pc:sldMk cId="2550902755" sldId="448"/>
            <ac:spMk id="89" creationId="{2E67DDF9-2FB8-8A39-5BB9-5F69E00F3B09}"/>
          </ac:spMkLst>
        </pc:spChg>
        <pc:grpChg chg="add del mod">
          <ac:chgData name="Minh Tran" userId="59ade502-7af3-4e1d-b883-7a9e2f25f753" providerId="ADAL" clId="{B27C2AB0-6E6F-4507-9BBA-84CD93A8B44E}" dt="2023-08-15T08:43:55.084" v="3452"/>
          <ac:grpSpMkLst>
            <pc:docMk/>
            <pc:sldMk cId="2550902755" sldId="448"/>
            <ac:grpSpMk id="3" creationId="{D4BA715B-8205-16F8-73BE-663AFD8E7718}"/>
          </ac:grpSpMkLst>
        </pc:grpChg>
        <pc:grpChg chg="add del mod">
          <ac:chgData name="Minh Tran" userId="59ade502-7af3-4e1d-b883-7a9e2f25f753" providerId="ADAL" clId="{B27C2AB0-6E6F-4507-9BBA-84CD93A8B44E}" dt="2023-08-15T08:43:55.084" v="3452"/>
          <ac:grpSpMkLst>
            <pc:docMk/>
            <pc:sldMk cId="2550902755" sldId="448"/>
            <ac:grpSpMk id="12" creationId="{1036112E-D7FE-4F81-6596-3900D6FFEEBB}"/>
          </ac:grpSpMkLst>
        </pc:grpChg>
        <pc:grpChg chg="add del mod">
          <ac:chgData name="Minh Tran" userId="59ade502-7af3-4e1d-b883-7a9e2f25f753" providerId="ADAL" clId="{B27C2AB0-6E6F-4507-9BBA-84CD93A8B44E}" dt="2023-08-15T08:43:55.084" v="3452"/>
          <ac:grpSpMkLst>
            <pc:docMk/>
            <pc:sldMk cId="2550902755" sldId="448"/>
            <ac:grpSpMk id="17" creationId="{696BE261-2CA7-09A8-8831-35E30B06E78A}"/>
          </ac:grpSpMkLst>
        </pc:grpChg>
        <pc:grpChg chg="add mod">
          <ac:chgData name="Minh Tran" userId="59ade502-7af3-4e1d-b883-7a9e2f25f753" providerId="ADAL" clId="{B27C2AB0-6E6F-4507-9BBA-84CD93A8B44E}" dt="2023-08-15T08:43:55.115" v="3453"/>
          <ac:grpSpMkLst>
            <pc:docMk/>
            <pc:sldMk cId="2550902755" sldId="448"/>
            <ac:grpSpMk id="32" creationId="{5AC74CC9-4547-AAC5-D2ED-A1E1B25E0C77}"/>
          </ac:grpSpMkLst>
        </pc:grpChg>
        <pc:grpChg chg="del">
          <ac:chgData name="Minh Tran" userId="59ade502-7af3-4e1d-b883-7a9e2f25f753" providerId="ADAL" clId="{B27C2AB0-6E6F-4507-9BBA-84CD93A8B44E}" dt="2023-08-15T08:43:48.369" v="3448" actId="478"/>
          <ac:grpSpMkLst>
            <pc:docMk/>
            <pc:sldMk cId="2550902755" sldId="448"/>
            <ac:grpSpMk id="34" creationId="{531C45B6-EE67-A3CC-3790-6174D7BA75BE}"/>
          </ac:grpSpMkLst>
        </pc:grpChg>
        <pc:grpChg chg="del">
          <ac:chgData name="Minh Tran" userId="59ade502-7af3-4e1d-b883-7a9e2f25f753" providerId="ADAL" clId="{B27C2AB0-6E6F-4507-9BBA-84CD93A8B44E}" dt="2023-08-15T08:43:48.369" v="3448" actId="478"/>
          <ac:grpSpMkLst>
            <pc:docMk/>
            <pc:sldMk cId="2550902755" sldId="448"/>
            <ac:grpSpMk id="45" creationId="{0D86D319-88AA-A2C4-134C-C4B517DE6889}"/>
          </ac:grpSpMkLst>
        </pc:grpChg>
        <pc:grpChg chg="del">
          <ac:chgData name="Minh Tran" userId="59ade502-7af3-4e1d-b883-7a9e2f25f753" providerId="ADAL" clId="{B27C2AB0-6E6F-4507-9BBA-84CD93A8B44E}" dt="2023-08-15T08:43:48.369" v="3448" actId="478"/>
          <ac:grpSpMkLst>
            <pc:docMk/>
            <pc:sldMk cId="2550902755" sldId="448"/>
            <ac:grpSpMk id="54" creationId="{A482948E-2DB9-080C-A030-8E90EE5F3DAE}"/>
          </ac:grpSpMkLst>
        </pc:grpChg>
        <pc:grpChg chg="add mod">
          <ac:chgData name="Minh Tran" userId="59ade502-7af3-4e1d-b883-7a9e2f25f753" providerId="ADAL" clId="{B27C2AB0-6E6F-4507-9BBA-84CD93A8B44E}" dt="2023-08-15T08:43:55.115" v="3453"/>
          <ac:grpSpMkLst>
            <pc:docMk/>
            <pc:sldMk cId="2550902755" sldId="448"/>
            <ac:grpSpMk id="66" creationId="{1A9BBF8E-7F28-59DB-58CB-0ECA707A9E37}"/>
          </ac:grpSpMkLst>
        </pc:grpChg>
        <pc:grpChg chg="add mod">
          <ac:chgData name="Minh Tran" userId="59ade502-7af3-4e1d-b883-7a9e2f25f753" providerId="ADAL" clId="{B27C2AB0-6E6F-4507-9BBA-84CD93A8B44E}" dt="2023-08-15T08:43:55.115" v="3453"/>
          <ac:grpSpMkLst>
            <pc:docMk/>
            <pc:sldMk cId="2550902755" sldId="448"/>
            <ac:grpSpMk id="71" creationId="{5B53BACE-CCF3-D394-6571-AF428CD7FC20}"/>
          </ac:grpSpMkLst>
        </pc:grpChg>
        <pc:cxnChg chg="mod">
          <ac:chgData name="Minh Tran" userId="59ade502-7af3-4e1d-b883-7a9e2f25f753" providerId="ADAL" clId="{B27C2AB0-6E6F-4507-9BBA-84CD93A8B44E}" dt="2023-08-15T08:43:50.069" v="3449"/>
          <ac:cxnSpMkLst>
            <pc:docMk/>
            <pc:sldMk cId="2550902755" sldId="448"/>
            <ac:cxnSpMk id="23" creationId="{BE2C0689-BBB6-8597-4629-3BB6CF89AC8B}"/>
          </ac:cxnSpMkLst>
        </pc:cxnChg>
        <pc:cxnChg chg="mod">
          <ac:chgData name="Minh Tran" userId="59ade502-7af3-4e1d-b883-7a9e2f25f753" providerId="ADAL" clId="{B27C2AB0-6E6F-4507-9BBA-84CD93A8B44E}" dt="2023-08-15T08:43:50.069" v="3449"/>
          <ac:cxnSpMkLst>
            <pc:docMk/>
            <pc:sldMk cId="2550902755" sldId="448"/>
            <ac:cxnSpMk id="24" creationId="{036D6192-AEF7-817C-5F36-C3E5BB08F1C0}"/>
          </ac:cxnSpMkLst>
        </pc:cxnChg>
        <pc:cxnChg chg="mod">
          <ac:chgData name="Minh Tran" userId="59ade502-7af3-4e1d-b883-7a9e2f25f753" providerId="ADAL" clId="{B27C2AB0-6E6F-4507-9BBA-84CD93A8B44E}" dt="2023-08-15T08:43:50.069" v="3449"/>
          <ac:cxnSpMkLst>
            <pc:docMk/>
            <pc:sldMk cId="2550902755" sldId="448"/>
            <ac:cxnSpMk id="25" creationId="{C4025717-C625-026B-91A2-7AAFAB2F18B9}"/>
          </ac:cxnSpMkLst>
        </pc:cxnChg>
        <pc:cxnChg chg="mod">
          <ac:chgData name="Minh Tran" userId="59ade502-7af3-4e1d-b883-7a9e2f25f753" providerId="ADAL" clId="{B27C2AB0-6E6F-4507-9BBA-84CD93A8B44E}" dt="2023-08-15T08:43:50.069" v="3449"/>
          <ac:cxnSpMkLst>
            <pc:docMk/>
            <pc:sldMk cId="2550902755" sldId="448"/>
            <ac:cxnSpMk id="26" creationId="{3E6027FB-324A-1621-1AF7-AE1571F075FB}"/>
          </ac:cxnSpMkLst>
        </pc:cxnChg>
        <pc:cxnChg chg="mod">
          <ac:chgData name="Minh Tran" userId="59ade502-7af3-4e1d-b883-7a9e2f25f753" providerId="ADAL" clId="{B27C2AB0-6E6F-4507-9BBA-84CD93A8B44E}" dt="2023-08-15T08:43:50.069" v="3449"/>
          <ac:cxnSpMkLst>
            <pc:docMk/>
            <pc:sldMk cId="2550902755" sldId="448"/>
            <ac:cxnSpMk id="27" creationId="{E7CCCCFD-5076-94C5-9F29-E9E80E44F901}"/>
          </ac:cxnSpMkLst>
        </pc:cxnChg>
        <pc:cxnChg chg="mod">
          <ac:chgData name="Minh Tran" userId="59ade502-7af3-4e1d-b883-7a9e2f25f753" providerId="ADAL" clId="{B27C2AB0-6E6F-4507-9BBA-84CD93A8B44E}" dt="2023-08-15T08:43:50.069" v="3449"/>
          <ac:cxnSpMkLst>
            <pc:docMk/>
            <pc:sldMk cId="2550902755" sldId="448"/>
            <ac:cxnSpMk id="30" creationId="{75D7983B-458E-8C65-52D1-5F1935F483DE}"/>
          </ac:cxnSpMkLst>
        </pc:cxnChg>
        <pc:cxnChg chg="mod">
          <ac:chgData name="Minh Tran" userId="59ade502-7af3-4e1d-b883-7a9e2f25f753" providerId="ADAL" clId="{B27C2AB0-6E6F-4507-9BBA-84CD93A8B44E}" dt="2023-08-15T08:43:50.069" v="3449"/>
          <ac:cxnSpMkLst>
            <pc:docMk/>
            <pc:sldMk cId="2550902755" sldId="448"/>
            <ac:cxnSpMk id="31" creationId="{44319B05-785C-14FD-7422-4B4D1B28D877}"/>
          </ac:cxnSpMkLst>
        </pc:cxnChg>
        <pc:cxnChg chg="mod">
          <ac:chgData name="Minh Tran" userId="59ade502-7af3-4e1d-b883-7a9e2f25f753" providerId="ADAL" clId="{B27C2AB0-6E6F-4507-9BBA-84CD93A8B44E}" dt="2023-08-15T08:43:48.369" v="3448" actId="478"/>
          <ac:cxnSpMkLst>
            <pc:docMk/>
            <pc:sldMk cId="2550902755" sldId="448"/>
            <ac:cxnSpMk id="40" creationId="{AE562B6D-0FFE-B0B1-571F-7916EA89EB11}"/>
          </ac:cxnSpMkLst>
        </pc:cxnChg>
        <pc:cxnChg chg="mod">
          <ac:chgData name="Minh Tran" userId="59ade502-7af3-4e1d-b883-7a9e2f25f753" providerId="ADAL" clId="{B27C2AB0-6E6F-4507-9BBA-84CD93A8B44E}" dt="2023-08-15T08:43:48.369" v="3448" actId="478"/>
          <ac:cxnSpMkLst>
            <pc:docMk/>
            <pc:sldMk cId="2550902755" sldId="448"/>
            <ac:cxnSpMk id="41" creationId="{1E836230-6EEC-2AD1-F4A1-1758B988318B}"/>
          </ac:cxnSpMkLst>
        </pc:cxnChg>
        <pc:cxnChg chg="mod">
          <ac:chgData name="Minh Tran" userId="59ade502-7af3-4e1d-b883-7a9e2f25f753" providerId="ADAL" clId="{B27C2AB0-6E6F-4507-9BBA-84CD93A8B44E}" dt="2023-08-15T08:43:48.369" v="3448" actId="478"/>
          <ac:cxnSpMkLst>
            <pc:docMk/>
            <pc:sldMk cId="2550902755" sldId="448"/>
            <ac:cxnSpMk id="42" creationId="{205108FF-1532-C1B4-B016-1561EA10B5D4}"/>
          </ac:cxnSpMkLst>
        </pc:cxnChg>
        <pc:cxnChg chg="mod">
          <ac:chgData name="Minh Tran" userId="59ade502-7af3-4e1d-b883-7a9e2f25f753" providerId="ADAL" clId="{B27C2AB0-6E6F-4507-9BBA-84CD93A8B44E}" dt="2023-08-15T08:43:48.369" v="3448" actId="478"/>
          <ac:cxnSpMkLst>
            <pc:docMk/>
            <pc:sldMk cId="2550902755" sldId="448"/>
            <ac:cxnSpMk id="43" creationId="{AE7B70FB-8838-91A0-A516-89A7E61C303D}"/>
          </ac:cxnSpMkLst>
        </pc:cxnChg>
        <pc:cxnChg chg="mod">
          <ac:chgData name="Minh Tran" userId="59ade502-7af3-4e1d-b883-7a9e2f25f753" providerId="ADAL" clId="{B27C2AB0-6E6F-4507-9BBA-84CD93A8B44E}" dt="2023-08-15T08:43:48.369" v="3448" actId="478"/>
          <ac:cxnSpMkLst>
            <pc:docMk/>
            <pc:sldMk cId="2550902755" sldId="448"/>
            <ac:cxnSpMk id="44" creationId="{9F32FADF-EAB6-2438-F3FA-66629490711D}"/>
          </ac:cxnSpMkLst>
        </pc:cxnChg>
        <pc:cxnChg chg="mod">
          <ac:chgData name="Minh Tran" userId="59ade502-7af3-4e1d-b883-7a9e2f25f753" providerId="ADAL" clId="{B27C2AB0-6E6F-4507-9BBA-84CD93A8B44E}" dt="2023-08-15T08:43:55.115" v="3453"/>
          <ac:cxnSpMkLst>
            <pc:docMk/>
            <pc:sldMk cId="2550902755" sldId="448"/>
            <ac:cxnSpMk id="77" creationId="{6E132090-3AE2-6BAA-83DF-21CBF2249CC9}"/>
          </ac:cxnSpMkLst>
        </pc:cxnChg>
        <pc:cxnChg chg="mod">
          <ac:chgData name="Minh Tran" userId="59ade502-7af3-4e1d-b883-7a9e2f25f753" providerId="ADAL" clId="{B27C2AB0-6E6F-4507-9BBA-84CD93A8B44E}" dt="2023-08-15T08:43:55.115" v="3453"/>
          <ac:cxnSpMkLst>
            <pc:docMk/>
            <pc:sldMk cId="2550902755" sldId="448"/>
            <ac:cxnSpMk id="78" creationId="{D6B602D7-3400-56A2-99CC-A82929B79CF0}"/>
          </ac:cxnSpMkLst>
        </pc:cxnChg>
        <pc:cxnChg chg="mod">
          <ac:chgData name="Minh Tran" userId="59ade502-7af3-4e1d-b883-7a9e2f25f753" providerId="ADAL" clId="{B27C2AB0-6E6F-4507-9BBA-84CD93A8B44E}" dt="2023-08-15T08:43:55.115" v="3453"/>
          <ac:cxnSpMkLst>
            <pc:docMk/>
            <pc:sldMk cId="2550902755" sldId="448"/>
            <ac:cxnSpMk id="79" creationId="{412FB5AC-B4AF-3C58-7E9F-75864A782635}"/>
          </ac:cxnSpMkLst>
        </pc:cxnChg>
        <pc:cxnChg chg="mod">
          <ac:chgData name="Minh Tran" userId="59ade502-7af3-4e1d-b883-7a9e2f25f753" providerId="ADAL" clId="{B27C2AB0-6E6F-4507-9BBA-84CD93A8B44E}" dt="2023-08-15T08:43:55.115" v="3453"/>
          <ac:cxnSpMkLst>
            <pc:docMk/>
            <pc:sldMk cId="2550902755" sldId="448"/>
            <ac:cxnSpMk id="80" creationId="{8DA0A917-DBE9-8A36-A82B-41BA888A5954}"/>
          </ac:cxnSpMkLst>
        </pc:cxnChg>
        <pc:cxnChg chg="mod">
          <ac:chgData name="Minh Tran" userId="59ade502-7af3-4e1d-b883-7a9e2f25f753" providerId="ADAL" clId="{B27C2AB0-6E6F-4507-9BBA-84CD93A8B44E}" dt="2023-08-15T08:43:55.115" v="3453"/>
          <ac:cxnSpMkLst>
            <pc:docMk/>
            <pc:sldMk cId="2550902755" sldId="448"/>
            <ac:cxnSpMk id="81" creationId="{9F5466B4-13EC-1769-9BAA-EE011E51762D}"/>
          </ac:cxnSpMkLst>
        </pc:cxnChg>
        <pc:cxnChg chg="mod">
          <ac:chgData name="Minh Tran" userId="59ade502-7af3-4e1d-b883-7a9e2f25f753" providerId="ADAL" clId="{B27C2AB0-6E6F-4507-9BBA-84CD93A8B44E}" dt="2023-08-15T08:43:55.115" v="3453"/>
          <ac:cxnSpMkLst>
            <pc:docMk/>
            <pc:sldMk cId="2550902755" sldId="448"/>
            <ac:cxnSpMk id="84" creationId="{F3D51FB4-9EB9-94EA-25C8-631A41DB32EC}"/>
          </ac:cxnSpMkLst>
        </pc:cxnChg>
        <pc:cxnChg chg="mod">
          <ac:chgData name="Minh Tran" userId="59ade502-7af3-4e1d-b883-7a9e2f25f753" providerId="ADAL" clId="{B27C2AB0-6E6F-4507-9BBA-84CD93A8B44E}" dt="2023-08-15T08:43:55.115" v="3453"/>
          <ac:cxnSpMkLst>
            <pc:docMk/>
            <pc:sldMk cId="2550902755" sldId="448"/>
            <ac:cxnSpMk id="85" creationId="{4338E699-B607-99B0-4DB9-F21E488100FA}"/>
          </ac:cxnSpMkLst>
        </pc:cxnChg>
      </pc:sldChg>
      <pc:sldChg chg="addSp delSp modSp add mod ord modTransition delAnim modAnim">
        <pc:chgData name="Minh Tran" userId="59ade502-7af3-4e1d-b883-7a9e2f25f753" providerId="ADAL" clId="{B27C2AB0-6E6F-4507-9BBA-84CD93A8B44E}" dt="2023-08-29T16:39:55.375" v="23176" actId="113"/>
        <pc:sldMkLst>
          <pc:docMk/>
          <pc:sldMk cId="18081364" sldId="449"/>
        </pc:sldMkLst>
        <pc:spChg chg="del">
          <ac:chgData name="Minh Tran" userId="59ade502-7af3-4e1d-b883-7a9e2f25f753" providerId="ADAL" clId="{B27C2AB0-6E6F-4507-9BBA-84CD93A8B44E}" dt="2023-08-15T08:53:06.583" v="3478" actId="478"/>
          <ac:spMkLst>
            <pc:docMk/>
            <pc:sldMk cId="18081364" sldId="449"/>
            <ac:spMk id="2" creationId="{1BAE3D0A-9F98-8F15-986F-DB4BEEDA5A1D}"/>
          </ac:spMkLst>
        </pc:spChg>
        <pc:spChg chg="mod">
          <ac:chgData name="Minh Tran" userId="59ade502-7af3-4e1d-b883-7a9e2f25f753" providerId="ADAL" clId="{B27C2AB0-6E6F-4507-9BBA-84CD93A8B44E}" dt="2023-08-15T08:44:36.902" v="3456"/>
          <ac:spMkLst>
            <pc:docMk/>
            <pc:sldMk cId="18081364" sldId="449"/>
            <ac:spMk id="4" creationId="{9961D34D-0C7A-2719-490D-200B358CF2BC}"/>
          </ac:spMkLst>
        </pc:spChg>
        <pc:spChg chg="mod">
          <ac:chgData name="Minh Tran" userId="59ade502-7af3-4e1d-b883-7a9e2f25f753" providerId="ADAL" clId="{B27C2AB0-6E6F-4507-9BBA-84CD93A8B44E}" dt="2023-08-15T08:44:36.902" v="3456"/>
          <ac:spMkLst>
            <pc:docMk/>
            <pc:sldMk cId="18081364" sldId="449"/>
            <ac:spMk id="5" creationId="{C7D056B9-B291-D493-6EAD-36DAB0AF59A5}"/>
          </ac:spMkLst>
        </pc:spChg>
        <pc:spChg chg="mod">
          <ac:chgData name="Minh Tran" userId="59ade502-7af3-4e1d-b883-7a9e2f25f753" providerId="ADAL" clId="{B27C2AB0-6E6F-4507-9BBA-84CD93A8B44E}" dt="2023-08-15T08:44:36.902" v="3456"/>
          <ac:spMkLst>
            <pc:docMk/>
            <pc:sldMk cId="18081364" sldId="449"/>
            <ac:spMk id="6" creationId="{A5F37783-89BE-FD33-D6CD-D044DF8EE529}"/>
          </ac:spMkLst>
        </pc:spChg>
        <pc:spChg chg="mod">
          <ac:chgData name="Minh Tran" userId="59ade502-7af3-4e1d-b883-7a9e2f25f753" providerId="ADAL" clId="{B27C2AB0-6E6F-4507-9BBA-84CD93A8B44E}" dt="2023-08-15T08:44:36.902" v="3456"/>
          <ac:spMkLst>
            <pc:docMk/>
            <pc:sldMk cId="18081364" sldId="449"/>
            <ac:spMk id="7" creationId="{15566B37-096A-40C9-87DF-8DD3D74EF93C}"/>
          </ac:spMkLst>
        </pc:spChg>
        <pc:spChg chg="mod">
          <ac:chgData name="Minh Tran" userId="59ade502-7af3-4e1d-b883-7a9e2f25f753" providerId="ADAL" clId="{B27C2AB0-6E6F-4507-9BBA-84CD93A8B44E}" dt="2023-08-15T08:44:36.902" v="3456"/>
          <ac:spMkLst>
            <pc:docMk/>
            <pc:sldMk cId="18081364" sldId="449"/>
            <ac:spMk id="12" creationId="{F80FE568-2356-9089-A668-2B4C69D0068F}"/>
          </ac:spMkLst>
        </pc:spChg>
        <pc:spChg chg="mod">
          <ac:chgData name="Minh Tran" userId="59ade502-7af3-4e1d-b883-7a9e2f25f753" providerId="ADAL" clId="{B27C2AB0-6E6F-4507-9BBA-84CD93A8B44E}" dt="2023-08-15T08:44:36.902" v="3456"/>
          <ac:spMkLst>
            <pc:docMk/>
            <pc:sldMk cId="18081364" sldId="449"/>
            <ac:spMk id="15" creationId="{01E0619A-59DA-A3EC-DCF4-8296E299D0C0}"/>
          </ac:spMkLst>
        </pc:spChg>
        <pc:spChg chg="mod">
          <ac:chgData name="Minh Tran" userId="59ade502-7af3-4e1d-b883-7a9e2f25f753" providerId="ADAL" clId="{B27C2AB0-6E6F-4507-9BBA-84CD93A8B44E}" dt="2023-08-15T08:44:36.902" v="3456"/>
          <ac:spMkLst>
            <pc:docMk/>
            <pc:sldMk cId="18081364" sldId="449"/>
            <ac:spMk id="16" creationId="{122CE677-8E71-5B82-0D76-B41949627108}"/>
          </ac:spMkLst>
        </pc:spChg>
        <pc:spChg chg="mod">
          <ac:chgData name="Minh Tran" userId="59ade502-7af3-4e1d-b883-7a9e2f25f753" providerId="ADAL" clId="{B27C2AB0-6E6F-4507-9BBA-84CD93A8B44E}" dt="2023-08-15T08:44:36.902" v="3456"/>
          <ac:spMkLst>
            <pc:docMk/>
            <pc:sldMk cId="18081364" sldId="449"/>
            <ac:spMk id="17" creationId="{ED23AB37-5E1C-C32D-EC86-D3D1883C93D7}"/>
          </ac:spMkLst>
        </pc:spChg>
        <pc:spChg chg="add del mod">
          <ac:chgData name="Minh Tran" userId="59ade502-7af3-4e1d-b883-7a9e2f25f753" providerId="ADAL" clId="{B27C2AB0-6E6F-4507-9BBA-84CD93A8B44E}" dt="2023-08-15T08:44:42.531" v="3459"/>
          <ac:spMkLst>
            <pc:docMk/>
            <pc:sldMk cId="18081364" sldId="449"/>
            <ac:spMk id="18" creationId="{FB1CC2A2-6BFF-E439-4992-E9E91DB4B599}"/>
          </ac:spMkLst>
        </pc:spChg>
        <pc:spChg chg="add del mod">
          <ac:chgData name="Minh Tran" userId="59ade502-7af3-4e1d-b883-7a9e2f25f753" providerId="ADAL" clId="{B27C2AB0-6E6F-4507-9BBA-84CD93A8B44E}" dt="2023-08-15T08:44:42.531" v="3459"/>
          <ac:spMkLst>
            <pc:docMk/>
            <pc:sldMk cId="18081364" sldId="449"/>
            <ac:spMk id="19" creationId="{41AABFC5-D3CE-2C59-D92E-B2EB3B761D8E}"/>
          </ac:spMkLst>
        </pc:spChg>
        <pc:spChg chg="add del mod">
          <ac:chgData name="Minh Tran" userId="59ade502-7af3-4e1d-b883-7a9e2f25f753" providerId="ADAL" clId="{B27C2AB0-6E6F-4507-9BBA-84CD93A8B44E}" dt="2023-08-15T08:44:42.531" v="3459"/>
          <ac:spMkLst>
            <pc:docMk/>
            <pc:sldMk cId="18081364" sldId="449"/>
            <ac:spMk id="20" creationId="{4BD0A6AC-CE2E-49CC-A16D-1BB88EA395E6}"/>
          </ac:spMkLst>
        </pc:spChg>
        <pc:spChg chg="add del mod">
          <ac:chgData name="Minh Tran" userId="59ade502-7af3-4e1d-b883-7a9e2f25f753" providerId="ADAL" clId="{B27C2AB0-6E6F-4507-9BBA-84CD93A8B44E}" dt="2023-08-15T08:44:42.531" v="3459"/>
          <ac:spMkLst>
            <pc:docMk/>
            <pc:sldMk cId="18081364" sldId="449"/>
            <ac:spMk id="21" creationId="{147F1622-42B4-931D-81A6-8A4DDC074DD8}"/>
          </ac:spMkLst>
        </pc:spChg>
        <pc:spChg chg="add del mod">
          <ac:chgData name="Minh Tran" userId="59ade502-7af3-4e1d-b883-7a9e2f25f753" providerId="ADAL" clId="{B27C2AB0-6E6F-4507-9BBA-84CD93A8B44E}" dt="2023-08-15T08:44:42.531" v="3459"/>
          <ac:spMkLst>
            <pc:docMk/>
            <pc:sldMk cId="18081364" sldId="449"/>
            <ac:spMk id="22" creationId="{C8729F0A-A555-F6D1-9266-3759C2A61680}"/>
          </ac:spMkLst>
        </pc:spChg>
        <pc:spChg chg="mod">
          <ac:chgData name="Minh Tran" userId="59ade502-7af3-4e1d-b883-7a9e2f25f753" providerId="ADAL" clId="{B27C2AB0-6E6F-4507-9BBA-84CD93A8B44E}" dt="2023-08-15T08:44:36.902" v="3456"/>
          <ac:spMkLst>
            <pc:docMk/>
            <pc:sldMk cId="18081364" sldId="449"/>
            <ac:spMk id="24" creationId="{07466545-726F-BFCE-E7BD-5BDF3BD35A28}"/>
          </ac:spMkLst>
        </pc:spChg>
        <pc:spChg chg="mod">
          <ac:chgData name="Minh Tran" userId="59ade502-7af3-4e1d-b883-7a9e2f25f753" providerId="ADAL" clId="{B27C2AB0-6E6F-4507-9BBA-84CD93A8B44E}" dt="2023-08-15T08:44:36.902" v="3456"/>
          <ac:spMkLst>
            <pc:docMk/>
            <pc:sldMk cId="18081364" sldId="449"/>
            <ac:spMk id="25" creationId="{6767F176-9597-BEB1-8F86-21DC767E7546}"/>
          </ac:spMkLst>
        </pc:spChg>
        <pc:spChg chg="mod">
          <ac:chgData name="Minh Tran" userId="59ade502-7af3-4e1d-b883-7a9e2f25f753" providerId="ADAL" clId="{B27C2AB0-6E6F-4507-9BBA-84CD93A8B44E}" dt="2023-08-15T08:44:36.902" v="3456"/>
          <ac:spMkLst>
            <pc:docMk/>
            <pc:sldMk cId="18081364" sldId="449"/>
            <ac:spMk id="26" creationId="{2E5081C6-2755-B9B2-658D-5292E0C11042}"/>
          </ac:spMkLst>
        </pc:spChg>
        <pc:spChg chg="add del mod">
          <ac:chgData name="Minh Tran" userId="59ade502-7af3-4e1d-b883-7a9e2f25f753" providerId="ADAL" clId="{B27C2AB0-6E6F-4507-9BBA-84CD93A8B44E}" dt="2023-08-15T08:44:42.531" v="3459"/>
          <ac:spMkLst>
            <pc:docMk/>
            <pc:sldMk cId="18081364" sldId="449"/>
            <ac:spMk id="27" creationId="{BBB1CBE4-5489-C879-C51A-382FCB3CD455}"/>
          </ac:spMkLst>
        </pc:spChg>
        <pc:spChg chg="mod topLvl">
          <ac:chgData name="Minh Tran" userId="59ade502-7af3-4e1d-b883-7a9e2f25f753" providerId="ADAL" clId="{B27C2AB0-6E6F-4507-9BBA-84CD93A8B44E}" dt="2023-08-29T16:39:48.673" v="23174" actId="207"/>
          <ac:spMkLst>
            <pc:docMk/>
            <pc:sldMk cId="18081364" sldId="449"/>
            <ac:spMk id="29" creationId="{C3328CA1-25DA-E832-2FB8-144A46E67D30}"/>
          </ac:spMkLst>
        </pc:spChg>
        <pc:spChg chg="mod topLvl">
          <ac:chgData name="Minh Tran" userId="59ade502-7af3-4e1d-b883-7a9e2f25f753" providerId="ADAL" clId="{B27C2AB0-6E6F-4507-9BBA-84CD93A8B44E}" dt="2023-08-29T16:39:55.375" v="23176" actId="113"/>
          <ac:spMkLst>
            <pc:docMk/>
            <pc:sldMk cId="18081364" sldId="449"/>
            <ac:spMk id="30" creationId="{D4210E0B-3D62-0B10-4570-8553EB18B018}"/>
          </ac:spMkLst>
        </pc:spChg>
        <pc:spChg chg="mod topLvl">
          <ac:chgData name="Minh Tran" userId="59ade502-7af3-4e1d-b883-7a9e2f25f753" providerId="ADAL" clId="{B27C2AB0-6E6F-4507-9BBA-84CD93A8B44E}" dt="2023-08-29T16:38:17.241" v="23157" actId="164"/>
          <ac:spMkLst>
            <pc:docMk/>
            <pc:sldMk cId="18081364" sldId="449"/>
            <ac:spMk id="31" creationId="{6F8FF944-4207-58A7-EA02-EC8AE3673D7A}"/>
          </ac:spMkLst>
        </pc:spChg>
        <pc:spChg chg="mod topLvl">
          <ac:chgData name="Minh Tran" userId="59ade502-7af3-4e1d-b883-7a9e2f25f753" providerId="ADAL" clId="{B27C2AB0-6E6F-4507-9BBA-84CD93A8B44E}" dt="2023-08-29T16:38:17.241" v="23157" actId="164"/>
          <ac:spMkLst>
            <pc:docMk/>
            <pc:sldMk cId="18081364" sldId="449"/>
            <ac:spMk id="34" creationId="{FD30FC98-0E24-BFAD-1364-EEC99AAF94CB}"/>
          </ac:spMkLst>
        </pc:spChg>
        <pc:spChg chg="mod topLvl">
          <ac:chgData name="Minh Tran" userId="59ade502-7af3-4e1d-b883-7a9e2f25f753" providerId="ADAL" clId="{B27C2AB0-6E6F-4507-9BBA-84CD93A8B44E}" dt="2023-08-29T16:39:01.987" v="23168" actId="20577"/>
          <ac:spMkLst>
            <pc:docMk/>
            <pc:sldMk cId="18081364" sldId="449"/>
            <ac:spMk id="39" creationId="{91D80072-00C6-BF79-8497-8BD765B80F1E}"/>
          </ac:spMkLst>
        </pc:spChg>
        <pc:spChg chg="mod">
          <ac:chgData name="Minh Tran" userId="59ade502-7af3-4e1d-b883-7a9e2f25f753" providerId="ADAL" clId="{B27C2AB0-6E6F-4507-9BBA-84CD93A8B44E}" dt="2023-08-15T08:44:42.557" v="3460"/>
          <ac:spMkLst>
            <pc:docMk/>
            <pc:sldMk cId="18081364" sldId="449"/>
            <ac:spMk id="42" creationId="{4763FDD5-05BB-42DE-B025-03D7ADC0BAD6}"/>
          </ac:spMkLst>
        </pc:spChg>
        <pc:spChg chg="mod">
          <ac:chgData name="Minh Tran" userId="59ade502-7af3-4e1d-b883-7a9e2f25f753" providerId="ADAL" clId="{B27C2AB0-6E6F-4507-9BBA-84CD93A8B44E}" dt="2023-08-15T08:44:42.557" v="3460"/>
          <ac:spMkLst>
            <pc:docMk/>
            <pc:sldMk cId="18081364" sldId="449"/>
            <ac:spMk id="43" creationId="{3FF61C3A-8B3D-775D-584A-E4E8E6DE45EE}"/>
          </ac:spMkLst>
        </pc:spChg>
        <pc:spChg chg="mod">
          <ac:chgData name="Minh Tran" userId="59ade502-7af3-4e1d-b883-7a9e2f25f753" providerId="ADAL" clId="{B27C2AB0-6E6F-4507-9BBA-84CD93A8B44E}" dt="2023-08-15T08:44:42.557" v="3460"/>
          <ac:spMkLst>
            <pc:docMk/>
            <pc:sldMk cId="18081364" sldId="449"/>
            <ac:spMk id="44" creationId="{05A8BF4A-0F02-42A8-29D0-C0810D5E13A8}"/>
          </ac:spMkLst>
        </pc:spChg>
        <pc:spChg chg="add mod">
          <ac:chgData name="Minh Tran" userId="59ade502-7af3-4e1d-b883-7a9e2f25f753" providerId="ADAL" clId="{B27C2AB0-6E6F-4507-9BBA-84CD93A8B44E}" dt="2023-08-15T08:44:42.557" v="3460"/>
          <ac:spMkLst>
            <pc:docMk/>
            <pc:sldMk cId="18081364" sldId="449"/>
            <ac:spMk id="45" creationId="{EF85941A-2897-A6D4-DA1F-A284916A7C58}"/>
          </ac:spMkLst>
        </pc:spChg>
        <pc:spChg chg="add mod">
          <ac:chgData name="Minh Tran" userId="59ade502-7af3-4e1d-b883-7a9e2f25f753" providerId="ADAL" clId="{B27C2AB0-6E6F-4507-9BBA-84CD93A8B44E}" dt="2023-08-15T08:44:42.557" v="3460"/>
          <ac:spMkLst>
            <pc:docMk/>
            <pc:sldMk cId="18081364" sldId="449"/>
            <ac:spMk id="46" creationId="{EEA5E018-6D87-636F-3DDD-549DB8D9FBFF}"/>
          </ac:spMkLst>
        </pc:spChg>
        <pc:spChg chg="add mod">
          <ac:chgData name="Minh Tran" userId="59ade502-7af3-4e1d-b883-7a9e2f25f753" providerId="ADAL" clId="{B27C2AB0-6E6F-4507-9BBA-84CD93A8B44E}" dt="2023-08-15T08:44:42.557" v="3460"/>
          <ac:spMkLst>
            <pc:docMk/>
            <pc:sldMk cId="18081364" sldId="449"/>
            <ac:spMk id="47" creationId="{20C8697A-2EA2-9B0E-E6CF-5E3DE3910B47}"/>
          </ac:spMkLst>
        </pc:spChg>
        <pc:spChg chg="add mod">
          <ac:chgData name="Minh Tran" userId="59ade502-7af3-4e1d-b883-7a9e2f25f753" providerId="ADAL" clId="{B27C2AB0-6E6F-4507-9BBA-84CD93A8B44E}" dt="2023-08-15T08:44:42.557" v="3460"/>
          <ac:spMkLst>
            <pc:docMk/>
            <pc:sldMk cId="18081364" sldId="449"/>
            <ac:spMk id="48" creationId="{7A4648B1-6AE4-6CBE-5600-A792E478294F}"/>
          </ac:spMkLst>
        </pc:spChg>
        <pc:spChg chg="add mod">
          <ac:chgData name="Minh Tran" userId="59ade502-7af3-4e1d-b883-7a9e2f25f753" providerId="ADAL" clId="{B27C2AB0-6E6F-4507-9BBA-84CD93A8B44E}" dt="2023-08-15T08:44:42.557" v="3460"/>
          <ac:spMkLst>
            <pc:docMk/>
            <pc:sldMk cId="18081364" sldId="449"/>
            <ac:spMk id="49" creationId="{C0909571-DA58-051E-A606-DB816F3AED92}"/>
          </ac:spMkLst>
        </pc:spChg>
        <pc:spChg chg="mod">
          <ac:chgData name="Minh Tran" userId="59ade502-7af3-4e1d-b883-7a9e2f25f753" providerId="ADAL" clId="{B27C2AB0-6E6F-4507-9BBA-84CD93A8B44E}" dt="2023-08-15T08:44:42.557" v="3460"/>
          <ac:spMkLst>
            <pc:docMk/>
            <pc:sldMk cId="18081364" sldId="449"/>
            <ac:spMk id="51" creationId="{A517B668-364B-483E-08FE-79B709A83D8F}"/>
          </ac:spMkLst>
        </pc:spChg>
        <pc:spChg chg="mod">
          <ac:chgData name="Minh Tran" userId="59ade502-7af3-4e1d-b883-7a9e2f25f753" providerId="ADAL" clId="{B27C2AB0-6E6F-4507-9BBA-84CD93A8B44E}" dt="2023-08-15T08:44:42.557" v="3460"/>
          <ac:spMkLst>
            <pc:docMk/>
            <pc:sldMk cId="18081364" sldId="449"/>
            <ac:spMk id="52" creationId="{C24F54AC-6199-70BD-18F8-5286E694CB1B}"/>
          </ac:spMkLst>
        </pc:spChg>
        <pc:spChg chg="mod">
          <ac:chgData name="Minh Tran" userId="59ade502-7af3-4e1d-b883-7a9e2f25f753" providerId="ADAL" clId="{B27C2AB0-6E6F-4507-9BBA-84CD93A8B44E}" dt="2023-08-15T08:44:42.557" v="3460"/>
          <ac:spMkLst>
            <pc:docMk/>
            <pc:sldMk cId="18081364" sldId="449"/>
            <ac:spMk id="53" creationId="{D903FD88-7840-08AC-91B1-42A0B5FD20D3}"/>
          </ac:spMkLst>
        </pc:spChg>
        <pc:spChg chg="add mod">
          <ac:chgData name="Minh Tran" userId="59ade502-7af3-4e1d-b883-7a9e2f25f753" providerId="ADAL" clId="{B27C2AB0-6E6F-4507-9BBA-84CD93A8B44E}" dt="2023-08-15T08:44:42.557" v="3460"/>
          <ac:spMkLst>
            <pc:docMk/>
            <pc:sldMk cId="18081364" sldId="449"/>
            <ac:spMk id="54" creationId="{C0799DE5-B384-F246-C04F-E52900552E85}"/>
          </ac:spMkLst>
        </pc:spChg>
        <pc:spChg chg="add del mod">
          <ac:chgData name="Minh Tran" userId="59ade502-7af3-4e1d-b883-7a9e2f25f753" providerId="ADAL" clId="{B27C2AB0-6E6F-4507-9BBA-84CD93A8B44E}" dt="2023-08-15T08:53:08.305" v="3479" actId="478"/>
          <ac:spMkLst>
            <pc:docMk/>
            <pc:sldMk cId="18081364" sldId="449"/>
            <ac:spMk id="56" creationId="{1A553CE2-55EB-96B6-EDCB-241970EE424D}"/>
          </ac:spMkLst>
        </pc:spChg>
        <pc:spChg chg="add mod">
          <ac:chgData name="Minh Tran" userId="59ade502-7af3-4e1d-b883-7a9e2f25f753" providerId="ADAL" clId="{B27C2AB0-6E6F-4507-9BBA-84CD93A8B44E}" dt="2023-08-15T08:53:08.959" v="3480"/>
          <ac:spMkLst>
            <pc:docMk/>
            <pc:sldMk cId="18081364" sldId="449"/>
            <ac:spMk id="57" creationId="{95BA0BE2-2964-B5B3-8804-22466203C294}"/>
          </ac:spMkLst>
        </pc:spChg>
        <pc:spChg chg="del">
          <ac:chgData name="Minh Tran" userId="59ade502-7af3-4e1d-b883-7a9e2f25f753" providerId="ADAL" clId="{B27C2AB0-6E6F-4507-9BBA-84CD93A8B44E}" dt="2023-08-15T08:44:23.948" v="3455" actId="478"/>
          <ac:spMkLst>
            <pc:docMk/>
            <pc:sldMk cId="18081364" sldId="449"/>
            <ac:spMk id="61" creationId="{819DA970-52F3-282B-C974-E3F62CD2FAC4}"/>
          </ac:spMkLst>
        </pc:spChg>
        <pc:spChg chg="del">
          <ac:chgData name="Minh Tran" userId="59ade502-7af3-4e1d-b883-7a9e2f25f753" providerId="ADAL" clId="{B27C2AB0-6E6F-4507-9BBA-84CD93A8B44E}" dt="2023-08-15T08:44:23.948" v="3455" actId="478"/>
          <ac:spMkLst>
            <pc:docMk/>
            <pc:sldMk cId="18081364" sldId="449"/>
            <ac:spMk id="62" creationId="{E4D99FF2-98FE-5E87-24AC-A66BA8A12B52}"/>
          </ac:spMkLst>
        </pc:spChg>
        <pc:spChg chg="del">
          <ac:chgData name="Minh Tran" userId="59ade502-7af3-4e1d-b883-7a9e2f25f753" providerId="ADAL" clId="{B27C2AB0-6E6F-4507-9BBA-84CD93A8B44E}" dt="2023-08-15T08:44:23.948" v="3455" actId="478"/>
          <ac:spMkLst>
            <pc:docMk/>
            <pc:sldMk cId="18081364" sldId="449"/>
            <ac:spMk id="63" creationId="{C5E8894C-BFCC-CFFA-6B73-1647B2BFDC40}"/>
          </ac:spMkLst>
        </pc:spChg>
        <pc:spChg chg="del">
          <ac:chgData name="Minh Tran" userId="59ade502-7af3-4e1d-b883-7a9e2f25f753" providerId="ADAL" clId="{B27C2AB0-6E6F-4507-9BBA-84CD93A8B44E}" dt="2023-08-15T08:44:23.948" v="3455" actId="478"/>
          <ac:spMkLst>
            <pc:docMk/>
            <pc:sldMk cId="18081364" sldId="449"/>
            <ac:spMk id="64" creationId="{A7C05D9A-9666-64CD-83A3-EDE585CA9187}"/>
          </ac:spMkLst>
        </pc:spChg>
        <pc:spChg chg="del">
          <ac:chgData name="Minh Tran" userId="59ade502-7af3-4e1d-b883-7a9e2f25f753" providerId="ADAL" clId="{B27C2AB0-6E6F-4507-9BBA-84CD93A8B44E}" dt="2023-08-15T08:44:23.948" v="3455" actId="478"/>
          <ac:spMkLst>
            <pc:docMk/>
            <pc:sldMk cId="18081364" sldId="449"/>
            <ac:spMk id="65" creationId="{7A3B4524-920B-FA88-88BB-9F41337EE67E}"/>
          </ac:spMkLst>
        </pc:spChg>
        <pc:spChg chg="del">
          <ac:chgData name="Minh Tran" userId="59ade502-7af3-4e1d-b883-7a9e2f25f753" providerId="ADAL" clId="{B27C2AB0-6E6F-4507-9BBA-84CD93A8B44E}" dt="2023-08-15T08:44:23.948" v="3455" actId="478"/>
          <ac:spMkLst>
            <pc:docMk/>
            <pc:sldMk cId="18081364" sldId="449"/>
            <ac:spMk id="70" creationId="{92F86260-A94B-67B1-4C34-D30958B4A9CF}"/>
          </ac:spMkLst>
        </pc:spChg>
        <pc:grpChg chg="add del mod">
          <ac:chgData name="Minh Tran" userId="59ade502-7af3-4e1d-b883-7a9e2f25f753" providerId="ADAL" clId="{B27C2AB0-6E6F-4507-9BBA-84CD93A8B44E}" dt="2023-08-15T08:44:42.531" v="3459"/>
          <ac:grpSpMkLst>
            <pc:docMk/>
            <pc:sldMk cId="18081364" sldId="449"/>
            <ac:grpSpMk id="3" creationId="{9243BF26-004B-E822-68F1-F6F2CB6945F1}"/>
          </ac:grpSpMkLst>
        </pc:grpChg>
        <pc:grpChg chg="add mod">
          <ac:chgData name="Minh Tran" userId="59ade502-7af3-4e1d-b883-7a9e2f25f753" providerId="ADAL" clId="{B27C2AB0-6E6F-4507-9BBA-84CD93A8B44E}" dt="2023-08-29T16:38:17.241" v="23157" actId="164"/>
          <ac:grpSpMkLst>
            <pc:docMk/>
            <pc:sldMk cId="18081364" sldId="449"/>
            <ac:grpSpMk id="6" creationId="{672F7F7A-7772-9055-602B-E8290C14CAB0}"/>
          </ac:grpSpMkLst>
        </pc:grpChg>
        <pc:grpChg chg="add del mod">
          <ac:chgData name="Minh Tran" userId="59ade502-7af3-4e1d-b883-7a9e2f25f753" providerId="ADAL" clId="{B27C2AB0-6E6F-4507-9BBA-84CD93A8B44E}" dt="2023-08-15T08:44:42.531" v="3459"/>
          <ac:grpSpMkLst>
            <pc:docMk/>
            <pc:sldMk cId="18081364" sldId="449"/>
            <ac:grpSpMk id="14" creationId="{3A6F77B1-54DF-B8CE-62E3-0E25444046AB}"/>
          </ac:grpSpMkLst>
        </pc:grpChg>
        <pc:grpChg chg="add del mod">
          <ac:chgData name="Minh Tran" userId="59ade502-7af3-4e1d-b883-7a9e2f25f753" providerId="ADAL" clId="{B27C2AB0-6E6F-4507-9BBA-84CD93A8B44E}" dt="2023-08-15T08:44:42.531" v="3459"/>
          <ac:grpSpMkLst>
            <pc:docMk/>
            <pc:sldMk cId="18081364" sldId="449"/>
            <ac:grpSpMk id="23" creationId="{8DD6623E-E1CE-B034-32BB-986AA55010C3}"/>
          </ac:grpSpMkLst>
        </pc:grpChg>
        <pc:grpChg chg="add del mod">
          <ac:chgData name="Minh Tran" userId="59ade502-7af3-4e1d-b883-7a9e2f25f753" providerId="ADAL" clId="{B27C2AB0-6E6F-4507-9BBA-84CD93A8B44E}" dt="2023-08-29T16:37:46.049" v="23151" actId="165"/>
          <ac:grpSpMkLst>
            <pc:docMk/>
            <pc:sldMk cId="18081364" sldId="449"/>
            <ac:grpSpMk id="28" creationId="{57A28093-FC01-D532-76CA-91BB8FD80DF3}"/>
          </ac:grpSpMkLst>
        </pc:grpChg>
        <pc:grpChg chg="del">
          <ac:chgData name="Minh Tran" userId="59ade502-7af3-4e1d-b883-7a9e2f25f753" providerId="ADAL" clId="{B27C2AB0-6E6F-4507-9BBA-84CD93A8B44E}" dt="2023-08-15T08:44:23.948" v="3455" actId="478"/>
          <ac:grpSpMkLst>
            <pc:docMk/>
            <pc:sldMk cId="18081364" sldId="449"/>
            <ac:grpSpMk id="32" creationId="{5AC74CC9-4547-AAC5-D2ED-A1E1B25E0C77}"/>
          </ac:grpSpMkLst>
        </pc:grpChg>
        <pc:grpChg chg="add mod">
          <ac:chgData name="Minh Tran" userId="59ade502-7af3-4e1d-b883-7a9e2f25f753" providerId="ADAL" clId="{B27C2AB0-6E6F-4507-9BBA-84CD93A8B44E}" dt="2023-08-15T08:44:42.557" v="3460"/>
          <ac:grpSpMkLst>
            <pc:docMk/>
            <pc:sldMk cId="18081364" sldId="449"/>
            <ac:grpSpMk id="41" creationId="{F26E3151-50B3-9706-625C-AE2846510FC3}"/>
          </ac:grpSpMkLst>
        </pc:grpChg>
        <pc:grpChg chg="add mod">
          <ac:chgData name="Minh Tran" userId="59ade502-7af3-4e1d-b883-7a9e2f25f753" providerId="ADAL" clId="{B27C2AB0-6E6F-4507-9BBA-84CD93A8B44E}" dt="2023-08-15T08:44:42.557" v="3460"/>
          <ac:grpSpMkLst>
            <pc:docMk/>
            <pc:sldMk cId="18081364" sldId="449"/>
            <ac:grpSpMk id="50" creationId="{38E86B84-0CBE-DFF7-0BF6-7DD0AF4379B7}"/>
          </ac:grpSpMkLst>
        </pc:grpChg>
        <pc:grpChg chg="del">
          <ac:chgData name="Minh Tran" userId="59ade502-7af3-4e1d-b883-7a9e2f25f753" providerId="ADAL" clId="{B27C2AB0-6E6F-4507-9BBA-84CD93A8B44E}" dt="2023-08-15T08:44:23.948" v="3455" actId="478"/>
          <ac:grpSpMkLst>
            <pc:docMk/>
            <pc:sldMk cId="18081364" sldId="449"/>
            <ac:grpSpMk id="66" creationId="{1A9BBF8E-7F28-59DB-58CB-0ECA707A9E37}"/>
          </ac:grpSpMkLst>
        </pc:grpChg>
        <pc:grpChg chg="del">
          <ac:chgData name="Minh Tran" userId="59ade502-7af3-4e1d-b883-7a9e2f25f753" providerId="ADAL" clId="{B27C2AB0-6E6F-4507-9BBA-84CD93A8B44E}" dt="2023-08-15T08:44:23.948" v="3455" actId="478"/>
          <ac:grpSpMkLst>
            <pc:docMk/>
            <pc:sldMk cId="18081364" sldId="449"/>
            <ac:grpSpMk id="71" creationId="{5B53BACE-CCF3-D394-6571-AF428CD7FC20}"/>
          </ac:grpSpMkLst>
        </pc:grpChg>
        <pc:cxnChg chg="mod">
          <ac:chgData name="Minh Tran" userId="59ade502-7af3-4e1d-b883-7a9e2f25f753" providerId="ADAL" clId="{B27C2AB0-6E6F-4507-9BBA-84CD93A8B44E}" dt="2023-08-15T08:44:36.902" v="3456"/>
          <ac:cxnSpMkLst>
            <pc:docMk/>
            <pc:sldMk cId="18081364" sldId="449"/>
            <ac:cxnSpMk id="8" creationId="{13E66103-361D-2B18-DE93-E153CD059690}"/>
          </ac:cxnSpMkLst>
        </pc:cxnChg>
        <pc:cxnChg chg="mod">
          <ac:chgData name="Minh Tran" userId="59ade502-7af3-4e1d-b883-7a9e2f25f753" providerId="ADAL" clId="{B27C2AB0-6E6F-4507-9BBA-84CD93A8B44E}" dt="2023-08-15T08:44:36.902" v="3456"/>
          <ac:cxnSpMkLst>
            <pc:docMk/>
            <pc:sldMk cId="18081364" sldId="449"/>
            <ac:cxnSpMk id="9" creationId="{360DD38D-6831-E09C-94AB-8F743B1D0075}"/>
          </ac:cxnSpMkLst>
        </pc:cxnChg>
        <pc:cxnChg chg="mod">
          <ac:chgData name="Minh Tran" userId="59ade502-7af3-4e1d-b883-7a9e2f25f753" providerId="ADAL" clId="{B27C2AB0-6E6F-4507-9BBA-84CD93A8B44E}" dt="2023-08-15T08:44:36.902" v="3456"/>
          <ac:cxnSpMkLst>
            <pc:docMk/>
            <pc:sldMk cId="18081364" sldId="449"/>
            <ac:cxnSpMk id="10" creationId="{8EE900E2-0AF4-1AA4-8074-1DA3757C3580}"/>
          </ac:cxnSpMkLst>
        </pc:cxnChg>
        <pc:cxnChg chg="mod">
          <ac:chgData name="Minh Tran" userId="59ade502-7af3-4e1d-b883-7a9e2f25f753" providerId="ADAL" clId="{B27C2AB0-6E6F-4507-9BBA-84CD93A8B44E}" dt="2023-08-15T08:44:36.902" v="3456"/>
          <ac:cxnSpMkLst>
            <pc:docMk/>
            <pc:sldMk cId="18081364" sldId="449"/>
            <ac:cxnSpMk id="11" creationId="{5F0CC367-212E-DDA7-38DC-FAA9BC757A59}"/>
          </ac:cxnSpMkLst>
        </pc:cxnChg>
        <pc:cxnChg chg="mod">
          <ac:chgData name="Minh Tran" userId="59ade502-7af3-4e1d-b883-7a9e2f25f753" providerId="ADAL" clId="{B27C2AB0-6E6F-4507-9BBA-84CD93A8B44E}" dt="2023-08-15T08:44:36.902" v="3456"/>
          <ac:cxnSpMkLst>
            <pc:docMk/>
            <pc:sldMk cId="18081364" sldId="449"/>
            <ac:cxnSpMk id="13" creationId="{245E00EF-55CF-2364-96B8-409F9392F19D}"/>
          </ac:cxnSpMkLst>
        </pc:cxnChg>
        <pc:cxnChg chg="mod topLvl">
          <ac:chgData name="Minh Tran" userId="59ade502-7af3-4e1d-b883-7a9e2f25f753" providerId="ADAL" clId="{B27C2AB0-6E6F-4507-9BBA-84CD93A8B44E}" dt="2023-08-29T16:38:17.241" v="23157" actId="164"/>
          <ac:cxnSpMkLst>
            <pc:docMk/>
            <pc:sldMk cId="18081364" sldId="449"/>
            <ac:cxnSpMk id="35" creationId="{9AD0593F-877B-F973-3CC2-6C053E364599}"/>
          </ac:cxnSpMkLst>
        </pc:cxnChg>
        <pc:cxnChg chg="mod topLvl">
          <ac:chgData name="Minh Tran" userId="59ade502-7af3-4e1d-b883-7a9e2f25f753" providerId="ADAL" clId="{B27C2AB0-6E6F-4507-9BBA-84CD93A8B44E}" dt="2023-08-29T16:38:17.241" v="23157" actId="164"/>
          <ac:cxnSpMkLst>
            <pc:docMk/>
            <pc:sldMk cId="18081364" sldId="449"/>
            <ac:cxnSpMk id="36" creationId="{65D8A1A2-4C0B-D819-74D1-64B3AE02B7FB}"/>
          </ac:cxnSpMkLst>
        </pc:cxnChg>
        <pc:cxnChg chg="mod topLvl">
          <ac:chgData name="Minh Tran" userId="59ade502-7af3-4e1d-b883-7a9e2f25f753" providerId="ADAL" clId="{B27C2AB0-6E6F-4507-9BBA-84CD93A8B44E}" dt="2023-08-29T16:38:17.241" v="23157" actId="164"/>
          <ac:cxnSpMkLst>
            <pc:docMk/>
            <pc:sldMk cId="18081364" sldId="449"/>
            <ac:cxnSpMk id="37" creationId="{885C7566-C34C-98AB-C941-E346DCC38F1E}"/>
          </ac:cxnSpMkLst>
        </pc:cxnChg>
        <pc:cxnChg chg="mod topLvl">
          <ac:chgData name="Minh Tran" userId="59ade502-7af3-4e1d-b883-7a9e2f25f753" providerId="ADAL" clId="{B27C2AB0-6E6F-4507-9BBA-84CD93A8B44E}" dt="2023-08-29T16:38:17.241" v="23157" actId="164"/>
          <ac:cxnSpMkLst>
            <pc:docMk/>
            <pc:sldMk cId="18081364" sldId="449"/>
            <ac:cxnSpMk id="38" creationId="{E60297E8-88AC-59CA-B992-5C5F667F06C9}"/>
          </ac:cxnSpMkLst>
        </pc:cxnChg>
        <pc:cxnChg chg="mod topLvl">
          <ac:chgData name="Minh Tran" userId="59ade502-7af3-4e1d-b883-7a9e2f25f753" providerId="ADAL" clId="{B27C2AB0-6E6F-4507-9BBA-84CD93A8B44E}" dt="2023-08-29T16:38:59.450" v="23167" actId="14100"/>
          <ac:cxnSpMkLst>
            <pc:docMk/>
            <pc:sldMk cId="18081364" sldId="449"/>
            <ac:cxnSpMk id="40" creationId="{C784E23C-17AC-B7C4-53E2-6BF23222E02A}"/>
          </ac:cxnSpMkLst>
        </pc:cxnChg>
        <pc:cxnChg chg="mod">
          <ac:chgData name="Minh Tran" userId="59ade502-7af3-4e1d-b883-7a9e2f25f753" providerId="ADAL" clId="{B27C2AB0-6E6F-4507-9BBA-84CD93A8B44E}" dt="2023-08-15T08:44:23.948" v="3455" actId="478"/>
          <ac:cxnSpMkLst>
            <pc:docMk/>
            <pc:sldMk cId="18081364" sldId="449"/>
            <ac:cxnSpMk id="77" creationId="{6E132090-3AE2-6BAA-83DF-21CBF2249CC9}"/>
          </ac:cxnSpMkLst>
        </pc:cxnChg>
        <pc:cxnChg chg="mod">
          <ac:chgData name="Minh Tran" userId="59ade502-7af3-4e1d-b883-7a9e2f25f753" providerId="ADAL" clId="{B27C2AB0-6E6F-4507-9BBA-84CD93A8B44E}" dt="2023-08-15T08:44:23.948" v="3455" actId="478"/>
          <ac:cxnSpMkLst>
            <pc:docMk/>
            <pc:sldMk cId="18081364" sldId="449"/>
            <ac:cxnSpMk id="78" creationId="{D6B602D7-3400-56A2-99CC-A82929B79CF0}"/>
          </ac:cxnSpMkLst>
        </pc:cxnChg>
        <pc:cxnChg chg="mod">
          <ac:chgData name="Minh Tran" userId="59ade502-7af3-4e1d-b883-7a9e2f25f753" providerId="ADAL" clId="{B27C2AB0-6E6F-4507-9BBA-84CD93A8B44E}" dt="2023-08-15T08:44:23.948" v="3455" actId="478"/>
          <ac:cxnSpMkLst>
            <pc:docMk/>
            <pc:sldMk cId="18081364" sldId="449"/>
            <ac:cxnSpMk id="79" creationId="{412FB5AC-B4AF-3C58-7E9F-75864A782635}"/>
          </ac:cxnSpMkLst>
        </pc:cxnChg>
        <pc:cxnChg chg="mod">
          <ac:chgData name="Minh Tran" userId="59ade502-7af3-4e1d-b883-7a9e2f25f753" providerId="ADAL" clId="{B27C2AB0-6E6F-4507-9BBA-84CD93A8B44E}" dt="2023-08-15T08:44:23.948" v="3455" actId="478"/>
          <ac:cxnSpMkLst>
            <pc:docMk/>
            <pc:sldMk cId="18081364" sldId="449"/>
            <ac:cxnSpMk id="80" creationId="{8DA0A917-DBE9-8A36-A82B-41BA888A5954}"/>
          </ac:cxnSpMkLst>
        </pc:cxnChg>
        <pc:cxnChg chg="mod">
          <ac:chgData name="Minh Tran" userId="59ade502-7af3-4e1d-b883-7a9e2f25f753" providerId="ADAL" clId="{B27C2AB0-6E6F-4507-9BBA-84CD93A8B44E}" dt="2023-08-15T08:44:23.948" v="3455" actId="478"/>
          <ac:cxnSpMkLst>
            <pc:docMk/>
            <pc:sldMk cId="18081364" sldId="449"/>
            <ac:cxnSpMk id="81" creationId="{9F5466B4-13EC-1769-9BAA-EE011E51762D}"/>
          </ac:cxnSpMkLst>
        </pc:cxnChg>
        <pc:cxnChg chg="mod">
          <ac:chgData name="Minh Tran" userId="59ade502-7af3-4e1d-b883-7a9e2f25f753" providerId="ADAL" clId="{B27C2AB0-6E6F-4507-9BBA-84CD93A8B44E}" dt="2023-08-15T08:44:23.948" v="3455" actId="478"/>
          <ac:cxnSpMkLst>
            <pc:docMk/>
            <pc:sldMk cId="18081364" sldId="449"/>
            <ac:cxnSpMk id="84" creationId="{F3D51FB4-9EB9-94EA-25C8-631A41DB32EC}"/>
          </ac:cxnSpMkLst>
        </pc:cxnChg>
        <pc:cxnChg chg="mod">
          <ac:chgData name="Minh Tran" userId="59ade502-7af3-4e1d-b883-7a9e2f25f753" providerId="ADAL" clId="{B27C2AB0-6E6F-4507-9BBA-84CD93A8B44E}" dt="2023-08-15T08:44:23.948" v="3455" actId="478"/>
          <ac:cxnSpMkLst>
            <pc:docMk/>
            <pc:sldMk cId="18081364" sldId="449"/>
            <ac:cxnSpMk id="85" creationId="{4338E699-B607-99B0-4DB9-F21E488100FA}"/>
          </ac:cxnSpMkLst>
        </pc:cxnChg>
      </pc:sldChg>
      <pc:sldChg chg="add del">
        <pc:chgData name="Minh Tran" userId="59ade502-7af3-4e1d-b883-7a9e2f25f753" providerId="ADAL" clId="{B27C2AB0-6E6F-4507-9BBA-84CD93A8B44E}" dt="2023-08-05T07:08:21.467" v="225"/>
        <pc:sldMkLst>
          <pc:docMk/>
          <pc:sldMk cId="2961873666" sldId="449"/>
        </pc:sldMkLst>
      </pc:sldChg>
      <pc:sldChg chg="addSp delSp modSp add mod ord modTransition delAnim modAnim">
        <pc:chgData name="Minh Tran" userId="59ade502-7af3-4e1d-b883-7a9e2f25f753" providerId="ADAL" clId="{B27C2AB0-6E6F-4507-9BBA-84CD93A8B44E}" dt="2023-08-22T16:28:26.703" v="20425"/>
        <pc:sldMkLst>
          <pc:docMk/>
          <pc:sldMk cId="847235293" sldId="450"/>
        </pc:sldMkLst>
        <pc:spChg chg="del mod">
          <ac:chgData name="Minh Tran" userId="59ade502-7af3-4e1d-b883-7a9e2f25f753" providerId="ADAL" clId="{B27C2AB0-6E6F-4507-9BBA-84CD93A8B44E}" dt="2023-08-15T08:53:20.901" v="3482" actId="478"/>
          <ac:spMkLst>
            <pc:docMk/>
            <pc:sldMk cId="847235293" sldId="450"/>
            <ac:spMk id="2" creationId="{1BAE3D0A-9F98-8F15-986F-DB4BEEDA5A1D}"/>
          </ac:spMkLst>
        </pc:spChg>
        <pc:spChg chg="mod">
          <ac:chgData name="Minh Tran" userId="59ade502-7af3-4e1d-b883-7a9e2f25f753" providerId="ADAL" clId="{B27C2AB0-6E6F-4507-9BBA-84CD93A8B44E}" dt="2023-08-15T08:45:28.331" v="3463"/>
          <ac:spMkLst>
            <pc:docMk/>
            <pc:sldMk cId="847235293" sldId="450"/>
            <ac:spMk id="4" creationId="{5A41E63A-9A2F-8B05-4CB4-5C9DDDCCC10B}"/>
          </ac:spMkLst>
        </pc:spChg>
        <pc:spChg chg="mod">
          <ac:chgData name="Minh Tran" userId="59ade502-7af3-4e1d-b883-7a9e2f25f753" providerId="ADAL" clId="{B27C2AB0-6E6F-4507-9BBA-84CD93A8B44E}" dt="2023-08-15T08:45:28.331" v="3463"/>
          <ac:spMkLst>
            <pc:docMk/>
            <pc:sldMk cId="847235293" sldId="450"/>
            <ac:spMk id="5" creationId="{6FFF2B1C-23B1-3D3E-234D-E93882CF2B96}"/>
          </ac:spMkLst>
        </pc:spChg>
        <pc:spChg chg="mod">
          <ac:chgData name="Minh Tran" userId="59ade502-7af3-4e1d-b883-7a9e2f25f753" providerId="ADAL" clId="{B27C2AB0-6E6F-4507-9BBA-84CD93A8B44E}" dt="2023-08-15T08:45:28.331" v="3463"/>
          <ac:spMkLst>
            <pc:docMk/>
            <pc:sldMk cId="847235293" sldId="450"/>
            <ac:spMk id="6" creationId="{B394EE69-D5B2-E7D4-D3C5-A2362AC3D5FA}"/>
          </ac:spMkLst>
        </pc:spChg>
        <pc:spChg chg="mod">
          <ac:chgData name="Minh Tran" userId="59ade502-7af3-4e1d-b883-7a9e2f25f753" providerId="ADAL" clId="{B27C2AB0-6E6F-4507-9BBA-84CD93A8B44E}" dt="2023-08-15T08:45:28.331" v="3463"/>
          <ac:spMkLst>
            <pc:docMk/>
            <pc:sldMk cId="847235293" sldId="450"/>
            <ac:spMk id="7" creationId="{88FFCDDA-8F11-4333-91FC-1E98747F8CF7}"/>
          </ac:spMkLst>
        </pc:spChg>
        <pc:spChg chg="mod">
          <ac:chgData name="Minh Tran" userId="59ade502-7af3-4e1d-b883-7a9e2f25f753" providerId="ADAL" clId="{B27C2AB0-6E6F-4507-9BBA-84CD93A8B44E}" dt="2023-08-15T08:45:28.331" v="3463"/>
          <ac:spMkLst>
            <pc:docMk/>
            <pc:sldMk cId="847235293" sldId="450"/>
            <ac:spMk id="12" creationId="{72661C30-A257-EAE5-E05C-87566C3963D4}"/>
          </ac:spMkLst>
        </pc:spChg>
        <pc:spChg chg="mod">
          <ac:chgData name="Minh Tran" userId="59ade502-7af3-4e1d-b883-7a9e2f25f753" providerId="ADAL" clId="{B27C2AB0-6E6F-4507-9BBA-84CD93A8B44E}" dt="2023-08-15T08:45:28.331" v="3463"/>
          <ac:spMkLst>
            <pc:docMk/>
            <pc:sldMk cId="847235293" sldId="450"/>
            <ac:spMk id="15" creationId="{02A18871-A1A3-62EB-1AFA-3CFAEDC06BBC}"/>
          </ac:spMkLst>
        </pc:spChg>
        <pc:spChg chg="mod">
          <ac:chgData name="Minh Tran" userId="59ade502-7af3-4e1d-b883-7a9e2f25f753" providerId="ADAL" clId="{B27C2AB0-6E6F-4507-9BBA-84CD93A8B44E}" dt="2023-08-15T08:45:28.331" v="3463"/>
          <ac:spMkLst>
            <pc:docMk/>
            <pc:sldMk cId="847235293" sldId="450"/>
            <ac:spMk id="16" creationId="{CE44B1D0-62C1-5623-DB79-D74903F9244E}"/>
          </ac:spMkLst>
        </pc:spChg>
        <pc:spChg chg="mod">
          <ac:chgData name="Minh Tran" userId="59ade502-7af3-4e1d-b883-7a9e2f25f753" providerId="ADAL" clId="{B27C2AB0-6E6F-4507-9BBA-84CD93A8B44E}" dt="2023-08-15T08:45:28.331" v="3463"/>
          <ac:spMkLst>
            <pc:docMk/>
            <pc:sldMk cId="847235293" sldId="450"/>
            <ac:spMk id="17" creationId="{6A0B2986-1DFB-47D8-022C-0AE0B75F6A11}"/>
          </ac:spMkLst>
        </pc:spChg>
        <pc:spChg chg="add del mod">
          <ac:chgData name="Minh Tran" userId="59ade502-7af3-4e1d-b883-7a9e2f25f753" providerId="ADAL" clId="{B27C2AB0-6E6F-4507-9BBA-84CD93A8B44E}" dt="2023-08-15T08:45:32.463" v="3466"/>
          <ac:spMkLst>
            <pc:docMk/>
            <pc:sldMk cId="847235293" sldId="450"/>
            <ac:spMk id="18" creationId="{07CE11FB-5E67-B24D-5E01-337607F81C5B}"/>
          </ac:spMkLst>
        </pc:spChg>
        <pc:spChg chg="add del mod">
          <ac:chgData name="Minh Tran" userId="59ade502-7af3-4e1d-b883-7a9e2f25f753" providerId="ADAL" clId="{B27C2AB0-6E6F-4507-9BBA-84CD93A8B44E}" dt="2023-08-15T08:45:32.463" v="3466"/>
          <ac:spMkLst>
            <pc:docMk/>
            <pc:sldMk cId="847235293" sldId="450"/>
            <ac:spMk id="19" creationId="{72E94F3A-1A49-8AB3-7986-55680DB5AC04}"/>
          </ac:spMkLst>
        </pc:spChg>
        <pc:spChg chg="add del mod">
          <ac:chgData name="Minh Tran" userId="59ade502-7af3-4e1d-b883-7a9e2f25f753" providerId="ADAL" clId="{B27C2AB0-6E6F-4507-9BBA-84CD93A8B44E}" dt="2023-08-15T08:45:32.463" v="3466"/>
          <ac:spMkLst>
            <pc:docMk/>
            <pc:sldMk cId="847235293" sldId="450"/>
            <ac:spMk id="20" creationId="{836EF6C3-48BF-C66B-0882-86AC4CC68233}"/>
          </ac:spMkLst>
        </pc:spChg>
        <pc:spChg chg="add del mod">
          <ac:chgData name="Minh Tran" userId="59ade502-7af3-4e1d-b883-7a9e2f25f753" providerId="ADAL" clId="{B27C2AB0-6E6F-4507-9BBA-84CD93A8B44E}" dt="2023-08-15T08:45:32.463" v="3466"/>
          <ac:spMkLst>
            <pc:docMk/>
            <pc:sldMk cId="847235293" sldId="450"/>
            <ac:spMk id="21" creationId="{21F7D8AD-E78F-41BD-B233-D63A89E29D68}"/>
          </ac:spMkLst>
        </pc:spChg>
        <pc:spChg chg="add del mod">
          <ac:chgData name="Minh Tran" userId="59ade502-7af3-4e1d-b883-7a9e2f25f753" providerId="ADAL" clId="{B27C2AB0-6E6F-4507-9BBA-84CD93A8B44E}" dt="2023-08-15T08:45:32.463" v="3466"/>
          <ac:spMkLst>
            <pc:docMk/>
            <pc:sldMk cId="847235293" sldId="450"/>
            <ac:spMk id="22" creationId="{86E19FE0-02BE-8653-4136-4117A2CBB1E4}"/>
          </ac:spMkLst>
        </pc:spChg>
        <pc:spChg chg="mod">
          <ac:chgData name="Minh Tran" userId="59ade502-7af3-4e1d-b883-7a9e2f25f753" providerId="ADAL" clId="{B27C2AB0-6E6F-4507-9BBA-84CD93A8B44E}" dt="2023-08-15T08:45:28.331" v="3463"/>
          <ac:spMkLst>
            <pc:docMk/>
            <pc:sldMk cId="847235293" sldId="450"/>
            <ac:spMk id="24" creationId="{02F01EB5-CE34-0900-CF1B-651114A1E6FE}"/>
          </ac:spMkLst>
        </pc:spChg>
        <pc:spChg chg="mod">
          <ac:chgData name="Minh Tran" userId="59ade502-7af3-4e1d-b883-7a9e2f25f753" providerId="ADAL" clId="{B27C2AB0-6E6F-4507-9BBA-84CD93A8B44E}" dt="2023-08-15T08:45:28.331" v="3463"/>
          <ac:spMkLst>
            <pc:docMk/>
            <pc:sldMk cId="847235293" sldId="450"/>
            <ac:spMk id="25" creationId="{5CFD8D7F-FA4E-C5E1-170E-03FD9E220F08}"/>
          </ac:spMkLst>
        </pc:spChg>
        <pc:spChg chg="mod">
          <ac:chgData name="Minh Tran" userId="59ade502-7af3-4e1d-b883-7a9e2f25f753" providerId="ADAL" clId="{B27C2AB0-6E6F-4507-9BBA-84CD93A8B44E}" dt="2023-08-15T08:45:28.331" v="3463"/>
          <ac:spMkLst>
            <pc:docMk/>
            <pc:sldMk cId="847235293" sldId="450"/>
            <ac:spMk id="26" creationId="{C3C0A5D8-4CF2-A18D-D84B-27AAE719C3FA}"/>
          </ac:spMkLst>
        </pc:spChg>
        <pc:spChg chg="add del mod">
          <ac:chgData name="Minh Tran" userId="59ade502-7af3-4e1d-b883-7a9e2f25f753" providerId="ADAL" clId="{B27C2AB0-6E6F-4507-9BBA-84CD93A8B44E}" dt="2023-08-15T08:45:32.463" v="3466"/>
          <ac:spMkLst>
            <pc:docMk/>
            <pc:sldMk cId="847235293" sldId="450"/>
            <ac:spMk id="27" creationId="{10A4E739-4AE1-B7E1-DCFC-F96B2C0CDB80}"/>
          </ac:spMkLst>
        </pc:spChg>
        <pc:spChg chg="mod">
          <ac:chgData name="Minh Tran" userId="59ade502-7af3-4e1d-b883-7a9e2f25f753" providerId="ADAL" clId="{B27C2AB0-6E6F-4507-9BBA-84CD93A8B44E}" dt="2023-08-15T08:45:32.486" v="3467"/>
          <ac:spMkLst>
            <pc:docMk/>
            <pc:sldMk cId="847235293" sldId="450"/>
            <ac:spMk id="33" creationId="{B32D01D5-C8C1-2291-5700-789E475693D9}"/>
          </ac:spMkLst>
        </pc:spChg>
        <pc:spChg chg="del">
          <ac:chgData name="Minh Tran" userId="59ade502-7af3-4e1d-b883-7a9e2f25f753" providerId="ADAL" clId="{B27C2AB0-6E6F-4507-9BBA-84CD93A8B44E}" dt="2023-08-15T08:45:27.498" v="3462" actId="478"/>
          <ac:spMkLst>
            <pc:docMk/>
            <pc:sldMk cId="847235293" sldId="450"/>
            <ac:spMk id="45" creationId="{EF85941A-2897-A6D4-DA1F-A284916A7C58}"/>
          </ac:spMkLst>
        </pc:spChg>
        <pc:spChg chg="del">
          <ac:chgData name="Minh Tran" userId="59ade502-7af3-4e1d-b883-7a9e2f25f753" providerId="ADAL" clId="{B27C2AB0-6E6F-4507-9BBA-84CD93A8B44E}" dt="2023-08-15T08:45:27.498" v="3462" actId="478"/>
          <ac:spMkLst>
            <pc:docMk/>
            <pc:sldMk cId="847235293" sldId="450"/>
            <ac:spMk id="46" creationId="{EEA5E018-6D87-636F-3DDD-549DB8D9FBFF}"/>
          </ac:spMkLst>
        </pc:spChg>
        <pc:spChg chg="del">
          <ac:chgData name="Minh Tran" userId="59ade502-7af3-4e1d-b883-7a9e2f25f753" providerId="ADAL" clId="{B27C2AB0-6E6F-4507-9BBA-84CD93A8B44E}" dt="2023-08-15T08:45:27.498" v="3462" actId="478"/>
          <ac:spMkLst>
            <pc:docMk/>
            <pc:sldMk cId="847235293" sldId="450"/>
            <ac:spMk id="47" creationId="{20C8697A-2EA2-9B0E-E6CF-5E3DE3910B47}"/>
          </ac:spMkLst>
        </pc:spChg>
        <pc:spChg chg="del">
          <ac:chgData name="Minh Tran" userId="59ade502-7af3-4e1d-b883-7a9e2f25f753" providerId="ADAL" clId="{B27C2AB0-6E6F-4507-9BBA-84CD93A8B44E}" dt="2023-08-15T08:45:27.498" v="3462" actId="478"/>
          <ac:spMkLst>
            <pc:docMk/>
            <pc:sldMk cId="847235293" sldId="450"/>
            <ac:spMk id="48" creationId="{7A4648B1-6AE4-6CBE-5600-A792E478294F}"/>
          </ac:spMkLst>
        </pc:spChg>
        <pc:spChg chg="del">
          <ac:chgData name="Minh Tran" userId="59ade502-7af3-4e1d-b883-7a9e2f25f753" providerId="ADAL" clId="{B27C2AB0-6E6F-4507-9BBA-84CD93A8B44E}" dt="2023-08-15T08:45:27.498" v="3462" actId="478"/>
          <ac:spMkLst>
            <pc:docMk/>
            <pc:sldMk cId="847235293" sldId="450"/>
            <ac:spMk id="49" creationId="{C0909571-DA58-051E-A606-DB816F3AED92}"/>
          </ac:spMkLst>
        </pc:spChg>
        <pc:spChg chg="del">
          <ac:chgData name="Minh Tran" userId="59ade502-7af3-4e1d-b883-7a9e2f25f753" providerId="ADAL" clId="{B27C2AB0-6E6F-4507-9BBA-84CD93A8B44E}" dt="2023-08-15T08:45:27.498" v="3462" actId="478"/>
          <ac:spMkLst>
            <pc:docMk/>
            <pc:sldMk cId="847235293" sldId="450"/>
            <ac:spMk id="54" creationId="{C0799DE5-B384-F246-C04F-E52900552E85}"/>
          </ac:spMkLst>
        </pc:spChg>
        <pc:spChg chg="mod">
          <ac:chgData name="Minh Tran" userId="59ade502-7af3-4e1d-b883-7a9e2f25f753" providerId="ADAL" clId="{B27C2AB0-6E6F-4507-9BBA-84CD93A8B44E}" dt="2023-08-15T08:45:32.486" v="3467"/>
          <ac:spMkLst>
            <pc:docMk/>
            <pc:sldMk cId="847235293" sldId="450"/>
            <ac:spMk id="55" creationId="{E3105227-B109-060A-C9C5-5CDDB61592D5}"/>
          </ac:spMkLst>
        </pc:spChg>
        <pc:spChg chg="mod">
          <ac:chgData name="Minh Tran" userId="59ade502-7af3-4e1d-b883-7a9e2f25f753" providerId="ADAL" clId="{B27C2AB0-6E6F-4507-9BBA-84CD93A8B44E}" dt="2023-08-15T08:45:32.486" v="3467"/>
          <ac:spMkLst>
            <pc:docMk/>
            <pc:sldMk cId="847235293" sldId="450"/>
            <ac:spMk id="56" creationId="{291D6C76-DBE6-50D3-96CB-E22EE8DFA4F7}"/>
          </ac:spMkLst>
        </pc:spChg>
        <pc:spChg chg="mod">
          <ac:chgData name="Minh Tran" userId="59ade502-7af3-4e1d-b883-7a9e2f25f753" providerId="ADAL" clId="{B27C2AB0-6E6F-4507-9BBA-84CD93A8B44E}" dt="2023-08-15T08:45:32.486" v="3467"/>
          <ac:spMkLst>
            <pc:docMk/>
            <pc:sldMk cId="847235293" sldId="450"/>
            <ac:spMk id="57" creationId="{6F6EB437-D34E-3F30-50F7-F7D38760C357}"/>
          </ac:spMkLst>
        </pc:spChg>
        <pc:spChg chg="mod">
          <ac:chgData name="Minh Tran" userId="59ade502-7af3-4e1d-b883-7a9e2f25f753" providerId="ADAL" clId="{B27C2AB0-6E6F-4507-9BBA-84CD93A8B44E}" dt="2023-08-15T08:45:32.486" v="3467"/>
          <ac:spMkLst>
            <pc:docMk/>
            <pc:sldMk cId="847235293" sldId="450"/>
            <ac:spMk id="62" creationId="{2A8B7799-2368-68DA-1149-B35D67DEE598}"/>
          </ac:spMkLst>
        </pc:spChg>
        <pc:spChg chg="mod">
          <ac:chgData name="Minh Tran" userId="59ade502-7af3-4e1d-b883-7a9e2f25f753" providerId="ADAL" clId="{B27C2AB0-6E6F-4507-9BBA-84CD93A8B44E}" dt="2023-08-15T08:45:32.486" v="3467"/>
          <ac:spMkLst>
            <pc:docMk/>
            <pc:sldMk cId="847235293" sldId="450"/>
            <ac:spMk id="65" creationId="{EDD83817-072F-1581-C24D-CEA6D79BE55D}"/>
          </ac:spMkLst>
        </pc:spChg>
        <pc:spChg chg="mod">
          <ac:chgData name="Minh Tran" userId="59ade502-7af3-4e1d-b883-7a9e2f25f753" providerId="ADAL" clId="{B27C2AB0-6E6F-4507-9BBA-84CD93A8B44E}" dt="2023-08-15T08:45:32.486" v="3467"/>
          <ac:spMkLst>
            <pc:docMk/>
            <pc:sldMk cId="847235293" sldId="450"/>
            <ac:spMk id="66" creationId="{292FD75E-A600-245E-76EE-176385911F37}"/>
          </ac:spMkLst>
        </pc:spChg>
        <pc:spChg chg="mod">
          <ac:chgData name="Minh Tran" userId="59ade502-7af3-4e1d-b883-7a9e2f25f753" providerId="ADAL" clId="{B27C2AB0-6E6F-4507-9BBA-84CD93A8B44E}" dt="2023-08-15T08:45:32.486" v="3467"/>
          <ac:spMkLst>
            <pc:docMk/>
            <pc:sldMk cId="847235293" sldId="450"/>
            <ac:spMk id="67" creationId="{9B942E6C-20F3-AF7C-FF4B-ED02035D56A2}"/>
          </ac:spMkLst>
        </pc:spChg>
        <pc:spChg chg="add mod">
          <ac:chgData name="Minh Tran" userId="59ade502-7af3-4e1d-b883-7a9e2f25f753" providerId="ADAL" clId="{B27C2AB0-6E6F-4507-9BBA-84CD93A8B44E}" dt="2023-08-15T08:45:32.486" v="3467"/>
          <ac:spMkLst>
            <pc:docMk/>
            <pc:sldMk cId="847235293" sldId="450"/>
            <ac:spMk id="68" creationId="{3DA10258-3A3D-1D29-ACA5-BCCFD176CA36}"/>
          </ac:spMkLst>
        </pc:spChg>
        <pc:spChg chg="add mod">
          <ac:chgData name="Minh Tran" userId="59ade502-7af3-4e1d-b883-7a9e2f25f753" providerId="ADAL" clId="{B27C2AB0-6E6F-4507-9BBA-84CD93A8B44E}" dt="2023-08-15T08:45:32.486" v="3467"/>
          <ac:spMkLst>
            <pc:docMk/>
            <pc:sldMk cId="847235293" sldId="450"/>
            <ac:spMk id="69" creationId="{FD84916B-6CE6-C162-75EF-3AACF9284103}"/>
          </ac:spMkLst>
        </pc:spChg>
        <pc:spChg chg="add mod">
          <ac:chgData name="Minh Tran" userId="59ade502-7af3-4e1d-b883-7a9e2f25f753" providerId="ADAL" clId="{B27C2AB0-6E6F-4507-9BBA-84CD93A8B44E}" dt="2023-08-15T08:45:32.486" v="3467"/>
          <ac:spMkLst>
            <pc:docMk/>
            <pc:sldMk cId="847235293" sldId="450"/>
            <ac:spMk id="70" creationId="{CC69E9F3-B311-BE34-ED4B-D44E1BAC4906}"/>
          </ac:spMkLst>
        </pc:spChg>
        <pc:spChg chg="add mod">
          <ac:chgData name="Minh Tran" userId="59ade502-7af3-4e1d-b883-7a9e2f25f753" providerId="ADAL" clId="{B27C2AB0-6E6F-4507-9BBA-84CD93A8B44E}" dt="2023-08-15T08:45:32.486" v="3467"/>
          <ac:spMkLst>
            <pc:docMk/>
            <pc:sldMk cId="847235293" sldId="450"/>
            <ac:spMk id="71" creationId="{36A32E6A-D7B5-A159-009C-F5E9A3900DAE}"/>
          </ac:spMkLst>
        </pc:spChg>
        <pc:spChg chg="add mod">
          <ac:chgData name="Minh Tran" userId="59ade502-7af3-4e1d-b883-7a9e2f25f753" providerId="ADAL" clId="{B27C2AB0-6E6F-4507-9BBA-84CD93A8B44E}" dt="2023-08-15T08:45:32.486" v="3467"/>
          <ac:spMkLst>
            <pc:docMk/>
            <pc:sldMk cId="847235293" sldId="450"/>
            <ac:spMk id="72" creationId="{E96B6ECC-D741-98A6-2DCE-7DBE78B9E083}"/>
          </ac:spMkLst>
        </pc:spChg>
        <pc:spChg chg="mod">
          <ac:chgData name="Minh Tran" userId="59ade502-7af3-4e1d-b883-7a9e2f25f753" providerId="ADAL" clId="{B27C2AB0-6E6F-4507-9BBA-84CD93A8B44E}" dt="2023-08-15T08:45:32.486" v="3467"/>
          <ac:spMkLst>
            <pc:docMk/>
            <pc:sldMk cId="847235293" sldId="450"/>
            <ac:spMk id="74" creationId="{58689A30-6036-0D90-A2A4-3F435D7F1D46}"/>
          </ac:spMkLst>
        </pc:spChg>
        <pc:spChg chg="mod">
          <ac:chgData name="Minh Tran" userId="59ade502-7af3-4e1d-b883-7a9e2f25f753" providerId="ADAL" clId="{B27C2AB0-6E6F-4507-9BBA-84CD93A8B44E}" dt="2023-08-15T08:45:32.486" v="3467"/>
          <ac:spMkLst>
            <pc:docMk/>
            <pc:sldMk cId="847235293" sldId="450"/>
            <ac:spMk id="75" creationId="{73F26906-A3E9-763D-7880-61B3915745E5}"/>
          </ac:spMkLst>
        </pc:spChg>
        <pc:spChg chg="mod">
          <ac:chgData name="Minh Tran" userId="59ade502-7af3-4e1d-b883-7a9e2f25f753" providerId="ADAL" clId="{B27C2AB0-6E6F-4507-9BBA-84CD93A8B44E}" dt="2023-08-15T08:45:32.486" v="3467"/>
          <ac:spMkLst>
            <pc:docMk/>
            <pc:sldMk cId="847235293" sldId="450"/>
            <ac:spMk id="76" creationId="{FB8EAF2E-FF75-1DB2-DDBC-B12E5B27EC71}"/>
          </ac:spMkLst>
        </pc:spChg>
        <pc:spChg chg="add mod">
          <ac:chgData name="Minh Tran" userId="59ade502-7af3-4e1d-b883-7a9e2f25f753" providerId="ADAL" clId="{B27C2AB0-6E6F-4507-9BBA-84CD93A8B44E}" dt="2023-08-15T08:45:32.486" v="3467"/>
          <ac:spMkLst>
            <pc:docMk/>
            <pc:sldMk cId="847235293" sldId="450"/>
            <ac:spMk id="77" creationId="{D98AC49C-2883-CF08-34C9-7EBF0BCD1BA5}"/>
          </ac:spMkLst>
        </pc:spChg>
        <pc:spChg chg="add del mod">
          <ac:chgData name="Minh Tran" userId="59ade502-7af3-4e1d-b883-7a9e2f25f753" providerId="ADAL" clId="{B27C2AB0-6E6F-4507-9BBA-84CD93A8B44E}" dt="2023-08-15T08:53:24.616" v="3483" actId="478"/>
          <ac:spMkLst>
            <pc:docMk/>
            <pc:sldMk cId="847235293" sldId="450"/>
            <ac:spMk id="79" creationId="{692BE74C-625C-E4E2-DEF0-109EE778C3C1}"/>
          </ac:spMkLst>
        </pc:spChg>
        <pc:spChg chg="add mod">
          <ac:chgData name="Minh Tran" userId="59ade502-7af3-4e1d-b883-7a9e2f25f753" providerId="ADAL" clId="{B27C2AB0-6E6F-4507-9BBA-84CD93A8B44E}" dt="2023-08-15T08:53:25.634" v="3484"/>
          <ac:spMkLst>
            <pc:docMk/>
            <pc:sldMk cId="847235293" sldId="450"/>
            <ac:spMk id="80" creationId="{8DE26E13-872E-3950-F483-72900A2EAF89}"/>
          </ac:spMkLst>
        </pc:spChg>
        <pc:grpChg chg="add del mod">
          <ac:chgData name="Minh Tran" userId="59ade502-7af3-4e1d-b883-7a9e2f25f753" providerId="ADAL" clId="{B27C2AB0-6E6F-4507-9BBA-84CD93A8B44E}" dt="2023-08-15T08:45:32.463" v="3466"/>
          <ac:grpSpMkLst>
            <pc:docMk/>
            <pc:sldMk cId="847235293" sldId="450"/>
            <ac:grpSpMk id="3" creationId="{686DAB3A-2FE1-5C38-C25B-C32C73C280F6}"/>
          </ac:grpSpMkLst>
        </pc:grpChg>
        <pc:grpChg chg="add del mod">
          <ac:chgData name="Minh Tran" userId="59ade502-7af3-4e1d-b883-7a9e2f25f753" providerId="ADAL" clId="{B27C2AB0-6E6F-4507-9BBA-84CD93A8B44E}" dt="2023-08-15T08:45:32.463" v="3466"/>
          <ac:grpSpMkLst>
            <pc:docMk/>
            <pc:sldMk cId="847235293" sldId="450"/>
            <ac:grpSpMk id="14" creationId="{49B1A726-66F5-55DD-92BD-25F26B38C5BF}"/>
          </ac:grpSpMkLst>
        </pc:grpChg>
        <pc:grpChg chg="add del mod">
          <ac:chgData name="Minh Tran" userId="59ade502-7af3-4e1d-b883-7a9e2f25f753" providerId="ADAL" clId="{B27C2AB0-6E6F-4507-9BBA-84CD93A8B44E}" dt="2023-08-15T08:45:32.463" v="3466"/>
          <ac:grpSpMkLst>
            <pc:docMk/>
            <pc:sldMk cId="847235293" sldId="450"/>
            <ac:grpSpMk id="23" creationId="{A2F833CF-310B-79AB-120E-C63DD64856C2}"/>
          </ac:grpSpMkLst>
        </pc:grpChg>
        <pc:grpChg chg="del">
          <ac:chgData name="Minh Tran" userId="59ade502-7af3-4e1d-b883-7a9e2f25f753" providerId="ADAL" clId="{B27C2AB0-6E6F-4507-9BBA-84CD93A8B44E}" dt="2023-08-15T08:45:27.498" v="3462" actId="478"/>
          <ac:grpSpMkLst>
            <pc:docMk/>
            <pc:sldMk cId="847235293" sldId="450"/>
            <ac:grpSpMk id="28" creationId="{57A28093-FC01-D532-76CA-91BB8FD80DF3}"/>
          </ac:grpSpMkLst>
        </pc:grpChg>
        <pc:grpChg chg="add mod">
          <ac:chgData name="Minh Tran" userId="59ade502-7af3-4e1d-b883-7a9e2f25f753" providerId="ADAL" clId="{B27C2AB0-6E6F-4507-9BBA-84CD93A8B44E}" dt="2023-08-15T08:45:32.486" v="3467"/>
          <ac:grpSpMkLst>
            <pc:docMk/>
            <pc:sldMk cId="847235293" sldId="450"/>
            <ac:grpSpMk id="32" creationId="{F93755C7-0BA4-5E87-46A9-53ED8CF3E109}"/>
          </ac:grpSpMkLst>
        </pc:grpChg>
        <pc:grpChg chg="del">
          <ac:chgData name="Minh Tran" userId="59ade502-7af3-4e1d-b883-7a9e2f25f753" providerId="ADAL" clId="{B27C2AB0-6E6F-4507-9BBA-84CD93A8B44E}" dt="2023-08-15T08:45:27.498" v="3462" actId="478"/>
          <ac:grpSpMkLst>
            <pc:docMk/>
            <pc:sldMk cId="847235293" sldId="450"/>
            <ac:grpSpMk id="41" creationId="{F26E3151-50B3-9706-625C-AE2846510FC3}"/>
          </ac:grpSpMkLst>
        </pc:grpChg>
        <pc:grpChg chg="del">
          <ac:chgData name="Minh Tran" userId="59ade502-7af3-4e1d-b883-7a9e2f25f753" providerId="ADAL" clId="{B27C2AB0-6E6F-4507-9BBA-84CD93A8B44E}" dt="2023-08-15T08:45:27.498" v="3462" actId="478"/>
          <ac:grpSpMkLst>
            <pc:docMk/>
            <pc:sldMk cId="847235293" sldId="450"/>
            <ac:grpSpMk id="50" creationId="{38E86B84-0CBE-DFF7-0BF6-7DD0AF4379B7}"/>
          </ac:grpSpMkLst>
        </pc:grpChg>
        <pc:grpChg chg="add mod">
          <ac:chgData name="Minh Tran" userId="59ade502-7af3-4e1d-b883-7a9e2f25f753" providerId="ADAL" clId="{B27C2AB0-6E6F-4507-9BBA-84CD93A8B44E}" dt="2023-08-15T08:45:32.486" v="3467"/>
          <ac:grpSpMkLst>
            <pc:docMk/>
            <pc:sldMk cId="847235293" sldId="450"/>
            <ac:grpSpMk id="64" creationId="{1A32A160-F5A6-A6F3-EAE8-7411C876A513}"/>
          </ac:grpSpMkLst>
        </pc:grpChg>
        <pc:grpChg chg="add mod">
          <ac:chgData name="Minh Tran" userId="59ade502-7af3-4e1d-b883-7a9e2f25f753" providerId="ADAL" clId="{B27C2AB0-6E6F-4507-9BBA-84CD93A8B44E}" dt="2023-08-15T08:45:32.486" v="3467"/>
          <ac:grpSpMkLst>
            <pc:docMk/>
            <pc:sldMk cId="847235293" sldId="450"/>
            <ac:grpSpMk id="73" creationId="{53C7E422-ACF7-187F-F492-265C525E6CDC}"/>
          </ac:grpSpMkLst>
        </pc:grpChg>
        <pc:cxnChg chg="mod">
          <ac:chgData name="Minh Tran" userId="59ade502-7af3-4e1d-b883-7a9e2f25f753" providerId="ADAL" clId="{B27C2AB0-6E6F-4507-9BBA-84CD93A8B44E}" dt="2023-08-15T08:45:28.331" v="3463"/>
          <ac:cxnSpMkLst>
            <pc:docMk/>
            <pc:sldMk cId="847235293" sldId="450"/>
            <ac:cxnSpMk id="8" creationId="{CC63E4A2-5FCD-CC26-8274-5C40615FA171}"/>
          </ac:cxnSpMkLst>
        </pc:cxnChg>
        <pc:cxnChg chg="mod">
          <ac:chgData name="Minh Tran" userId="59ade502-7af3-4e1d-b883-7a9e2f25f753" providerId="ADAL" clId="{B27C2AB0-6E6F-4507-9BBA-84CD93A8B44E}" dt="2023-08-15T08:45:28.331" v="3463"/>
          <ac:cxnSpMkLst>
            <pc:docMk/>
            <pc:sldMk cId="847235293" sldId="450"/>
            <ac:cxnSpMk id="9" creationId="{51DD4041-7FF7-FB18-E1FC-D349C8B6A1AB}"/>
          </ac:cxnSpMkLst>
        </pc:cxnChg>
        <pc:cxnChg chg="mod">
          <ac:chgData name="Minh Tran" userId="59ade502-7af3-4e1d-b883-7a9e2f25f753" providerId="ADAL" clId="{B27C2AB0-6E6F-4507-9BBA-84CD93A8B44E}" dt="2023-08-15T08:45:28.331" v="3463"/>
          <ac:cxnSpMkLst>
            <pc:docMk/>
            <pc:sldMk cId="847235293" sldId="450"/>
            <ac:cxnSpMk id="10" creationId="{1AD74E9A-46D2-E84A-9480-A6E2655C5E44}"/>
          </ac:cxnSpMkLst>
        </pc:cxnChg>
        <pc:cxnChg chg="mod">
          <ac:chgData name="Minh Tran" userId="59ade502-7af3-4e1d-b883-7a9e2f25f753" providerId="ADAL" clId="{B27C2AB0-6E6F-4507-9BBA-84CD93A8B44E}" dt="2023-08-15T08:45:28.331" v="3463"/>
          <ac:cxnSpMkLst>
            <pc:docMk/>
            <pc:sldMk cId="847235293" sldId="450"/>
            <ac:cxnSpMk id="11" creationId="{A2585B5A-D8D1-50D0-199D-8462245AD4B9}"/>
          </ac:cxnSpMkLst>
        </pc:cxnChg>
        <pc:cxnChg chg="mod">
          <ac:chgData name="Minh Tran" userId="59ade502-7af3-4e1d-b883-7a9e2f25f753" providerId="ADAL" clId="{B27C2AB0-6E6F-4507-9BBA-84CD93A8B44E}" dt="2023-08-15T08:45:28.331" v="3463"/>
          <ac:cxnSpMkLst>
            <pc:docMk/>
            <pc:sldMk cId="847235293" sldId="450"/>
            <ac:cxnSpMk id="13" creationId="{5EC33D31-CCE0-13A1-AC97-A027B6954848}"/>
          </ac:cxnSpMkLst>
        </pc:cxnChg>
        <pc:cxnChg chg="mod">
          <ac:chgData name="Minh Tran" userId="59ade502-7af3-4e1d-b883-7a9e2f25f753" providerId="ADAL" clId="{B27C2AB0-6E6F-4507-9BBA-84CD93A8B44E}" dt="2023-08-15T08:45:27.498" v="3462" actId="478"/>
          <ac:cxnSpMkLst>
            <pc:docMk/>
            <pc:sldMk cId="847235293" sldId="450"/>
            <ac:cxnSpMk id="35" creationId="{9AD0593F-877B-F973-3CC2-6C053E364599}"/>
          </ac:cxnSpMkLst>
        </pc:cxnChg>
        <pc:cxnChg chg="mod">
          <ac:chgData name="Minh Tran" userId="59ade502-7af3-4e1d-b883-7a9e2f25f753" providerId="ADAL" clId="{B27C2AB0-6E6F-4507-9BBA-84CD93A8B44E}" dt="2023-08-15T08:45:27.498" v="3462" actId="478"/>
          <ac:cxnSpMkLst>
            <pc:docMk/>
            <pc:sldMk cId="847235293" sldId="450"/>
            <ac:cxnSpMk id="36" creationId="{65D8A1A2-4C0B-D819-74D1-64B3AE02B7FB}"/>
          </ac:cxnSpMkLst>
        </pc:cxnChg>
        <pc:cxnChg chg="mod">
          <ac:chgData name="Minh Tran" userId="59ade502-7af3-4e1d-b883-7a9e2f25f753" providerId="ADAL" clId="{B27C2AB0-6E6F-4507-9BBA-84CD93A8B44E}" dt="2023-08-15T08:45:27.498" v="3462" actId="478"/>
          <ac:cxnSpMkLst>
            <pc:docMk/>
            <pc:sldMk cId="847235293" sldId="450"/>
            <ac:cxnSpMk id="37" creationId="{885C7566-C34C-98AB-C941-E346DCC38F1E}"/>
          </ac:cxnSpMkLst>
        </pc:cxnChg>
        <pc:cxnChg chg="mod">
          <ac:chgData name="Minh Tran" userId="59ade502-7af3-4e1d-b883-7a9e2f25f753" providerId="ADAL" clId="{B27C2AB0-6E6F-4507-9BBA-84CD93A8B44E}" dt="2023-08-15T08:45:27.498" v="3462" actId="478"/>
          <ac:cxnSpMkLst>
            <pc:docMk/>
            <pc:sldMk cId="847235293" sldId="450"/>
            <ac:cxnSpMk id="38" creationId="{E60297E8-88AC-59CA-B992-5C5F667F06C9}"/>
          </ac:cxnSpMkLst>
        </pc:cxnChg>
        <pc:cxnChg chg="mod">
          <ac:chgData name="Minh Tran" userId="59ade502-7af3-4e1d-b883-7a9e2f25f753" providerId="ADAL" clId="{B27C2AB0-6E6F-4507-9BBA-84CD93A8B44E}" dt="2023-08-15T08:45:27.498" v="3462" actId="478"/>
          <ac:cxnSpMkLst>
            <pc:docMk/>
            <pc:sldMk cId="847235293" sldId="450"/>
            <ac:cxnSpMk id="40" creationId="{C784E23C-17AC-B7C4-53E2-6BF23222E02A}"/>
          </ac:cxnSpMkLst>
        </pc:cxnChg>
        <pc:cxnChg chg="mod">
          <ac:chgData name="Minh Tran" userId="59ade502-7af3-4e1d-b883-7a9e2f25f753" providerId="ADAL" clId="{B27C2AB0-6E6F-4507-9BBA-84CD93A8B44E}" dt="2023-08-15T08:45:32.486" v="3467"/>
          <ac:cxnSpMkLst>
            <pc:docMk/>
            <pc:sldMk cId="847235293" sldId="450"/>
            <ac:cxnSpMk id="58" creationId="{428F2788-B48F-7AF1-8D08-076008A41262}"/>
          </ac:cxnSpMkLst>
        </pc:cxnChg>
        <pc:cxnChg chg="mod">
          <ac:chgData name="Minh Tran" userId="59ade502-7af3-4e1d-b883-7a9e2f25f753" providerId="ADAL" clId="{B27C2AB0-6E6F-4507-9BBA-84CD93A8B44E}" dt="2023-08-15T08:45:32.486" v="3467"/>
          <ac:cxnSpMkLst>
            <pc:docMk/>
            <pc:sldMk cId="847235293" sldId="450"/>
            <ac:cxnSpMk id="59" creationId="{942571BF-C744-FD18-1C63-37C3FAD7B19E}"/>
          </ac:cxnSpMkLst>
        </pc:cxnChg>
        <pc:cxnChg chg="mod">
          <ac:chgData name="Minh Tran" userId="59ade502-7af3-4e1d-b883-7a9e2f25f753" providerId="ADAL" clId="{B27C2AB0-6E6F-4507-9BBA-84CD93A8B44E}" dt="2023-08-15T08:45:32.486" v="3467"/>
          <ac:cxnSpMkLst>
            <pc:docMk/>
            <pc:sldMk cId="847235293" sldId="450"/>
            <ac:cxnSpMk id="60" creationId="{A5779AB5-7068-3469-A76C-ED6DDFD92A62}"/>
          </ac:cxnSpMkLst>
        </pc:cxnChg>
        <pc:cxnChg chg="mod">
          <ac:chgData name="Minh Tran" userId="59ade502-7af3-4e1d-b883-7a9e2f25f753" providerId="ADAL" clId="{B27C2AB0-6E6F-4507-9BBA-84CD93A8B44E}" dt="2023-08-15T08:45:32.486" v="3467"/>
          <ac:cxnSpMkLst>
            <pc:docMk/>
            <pc:sldMk cId="847235293" sldId="450"/>
            <ac:cxnSpMk id="61" creationId="{4341F5F7-5DF6-997B-7B59-20C53599042B}"/>
          </ac:cxnSpMkLst>
        </pc:cxnChg>
        <pc:cxnChg chg="mod">
          <ac:chgData name="Minh Tran" userId="59ade502-7af3-4e1d-b883-7a9e2f25f753" providerId="ADAL" clId="{B27C2AB0-6E6F-4507-9BBA-84CD93A8B44E}" dt="2023-08-15T08:45:32.486" v="3467"/>
          <ac:cxnSpMkLst>
            <pc:docMk/>
            <pc:sldMk cId="847235293" sldId="450"/>
            <ac:cxnSpMk id="63" creationId="{34ADB589-C02B-3ED6-0DEA-E4CBF23F4C9E}"/>
          </ac:cxnSpMkLst>
        </pc:cxnChg>
      </pc:sldChg>
      <pc:sldChg chg="add del">
        <pc:chgData name="Minh Tran" userId="59ade502-7af3-4e1d-b883-7a9e2f25f753" providerId="ADAL" clId="{B27C2AB0-6E6F-4507-9BBA-84CD93A8B44E}" dt="2023-08-05T07:08:21.467" v="225"/>
        <pc:sldMkLst>
          <pc:docMk/>
          <pc:sldMk cId="1145999942" sldId="450"/>
        </pc:sldMkLst>
      </pc:sldChg>
      <pc:sldChg chg="add del">
        <pc:chgData name="Minh Tran" userId="59ade502-7af3-4e1d-b883-7a9e2f25f753" providerId="ADAL" clId="{B27C2AB0-6E6F-4507-9BBA-84CD93A8B44E}" dt="2023-08-05T07:08:21.467" v="225"/>
        <pc:sldMkLst>
          <pc:docMk/>
          <pc:sldMk cId="2008227824" sldId="451"/>
        </pc:sldMkLst>
      </pc:sldChg>
      <pc:sldChg chg="add del setBg">
        <pc:chgData name="Minh Tran" userId="59ade502-7af3-4e1d-b883-7a9e2f25f753" providerId="ADAL" clId="{B27C2AB0-6E6F-4507-9BBA-84CD93A8B44E}" dt="2023-08-15T08:53:59.710" v="3486"/>
        <pc:sldMkLst>
          <pc:docMk/>
          <pc:sldMk cId="3641466228" sldId="451"/>
        </pc:sldMkLst>
      </pc:sldChg>
      <pc:sldChg chg="addSp delSp modSp add mod ord modTransition delAnim modAnim">
        <pc:chgData name="Minh Tran" userId="59ade502-7af3-4e1d-b883-7a9e2f25f753" providerId="ADAL" clId="{B27C2AB0-6E6F-4507-9BBA-84CD93A8B44E}" dt="2023-08-22T16:28:26.703" v="20425"/>
        <pc:sldMkLst>
          <pc:docMk/>
          <pc:sldMk cId="3689330575" sldId="451"/>
        </pc:sldMkLst>
        <pc:spChg chg="mod">
          <ac:chgData name="Minh Tran" userId="59ade502-7af3-4e1d-b883-7a9e2f25f753" providerId="ADAL" clId="{B27C2AB0-6E6F-4507-9BBA-84CD93A8B44E}" dt="2023-08-15T08:54:10.856" v="3489"/>
          <ac:spMkLst>
            <pc:docMk/>
            <pc:sldMk cId="3689330575" sldId="451"/>
            <ac:spMk id="3" creationId="{6799B238-2A36-6BF3-3825-A2613FC14951}"/>
          </ac:spMkLst>
        </pc:spChg>
        <pc:spChg chg="mod">
          <ac:chgData name="Minh Tran" userId="59ade502-7af3-4e1d-b883-7a9e2f25f753" providerId="ADAL" clId="{B27C2AB0-6E6F-4507-9BBA-84CD93A8B44E}" dt="2023-08-15T08:54:10.856" v="3489"/>
          <ac:spMkLst>
            <pc:docMk/>
            <pc:sldMk cId="3689330575" sldId="451"/>
            <ac:spMk id="4" creationId="{20B018B7-8041-3267-8DAE-C4113484018A}"/>
          </ac:spMkLst>
        </pc:spChg>
        <pc:spChg chg="mod">
          <ac:chgData name="Minh Tran" userId="59ade502-7af3-4e1d-b883-7a9e2f25f753" providerId="ADAL" clId="{B27C2AB0-6E6F-4507-9BBA-84CD93A8B44E}" dt="2023-08-15T08:54:10.856" v="3489"/>
          <ac:spMkLst>
            <pc:docMk/>
            <pc:sldMk cId="3689330575" sldId="451"/>
            <ac:spMk id="5" creationId="{BE046404-1F76-E542-0B54-FF2D54A8B8C2}"/>
          </ac:spMkLst>
        </pc:spChg>
        <pc:spChg chg="mod">
          <ac:chgData name="Minh Tran" userId="59ade502-7af3-4e1d-b883-7a9e2f25f753" providerId="ADAL" clId="{B27C2AB0-6E6F-4507-9BBA-84CD93A8B44E}" dt="2023-08-15T08:54:10.856" v="3489"/>
          <ac:spMkLst>
            <pc:docMk/>
            <pc:sldMk cId="3689330575" sldId="451"/>
            <ac:spMk id="6" creationId="{4A8F4088-7F7A-0C66-8D01-2F6DE7544312}"/>
          </ac:spMkLst>
        </pc:spChg>
        <pc:spChg chg="mod">
          <ac:chgData name="Minh Tran" userId="59ade502-7af3-4e1d-b883-7a9e2f25f753" providerId="ADAL" clId="{B27C2AB0-6E6F-4507-9BBA-84CD93A8B44E}" dt="2023-08-15T08:54:10.856" v="3489"/>
          <ac:spMkLst>
            <pc:docMk/>
            <pc:sldMk cId="3689330575" sldId="451"/>
            <ac:spMk id="11" creationId="{5707292E-9C4F-E701-DF34-FA34B5EB77C0}"/>
          </ac:spMkLst>
        </pc:spChg>
        <pc:spChg chg="mod">
          <ac:chgData name="Minh Tran" userId="59ade502-7af3-4e1d-b883-7a9e2f25f753" providerId="ADAL" clId="{B27C2AB0-6E6F-4507-9BBA-84CD93A8B44E}" dt="2023-08-15T08:54:10.856" v="3489"/>
          <ac:spMkLst>
            <pc:docMk/>
            <pc:sldMk cId="3689330575" sldId="451"/>
            <ac:spMk id="14" creationId="{DA5D61CF-9C0D-3777-BCB1-FCF690BEA856}"/>
          </ac:spMkLst>
        </pc:spChg>
        <pc:spChg chg="mod">
          <ac:chgData name="Minh Tran" userId="59ade502-7af3-4e1d-b883-7a9e2f25f753" providerId="ADAL" clId="{B27C2AB0-6E6F-4507-9BBA-84CD93A8B44E}" dt="2023-08-15T08:54:10.856" v="3489"/>
          <ac:spMkLst>
            <pc:docMk/>
            <pc:sldMk cId="3689330575" sldId="451"/>
            <ac:spMk id="15" creationId="{555E7205-4D5E-2884-E76F-46751C176A3A}"/>
          </ac:spMkLst>
        </pc:spChg>
        <pc:spChg chg="mod">
          <ac:chgData name="Minh Tran" userId="59ade502-7af3-4e1d-b883-7a9e2f25f753" providerId="ADAL" clId="{B27C2AB0-6E6F-4507-9BBA-84CD93A8B44E}" dt="2023-08-15T08:54:10.856" v="3489"/>
          <ac:spMkLst>
            <pc:docMk/>
            <pc:sldMk cId="3689330575" sldId="451"/>
            <ac:spMk id="16" creationId="{BC0BEF27-63A7-6632-6115-8B08F540FB06}"/>
          </ac:spMkLst>
        </pc:spChg>
        <pc:spChg chg="add del mod">
          <ac:chgData name="Minh Tran" userId="59ade502-7af3-4e1d-b883-7a9e2f25f753" providerId="ADAL" clId="{B27C2AB0-6E6F-4507-9BBA-84CD93A8B44E}" dt="2023-08-15T08:54:18.398" v="3492"/>
          <ac:spMkLst>
            <pc:docMk/>
            <pc:sldMk cId="3689330575" sldId="451"/>
            <ac:spMk id="17" creationId="{53CA26BE-1A0B-B4B3-81A9-FB19B879C090}"/>
          </ac:spMkLst>
        </pc:spChg>
        <pc:spChg chg="add del mod">
          <ac:chgData name="Minh Tran" userId="59ade502-7af3-4e1d-b883-7a9e2f25f753" providerId="ADAL" clId="{B27C2AB0-6E6F-4507-9BBA-84CD93A8B44E}" dt="2023-08-15T08:54:18.398" v="3492"/>
          <ac:spMkLst>
            <pc:docMk/>
            <pc:sldMk cId="3689330575" sldId="451"/>
            <ac:spMk id="18" creationId="{4A52335A-705E-C986-D0EE-D6CAE413C11C}"/>
          </ac:spMkLst>
        </pc:spChg>
        <pc:spChg chg="add del mod">
          <ac:chgData name="Minh Tran" userId="59ade502-7af3-4e1d-b883-7a9e2f25f753" providerId="ADAL" clId="{B27C2AB0-6E6F-4507-9BBA-84CD93A8B44E}" dt="2023-08-15T08:54:18.398" v="3492"/>
          <ac:spMkLst>
            <pc:docMk/>
            <pc:sldMk cId="3689330575" sldId="451"/>
            <ac:spMk id="19" creationId="{F3E5A1FD-5D40-446E-8F2A-D05BCB399963}"/>
          </ac:spMkLst>
        </pc:spChg>
        <pc:spChg chg="add del mod">
          <ac:chgData name="Minh Tran" userId="59ade502-7af3-4e1d-b883-7a9e2f25f753" providerId="ADAL" clId="{B27C2AB0-6E6F-4507-9BBA-84CD93A8B44E}" dt="2023-08-15T08:54:18.398" v="3492"/>
          <ac:spMkLst>
            <pc:docMk/>
            <pc:sldMk cId="3689330575" sldId="451"/>
            <ac:spMk id="20" creationId="{C0DE5BEE-53C0-69E8-164A-E862C9C7FFDD}"/>
          </ac:spMkLst>
        </pc:spChg>
        <pc:spChg chg="add del mod">
          <ac:chgData name="Minh Tran" userId="59ade502-7af3-4e1d-b883-7a9e2f25f753" providerId="ADAL" clId="{B27C2AB0-6E6F-4507-9BBA-84CD93A8B44E}" dt="2023-08-15T08:54:18.398" v="3492"/>
          <ac:spMkLst>
            <pc:docMk/>
            <pc:sldMk cId="3689330575" sldId="451"/>
            <ac:spMk id="21" creationId="{E0E39CC0-1358-7D35-3A30-DCC6CE4BD7BA}"/>
          </ac:spMkLst>
        </pc:spChg>
        <pc:spChg chg="mod">
          <ac:chgData name="Minh Tran" userId="59ade502-7af3-4e1d-b883-7a9e2f25f753" providerId="ADAL" clId="{B27C2AB0-6E6F-4507-9BBA-84CD93A8B44E}" dt="2023-08-15T08:54:10.856" v="3489"/>
          <ac:spMkLst>
            <pc:docMk/>
            <pc:sldMk cId="3689330575" sldId="451"/>
            <ac:spMk id="23" creationId="{3B6F659B-82B0-8AF7-E2E2-B157D77F99A9}"/>
          </ac:spMkLst>
        </pc:spChg>
        <pc:spChg chg="mod">
          <ac:chgData name="Minh Tran" userId="59ade502-7af3-4e1d-b883-7a9e2f25f753" providerId="ADAL" clId="{B27C2AB0-6E6F-4507-9BBA-84CD93A8B44E}" dt="2023-08-15T08:54:10.856" v="3489"/>
          <ac:spMkLst>
            <pc:docMk/>
            <pc:sldMk cId="3689330575" sldId="451"/>
            <ac:spMk id="24" creationId="{54E34E02-E1D9-8779-DEA0-F9AD9699DDF9}"/>
          </ac:spMkLst>
        </pc:spChg>
        <pc:spChg chg="mod">
          <ac:chgData name="Minh Tran" userId="59ade502-7af3-4e1d-b883-7a9e2f25f753" providerId="ADAL" clId="{B27C2AB0-6E6F-4507-9BBA-84CD93A8B44E}" dt="2023-08-15T08:54:10.856" v="3489"/>
          <ac:spMkLst>
            <pc:docMk/>
            <pc:sldMk cId="3689330575" sldId="451"/>
            <ac:spMk id="25" creationId="{F2178F5F-640A-6428-A83E-EE8065175589}"/>
          </ac:spMkLst>
        </pc:spChg>
        <pc:spChg chg="add del mod">
          <ac:chgData name="Minh Tran" userId="59ade502-7af3-4e1d-b883-7a9e2f25f753" providerId="ADAL" clId="{B27C2AB0-6E6F-4507-9BBA-84CD93A8B44E}" dt="2023-08-15T08:54:18.398" v="3492"/>
          <ac:spMkLst>
            <pc:docMk/>
            <pc:sldMk cId="3689330575" sldId="451"/>
            <ac:spMk id="26" creationId="{DF471DE2-EC12-6179-3164-AD8939887456}"/>
          </ac:spMkLst>
        </pc:spChg>
        <pc:spChg chg="mod">
          <ac:chgData name="Minh Tran" userId="59ade502-7af3-4e1d-b883-7a9e2f25f753" providerId="ADAL" clId="{B27C2AB0-6E6F-4507-9BBA-84CD93A8B44E}" dt="2023-08-15T08:54:18.440" v="3493"/>
          <ac:spMkLst>
            <pc:docMk/>
            <pc:sldMk cId="3689330575" sldId="451"/>
            <ac:spMk id="28" creationId="{EE73B30D-BBC6-9DFB-252E-013EA0C74192}"/>
          </ac:spMkLst>
        </pc:spChg>
        <pc:spChg chg="mod">
          <ac:chgData name="Minh Tran" userId="59ade502-7af3-4e1d-b883-7a9e2f25f753" providerId="ADAL" clId="{B27C2AB0-6E6F-4507-9BBA-84CD93A8B44E}" dt="2023-08-15T08:54:18.440" v="3493"/>
          <ac:spMkLst>
            <pc:docMk/>
            <pc:sldMk cId="3689330575" sldId="451"/>
            <ac:spMk id="29" creationId="{5DC2924E-D473-09B3-1C2E-53E7006CD155}"/>
          </ac:spMkLst>
        </pc:spChg>
        <pc:spChg chg="mod">
          <ac:chgData name="Minh Tran" userId="59ade502-7af3-4e1d-b883-7a9e2f25f753" providerId="ADAL" clId="{B27C2AB0-6E6F-4507-9BBA-84CD93A8B44E}" dt="2023-08-15T08:54:18.440" v="3493"/>
          <ac:spMkLst>
            <pc:docMk/>
            <pc:sldMk cId="3689330575" sldId="451"/>
            <ac:spMk id="30" creationId="{D575F311-3F1B-CE43-F638-136874C89FE8}"/>
          </ac:spMkLst>
        </pc:spChg>
        <pc:spChg chg="mod">
          <ac:chgData name="Minh Tran" userId="59ade502-7af3-4e1d-b883-7a9e2f25f753" providerId="ADAL" clId="{B27C2AB0-6E6F-4507-9BBA-84CD93A8B44E}" dt="2023-08-15T08:54:18.440" v="3493"/>
          <ac:spMkLst>
            <pc:docMk/>
            <pc:sldMk cId="3689330575" sldId="451"/>
            <ac:spMk id="31" creationId="{54E7DC3A-CA4D-9D2B-C599-F198A749C3E5}"/>
          </ac:spMkLst>
        </pc:spChg>
        <pc:spChg chg="mod">
          <ac:chgData name="Minh Tran" userId="59ade502-7af3-4e1d-b883-7a9e2f25f753" providerId="ADAL" clId="{B27C2AB0-6E6F-4507-9BBA-84CD93A8B44E}" dt="2023-08-15T08:54:18.440" v="3493"/>
          <ac:spMkLst>
            <pc:docMk/>
            <pc:sldMk cId="3689330575" sldId="451"/>
            <ac:spMk id="38" creationId="{58114F7B-531C-67A3-8CBA-61C3841ABBFA}"/>
          </ac:spMkLst>
        </pc:spChg>
        <pc:spChg chg="mod">
          <ac:chgData name="Minh Tran" userId="59ade502-7af3-4e1d-b883-7a9e2f25f753" providerId="ADAL" clId="{B27C2AB0-6E6F-4507-9BBA-84CD93A8B44E}" dt="2023-08-15T08:54:18.440" v="3493"/>
          <ac:spMkLst>
            <pc:docMk/>
            <pc:sldMk cId="3689330575" sldId="451"/>
            <ac:spMk id="41" creationId="{CC51E8EA-86DD-7723-C3AA-B68055DCDA86}"/>
          </ac:spMkLst>
        </pc:spChg>
        <pc:spChg chg="mod">
          <ac:chgData name="Minh Tran" userId="59ade502-7af3-4e1d-b883-7a9e2f25f753" providerId="ADAL" clId="{B27C2AB0-6E6F-4507-9BBA-84CD93A8B44E}" dt="2023-08-15T08:54:18.440" v="3493"/>
          <ac:spMkLst>
            <pc:docMk/>
            <pc:sldMk cId="3689330575" sldId="451"/>
            <ac:spMk id="42" creationId="{912B4E1E-BB6D-C44F-3F43-D5D605EECF29}"/>
          </ac:spMkLst>
        </pc:spChg>
        <pc:spChg chg="mod">
          <ac:chgData name="Minh Tran" userId="59ade502-7af3-4e1d-b883-7a9e2f25f753" providerId="ADAL" clId="{B27C2AB0-6E6F-4507-9BBA-84CD93A8B44E}" dt="2023-08-15T08:54:18.440" v="3493"/>
          <ac:spMkLst>
            <pc:docMk/>
            <pc:sldMk cId="3689330575" sldId="451"/>
            <ac:spMk id="43" creationId="{F239EF27-F313-1F52-8A68-011091B28268}"/>
          </ac:spMkLst>
        </pc:spChg>
        <pc:spChg chg="add mod">
          <ac:chgData name="Minh Tran" userId="59ade502-7af3-4e1d-b883-7a9e2f25f753" providerId="ADAL" clId="{B27C2AB0-6E6F-4507-9BBA-84CD93A8B44E}" dt="2023-08-15T08:54:18.440" v="3493"/>
          <ac:spMkLst>
            <pc:docMk/>
            <pc:sldMk cId="3689330575" sldId="451"/>
            <ac:spMk id="44" creationId="{207CAEC9-8B8E-E803-0312-7C90B70C56AA}"/>
          </ac:spMkLst>
        </pc:spChg>
        <pc:spChg chg="add mod">
          <ac:chgData name="Minh Tran" userId="59ade502-7af3-4e1d-b883-7a9e2f25f753" providerId="ADAL" clId="{B27C2AB0-6E6F-4507-9BBA-84CD93A8B44E}" dt="2023-08-15T08:54:18.440" v="3493"/>
          <ac:spMkLst>
            <pc:docMk/>
            <pc:sldMk cId="3689330575" sldId="451"/>
            <ac:spMk id="45" creationId="{08171A9A-5D02-3720-A3AF-98EA54E1F1BF}"/>
          </ac:spMkLst>
        </pc:spChg>
        <pc:spChg chg="add mod">
          <ac:chgData name="Minh Tran" userId="59ade502-7af3-4e1d-b883-7a9e2f25f753" providerId="ADAL" clId="{B27C2AB0-6E6F-4507-9BBA-84CD93A8B44E}" dt="2023-08-15T08:54:18.440" v="3493"/>
          <ac:spMkLst>
            <pc:docMk/>
            <pc:sldMk cId="3689330575" sldId="451"/>
            <ac:spMk id="46" creationId="{DAF070D8-C49E-9FAB-93D2-59AE0D1E170B}"/>
          </ac:spMkLst>
        </pc:spChg>
        <pc:spChg chg="add mod">
          <ac:chgData name="Minh Tran" userId="59ade502-7af3-4e1d-b883-7a9e2f25f753" providerId="ADAL" clId="{B27C2AB0-6E6F-4507-9BBA-84CD93A8B44E}" dt="2023-08-15T08:54:18.440" v="3493"/>
          <ac:spMkLst>
            <pc:docMk/>
            <pc:sldMk cId="3689330575" sldId="451"/>
            <ac:spMk id="47" creationId="{5B19B3AD-6C01-473B-815B-000117D49B83}"/>
          </ac:spMkLst>
        </pc:spChg>
        <pc:spChg chg="add mod">
          <ac:chgData name="Minh Tran" userId="59ade502-7af3-4e1d-b883-7a9e2f25f753" providerId="ADAL" clId="{B27C2AB0-6E6F-4507-9BBA-84CD93A8B44E}" dt="2023-08-15T08:54:18.440" v="3493"/>
          <ac:spMkLst>
            <pc:docMk/>
            <pc:sldMk cId="3689330575" sldId="451"/>
            <ac:spMk id="48" creationId="{1D34B104-693C-B376-3FEF-22D9FF92BA46}"/>
          </ac:spMkLst>
        </pc:spChg>
        <pc:spChg chg="mod">
          <ac:chgData name="Minh Tran" userId="59ade502-7af3-4e1d-b883-7a9e2f25f753" providerId="ADAL" clId="{B27C2AB0-6E6F-4507-9BBA-84CD93A8B44E}" dt="2023-08-15T08:54:18.440" v="3493"/>
          <ac:spMkLst>
            <pc:docMk/>
            <pc:sldMk cId="3689330575" sldId="451"/>
            <ac:spMk id="50" creationId="{E6CB1BD0-208B-3E7C-3A10-2193476F65CE}"/>
          </ac:spMkLst>
        </pc:spChg>
        <pc:spChg chg="mod">
          <ac:chgData name="Minh Tran" userId="59ade502-7af3-4e1d-b883-7a9e2f25f753" providerId="ADAL" clId="{B27C2AB0-6E6F-4507-9BBA-84CD93A8B44E}" dt="2023-08-15T08:54:18.440" v="3493"/>
          <ac:spMkLst>
            <pc:docMk/>
            <pc:sldMk cId="3689330575" sldId="451"/>
            <ac:spMk id="51" creationId="{896F6499-077F-C568-8912-BB1E074F2246}"/>
          </ac:spMkLst>
        </pc:spChg>
        <pc:spChg chg="mod">
          <ac:chgData name="Minh Tran" userId="59ade502-7af3-4e1d-b883-7a9e2f25f753" providerId="ADAL" clId="{B27C2AB0-6E6F-4507-9BBA-84CD93A8B44E}" dt="2023-08-15T08:54:18.440" v="3493"/>
          <ac:spMkLst>
            <pc:docMk/>
            <pc:sldMk cId="3689330575" sldId="451"/>
            <ac:spMk id="52" creationId="{27093359-CA21-E80E-24A4-60CC704C89EC}"/>
          </ac:spMkLst>
        </pc:spChg>
        <pc:spChg chg="add mod">
          <ac:chgData name="Minh Tran" userId="59ade502-7af3-4e1d-b883-7a9e2f25f753" providerId="ADAL" clId="{B27C2AB0-6E6F-4507-9BBA-84CD93A8B44E}" dt="2023-08-15T08:54:18.440" v="3493"/>
          <ac:spMkLst>
            <pc:docMk/>
            <pc:sldMk cId="3689330575" sldId="451"/>
            <ac:spMk id="53" creationId="{1FA4E85C-2814-1A20-9C12-792471F25AFE}"/>
          </ac:spMkLst>
        </pc:spChg>
        <pc:spChg chg="del">
          <ac:chgData name="Minh Tran" userId="59ade502-7af3-4e1d-b883-7a9e2f25f753" providerId="ADAL" clId="{B27C2AB0-6E6F-4507-9BBA-84CD93A8B44E}" dt="2023-08-15T08:54:09.639" v="3488" actId="478"/>
          <ac:spMkLst>
            <pc:docMk/>
            <pc:sldMk cId="3689330575" sldId="451"/>
            <ac:spMk id="68" creationId="{3DA10258-3A3D-1D29-ACA5-BCCFD176CA36}"/>
          </ac:spMkLst>
        </pc:spChg>
        <pc:spChg chg="del">
          <ac:chgData name="Minh Tran" userId="59ade502-7af3-4e1d-b883-7a9e2f25f753" providerId="ADAL" clId="{B27C2AB0-6E6F-4507-9BBA-84CD93A8B44E}" dt="2023-08-15T08:54:09.639" v="3488" actId="478"/>
          <ac:spMkLst>
            <pc:docMk/>
            <pc:sldMk cId="3689330575" sldId="451"/>
            <ac:spMk id="69" creationId="{FD84916B-6CE6-C162-75EF-3AACF9284103}"/>
          </ac:spMkLst>
        </pc:spChg>
        <pc:spChg chg="del">
          <ac:chgData name="Minh Tran" userId="59ade502-7af3-4e1d-b883-7a9e2f25f753" providerId="ADAL" clId="{B27C2AB0-6E6F-4507-9BBA-84CD93A8B44E}" dt="2023-08-15T08:54:09.639" v="3488" actId="478"/>
          <ac:spMkLst>
            <pc:docMk/>
            <pc:sldMk cId="3689330575" sldId="451"/>
            <ac:spMk id="70" creationId="{CC69E9F3-B311-BE34-ED4B-D44E1BAC4906}"/>
          </ac:spMkLst>
        </pc:spChg>
        <pc:spChg chg="del">
          <ac:chgData name="Minh Tran" userId="59ade502-7af3-4e1d-b883-7a9e2f25f753" providerId="ADAL" clId="{B27C2AB0-6E6F-4507-9BBA-84CD93A8B44E}" dt="2023-08-15T08:54:09.639" v="3488" actId="478"/>
          <ac:spMkLst>
            <pc:docMk/>
            <pc:sldMk cId="3689330575" sldId="451"/>
            <ac:spMk id="71" creationId="{36A32E6A-D7B5-A159-009C-F5E9A3900DAE}"/>
          </ac:spMkLst>
        </pc:spChg>
        <pc:spChg chg="del">
          <ac:chgData name="Minh Tran" userId="59ade502-7af3-4e1d-b883-7a9e2f25f753" providerId="ADAL" clId="{B27C2AB0-6E6F-4507-9BBA-84CD93A8B44E}" dt="2023-08-15T08:54:09.639" v="3488" actId="478"/>
          <ac:spMkLst>
            <pc:docMk/>
            <pc:sldMk cId="3689330575" sldId="451"/>
            <ac:spMk id="72" creationId="{E96B6ECC-D741-98A6-2DCE-7DBE78B9E083}"/>
          </ac:spMkLst>
        </pc:spChg>
        <pc:spChg chg="del">
          <ac:chgData name="Minh Tran" userId="59ade502-7af3-4e1d-b883-7a9e2f25f753" providerId="ADAL" clId="{B27C2AB0-6E6F-4507-9BBA-84CD93A8B44E}" dt="2023-08-15T08:54:09.639" v="3488" actId="478"/>
          <ac:spMkLst>
            <pc:docMk/>
            <pc:sldMk cId="3689330575" sldId="451"/>
            <ac:spMk id="77" creationId="{D98AC49C-2883-CF08-34C9-7EBF0BCD1BA5}"/>
          </ac:spMkLst>
        </pc:spChg>
        <pc:grpChg chg="add del mod">
          <ac:chgData name="Minh Tran" userId="59ade502-7af3-4e1d-b883-7a9e2f25f753" providerId="ADAL" clId="{B27C2AB0-6E6F-4507-9BBA-84CD93A8B44E}" dt="2023-08-15T08:54:18.398" v="3492"/>
          <ac:grpSpMkLst>
            <pc:docMk/>
            <pc:sldMk cId="3689330575" sldId="451"/>
            <ac:grpSpMk id="2" creationId="{1F3CB9F2-BAD2-3866-BA67-610615512A98}"/>
          </ac:grpSpMkLst>
        </pc:grpChg>
        <pc:grpChg chg="add del mod">
          <ac:chgData name="Minh Tran" userId="59ade502-7af3-4e1d-b883-7a9e2f25f753" providerId="ADAL" clId="{B27C2AB0-6E6F-4507-9BBA-84CD93A8B44E}" dt="2023-08-15T08:54:18.398" v="3492"/>
          <ac:grpSpMkLst>
            <pc:docMk/>
            <pc:sldMk cId="3689330575" sldId="451"/>
            <ac:grpSpMk id="13" creationId="{66FABDD8-ADE8-ADA4-BED2-AA4187461BCE}"/>
          </ac:grpSpMkLst>
        </pc:grpChg>
        <pc:grpChg chg="add del mod">
          <ac:chgData name="Minh Tran" userId="59ade502-7af3-4e1d-b883-7a9e2f25f753" providerId="ADAL" clId="{B27C2AB0-6E6F-4507-9BBA-84CD93A8B44E}" dt="2023-08-15T08:54:18.398" v="3492"/>
          <ac:grpSpMkLst>
            <pc:docMk/>
            <pc:sldMk cId="3689330575" sldId="451"/>
            <ac:grpSpMk id="22" creationId="{028F0609-3B63-4209-7540-6C2C63ABAB6E}"/>
          </ac:grpSpMkLst>
        </pc:grpChg>
        <pc:grpChg chg="add mod">
          <ac:chgData name="Minh Tran" userId="59ade502-7af3-4e1d-b883-7a9e2f25f753" providerId="ADAL" clId="{B27C2AB0-6E6F-4507-9BBA-84CD93A8B44E}" dt="2023-08-15T08:54:18.440" v="3493"/>
          <ac:grpSpMkLst>
            <pc:docMk/>
            <pc:sldMk cId="3689330575" sldId="451"/>
            <ac:grpSpMk id="27" creationId="{9B942751-76E2-19B6-BAFB-C998CE409EB0}"/>
          </ac:grpSpMkLst>
        </pc:grpChg>
        <pc:grpChg chg="del">
          <ac:chgData name="Minh Tran" userId="59ade502-7af3-4e1d-b883-7a9e2f25f753" providerId="ADAL" clId="{B27C2AB0-6E6F-4507-9BBA-84CD93A8B44E}" dt="2023-08-15T08:54:09.639" v="3488" actId="478"/>
          <ac:grpSpMkLst>
            <pc:docMk/>
            <pc:sldMk cId="3689330575" sldId="451"/>
            <ac:grpSpMk id="32" creationId="{F93755C7-0BA4-5E87-46A9-53ED8CF3E109}"/>
          </ac:grpSpMkLst>
        </pc:grpChg>
        <pc:grpChg chg="add mod">
          <ac:chgData name="Minh Tran" userId="59ade502-7af3-4e1d-b883-7a9e2f25f753" providerId="ADAL" clId="{B27C2AB0-6E6F-4507-9BBA-84CD93A8B44E}" dt="2023-08-15T08:54:18.440" v="3493"/>
          <ac:grpSpMkLst>
            <pc:docMk/>
            <pc:sldMk cId="3689330575" sldId="451"/>
            <ac:grpSpMk id="40" creationId="{14FC7DF0-58AF-B16C-5C15-CB9B063B2534}"/>
          </ac:grpSpMkLst>
        </pc:grpChg>
        <pc:grpChg chg="add mod">
          <ac:chgData name="Minh Tran" userId="59ade502-7af3-4e1d-b883-7a9e2f25f753" providerId="ADAL" clId="{B27C2AB0-6E6F-4507-9BBA-84CD93A8B44E}" dt="2023-08-15T08:54:18.440" v="3493"/>
          <ac:grpSpMkLst>
            <pc:docMk/>
            <pc:sldMk cId="3689330575" sldId="451"/>
            <ac:grpSpMk id="49" creationId="{7C5A5EC3-091C-A287-FDF0-B8D3EDDD8765}"/>
          </ac:grpSpMkLst>
        </pc:grpChg>
        <pc:grpChg chg="del">
          <ac:chgData name="Minh Tran" userId="59ade502-7af3-4e1d-b883-7a9e2f25f753" providerId="ADAL" clId="{B27C2AB0-6E6F-4507-9BBA-84CD93A8B44E}" dt="2023-08-15T08:54:09.639" v="3488" actId="478"/>
          <ac:grpSpMkLst>
            <pc:docMk/>
            <pc:sldMk cId="3689330575" sldId="451"/>
            <ac:grpSpMk id="64" creationId="{1A32A160-F5A6-A6F3-EAE8-7411C876A513}"/>
          </ac:grpSpMkLst>
        </pc:grpChg>
        <pc:grpChg chg="del">
          <ac:chgData name="Minh Tran" userId="59ade502-7af3-4e1d-b883-7a9e2f25f753" providerId="ADAL" clId="{B27C2AB0-6E6F-4507-9BBA-84CD93A8B44E}" dt="2023-08-15T08:54:09.639" v="3488" actId="478"/>
          <ac:grpSpMkLst>
            <pc:docMk/>
            <pc:sldMk cId="3689330575" sldId="451"/>
            <ac:grpSpMk id="73" creationId="{53C7E422-ACF7-187F-F492-265C525E6CDC}"/>
          </ac:grpSpMkLst>
        </pc:grpChg>
        <pc:cxnChg chg="mod">
          <ac:chgData name="Minh Tran" userId="59ade502-7af3-4e1d-b883-7a9e2f25f753" providerId="ADAL" clId="{B27C2AB0-6E6F-4507-9BBA-84CD93A8B44E}" dt="2023-08-15T08:54:10.856" v="3489"/>
          <ac:cxnSpMkLst>
            <pc:docMk/>
            <pc:sldMk cId="3689330575" sldId="451"/>
            <ac:cxnSpMk id="7" creationId="{B11AE7DC-C8EB-BC97-C4FF-923CB7D20996}"/>
          </ac:cxnSpMkLst>
        </pc:cxnChg>
        <pc:cxnChg chg="mod">
          <ac:chgData name="Minh Tran" userId="59ade502-7af3-4e1d-b883-7a9e2f25f753" providerId="ADAL" clId="{B27C2AB0-6E6F-4507-9BBA-84CD93A8B44E}" dt="2023-08-15T08:54:10.856" v="3489"/>
          <ac:cxnSpMkLst>
            <pc:docMk/>
            <pc:sldMk cId="3689330575" sldId="451"/>
            <ac:cxnSpMk id="8" creationId="{3EEE9CA0-1C4A-DA42-82D6-5A8B32236941}"/>
          </ac:cxnSpMkLst>
        </pc:cxnChg>
        <pc:cxnChg chg="mod">
          <ac:chgData name="Minh Tran" userId="59ade502-7af3-4e1d-b883-7a9e2f25f753" providerId="ADAL" clId="{B27C2AB0-6E6F-4507-9BBA-84CD93A8B44E}" dt="2023-08-15T08:54:10.856" v="3489"/>
          <ac:cxnSpMkLst>
            <pc:docMk/>
            <pc:sldMk cId="3689330575" sldId="451"/>
            <ac:cxnSpMk id="9" creationId="{84D2BA25-19F3-B666-EC81-452EBE85CE63}"/>
          </ac:cxnSpMkLst>
        </pc:cxnChg>
        <pc:cxnChg chg="mod">
          <ac:chgData name="Minh Tran" userId="59ade502-7af3-4e1d-b883-7a9e2f25f753" providerId="ADAL" clId="{B27C2AB0-6E6F-4507-9BBA-84CD93A8B44E}" dt="2023-08-15T08:54:10.856" v="3489"/>
          <ac:cxnSpMkLst>
            <pc:docMk/>
            <pc:sldMk cId="3689330575" sldId="451"/>
            <ac:cxnSpMk id="10" creationId="{24A6096A-94AA-12F8-520C-953AE357D5B4}"/>
          </ac:cxnSpMkLst>
        </pc:cxnChg>
        <pc:cxnChg chg="mod">
          <ac:chgData name="Minh Tran" userId="59ade502-7af3-4e1d-b883-7a9e2f25f753" providerId="ADAL" clId="{B27C2AB0-6E6F-4507-9BBA-84CD93A8B44E}" dt="2023-08-15T08:54:10.856" v="3489"/>
          <ac:cxnSpMkLst>
            <pc:docMk/>
            <pc:sldMk cId="3689330575" sldId="451"/>
            <ac:cxnSpMk id="12" creationId="{3886FAAD-3954-EE86-19C1-1ACEDA157B44}"/>
          </ac:cxnSpMkLst>
        </pc:cxnChg>
        <pc:cxnChg chg="mod">
          <ac:chgData name="Minh Tran" userId="59ade502-7af3-4e1d-b883-7a9e2f25f753" providerId="ADAL" clId="{B27C2AB0-6E6F-4507-9BBA-84CD93A8B44E}" dt="2023-08-15T08:54:18.440" v="3493"/>
          <ac:cxnSpMkLst>
            <pc:docMk/>
            <pc:sldMk cId="3689330575" sldId="451"/>
            <ac:cxnSpMk id="34" creationId="{7315121D-2DB6-8F36-A241-A2A636A65DD6}"/>
          </ac:cxnSpMkLst>
        </pc:cxnChg>
        <pc:cxnChg chg="mod">
          <ac:chgData name="Minh Tran" userId="59ade502-7af3-4e1d-b883-7a9e2f25f753" providerId="ADAL" clId="{B27C2AB0-6E6F-4507-9BBA-84CD93A8B44E}" dt="2023-08-15T08:54:18.440" v="3493"/>
          <ac:cxnSpMkLst>
            <pc:docMk/>
            <pc:sldMk cId="3689330575" sldId="451"/>
            <ac:cxnSpMk id="35" creationId="{312360A9-6A64-F0FB-33CC-D2CC45DBC544}"/>
          </ac:cxnSpMkLst>
        </pc:cxnChg>
        <pc:cxnChg chg="mod">
          <ac:chgData name="Minh Tran" userId="59ade502-7af3-4e1d-b883-7a9e2f25f753" providerId="ADAL" clId="{B27C2AB0-6E6F-4507-9BBA-84CD93A8B44E}" dt="2023-08-15T08:54:18.440" v="3493"/>
          <ac:cxnSpMkLst>
            <pc:docMk/>
            <pc:sldMk cId="3689330575" sldId="451"/>
            <ac:cxnSpMk id="36" creationId="{4ED713C5-4768-7DC2-A33D-DCDC7D016D68}"/>
          </ac:cxnSpMkLst>
        </pc:cxnChg>
        <pc:cxnChg chg="mod">
          <ac:chgData name="Minh Tran" userId="59ade502-7af3-4e1d-b883-7a9e2f25f753" providerId="ADAL" clId="{B27C2AB0-6E6F-4507-9BBA-84CD93A8B44E}" dt="2023-08-15T08:54:18.440" v="3493"/>
          <ac:cxnSpMkLst>
            <pc:docMk/>
            <pc:sldMk cId="3689330575" sldId="451"/>
            <ac:cxnSpMk id="37" creationId="{31C6ABA6-29A4-8DF6-3170-F8DBA62D9866}"/>
          </ac:cxnSpMkLst>
        </pc:cxnChg>
        <pc:cxnChg chg="mod">
          <ac:chgData name="Minh Tran" userId="59ade502-7af3-4e1d-b883-7a9e2f25f753" providerId="ADAL" clId="{B27C2AB0-6E6F-4507-9BBA-84CD93A8B44E}" dt="2023-08-15T08:54:18.440" v="3493"/>
          <ac:cxnSpMkLst>
            <pc:docMk/>
            <pc:sldMk cId="3689330575" sldId="451"/>
            <ac:cxnSpMk id="39" creationId="{FBAF6C4A-DACC-F733-6FFB-C6823F9942E0}"/>
          </ac:cxnSpMkLst>
        </pc:cxnChg>
        <pc:cxnChg chg="mod">
          <ac:chgData name="Minh Tran" userId="59ade502-7af3-4e1d-b883-7a9e2f25f753" providerId="ADAL" clId="{B27C2AB0-6E6F-4507-9BBA-84CD93A8B44E}" dt="2023-08-15T08:54:09.639" v="3488" actId="478"/>
          <ac:cxnSpMkLst>
            <pc:docMk/>
            <pc:sldMk cId="3689330575" sldId="451"/>
            <ac:cxnSpMk id="58" creationId="{428F2788-B48F-7AF1-8D08-076008A41262}"/>
          </ac:cxnSpMkLst>
        </pc:cxnChg>
        <pc:cxnChg chg="mod">
          <ac:chgData name="Minh Tran" userId="59ade502-7af3-4e1d-b883-7a9e2f25f753" providerId="ADAL" clId="{B27C2AB0-6E6F-4507-9BBA-84CD93A8B44E}" dt="2023-08-15T08:54:09.639" v="3488" actId="478"/>
          <ac:cxnSpMkLst>
            <pc:docMk/>
            <pc:sldMk cId="3689330575" sldId="451"/>
            <ac:cxnSpMk id="59" creationId="{942571BF-C744-FD18-1C63-37C3FAD7B19E}"/>
          </ac:cxnSpMkLst>
        </pc:cxnChg>
        <pc:cxnChg chg="mod">
          <ac:chgData name="Minh Tran" userId="59ade502-7af3-4e1d-b883-7a9e2f25f753" providerId="ADAL" clId="{B27C2AB0-6E6F-4507-9BBA-84CD93A8B44E}" dt="2023-08-15T08:54:09.639" v="3488" actId="478"/>
          <ac:cxnSpMkLst>
            <pc:docMk/>
            <pc:sldMk cId="3689330575" sldId="451"/>
            <ac:cxnSpMk id="60" creationId="{A5779AB5-7068-3469-A76C-ED6DDFD92A62}"/>
          </ac:cxnSpMkLst>
        </pc:cxnChg>
        <pc:cxnChg chg="mod">
          <ac:chgData name="Minh Tran" userId="59ade502-7af3-4e1d-b883-7a9e2f25f753" providerId="ADAL" clId="{B27C2AB0-6E6F-4507-9BBA-84CD93A8B44E}" dt="2023-08-15T08:54:09.639" v="3488" actId="478"/>
          <ac:cxnSpMkLst>
            <pc:docMk/>
            <pc:sldMk cId="3689330575" sldId="451"/>
            <ac:cxnSpMk id="61" creationId="{4341F5F7-5DF6-997B-7B59-20C53599042B}"/>
          </ac:cxnSpMkLst>
        </pc:cxnChg>
        <pc:cxnChg chg="mod">
          <ac:chgData name="Minh Tran" userId="59ade502-7af3-4e1d-b883-7a9e2f25f753" providerId="ADAL" clId="{B27C2AB0-6E6F-4507-9BBA-84CD93A8B44E}" dt="2023-08-15T08:54:09.639" v="3488" actId="478"/>
          <ac:cxnSpMkLst>
            <pc:docMk/>
            <pc:sldMk cId="3689330575" sldId="451"/>
            <ac:cxnSpMk id="63" creationId="{34ADB589-C02B-3ED6-0DEA-E4CBF23F4C9E}"/>
          </ac:cxnSpMkLst>
        </pc:cxnChg>
      </pc:sldChg>
      <pc:sldChg chg="add del">
        <pc:chgData name="Minh Tran" userId="59ade502-7af3-4e1d-b883-7a9e2f25f753" providerId="ADAL" clId="{B27C2AB0-6E6F-4507-9BBA-84CD93A8B44E}" dt="2023-08-05T07:08:21.467" v="225"/>
        <pc:sldMkLst>
          <pc:docMk/>
          <pc:sldMk cId="2415865035" sldId="452"/>
        </pc:sldMkLst>
      </pc:sldChg>
      <pc:sldChg chg="addSp delSp modSp add mod ord modTransition delAnim">
        <pc:chgData name="Minh Tran" userId="59ade502-7af3-4e1d-b883-7a9e2f25f753" providerId="ADAL" clId="{B27C2AB0-6E6F-4507-9BBA-84CD93A8B44E}" dt="2023-08-22T16:28:26.703" v="20425"/>
        <pc:sldMkLst>
          <pc:docMk/>
          <pc:sldMk cId="4227273980" sldId="452"/>
        </pc:sldMkLst>
        <pc:spChg chg="mod">
          <ac:chgData name="Minh Tran" userId="59ade502-7af3-4e1d-b883-7a9e2f25f753" providerId="ADAL" clId="{B27C2AB0-6E6F-4507-9BBA-84CD93A8B44E}" dt="2023-08-15T08:55:24.789" v="3496"/>
          <ac:spMkLst>
            <pc:docMk/>
            <pc:sldMk cId="4227273980" sldId="452"/>
            <ac:spMk id="3" creationId="{7A3D1121-1B21-34A9-A896-2AF0AE46EE1D}"/>
          </ac:spMkLst>
        </pc:spChg>
        <pc:spChg chg="mod">
          <ac:chgData name="Minh Tran" userId="59ade502-7af3-4e1d-b883-7a9e2f25f753" providerId="ADAL" clId="{B27C2AB0-6E6F-4507-9BBA-84CD93A8B44E}" dt="2023-08-15T08:55:24.789" v="3496"/>
          <ac:spMkLst>
            <pc:docMk/>
            <pc:sldMk cId="4227273980" sldId="452"/>
            <ac:spMk id="4" creationId="{D4022A96-F741-675F-BD7A-BC4141386AE6}"/>
          </ac:spMkLst>
        </pc:spChg>
        <pc:spChg chg="mod">
          <ac:chgData name="Minh Tran" userId="59ade502-7af3-4e1d-b883-7a9e2f25f753" providerId="ADAL" clId="{B27C2AB0-6E6F-4507-9BBA-84CD93A8B44E}" dt="2023-08-15T08:55:24.789" v="3496"/>
          <ac:spMkLst>
            <pc:docMk/>
            <pc:sldMk cId="4227273980" sldId="452"/>
            <ac:spMk id="5" creationId="{87BD0590-D63B-FC98-96B9-4498D7F412E3}"/>
          </ac:spMkLst>
        </pc:spChg>
        <pc:spChg chg="add del mod">
          <ac:chgData name="Minh Tran" userId="59ade502-7af3-4e1d-b883-7a9e2f25f753" providerId="ADAL" clId="{B27C2AB0-6E6F-4507-9BBA-84CD93A8B44E}" dt="2023-08-15T08:55:29.800" v="3499"/>
          <ac:spMkLst>
            <pc:docMk/>
            <pc:sldMk cId="4227273980" sldId="452"/>
            <ac:spMk id="6" creationId="{109D1E34-DE14-4F0C-83D2-25AA9DC972C1}"/>
          </ac:spMkLst>
        </pc:spChg>
        <pc:spChg chg="add del mod">
          <ac:chgData name="Minh Tran" userId="59ade502-7af3-4e1d-b883-7a9e2f25f753" providerId="ADAL" clId="{B27C2AB0-6E6F-4507-9BBA-84CD93A8B44E}" dt="2023-08-15T08:55:29.800" v="3499"/>
          <ac:spMkLst>
            <pc:docMk/>
            <pc:sldMk cId="4227273980" sldId="452"/>
            <ac:spMk id="7" creationId="{0B145E45-6AD2-3711-5368-F38DC46FB51B}"/>
          </ac:spMkLst>
        </pc:spChg>
        <pc:spChg chg="add del mod">
          <ac:chgData name="Minh Tran" userId="59ade502-7af3-4e1d-b883-7a9e2f25f753" providerId="ADAL" clId="{B27C2AB0-6E6F-4507-9BBA-84CD93A8B44E}" dt="2023-08-15T08:55:29.800" v="3499"/>
          <ac:spMkLst>
            <pc:docMk/>
            <pc:sldMk cId="4227273980" sldId="452"/>
            <ac:spMk id="8" creationId="{B14E9280-9158-D6E0-2AE2-2D2A87A85EB6}"/>
          </ac:spMkLst>
        </pc:spChg>
        <pc:spChg chg="add del mod">
          <ac:chgData name="Minh Tran" userId="59ade502-7af3-4e1d-b883-7a9e2f25f753" providerId="ADAL" clId="{B27C2AB0-6E6F-4507-9BBA-84CD93A8B44E}" dt="2023-08-15T08:55:29.800" v="3499"/>
          <ac:spMkLst>
            <pc:docMk/>
            <pc:sldMk cId="4227273980" sldId="452"/>
            <ac:spMk id="9" creationId="{0A6FEC2A-37E0-E05F-79AB-AE1885CA32FE}"/>
          </ac:spMkLst>
        </pc:spChg>
        <pc:spChg chg="add del mod">
          <ac:chgData name="Minh Tran" userId="59ade502-7af3-4e1d-b883-7a9e2f25f753" providerId="ADAL" clId="{B27C2AB0-6E6F-4507-9BBA-84CD93A8B44E}" dt="2023-08-15T08:55:29.800" v="3499"/>
          <ac:spMkLst>
            <pc:docMk/>
            <pc:sldMk cId="4227273980" sldId="452"/>
            <ac:spMk id="10" creationId="{A4B09B92-F276-814F-9EAB-3360DA8A66C9}"/>
          </ac:spMkLst>
        </pc:spChg>
        <pc:spChg chg="mod">
          <ac:chgData name="Minh Tran" userId="59ade502-7af3-4e1d-b883-7a9e2f25f753" providerId="ADAL" clId="{B27C2AB0-6E6F-4507-9BBA-84CD93A8B44E}" dt="2023-08-15T08:55:24.789" v="3496"/>
          <ac:spMkLst>
            <pc:docMk/>
            <pc:sldMk cId="4227273980" sldId="452"/>
            <ac:spMk id="12" creationId="{3170EA79-0CCB-64A5-62FF-F7E015825425}"/>
          </ac:spMkLst>
        </pc:spChg>
        <pc:spChg chg="mod">
          <ac:chgData name="Minh Tran" userId="59ade502-7af3-4e1d-b883-7a9e2f25f753" providerId="ADAL" clId="{B27C2AB0-6E6F-4507-9BBA-84CD93A8B44E}" dt="2023-08-15T08:55:24.789" v="3496"/>
          <ac:spMkLst>
            <pc:docMk/>
            <pc:sldMk cId="4227273980" sldId="452"/>
            <ac:spMk id="13" creationId="{5706BBE9-EE2E-C9DC-C925-E5611C443D8A}"/>
          </ac:spMkLst>
        </pc:spChg>
        <pc:spChg chg="mod">
          <ac:chgData name="Minh Tran" userId="59ade502-7af3-4e1d-b883-7a9e2f25f753" providerId="ADAL" clId="{B27C2AB0-6E6F-4507-9BBA-84CD93A8B44E}" dt="2023-08-15T08:55:24.789" v="3496"/>
          <ac:spMkLst>
            <pc:docMk/>
            <pc:sldMk cId="4227273980" sldId="452"/>
            <ac:spMk id="14" creationId="{4181DCB3-5B6F-1004-5A8A-7819949DB11F}"/>
          </ac:spMkLst>
        </pc:spChg>
        <pc:spChg chg="add del mod">
          <ac:chgData name="Minh Tran" userId="59ade502-7af3-4e1d-b883-7a9e2f25f753" providerId="ADAL" clId="{B27C2AB0-6E6F-4507-9BBA-84CD93A8B44E}" dt="2023-08-15T08:55:29.800" v="3499"/>
          <ac:spMkLst>
            <pc:docMk/>
            <pc:sldMk cId="4227273980" sldId="452"/>
            <ac:spMk id="15" creationId="{7D07517E-88F2-F3A1-D8FD-74842AE9F254}"/>
          </ac:spMkLst>
        </pc:spChg>
        <pc:spChg chg="add del mod">
          <ac:chgData name="Minh Tran" userId="59ade502-7af3-4e1d-b883-7a9e2f25f753" providerId="ADAL" clId="{B27C2AB0-6E6F-4507-9BBA-84CD93A8B44E}" dt="2023-08-15T08:55:29.800" v="3499"/>
          <ac:spMkLst>
            <pc:docMk/>
            <pc:sldMk cId="4227273980" sldId="452"/>
            <ac:spMk id="16" creationId="{4F71FFDF-14D9-DAE7-7EE5-CD29D0DA5E49}"/>
          </ac:spMkLst>
        </pc:spChg>
        <pc:spChg chg="mod">
          <ac:chgData name="Minh Tran" userId="59ade502-7af3-4e1d-b883-7a9e2f25f753" providerId="ADAL" clId="{B27C2AB0-6E6F-4507-9BBA-84CD93A8B44E}" dt="2023-08-15T08:55:24.789" v="3496"/>
          <ac:spMkLst>
            <pc:docMk/>
            <pc:sldMk cId="4227273980" sldId="452"/>
            <ac:spMk id="18" creationId="{2152D5DC-164F-EBB8-5D0A-5134F431AD49}"/>
          </ac:spMkLst>
        </pc:spChg>
        <pc:spChg chg="mod">
          <ac:chgData name="Minh Tran" userId="59ade502-7af3-4e1d-b883-7a9e2f25f753" providerId="ADAL" clId="{B27C2AB0-6E6F-4507-9BBA-84CD93A8B44E}" dt="2023-08-15T08:55:29.822" v="3500"/>
          <ac:spMkLst>
            <pc:docMk/>
            <pc:sldMk cId="4227273980" sldId="452"/>
            <ac:spMk id="21" creationId="{A766B8D4-A81E-0495-43BB-DD220CEACE0C}"/>
          </ac:spMkLst>
        </pc:spChg>
        <pc:spChg chg="mod">
          <ac:chgData name="Minh Tran" userId="59ade502-7af3-4e1d-b883-7a9e2f25f753" providerId="ADAL" clId="{B27C2AB0-6E6F-4507-9BBA-84CD93A8B44E}" dt="2023-08-15T08:55:29.822" v="3500"/>
          <ac:spMkLst>
            <pc:docMk/>
            <pc:sldMk cId="4227273980" sldId="452"/>
            <ac:spMk id="22" creationId="{EB1EA433-544D-A2F1-876C-451A9EFFFB29}"/>
          </ac:spMkLst>
        </pc:spChg>
        <pc:spChg chg="mod">
          <ac:chgData name="Minh Tran" userId="59ade502-7af3-4e1d-b883-7a9e2f25f753" providerId="ADAL" clId="{B27C2AB0-6E6F-4507-9BBA-84CD93A8B44E}" dt="2023-08-15T08:55:29.822" v="3500"/>
          <ac:spMkLst>
            <pc:docMk/>
            <pc:sldMk cId="4227273980" sldId="452"/>
            <ac:spMk id="23" creationId="{1A93029E-0814-533A-B8F6-1922AA5609FA}"/>
          </ac:spMkLst>
        </pc:spChg>
        <pc:spChg chg="add mod">
          <ac:chgData name="Minh Tran" userId="59ade502-7af3-4e1d-b883-7a9e2f25f753" providerId="ADAL" clId="{B27C2AB0-6E6F-4507-9BBA-84CD93A8B44E}" dt="2023-08-15T08:55:29.822" v="3500"/>
          <ac:spMkLst>
            <pc:docMk/>
            <pc:sldMk cId="4227273980" sldId="452"/>
            <ac:spMk id="24" creationId="{2F45FDA3-E189-265D-A176-3CEA7B54777E}"/>
          </ac:spMkLst>
        </pc:spChg>
        <pc:spChg chg="add mod">
          <ac:chgData name="Minh Tran" userId="59ade502-7af3-4e1d-b883-7a9e2f25f753" providerId="ADAL" clId="{B27C2AB0-6E6F-4507-9BBA-84CD93A8B44E}" dt="2023-08-15T08:55:29.822" v="3500"/>
          <ac:spMkLst>
            <pc:docMk/>
            <pc:sldMk cId="4227273980" sldId="452"/>
            <ac:spMk id="25" creationId="{A6B98C00-0D28-1C67-39FC-1C93DE5E1882}"/>
          </ac:spMkLst>
        </pc:spChg>
        <pc:spChg chg="add mod">
          <ac:chgData name="Minh Tran" userId="59ade502-7af3-4e1d-b883-7a9e2f25f753" providerId="ADAL" clId="{B27C2AB0-6E6F-4507-9BBA-84CD93A8B44E}" dt="2023-08-15T08:55:29.822" v="3500"/>
          <ac:spMkLst>
            <pc:docMk/>
            <pc:sldMk cId="4227273980" sldId="452"/>
            <ac:spMk id="26" creationId="{483BB6BF-4A8A-5B5B-4CE1-73E1D57A000B}"/>
          </ac:spMkLst>
        </pc:spChg>
        <pc:spChg chg="add mod">
          <ac:chgData name="Minh Tran" userId="59ade502-7af3-4e1d-b883-7a9e2f25f753" providerId="ADAL" clId="{B27C2AB0-6E6F-4507-9BBA-84CD93A8B44E}" dt="2023-08-15T08:55:29.822" v="3500"/>
          <ac:spMkLst>
            <pc:docMk/>
            <pc:sldMk cId="4227273980" sldId="452"/>
            <ac:spMk id="32" creationId="{29888C97-D7EF-FF4D-8B5E-B3C277BDC645}"/>
          </ac:spMkLst>
        </pc:spChg>
        <pc:spChg chg="add mod">
          <ac:chgData name="Minh Tran" userId="59ade502-7af3-4e1d-b883-7a9e2f25f753" providerId="ADAL" clId="{B27C2AB0-6E6F-4507-9BBA-84CD93A8B44E}" dt="2023-08-15T08:55:29.822" v="3500"/>
          <ac:spMkLst>
            <pc:docMk/>
            <pc:sldMk cId="4227273980" sldId="452"/>
            <ac:spMk id="33" creationId="{14FF012A-0A5F-1284-5455-3FCA52489B99}"/>
          </ac:spMkLst>
        </pc:spChg>
        <pc:spChg chg="del">
          <ac:chgData name="Minh Tran" userId="59ade502-7af3-4e1d-b883-7a9e2f25f753" providerId="ADAL" clId="{B27C2AB0-6E6F-4507-9BBA-84CD93A8B44E}" dt="2023-08-15T08:55:10.974" v="3495" actId="478"/>
          <ac:spMkLst>
            <pc:docMk/>
            <pc:sldMk cId="4227273980" sldId="452"/>
            <ac:spMk id="44" creationId="{207CAEC9-8B8E-E803-0312-7C90B70C56AA}"/>
          </ac:spMkLst>
        </pc:spChg>
        <pc:spChg chg="del">
          <ac:chgData name="Minh Tran" userId="59ade502-7af3-4e1d-b883-7a9e2f25f753" providerId="ADAL" clId="{B27C2AB0-6E6F-4507-9BBA-84CD93A8B44E}" dt="2023-08-15T08:55:10.974" v="3495" actId="478"/>
          <ac:spMkLst>
            <pc:docMk/>
            <pc:sldMk cId="4227273980" sldId="452"/>
            <ac:spMk id="45" creationId="{08171A9A-5D02-3720-A3AF-98EA54E1F1BF}"/>
          </ac:spMkLst>
        </pc:spChg>
        <pc:spChg chg="del">
          <ac:chgData name="Minh Tran" userId="59ade502-7af3-4e1d-b883-7a9e2f25f753" providerId="ADAL" clId="{B27C2AB0-6E6F-4507-9BBA-84CD93A8B44E}" dt="2023-08-15T08:55:10.974" v="3495" actId="478"/>
          <ac:spMkLst>
            <pc:docMk/>
            <pc:sldMk cId="4227273980" sldId="452"/>
            <ac:spMk id="46" creationId="{DAF070D8-C49E-9FAB-93D2-59AE0D1E170B}"/>
          </ac:spMkLst>
        </pc:spChg>
        <pc:spChg chg="del">
          <ac:chgData name="Minh Tran" userId="59ade502-7af3-4e1d-b883-7a9e2f25f753" providerId="ADAL" clId="{B27C2AB0-6E6F-4507-9BBA-84CD93A8B44E}" dt="2023-08-15T08:55:10.974" v="3495" actId="478"/>
          <ac:spMkLst>
            <pc:docMk/>
            <pc:sldMk cId="4227273980" sldId="452"/>
            <ac:spMk id="47" creationId="{5B19B3AD-6C01-473B-815B-000117D49B83}"/>
          </ac:spMkLst>
        </pc:spChg>
        <pc:spChg chg="del">
          <ac:chgData name="Minh Tran" userId="59ade502-7af3-4e1d-b883-7a9e2f25f753" providerId="ADAL" clId="{B27C2AB0-6E6F-4507-9BBA-84CD93A8B44E}" dt="2023-08-15T08:55:10.974" v="3495" actId="478"/>
          <ac:spMkLst>
            <pc:docMk/>
            <pc:sldMk cId="4227273980" sldId="452"/>
            <ac:spMk id="48" creationId="{1D34B104-693C-B376-3FEF-22D9FF92BA46}"/>
          </ac:spMkLst>
        </pc:spChg>
        <pc:spChg chg="del">
          <ac:chgData name="Minh Tran" userId="59ade502-7af3-4e1d-b883-7a9e2f25f753" providerId="ADAL" clId="{B27C2AB0-6E6F-4507-9BBA-84CD93A8B44E}" dt="2023-08-15T08:55:10.974" v="3495" actId="478"/>
          <ac:spMkLst>
            <pc:docMk/>
            <pc:sldMk cId="4227273980" sldId="452"/>
            <ac:spMk id="53" creationId="{1FA4E85C-2814-1A20-9C12-792471F25AFE}"/>
          </ac:spMkLst>
        </pc:spChg>
        <pc:spChg chg="mod">
          <ac:chgData name="Minh Tran" userId="59ade502-7af3-4e1d-b883-7a9e2f25f753" providerId="ADAL" clId="{B27C2AB0-6E6F-4507-9BBA-84CD93A8B44E}" dt="2023-08-15T08:55:29.822" v="3500"/>
          <ac:spMkLst>
            <pc:docMk/>
            <pc:sldMk cId="4227273980" sldId="452"/>
            <ac:spMk id="55" creationId="{C0E3E6E5-FAB1-7593-4A27-552E986F8C5A}"/>
          </ac:spMkLst>
        </pc:spChg>
        <pc:spChg chg="mod">
          <ac:chgData name="Minh Tran" userId="59ade502-7af3-4e1d-b883-7a9e2f25f753" providerId="ADAL" clId="{B27C2AB0-6E6F-4507-9BBA-84CD93A8B44E}" dt="2023-08-15T08:55:29.822" v="3500"/>
          <ac:spMkLst>
            <pc:docMk/>
            <pc:sldMk cId="4227273980" sldId="452"/>
            <ac:spMk id="56" creationId="{125F8117-57D0-4928-BB39-8E0481DCA925}"/>
          </ac:spMkLst>
        </pc:spChg>
        <pc:spChg chg="mod">
          <ac:chgData name="Minh Tran" userId="59ade502-7af3-4e1d-b883-7a9e2f25f753" providerId="ADAL" clId="{B27C2AB0-6E6F-4507-9BBA-84CD93A8B44E}" dt="2023-08-15T08:55:29.822" v="3500"/>
          <ac:spMkLst>
            <pc:docMk/>
            <pc:sldMk cId="4227273980" sldId="452"/>
            <ac:spMk id="57" creationId="{46193389-E0EE-CCB1-7A6C-AAB03F89C4C5}"/>
          </ac:spMkLst>
        </pc:spChg>
        <pc:spChg chg="add mod">
          <ac:chgData name="Minh Tran" userId="59ade502-7af3-4e1d-b883-7a9e2f25f753" providerId="ADAL" clId="{B27C2AB0-6E6F-4507-9BBA-84CD93A8B44E}" dt="2023-08-15T08:55:29.822" v="3500"/>
          <ac:spMkLst>
            <pc:docMk/>
            <pc:sldMk cId="4227273980" sldId="452"/>
            <ac:spMk id="58" creationId="{BA39CFC1-2532-0143-D292-25D97639A094}"/>
          </ac:spMkLst>
        </pc:spChg>
        <pc:spChg chg="add mod">
          <ac:chgData name="Minh Tran" userId="59ade502-7af3-4e1d-b883-7a9e2f25f753" providerId="ADAL" clId="{B27C2AB0-6E6F-4507-9BBA-84CD93A8B44E}" dt="2023-08-15T08:55:29.822" v="3500"/>
          <ac:spMkLst>
            <pc:docMk/>
            <pc:sldMk cId="4227273980" sldId="452"/>
            <ac:spMk id="59" creationId="{D43EEF30-F9C9-3D94-8CEF-01BB78A12818}"/>
          </ac:spMkLst>
        </pc:spChg>
        <pc:spChg chg="mod">
          <ac:chgData name="Minh Tran" userId="59ade502-7af3-4e1d-b883-7a9e2f25f753" providerId="ADAL" clId="{B27C2AB0-6E6F-4507-9BBA-84CD93A8B44E}" dt="2023-08-15T08:55:29.822" v="3500"/>
          <ac:spMkLst>
            <pc:docMk/>
            <pc:sldMk cId="4227273980" sldId="452"/>
            <ac:spMk id="61" creationId="{E7998C9A-67C7-FD17-3AE7-DAB128EBB6A8}"/>
          </ac:spMkLst>
        </pc:spChg>
        <pc:grpChg chg="add del mod">
          <ac:chgData name="Minh Tran" userId="59ade502-7af3-4e1d-b883-7a9e2f25f753" providerId="ADAL" clId="{B27C2AB0-6E6F-4507-9BBA-84CD93A8B44E}" dt="2023-08-15T08:55:29.800" v="3499"/>
          <ac:grpSpMkLst>
            <pc:docMk/>
            <pc:sldMk cId="4227273980" sldId="452"/>
            <ac:grpSpMk id="2" creationId="{04AD57C6-02ED-103B-2E26-72C8DE7E6262}"/>
          </ac:grpSpMkLst>
        </pc:grpChg>
        <pc:grpChg chg="add del mod">
          <ac:chgData name="Minh Tran" userId="59ade502-7af3-4e1d-b883-7a9e2f25f753" providerId="ADAL" clId="{B27C2AB0-6E6F-4507-9BBA-84CD93A8B44E}" dt="2023-08-15T08:55:29.800" v="3499"/>
          <ac:grpSpMkLst>
            <pc:docMk/>
            <pc:sldMk cId="4227273980" sldId="452"/>
            <ac:grpSpMk id="11" creationId="{067E1300-62B9-660B-7B4F-F97BCF1BDF23}"/>
          </ac:grpSpMkLst>
        </pc:grpChg>
        <pc:grpChg chg="add del mod">
          <ac:chgData name="Minh Tran" userId="59ade502-7af3-4e1d-b883-7a9e2f25f753" providerId="ADAL" clId="{B27C2AB0-6E6F-4507-9BBA-84CD93A8B44E}" dt="2023-08-15T08:55:29.800" v="3499"/>
          <ac:grpSpMkLst>
            <pc:docMk/>
            <pc:sldMk cId="4227273980" sldId="452"/>
            <ac:grpSpMk id="17" creationId="{DA87EDB5-1DA2-8A30-D96E-63251CF9BE27}"/>
          </ac:grpSpMkLst>
        </pc:grpChg>
        <pc:grpChg chg="add mod">
          <ac:chgData name="Minh Tran" userId="59ade502-7af3-4e1d-b883-7a9e2f25f753" providerId="ADAL" clId="{B27C2AB0-6E6F-4507-9BBA-84CD93A8B44E}" dt="2023-08-15T08:55:29.822" v="3500"/>
          <ac:grpSpMkLst>
            <pc:docMk/>
            <pc:sldMk cId="4227273980" sldId="452"/>
            <ac:grpSpMk id="20" creationId="{A89F84B2-9C23-DD2E-82CB-85974413E77E}"/>
          </ac:grpSpMkLst>
        </pc:grpChg>
        <pc:grpChg chg="del">
          <ac:chgData name="Minh Tran" userId="59ade502-7af3-4e1d-b883-7a9e2f25f753" providerId="ADAL" clId="{B27C2AB0-6E6F-4507-9BBA-84CD93A8B44E}" dt="2023-08-15T08:55:10.974" v="3495" actId="478"/>
          <ac:grpSpMkLst>
            <pc:docMk/>
            <pc:sldMk cId="4227273980" sldId="452"/>
            <ac:grpSpMk id="27" creationId="{9B942751-76E2-19B6-BAFB-C998CE409EB0}"/>
          </ac:grpSpMkLst>
        </pc:grpChg>
        <pc:grpChg chg="del">
          <ac:chgData name="Minh Tran" userId="59ade502-7af3-4e1d-b883-7a9e2f25f753" providerId="ADAL" clId="{B27C2AB0-6E6F-4507-9BBA-84CD93A8B44E}" dt="2023-08-15T08:55:10.974" v="3495" actId="478"/>
          <ac:grpSpMkLst>
            <pc:docMk/>
            <pc:sldMk cId="4227273980" sldId="452"/>
            <ac:grpSpMk id="40" creationId="{14FC7DF0-58AF-B16C-5C15-CB9B063B2534}"/>
          </ac:grpSpMkLst>
        </pc:grpChg>
        <pc:grpChg chg="del">
          <ac:chgData name="Minh Tran" userId="59ade502-7af3-4e1d-b883-7a9e2f25f753" providerId="ADAL" clId="{B27C2AB0-6E6F-4507-9BBA-84CD93A8B44E}" dt="2023-08-15T08:55:10.974" v="3495" actId="478"/>
          <ac:grpSpMkLst>
            <pc:docMk/>
            <pc:sldMk cId="4227273980" sldId="452"/>
            <ac:grpSpMk id="49" creationId="{7C5A5EC3-091C-A287-FDF0-B8D3EDDD8765}"/>
          </ac:grpSpMkLst>
        </pc:grpChg>
        <pc:grpChg chg="add mod">
          <ac:chgData name="Minh Tran" userId="59ade502-7af3-4e1d-b883-7a9e2f25f753" providerId="ADAL" clId="{B27C2AB0-6E6F-4507-9BBA-84CD93A8B44E}" dt="2023-08-15T08:55:29.822" v="3500"/>
          <ac:grpSpMkLst>
            <pc:docMk/>
            <pc:sldMk cId="4227273980" sldId="452"/>
            <ac:grpSpMk id="54" creationId="{0B5374AE-3B58-CBB7-F0F5-BBCDDF00658F}"/>
          </ac:grpSpMkLst>
        </pc:grpChg>
        <pc:grpChg chg="add mod">
          <ac:chgData name="Minh Tran" userId="59ade502-7af3-4e1d-b883-7a9e2f25f753" providerId="ADAL" clId="{B27C2AB0-6E6F-4507-9BBA-84CD93A8B44E}" dt="2023-08-15T08:55:29.822" v="3500"/>
          <ac:grpSpMkLst>
            <pc:docMk/>
            <pc:sldMk cId="4227273980" sldId="452"/>
            <ac:grpSpMk id="60" creationId="{CF19316B-8F7A-2499-AB92-4C14E289FC75}"/>
          </ac:grpSpMkLst>
        </pc:grpChg>
        <pc:picChg chg="mod">
          <ac:chgData name="Minh Tran" userId="59ade502-7af3-4e1d-b883-7a9e2f25f753" providerId="ADAL" clId="{B27C2AB0-6E6F-4507-9BBA-84CD93A8B44E}" dt="2023-08-15T08:55:24.789" v="3496"/>
          <ac:picMkLst>
            <pc:docMk/>
            <pc:sldMk cId="4227273980" sldId="452"/>
            <ac:picMk id="19" creationId="{11FF4545-F685-E195-50E4-1D82A7A0EEDE}"/>
          </ac:picMkLst>
        </pc:picChg>
        <pc:picChg chg="mod">
          <ac:chgData name="Minh Tran" userId="59ade502-7af3-4e1d-b883-7a9e2f25f753" providerId="ADAL" clId="{B27C2AB0-6E6F-4507-9BBA-84CD93A8B44E}" dt="2023-08-15T08:55:29.822" v="3500"/>
          <ac:picMkLst>
            <pc:docMk/>
            <pc:sldMk cId="4227273980" sldId="452"/>
            <ac:picMk id="62" creationId="{9AA0B447-B7A3-C4D7-2D9C-3930EFE8BA04}"/>
          </ac:picMkLst>
        </pc:picChg>
        <pc:cxnChg chg="mod">
          <ac:chgData name="Minh Tran" userId="59ade502-7af3-4e1d-b883-7a9e2f25f753" providerId="ADAL" clId="{B27C2AB0-6E6F-4507-9BBA-84CD93A8B44E}" dt="2023-08-15T08:55:10.974" v="3495" actId="478"/>
          <ac:cxnSpMkLst>
            <pc:docMk/>
            <pc:sldMk cId="4227273980" sldId="452"/>
            <ac:cxnSpMk id="34" creationId="{7315121D-2DB6-8F36-A241-A2A636A65DD6}"/>
          </ac:cxnSpMkLst>
        </pc:cxnChg>
        <pc:cxnChg chg="mod">
          <ac:chgData name="Minh Tran" userId="59ade502-7af3-4e1d-b883-7a9e2f25f753" providerId="ADAL" clId="{B27C2AB0-6E6F-4507-9BBA-84CD93A8B44E}" dt="2023-08-15T08:55:10.974" v="3495" actId="478"/>
          <ac:cxnSpMkLst>
            <pc:docMk/>
            <pc:sldMk cId="4227273980" sldId="452"/>
            <ac:cxnSpMk id="35" creationId="{312360A9-6A64-F0FB-33CC-D2CC45DBC544}"/>
          </ac:cxnSpMkLst>
        </pc:cxnChg>
        <pc:cxnChg chg="mod">
          <ac:chgData name="Minh Tran" userId="59ade502-7af3-4e1d-b883-7a9e2f25f753" providerId="ADAL" clId="{B27C2AB0-6E6F-4507-9BBA-84CD93A8B44E}" dt="2023-08-15T08:55:10.974" v="3495" actId="478"/>
          <ac:cxnSpMkLst>
            <pc:docMk/>
            <pc:sldMk cId="4227273980" sldId="452"/>
            <ac:cxnSpMk id="36" creationId="{4ED713C5-4768-7DC2-A33D-DCDC7D016D68}"/>
          </ac:cxnSpMkLst>
        </pc:cxnChg>
        <pc:cxnChg chg="mod">
          <ac:chgData name="Minh Tran" userId="59ade502-7af3-4e1d-b883-7a9e2f25f753" providerId="ADAL" clId="{B27C2AB0-6E6F-4507-9BBA-84CD93A8B44E}" dt="2023-08-15T08:55:10.974" v="3495" actId="478"/>
          <ac:cxnSpMkLst>
            <pc:docMk/>
            <pc:sldMk cId="4227273980" sldId="452"/>
            <ac:cxnSpMk id="37" creationId="{31C6ABA6-29A4-8DF6-3170-F8DBA62D9866}"/>
          </ac:cxnSpMkLst>
        </pc:cxnChg>
        <pc:cxnChg chg="mod">
          <ac:chgData name="Minh Tran" userId="59ade502-7af3-4e1d-b883-7a9e2f25f753" providerId="ADAL" clId="{B27C2AB0-6E6F-4507-9BBA-84CD93A8B44E}" dt="2023-08-15T08:55:10.974" v="3495" actId="478"/>
          <ac:cxnSpMkLst>
            <pc:docMk/>
            <pc:sldMk cId="4227273980" sldId="452"/>
            <ac:cxnSpMk id="39" creationId="{FBAF6C4A-DACC-F733-6FFB-C6823F9942E0}"/>
          </ac:cxnSpMkLst>
        </pc:cxnChg>
      </pc:sldChg>
      <pc:sldChg chg="addSp delSp modSp add mod ord modTransition">
        <pc:chgData name="Minh Tran" userId="59ade502-7af3-4e1d-b883-7a9e2f25f753" providerId="ADAL" clId="{B27C2AB0-6E6F-4507-9BBA-84CD93A8B44E}" dt="2023-08-22T16:28:26.703" v="20425"/>
        <pc:sldMkLst>
          <pc:docMk/>
          <pc:sldMk cId="486727241" sldId="453"/>
        </pc:sldMkLst>
        <pc:spChg chg="add del mod">
          <ac:chgData name="Minh Tran" userId="59ade502-7af3-4e1d-b883-7a9e2f25f753" providerId="ADAL" clId="{B27C2AB0-6E6F-4507-9BBA-84CD93A8B44E}" dt="2023-08-15T08:56:41.671" v="3506"/>
          <ac:spMkLst>
            <pc:docMk/>
            <pc:sldMk cId="486727241" sldId="453"/>
            <ac:spMk id="2" creationId="{6F383ED0-0926-4EE4-4CDC-810066FCC5DC}"/>
          </ac:spMkLst>
        </pc:spChg>
        <pc:spChg chg="add del mod">
          <ac:chgData name="Minh Tran" userId="59ade502-7af3-4e1d-b883-7a9e2f25f753" providerId="ADAL" clId="{B27C2AB0-6E6F-4507-9BBA-84CD93A8B44E}" dt="2023-08-15T08:56:41.671" v="3506"/>
          <ac:spMkLst>
            <pc:docMk/>
            <pc:sldMk cId="486727241" sldId="453"/>
            <ac:spMk id="3" creationId="{BC378BE5-4AF1-E953-C9DD-242206085B17}"/>
          </ac:spMkLst>
        </pc:spChg>
        <pc:spChg chg="add del mod">
          <ac:chgData name="Minh Tran" userId="59ade502-7af3-4e1d-b883-7a9e2f25f753" providerId="ADAL" clId="{B27C2AB0-6E6F-4507-9BBA-84CD93A8B44E}" dt="2023-08-15T08:56:41.671" v="3506"/>
          <ac:spMkLst>
            <pc:docMk/>
            <pc:sldMk cId="486727241" sldId="453"/>
            <ac:spMk id="4" creationId="{61BFFD7A-16A3-7F8C-0363-7C449BA26B43}"/>
          </ac:spMkLst>
        </pc:spChg>
        <pc:spChg chg="add del mod">
          <ac:chgData name="Minh Tran" userId="59ade502-7af3-4e1d-b883-7a9e2f25f753" providerId="ADAL" clId="{B27C2AB0-6E6F-4507-9BBA-84CD93A8B44E}" dt="2023-08-15T08:56:41.671" v="3506"/>
          <ac:spMkLst>
            <pc:docMk/>
            <pc:sldMk cId="486727241" sldId="453"/>
            <ac:spMk id="5" creationId="{164A9337-A3B8-4E42-DC18-B51FC953EB3D}"/>
          </ac:spMkLst>
        </pc:spChg>
        <pc:spChg chg="add del mod">
          <ac:chgData name="Minh Tran" userId="59ade502-7af3-4e1d-b883-7a9e2f25f753" providerId="ADAL" clId="{B27C2AB0-6E6F-4507-9BBA-84CD93A8B44E}" dt="2023-08-15T08:56:41.671" v="3506"/>
          <ac:spMkLst>
            <pc:docMk/>
            <pc:sldMk cId="486727241" sldId="453"/>
            <ac:spMk id="10" creationId="{C1976EE8-4394-377A-D24B-0B3F83618B65}"/>
          </ac:spMkLst>
        </pc:spChg>
        <pc:spChg chg="mod">
          <ac:chgData name="Minh Tran" userId="59ade502-7af3-4e1d-b883-7a9e2f25f753" providerId="ADAL" clId="{B27C2AB0-6E6F-4507-9BBA-84CD93A8B44E}" dt="2023-08-15T08:56:35.588" v="3503"/>
          <ac:spMkLst>
            <pc:docMk/>
            <pc:sldMk cId="486727241" sldId="453"/>
            <ac:spMk id="13" creationId="{ED199779-DA99-8ECB-2174-426D8A52495C}"/>
          </ac:spMkLst>
        </pc:spChg>
        <pc:spChg chg="mod">
          <ac:chgData name="Minh Tran" userId="59ade502-7af3-4e1d-b883-7a9e2f25f753" providerId="ADAL" clId="{B27C2AB0-6E6F-4507-9BBA-84CD93A8B44E}" dt="2023-08-15T08:56:35.588" v="3503"/>
          <ac:spMkLst>
            <pc:docMk/>
            <pc:sldMk cId="486727241" sldId="453"/>
            <ac:spMk id="14" creationId="{882C96A3-B944-A197-4D22-49BDB419AC26}"/>
          </ac:spMkLst>
        </pc:spChg>
        <pc:spChg chg="mod">
          <ac:chgData name="Minh Tran" userId="59ade502-7af3-4e1d-b883-7a9e2f25f753" providerId="ADAL" clId="{B27C2AB0-6E6F-4507-9BBA-84CD93A8B44E}" dt="2023-08-15T08:56:35.588" v="3503"/>
          <ac:spMkLst>
            <pc:docMk/>
            <pc:sldMk cId="486727241" sldId="453"/>
            <ac:spMk id="15" creationId="{93C6F9CB-C6BD-C7C5-68DC-74371708EFD5}"/>
          </ac:spMkLst>
        </pc:spChg>
        <pc:spChg chg="add del mod">
          <ac:chgData name="Minh Tran" userId="59ade502-7af3-4e1d-b883-7a9e2f25f753" providerId="ADAL" clId="{B27C2AB0-6E6F-4507-9BBA-84CD93A8B44E}" dt="2023-08-15T08:56:41.671" v="3506"/>
          <ac:spMkLst>
            <pc:docMk/>
            <pc:sldMk cId="486727241" sldId="453"/>
            <ac:spMk id="16" creationId="{F52484A1-E74C-EA9B-AAFA-5B8CC12FB0A4}"/>
          </ac:spMkLst>
        </pc:spChg>
        <pc:spChg chg="add del mod">
          <ac:chgData name="Minh Tran" userId="59ade502-7af3-4e1d-b883-7a9e2f25f753" providerId="ADAL" clId="{B27C2AB0-6E6F-4507-9BBA-84CD93A8B44E}" dt="2023-08-15T08:56:41.671" v="3506"/>
          <ac:spMkLst>
            <pc:docMk/>
            <pc:sldMk cId="486727241" sldId="453"/>
            <ac:spMk id="17" creationId="{80160399-3419-E42E-12A8-AE920F4B4E75}"/>
          </ac:spMkLst>
        </pc:spChg>
        <pc:spChg chg="add del mod">
          <ac:chgData name="Minh Tran" userId="59ade502-7af3-4e1d-b883-7a9e2f25f753" providerId="ADAL" clId="{B27C2AB0-6E6F-4507-9BBA-84CD93A8B44E}" dt="2023-08-15T08:56:41.671" v="3506"/>
          <ac:spMkLst>
            <pc:docMk/>
            <pc:sldMk cId="486727241" sldId="453"/>
            <ac:spMk id="18" creationId="{8A491C28-A7D0-A300-AA97-E997C33DCE91}"/>
          </ac:spMkLst>
        </pc:spChg>
        <pc:spChg chg="add del mod">
          <ac:chgData name="Minh Tran" userId="59ade502-7af3-4e1d-b883-7a9e2f25f753" providerId="ADAL" clId="{B27C2AB0-6E6F-4507-9BBA-84CD93A8B44E}" dt="2023-08-15T08:56:41.671" v="3506"/>
          <ac:spMkLst>
            <pc:docMk/>
            <pc:sldMk cId="486727241" sldId="453"/>
            <ac:spMk id="19" creationId="{415B6908-290D-4854-8E74-B087637E2C10}"/>
          </ac:spMkLst>
        </pc:spChg>
        <pc:spChg chg="del">
          <ac:chgData name="Minh Tran" userId="59ade502-7af3-4e1d-b883-7a9e2f25f753" providerId="ADAL" clId="{B27C2AB0-6E6F-4507-9BBA-84CD93A8B44E}" dt="2023-08-15T08:56:17.177" v="3502" actId="478"/>
          <ac:spMkLst>
            <pc:docMk/>
            <pc:sldMk cId="486727241" sldId="453"/>
            <ac:spMk id="24" creationId="{2F45FDA3-E189-265D-A176-3CEA7B54777E}"/>
          </ac:spMkLst>
        </pc:spChg>
        <pc:spChg chg="del">
          <ac:chgData name="Minh Tran" userId="59ade502-7af3-4e1d-b883-7a9e2f25f753" providerId="ADAL" clId="{B27C2AB0-6E6F-4507-9BBA-84CD93A8B44E}" dt="2023-08-15T08:56:17.177" v="3502" actId="478"/>
          <ac:spMkLst>
            <pc:docMk/>
            <pc:sldMk cId="486727241" sldId="453"/>
            <ac:spMk id="25" creationId="{A6B98C00-0D28-1C67-39FC-1C93DE5E1882}"/>
          </ac:spMkLst>
        </pc:spChg>
        <pc:spChg chg="del">
          <ac:chgData name="Minh Tran" userId="59ade502-7af3-4e1d-b883-7a9e2f25f753" providerId="ADAL" clId="{B27C2AB0-6E6F-4507-9BBA-84CD93A8B44E}" dt="2023-08-15T08:56:17.177" v="3502" actId="478"/>
          <ac:spMkLst>
            <pc:docMk/>
            <pc:sldMk cId="486727241" sldId="453"/>
            <ac:spMk id="26" creationId="{483BB6BF-4A8A-5B5B-4CE1-73E1D57A000B}"/>
          </ac:spMkLst>
        </pc:spChg>
        <pc:spChg chg="add del mod">
          <ac:chgData name="Minh Tran" userId="59ade502-7af3-4e1d-b883-7a9e2f25f753" providerId="ADAL" clId="{B27C2AB0-6E6F-4507-9BBA-84CD93A8B44E}" dt="2023-08-15T08:56:41.671" v="3506"/>
          <ac:spMkLst>
            <pc:docMk/>
            <pc:sldMk cId="486727241" sldId="453"/>
            <ac:spMk id="27" creationId="{10AB4629-07FE-C861-DF87-831CC74C5EC1}"/>
          </ac:spMkLst>
        </pc:spChg>
        <pc:spChg chg="mod">
          <ac:chgData name="Minh Tran" userId="59ade502-7af3-4e1d-b883-7a9e2f25f753" providerId="ADAL" clId="{B27C2AB0-6E6F-4507-9BBA-84CD93A8B44E}" dt="2023-08-15T08:56:35.588" v="3503"/>
          <ac:spMkLst>
            <pc:docMk/>
            <pc:sldMk cId="486727241" sldId="453"/>
            <ac:spMk id="29" creationId="{8B5DDCB2-3CE4-98CD-8492-25F4A6A87CF7}"/>
          </ac:spMkLst>
        </pc:spChg>
        <pc:spChg chg="mod">
          <ac:chgData name="Minh Tran" userId="59ade502-7af3-4e1d-b883-7a9e2f25f753" providerId="ADAL" clId="{B27C2AB0-6E6F-4507-9BBA-84CD93A8B44E}" dt="2023-08-15T08:56:35.588" v="3503"/>
          <ac:spMkLst>
            <pc:docMk/>
            <pc:sldMk cId="486727241" sldId="453"/>
            <ac:spMk id="30" creationId="{8A6337D5-17BB-A46C-080A-99AD809DD4A9}"/>
          </ac:spMkLst>
        </pc:spChg>
        <pc:spChg chg="mod">
          <ac:chgData name="Minh Tran" userId="59ade502-7af3-4e1d-b883-7a9e2f25f753" providerId="ADAL" clId="{B27C2AB0-6E6F-4507-9BBA-84CD93A8B44E}" dt="2023-08-15T08:56:35.588" v="3503"/>
          <ac:spMkLst>
            <pc:docMk/>
            <pc:sldMk cId="486727241" sldId="453"/>
            <ac:spMk id="31" creationId="{D5B50B25-D8C9-0AF6-8995-BA426F655330}"/>
          </ac:spMkLst>
        </pc:spChg>
        <pc:spChg chg="del">
          <ac:chgData name="Minh Tran" userId="59ade502-7af3-4e1d-b883-7a9e2f25f753" providerId="ADAL" clId="{B27C2AB0-6E6F-4507-9BBA-84CD93A8B44E}" dt="2023-08-15T08:56:17.177" v="3502" actId="478"/>
          <ac:spMkLst>
            <pc:docMk/>
            <pc:sldMk cId="486727241" sldId="453"/>
            <ac:spMk id="32" creationId="{29888C97-D7EF-FF4D-8B5E-B3C277BDC645}"/>
          </ac:spMkLst>
        </pc:spChg>
        <pc:spChg chg="del">
          <ac:chgData name="Minh Tran" userId="59ade502-7af3-4e1d-b883-7a9e2f25f753" providerId="ADAL" clId="{B27C2AB0-6E6F-4507-9BBA-84CD93A8B44E}" dt="2023-08-15T08:56:17.177" v="3502" actId="478"/>
          <ac:spMkLst>
            <pc:docMk/>
            <pc:sldMk cId="486727241" sldId="453"/>
            <ac:spMk id="33" creationId="{14FF012A-0A5F-1284-5455-3FCA52489B99}"/>
          </ac:spMkLst>
        </pc:spChg>
        <pc:spChg chg="add del mod">
          <ac:chgData name="Minh Tran" userId="59ade502-7af3-4e1d-b883-7a9e2f25f753" providerId="ADAL" clId="{B27C2AB0-6E6F-4507-9BBA-84CD93A8B44E}" dt="2023-08-15T08:56:41.671" v="3506"/>
          <ac:spMkLst>
            <pc:docMk/>
            <pc:sldMk cId="486727241" sldId="453"/>
            <ac:spMk id="34" creationId="{E33D035E-1937-05A2-7B80-3E76A113F13D}"/>
          </ac:spMkLst>
        </pc:spChg>
        <pc:spChg chg="add del mod">
          <ac:chgData name="Minh Tran" userId="59ade502-7af3-4e1d-b883-7a9e2f25f753" providerId="ADAL" clId="{B27C2AB0-6E6F-4507-9BBA-84CD93A8B44E}" dt="2023-08-15T08:56:41.671" v="3506"/>
          <ac:spMkLst>
            <pc:docMk/>
            <pc:sldMk cId="486727241" sldId="453"/>
            <ac:spMk id="35" creationId="{B02E1920-C06B-A914-0C6D-917E594631C4}"/>
          </ac:spMkLst>
        </pc:spChg>
        <pc:spChg chg="add del mod">
          <ac:chgData name="Minh Tran" userId="59ade502-7af3-4e1d-b883-7a9e2f25f753" providerId="ADAL" clId="{B27C2AB0-6E6F-4507-9BBA-84CD93A8B44E}" dt="2023-08-15T08:56:41.671" v="3506"/>
          <ac:spMkLst>
            <pc:docMk/>
            <pc:sldMk cId="486727241" sldId="453"/>
            <ac:spMk id="36" creationId="{E75659E7-FD08-D573-7F88-18D20E64A856}"/>
          </ac:spMkLst>
        </pc:spChg>
        <pc:spChg chg="add mod">
          <ac:chgData name="Minh Tran" userId="59ade502-7af3-4e1d-b883-7a9e2f25f753" providerId="ADAL" clId="{B27C2AB0-6E6F-4507-9BBA-84CD93A8B44E}" dt="2023-08-15T08:56:41.694" v="3507"/>
          <ac:spMkLst>
            <pc:docMk/>
            <pc:sldMk cId="486727241" sldId="453"/>
            <ac:spMk id="38" creationId="{DA650FA1-BFE0-A9AD-1332-8959CB38E643}"/>
          </ac:spMkLst>
        </pc:spChg>
        <pc:spChg chg="add mod">
          <ac:chgData name="Minh Tran" userId="59ade502-7af3-4e1d-b883-7a9e2f25f753" providerId="ADAL" clId="{B27C2AB0-6E6F-4507-9BBA-84CD93A8B44E}" dt="2023-08-15T08:56:41.694" v="3507"/>
          <ac:spMkLst>
            <pc:docMk/>
            <pc:sldMk cId="486727241" sldId="453"/>
            <ac:spMk id="39" creationId="{EB94810D-8EAD-8198-56C1-B2DD74126A9C}"/>
          </ac:spMkLst>
        </pc:spChg>
        <pc:spChg chg="add mod">
          <ac:chgData name="Minh Tran" userId="59ade502-7af3-4e1d-b883-7a9e2f25f753" providerId="ADAL" clId="{B27C2AB0-6E6F-4507-9BBA-84CD93A8B44E}" dt="2023-08-15T08:56:41.694" v="3507"/>
          <ac:spMkLst>
            <pc:docMk/>
            <pc:sldMk cId="486727241" sldId="453"/>
            <ac:spMk id="40" creationId="{C3A14CC0-1B6A-B62C-932D-3FB218481BA2}"/>
          </ac:spMkLst>
        </pc:spChg>
        <pc:spChg chg="add mod">
          <ac:chgData name="Minh Tran" userId="59ade502-7af3-4e1d-b883-7a9e2f25f753" providerId="ADAL" clId="{B27C2AB0-6E6F-4507-9BBA-84CD93A8B44E}" dt="2023-08-15T08:56:41.694" v="3507"/>
          <ac:spMkLst>
            <pc:docMk/>
            <pc:sldMk cId="486727241" sldId="453"/>
            <ac:spMk id="41" creationId="{F1CB00FE-7DFC-65C6-7FF9-F5C79BA2A818}"/>
          </ac:spMkLst>
        </pc:spChg>
        <pc:spChg chg="add mod">
          <ac:chgData name="Minh Tran" userId="59ade502-7af3-4e1d-b883-7a9e2f25f753" providerId="ADAL" clId="{B27C2AB0-6E6F-4507-9BBA-84CD93A8B44E}" dt="2023-08-15T08:56:41.694" v="3507"/>
          <ac:spMkLst>
            <pc:docMk/>
            <pc:sldMk cId="486727241" sldId="453"/>
            <ac:spMk id="46" creationId="{95D907D3-6E8F-94B4-CC39-090844D5E6C2}"/>
          </ac:spMkLst>
        </pc:spChg>
        <pc:spChg chg="mod">
          <ac:chgData name="Minh Tran" userId="59ade502-7af3-4e1d-b883-7a9e2f25f753" providerId="ADAL" clId="{B27C2AB0-6E6F-4507-9BBA-84CD93A8B44E}" dt="2023-08-15T08:56:41.694" v="3507"/>
          <ac:spMkLst>
            <pc:docMk/>
            <pc:sldMk cId="486727241" sldId="453"/>
            <ac:spMk id="49" creationId="{BCFF9AFA-5E43-FDF7-6E04-FFAC663AFDDE}"/>
          </ac:spMkLst>
        </pc:spChg>
        <pc:spChg chg="mod">
          <ac:chgData name="Minh Tran" userId="59ade502-7af3-4e1d-b883-7a9e2f25f753" providerId="ADAL" clId="{B27C2AB0-6E6F-4507-9BBA-84CD93A8B44E}" dt="2023-08-15T08:56:41.694" v="3507"/>
          <ac:spMkLst>
            <pc:docMk/>
            <pc:sldMk cId="486727241" sldId="453"/>
            <ac:spMk id="50" creationId="{7D283E7B-0279-E613-D11D-B53CB1A2F95A}"/>
          </ac:spMkLst>
        </pc:spChg>
        <pc:spChg chg="mod">
          <ac:chgData name="Minh Tran" userId="59ade502-7af3-4e1d-b883-7a9e2f25f753" providerId="ADAL" clId="{B27C2AB0-6E6F-4507-9BBA-84CD93A8B44E}" dt="2023-08-15T08:56:41.694" v="3507"/>
          <ac:spMkLst>
            <pc:docMk/>
            <pc:sldMk cId="486727241" sldId="453"/>
            <ac:spMk id="51" creationId="{F8A2C3E7-EECB-5329-A527-BED99C54B80E}"/>
          </ac:spMkLst>
        </pc:spChg>
        <pc:spChg chg="add mod">
          <ac:chgData name="Minh Tran" userId="59ade502-7af3-4e1d-b883-7a9e2f25f753" providerId="ADAL" clId="{B27C2AB0-6E6F-4507-9BBA-84CD93A8B44E}" dt="2023-08-15T08:56:41.694" v="3507"/>
          <ac:spMkLst>
            <pc:docMk/>
            <pc:sldMk cId="486727241" sldId="453"/>
            <ac:spMk id="52" creationId="{E69837B1-A3A2-1A73-FCE9-CDCC5A18C122}"/>
          </ac:spMkLst>
        </pc:spChg>
        <pc:spChg chg="add mod">
          <ac:chgData name="Minh Tran" userId="59ade502-7af3-4e1d-b883-7a9e2f25f753" providerId="ADAL" clId="{B27C2AB0-6E6F-4507-9BBA-84CD93A8B44E}" dt="2023-08-15T08:56:41.694" v="3507"/>
          <ac:spMkLst>
            <pc:docMk/>
            <pc:sldMk cId="486727241" sldId="453"/>
            <ac:spMk id="53" creationId="{49C70E5F-DBDF-A444-02D1-E1CB60CF6CCF}"/>
          </ac:spMkLst>
        </pc:spChg>
        <pc:spChg chg="del">
          <ac:chgData name="Minh Tran" userId="59ade502-7af3-4e1d-b883-7a9e2f25f753" providerId="ADAL" clId="{B27C2AB0-6E6F-4507-9BBA-84CD93A8B44E}" dt="2023-08-15T08:56:17.177" v="3502" actId="478"/>
          <ac:spMkLst>
            <pc:docMk/>
            <pc:sldMk cId="486727241" sldId="453"/>
            <ac:spMk id="58" creationId="{BA39CFC1-2532-0143-D292-25D97639A094}"/>
          </ac:spMkLst>
        </pc:spChg>
        <pc:spChg chg="del">
          <ac:chgData name="Minh Tran" userId="59ade502-7af3-4e1d-b883-7a9e2f25f753" providerId="ADAL" clId="{B27C2AB0-6E6F-4507-9BBA-84CD93A8B44E}" dt="2023-08-15T08:56:17.177" v="3502" actId="478"/>
          <ac:spMkLst>
            <pc:docMk/>
            <pc:sldMk cId="486727241" sldId="453"/>
            <ac:spMk id="59" creationId="{D43EEF30-F9C9-3D94-8CEF-01BB78A12818}"/>
          </ac:spMkLst>
        </pc:spChg>
        <pc:spChg chg="add mod">
          <ac:chgData name="Minh Tran" userId="59ade502-7af3-4e1d-b883-7a9e2f25f753" providerId="ADAL" clId="{B27C2AB0-6E6F-4507-9BBA-84CD93A8B44E}" dt="2023-08-15T08:56:41.694" v="3507"/>
          <ac:spMkLst>
            <pc:docMk/>
            <pc:sldMk cId="486727241" sldId="453"/>
            <ac:spMk id="63" creationId="{36746FB8-FC5E-B914-F1CD-E5B7538FE46F}"/>
          </ac:spMkLst>
        </pc:spChg>
        <pc:spChg chg="add mod">
          <ac:chgData name="Minh Tran" userId="59ade502-7af3-4e1d-b883-7a9e2f25f753" providerId="ADAL" clId="{B27C2AB0-6E6F-4507-9BBA-84CD93A8B44E}" dt="2023-08-15T08:56:41.694" v="3507"/>
          <ac:spMkLst>
            <pc:docMk/>
            <pc:sldMk cId="486727241" sldId="453"/>
            <ac:spMk id="64" creationId="{28DEB787-ECCB-65E5-8EF5-760E86E20109}"/>
          </ac:spMkLst>
        </pc:spChg>
        <pc:spChg chg="add mod">
          <ac:chgData name="Minh Tran" userId="59ade502-7af3-4e1d-b883-7a9e2f25f753" providerId="ADAL" clId="{B27C2AB0-6E6F-4507-9BBA-84CD93A8B44E}" dt="2023-08-15T08:56:41.694" v="3507"/>
          <ac:spMkLst>
            <pc:docMk/>
            <pc:sldMk cId="486727241" sldId="453"/>
            <ac:spMk id="65" creationId="{A8A0A8C6-1EC7-642F-0127-0623BFC14212}"/>
          </ac:spMkLst>
        </pc:spChg>
        <pc:spChg chg="mod">
          <ac:chgData name="Minh Tran" userId="59ade502-7af3-4e1d-b883-7a9e2f25f753" providerId="ADAL" clId="{B27C2AB0-6E6F-4507-9BBA-84CD93A8B44E}" dt="2023-08-15T08:56:41.694" v="3507"/>
          <ac:spMkLst>
            <pc:docMk/>
            <pc:sldMk cId="486727241" sldId="453"/>
            <ac:spMk id="67" creationId="{8551F9FC-8C75-9D10-1643-34BDAB406228}"/>
          </ac:spMkLst>
        </pc:spChg>
        <pc:spChg chg="mod">
          <ac:chgData name="Minh Tran" userId="59ade502-7af3-4e1d-b883-7a9e2f25f753" providerId="ADAL" clId="{B27C2AB0-6E6F-4507-9BBA-84CD93A8B44E}" dt="2023-08-15T08:56:41.694" v="3507"/>
          <ac:spMkLst>
            <pc:docMk/>
            <pc:sldMk cId="486727241" sldId="453"/>
            <ac:spMk id="68" creationId="{4792351F-18EA-35ED-F4AC-4FF16F205BBE}"/>
          </ac:spMkLst>
        </pc:spChg>
        <pc:spChg chg="mod">
          <ac:chgData name="Minh Tran" userId="59ade502-7af3-4e1d-b883-7a9e2f25f753" providerId="ADAL" clId="{B27C2AB0-6E6F-4507-9BBA-84CD93A8B44E}" dt="2023-08-15T08:56:41.694" v="3507"/>
          <ac:spMkLst>
            <pc:docMk/>
            <pc:sldMk cId="486727241" sldId="453"/>
            <ac:spMk id="69" creationId="{E2640D11-FCAF-D0C2-6F0E-EC9FB9272B36}"/>
          </ac:spMkLst>
        </pc:spChg>
        <pc:spChg chg="add mod">
          <ac:chgData name="Minh Tran" userId="59ade502-7af3-4e1d-b883-7a9e2f25f753" providerId="ADAL" clId="{B27C2AB0-6E6F-4507-9BBA-84CD93A8B44E}" dt="2023-08-15T08:56:41.694" v="3507"/>
          <ac:spMkLst>
            <pc:docMk/>
            <pc:sldMk cId="486727241" sldId="453"/>
            <ac:spMk id="70" creationId="{5C6B4FF3-DAE4-EB87-0351-D9EBAFD9B558}"/>
          </ac:spMkLst>
        </pc:spChg>
        <pc:spChg chg="add mod">
          <ac:chgData name="Minh Tran" userId="59ade502-7af3-4e1d-b883-7a9e2f25f753" providerId="ADAL" clId="{B27C2AB0-6E6F-4507-9BBA-84CD93A8B44E}" dt="2023-08-15T08:56:41.694" v="3507"/>
          <ac:spMkLst>
            <pc:docMk/>
            <pc:sldMk cId="486727241" sldId="453"/>
            <ac:spMk id="71" creationId="{56BE08CF-6785-5F67-404E-3193973A8943}"/>
          </ac:spMkLst>
        </pc:spChg>
        <pc:spChg chg="add mod">
          <ac:chgData name="Minh Tran" userId="59ade502-7af3-4e1d-b883-7a9e2f25f753" providerId="ADAL" clId="{B27C2AB0-6E6F-4507-9BBA-84CD93A8B44E}" dt="2023-08-15T08:56:41.694" v="3507"/>
          <ac:spMkLst>
            <pc:docMk/>
            <pc:sldMk cId="486727241" sldId="453"/>
            <ac:spMk id="72" creationId="{5B0E3E52-EBDD-F277-64E1-F9FF1D4DFD8D}"/>
          </ac:spMkLst>
        </pc:spChg>
        <pc:grpChg chg="add del mod">
          <ac:chgData name="Minh Tran" userId="59ade502-7af3-4e1d-b883-7a9e2f25f753" providerId="ADAL" clId="{B27C2AB0-6E6F-4507-9BBA-84CD93A8B44E}" dt="2023-08-15T08:56:41.671" v="3506"/>
          <ac:grpSpMkLst>
            <pc:docMk/>
            <pc:sldMk cId="486727241" sldId="453"/>
            <ac:grpSpMk id="12" creationId="{75F3B3D3-2C11-4C25-36EA-69EBF0E0709F}"/>
          </ac:grpSpMkLst>
        </pc:grpChg>
        <pc:grpChg chg="del">
          <ac:chgData name="Minh Tran" userId="59ade502-7af3-4e1d-b883-7a9e2f25f753" providerId="ADAL" clId="{B27C2AB0-6E6F-4507-9BBA-84CD93A8B44E}" dt="2023-08-15T08:56:17.177" v="3502" actId="478"/>
          <ac:grpSpMkLst>
            <pc:docMk/>
            <pc:sldMk cId="486727241" sldId="453"/>
            <ac:grpSpMk id="20" creationId="{A89F84B2-9C23-DD2E-82CB-85974413E77E}"/>
          </ac:grpSpMkLst>
        </pc:grpChg>
        <pc:grpChg chg="add del mod">
          <ac:chgData name="Minh Tran" userId="59ade502-7af3-4e1d-b883-7a9e2f25f753" providerId="ADAL" clId="{B27C2AB0-6E6F-4507-9BBA-84CD93A8B44E}" dt="2023-08-15T08:56:41.671" v="3506"/>
          <ac:grpSpMkLst>
            <pc:docMk/>
            <pc:sldMk cId="486727241" sldId="453"/>
            <ac:grpSpMk id="28" creationId="{6370481E-8F1F-4492-4925-D8BBDCE78620}"/>
          </ac:grpSpMkLst>
        </pc:grpChg>
        <pc:grpChg chg="add mod">
          <ac:chgData name="Minh Tran" userId="59ade502-7af3-4e1d-b883-7a9e2f25f753" providerId="ADAL" clId="{B27C2AB0-6E6F-4507-9BBA-84CD93A8B44E}" dt="2023-08-15T08:56:41.694" v="3507"/>
          <ac:grpSpMkLst>
            <pc:docMk/>
            <pc:sldMk cId="486727241" sldId="453"/>
            <ac:grpSpMk id="48" creationId="{9F768E07-78C8-0861-77CB-E9A031670207}"/>
          </ac:grpSpMkLst>
        </pc:grpChg>
        <pc:grpChg chg="del">
          <ac:chgData name="Minh Tran" userId="59ade502-7af3-4e1d-b883-7a9e2f25f753" providerId="ADAL" clId="{B27C2AB0-6E6F-4507-9BBA-84CD93A8B44E}" dt="2023-08-15T08:56:17.177" v="3502" actId="478"/>
          <ac:grpSpMkLst>
            <pc:docMk/>
            <pc:sldMk cId="486727241" sldId="453"/>
            <ac:grpSpMk id="54" creationId="{0B5374AE-3B58-CBB7-F0F5-BBCDDF00658F}"/>
          </ac:grpSpMkLst>
        </pc:grpChg>
        <pc:grpChg chg="del">
          <ac:chgData name="Minh Tran" userId="59ade502-7af3-4e1d-b883-7a9e2f25f753" providerId="ADAL" clId="{B27C2AB0-6E6F-4507-9BBA-84CD93A8B44E}" dt="2023-08-15T08:56:17.177" v="3502" actId="478"/>
          <ac:grpSpMkLst>
            <pc:docMk/>
            <pc:sldMk cId="486727241" sldId="453"/>
            <ac:grpSpMk id="60" creationId="{CF19316B-8F7A-2499-AB92-4C14E289FC75}"/>
          </ac:grpSpMkLst>
        </pc:grpChg>
        <pc:grpChg chg="add mod">
          <ac:chgData name="Minh Tran" userId="59ade502-7af3-4e1d-b883-7a9e2f25f753" providerId="ADAL" clId="{B27C2AB0-6E6F-4507-9BBA-84CD93A8B44E}" dt="2023-08-15T08:56:41.694" v="3507"/>
          <ac:grpSpMkLst>
            <pc:docMk/>
            <pc:sldMk cId="486727241" sldId="453"/>
            <ac:grpSpMk id="66" creationId="{653A4EAC-CA39-2E35-4A1C-FA67C70F0FEA}"/>
          </ac:grpSpMkLst>
        </pc:grpChg>
        <pc:cxnChg chg="add del mod">
          <ac:chgData name="Minh Tran" userId="59ade502-7af3-4e1d-b883-7a9e2f25f753" providerId="ADAL" clId="{B27C2AB0-6E6F-4507-9BBA-84CD93A8B44E}" dt="2023-08-15T08:56:41.671" v="3506"/>
          <ac:cxnSpMkLst>
            <pc:docMk/>
            <pc:sldMk cId="486727241" sldId="453"/>
            <ac:cxnSpMk id="6" creationId="{9AD2792D-806C-7A85-56FB-62335EB5DEA3}"/>
          </ac:cxnSpMkLst>
        </pc:cxnChg>
        <pc:cxnChg chg="add del mod">
          <ac:chgData name="Minh Tran" userId="59ade502-7af3-4e1d-b883-7a9e2f25f753" providerId="ADAL" clId="{B27C2AB0-6E6F-4507-9BBA-84CD93A8B44E}" dt="2023-08-15T08:56:41.671" v="3506"/>
          <ac:cxnSpMkLst>
            <pc:docMk/>
            <pc:sldMk cId="486727241" sldId="453"/>
            <ac:cxnSpMk id="7" creationId="{B449E136-4C08-3B34-3121-191DA4211995}"/>
          </ac:cxnSpMkLst>
        </pc:cxnChg>
        <pc:cxnChg chg="add del mod">
          <ac:chgData name="Minh Tran" userId="59ade502-7af3-4e1d-b883-7a9e2f25f753" providerId="ADAL" clId="{B27C2AB0-6E6F-4507-9BBA-84CD93A8B44E}" dt="2023-08-15T08:56:41.671" v="3506"/>
          <ac:cxnSpMkLst>
            <pc:docMk/>
            <pc:sldMk cId="486727241" sldId="453"/>
            <ac:cxnSpMk id="8" creationId="{B3B4D9D0-1B46-25DE-4352-88764EB87C38}"/>
          </ac:cxnSpMkLst>
        </pc:cxnChg>
        <pc:cxnChg chg="add del mod">
          <ac:chgData name="Minh Tran" userId="59ade502-7af3-4e1d-b883-7a9e2f25f753" providerId="ADAL" clId="{B27C2AB0-6E6F-4507-9BBA-84CD93A8B44E}" dt="2023-08-15T08:56:41.671" v="3506"/>
          <ac:cxnSpMkLst>
            <pc:docMk/>
            <pc:sldMk cId="486727241" sldId="453"/>
            <ac:cxnSpMk id="9" creationId="{0D774ABC-75CD-2712-5F4E-06F819FC0382}"/>
          </ac:cxnSpMkLst>
        </pc:cxnChg>
        <pc:cxnChg chg="add del mod">
          <ac:chgData name="Minh Tran" userId="59ade502-7af3-4e1d-b883-7a9e2f25f753" providerId="ADAL" clId="{B27C2AB0-6E6F-4507-9BBA-84CD93A8B44E}" dt="2023-08-15T08:56:41.671" v="3506"/>
          <ac:cxnSpMkLst>
            <pc:docMk/>
            <pc:sldMk cId="486727241" sldId="453"/>
            <ac:cxnSpMk id="11" creationId="{273DAA86-8DE9-0A49-7A6A-E9E27DF77BDD}"/>
          </ac:cxnSpMkLst>
        </pc:cxnChg>
        <pc:cxnChg chg="add del mod">
          <ac:chgData name="Minh Tran" userId="59ade502-7af3-4e1d-b883-7a9e2f25f753" providerId="ADAL" clId="{B27C2AB0-6E6F-4507-9BBA-84CD93A8B44E}" dt="2023-08-15T08:56:41.671" v="3506"/>
          <ac:cxnSpMkLst>
            <pc:docMk/>
            <pc:sldMk cId="486727241" sldId="453"/>
            <ac:cxnSpMk id="37" creationId="{04F81528-ADF6-0948-5154-D039D67AD219}"/>
          </ac:cxnSpMkLst>
        </pc:cxnChg>
        <pc:cxnChg chg="add mod">
          <ac:chgData name="Minh Tran" userId="59ade502-7af3-4e1d-b883-7a9e2f25f753" providerId="ADAL" clId="{B27C2AB0-6E6F-4507-9BBA-84CD93A8B44E}" dt="2023-08-15T08:56:41.694" v="3507"/>
          <ac:cxnSpMkLst>
            <pc:docMk/>
            <pc:sldMk cId="486727241" sldId="453"/>
            <ac:cxnSpMk id="42" creationId="{F39FF89C-B0E4-9AE8-73BD-8D2782034498}"/>
          </ac:cxnSpMkLst>
        </pc:cxnChg>
        <pc:cxnChg chg="add mod">
          <ac:chgData name="Minh Tran" userId="59ade502-7af3-4e1d-b883-7a9e2f25f753" providerId="ADAL" clId="{B27C2AB0-6E6F-4507-9BBA-84CD93A8B44E}" dt="2023-08-15T08:56:41.694" v="3507"/>
          <ac:cxnSpMkLst>
            <pc:docMk/>
            <pc:sldMk cId="486727241" sldId="453"/>
            <ac:cxnSpMk id="43" creationId="{1BA1F481-0FAF-5914-3D8A-0D26769A9B78}"/>
          </ac:cxnSpMkLst>
        </pc:cxnChg>
        <pc:cxnChg chg="add mod">
          <ac:chgData name="Minh Tran" userId="59ade502-7af3-4e1d-b883-7a9e2f25f753" providerId="ADAL" clId="{B27C2AB0-6E6F-4507-9BBA-84CD93A8B44E}" dt="2023-08-15T08:56:41.694" v="3507"/>
          <ac:cxnSpMkLst>
            <pc:docMk/>
            <pc:sldMk cId="486727241" sldId="453"/>
            <ac:cxnSpMk id="44" creationId="{FAF376D9-BDAC-0BE0-8023-394AEC4DD236}"/>
          </ac:cxnSpMkLst>
        </pc:cxnChg>
        <pc:cxnChg chg="add mod">
          <ac:chgData name="Minh Tran" userId="59ade502-7af3-4e1d-b883-7a9e2f25f753" providerId="ADAL" clId="{B27C2AB0-6E6F-4507-9BBA-84CD93A8B44E}" dt="2023-08-15T08:56:41.694" v="3507"/>
          <ac:cxnSpMkLst>
            <pc:docMk/>
            <pc:sldMk cId="486727241" sldId="453"/>
            <ac:cxnSpMk id="45" creationId="{F299B0A5-9C1D-03F6-D3A2-11F167560767}"/>
          </ac:cxnSpMkLst>
        </pc:cxnChg>
        <pc:cxnChg chg="add mod">
          <ac:chgData name="Minh Tran" userId="59ade502-7af3-4e1d-b883-7a9e2f25f753" providerId="ADAL" clId="{B27C2AB0-6E6F-4507-9BBA-84CD93A8B44E}" dt="2023-08-15T08:56:41.694" v="3507"/>
          <ac:cxnSpMkLst>
            <pc:docMk/>
            <pc:sldMk cId="486727241" sldId="453"/>
            <ac:cxnSpMk id="47" creationId="{2091F034-7B5B-6756-4247-E0C5F4184EEB}"/>
          </ac:cxnSpMkLst>
        </pc:cxnChg>
        <pc:cxnChg chg="add mod">
          <ac:chgData name="Minh Tran" userId="59ade502-7af3-4e1d-b883-7a9e2f25f753" providerId="ADAL" clId="{B27C2AB0-6E6F-4507-9BBA-84CD93A8B44E}" dt="2023-08-15T08:56:41.694" v="3507"/>
          <ac:cxnSpMkLst>
            <pc:docMk/>
            <pc:sldMk cId="486727241" sldId="453"/>
            <ac:cxnSpMk id="73" creationId="{5ACA1664-157E-5353-1EA4-8B8F2DAA59B4}"/>
          </ac:cxnSpMkLst>
        </pc:cxnChg>
      </pc:sldChg>
      <pc:sldChg chg="addSp delSp modSp new del ord">
        <pc:chgData name="Minh Tran" userId="59ade502-7af3-4e1d-b883-7a9e2f25f753" providerId="ADAL" clId="{B27C2AB0-6E6F-4507-9BBA-84CD93A8B44E}" dt="2023-08-15T09:01:54.197" v="3525" actId="47"/>
        <pc:sldMkLst>
          <pc:docMk/>
          <pc:sldMk cId="232512495" sldId="454"/>
        </pc:sldMkLst>
        <pc:spChg chg="add del mod">
          <ac:chgData name="Minh Tran" userId="59ade502-7af3-4e1d-b883-7a9e2f25f753" providerId="ADAL" clId="{B27C2AB0-6E6F-4507-9BBA-84CD93A8B44E}" dt="2023-08-15T09:01:18.507" v="3520"/>
          <ac:spMkLst>
            <pc:docMk/>
            <pc:sldMk cId="232512495" sldId="454"/>
            <ac:spMk id="3" creationId="{90207C66-80A2-F515-786A-8CBF5B746C21}"/>
          </ac:spMkLst>
        </pc:spChg>
        <pc:spChg chg="add del mod">
          <ac:chgData name="Minh Tran" userId="59ade502-7af3-4e1d-b883-7a9e2f25f753" providerId="ADAL" clId="{B27C2AB0-6E6F-4507-9BBA-84CD93A8B44E}" dt="2023-08-15T09:01:18.507" v="3520"/>
          <ac:spMkLst>
            <pc:docMk/>
            <pc:sldMk cId="232512495" sldId="454"/>
            <ac:spMk id="4" creationId="{9EBDB9D0-5240-20EC-8FF9-ADBB39E4AEC6}"/>
          </ac:spMkLst>
        </pc:spChg>
        <pc:spChg chg="add del mod">
          <ac:chgData name="Minh Tran" userId="59ade502-7af3-4e1d-b883-7a9e2f25f753" providerId="ADAL" clId="{B27C2AB0-6E6F-4507-9BBA-84CD93A8B44E}" dt="2023-08-15T09:01:18.507" v="3520"/>
          <ac:spMkLst>
            <pc:docMk/>
            <pc:sldMk cId="232512495" sldId="454"/>
            <ac:spMk id="5" creationId="{0C969BBF-65DC-4E31-0909-D82B91327BAA}"/>
          </ac:spMkLst>
        </pc:spChg>
        <pc:graphicFrameChg chg="add del mod">
          <ac:chgData name="Minh Tran" userId="59ade502-7af3-4e1d-b883-7a9e2f25f753" providerId="ADAL" clId="{B27C2AB0-6E6F-4507-9BBA-84CD93A8B44E}" dt="2023-08-15T09:01:18.507" v="3520"/>
          <ac:graphicFrameMkLst>
            <pc:docMk/>
            <pc:sldMk cId="232512495" sldId="454"/>
            <ac:graphicFrameMk id="6" creationId="{DB36A9BA-F4F2-D32F-3201-C1F827B68BE3}"/>
          </ac:graphicFrameMkLst>
        </pc:graphicFrameChg>
        <pc:graphicFrameChg chg="add del mod">
          <ac:chgData name="Minh Tran" userId="59ade502-7af3-4e1d-b883-7a9e2f25f753" providerId="ADAL" clId="{B27C2AB0-6E6F-4507-9BBA-84CD93A8B44E}" dt="2023-08-15T09:01:18.507" v="3520"/>
          <ac:graphicFrameMkLst>
            <pc:docMk/>
            <pc:sldMk cId="232512495" sldId="454"/>
            <ac:graphicFrameMk id="7" creationId="{64EA77A0-A0EA-0A25-BD1B-E4B8A97F757F}"/>
          </ac:graphicFrameMkLst>
        </pc:graphicFrameChg>
      </pc:sldChg>
      <pc:sldChg chg="addSp delSp modSp add mod ord modTransition">
        <pc:chgData name="Minh Tran" userId="59ade502-7af3-4e1d-b883-7a9e2f25f753" providerId="ADAL" clId="{B27C2AB0-6E6F-4507-9BBA-84CD93A8B44E}" dt="2023-08-22T16:28:26.703" v="20425"/>
        <pc:sldMkLst>
          <pc:docMk/>
          <pc:sldMk cId="1368634563" sldId="455"/>
        </pc:sldMkLst>
        <pc:spChg chg="mod">
          <ac:chgData name="Minh Tran" userId="59ade502-7af3-4e1d-b883-7a9e2f25f753" providerId="ADAL" clId="{B27C2AB0-6E6F-4507-9BBA-84CD93A8B44E}" dt="2023-08-15T09:02:00.669" v="3538" actId="20577"/>
          <ac:spMkLst>
            <pc:docMk/>
            <pc:sldMk cId="1368634563" sldId="455"/>
            <ac:spMk id="5" creationId="{1A4BD290-3B8E-4039-9B8A-0FBD8E84CA23}"/>
          </ac:spMkLst>
        </pc:spChg>
        <pc:graphicFrameChg chg="add mod modGraphic">
          <ac:chgData name="Minh Tran" userId="59ade502-7af3-4e1d-b883-7a9e2f25f753" providerId="ADAL" clId="{B27C2AB0-6E6F-4507-9BBA-84CD93A8B44E}" dt="2023-08-15T09:07:53.814" v="3561" actId="1076"/>
          <ac:graphicFrameMkLst>
            <pc:docMk/>
            <pc:sldMk cId="1368634563" sldId="455"/>
            <ac:graphicFrameMk id="3" creationId="{42B89757-AD3B-C01C-4492-522C11308CBA}"/>
          </ac:graphicFrameMkLst>
        </pc:graphicFrameChg>
        <pc:graphicFrameChg chg="add mod modGraphic">
          <ac:chgData name="Minh Tran" userId="59ade502-7af3-4e1d-b883-7a9e2f25f753" providerId="ADAL" clId="{B27C2AB0-6E6F-4507-9BBA-84CD93A8B44E}" dt="2023-08-15T09:07:50.276" v="3560" actId="1076"/>
          <ac:graphicFrameMkLst>
            <pc:docMk/>
            <pc:sldMk cId="1368634563" sldId="455"/>
            <ac:graphicFrameMk id="6" creationId="{4C2E7873-AEAC-B846-08CE-3D26A7BF072F}"/>
          </ac:graphicFrameMkLst>
        </pc:graphicFrameChg>
        <pc:graphicFrameChg chg="del modGraphic">
          <ac:chgData name="Minh Tran" userId="59ade502-7af3-4e1d-b883-7a9e2f25f753" providerId="ADAL" clId="{B27C2AB0-6E6F-4507-9BBA-84CD93A8B44E}" dt="2023-08-15T09:07:31.002" v="3555" actId="478"/>
          <ac:graphicFrameMkLst>
            <pc:docMk/>
            <pc:sldMk cId="1368634563" sldId="455"/>
            <ac:graphicFrameMk id="7" creationId="{C1792A32-CEF5-4D69-ACEA-7CC500BF1A99}"/>
          </ac:graphicFrameMkLst>
        </pc:graphicFrameChg>
        <pc:graphicFrameChg chg="del">
          <ac:chgData name="Minh Tran" userId="59ade502-7af3-4e1d-b883-7a9e2f25f753" providerId="ADAL" clId="{B27C2AB0-6E6F-4507-9BBA-84CD93A8B44E}" dt="2023-08-15T09:07:37.505" v="3557" actId="478"/>
          <ac:graphicFrameMkLst>
            <pc:docMk/>
            <pc:sldMk cId="1368634563" sldId="455"/>
            <ac:graphicFrameMk id="9" creationId="{4CAA9EE9-8323-4F71-83BD-4B8F4869986A}"/>
          </ac:graphicFrameMkLst>
        </pc:graphicFrameChg>
      </pc:sldChg>
      <pc:sldChg chg="add del">
        <pc:chgData name="Minh Tran" userId="59ade502-7af3-4e1d-b883-7a9e2f25f753" providerId="ADAL" clId="{B27C2AB0-6E6F-4507-9BBA-84CD93A8B44E}" dt="2023-08-15T09:01:48.437" v="3523" actId="2696"/>
        <pc:sldMkLst>
          <pc:docMk/>
          <pc:sldMk cId="2511409783" sldId="455"/>
        </pc:sldMkLst>
      </pc:sldChg>
      <pc:sldChg chg="addSp delSp modSp add mod modTransition">
        <pc:chgData name="Minh Tran" userId="59ade502-7af3-4e1d-b883-7a9e2f25f753" providerId="ADAL" clId="{B27C2AB0-6E6F-4507-9BBA-84CD93A8B44E}" dt="2023-08-22T17:55:35.039" v="20948" actId="554"/>
        <pc:sldMkLst>
          <pc:docMk/>
          <pc:sldMk cId="589859238" sldId="456"/>
        </pc:sldMkLst>
        <pc:spChg chg="mod">
          <ac:chgData name="Minh Tran" userId="59ade502-7af3-4e1d-b883-7a9e2f25f753" providerId="ADAL" clId="{B27C2AB0-6E6F-4507-9BBA-84CD93A8B44E}" dt="2023-08-15T09:37:35.627" v="3591" actId="1076"/>
          <ac:spMkLst>
            <pc:docMk/>
            <pc:sldMk cId="589859238" sldId="456"/>
            <ac:spMk id="5" creationId="{1A4BD290-3B8E-4039-9B8A-0FBD8E84CA23}"/>
          </ac:spMkLst>
        </pc:spChg>
        <pc:grpChg chg="add del mod">
          <ac:chgData name="Minh Tran" userId="59ade502-7af3-4e1d-b883-7a9e2f25f753" providerId="ADAL" clId="{B27C2AB0-6E6F-4507-9BBA-84CD93A8B44E}" dt="2023-08-18T03:42:30.158" v="9092" actId="165"/>
          <ac:grpSpMkLst>
            <pc:docMk/>
            <pc:sldMk cId="589859238" sldId="456"/>
            <ac:grpSpMk id="14" creationId="{9022A71D-9A23-6BB5-DCAD-A093A96606C6}"/>
          </ac:grpSpMkLst>
        </pc:grpChg>
        <pc:graphicFrameChg chg="del mod">
          <ac:chgData name="Minh Tran" userId="59ade502-7af3-4e1d-b883-7a9e2f25f753" providerId="ADAL" clId="{B27C2AB0-6E6F-4507-9BBA-84CD93A8B44E}" dt="2023-08-18T03:39:59.254" v="9070" actId="478"/>
          <ac:graphicFrameMkLst>
            <pc:docMk/>
            <pc:sldMk cId="589859238" sldId="456"/>
            <ac:graphicFrameMk id="3" creationId="{42B89757-AD3B-C01C-4492-522C11308CBA}"/>
          </ac:graphicFrameMkLst>
        </pc:graphicFrameChg>
        <pc:graphicFrameChg chg="add mod modGraphic">
          <ac:chgData name="Minh Tran" userId="59ade502-7af3-4e1d-b883-7a9e2f25f753" providerId="ADAL" clId="{B27C2AB0-6E6F-4507-9BBA-84CD93A8B44E}" dt="2023-08-22T17:55:35.039" v="20948" actId="554"/>
          <ac:graphicFrameMkLst>
            <pc:docMk/>
            <pc:sldMk cId="589859238" sldId="456"/>
            <ac:graphicFrameMk id="4" creationId="{FB3263DA-0AD6-6FBC-61C6-9212C133B229}"/>
          </ac:graphicFrameMkLst>
        </pc:graphicFrameChg>
        <pc:graphicFrameChg chg="del mod">
          <ac:chgData name="Minh Tran" userId="59ade502-7af3-4e1d-b883-7a9e2f25f753" providerId="ADAL" clId="{B27C2AB0-6E6F-4507-9BBA-84CD93A8B44E}" dt="2023-08-16T07:57:46.291" v="3961" actId="478"/>
          <ac:graphicFrameMkLst>
            <pc:docMk/>
            <pc:sldMk cId="589859238" sldId="456"/>
            <ac:graphicFrameMk id="6" creationId="{4C2E7873-AEAC-B846-08CE-3D26A7BF072F}"/>
          </ac:graphicFrameMkLst>
        </pc:graphicFrameChg>
        <pc:graphicFrameChg chg="add mod topLvl modGraphic">
          <ac:chgData name="Minh Tran" userId="59ade502-7af3-4e1d-b883-7a9e2f25f753" providerId="ADAL" clId="{B27C2AB0-6E6F-4507-9BBA-84CD93A8B44E}" dt="2023-08-22T17:55:22.485" v="20946" actId="553"/>
          <ac:graphicFrameMkLst>
            <pc:docMk/>
            <pc:sldMk cId="589859238" sldId="456"/>
            <ac:graphicFrameMk id="6" creationId="{8F290BA1-D924-0591-0125-B261D75E849D}"/>
          </ac:graphicFrameMkLst>
        </pc:graphicFrameChg>
        <pc:graphicFrameChg chg="add del mod modGraphic">
          <ac:chgData name="Minh Tran" userId="59ade502-7af3-4e1d-b883-7a9e2f25f753" providerId="ADAL" clId="{B27C2AB0-6E6F-4507-9BBA-84CD93A8B44E}" dt="2023-08-18T03:40:01.943" v="9071" actId="478"/>
          <ac:graphicFrameMkLst>
            <pc:docMk/>
            <pc:sldMk cId="589859238" sldId="456"/>
            <ac:graphicFrameMk id="7" creationId="{AA5059BF-D096-514A-4018-F8D56B57A9F8}"/>
          </ac:graphicFrameMkLst>
        </pc:graphicFrameChg>
        <pc:graphicFrameChg chg="add mod modGraphic">
          <ac:chgData name="Minh Tran" userId="59ade502-7af3-4e1d-b883-7a9e2f25f753" providerId="ADAL" clId="{B27C2AB0-6E6F-4507-9BBA-84CD93A8B44E}" dt="2023-08-22T17:55:35.039" v="20948" actId="554"/>
          <ac:graphicFrameMkLst>
            <pc:docMk/>
            <pc:sldMk cId="589859238" sldId="456"/>
            <ac:graphicFrameMk id="8" creationId="{D8E412B8-3D94-1FB2-B989-E4DAB222C6DB}"/>
          </ac:graphicFrameMkLst>
        </pc:graphicFrameChg>
        <pc:graphicFrameChg chg="add mod topLvl modGraphic">
          <ac:chgData name="Minh Tran" userId="59ade502-7af3-4e1d-b883-7a9e2f25f753" providerId="ADAL" clId="{B27C2AB0-6E6F-4507-9BBA-84CD93A8B44E}" dt="2023-08-22T17:55:28.058" v="20947" actId="553"/>
          <ac:graphicFrameMkLst>
            <pc:docMk/>
            <pc:sldMk cId="589859238" sldId="456"/>
            <ac:graphicFrameMk id="9" creationId="{55ECEFE2-F9C1-5103-7DFA-2ACF6585143D}"/>
          </ac:graphicFrameMkLst>
        </pc:graphicFrameChg>
        <pc:graphicFrameChg chg="add del mod topLvl modGraphic">
          <ac:chgData name="Minh Tran" userId="59ade502-7af3-4e1d-b883-7a9e2f25f753" providerId="ADAL" clId="{B27C2AB0-6E6F-4507-9BBA-84CD93A8B44E}" dt="2023-08-22T17:54:55.889" v="20943" actId="478"/>
          <ac:graphicFrameMkLst>
            <pc:docMk/>
            <pc:sldMk cId="589859238" sldId="456"/>
            <ac:graphicFrameMk id="11" creationId="{98C4701D-E18F-5B95-3BFC-23775F184CA7}"/>
          </ac:graphicFrameMkLst>
        </pc:graphicFrameChg>
        <pc:graphicFrameChg chg="add del mod topLvl modGraphic">
          <ac:chgData name="Minh Tran" userId="59ade502-7af3-4e1d-b883-7a9e2f25f753" providerId="ADAL" clId="{B27C2AB0-6E6F-4507-9BBA-84CD93A8B44E}" dt="2023-08-22T17:54:55.889" v="20943" actId="478"/>
          <ac:graphicFrameMkLst>
            <pc:docMk/>
            <pc:sldMk cId="589859238" sldId="456"/>
            <ac:graphicFrameMk id="13" creationId="{7C616E78-CEBC-6F6B-2AA2-D2BCD5F1DCD4}"/>
          </ac:graphicFrameMkLst>
        </pc:graphicFrameChg>
        <pc:picChg chg="add mod">
          <ac:chgData name="Minh Tran" userId="59ade502-7af3-4e1d-b883-7a9e2f25f753" providerId="ADAL" clId="{B27C2AB0-6E6F-4507-9BBA-84CD93A8B44E}" dt="2023-08-15T09:37:45.850" v="3592"/>
          <ac:picMkLst>
            <pc:docMk/>
            <pc:sldMk cId="589859238" sldId="456"/>
            <ac:picMk id="2" creationId="{213F4CB5-9FA4-4A00-1A73-B741E8DAC5C0}"/>
          </ac:picMkLst>
        </pc:picChg>
      </pc:sldChg>
      <pc:sldChg chg="addSp delSp modSp new del mod">
        <pc:chgData name="Minh Tran" userId="59ade502-7af3-4e1d-b883-7a9e2f25f753" providerId="ADAL" clId="{B27C2AB0-6E6F-4507-9BBA-84CD93A8B44E}" dt="2023-08-15T09:06:14.471" v="3544" actId="27022"/>
        <pc:sldMkLst>
          <pc:docMk/>
          <pc:sldMk cId="700621055" sldId="456"/>
        </pc:sldMkLst>
        <pc:graphicFrameChg chg="add del modGraphic">
          <ac:chgData name="Minh Tran" userId="59ade502-7af3-4e1d-b883-7a9e2f25f753" providerId="ADAL" clId="{B27C2AB0-6E6F-4507-9BBA-84CD93A8B44E}" dt="2023-08-15T09:06:14.471" v="3544" actId="27022"/>
          <ac:graphicFrameMkLst>
            <pc:docMk/>
            <pc:sldMk cId="700621055" sldId="456"/>
            <ac:graphicFrameMk id="7" creationId="{F2D645AB-4BF4-A6EA-A464-736A39CCBC8C}"/>
          </ac:graphicFrameMkLst>
        </pc:graphicFrameChg>
      </pc:sldChg>
      <pc:sldChg chg="addSp delSp modSp new mod modTransition modClrScheme chgLayout">
        <pc:chgData name="Minh Tran" userId="59ade502-7af3-4e1d-b883-7a9e2f25f753" providerId="ADAL" clId="{B27C2AB0-6E6F-4507-9BBA-84CD93A8B44E}" dt="2023-08-16T08:06:35.641" v="4097"/>
        <pc:sldMkLst>
          <pc:docMk/>
          <pc:sldMk cId="1847112544" sldId="457"/>
        </pc:sldMkLst>
        <pc:spChg chg="del mod ord">
          <ac:chgData name="Minh Tran" userId="59ade502-7af3-4e1d-b883-7a9e2f25f753" providerId="ADAL" clId="{B27C2AB0-6E6F-4507-9BBA-84CD93A8B44E}" dt="2023-08-15T09:38:00.597" v="3594" actId="700"/>
          <ac:spMkLst>
            <pc:docMk/>
            <pc:sldMk cId="1847112544" sldId="457"/>
            <ac:spMk id="2" creationId="{39F77AFE-0525-A817-F613-B8B60D34D613}"/>
          </ac:spMkLst>
        </pc:spChg>
        <pc:spChg chg="add mod ord">
          <ac:chgData name="Minh Tran" userId="59ade502-7af3-4e1d-b883-7a9e2f25f753" providerId="ADAL" clId="{B27C2AB0-6E6F-4507-9BBA-84CD93A8B44E}" dt="2023-08-15T09:39:22.492" v="3624" actId="20577"/>
          <ac:spMkLst>
            <pc:docMk/>
            <pc:sldMk cId="1847112544" sldId="457"/>
            <ac:spMk id="3" creationId="{39E5501E-06C0-A823-75CF-EE02B6B5D8ED}"/>
          </ac:spMkLst>
        </pc:spChg>
        <pc:spChg chg="add del mod">
          <ac:chgData name="Minh Tran" userId="59ade502-7af3-4e1d-b883-7a9e2f25f753" providerId="ADAL" clId="{B27C2AB0-6E6F-4507-9BBA-84CD93A8B44E}" dt="2023-08-15T09:38:48.106" v="3596"/>
          <ac:spMkLst>
            <pc:docMk/>
            <pc:sldMk cId="1847112544" sldId="457"/>
            <ac:spMk id="4" creationId="{30DD8B7D-5F7D-0A0C-EEDF-CB71D20A1BC6}"/>
          </ac:spMkLst>
        </pc:spChg>
        <pc:spChg chg="add del mod">
          <ac:chgData name="Minh Tran" userId="59ade502-7af3-4e1d-b883-7a9e2f25f753" providerId="ADAL" clId="{B27C2AB0-6E6F-4507-9BBA-84CD93A8B44E}" dt="2023-08-15T09:38:48.106" v="3596"/>
          <ac:spMkLst>
            <pc:docMk/>
            <pc:sldMk cId="1847112544" sldId="457"/>
            <ac:spMk id="6" creationId="{095E7C0F-2C12-4E10-153D-3026223B6093}"/>
          </ac:spMkLst>
        </pc:spChg>
        <pc:spChg chg="mod">
          <ac:chgData name="Minh Tran" userId="59ade502-7af3-4e1d-b883-7a9e2f25f753" providerId="ADAL" clId="{B27C2AB0-6E6F-4507-9BBA-84CD93A8B44E}" dt="2023-08-15T09:38:40.635" v="3595"/>
          <ac:spMkLst>
            <pc:docMk/>
            <pc:sldMk cId="1847112544" sldId="457"/>
            <ac:spMk id="8" creationId="{1F75CBE0-E353-927D-4375-B4393ACA66B7}"/>
          </ac:spMkLst>
        </pc:spChg>
        <pc:spChg chg="add del mod">
          <ac:chgData name="Minh Tran" userId="59ade502-7af3-4e1d-b883-7a9e2f25f753" providerId="ADAL" clId="{B27C2AB0-6E6F-4507-9BBA-84CD93A8B44E}" dt="2023-08-15T09:38:48.106" v="3596"/>
          <ac:spMkLst>
            <pc:docMk/>
            <pc:sldMk cId="1847112544" sldId="457"/>
            <ac:spMk id="12" creationId="{DB3E02DF-8B1E-CEE0-29C6-BF86DC515FFF}"/>
          </ac:spMkLst>
        </pc:spChg>
        <pc:spChg chg="mod">
          <ac:chgData name="Minh Tran" userId="59ade502-7af3-4e1d-b883-7a9e2f25f753" providerId="ADAL" clId="{B27C2AB0-6E6F-4507-9BBA-84CD93A8B44E}" dt="2023-08-15T09:38:40.635" v="3595"/>
          <ac:spMkLst>
            <pc:docMk/>
            <pc:sldMk cId="1847112544" sldId="457"/>
            <ac:spMk id="18" creationId="{DE4171CB-1412-6402-0CA8-73FCCC828DE1}"/>
          </ac:spMkLst>
        </pc:spChg>
        <pc:spChg chg="mod">
          <ac:chgData name="Minh Tran" userId="59ade502-7af3-4e1d-b883-7a9e2f25f753" providerId="ADAL" clId="{B27C2AB0-6E6F-4507-9BBA-84CD93A8B44E}" dt="2023-08-15T09:38:40.635" v="3595"/>
          <ac:spMkLst>
            <pc:docMk/>
            <pc:sldMk cId="1847112544" sldId="457"/>
            <ac:spMk id="19" creationId="{7169BFC1-0455-D4A3-D4F3-729A389CC07D}"/>
          </ac:spMkLst>
        </pc:spChg>
        <pc:spChg chg="mod">
          <ac:chgData name="Minh Tran" userId="59ade502-7af3-4e1d-b883-7a9e2f25f753" providerId="ADAL" clId="{B27C2AB0-6E6F-4507-9BBA-84CD93A8B44E}" dt="2023-08-15T09:38:40.635" v="3595"/>
          <ac:spMkLst>
            <pc:docMk/>
            <pc:sldMk cId="1847112544" sldId="457"/>
            <ac:spMk id="20" creationId="{A2F7FD26-51C2-BEDE-E1BE-EA6E9D8BF213}"/>
          </ac:spMkLst>
        </pc:spChg>
        <pc:spChg chg="mod">
          <ac:chgData name="Minh Tran" userId="59ade502-7af3-4e1d-b883-7a9e2f25f753" providerId="ADAL" clId="{B27C2AB0-6E6F-4507-9BBA-84CD93A8B44E}" dt="2023-08-15T09:38:40.635" v="3595"/>
          <ac:spMkLst>
            <pc:docMk/>
            <pc:sldMk cId="1847112544" sldId="457"/>
            <ac:spMk id="21" creationId="{DC8DDA84-FF99-420E-666E-ACE9BFC68690}"/>
          </ac:spMkLst>
        </pc:spChg>
        <pc:spChg chg="mod">
          <ac:chgData name="Minh Tran" userId="59ade502-7af3-4e1d-b883-7a9e2f25f753" providerId="ADAL" clId="{B27C2AB0-6E6F-4507-9BBA-84CD93A8B44E}" dt="2023-08-15T09:38:40.635" v="3595"/>
          <ac:spMkLst>
            <pc:docMk/>
            <pc:sldMk cId="1847112544" sldId="457"/>
            <ac:spMk id="22" creationId="{BCDB1D67-CC67-36B8-5250-A24D56FB43C9}"/>
          </ac:spMkLst>
        </pc:spChg>
        <pc:spChg chg="mod">
          <ac:chgData name="Minh Tran" userId="59ade502-7af3-4e1d-b883-7a9e2f25f753" providerId="ADAL" clId="{B27C2AB0-6E6F-4507-9BBA-84CD93A8B44E}" dt="2023-08-15T09:38:40.635" v="3595"/>
          <ac:spMkLst>
            <pc:docMk/>
            <pc:sldMk cId="1847112544" sldId="457"/>
            <ac:spMk id="23" creationId="{C7121CF0-BDB7-C344-3C03-7263ECC2D4A4}"/>
          </ac:spMkLst>
        </pc:spChg>
        <pc:spChg chg="mod">
          <ac:chgData name="Minh Tran" userId="59ade502-7af3-4e1d-b883-7a9e2f25f753" providerId="ADAL" clId="{B27C2AB0-6E6F-4507-9BBA-84CD93A8B44E}" dt="2023-08-15T09:38:40.635" v="3595"/>
          <ac:spMkLst>
            <pc:docMk/>
            <pc:sldMk cId="1847112544" sldId="457"/>
            <ac:spMk id="24" creationId="{E1C8C124-592C-2269-66F2-DEC644D149F3}"/>
          </ac:spMkLst>
        </pc:spChg>
        <pc:spChg chg="add mod">
          <ac:chgData name="Minh Tran" userId="59ade502-7af3-4e1d-b883-7a9e2f25f753" providerId="ADAL" clId="{B27C2AB0-6E6F-4507-9BBA-84CD93A8B44E}" dt="2023-08-15T09:38:48.122" v="3597"/>
          <ac:spMkLst>
            <pc:docMk/>
            <pc:sldMk cId="1847112544" sldId="457"/>
            <ac:spMk id="27" creationId="{79BF38F2-D10A-21CC-F70D-5CDB77CFBDB2}"/>
          </ac:spMkLst>
        </pc:spChg>
        <pc:spChg chg="add mod">
          <ac:chgData name="Minh Tran" userId="59ade502-7af3-4e1d-b883-7a9e2f25f753" providerId="ADAL" clId="{B27C2AB0-6E6F-4507-9BBA-84CD93A8B44E}" dt="2023-08-15T09:38:48.122" v="3597"/>
          <ac:spMkLst>
            <pc:docMk/>
            <pc:sldMk cId="1847112544" sldId="457"/>
            <ac:spMk id="29" creationId="{A403058E-EF83-04E7-B3D5-4AF0448A4FDA}"/>
          </ac:spMkLst>
        </pc:spChg>
        <pc:spChg chg="mod">
          <ac:chgData name="Minh Tran" userId="59ade502-7af3-4e1d-b883-7a9e2f25f753" providerId="ADAL" clId="{B27C2AB0-6E6F-4507-9BBA-84CD93A8B44E}" dt="2023-08-15T09:38:48.122" v="3597"/>
          <ac:spMkLst>
            <pc:docMk/>
            <pc:sldMk cId="1847112544" sldId="457"/>
            <ac:spMk id="31" creationId="{CB63D72C-0F81-BBA7-9D0C-A13CE4E8ED93}"/>
          </ac:spMkLst>
        </pc:spChg>
        <pc:spChg chg="add mod">
          <ac:chgData name="Minh Tran" userId="59ade502-7af3-4e1d-b883-7a9e2f25f753" providerId="ADAL" clId="{B27C2AB0-6E6F-4507-9BBA-84CD93A8B44E}" dt="2023-08-15T09:38:48.122" v="3597"/>
          <ac:spMkLst>
            <pc:docMk/>
            <pc:sldMk cId="1847112544" sldId="457"/>
            <ac:spMk id="35" creationId="{F2AD3D9D-734C-E2CE-4CE8-70D87F7D75E6}"/>
          </ac:spMkLst>
        </pc:spChg>
        <pc:spChg chg="mod">
          <ac:chgData name="Minh Tran" userId="59ade502-7af3-4e1d-b883-7a9e2f25f753" providerId="ADAL" clId="{B27C2AB0-6E6F-4507-9BBA-84CD93A8B44E}" dt="2023-08-15T09:38:48.122" v="3597"/>
          <ac:spMkLst>
            <pc:docMk/>
            <pc:sldMk cId="1847112544" sldId="457"/>
            <ac:spMk id="41" creationId="{BB0648C7-C25C-9227-E3C8-82ED12804CD1}"/>
          </ac:spMkLst>
        </pc:spChg>
        <pc:spChg chg="mod">
          <ac:chgData name="Minh Tran" userId="59ade502-7af3-4e1d-b883-7a9e2f25f753" providerId="ADAL" clId="{B27C2AB0-6E6F-4507-9BBA-84CD93A8B44E}" dt="2023-08-15T09:38:48.122" v="3597"/>
          <ac:spMkLst>
            <pc:docMk/>
            <pc:sldMk cId="1847112544" sldId="457"/>
            <ac:spMk id="42" creationId="{40123EC3-37CF-E8FB-C539-D04B492CDF35}"/>
          </ac:spMkLst>
        </pc:spChg>
        <pc:spChg chg="mod">
          <ac:chgData name="Minh Tran" userId="59ade502-7af3-4e1d-b883-7a9e2f25f753" providerId="ADAL" clId="{B27C2AB0-6E6F-4507-9BBA-84CD93A8B44E}" dt="2023-08-15T09:38:48.122" v="3597"/>
          <ac:spMkLst>
            <pc:docMk/>
            <pc:sldMk cId="1847112544" sldId="457"/>
            <ac:spMk id="43" creationId="{63B7727A-B197-B25B-F47A-9E52D718B60D}"/>
          </ac:spMkLst>
        </pc:spChg>
        <pc:spChg chg="mod">
          <ac:chgData name="Minh Tran" userId="59ade502-7af3-4e1d-b883-7a9e2f25f753" providerId="ADAL" clId="{B27C2AB0-6E6F-4507-9BBA-84CD93A8B44E}" dt="2023-08-15T09:38:48.122" v="3597"/>
          <ac:spMkLst>
            <pc:docMk/>
            <pc:sldMk cId="1847112544" sldId="457"/>
            <ac:spMk id="44" creationId="{E51DD5F6-16B7-50C8-A3E8-2B7FE7F98C78}"/>
          </ac:spMkLst>
        </pc:spChg>
        <pc:spChg chg="mod">
          <ac:chgData name="Minh Tran" userId="59ade502-7af3-4e1d-b883-7a9e2f25f753" providerId="ADAL" clId="{B27C2AB0-6E6F-4507-9BBA-84CD93A8B44E}" dt="2023-08-15T09:38:48.122" v="3597"/>
          <ac:spMkLst>
            <pc:docMk/>
            <pc:sldMk cId="1847112544" sldId="457"/>
            <ac:spMk id="45" creationId="{9198C856-6BB4-B70F-4591-9013A66DD736}"/>
          </ac:spMkLst>
        </pc:spChg>
        <pc:spChg chg="mod">
          <ac:chgData name="Minh Tran" userId="59ade502-7af3-4e1d-b883-7a9e2f25f753" providerId="ADAL" clId="{B27C2AB0-6E6F-4507-9BBA-84CD93A8B44E}" dt="2023-08-15T09:38:48.122" v="3597"/>
          <ac:spMkLst>
            <pc:docMk/>
            <pc:sldMk cId="1847112544" sldId="457"/>
            <ac:spMk id="46" creationId="{50519077-685C-6ECE-9334-58C4BDF420A4}"/>
          </ac:spMkLst>
        </pc:spChg>
        <pc:spChg chg="mod">
          <ac:chgData name="Minh Tran" userId="59ade502-7af3-4e1d-b883-7a9e2f25f753" providerId="ADAL" clId="{B27C2AB0-6E6F-4507-9BBA-84CD93A8B44E}" dt="2023-08-15T09:38:48.122" v="3597"/>
          <ac:spMkLst>
            <pc:docMk/>
            <pc:sldMk cId="1847112544" sldId="457"/>
            <ac:spMk id="47" creationId="{C7EE524D-6C3C-5AD2-8B32-9CC970FBB607}"/>
          </ac:spMkLst>
        </pc:spChg>
        <pc:grpChg chg="add del mod">
          <ac:chgData name="Minh Tran" userId="59ade502-7af3-4e1d-b883-7a9e2f25f753" providerId="ADAL" clId="{B27C2AB0-6E6F-4507-9BBA-84CD93A8B44E}" dt="2023-08-15T09:38:48.106" v="3596"/>
          <ac:grpSpMkLst>
            <pc:docMk/>
            <pc:sldMk cId="1847112544" sldId="457"/>
            <ac:grpSpMk id="7" creationId="{D946A3A8-09D7-C6F9-5588-B4CEA520F33A}"/>
          </ac:grpSpMkLst>
        </pc:grpChg>
        <pc:grpChg chg="add del mod">
          <ac:chgData name="Minh Tran" userId="59ade502-7af3-4e1d-b883-7a9e2f25f753" providerId="ADAL" clId="{B27C2AB0-6E6F-4507-9BBA-84CD93A8B44E}" dt="2023-08-15T09:38:48.106" v="3596"/>
          <ac:grpSpMkLst>
            <pc:docMk/>
            <pc:sldMk cId="1847112544" sldId="457"/>
            <ac:grpSpMk id="17" creationId="{9C9CB402-20FE-7A48-F746-6F46B799C9A9}"/>
          </ac:grpSpMkLst>
        </pc:grpChg>
        <pc:grpChg chg="add mod">
          <ac:chgData name="Minh Tran" userId="59ade502-7af3-4e1d-b883-7a9e2f25f753" providerId="ADAL" clId="{B27C2AB0-6E6F-4507-9BBA-84CD93A8B44E}" dt="2023-08-15T09:38:48.122" v="3597"/>
          <ac:grpSpMkLst>
            <pc:docMk/>
            <pc:sldMk cId="1847112544" sldId="457"/>
            <ac:grpSpMk id="30" creationId="{4D503959-BB04-C79A-D9CF-7D0B6F036426}"/>
          </ac:grpSpMkLst>
        </pc:grpChg>
        <pc:grpChg chg="add mod">
          <ac:chgData name="Minh Tran" userId="59ade502-7af3-4e1d-b883-7a9e2f25f753" providerId="ADAL" clId="{B27C2AB0-6E6F-4507-9BBA-84CD93A8B44E}" dt="2023-08-15T09:38:48.122" v="3597"/>
          <ac:grpSpMkLst>
            <pc:docMk/>
            <pc:sldMk cId="1847112544" sldId="457"/>
            <ac:grpSpMk id="40" creationId="{88C758EA-B8A2-17AD-5140-8ABF74DDBD56}"/>
          </ac:grpSpMkLst>
        </pc:grpChg>
        <pc:graphicFrameChg chg="add del mod">
          <ac:chgData name="Minh Tran" userId="59ade502-7af3-4e1d-b883-7a9e2f25f753" providerId="ADAL" clId="{B27C2AB0-6E6F-4507-9BBA-84CD93A8B44E}" dt="2023-08-15T09:38:48.106" v="3596"/>
          <ac:graphicFrameMkLst>
            <pc:docMk/>
            <pc:sldMk cId="1847112544" sldId="457"/>
            <ac:graphicFrameMk id="26" creationId="{6ED1D6E9-070A-EC1A-B5AD-C1870A8D7D0D}"/>
          </ac:graphicFrameMkLst>
        </pc:graphicFrameChg>
        <pc:graphicFrameChg chg="add del mod modGraphic">
          <ac:chgData name="Minh Tran" userId="59ade502-7af3-4e1d-b883-7a9e2f25f753" providerId="ADAL" clId="{B27C2AB0-6E6F-4507-9BBA-84CD93A8B44E}" dt="2023-08-16T02:59:31.237" v="3641" actId="478"/>
          <ac:graphicFrameMkLst>
            <pc:docMk/>
            <pc:sldMk cId="1847112544" sldId="457"/>
            <ac:graphicFrameMk id="49" creationId="{4F61D715-0CBE-E571-DE75-E599422F2BFE}"/>
          </ac:graphicFrameMkLst>
        </pc:graphicFrameChg>
        <pc:graphicFrameChg chg="add mod modGraphic">
          <ac:chgData name="Minh Tran" userId="59ade502-7af3-4e1d-b883-7a9e2f25f753" providerId="ADAL" clId="{B27C2AB0-6E6F-4507-9BBA-84CD93A8B44E}" dt="2023-08-16T03:00:49.055" v="3647" actId="1076"/>
          <ac:graphicFrameMkLst>
            <pc:docMk/>
            <pc:sldMk cId="1847112544" sldId="457"/>
            <ac:graphicFrameMk id="51" creationId="{E6233209-859B-9849-16A5-FF31640467D1}"/>
          </ac:graphicFrameMkLst>
        </pc:graphicFrameChg>
        <pc:picChg chg="add del mod">
          <ac:chgData name="Minh Tran" userId="59ade502-7af3-4e1d-b883-7a9e2f25f753" providerId="ADAL" clId="{B27C2AB0-6E6F-4507-9BBA-84CD93A8B44E}" dt="2023-08-15T09:38:48.106" v="3596"/>
          <ac:picMkLst>
            <pc:docMk/>
            <pc:sldMk cId="1847112544" sldId="457"/>
            <ac:picMk id="5" creationId="{1CAD11D1-1D6D-7F6C-AE45-B7AE740EC4B5}"/>
          </ac:picMkLst>
        </pc:picChg>
        <pc:picChg chg="mod">
          <ac:chgData name="Minh Tran" userId="59ade502-7af3-4e1d-b883-7a9e2f25f753" providerId="ADAL" clId="{B27C2AB0-6E6F-4507-9BBA-84CD93A8B44E}" dt="2023-08-15T09:38:40.635" v="3595"/>
          <ac:picMkLst>
            <pc:docMk/>
            <pc:sldMk cId="1847112544" sldId="457"/>
            <ac:picMk id="9" creationId="{3081C695-EECB-D1B6-7350-1B8339558358}"/>
          </ac:picMkLst>
        </pc:picChg>
        <pc:picChg chg="mod">
          <ac:chgData name="Minh Tran" userId="59ade502-7af3-4e1d-b883-7a9e2f25f753" providerId="ADAL" clId="{B27C2AB0-6E6F-4507-9BBA-84CD93A8B44E}" dt="2023-08-15T09:38:40.635" v="3595"/>
          <ac:picMkLst>
            <pc:docMk/>
            <pc:sldMk cId="1847112544" sldId="457"/>
            <ac:picMk id="10" creationId="{6A215293-22B6-7454-F831-4C7B8B87B1C1}"/>
          </ac:picMkLst>
        </pc:picChg>
        <pc:picChg chg="mod">
          <ac:chgData name="Minh Tran" userId="59ade502-7af3-4e1d-b883-7a9e2f25f753" providerId="ADAL" clId="{B27C2AB0-6E6F-4507-9BBA-84CD93A8B44E}" dt="2023-08-15T09:38:40.635" v="3595"/>
          <ac:picMkLst>
            <pc:docMk/>
            <pc:sldMk cId="1847112544" sldId="457"/>
            <ac:picMk id="11" creationId="{E6ED0A4F-8AE2-8311-EABC-6ADBE303D97B}"/>
          </ac:picMkLst>
        </pc:picChg>
        <pc:picChg chg="add del mod">
          <ac:chgData name="Minh Tran" userId="59ade502-7af3-4e1d-b883-7a9e2f25f753" providerId="ADAL" clId="{B27C2AB0-6E6F-4507-9BBA-84CD93A8B44E}" dt="2023-08-15T09:38:48.106" v="3596"/>
          <ac:picMkLst>
            <pc:docMk/>
            <pc:sldMk cId="1847112544" sldId="457"/>
            <ac:picMk id="13" creationId="{52F2F5E0-D64C-8C40-E4F1-21027337A35B}"/>
          </ac:picMkLst>
        </pc:picChg>
        <pc:picChg chg="add del mod">
          <ac:chgData name="Minh Tran" userId="59ade502-7af3-4e1d-b883-7a9e2f25f753" providerId="ADAL" clId="{B27C2AB0-6E6F-4507-9BBA-84CD93A8B44E}" dt="2023-08-15T09:38:48.106" v="3596"/>
          <ac:picMkLst>
            <pc:docMk/>
            <pc:sldMk cId="1847112544" sldId="457"/>
            <ac:picMk id="14" creationId="{06083976-C6B7-BFD5-7C87-89FF594C32BE}"/>
          </ac:picMkLst>
        </pc:picChg>
        <pc:picChg chg="add del mod">
          <ac:chgData name="Minh Tran" userId="59ade502-7af3-4e1d-b883-7a9e2f25f753" providerId="ADAL" clId="{B27C2AB0-6E6F-4507-9BBA-84CD93A8B44E}" dt="2023-08-15T09:38:48.106" v="3596"/>
          <ac:picMkLst>
            <pc:docMk/>
            <pc:sldMk cId="1847112544" sldId="457"/>
            <ac:picMk id="15" creationId="{03708B43-B274-8F91-2D88-AB761509A681}"/>
          </ac:picMkLst>
        </pc:picChg>
        <pc:picChg chg="add mod">
          <ac:chgData name="Minh Tran" userId="59ade502-7af3-4e1d-b883-7a9e2f25f753" providerId="ADAL" clId="{B27C2AB0-6E6F-4507-9BBA-84CD93A8B44E}" dt="2023-08-15T09:38:48.122" v="3597"/>
          <ac:picMkLst>
            <pc:docMk/>
            <pc:sldMk cId="1847112544" sldId="457"/>
            <ac:picMk id="28" creationId="{4FC775B7-993C-8B00-3A55-4925A6FFB64F}"/>
          </ac:picMkLst>
        </pc:picChg>
        <pc:picChg chg="mod">
          <ac:chgData name="Minh Tran" userId="59ade502-7af3-4e1d-b883-7a9e2f25f753" providerId="ADAL" clId="{B27C2AB0-6E6F-4507-9BBA-84CD93A8B44E}" dt="2023-08-15T09:38:48.122" v="3597"/>
          <ac:picMkLst>
            <pc:docMk/>
            <pc:sldMk cId="1847112544" sldId="457"/>
            <ac:picMk id="32" creationId="{FE411C50-5F55-DA56-722F-3E6083B744C1}"/>
          </ac:picMkLst>
        </pc:picChg>
        <pc:picChg chg="mod">
          <ac:chgData name="Minh Tran" userId="59ade502-7af3-4e1d-b883-7a9e2f25f753" providerId="ADAL" clId="{B27C2AB0-6E6F-4507-9BBA-84CD93A8B44E}" dt="2023-08-15T09:38:48.122" v="3597"/>
          <ac:picMkLst>
            <pc:docMk/>
            <pc:sldMk cId="1847112544" sldId="457"/>
            <ac:picMk id="33" creationId="{6C71D321-3F51-00C1-6F92-1AF9D1466630}"/>
          </ac:picMkLst>
        </pc:picChg>
        <pc:picChg chg="mod">
          <ac:chgData name="Minh Tran" userId="59ade502-7af3-4e1d-b883-7a9e2f25f753" providerId="ADAL" clId="{B27C2AB0-6E6F-4507-9BBA-84CD93A8B44E}" dt="2023-08-15T09:38:48.122" v="3597"/>
          <ac:picMkLst>
            <pc:docMk/>
            <pc:sldMk cId="1847112544" sldId="457"/>
            <ac:picMk id="34" creationId="{E1D42647-7061-1E95-1D0E-AA2BA23183EF}"/>
          </ac:picMkLst>
        </pc:picChg>
        <pc:picChg chg="add mod">
          <ac:chgData name="Minh Tran" userId="59ade502-7af3-4e1d-b883-7a9e2f25f753" providerId="ADAL" clId="{B27C2AB0-6E6F-4507-9BBA-84CD93A8B44E}" dt="2023-08-15T09:38:48.122" v="3597"/>
          <ac:picMkLst>
            <pc:docMk/>
            <pc:sldMk cId="1847112544" sldId="457"/>
            <ac:picMk id="36" creationId="{5297B854-EC83-CC33-6E0C-8C6672423431}"/>
          </ac:picMkLst>
        </pc:picChg>
        <pc:picChg chg="add mod">
          <ac:chgData name="Minh Tran" userId="59ade502-7af3-4e1d-b883-7a9e2f25f753" providerId="ADAL" clId="{B27C2AB0-6E6F-4507-9BBA-84CD93A8B44E}" dt="2023-08-15T09:38:48.122" v="3597"/>
          <ac:picMkLst>
            <pc:docMk/>
            <pc:sldMk cId="1847112544" sldId="457"/>
            <ac:picMk id="37" creationId="{DADF8B98-6CDD-4F87-6725-D9C293AD9959}"/>
          </ac:picMkLst>
        </pc:picChg>
        <pc:picChg chg="add mod">
          <ac:chgData name="Minh Tran" userId="59ade502-7af3-4e1d-b883-7a9e2f25f753" providerId="ADAL" clId="{B27C2AB0-6E6F-4507-9BBA-84CD93A8B44E}" dt="2023-08-15T09:38:48.122" v="3597"/>
          <ac:picMkLst>
            <pc:docMk/>
            <pc:sldMk cId="1847112544" sldId="457"/>
            <ac:picMk id="38" creationId="{C6A2A425-02DE-6E6E-2A9E-1EA6B6030CEA}"/>
          </ac:picMkLst>
        </pc:picChg>
        <pc:cxnChg chg="add del mod">
          <ac:chgData name="Minh Tran" userId="59ade502-7af3-4e1d-b883-7a9e2f25f753" providerId="ADAL" clId="{B27C2AB0-6E6F-4507-9BBA-84CD93A8B44E}" dt="2023-08-15T09:38:48.106" v="3596"/>
          <ac:cxnSpMkLst>
            <pc:docMk/>
            <pc:sldMk cId="1847112544" sldId="457"/>
            <ac:cxnSpMk id="16" creationId="{195D3950-0FE9-4AEB-EBC3-25385900432C}"/>
          </ac:cxnSpMkLst>
        </pc:cxnChg>
        <pc:cxnChg chg="add del mod">
          <ac:chgData name="Minh Tran" userId="59ade502-7af3-4e1d-b883-7a9e2f25f753" providerId="ADAL" clId="{B27C2AB0-6E6F-4507-9BBA-84CD93A8B44E}" dt="2023-08-15T09:38:48.106" v="3596"/>
          <ac:cxnSpMkLst>
            <pc:docMk/>
            <pc:sldMk cId="1847112544" sldId="457"/>
            <ac:cxnSpMk id="25" creationId="{AA09379B-87B7-BDE4-C40D-E3C3B2E0DC52}"/>
          </ac:cxnSpMkLst>
        </pc:cxnChg>
        <pc:cxnChg chg="add mod">
          <ac:chgData name="Minh Tran" userId="59ade502-7af3-4e1d-b883-7a9e2f25f753" providerId="ADAL" clId="{B27C2AB0-6E6F-4507-9BBA-84CD93A8B44E}" dt="2023-08-16T03:00:49.055" v="3647" actId="1076"/>
          <ac:cxnSpMkLst>
            <pc:docMk/>
            <pc:sldMk cId="1847112544" sldId="457"/>
            <ac:cxnSpMk id="39" creationId="{90965D2A-2775-61C6-227F-A67444C113AC}"/>
          </ac:cxnSpMkLst>
        </pc:cxnChg>
        <pc:cxnChg chg="add mod">
          <ac:chgData name="Minh Tran" userId="59ade502-7af3-4e1d-b883-7a9e2f25f753" providerId="ADAL" clId="{B27C2AB0-6E6F-4507-9BBA-84CD93A8B44E}" dt="2023-08-16T03:00:49.055" v="3647" actId="1076"/>
          <ac:cxnSpMkLst>
            <pc:docMk/>
            <pc:sldMk cId="1847112544" sldId="457"/>
            <ac:cxnSpMk id="48" creationId="{7B2C2C3E-55D4-A6D9-AEFB-648CB8AADAD7}"/>
          </ac:cxnSpMkLst>
        </pc:cxnChg>
      </pc:sldChg>
      <pc:sldChg chg="addSp delSp modSp new mod modTransition addAnim delAnim modAnim">
        <pc:chgData name="Minh Tran" userId="59ade502-7af3-4e1d-b883-7a9e2f25f753" providerId="ADAL" clId="{B27C2AB0-6E6F-4507-9BBA-84CD93A8B44E}" dt="2023-08-16T08:06:35.641" v="4097"/>
        <pc:sldMkLst>
          <pc:docMk/>
          <pc:sldMk cId="2071903793" sldId="458"/>
        </pc:sldMkLst>
        <pc:spChg chg="mod">
          <ac:chgData name="Minh Tran" userId="59ade502-7af3-4e1d-b883-7a9e2f25f753" providerId="ADAL" clId="{B27C2AB0-6E6F-4507-9BBA-84CD93A8B44E}" dt="2023-08-15T09:41:59.124" v="3627"/>
          <ac:spMkLst>
            <pc:docMk/>
            <pc:sldMk cId="2071903793" sldId="458"/>
            <ac:spMk id="4" creationId="{2042F783-0063-63D6-12CF-0F00991EC578}"/>
          </ac:spMkLst>
        </pc:spChg>
        <pc:spChg chg="mod">
          <ac:chgData name="Minh Tran" userId="59ade502-7af3-4e1d-b883-7a9e2f25f753" providerId="ADAL" clId="{B27C2AB0-6E6F-4507-9BBA-84CD93A8B44E}" dt="2023-08-15T09:41:59.124" v="3627"/>
          <ac:spMkLst>
            <pc:docMk/>
            <pc:sldMk cId="2071903793" sldId="458"/>
            <ac:spMk id="6" creationId="{668F4605-2B0C-9C35-C951-58A7B1955E37}"/>
          </ac:spMkLst>
        </pc:spChg>
        <pc:spChg chg="mod">
          <ac:chgData name="Minh Tran" userId="59ade502-7af3-4e1d-b883-7a9e2f25f753" providerId="ADAL" clId="{B27C2AB0-6E6F-4507-9BBA-84CD93A8B44E}" dt="2023-08-15T09:41:59.124" v="3627"/>
          <ac:spMkLst>
            <pc:docMk/>
            <pc:sldMk cId="2071903793" sldId="458"/>
            <ac:spMk id="7" creationId="{07A6694E-220F-551B-8D05-E48A40DF2F5A}"/>
          </ac:spMkLst>
        </pc:spChg>
        <pc:spChg chg="mod">
          <ac:chgData name="Minh Tran" userId="59ade502-7af3-4e1d-b883-7a9e2f25f753" providerId="ADAL" clId="{B27C2AB0-6E6F-4507-9BBA-84CD93A8B44E}" dt="2023-08-15T09:41:59.124" v="3627"/>
          <ac:spMkLst>
            <pc:docMk/>
            <pc:sldMk cId="2071903793" sldId="458"/>
            <ac:spMk id="9" creationId="{B88F4C51-84DB-CA04-2F80-114FC0E62A41}"/>
          </ac:spMkLst>
        </pc:spChg>
        <pc:spChg chg="mod">
          <ac:chgData name="Minh Tran" userId="59ade502-7af3-4e1d-b883-7a9e2f25f753" providerId="ADAL" clId="{B27C2AB0-6E6F-4507-9BBA-84CD93A8B44E}" dt="2023-08-15T09:41:59.124" v="3627"/>
          <ac:spMkLst>
            <pc:docMk/>
            <pc:sldMk cId="2071903793" sldId="458"/>
            <ac:spMk id="10" creationId="{E823F5A2-7972-3D88-3F37-5E2F45E23B07}"/>
          </ac:spMkLst>
        </pc:spChg>
        <pc:spChg chg="mod">
          <ac:chgData name="Minh Tran" userId="59ade502-7af3-4e1d-b883-7a9e2f25f753" providerId="ADAL" clId="{B27C2AB0-6E6F-4507-9BBA-84CD93A8B44E}" dt="2023-08-15T09:41:59.124" v="3627"/>
          <ac:spMkLst>
            <pc:docMk/>
            <pc:sldMk cId="2071903793" sldId="458"/>
            <ac:spMk id="11" creationId="{CCB6CF7F-93DF-F22B-F906-86816509C0C0}"/>
          </ac:spMkLst>
        </pc:spChg>
        <pc:spChg chg="mod">
          <ac:chgData name="Minh Tran" userId="59ade502-7af3-4e1d-b883-7a9e2f25f753" providerId="ADAL" clId="{B27C2AB0-6E6F-4507-9BBA-84CD93A8B44E}" dt="2023-08-15T09:41:59.124" v="3627"/>
          <ac:spMkLst>
            <pc:docMk/>
            <pc:sldMk cId="2071903793" sldId="458"/>
            <ac:spMk id="12" creationId="{E2332DF9-26BC-1EBF-6A62-2E2FB8E0486E}"/>
          </ac:spMkLst>
        </pc:spChg>
        <pc:spChg chg="mod">
          <ac:chgData name="Minh Tran" userId="59ade502-7af3-4e1d-b883-7a9e2f25f753" providerId="ADAL" clId="{B27C2AB0-6E6F-4507-9BBA-84CD93A8B44E}" dt="2023-08-15T09:41:59.124" v="3627"/>
          <ac:spMkLst>
            <pc:docMk/>
            <pc:sldMk cId="2071903793" sldId="458"/>
            <ac:spMk id="13" creationId="{431AF166-8FCA-DE0E-2937-825DB5AB685A}"/>
          </ac:spMkLst>
        </pc:spChg>
        <pc:spChg chg="mod">
          <ac:chgData name="Minh Tran" userId="59ade502-7af3-4e1d-b883-7a9e2f25f753" providerId="ADAL" clId="{B27C2AB0-6E6F-4507-9BBA-84CD93A8B44E}" dt="2023-08-15T09:41:59.124" v="3627"/>
          <ac:spMkLst>
            <pc:docMk/>
            <pc:sldMk cId="2071903793" sldId="458"/>
            <ac:spMk id="14" creationId="{7811BBB5-AF03-3F9F-6052-E17A26AEDE0E}"/>
          </ac:spMkLst>
        </pc:spChg>
        <pc:spChg chg="mod">
          <ac:chgData name="Minh Tran" userId="59ade502-7af3-4e1d-b883-7a9e2f25f753" providerId="ADAL" clId="{B27C2AB0-6E6F-4507-9BBA-84CD93A8B44E}" dt="2023-08-15T09:42:04.305" v="3629"/>
          <ac:spMkLst>
            <pc:docMk/>
            <pc:sldMk cId="2071903793" sldId="458"/>
            <ac:spMk id="20" creationId="{40FB533D-E0D8-C675-E4D9-91ED50D9C504}"/>
          </ac:spMkLst>
        </pc:spChg>
        <pc:spChg chg="mod">
          <ac:chgData name="Minh Tran" userId="59ade502-7af3-4e1d-b883-7a9e2f25f753" providerId="ADAL" clId="{B27C2AB0-6E6F-4507-9BBA-84CD93A8B44E}" dt="2023-08-15T09:42:04.305" v="3629"/>
          <ac:spMkLst>
            <pc:docMk/>
            <pc:sldMk cId="2071903793" sldId="458"/>
            <ac:spMk id="22" creationId="{37B426C8-5014-6664-14DD-079EBC6DB342}"/>
          </ac:spMkLst>
        </pc:spChg>
        <pc:spChg chg="mod">
          <ac:chgData name="Minh Tran" userId="59ade502-7af3-4e1d-b883-7a9e2f25f753" providerId="ADAL" clId="{B27C2AB0-6E6F-4507-9BBA-84CD93A8B44E}" dt="2023-08-15T09:42:04.305" v="3629"/>
          <ac:spMkLst>
            <pc:docMk/>
            <pc:sldMk cId="2071903793" sldId="458"/>
            <ac:spMk id="23" creationId="{3F849657-BF97-8A41-F1B5-1D9505FEDDCD}"/>
          </ac:spMkLst>
        </pc:spChg>
        <pc:spChg chg="mod">
          <ac:chgData name="Minh Tran" userId="59ade502-7af3-4e1d-b883-7a9e2f25f753" providerId="ADAL" clId="{B27C2AB0-6E6F-4507-9BBA-84CD93A8B44E}" dt="2023-08-15T09:42:04.305" v="3629"/>
          <ac:spMkLst>
            <pc:docMk/>
            <pc:sldMk cId="2071903793" sldId="458"/>
            <ac:spMk id="25" creationId="{D4390A42-974D-B86A-D93A-2A331AD5A53E}"/>
          </ac:spMkLst>
        </pc:spChg>
        <pc:spChg chg="mod">
          <ac:chgData name="Minh Tran" userId="59ade502-7af3-4e1d-b883-7a9e2f25f753" providerId="ADAL" clId="{B27C2AB0-6E6F-4507-9BBA-84CD93A8B44E}" dt="2023-08-15T09:42:04.305" v="3629"/>
          <ac:spMkLst>
            <pc:docMk/>
            <pc:sldMk cId="2071903793" sldId="458"/>
            <ac:spMk id="26" creationId="{870FF070-1855-9B07-0D76-2E9416C47CA5}"/>
          </ac:spMkLst>
        </pc:spChg>
        <pc:spChg chg="mod">
          <ac:chgData name="Minh Tran" userId="59ade502-7af3-4e1d-b883-7a9e2f25f753" providerId="ADAL" clId="{B27C2AB0-6E6F-4507-9BBA-84CD93A8B44E}" dt="2023-08-15T09:42:04.305" v="3629"/>
          <ac:spMkLst>
            <pc:docMk/>
            <pc:sldMk cId="2071903793" sldId="458"/>
            <ac:spMk id="27" creationId="{935D20A2-658E-6591-548B-3FE124C228AF}"/>
          </ac:spMkLst>
        </pc:spChg>
        <pc:spChg chg="mod">
          <ac:chgData name="Minh Tran" userId="59ade502-7af3-4e1d-b883-7a9e2f25f753" providerId="ADAL" clId="{B27C2AB0-6E6F-4507-9BBA-84CD93A8B44E}" dt="2023-08-15T09:42:04.305" v="3629"/>
          <ac:spMkLst>
            <pc:docMk/>
            <pc:sldMk cId="2071903793" sldId="458"/>
            <ac:spMk id="28" creationId="{973302E5-3596-6550-87AF-B1E7B5DE2350}"/>
          </ac:spMkLst>
        </pc:spChg>
        <pc:spChg chg="mod">
          <ac:chgData name="Minh Tran" userId="59ade502-7af3-4e1d-b883-7a9e2f25f753" providerId="ADAL" clId="{B27C2AB0-6E6F-4507-9BBA-84CD93A8B44E}" dt="2023-08-15T09:42:04.305" v="3629"/>
          <ac:spMkLst>
            <pc:docMk/>
            <pc:sldMk cId="2071903793" sldId="458"/>
            <ac:spMk id="29" creationId="{2E34B5CD-231D-D920-5E00-E2D782FE45EC}"/>
          </ac:spMkLst>
        </pc:spChg>
        <pc:spChg chg="mod">
          <ac:chgData name="Minh Tran" userId="59ade502-7af3-4e1d-b883-7a9e2f25f753" providerId="ADAL" clId="{B27C2AB0-6E6F-4507-9BBA-84CD93A8B44E}" dt="2023-08-15T09:42:04.305" v="3629"/>
          <ac:spMkLst>
            <pc:docMk/>
            <pc:sldMk cId="2071903793" sldId="458"/>
            <ac:spMk id="30" creationId="{80D35136-AB1D-29E6-A0AD-6F7143AEF2A4}"/>
          </ac:spMkLst>
        </pc:spChg>
        <pc:grpChg chg="add del mod">
          <ac:chgData name="Minh Tran" userId="59ade502-7af3-4e1d-b883-7a9e2f25f753" providerId="ADAL" clId="{B27C2AB0-6E6F-4507-9BBA-84CD93A8B44E}" dt="2023-08-15T09:42:04.294" v="3628"/>
          <ac:grpSpMkLst>
            <pc:docMk/>
            <pc:sldMk cId="2071903793" sldId="458"/>
            <ac:grpSpMk id="3" creationId="{36F615C4-75B1-3722-D853-E2740CFC0098}"/>
          </ac:grpSpMkLst>
        </pc:grpChg>
        <pc:grpChg chg="add mod">
          <ac:chgData name="Minh Tran" userId="59ade502-7af3-4e1d-b883-7a9e2f25f753" providerId="ADAL" clId="{B27C2AB0-6E6F-4507-9BBA-84CD93A8B44E}" dt="2023-08-15T09:42:04.305" v="3629"/>
          <ac:grpSpMkLst>
            <pc:docMk/>
            <pc:sldMk cId="2071903793" sldId="458"/>
            <ac:grpSpMk id="19" creationId="{319150FB-8BA4-7A00-CD81-55C41011C3A9}"/>
          </ac:grpSpMkLst>
        </pc:grpChg>
        <pc:graphicFrameChg chg="add del mod">
          <ac:chgData name="Minh Tran" userId="59ade502-7af3-4e1d-b883-7a9e2f25f753" providerId="ADAL" clId="{B27C2AB0-6E6F-4507-9BBA-84CD93A8B44E}" dt="2023-08-15T09:42:04.294" v="3628"/>
          <ac:graphicFrameMkLst>
            <pc:docMk/>
            <pc:sldMk cId="2071903793" sldId="458"/>
            <ac:graphicFrameMk id="16" creationId="{0B98683E-83BE-5277-4D4C-5994BD65ED91}"/>
          </ac:graphicFrameMkLst>
        </pc:graphicFrameChg>
        <pc:graphicFrameChg chg="add del mod">
          <ac:chgData name="Minh Tran" userId="59ade502-7af3-4e1d-b883-7a9e2f25f753" providerId="ADAL" clId="{B27C2AB0-6E6F-4507-9BBA-84CD93A8B44E}" dt="2023-08-15T09:42:04.294" v="3628"/>
          <ac:graphicFrameMkLst>
            <pc:docMk/>
            <pc:sldMk cId="2071903793" sldId="458"/>
            <ac:graphicFrameMk id="17" creationId="{DAE25AB5-F2EA-492B-F196-7AD45E969F32}"/>
          </ac:graphicFrameMkLst>
        </pc:graphicFrameChg>
        <pc:graphicFrameChg chg="add del mod">
          <ac:chgData name="Minh Tran" userId="59ade502-7af3-4e1d-b883-7a9e2f25f753" providerId="ADAL" clId="{B27C2AB0-6E6F-4507-9BBA-84CD93A8B44E}" dt="2023-08-16T07:44:52.375" v="3929" actId="478"/>
          <ac:graphicFrameMkLst>
            <pc:docMk/>
            <pc:sldMk cId="2071903793" sldId="458"/>
            <ac:graphicFrameMk id="32" creationId="{8DBC648C-0CF5-8FDE-46D3-C00055DF9A3C}"/>
          </ac:graphicFrameMkLst>
        </pc:graphicFrameChg>
        <pc:graphicFrameChg chg="add del mod">
          <ac:chgData name="Minh Tran" userId="59ade502-7af3-4e1d-b883-7a9e2f25f753" providerId="ADAL" clId="{B27C2AB0-6E6F-4507-9BBA-84CD93A8B44E}" dt="2023-08-16T06:36:12.878" v="3690" actId="478"/>
          <ac:graphicFrameMkLst>
            <pc:docMk/>
            <pc:sldMk cId="2071903793" sldId="458"/>
            <ac:graphicFrameMk id="33" creationId="{4F7FB580-8E90-2999-30D8-FDA0BC6240F1}"/>
          </ac:graphicFrameMkLst>
        </pc:graphicFrameChg>
        <pc:graphicFrameChg chg="add mod modGraphic">
          <ac:chgData name="Minh Tran" userId="59ade502-7af3-4e1d-b883-7a9e2f25f753" providerId="ADAL" clId="{B27C2AB0-6E6F-4507-9BBA-84CD93A8B44E}" dt="2023-08-16T06:36:38.036" v="3697" actId="14861"/>
          <ac:graphicFrameMkLst>
            <pc:docMk/>
            <pc:sldMk cId="2071903793" sldId="458"/>
            <ac:graphicFrameMk id="36" creationId="{BE85823C-BEF0-50AA-5F6F-157A1314EF0D}"/>
          </ac:graphicFrameMkLst>
        </pc:graphicFrameChg>
        <pc:graphicFrameChg chg="add mod modGraphic">
          <ac:chgData name="Minh Tran" userId="59ade502-7af3-4e1d-b883-7a9e2f25f753" providerId="ADAL" clId="{B27C2AB0-6E6F-4507-9BBA-84CD93A8B44E}" dt="2023-08-16T07:46:19.955" v="3942" actId="1076"/>
          <ac:graphicFrameMkLst>
            <pc:docMk/>
            <pc:sldMk cId="2071903793" sldId="458"/>
            <ac:graphicFrameMk id="39" creationId="{CEA0838C-1DD6-6730-DD8B-3F2B802DCABD}"/>
          </ac:graphicFrameMkLst>
        </pc:graphicFrameChg>
        <pc:picChg chg="mod">
          <ac:chgData name="Minh Tran" userId="59ade502-7af3-4e1d-b883-7a9e2f25f753" providerId="ADAL" clId="{B27C2AB0-6E6F-4507-9BBA-84CD93A8B44E}" dt="2023-08-15T09:41:59.124" v="3627"/>
          <ac:picMkLst>
            <pc:docMk/>
            <pc:sldMk cId="2071903793" sldId="458"/>
            <ac:picMk id="5" creationId="{6F506CA4-4DF6-745F-3539-4E71E62914BF}"/>
          </ac:picMkLst>
        </pc:picChg>
        <pc:picChg chg="mod">
          <ac:chgData name="Minh Tran" userId="59ade502-7af3-4e1d-b883-7a9e2f25f753" providerId="ADAL" clId="{B27C2AB0-6E6F-4507-9BBA-84CD93A8B44E}" dt="2023-08-15T09:41:59.124" v="3627"/>
          <ac:picMkLst>
            <pc:docMk/>
            <pc:sldMk cId="2071903793" sldId="458"/>
            <ac:picMk id="8" creationId="{3F5FB2B6-4727-62BB-EB62-EA3AFC3ADE87}"/>
          </ac:picMkLst>
        </pc:picChg>
        <pc:picChg chg="mod">
          <ac:chgData name="Minh Tran" userId="59ade502-7af3-4e1d-b883-7a9e2f25f753" providerId="ADAL" clId="{B27C2AB0-6E6F-4507-9BBA-84CD93A8B44E}" dt="2023-08-15T09:42:04.305" v="3629"/>
          <ac:picMkLst>
            <pc:docMk/>
            <pc:sldMk cId="2071903793" sldId="458"/>
            <ac:picMk id="21" creationId="{F9371980-EAB5-1DF5-8630-C31F0535D70A}"/>
          </ac:picMkLst>
        </pc:picChg>
        <pc:picChg chg="mod">
          <ac:chgData name="Minh Tran" userId="59ade502-7af3-4e1d-b883-7a9e2f25f753" providerId="ADAL" clId="{B27C2AB0-6E6F-4507-9BBA-84CD93A8B44E}" dt="2023-08-15T09:42:04.305" v="3629"/>
          <ac:picMkLst>
            <pc:docMk/>
            <pc:sldMk cId="2071903793" sldId="458"/>
            <ac:picMk id="24" creationId="{3E79293F-626C-0F29-FA9A-6DAADED06404}"/>
          </ac:picMkLst>
        </pc:picChg>
        <pc:cxnChg chg="add del mod">
          <ac:chgData name="Minh Tran" userId="59ade502-7af3-4e1d-b883-7a9e2f25f753" providerId="ADAL" clId="{B27C2AB0-6E6F-4507-9BBA-84CD93A8B44E}" dt="2023-08-15T09:42:04.294" v="3628"/>
          <ac:cxnSpMkLst>
            <pc:docMk/>
            <pc:sldMk cId="2071903793" sldId="458"/>
            <ac:cxnSpMk id="15" creationId="{1B057404-D37E-606E-850F-FED234A16229}"/>
          </ac:cxnSpMkLst>
        </pc:cxnChg>
        <pc:cxnChg chg="add del mod">
          <ac:chgData name="Minh Tran" userId="59ade502-7af3-4e1d-b883-7a9e2f25f753" providerId="ADAL" clId="{B27C2AB0-6E6F-4507-9BBA-84CD93A8B44E}" dt="2023-08-15T09:42:04.294" v="3628"/>
          <ac:cxnSpMkLst>
            <pc:docMk/>
            <pc:sldMk cId="2071903793" sldId="458"/>
            <ac:cxnSpMk id="18" creationId="{1C49D4FA-9D1B-5A0B-42A6-20A6AB550F2E}"/>
          </ac:cxnSpMkLst>
        </pc:cxnChg>
        <pc:cxnChg chg="add mod">
          <ac:chgData name="Minh Tran" userId="59ade502-7af3-4e1d-b883-7a9e2f25f753" providerId="ADAL" clId="{B27C2AB0-6E6F-4507-9BBA-84CD93A8B44E}" dt="2023-08-16T06:36:29.227" v="3696" actId="1036"/>
          <ac:cxnSpMkLst>
            <pc:docMk/>
            <pc:sldMk cId="2071903793" sldId="458"/>
            <ac:cxnSpMk id="31" creationId="{5F8272F1-FE05-2636-3071-5FE814304F0A}"/>
          </ac:cxnSpMkLst>
        </pc:cxnChg>
        <pc:cxnChg chg="add mod">
          <ac:chgData name="Minh Tran" userId="59ade502-7af3-4e1d-b883-7a9e2f25f753" providerId="ADAL" clId="{B27C2AB0-6E6F-4507-9BBA-84CD93A8B44E}" dt="2023-08-16T07:46:19.955" v="3942" actId="1076"/>
          <ac:cxnSpMkLst>
            <pc:docMk/>
            <pc:sldMk cId="2071903793" sldId="458"/>
            <ac:cxnSpMk id="34" creationId="{F6825FDD-177C-B2BE-FEBF-7A3DE118763E}"/>
          </ac:cxnSpMkLst>
        </pc:cxnChg>
      </pc:sldChg>
      <pc:sldChg chg="addSp delSp modSp new mod modTransition addAnim delAnim modAnim modNotesTx">
        <pc:chgData name="Minh Tran" userId="59ade502-7af3-4e1d-b883-7a9e2f25f753" providerId="ADAL" clId="{B27C2AB0-6E6F-4507-9BBA-84CD93A8B44E}" dt="2023-08-30T10:34:35.275" v="23294"/>
        <pc:sldMkLst>
          <pc:docMk/>
          <pc:sldMk cId="2824850322" sldId="459"/>
        </pc:sldMkLst>
        <pc:spChg chg="mod">
          <ac:chgData name="Minh Tran" userId="59ade502-7af3-4e1d-b883-7a9e2f25f753" providerId="ADAL" clId="{B27C2AB0-6E6F-4507-9BBA-84CD93A8B44E}" dt="2023-08-16T06:32:42.506" v="3668" actId="20577"/>
          <ac:spMkLst>
            <pc:docMk/>
            <pc:sldMk cId="2824850322" sldId="459"/>
            <ac:spMk id="2" creationId="{722C41AA-6ED0-73C9-3B25-D115F5EB5C48}"/>
          </ac:spMkLst>
        </pc:spChg>
        <pc:spChg chg="add del mod">
          <ac:chgData name="Minh Tran" userId="59ade502-7af3-4e1d-b883-7a9e2f25f753" providerId="ADAL" clId="{B27C2AB0-6E6F-4507-9BBA-84CD93A8B44E}" dt="2023-08-16T06:31:11.150" v="3650"/>
          <ac:spMkLst>
            <pc:docMk/>
            <pc:sldMk cId="2824850322" sldId="459"/>
            <ac:spMk id="3" creationId="{889381DC-3A36-BB7F-AF49-7543D02258E4}"/>
          </ac:spMkLst>
        </pc:spChg>
        <pc:spChg chg="add del mod">
          <ac:chgData name="Minh Tran" userId="59ade502-7af3-4e1d-b883-7a9e2f25f753" providerId="ADAL" clId="{B27C2AB0-6E6F-4507-9BBA-84CD93A8B44E}" dt="2023-08-30T10:31:09.910" v="23246" actId="767"/>
          <ac:spMkLst>
            <pc:docMk/>
            <pc:sldMk cId="2824850322" sldId="459"/>
            <ac:spMk id="3" creationId="{C8913316-66C4-F0CB-290E-EB08436E959E}"/>
          </ac:spMkLst>
        </pc:spChg>
        <pc:spChg chg="add del mod">
          <ac:chgData name="Minh Tran" userId="59ade502-7af3-4e1d-b883-7a9e2f25f753" providerId="ADAL" clId="{B27C2AB0-6E6F-4507-9BBA-84CD93A8B44E}" dt="2023-08-16T06:31:11.150" v="3650"/>
          <ac:spMkLst>
            <pc:docMk/>
            <pc:sldMk cId="2824850322" sldId="459"/>
            <ac:spMk id="4" creationId="{98930348-A0A4-3785-C30A-77C553BC9D0E}"/>
          </ac:spMkLst>
        </pc:spChg>
        <pc:spChg chg="add del mod">
          <ac:chgData name="Minh Tran" userId="59ade502-7af3-4e1d-b883-7a9e2f25f753" providerId="ADAL" clId="{B27C2AB0-6E6F-4507-9BBA-84CD93A8B44E}" dt="2023-08-16T06:31:11.150" v="3650"/>
          <ac:spMkLst>
            <pc:docMk/>
            <pc:sldMk cId="2824850322" sldId="459"/>
            <ac:spMk id="5" creationId="{F09E128F-364D-963E-338D-4EF61F44B8BD}"/>
          </ac:spMkLst>
        </pc:spChg>
        <pc:spChg chg="mod">
          <ac:chgData name="Minh Tran" userId="59ade502-7af3-4e1d-b883-7a9e2f25f753" providerId="ADAL" clId="{B27C2AB0-6E6F-4507-9BBA-84CD93A8B44E}" dt="2023-08-16T06:31:03.940" v="3649"/>
          <ac:spMkLst>
            <pc:docMk/>
            <pc:sldMk cId="2824850322" sldId="459"/>
            <ac:spMk id="7" creationId="{4AF09DD4-4988-DFB1-D6EB-0099EA1CBAA4}"/>
          </ac:spMkLst>
        </pc:spChg>
        <pc:spChg chg="mod">
          <ac:chgData name="Minh Tran" userId="59ade502-7af3-4e1d-b883-7a9e2f25f753" providerId="ADAL" clId="{B27C2AB0-6E6F-4507-9BBA-84CD93A8B44E}" dt="2023-08-16T06:31:03.940" v="3649"/>
          <ac:spMkLst>
            <pc:docMk/>
            <pc:sldMk cId="2824850322" sldId="459"/>
            <ac:spMk id="8" creationId="{E3B79F97-873F-869E-EC03-389118944142}"/>
          </ac:spMkLst>
        </pc:spChg>
        <pc:spChg chg="mod">
          <ac:chgData name="Minh Tran" userId="59ade502-7af3-4e1d-b883-7a9e2f25f753" providerId="ADAL" clId="{B27C2AB0-6E6F-4507-9BBA-84CD93A8B44E}" dt="2023-08-16T06:31:03.940" v="3649"/>
          <ac:spMkLst>
            <pc:docMk/>
            <pc:sldMk cId="2824850322" sldId="459"/>
            <ac:spMk id="9" creationId="{F430AEEF-D3FE-C344-3289-7D1D2FE9D7D2}"/>
          </ac:spMkLst>
        </pc:spChg>
        <pc:spChg chg="mod">
          <ac:chgData name="Minh Tran" userId="59ade502-7af3-4e1d-b883-7a9e2f25f753" providerId="ADAL" clId="{B27C2AB0-6E6F-4507-9BBA-84CD93A8B44E}" dt="2023-08-16T06:31:03.940" v="3649"/>
          <ac:spMkLst>
            <pc:docMk/>
            <pc:sldMk cId="2824850322" sldId="459"/>
            <ac:spMk id="10" creationId="{A50C926F-429C-3CF1-EBE7-845E35F5B02A}"/>
          </ac:spMkLst>
        </pc:spChg>
        <pc:spChg chg="mod">
          <ac:chgData name="Minh Tran" userId="59ade502-7af3-4e1d-b883-7a9e2f25f753" providerId="ADAL" clId="{B27C2AB0-6E6F-4507-9BBA-84CD93A8B44E}" dt="2023-08-16T06:31:03.940" v="3649"/>
          <ac:spMkLst>
            <pc:docMk/>
            <pc:sldMk cId="2824850322" sldId="459"/>
            <ac:spMk id="11" creationId="{342045B3-186D-F15F-C498-2B301D2B8BE8}"/>
          </ac:spMkLst>
        </pc:spChg>
        <pc:spChg chg="mod">
          <ac:chgData name="Minh Tran" userId="59ade502-7af3-4e1d-b883-7a9e2f25f753" providerId="ADAL" clId="{B27C2AB0-6E6F-4507-9BBA-84CD93A8B44E}" dt="2023-08-16T06:31:03.940" v="3649"/>
          <ac:spMkLst>
            <pc:docMk/>
            <pc:sldMk cId="2824850322" sldId="459"/>
            <ac:spMk id="21" creationId="{32E3E6A1-4DDE-6F57-919D-6B7CD8E9CC19}"/>
          </ac:spMkLst>
        </pc:spChg>
        <pc:spChg chg="mod">
          <ac:chgData name="Minh Tran" userId="59ade502-7af3-4e1d-b883-7a9e2f25f753" providerId="ADAL" clId="{B27C2AB0-6E6F-4507-9BBA-84CD93A8B44E}" dt="2023-08-16T06:31:03.940" v="3649"/>
          <ac:spMkLst>
            <pc:docMk/>
            <pc:sldMk cId="2824850322" sldId="459"/>
            <ac:spMk id="22" creationId="{C3BEA3D9-63AE-39B7-C8C7-7337743202B9}"/>
          </ac:spMkLst>
        </pc:spChg>
        <pc:spChg chg="mod">
          <ac:chgData name="Minh Tran" userId="59ade502-7af3-4e1d-b883-7a9e2f25f753" providerId="ADAL" clId="{B27C2AB0-6E6F-4507-9BBA-84CD93A8B44E}" dt="2023-08-16T06:31:03.940" v="3649"/>
          <ac:spMkLst>
            <pc:docMk/>
            <pc:sldMk cId="2824850322" sldId="459"/>
            <ac:spMk id="23" creationId="{2C1A0944-5B43-7441-150A-BFFED010EE57}"/>
          </ac:spMkLst>
        </pc:spChg>
        <pc:spChg chg="mod">
          <ac:chgData name="Minh Tran" userId="59ade502-7af3-4e1d-b883-7a9e2f25f753" providerId="ADAL" clId="{B27C2AB0-6E6F-4507-9BBA-84CD93A8B44E}" dt="2023-08-16T06:31:03.940" v="3649"/>
          <ac:spMkLst>
            <pc:docMk/>
            <pc:sldMk cId="2824850322" sldId="459"/>
            <ac:spMk id="24" creationId="{341CD5E1-7795-ED67-502C-6C3491881DF7}"/>
          </ac:spMkLst>
        </pc:spChg>
        <pc:spChg chg="mod">
          <ac:chgData name="Minh Tran" userId="59ade502-7af3-4e1d-b883-7a9e2f25f753" providerId="ADAL" clId="{B27C2AB0-6E6F-4507-9BBA-84CD93A8B44E}" dt="2023-08-16T06:31:03.940" v="3649"/>
          <ac:spMkLst>
            <pc:docMk/>
            <pc:sldMk cId="2824850322" sldId="459"/>
            <ac:spMk id="25" creationId="{69A4C6CC-6441-5676-DD6A-26A0860405EC}"/>
          </ac:spMkLst>
        </pc:spChg>
        <pc:spChg chg="mod">
          <ac:chgData name="Minh Tran" userId="59ade502-7af3-4e1d-b883-7a9e2f25f753" providerId="ADAL" clId="{B27C2AB0-6E6F-4507-9BBA-84CD93A8B44E}" dt="2023-08-16T06:31:03.940" v="3649"/>
          <ac:spMkLst>
            <pc:docMk/>
            <pc:sldMk cId="2824850322" sldId="459"/>
            <ac:spMk id="26" creationId="{52AE62B4-B5CF-008F-BF3A-863E80DDDA91}"/>
          </ac:spMkLst>
        </pc:spChg>
        <pc:spChg chg="mod">
          <ac:chgData name="Minh Tran" userId="59ade502-7af3-4e1d-b883-7a9e2f25f753" providerId="ADAL" clId="{B27C2AB0-6E6F-4507-9BBA-84CD93A8B44E}" dt="2023-08-16T06:31:03.940" v="3649"/>
          <ac:spMkLst>
            <pc:docMk/>
            <pc:sldMk cId="2824850322" sldId="459"/>
            <ac:spMk id="27" creationId="{50FF5C28-82D1-825F-79FC-F80E17FCDBE7}"/>
          </ac:spMkLst>
        </pc:spChg>
        <pc:spChg chg="mod">
          <ac:chgData name="Minh Tran" userId="59ade502-7af3-4e1d-b883-7a9e2f25f753" providerId="ADAL" clId="{B27C2AB0-6E6F-4507-9BBA-84CD93A8B44E}" dt="2023-08-16T06:31:03.940" v="3649"/>
          <ac:spMkLst>
            <pc:docMk/>
            <pc:sldMk cId="2824850322" sldId="459"/>
            <ac:spMk id="28" creationId="{3C550A8A-0B33-D1A9-F9A8-F793260C354E}"/>
          </ac:spMkLst>
        </pc:spChg>
        <pc:spChg chg="mod">
          <ac:chgData name="Minh Tran" userId="59ade502-7af3-4e1d-b883-7a9e2f25f753" providerId="ADAL" clId="{B27C2AB0-6E6F-4507-9BBA-84CD93A8B44E}" dt="2023-08-16T06:31:03.940" v="3649"/>
          <ac:spMkLst>
            <pc:docMk/>
            <pc:sldMk cId="2824850322" sldId="459"/>
            <ac:spMk id="29" creationId="{A0C11115-D136-FAE9-88FA-58A9CC75B1BB}"/>
          </ac:spMkLst>
        </pc:spChg>
        <pc:spChg chg="mod">
          <ac:chgData name="Minh Tran" userId="59ade502-7af3-4e1d-b883-7a9e2f25f753" providerId="ADAL" clId="{B27C2AB0-6E6F-4507-9BBA-84CD93A8B44E}" dt="2023-08-16T06:31:03.940" v="3649"/>
          <ac:spMkLst>
            <pc:docMk/>
            <pc:sldMk cId="2824850322" sldId="459"/>
            <ac:spMk id="31" creationId="{AF61815A-74F3-80B3-BEC4-773DD0D51E41}"/>
          </ac:spMkLst>
        </pc:spChg>
        <pc:spChg chg="mod">
          <ac:chgData name="Minh Tran" userId="59ade502-7af3-4e1d-b883-7a9e2f25f753" providerId="ADAL" clId="{B27C2AB0-6E6F-4507-9BBA-84CD93A8B44E}" dt="2023-08-16T06:31:03.940" v="3649"/>
          <ac:spMkLst>
            <pc:docMk/>
            <pc:sldMk cId="2824850322" sldId="459"/>
            <ac:spMk id="32" creationId="{640F33BA-D2E2-2D2A-F0E6-2AB7D7CD9A43}"/>
          </ac:spMkLst>
        </pc:spChg>
        <pc:spChg chg="mod">
          <ac:chgData name="Minh Tran" userId="59ade502-7af3-4e1d-b883-7a9e2f25f753" providerId="ADAL" clId="{B27C2AB0-6E6F-4507-9BBA-84CD93A8B44E}" dt="2023-08-16T06:31:03.940" v="3649"/>
          <ac:spMkLst>
            <pc:docMk/>
            <pc:sldMk cId="2824850322" sldId="459"/>
            <ac:spMk id="33" creationId="{C2E99F16-525C-FA36-74F0-B1152A9EE0E0}"/>
          </ac:spMkLst>
        </pc:spChg>
        <pc:spChg chg="mod">
          <ac:chgData name="Minh Tran" userId="59ade502-7af3-4e1d-b883-7a9e2f25f753" providerId="ADAL" clId="{B27C2AB0-6E6F-4507-9BBA-84CD93A8B44E}" dt="2023-08-16T06:31:03.940" v="3649"/>
          <ac:spMkLst>
            <pc:docMk/>
            <pc:sldMk cId="2824850322" sldId="459"/>
            <ac:spMk id="34" creationId="{188A0131-8A4F-223D-82AA-113C1475EC84}"/>
          </ac:spMkLst>
        </pc:spChg>
        <pc:spChg chg="mod">
          <ac:chgData name="Minh Tran" userId="59ade502-7af3-4e1d-b883-7a9e2f25f753" providerId="ADAL" clId="{B27C2AB0-6E6F-4507-9BBA-84CD93A8B44E}" dt="2023-08-16T06:31:03.940" v="3649"/>
          <ac:spMkLst>
            <pc:docMk/>
            <pc:sldMk cId="2824850322" sldId="459"/>
            <ac:spMk id="35" creationId="{5E48B6DA-2FC6-9891-40D9-5516DFE2D765}"/>
          </ac:spMkLst>
        </pc:spChg>
        <pc:spChg chg="mod">
          <ac:chgData name="Minh Tran" userId="59ade502-7af3-4e1d-b883-7a9e2f25f753" providerId="ADAL" clId="{B27C2AB0-6E6F-4507-9BBA-84CD93A8B44E}" dt="2023-08-16T06:31:03.940" v="3649"/>
          <ac:spMkLst>
            <pc:docMk/>
            <pc:sldMk cId="2824850322" sldId="459"/>
            <ac:spMk id="36" creationId="{91AFF97D-144B-6467-4134-7A22E2E15A64}"/>
          </ac:spMkLst>
        </pc:spChg>
        <pc:spChg chg="mod">
          <ac:chgData name="Minh Tran" userId="59ade502-7af3-4e1d-b883-7a9e2f25f753" providerId="ADAL" clId="{B27C2AB0-6E6F-4507-9BBA-84CD93A8B44E}" dt="2023-08-16T06:31:03.940" v="3649"/>
          <ac:spMkLst>
            <pc:docMk/>
            <pc:sldMk cId="2824850322" sldId="459"/>
            <ac:spMk id="37" creationId="{243F1AA6-C5D3-4ABE-BC20-346A5030D4D6}"/>
          </ac:spMkLst>
        </pc:spChg>
        <pc:spChg chg="mod">
          <ac:chgData name="Minh Tran" userId="59ade502-7af3-4e1d-b883-7a9e2f25f753" providerId="ADAL" clId="{B27C2AB0-6E6F-4507-9BBA-84CD93A8B44E}" dt="2023-08-16T06:31:03.940" v="3649"/>
          <ac:spMkLst>
            <pc:docMk/>
            <pc:sldMk cId="2824850322" sldId="459"/>
            <ac:spMk id="38" creationId="{90F828FE-5D36-573E-7541-C0E134C76E42}"/>
          </ac:spMkLst>
        </pc:spChg>
        <pc:spChg chg="mod">
          <ac:chgData name="Minh Tran" userId="59ade502-7af3-4e1d-b883-7a9e2f25f753" providerId="ADAL" clId="{B27C2AB0-6E6F-4507-9BBA-84CD93A8B44E}" dt="2023-08-16T06:31:03.940" v="3649"/>
          <ac:spMkLst>
            <pc:docMk/>
            <pc:sldMk cId="2824850322" sldId="459"/>
            <ac:spMk id="39" creationId="{9F32F72D-C3AB-957D-0E3F-2466D813EF8E}"/>
          </ac:spMkLst>
        </pc:spChg>
        <pc:spChg chg="mod">
          <ac:chgData name="Minh Tran" userId="59ade502-7af3-4e1d-b883-7a9e2f25f753" providerId="ADAL" clId="{B27C2AB0-6E6F-4507-9BBA-84CD93A8B44E}" dt="2023-08-16T06:31:03.940" v="3649"/>
          <ac:spMkLst>
            <pc:docMk/>
            <pc:sldMk cId="2824850322" sldId="459"/>
            <ac:spMk id="41" creationId="{0D4D363E-5ECC-4BD6-629D-CB7CFAF4A96E}"/>
          </ac:spMkLst>
        </pc:spChg>
        <pc:spChg chg="mod">
          <ac:chgData name="Minh Tran" userId="59ade502-7af3-4e1d-b883-7a9e2f25f753" providerId="ADAL" clId="{B27C2AB0-6E6F-4507-9BBA-84CD93A8B44E}" dt="2023-08-16T06:31:03.940" v="3649"/>
          <ac:spMkLst>
            <pc:docMk/>
            <pc:sldMk cId="2824850322" sldId="459"/>
            <ac:spMk id="42" creationId="{658F51FD-620B-DA83-3A31-01DAB7597141}"/>
          </ac:spMkLst>
        </pc:spChg>
        <pc:spChg chg="mod">
          <ac:chgData name="Minh Tran" userId="59ade502-7af3-4e1d-b883-7a9e2f25f753" providerId="ADAL" clId="{B27C2AB0-6E6F-4507-9BBA-84CD93A8B44E}" dt="2023-08-16T06:31:03.940" v="3649"/>
          <ac:spMkLst>
            <pc:docMk/>
            <pc:sldMk cId="2824850322" sldId="459"/>
            <ac:spMk id="43" creationId="{71F509CF-5A38-E4D9-1841-2E83145F2B5A}"/>
          </ac:spMkLst>
        </pc:spChg>
        <pc:spChg chg="mod">
          <ac:chgData name="Minh Tran" userId="59ade502-7af3-4e1d-b883-7a9e2f25f753" providerId="ADAL" clId="{B27C2AB0-6E6F-4507-9BBA-84CD93A8B44E}" dt="2023-08-16T06:31:03.940" v="3649"/>
          <ac:spMkLst>
            <pc:docMk/>
            <pc:sldMk cId="2824850322" sldId="459"/>
            <ac:spMk id="44" creationId="{95AC86BC-B88F-C072-D7CA-02C8563F2AF6}"/>
          </ac:spMkLst>
        </pc:spChg>
        <pc:spChg chg="mod">
          <ac:chgData name="Minh Tran" userId="59ade502-7af3-4e1d-b883-7a9e2f25f753" providerId="ADAL" clId="{B27C2AB0-6E6F-4507-9BBA-84CD93A8B44E}" dt="2023-08-16T06:31:03.940" v="3649"/>
          <ac:spMkLst>
            <pc:docMk/>
            <pc:sldMk cId="2824850322" sldId="459"/>
            <ac:spMk id="45" creationId="{C3F00AB3-3861-5A2C-D7E0-15E9A99312E5}"/>
          </ac:spMkLst>
        </pc:spChg>
        <pc:spChg chg="mod">
          <ac:chgData name="Minh Tran" userId="59ade502-7af3-4e1d-b883-7a9e2f25f753" providerId="ADAL" clId="{B27C2AB0-6E6F-4507-9BBA-84CD93A8B44E}" dt="2023-08-16T06:31:03.940" v="3649"/>
          <ac:spMkLst>
            <pc:docMk/>
            <pc:sldMk cId="2824850322" sldId="459"/>
            <ac:spMk id="46" creationId="{FAF03CDC-9E3D-1EA0-5364-D348E163CB43}"/>
          </ac:spMkLst>
        </pc:spChg>
        <pc:spChg chg="mod">
          <ac:chgData name="Minh Tran" userId="59ade502-7af3-4e1d-b883-7a9e2f25f753" providerId="ADAL" clId="{B27C2AB0-6E6F-4507-9BBA-84CD93A8B44E}" dt="2023-08-16T06:31:03.940" v="3649"/>
          <ac:spMkLst>
            <pc:docMk/>
            <pc:sldMk cId="2824850322" sldId="459"/>
            <ac:spMk id="47" creationId="{595114AD-76BF-C417-0C77-5C0FFA7D8AE0}"/>
          </ac:spMkLst>
        </pc:spChg>
        <pc:spChg chg="mod">
          <ac:chgData name="Minh Tran" userId="59ade502-7af3-4e1d-b883-7a9e2f25f753" providerId="ADAL" clId="{B27C2AB0-6E6F-4507-9BBA-84CD93A8B44E}" dt="2023-08-16T06:31:03.940" v="3649"/>
          <ac:spMkLst>
            <pc:docMk/>
            <pc:sldMk cId="2824850322" sldId="459"/>
            <ac:spMk id="48" creationId="{52A6D7CB-A01C-3E33-134A-D06495865EE5}"/>
          </ac:spMkLst>
        </pc:spChg>
        <pc:spChg chg="mod">
          <ac:chgData name="Minh Tran" userId="59ade502-7af3-4e1d-b883-7a9e2f25f753" providerId="ADAL" clId="{B27C2AB0-6E6F-4507-9BBA-84CD93A8B44E}" dt="2023-08-16T06:31:03.940" v="3649"/>
          <ac:spMkLst>
            <pc:docMk/>
            <pc:sldMk cId="2824850322" sldId="459"/>
            <ac:spMk id="49" creationId="{E93B025F-2441-AA36-AEDC-E4E882BCB891}"/>
          </ac:spMkLst>
        </pc:spChg>
        <pc:spChg chg="mod">
          <ac:chgData name="Minh Tran" userId="59ade502-7af3-4e1d-b883-7a9e2f25f753" providerId="ADAL" clId="{B27C2AB0-6E6F-4507-9BBA-84CD93A8B44E}" dt="2023-08-16T06:31:03.940" v="3649"/>
          <ac:spMkLst>
            <pc:docMk/>
            <pc:sldMk cId="2824850322" sldId="459"/>
            <ac:spMk id="51" creationId="{C2419951-2830-2B41-6C07-957971108B64}"/>
          </ac:spMkLst>
        </pc:spChg>
        <pc:spChg chg="mod">
          <ac:chgData name="Minh Tran" userId="59ade502-7af3-4e1d-b883-7a9e2f25f753" providerId="ADAL" clId="{B27C2AB0-6E6F-4507-9BBA-84CD93A8B44E}" dt="2023-08-16T06:31:03.940" v="3649"/>
          <ac:spMkLst>
            <pc:docMk/>
            <pc:sldMk cId="2824850322" sldId="459"/>
            <ac:spMk id="52" creationId="{986E05AF-B8FD-D726-E28B-93AC952448A1}"/>
          </ac:spMkLst>
        </pc:spChg>
        <pc:spChg chg="mod">
          <ac:chgData name="Minh Tran" userId="59ade502-7af3-4e1d-b883-7a9e2f25f753" providerId="ADAL" clId="{B27C2AB0-6E6F-4507-9BBA-84CD93A8B44E}" dt="2023-08-16T06:31:03.940" v="3649"/>
          <ac:spMkLst>
            <pc:docMk/>
            <pc:sldMk cId="2824850322" sldId="459"/>
            <ac:spMk id="53" creationId="{108A1503-ABF8-31D2-52D0-210D68CDE690}"/>
          </ac:spMkLst>
        </pc:spChg>
        <pc:spChg chg="mod">
          <ac:chgData name="Minh Tran" userId="59ade502-7af3-4e1d-b883-7a9e2f25f753" providerId="ADAL" clId="{B27C2AB0-6E6F-4507-9BBA-84CD93A8B44E}" dt="2023-08-16T06:31:03.940" v="3649"/>
          <ac:spMkLst>
            <pc:docMk/>
            <pc:sldMk cId="2824850322" sldId="459"/>
            <ac:spMk id="54" creationId="{10C66B05-8A07-A41B-60C3-EACDA91B16F9}"/>
          </ac:spMkLst>
        </pc:spChg>
        <pc:spChg chg="mod">
          <ac:chgData name="Minh Tran" userId="59ade502-7af3-4e1d-b883-7a9e2f25f753" providerId="ADAL" clId="{B27C2AB0-6E6F-4507-9BBA-84CD93A8B44E}" dt="2023-08-16T06:31:03.940" v="3649"/>
          <ac:spMkLst>
            <pc:docMk/>
            <pc:sldMk cId="2824850322" sldId="459"/>
            <ac:spMk id="55" creationId="{10105929-2BDB-F476-4E26-0EFB1D725D02}"/>
          </ac:spMkLst>
        </pc:spChg>
        <pc:spChg chg="mod">
          <ac:chgData name="Minh Tran" userId="59ade502-7af3-4e1d-b883-7a9e2f25f753" providerId="ADAL" clId="{B27C2AB0-6E6F-4507-9BBA-84CD93A8B44E}" dt="2023-08-16T06:31:03.940" v="3649"/>
          <ac:spMkLst>
            <pc:docMk/>
            <pc:sldMk cId="2824850322" sldId="459"/>
            <ac:spMk id="56" creationId="{437A8508-B4DB-F9D5-9544-94174FC5E2A0}"/>
          </ac:spMkLst>
        </pc:spChg>
        <pc:spChg chg="mod">
          <ac:chgData name="Minh Tran" userId="59ade502-7af3-4e1d-b883-7a9e2f25f753" providerId="ADAL" clId="{B27C2AB0-6E6F-4507-9BBA-84CD93A8B44E}" dt="2023-08-16T06:31:03.940" v="3649"/>
          <ac:spMkLst>
            <pc:docMk/>
            <pc:sldMk cId="2824850322" sldId="459"/>
            <ac:spMk id="57" creationId="{39B6D835-181D-C7BF-756D-55903ED349CC}"/>
          </ac:spMkLst>
        </pc:spChg>
        <pc:spChg chg="mod">
          <ac:chgData name="Minh Tran" userId="59ade502-7af3-4e1d-b883-7a9e2f25f753" providerId="ADAL" clId="{B27C2AB0-6E6F-4507-9BBA-84CD93A8B44E}" dt="2023-08-16T06:31:03.940" v="3649"/>
          <ac:spMkLst>
            <pc:docMk/>
            <pc:sldMk cId="2824850322" sldId="459"/>
            <ac:spMk id="58" creationId="{A9779A0D-F299-BA65-7BBE-80817B4FE906}"/>
          </ac:spMkLst>
        </pc:spChg>
        <pc:spChg chg="mod">
          <ac:chgData name="Minh Tran" userId="59ade502-7af3-4e1d-b883-7a9e2f25f753" providerId="ADAL" clId="{B27C2AB0-6E6F-4507-9BBA-84CD93A8B44E}" dt="2023-08-16T06:31:03.940" v="3649"/>
          <ac:spMkLst>
            <pc:docMk/>
            <pc:sldMk cId="2824850322" sldId="459"/>
            <ac:spMk id="59" creationId="{5D88524B-998F-4055-E1E2-C8F017A075EB}"/>
          </ac:spMkLst>
        </pc:spChg>
        <pc:spChg chg="mod">
          <ac:chgData name="Minh Tran" userId="59ade502-7af3-4e1d-b883-7a9e2f25f753" providerId="ADAL" clId="{B27C2AB0-6E6F-4507-9BBA-84CD93A8B44E}" dt="2023-08-16T06:31:03.940" v="3649"/>
          <ac:spMkLst>
            <pc:docMk/>
            <pc:sldMk cId="2824850322" sldId="459"/>
            <ac:spMk id="61" creationId="{F9E36507-1A83-8521-BADD-90A0C27EC0B2}"/>
          </ac:spMkLst>
        </pc:spChg>
        <pc:spChg chg="mod">
          <ac:chgData name="Minh Tran" userId="59ade502-7af3-4e1d-b883-7a9e2f25f753" providerId="ADAL" clId="{B27C2AB0-6E6F-4507-9BBA-84CD93A8B44E}" dt="2023-08-16T06:31:03.940" v="3649"/>
          <ac:spMkLst>
            <pc:docMk/>
            <pc:sldMk cId="2824850322" sldId="459"/>
            <ac:spMk id="62" creationId="{D05003B8-4711-1BCC-5EC7-E0CB1730E195}"/>
          </ac:spMkLst>
        </pc:spChg>
        <pc:spChg chg="mod">
          <ac:chgData name="Minh Tran" userId="59ade502-7af3-4e1d-b883-7a9e2f25f753" providerId="ADAL" clId="{B27C2AB0-6E6F-4507-9BBA-84CD93A8B44E}" dt="2023-08-16T06:31:03.940" v="3649"/>
          <ac:spMkLst>
            <pc:docMk/>
            <pc:sldMk cId="2824850322" sldId="459"/>
            <ac:spMk id="63" creationId="{B48904E0-CEBA-7F55-D436-DA40A2F3ECC1}"/>
          </ac:spMkLst>
        </pc:spChg>
        <pc:spChg chg="mod">
          <ac:chgData name="Minh Tran" userId="59ade502-7af3-4e1d-b883-7a9e2f25f753" providerId="ADAL" clId="{B27C2AB0-6E6F-4507-9BBA-84CD93A8B44E}" dt="2023-08-16T06:31:03.940" v="3649"/>
          <ac:spMkLst>
            <pc:docMk/>
            <pc:sldMk cId="2824850322" sldId="459"/>
            <ac:spMk id="64" creationId="{A50CFA2C-BB34-6510-FE78-A05F50E1A700}"/>
          </ac:spMkLst>
        </pc:spChg>
        <pc:spChg chg="mod">
          <ac:chgData name="Minh Tran" userId="59ade502-7af3-4e1d-b883-7a9e2f25f753" providerId="ADAL" clId="{B27C2AB0-6E6F-4507-9BBA-84CD93A8B44E}" dt="2023-08-16T06:31:03.940" v="3649"/>
          <ac:spMkLst>
            <pc:docMk/>
            <pc:sldMk cId="2824850322" sldId="459"/>
            <ac:spMk id="65" creationId="{6428B4E3-BF38-0E7D-3DB6-D3A64662B830}"/>
          </ac:spMkLst>
        </pc:spChg>
        <pc:spChg chg="mod">
          <ac:chgData name="Minh Tran" userId="59ade502-7af3-4e1d-b883-7a9e2f25f753" providerId="ADAL" clId="{B27C2AB0-6E6F-4507-9BBA-84CD93A8B44E}" dt="2023-08-16T06:31:03.940" v="3649"/>
          <ac:spMkLst>
            <pc:docMk/>
            <pc:sldMk cId="2824850322" sldId="459"/>
            <ac:spMk id="67" creationId="{7EB7B920-A60D-FDD4-8573-728F4DE95C66}"/>
          </ac:spMkLst>
        </pc:spChg>
        <pc:spChg chg="mod">
          <ac:chgData name="Minh Tran" userId="59ade502-7af3-4e1d-b883-7a9e2f25f753" providerId="ADAL" clId="{B27C2AB0-6E6F-4507-9BBA-84CD93A8B44E}" dt="2023-08-16T06:31:03.940" v="3649"/>
          <ac:spMkLst>
            <pc:docMk/>
            <pc:sldMk cId="2824850322" sldId="459"/>
            <ac:spMk id="68" creationId="{0227E5FF-B197-0E5D-7091-3B2C3D780D22}"/>
          </ac:spMkLst>
        </pc:spChg>
        <pc:spChg chg="mod">
          <ac:chgData name="Minh Tran" userId="59ade502-7af3-4e1d-b883-7a9e2f25f753" providerId="ADAL" clId="{B27C2AB0-6E6F-4507-9BBA-84CD93A8B44E}" dt="2023-08-16T06:31:03.940" v="3649"/>
          <ac:spMkLst>
            <pc:docMk/>
            <pc:sldMk cId="2824850322" sldId="459"/>
            <ac:spMk id="70" creationId="{C8C61FAA-3ED2-0D60-9F12-C1D817F2C8A6}"/>
          </ac:spMkLst>
        </pc:spChg>
        <pc:spChg chg="mod">
          <ac:chgData name="Minh Tran" userId="59ade502-7af3-4e1d-b883-7a9e2f25f753" providerId="ADAL" clId="{B27C2AB0-6E6F-4507-9BBA-84CD93A8B44E}" dt="2023-08-16T06:31:03.940" v="3649"/>
          <ac:spMkLst>
            <pc:docMk/>
            <pc:sldMk cId="2824850322" sldId="459"/>
            <ac:spMk id="71" creationId="{D491FF0E-DF60-041E-530B-618F39C0AD10}"/>
          </ac:spMkLst>
        </pc:spChg>
        <pc:spChg chg="mod">
          <ac:chgData name="Minh Tran" userId="59ade502-7af3-4e1d-b883-7a9e2f25f753" providerId="ADAL" clId="{B27C2AB0-6E6F-4507-9BBA-84CD93A8B44E}" dt="2023-08-16T06:31:03.940" v="3649"/>
          <ac:spMkLst>
            <pc:docMk/>
            <pc:sldMk cId="2824850322" sldId="459"/>
            <ac:spMk id="72" creationId="{D12E3FBB-36BA-DC38-F410-BC73BC2ABB9E}"/>
          </ac:spMkLst>
        </pc:spChg>
        <pc:spChg chg="mod">
          <ac:chgData name="Minh Tran" userId="59ade502-7af3-4e1d-b883-7a9e2f25f753" providerId="ADAL" clId="{B27C2AB0-6E6F-4507-9BBA-84CD93A8B44E}" dt="2023-08-16T06:31:03.940" v="3649"/>
          <ac:spMkLst>
            <pc:docMk/>
            <pc:sldMk cId="2824850322" sldId="459"/>
            <ac:spMk id="77" creationId="{A6C21F34-8542-828B-A2F2-24D8FD51A67F}"/>
          </ac:spMkLst>
        </pc:spChg>
        <pc:spChg chg="mod">
          <ac:chgData name="Minh Tran" userId="59ade502-7af3-4e1d-b883-7a9e2f25f753" providerId="ADAL" clId="{B27C2AB0-6E6F-4507-9BBA-84CD93A8B44E}" dt="2023-08-16T06:31:03.940" v="3649"/>
          <ac:spMkLst>
            <pc:docMk/>
            <pc:sldMk cId="2824850322" sldId="459"/>
            <ac:spMk id="78" creationId="{34D8CC85-28B9-2FA4-278C-B4A70CF87408}"/>
          </ac:spMkLst>
        </pc:spChg>
        <pc:spChg chg="mod">
          <ac:chgData name="Minh Tran" userId="59ade502-7af3-4e1d-b883-7a9e2f25f753" providerId="ADAL" clId="{B27C2AB0-6E6F-4507-9BBA-84CD93A8B44E}" dt="2023-08-16T06:31:03.940" v="3649"/>
          <ac:spMkLst>
            <pc:docMk/>
            <pc:sldMk cId="2824850322" sldId="459"/>
            <ac:spMk id="79" creationId="{FDBA3D26-C756-E17F-2FFE-FE9A637FE428}"/>
          </ac:spMkLst>
        </pc:spChg>
        <pc:spChg chg="mod">
          <ac:chgData name="Minh Tran" userId="59ade502-7af3-4e1d-b883-7a9e2f25f753" providerId="ADAL" clId="{B27C2AB0-6E6F-4507-9BBA-84CD93A8B44E}" dt="2023-08-16T06:31:03.940" v="3649"/>
          <ac:spMkLst>
            <pc:docMk/>
            <pc:sldMk cId="2824850322" sldId="459"/>
            <ac:spMk id="81" creationId="{8DA1F2BB-398C-A61D-4CFF-3ED4DD9B5BD0}"/>
          </ac:spMkLst>
        </pc:spChg>
        <pc:spChg chg="mod">
          <ac:chgData name="Minh Tran" userId="59ade502-7af3-4e1d-b883-7a9e2f25f753" providerId="ADAL" clId="{B27C2AB0-6E6F-4507-9BBA-84CD93A8B44E}" dt="2023-08-16T06:31:03.940" v="3649"/>
          <ac:spMkLst>
            <pc:docMk/>
            <pc:sldMk cId="2824850322" sldId="459"/>
            <ac:spMk id="82" creationId="{E2F7537B-1120-5AE5-4FB0-D7F940249F5A}"/>
          </ac:spMkLst>
        </pc:spChg>
        <pc:spChg chg="mod">
          <ac:chgData name="Minh Tran" userId="59ade502-7af3-4e1d-b883-7a9e2f25f753" providerId="ADAL" clId="{B27C2AB0-6E6F-4507-9BBA-84CD93A8B44E}" dt="2023-08-16T06:31:03.940" v="3649"/>
          <ac:spMkLst>
            <pc:docMk/>
            <pc:sldMk cId="2824850322" sldId="459"/>
            <ac:spMk id="83" creationId="{E68C1FC0-9808-6E10-49B0-66650E6408AD}"/>
          </ac:spMkLst>
        </pc:spChg>
        <pc:spChg chg="mod">
          <ac:chgData name="Minh Tran" userId="59ade502-7af3-4e1d-b883-7a9e2f25f753" providerId="ADAL" clId="{B27C2AB0-6E6F-4507-9BBA-84CD93A8B44E}" dt="2023-08-16T06:31:03.940" v="3649"/>
          <ac:spMkLst>
            <pc:docMk/>
            <pc:sldMk cId="2824850322" sldId="459"/>
            <ac:spMk id="84" creationId="{35857BA8-73EE-400D-7C39-1697AC896906}"/>
          </ac:spMkLst>
        </pc:spChg>
        <pc:spChg chg="mod">
          <ac:chgData name="Minh Tran" userId="59ade502-7af3-4e1d-b883-7a9e2f25f753" providerId="ADAL" clId="{B27C2AB0-6E6F-4507-9BBA-84CD93A8B44E}" dt="2023-08-16T06:31:03.940" v="3649"/>
          <ac:spMkLst>
            <pc:docMk/>
            <pc:sldMk cId="2824850322" sldId="459"/>
            <ac:spMk id="85" creationId="{56C1FCF9-C260-9DD7-B74F-D97286E56F83}"/>
          </ac:spMkLst>
        </pc:spChg>
        <pc:spChg chg="mod">
          <ac:chgData name="Minh Tran" userId="59ade502-7af3-4e1d-b883-7a9e2f25f753" providerId="ADAL" clId="{B27C2AB0-6E6F-4507-9BBA-84CD93A8B44E}" dt="2023-08-16T06:31:03.940" v="3649"/>
          <ac:spMkLst>
            <pc:docMk/>
            <pc:sldMk cId="2824850322" sldId="459"/>
            <ac:spMk id="86" creationId="{E3389DBB-0276-7A85-75BE-6A37C3829F5D}"/>
          </ac:spMkLst>
        </pc:spChg>
        <pc:spChg chg="mod">
          <ac:chgData name="Minh Tran" userId="59ade502-7af3-4e1d-b883-7a9e2f25f753" providerId="ADAL" clId="{B27C2AB0-6E6F-4507-9BBA-84CD93A8B44E}" dt="2023-08-16T06:31:03.940" v="3649"/>
          <ac:spMkLst>
            <pc:docMk/>
            <pc:sldMk cId="2824850322" sldId="459"/>
            <ac:spMk id="87" creationId="{D0BBB9A8-6C60-4C65-57B4-AF73023F0A9F}"/>
          </ac:spMkLst>
        </pc:spChg>
        <pc:spChg chg="mod">
          <ac:chgData name="Minh Tran" userId="59ade502-7af3-4e1d-b883-7a9e2f25f753" providerId="ADAL" clId="{B27C2AB0-6E6F-4507-9BBA-84CD93A8B44E}" dt="2023-08-16T06:31:03.940" v="3649"/>
          <ac:spMkLst>
            <pc:docMk/>
            <pc:sldMk cId="2824850322" sldId="459"/>
            <ac:spMk id="88" creationId="{DF04E025-A591-EAFA-22B5-075C25A32DDC}"/>
          </ac:spMkLst>
        </pc:spChg>
        <pc:spChg chg="mod">
          <ac:chgData name="Minh Tran" userId="59ade502-7af3-4e1d-b883-7a9e2f25f753" providerId="ADAL" clId="{B27C2AB0-6E6F-4507-9BBA-84CD93A8B44E}" dt="2023-08-16T06:31:03.940" v="3649"/>
          <ac:spMkLst>
            <pc:docMk/>
            <pc:sldMk cId="2824850322" sldId="459"/>
            <ac:spMk id="89" creationId="{11808085-2E67-183B-B12E-013300D4F739}"/>
          </ac:spMkLst>
        </pc:spChg>
        <pc:spChg chg="mod">
          <ac:chgData name="Minh Tran" userId="59ade502-7af3-4e1d-b883-7a9e2f25f753" providerId="ADAL" clId="{B27C2AB0-6E6F-4507-9BBA-84CD93A8B44E}" dt="2023-08-16T06:31:03.940" v="3649"/>
          <ac:spMkLst>
            <pc:docMk/>
            <pc:sldMk cId="2824850322" sldId="459"/>
            <ac:spMk id="90" creationId="{C6EE7B91-1689-BC0E-81C9-DEC6D7E74D9E}"/>
          </ac:spMkLst>
        </pc:spChg>
        <pc:spChg chg="mod">
          <ac:chgData name="Minh Tran" userId="59ade502-7af3-4e1d-b883-7a9e2f25f753" providerId="ADAL" clId="{B27C2AB0-6E6F-4507-9BBA-84CD93A8B44E}" dt="2023-08-16T06:31:03.940" v="3649"/>
          <ac:spMkLst>
            <pc:docMk/>
            <pc:sldMk cId="2824850322" sldId="459"/>
            <ac:spMk id="91" creationId="{ABF11297-893D-CFEF-87C3-36EC52DF1F0E}"/>
          </ac:spMkLst>
        </pc:spChg>
        <pc:spChg chg="mod">
          <ac:chgData name="Minh Tran" userId="59ade502-7af3-4e1d-b883-7a9e2f25f753" providerId="ADAL" clId="{B27C2AB0-6E6F-4507-9BBA-84CD93A8B44E}" dt="2023-08-16T06:31:03.940" v="3649"/>
          <ac:spMkLst>
            <pc:docMk/>
            <pc:sldMk cId="2824850322" sldId="459"/>
            <ac:spMk id="92" creationId="{DABA69DF-EBDC-5469-FD81-5FF867E6B13D}"/>
          </ac:spMkLst>
        </pc:spChg>
        <pc:spChg chg="mod">
          <ac:chgData name="Minh Tran" userId="59ade502-7af3-4e1d-b883-7a9e2f25f753" providerId="ADAL" clId="{B27C2AB0-6E6F-4507-9BBA-84CD93A8B44E}" dt="2023-08-16T06:31:03.940" v="3649"/>
          <ac:spMkLst>
            <pc:docMk/>
            <pc:sldMk cId="2824850322" sldId="459"/>
            <ac:spMk id="93" creationId="{7130D8F2-854D-DC94-E48D-34941EB1F9C1}"/>
          </ac:spMkLst>
        </pc:spChg>
        <pc:spChg chg="mod">
          <ac:chgData name="Minh Tran" userId="59ade502-7af3-4e1d-b883-7a9e2f25f753" providerId="ADAL" clId="{B27C2AB0-6E6F-4507-9BBA-84CD93A8B44E}" dt="2023-08-16T06:31:03.940" v="3649"/>
          <ac:spMkLst>
            <pc:docMk/>
            <pc:sldMk cId="2824850322" sldId="459"/>
            <ac:spMk id="94" creationId="{C96F8746-35B3-3520-41D4-AF16E3B5EAD9}"/>
          </ac:spMkLst>
        </pc:spChg>
        <pc:spChg chg="mod">
          <ac:chgData name="Minh Tran" userId="59ade502-7af3-4e1d-b883-7a9e2f25f753" providerId="ADAL" clId="{B27C2AB0-6E6F-4507-9BBA-84CD93A8B44E}" dt="2023-08-16T06:31:03.940" v="3649"/>
          <ac:spMkLst>
            <pc:docMk/>
            <pc:sldMk cId="2824850322" sldId="459"/>
            <ac:spMk id="95" creationId="{5DFE9602-96B2-FC5F-5B05-F89383A5A50B}"/>
          </ac:spMkLst>
        </pc:spChg>
        <pc:spChg chg="mod">
          <ac:chgData name="Minh Tran" userId="59ade502-7af3-4e1d-b883-7a9e2f25f753" providerId="ADAL" clId="{B27C2AB0-6E6F-4507-9BBA-84CD93A8B44E}" dt="2023-08-16T06:31:03.940" v="3649"/>
          <ac:spMkLst>
            <pc:docMk/>
            <pc:sldMk cId="2824850322" sldId="459"/>
            <ac:spMk id="96" creationId="{4211E28A-6D20-C671-1EC3-4298E6264CF4}"/>
          </ac:spMkLst>
        </pc:spChg>
        <pc:spChg chg="mod">
          <ac:chgData name="Minh Tran" userId="59ade502-7af3-4e1d-b883-7a9e2f25f753" providerId="ADAL" clId="{B27C2AB0-6E6F-4507-9BBA-84CD93A8B44E}" dt="2023-08-16T06:31:03.940" v="3649"/>
          <ac:spMkLst>
            <pc:docMk/>
            <pc:sldMk cId="2824850322" sldId="459"/>
            <ac:spMk id="97" creationId="{445C097F-B89A-0F3D-1A55-728A6E1DA266}"/>
          </ac:spMkLst>
        </pc:spChg>
        <pc:spChg chg="mod">
          <ac:chgData name="Minh Tran" userId="59ade502-7af3-4e1d-b883-7a9e2f25f753" providerId="ADAL" clId="{B27C2AB0-6E6F-4507-9BBA-84CD93A8B44E}" dt="2023-08-16T06:31:03.940" v="3649"/>
          <ac:spMkLst>
            <pc:docMk/>
            <pc:sldMk cId="2824850322" sldId="459"/>
            <ac:spMk id="98" creationId="{F86766CF-873F-B3D1-AFCE-A715E6B58439}"/>
          </ac:spMkLst>
        </pc:spChg>
        <pc:spChg chg="mod">
          <ac:chgData name="Minh Tran" userId="59ade502-7af3-4e1d-b883-7a9e2f25f753" providerId="ADAL" clId="{B27C2AB0-6E6F-4507-9BBA-84CD93A8B44E}" dt="2023-08-16T06:31:03.940" v="3649"/>
          <ac:spMkLst>
            <pc:docMk/>
            <pc:sldMk cId="2824850322" sldId="459"/>
            <ac:spMk id="99" creationId="{A4A7EF7A-093E-09C7-7FD3-DEA3A9F37C0D}"/>
          </ac:spMkLst>
        </pc:spChg>
        <pc:spChg chg="mod">
          <ac:chgData name="Minh Tran" userId="59ade502-7af3-4e1d-b883-7a9e2f25f753" providerId="ADAL" clId="{B27C2AB0-6E6F-4507-9BBA-84CD93A8B44E}" dt="2023-08-16T06:31:03.940" v="3649"/>
          <ac:spMkLst>
            <pc:docMk/>
            <pc:sldMk cId="2824850322" sldId="459"/>
            <ac:spMk id="100" creationId="{CE663A25-EB22-690E-F0FB-436044C49184}"/>
          </ac:spMkLst>
        </pc:spChg>
        <pc:spChg chg="mod">
          <ac:chgData name="Minh Tran" userId="59ade502-7af3-4e1d-b883-7a9e2f25f753" providerId="ADAL" clId="{B27C2AB0-6E6F-4507-9BBA-84CD93A8B44E}" dt="2023-08-16T06:31:03.940" v="3649"/>
          <ac:spMkLst>
            <pc:docMk/>
            <pc:sldMk cId="2824850322" sldId="459"/>
            <ac:spMk id="101" creationId="{E28239DD-1C7D-B220-DEAE-D6D518884CA5}"/>
          </ac:spMkLst>
        </pc:spChg>
        <pc:spChg chg="mod">
          <ac:chgData name="Minh Tran" userId="59ade502-7af3-4e1d-b883-7a9e2f25f753" providerId="ADAL" clId="{B27C2AB0-6E6F-4507-9BBA-84CD93A8B44E}" dt="2023-08-16T06:31:03.940" v="3649"/>
          <ac:spMkLst>
            <pc:docMk/>
            <pc:sldMk cId="2824850322" sldId="459"/>
            <ac:spMk id="102" creationId="{8B470B20-529B-3E7D-2671-EE1A020AA611}"/>
          </ac:spMkLst>
        </pc:spChg>
        <pc:spChg chg="mod">
          <ac:chgData name="Minh Tran" userId="59ade502-7af3-4e1d-b883-7a9e2f25f753" providerId="ADAL" clId="{B27C2AB0-6E6F-4507-9BBA-84CD93A8B44E}" dt="2023-08-16T06:31:03.940" v="3649"/>
          <ac:spMkLst>
            <pc:docMk/>
            <pc:sldMk cId="2824850322" sldId="459"/>
            <ac:spMk id="103" creationId="{BFF67EA1-BA2B-ED8D-A4CE-7979E3299D55}"/>
          </ac:spMkLst>
        </pc:spChg>
        <pc:spChg chg="mod">
          <ac:chgData name="Minh Tran" userId="59ade502-7af3-4e1d-b883-7a9e2f25f753" providerId="ADAL" clId="{B27C2AB0-6E6F-4507-9BBA-84CD93A8B44E}" dt="2023-08-16T06:31:03.940" v="3649"/>
          <ac:spMkLst>
            <pc:docMk/>
            <pc:sldMk cId="2824850322" sldId="459"/>
            <ac:spMk id="104" creationId="{74C91A17-4FAB-D9EB-ABED-FD69BF3737CE}"/>
          </ac:spMkLst>
        </pc:spChg>
        <pc:spChg chg="mod">
          <ac:chgData name="Minh Tran" userId="59ade502-7af3-4e1d-b883-7a9e2f25f753" providerId="ADAL" clId="{B27C2AB0-6E6F-4507-9BBA-84CD93A8B44E}" dt="2023-08-16T06:31:03.940" v="3649"/>
          <ac:spMkLst>
            <pc:docMk/>
            <pc:sldMk cId="2824850322" sldId="459"/>
            <ac:spMk id="106" creationId="{4078B6F8-0AC9-8C6C-7EEB-843330E7FE57}"/>
          </ac:spMkLst>
        </pc:spChg>
        <pc:spChg chg="mod">
          <ac:chgData name="Minh Tran" userId="59ade502-7af3-4e1d-b883-7a9e2f25f753" providerId="ADAL" clId="{B27C2AB0-6E6F-4507-9BBA-84CD93A8B44E}" dt="2023-08-16T06:31:03.940" v="3649"/>
          <ac:spMkLst>
            <pc:docMk/>
            <pc:sldMk cId="2824850322" sldId="459"/>
            <ac:spMk id="107" creationId="{EC34C576-7518-BCD2-0CCB-67BDE09E32D8}"/>
          </ac:spMkLst>
        </pc:spChg>
        <pc:spChg chg="mod">
          <ac:chgData name="Minh Tran" userId="59ade502-7af3-4e1d-b883-7a9e2f25f753" providerId="ADAL" clId="{B27C2AB0-6E6F-4507-9BBA-84CD93A8B44E}" dt="2023-08-16T06:31:03.940" v="3649"/>
          <ac:spMkLst>
            <pc:docMk/>
            <pc:sldMk cId="2824850322" sldId="459"/>
            <ac:spMk id="108" creationId="{B1B18267-71D6-7C23-2273-DB37DCE4FB32}"/>
          </ac:spMkLst>
        </pc:spChg>
        <pc:spChg chg="mod">
          <ac:chgData name="Minh Tran" userId="59ade502-7af3-4e1d-b883-7a9e2f25f753" providerId="ADAL" clId="{B27C2AB0-6E6F-4507-9BBA-84CD93A8B44E}" dt="2023-08-16T06:31:03.940" v="3649"/>
          <ac:spMkLst>
            <pc:docMk/>
            <pc:sldMk cId="2824850322" sldId="459"/>
            <ac:spMk id="109" creationId="{07719F05-2D7E-8B34-906B-12734BC8A5FE}"/>
          </ac:spMkLst>
        </pc:spChg>
        <pc:spChg chg="mod">
          <ac:chgData name="Minh Tran" userId="59ade502-7af3-4e1d-b883-7a9e2f25f753" providerId="ADAL" clId="{B27C2AB0-6E6F-4507-9BBA-84CD93A8B44E}" dt="2023-08-16T06:31:03.940" v="3649"/>
          <ac:spMkLst>
            <pc:docMk/>
            <pc:sldMk cId="2824850322" sldId="459"/>
            <ac:spMk id="110" creationId="{A10DC0F3-3368-301E-A396-98C7B55B69E8}"/>
          </ac:spMkLst>
        </pc:spChg>
        <pc:spChg chg="mod">
          <ac:chgData name="Minh Tran" userId="59ade502-7af3-4e1d-b883-7a9e2f25f753" providerId="ADAL" clId="{B27C2AB0-6E6F-4507-9BBA-84CD93A8B44E}" dt="2023-08-16T06:31:03.940" v="3649"/>
          <ac:spMkLst>
            <pc:docMk/>
            <pc:sldMk cId="2824850322" sldId="459"/>
            <ac:spMk id="111" creationId="{04D64F0C-CB8B-5EF0-4A1F-8C09788900C1}"/>
          </ac:spMkLst>
        </pc:spChg>
        <pc:spChg chg="add del mod">
          <ac:chgData name="Minh Tran" userId="59ade502-7af3-4e1d-b883-7a9e2f25f753" providerId="ADAL" clId="{B27C2AB0-6E6F-4507-9BBA-84CD93A8B44E}" dt="2023-08-16T06:32:24.492" v="3654" actId="478"/>
          <ac:spMkLst>
            <pc:docMk/>
            <pc:sldMk cId="2824850322" sldId="459"/>
            <ac:spMk id="113" creationId="{78D47DE2-3F9C-B81E-DEC3-BA174C1970BF}"/>
          </ac:spMkLst>
        </pc:spChg>
        <pc:spChg chg="add del mod">
          <ac:chgData name="Minh Tran" userId="59ade502-7af3-4e1d-b883-7a9e2f25f753" providerId="ADAL" clId="{B27C2AB0-6E6F-4507-9BBA-84CD93A8B44E}" dt="2023-08-16T06:31:16.412" v="3652" actId="478"/>
          <ac:spMkLst>
            <pc:docMk/>
            <pc:sldMk cId="2824850322" sldId="459"/>
            <ac:spMk id="114" creationId="{16D5C42F-EAF8-0E76-F7E5-D0AB6E3D4948}"/>
          </ac:spMkLst>
        </pc:spChg>
        <pc:spChg chg="add del mod">
          <ac:chgData name="Minh Tran" userId="59ade502-7af3-4e1d-b883-7a9e2f25f753" providerId="ADAL" clId="{B27C2AB0-6E6F-4507-9BBA-84CD93A8B44E}" dt="2023-08-16T06:31:20.054" v="3653" actId="478"/>
          <ac:spMkLst>
            <pc:docMk/>
            <pc:sldMk cId="2824850322" sldId="459"/>
            <ac:spMk id="115" creationId="{631D5323-DC30-350C-B468-77B29FBF39FA}"/>
          </ac:spMkLst>
        </pc:spChg>
        <pc:spChg chg="mod topLvl">
          <ac:chgData name="Minh Tran" userId="59ade502-7af3-4e1d-b883-7a9e2f25f753" providerId="ADAL" clId="{B27C2AB0-6E6F-4507-9BBA-84CD93A8B44E}" dt="2023-08-16T06:53:39.214" v="3700" actId="164"/>
          <ac:spMkLst>
            <pc:docMk/>
            <pc:sldMk cId="2824850322" sldId="459"/>
            <ac:spMk id="117" creationId="{7AD45EC4-D022-F76A-7CB0-520F906107BC}"/>
          </ac:spMkLst>
        </pc:spChg>
        <pc:spChg chg="mod topLvl">
          <ac:chgData name="Minh Tran" userId="59ade502-7af3-4e1d-b883-7a9e2f25f753" providerId="ADAL" clId="{B27C2AB0-6E6F-4507-9BBA-84CD93A8B44E}" dt="2023-08-16T06:53:39.214" v="3700" actId="164"/>
          <ac:spMkLst>
            <pc:docMk/>
            <pc:sldMk cId="2824850322" sldId="459"/>
            <ac:spMk id="118" creationId="{04FC55EC-51AD-2FA2-C4B7-EA270D3749F1}"/>
          </ac:spMkLst>
        </pc:spChg>
        <pc:spChg chg="mod topLvl">
          <ac:chgData name="Minh Tran" userId="59ade502-7af3-4e1d-b883-7a9e2f25f753" providerId="ADAL" clId="{B27C2AB0-6E6F-4507-9BBA-84CD93A8B44E}" dt="2023-08-16T06:53:39.214" v="3700" actId="164"/>
          <ac:spMkLst>
            <pc:docMk/>
            <pc:sldMk cId="2824850322" sldId="459"/>
            <ac:spMk id="119" creationId="{F095E82C-9661-42CF-5142-860B80742C21}"/>
          </ac:spMkLst>
        </pc:spChg>
        <pc:spChg chg="mod topLvl">
          <ac:chgData name="Minh Tran" userId="59ade502-7af3-4e1d-b883-7a9e2f25f753" providerId="ADAL" clId="{B27C2AB0-6E6F-4507-9BBA-84CD93A8B44E}" dt="2023-08-16T06:53:39.214" v="3700" actId="164"/>
          <ac:spMkLst>
            <pc:docMk/>
            <pc:sldMk cId="2824850322" sldId="459"/>
            <ac:spMk id="120" creationId="{52E4CA7B-0621-C2EE-7276-7CA6AC084AA6}"/>
          </ac:spMkLst>
        </pc:spChg>
        <pc:spChg chg="mod topLvl">
          <ac:chgData name="Minh Tran" userId="59ade502-7af3-4e1d-b883-7a9e2f25f753" providerId="ADAL" clId="{B27C2AB0-6E6F-4507-9BBA-84CD93A8B44E}" dt="2023-08-16T07:27:14.421" v="3842" actId="1076"/>
          <ac:spMkLst>
            <pc:docMk/>
            <pc:sldMk cId="2824850322" sldId="459"/>
            <ac:spMk id="121" creationId="{6E45806A-B0A0-ACA6-0DC3-CCD843C2EFF3}"/>
          </ac:spMkLst>
        </pc:spChg>
        <pc:spChg chg="mod">
          <ac:chgData name="Minh Tran" userId="59ade502-7af3-4e1d-b883-7a9e2f25f753" providerId="ADAL" clId="{B27C2AB0-6E6F-4507-9BBA-84CD93A8B44E}" dt="2023-08-16T06:53:16.812" v="3698" actId="165"/>
          <ac:spMkLst>
            <pc:docMk/>
            <pc:sldMk cId="2824850322" sldId="459"/>
            <ac:spMk id="131" creationId="{1E35BED4-7891-A827-5D8A-DD20A551DFB7}"/>
          </ac:spMkLst>
        </pc:spChg>
        <pc:spChg chg="mod">
          <ac:chgData name="Minh Tran" userId="59ade502-7af3-4e1d-b883-7a9e2f25f753" providerId="ADAL" clId="{B27C2AB0-6E6F-4507-9BBA-84CD93A8B44E}" dt="2023-08-16T06:53:16.812" v="3698" actId="165"/>
          <ac:spMkLst>
            <pc:docMk/>
            <pc:sldMk cId="2824850322" sldId="459"/>
            <ac:spMk id="132" creationId="{4B8DA942-7C4B-B7D7-8624-9711838C98AC}"/>
          </ac:spMkLst>
        </pc:spChg>
        <pc:spChg chg="mod">
          <ac:chgData name="Minh Tran" userId="59ade502-7af3-4e1d-b883-7a9e2f25f753" providerId="ADAL" clId="{B27C2AB0-6E6F-4507-9BBA-84CD93A8B44E}" dt="2023-08-16T06:53:16.812" v="3698" actId="165"/>
          <ac:spMkLst>
            <pc:docMk/>
            <pc:sldMk cId="2824850322" sldId="459"/>
            <ac:spMk id="133" creationId="{C25CB372-3C65-95BE-F9EE-F223576149F8}"/>
          </ac:spMkLst>
        </pc:spChg>
        <pc:spChg chg="mod">
          <ac:chgData name="Minh Tran" userId="59ade502-7af3-4e1d-b883-7a9e2f25f753" providerId="ADAL" clId="{B27C2AB0-6E6F-4507-9BBA-84CD93A8B44E}" dt="2023-08-16T06:53:16.812" v="3698" actId="165"/>
          <ac:spMkLst>
            <pc:docMk/>
            <pc:sldMk cId="2824850322" sldId="459"/>
            <ac:spMk id="134" creationId="{E6BD1A56-9387-3F8A-A07B-03900D092D1C}"/>
          </ac:spMkLst>
        </pc:spChg>
        <pc:spChg chg="mod">
          <ac:chgData name="Minh Tran" userId="59ade502-7af3-4e1d-b883-7a9e2f25f753" providerId="ADAL" clId="{B27C2AB0-6E6F-4507-9BBA-84CD93A8B44E}" dt="2023-08-16T06:53:16.812" v="3698" actId="165"/>
          <ac:spMkLst>
            <pc:docMk/>
            <pc:sldMk cId="2824850322" sldId="459"/>
            <ac:spMk id="135" creationId="{307FC2BA-075A-C620-C5BE-8ED2C863A991}"/>
          </ac:spMkLst>
        </pc:spChg>
        <pc:spChg chg="mod">
          <ac:chgData name="Minh Tran" userId="59ade502-7af3-4e1d-b883-7a9e2f25f753" providerId="ADAL" clId="{B27C2AB0-6E6F-4507-9BBA-84CD93A8B44E}" dt="2023-08-16T06:53:16.812" v="3698" actId="165"/>
          <ac:spMkLst>
            <pc:docMk/>
            <pc:sldMk cId="2824850322" sldId="459"/>
            <ac:spMk id="136" creationId="{563A1FD1-82A5-598F-365C-EF591FFF4C05}"/>
          </ac:spMkLst>
        </pc:spChg>
        <pc:spChg chg="mod">
          <ac:chgData name="Minh Tran" userId="59ade502-7af3-4e1d-b883-7a9e2f25f753" providerId="ADAL" clId="{B27C2AB0-6E6F-4507-9BBA-84CD93A8B44E}" dt="2023-08-16T06:53:16.812" v="3698" actId="165"/>
          <ac:spMkLst>
            <pc:docMk/>
            <pc:sldMk cId="2824850322" sldId="459"/>
            <ac:spMk id="137" creationId="{A220BF3D-BB41-385C-53B7-61600911391B}"/>
          </ac:spMkLst>
        </pc:spChg>
        <pc:spChg chg="mod">
          <ac:chgData name="Minh Tran" userId="59ade502-7af3-4e1d-b883-7a9e2f25f753" providerId="ADAL" clId="{B27C2AB0-6E6F-4507-9BBA-84CD93A8B44E}" dt="2023-08-16T06:53:16.812" v="3698" actId="165"/>
          <ac:spMkLst>
            <pc:docMk/>
            <pc:sldMk cId="2824850322" sldId="459"/>
            <ac:spMk id="138" creationId="{A5393A27-CC22-D00A-8DF2-67EC83ED0892}"/>
          </ac:spMkLst>
        </pc:spChg>
        <pc:spChg chg="mod">
          <ac:chgData name="Minh Tran" userId="59ade502-7af3-4e1d-b883-7a9e2f25f753" providerId="ADAL" clId="{B27C2AB0-6E6F-4507-9BBA-84CD93A8B44E}" dt="2023-08-16T06:53:16.812" v="3698" actId="165"/>
          <ac:spMkLst>
            <pc:docMk/>
            <pc:sldMk cId="2824850322" sldId="459"/>
            <ac:spMk id="139" creationId="{63A8FDC7-DB16-6789-8340-A2CCD4AAD49C}"/>
          </ac:spMkLst>
        </pc:spChg>
        <pc:spChg chg="mod">
          <ac:chgData name="Minh Tran" userId="59ade502-7af3-4e1d-b883-7a9e2f25f753" providerId="ADAL" clId="{B27C2AB0-6E6F-4507-9BBA-84CD93A8B44E}" dt="2023-08-16T06:53:16.812" v="3698" actId="165"/>
          <ac:spMkLst>
            <pc:docMk/>
            <pc:sldMk cId="2824850322" sldId="459"/>
            <ac:spMk id="141" creationId="{71F64950-2762-D3D4-698F-B7DBE1D2B581}"/>
          </ac:spMkLst>
        </pc:spChg>
        <pc:spChg chg="mod">
          <ac:chgData name="Minh Tran" userId="59ade502-7af3-4e1d-b883-7a9e2f25f753" providerId="ADAL" clId="{B27C2AB0-6E6F-4507-9BBA-84CD93A8B44E}" dt="2023-08-16T06:53:16.812" v="3698" actId="165"/>
          <ac:spMkLst>
            <pc:docMk/>
            <pc:sldMk cId="2824850322" sldId="459"/>
            <ac:spMk id="142" creationId="{B10169E4-0951-1DEA-3F5C-6FBF87BC9736}"/>
          </ac:spMkLst>
        </pc:spChg>
        <pc:spChg chg="mod">
          <ac:chgData name="Minh Tran" userId="59ade502-7af3-4e1d-b883-7a9e2f25f753" providerId="ADAL" clId="{B27C2AB0-6E6F-4507-9BBA-84CD93A8B44E}" dt="2023-08-16T06:53:16.812" v="3698" actId="165"/>
          <ac:spMkLst>
            <pc:docMk/>
            <pc:sldMk cId="2824850322" sldId="459"/>
            <ac:spMk id="143" creationId="{042894FD-347A-455A-1889-F5F9807F9619}"/>
          </ac:spMkLst>
        </pc:spChg>
        <pc:spChg chg="mod">
          <ac:chgData name="Minh Tran" userId="59ade502-7af3-4e1d-b883-7a9e2f25f753" providerId="ADAL" clId="{B27C2AB0-6E6F-4507-9BBA-84CD93A8B44E}" dt="2023-08-16T06:53:16.812" v="3698" actId="165"/>
          <ac:spMkLst>
            <pc:docMk/>
            <pc:sldMk cId="2824850322" sldId="459"/>
            <ac:spMk id="144" creationId="{436F7C71-2EF7-7CE8-0605-B0E63CB23B5A}"/>
          </ac:spMkLst>
        </pc:spChg>
        <pc:spChg chg="mod">
          <ac:chgData name="Minh Tran" userId="59ade502-7af3-4e1d-b883-7a9e2f25f753" providerId="ADAL" clId="{B27C2AB0-6E6F-4507-9BBA-84CD93A8B44E}" dt="2023-08-16T06:53:16.812" v="3698" actId="165"/>
          <ac:spMkLst>
            <pc:docMk/>
            <pc:sldMk cId="2824850322" sldId="459"/>
            <ac:spMk id="145" creationId="{8AA8700F-8353-C7F9-3481-0A39D69846F2}"/>
          </ac:spMkLst>
        </pc:spChg>
        <pc:spChg chg="mod">
          <ac:chgData name="Minh Tran" userId="59ade502-7af3-4e1d-b883-7a9e2f25f753" providerId="ADAL" clId="{B27C2AB0-6E6F-4507-9BBA-84CD93A8B44E}" dt="2023-08-16T06:53:16.812" v="3698" actId="165"/>
          <ac:spMkLst>
            <pc:docMk/>
            <pc:sldMk cId="2824850322" sldId="459"/>
            <ac:spMk id="146" creationId="{EF5AB5A3-D411-10C3-B97D-39FC32266284}"/>
          </ac:spMkLst>
        </pc:spChg>
        <pc:spChg chg="mod">
          <ac:chgData name="Minh Tran" userId="59ade502-7af3-4e1d-b883-7a9e2f25f753" providerId="ADAL" clId="{B27C2AB0-6E6F-4507-9BBA-84CD93A8B44E}" dt="2023-08-16T06:53:16.812" v="3698" actId="165"/>
          <ac:spMkLst>
            <pc:docMk/>
            <pc:sldMk cId="2824850322" sldId="459"/>
            <ac:spMk id="147" creationId="{65F59383-5D32-3B8D-24F1-4B8122930A5C}"/>
          </ac:spMkLst>
        </pc:spChg>
        <pc:spChg chg="mod">
          <ac:chgData name="Minh Tran" userId="59ade502-7af3-4e1d-b883-7a9e2f25f753" providerId="ADAL" clId="{B27C2AB0-6E6F-4507-9BBA-84CD93A8B44E}" dt="2023-08-16T06:53:16.812" v="3698" actId="165"/>
          <ac:spMkLst>
            <pc:docMk/>
            <pc:sldMk cId="2824850322" sldId="459"/>
            <ac:spMk id="148" creationId="{16275275-A2D0-4F8F-2B08-D3F66E207566}"/>
          </ac:spMkLst>
        </pc:spChg>
        <pc:spChg chg="mod">
          <ac:chgData name="Minh Tran" userId="59ade502-7af3-4e1d-b883-7a9e2f25f753" providerId="ADAL" clId="{B27C2AB0-6E6F-4507-9BBA-84CD93A8B44E}" dt="2023-08-16T06:53:16.812" v="3698" actId="165"/>
          <ac:spMkLst>
            <pc:docMk/>
            <pc:sldMk cId="2824850322" sldId="459"/>
            <ac:spMk id="149" creationId="{61C716D9-FC7C-F899-52C4-CB639BC280A9}"/>
          </ac:spMkLst>
        </pc:spChg>
        <pc:spChg chg="mod">
          <ac:chgData name="Minh Tran" userId="59ade502-7af3-4e1d-b883-7a9e2f25f753" providerId="ADAL" clId="{B27C2AB0-6E6F-4507-9BBA-84CD93A8B44E}" dt="2023-08-16T06:53:16.812" v="3698" actId="165"/>
          <ac:spMkLst>
            <pc:docMk/>
            <pc:sldMk cId="2824850322" sldId="459"/>
            <ac:spMk id="151" creationId="{EFE59D9A-2C41-AF08-FB78-27D23B470F16}"/>
          </ac:spMkLst>
        </pc:spChg>
        <pc:spChg chg="mod">
          <ac:chgData name="Minh Tran" userId="59ade502-7af3-4e1d-b883-7a9e2f25f753" providerId="ADAL" clId="{B27C2AB0-6E6F-4507-9BBA-84CD93A8B44E}" dt="2023-08-16T06:53:16.812" v="3698" actId="165"/>
          <ac:spMkLst>
            <pc:docMk/>
            <pc:sldMk cId="2824850322" sldId="459"/>
            <ac:spMk id="152" creationId="{8318DD43-8065-F581-FF61-D9B1F95B885D}"/>
          </ac:spMkLst>
        </pc:spChg>
        <pc:spChg chg="mod">
          <ac:chgData name="Minh Tran" userId="59ade502-7af3-4e1d-b883-7a9e2f25f753" providerId="ADAL" clId="{B27C2AB0-6E6F-4507-9BBA-84CD93A8B44E}" dt="2023-08-16T06:53:16.812" v="3698" actId="165"/>
          <ac:spMkLst>
            <pc:docMk/>
            <pc:sldMk cId="2824850322" sldId="459"/>
            <ac:spMk id="153" creationId="{7407870F-842C-EDB4-D99C-E995C7B6F52D}"/>
          </ac:spMkLst>
        </pc:spChg>
        <pc:spChg chg="mod">
          <ac:chgData name="Minh Tran" userId="59ade502-7af3-4e1d-b883-7a9e2f25f753" providerId="ADAL" clId="{B27C2AB0-6E6F-4507-9BBA-84CD93A8B44E}" dt="2023-08-16T06:53:16.812" v="3698" actId="165"/>
          <ac:spMkLst>
            <pc:docMk/>
            <pc:sldMk cId="2824850322" sldId="459"/>
            <ac:spMk id="154" creationId="{F1CFA8A3-40AB-EF15-ECCA-7E1673762C7C}"/>
          </ac:spMkLst>
        </pc:spChg>
        <pc:spChg chg="mod">
          <ac:chgData name="Minh Tran" userId="59ade502-7af3-4e1d-b883-7a9e2f25f753" providerId="ADAL" clId="{B27C2AB0-6E6F-4507-9BBA-84CD93A8B44E}" dt="2023-08-16T06:53:16.812" v="3698" actId="165"/>
          <ac:spMkLst>
            <pc:docMk/>
            <pc:sldMk cId="2824850322" sldId="459"/>
            <ac:spMk id="155" creationId="{6A362784-C494-28E7-F8BD-FA8A3308DE67}"/>
          </ac:spMkLst>
        </pc:spChg>
        <pc:spChg chg="mod">
          <ac:chgData name="Minh Tran" userId="59ade502-7af3-4e1d-b883-7a9e2f25f753" providerId="ADAL" clId="{B27C2AB0-6E6F-4507-9BBA-84CD93A8B44E}" dt="2023-08-16T06:53:16.812" v="3698" actId="165"/>
          <ac:spMkLst>
            <pc:docMk/>
            <pc:sldMk cId="2824850322" sldId="459"/>
            <ac:spMk id="156" creationId="{40A80E43-C931-AD94-4B8F-1FEF24B6B59E}"/>
          </ac:spMkLst>
        </pc:spChg>
        <pc:spChg chg="mod">
          <ac:chgData name="Minh Tran" userId="59ade502-7af3-4e1d-b883-7a9e2f25f753" providerId="ADAL" clId="{B27C2AB0-6E6F-4507-9BBA-84CD93A8B44E}" dt="2023-08-16T06:53:16.812" v="3698" actId="165"/>
          <ac:spMkLst>
            <pc:docMk/>
            <pc:sldMk cId="2824850322" sldId="459"/>
            <ac:spMk id="157" creationId="{5BA0A0E2-9272-D82E-1DBD-0D096EDE7747}"/>
          </ac:spMkLst>
        </pc:spChg>
        <pc:spChg chg="mod">
          <ac:chgData name="Minh Tran" userId="59ade502-7af3-4e1d-b883-7a9e2f25f753" providerId="ADAL" clId="{B27C2AB0-6E6F-4507-9BBA-84CD93A8B44E}" dt="2023-08-16T06:53:16.812" v="3698" actId="165"/>
          <ac:spMkLst>
            <pc:docMk/>
            <pc:sldMk cId="2824850322" sldId="459"/>
            <ac:spMk id="158" creationId="{344E3316-D9A1-6D86-E37D-CB7868299B0D}"/>
          </ac:spMkLst>
        </pc:spChg>
        <pc:spChg chg="mod">
          <ac:chgData name="Minh Tran" userId="59ade502-7af3-4e1d-b883-7a9e2f25f753" providerId="ADAL" clId="{B27C2AB0-6E6F-4507-9BBA-84CD93A8B44E}" dt="2023-08-16T06:53:16.812" v="3698" actId="165"/>
          <ac:spMkLst>
            <pc:docMk/>
            <pc:sldMk cId="2824850322" sldId="459"/>
            <ac:spMk id="159" creationId="{9EFD6349-8D34-60BF-7BA9-25A23E9A6346}"/>
          </ac:spMkLst>
        </pc:spChg>
        <pc:spChg chg="mod">
          <ac:chgData name="Minh Tran" userId="59ade502-7af3-4e1d-b883-7a9e2f25f753" providerId="ADAL" clId="{B27C2AB0-6E6F-4507-9BBA-84CD93A8B44E}" dt="2023-08-16T06:53:16.812" v="3698" actId="165"/>
          <ac:spMkLst>
            <pc:docMk/>
            <pc:sldMk cId="2824850322" sldId="459"/>
            <ac:spMk id="161" creationId="{EBFCF3F8-BB02-7745-D925-6E97CF2B7198}"/>
          </ac:spMkLst>
        </pc:spChg>
        <pc:spChg chg="mod">
          <ac:chgData name="Minh Tran" userId="59ade502-7af3-4e1d-b883-7a9e2f25f753" providerId="ADAL" clId="{B27C2AB0-6E6F-4507-9BBA-84CD93A8B44E}" dt="2023-08-16T06:53:16.812" v="3698" actId="165"/>
          <ac:spMkLst>
            <pc:docMk/>
            <pc:sldMk cId="2824850322" sldId="459"/>
            <ac:spMk id="162" creationId="{25830338-5BF6-5F21-1182-DC4DD8E43804}"/>
          </ac:spMkLst>
        </pc:spChg>
        <pc:spChg chg="mod">
          <ac:chgData name="Minh Tran" userId="59ade502-7af3-4e1d-b883-7a9e2f25f753" providerId="ADAL" clId="{B27C2AB0-6E6F-4507-9BBA-84CD93A8B44E}" dt="2023-08-16T06:53:16.812" v="3698" actId="165"/>
          <ac:spMkLst>
            <pc:docMk/>
            <pc:sldMk cId="2824850322" sldId="459"/>
            <ac:spMk id="163" creationId="{6A9CA345-AEEB-FCE2-C42F-9BC091A24ECC}"/>
          </ac:spMkLst>
        </pc:spChg>
        <pc:spChg chg="mod">
          <ac:chgData name="Minh Tran" userId="59ade502-7af3-4e1d-b883-7a9e2f25f753" providerId="ADAL" clId="{B27C2AB0-6E6F-4507-9BBA-84CD93A8B44E}" dt="2023-08-16T06:53:16.812" v="3698" actId="165"/>
          <ac:spMkLst>
            <pc:docMk/>
            <pc:sldMk cId="2824850322" sldId="459"/>
            <ac:spMk id="164" creationId="{0C169393-98F6-3168-CDBC-44522183C4A8}"/>
          </ac:spMkLst>
        </pc:spChg>
        <pc:spChg chg="mod">
          <ac:chgData name="Minh Tran" userId="59ade502-7af3-4e1d-b883-7a9e2f25f753" providerId="ADAL" clId="{B27C2AB0-6E6F-4507-9BBA-84CD93A8B44E}" dt="2023-08-16T06:53:16.812" v="3698" actId="165"/>
          <ac:spMkLst>
            <pc:docMk/>
            <pc:sldMk cId="2824850322" sldId="459"/>
            <ac:spMk id="165" creationId="{AE6CEAAF-3BBB-9C68-7639-44E83306EC0E}"/>
          </ac:spMkLst>
        </pc:spChg>
        <pc:spChg chg="mod">
          <ac:chgData name="Minh Tran" userId="59ade502-7af3-4e1d-b883-7a9e2f25f753" providerId="ADAL" clId="{B27C2AB0-6E6F-4507-9BBA-84CD93A8B44E}" dt="2023-08-16T06:53:16.812" v="3698" actId="165"/>
          <ac:spMkLst>
            <pc:docMk/>
            <pc:sldMk cId="2824850322" sldId="459"/>
            <ac:spMk id="166" creationId="{B2591AEA-968A-1D18-FED1-15B05923C83F}"/>
          </ac:spMkLst>
        </pc:spChg>
        <pc:spChg chg="mod">
          <ac:chgData name="Minh Tran" userId="59ade502-7af3-4e1d-b883-7a9e2f25f753" providerId="ADAL" clId="{B27C2AB0-6E6F-4507-9BBA-84CD93A8B44E}" dt="2023-08-16T06:53:16.812" v="3698" actId="165"/>
          <ac:spMkLst>
            <pc:docMk/>
            <pc:sldMk cId="2824850322" sldId="459"/>
            <ac:spMk id="167" creationId="{ABDEA866-D28D-B8A4-DD04-0CBF45235F33}"/>
          </ac:spMkLst>
        </pc:spChg>
        <pc:spChg chg="mod">
          <ac:chgData name="Minh Tran" userId="59ade502-7af3-4e1d-b883-7a9e2f25f753" providerId="ADAL" clId="{B27C2AB0-6E6F-4507-9BBA-84CD93A8B44E}" dt="2023-08-16T06:53:16.812" v="3698" actId="165"/>
          <ac:spMkLst>
            <pc:docMk/>
            <pc:sldMk cId="2824850322" sldId="459"/>
            <ac:spMk id="168" creationId="{AA56980D-4AAF-738F-662A-650A908C9ADD}"/>
          </ac:spMkLst>
        </pc:spChg>
        <pc:spChg chg="mod">
          <ac:chgData name="Minh Tran" userId="59ade502-7af3-4e1d-b883-7a9e2f25f753" providerId="ADAL" clId="{B27C2AB0-6E6F-4507-9BBA-84CD93A8B44E}" dt="2023-08-16T06:53:16.812" v="3698" actId="165"/>
          <ac:spMkLst>
            <pc:docMk/>
            <pc:sldMk cId="2824850322" sldId="459"/>
            <ac:spMk id="169" creationId="{4F4C7CA3-6B88-9A85-039A-46A773AC4DFC}"/>
          </ac:spMkLst>
        </pc:spChg>
        <pc:spChg chg="mod topLvl">
          <ac:chgData name="Minh Tran" userId="59ade502-7af3-4e1d-b883-7a9e2f25f753" providerId="ADAL" clId="{B27C2AB0-6E6F-4507-9BBA-84CD93A8B44E}" dt="2023-08-16T07:11:49.212" v="3833" actId="164"/>
          <ac:spMkLst>
            <pc:docMk/>
            <pc:sldMk cId="2824850322" sldId="459"/>
            <ac:spMk id="171" creationId="{F7C97B76-B7AB-9BF9-74F4-36806DF37168}"/>
          </ac:spMkLst>
        </pc:spChg>
        <pc:spChg chg="mod topLvl">
          <ac:chgData name="Minh Tran" userId="59ade502-7af3-4e1d-b883-7a9e2f25f753" providerId="ADAL" clId="{B27C2AB0-6E6F-4507-9BBA-84CD93A8B44E}" dt="2023-08-16T07:11:49.212" v="3833" actId="164"/>
          <ac:spMkLst>
            <pc:docMk/>
            <pc:sldMk cId="2824850322" sldId="459"/>
            <ac:spMk id="172" creationId="{A1E97FBD-CEC9-A116-932E-847E4F55128C}"/>
          </ac:spMkLst>
        </pc:spChg>
        <pc:spChg chg="mod topLvl">
          <ac:chgData name="Minh Tran" userId="59ade502-7af3-4e1d-b883-7a9e2f25f753" providerId="ADAL" clId="{B27C2AB0-6E6F-4507-9BBA-84CD93A8B44E}" dt="2023-08-16T07:11:49.212" v="3833" actId="164"/>
          <ac:spMkLst>
            <pc:docMk/>
            <pc:sldMk cId="2824850322" sldId="459"/>
            <ac:spMk id="173" creationId="{AE278049-6568-1292-A583-52E20D676E45}"/>
          </ac:spMkLst>
        </pc:spChg>
        <pc:spChg chg="mod topLvl">
          <ac:chgData name="Minh Tran" userId="59ade502-7af3-4e1d-b883-7a9e2f25f753" providerId="ADAL" clId="{B27C2AB0-6E6F-4507-9BBA-84CD93A8B44E}" dt="2023-08-16T07:11:49.212" v="3833" actId="164"/>
          <ac:spMkLst>
            <pc:docMk/>
            <pc:sldMk cId="2824850322" sldId="459"/>
            <ac:spMk id="174" creationId="{B14DFCB9-1B1B-4E61-F558-9CF6B15A6035}"/>
          </ac:spMkLst>
        </pc:spChg>
        <pc:spChg chg="mod topLvl">
          <ac:chgData name="Minh Tran" userId="59ade502-7af3-4e1d-b883-7a9e2f25f753" providerId="ADAL" clId="{B27C2AB0-6E6F-4507-9BBA-84CD93A8B44E}" dt="2023-08-16T07:11:49.212" v="3833" actId="164"/>
          <ac:spMkLst>
            <pc:docMk/>
            <pc:sldMk cId="2824850322" sldId="459"/>
            <ac:spMk id="175" creationId="{0EB814E9-11AC-0ABD-DDC7-7BE407E9B831}"/>
          </ac:spMkLst>
        </pc:spChg>
        <pc:spChg chg="mod topLvl">
          <ac:chgData name="Minh Tran" userId="59ade502-7af3-4e1d-b883-7a9e2f25f753" providerId="ADAL" clId="{B27C2AB0-6E6F-4507-9BBA-84CD93A8B44E}" dt="2023-08-16T06:33:48.793" v="3677" actId="164"/>
          <ac:spMkLst>
            <pc:docMk/>
            <pc:sldMk cId="2824850322" sldId="459"/>
            <ac:spMk id="177" creationId="{A91A9D26-D77B-BDBC-2C65-208886156364}"/>
          </ac:spMkLst>
        </pc:spChg>
        <pc:spChg chg="mod topLvl">
          <ac:chgData name="Minh Tran" userId="59ade502-7af3-4e1d-b883-7a9e2f25f753" providerId="ADAL" clId="{B27C2AB0-6E6F-4507-9BBA-84CD93A8B44E}" dt="2023-08-16T06:33:57.646" v="3685" actId="20577"/>
          <ac:spMkLst>
            <pc:docMk/>
            <pc:sldMk cId="2824850322" sldId="459"/>
            <ac:spMk id="178" creationId="{C182B55D-0A68-996F-6343-F618E5FC2D2F}"/>
          </ac:spMkLst>
        </pc:spChg>
        <pc:spChg chg="mod">
          <ac:chgData name="Minh Tran" userId="59ade502-7af3-4e1d-b883-7a9e2f25f753" providerId="ADAL" clId="{B27C2AB0-6E6F-4507-9BBA-84CD93A8B44E}" dt="2023-08-16T06:33:22.911" v="3673" actId="165"/>
          <ac:spMkLst>
            <pc:docMk/>
            <pc:sldMk cId="2824850322" sldId="459"/>
            <ac:spMk id="180" creationId="{4D6C566B-7B05-D605-A5F2-5D7758142379}"/>
          </ac:spMkLst>
        </pc:spChg>
        <pc:spChg chg="mod">
          <ac:chgData name="Minh Tran" userId="59ade502-7af3-4e1d-b883-7a9e2f25f753" providerId="ADAL" clId="{B27C2AB0-6E6F-4507-9BBA-84CD93A8B44E}" dt="2023-08-16T06:33:22.911" v="3673" actId="165"/>
          <ac:spMkLst>
            <pc:docMk/>
            <pc:sldMk cId="2824850322" sldId="459"/>
            <ac:spMk id="181" creationId="{A13F00AB-8DD4-B057-3307-A26C0002B967}"/>
          </ac:spMkLst>
        </pc:spChg>
        <pc:spChg chg="mod">
          <ac:chgData name="Minh Tran" userId="59ade502-7af3-4e1d-b883-7a9e2f25f753" providerId="ADAL" clId="{B27C2AB0-6E6F-4507-9BBA-84CD93A8B44E}" dt="2023-08-16T06:33:22.911" v="3673" actId="165"/>
          <ac:spMkLst>
            <pc:docMk/>
            <pc:sldMk cId="2824850322" sldId="459"/>
            <ac:spMk id="182" creationId="{1E84F306-4196-323D-C7B2-77E9CABA6675}"/>
          </ac:spMkLst>
        </pc:spChg>
        <pc:spChg chg="mod">
          <ac:chgData name="Minh Tran" userId="59ade502-7af3-4e1d-b883-7a9e2f25f753" providerId="ADAL" clId="{B27C2AB0-6E6F-4507-9BBA-84CD93A8B44E}" dt="2023-08-16T06:31:11.203" v="3651"/>
          <ac:spMkLst>
            <pc:docMk/>
            <pc:sldMk cId="2824850322" sldId="459"/>
            <ac:spMk id="187" creationId="{FE550FE3-0531-D80F-F4F1-E3810C294659}"/>
          </ac:spMkLst>
        </pc:spChg>
        <pc:spChg chg="mod">
          <ac:chgData name="Minh Tran" userId="59ade502-7af3-4e1d-b883-7a9e2f25f753" providerId="ADAL" clId="{B27C2AB0-6E6F-4507-9BBA-84CD93A8B44E}" dt="2023-08-16T06:31:11.203" v="3651"/>
          <ac:spMkLst>
            <pc:docMk/>
            <pc:sldMk cId="2824850322" sldId="459"/>
            <ac:spMk id="188" creationId="{9C50440B-E091-3777-5183-EAA74813C5F3}"/>
          </ac:spMkLst>
        </pc:spChg>
        <pc:spChg chg="mod">
          <ac:chgData name="Minh Tran" userId="59ade502-7af3-4e1d-b883-7a9e2f25f753" providerId="ADAL" clId="{B27C2AB0-6E6F-4507-9BBA-84CD93A8B44E}" dt="2023-08-16T06:31:11.203" v="3651"/>
          <ac:spMkLst>
            <pc:docMk/>
            <pc:sldMk cId="2824850322" sldId="459"/>
            <ac:spMk id="189" creationId="{9BCB1B0E-1799-DDF5-CB56-9F16FC7702D9}"/>
          </ac:spMkLst>
        </pc:spChg>
        <pc:spChg chg="mod">
          <ac:chgData name="Minh Tran" userId="59ade502-7af3-4e1d-b883-7a9e2f25f753" providerId="ADAL" clId="{B27C2AB0-6E6F-4507-9BBA-84CD93A8B44E}" dt="2023-08-16T06:31:11.203" v="3651"/>
          <ac:spMkLst>
            <pc:docMk/>
            <pc:sldMk cId="2824850322" sldId="459"/>
            <ac:spMk id="191" creationId="{8080C559-AF7C-656A-E9F3-B15C9B7D2A83}"/>
          </ac:spMkLst>
        </pc:spChg>
        <pc:spChg chg="mod">
          <ac:chgData name="Minh Tran" userId="59ade502-7af3-4e1d-b883-7a9e2f25f753" providerId="ADAL" clId="{B27C2AB0-6E6F-4507-9BBA-84CD93A8B44E}" dt="2023-08-16T06:31:11.203" v="3651"/>
          <ac:spMkLst>
            <pc:docMk/>
            <pc:sldMk cId="2824850322" sldId="459"/>
            <ac:spMk id="192" creationId="{F4F1248E-1CE9-876F-DD1C-2D4671684319}"/>
          </ac:spMkLst>
        </pc:spChg>
        <pc:spChg chg="mod">
          <ac:chgData name="Minh Tran" userId="59ade502-7af3-4e1d-b883-7a9e2f25f753" providerId="ADAL" clId="{B27C2AB0-6E6F-4507-9BBA-84CD93A8B44E}" dt="2023-08-16T06:31:11.203" v="3651"/>
          <ac:spMkLst>
            <pc:docMk/>
            <pc:sldMk cId="2824850322" sldId="459"/>
            <ac:spMk id="193" creationId="{38D10DFA-BF44-4241-F9CD-6DEB535860FC}"/>
          </ac:spMkLst>
        </pc:spChg>
        <pc:spChg chg="mod">
          <ac:chgData name="Minh Tran" userId="59ade502-7af3-4e1d-b883-7a9e2f25f753" providerId="ADAL" clId="{B27C2AB0-6E6F-4507-9BBA-84CD93A8B44E}" dt="2023-08-16T06:31:11.203" v="3651"/>
          <ac:spMkLst>
            <pc:docMk/>
            <pc:sldMk cId="2824850322" sldId="459"/>
            <ac:spMk id="194" creationId="{C34BF6E5-FED2-0362-0B56-0636681B6498}"/>
          </ac:spMkLst>
        </pc:spChg>
        <pc:spChg chg="mod">
          <ac:chgData name="Minh Tran" userId="59ade502-7af3-4e1d-b883-7a9e2f25f753" providerId="ADAL" clId="{B27C2AB0-6E6F-4507-9BBA-84CD93A8B44E}" dt="2023-08-16T06:31:11.203" v="3651"/>
          <ac:spMkLst>
            <pc:docMk/>
            <pc:sldMk cId="2824850322" sldId="459"/>
            <ac:spMk id="195" creationId="{16BC4F08-0005-7083-574E-15D14D5721C5}"/>
          </ac:spMkLst>
        </pc:spChg>
        <pc:spChg chg="mod">
          <ac:chgData name="Minh Tran" userId="59ade502-7af3-4e1d-b883-7a9e2f25f753" providerId="ADAL" clId="{B27C2AB0-6E6F-4507-9BBA-84CD93A8B44E}" dt="2023-08-16T06:31:11.203" v="3651"/>
          <ac:spMkLst>
            <pc:docMk/>
            <pc:sldMk cId="2824850322" sldId="459"/>
            <ac:spMk id="196" creationId="{507658AE-2D69-7DA0-A688-F2F9C017D127}"/>
          </ac:spMkLst>
        </pc:spChg>
        <pc:spChg chg="mod">
          <ac:chgData name="Minh Tran" userId="59ade502-7af3-4e1d-b883-7a9e2f25f753" providerId="ADAL" clId="{B27C2AB0-6E6F-4507-9BBA-84CD93A8B44E}" dt="2023-08-16T06:31:11.203" v="3651"/>
          <ac:spMkLst>
            <pc:docMk/>
            <pc:sldMk cId="2824850322" sldId="459"/>
            <ac:spMk id="197" creationId="{205F83D8-5688-FE48-8DF3-830D54F42355}"/>
          </ac:spMkLst>
        </pc:spChg>
        <pc:spChg chg="mod">
          <ac:chgData name="Minh Tran" userId="59ade502-7af3-4e1d-b883-7a9e2f25f753" providerId="ADAL" clId="{B27C2AB0-6E6F-4507-9BBA-84CD93A8B44E}" dt="2023-08-16T06:31:11.203" v="3651"/>
          <ac:spMkLst>
            <pc:docMk/>
            <pc:sldMk cId="2824850322" sldId="459"/>
            <ac:spMk id="198" creationId="{B7969400-6C8B-340E-51FF-D0A367F742AE}"/>
          </ac:spMkLst>
        </pc:spChg>
        <pc:spChg chg="mod">
          <ac:chgData name="Minh Tran" userId="59ade502-7af3-4e1d-b883-7a9e2f25f753" providerId="ADAL" clId="{B27C2AB0-6E6F-4507-9BBA-84CD93A8B44E}" dt="2023-08-16T06:31:11.203" v="3651"/>
          <ac:spMkLst>
            <pc:docMk/>
            <pc:sldMk cId="2824850322" sldId="459"/>
            <ac:spMk id="199" creationId="{EC26AA02-A964-5FA6-754D-9F6913D5D91D}"/>
          </ac:spMkLst>
        </pc:spChg>
        <pc:spChg chg="mod">
          <ac:chgData name="Minh Tran" userId="59ade502-7af3-4e1d-b883-7a9e2f25f753" providerId="ADAL" clId="{B27C2AB0-6E6F-4507-9BBA-84CD93A8B44E}" dt="2023-08-16T06:31:11.203" v="3651"/>
          <ac:spMkLst>
            <pc:docMk/>
            <pc:sldMk cId="2824850322" sldId="459"/>
            <ac:spMk id="200" creationId="{12136BBA-A485-B5B4-517F-1C6BB01652B7}"/>
          </ac:spMkLst>
        </pc:spChg>
        <pc:spChg chg="mod">
          <ac:chgData name="Minh Tran" userId="59ade502-7af3-4e1d-b883-7a9e2f25f753" providerId="ADAL" clId="{B27C2AB0-6E6F-4507-9BBA-84CD93A8B44E}" dt="2023-08-16T06:31:11.203" v="3651"/>
          <ac:spMkLst>
            <pc:docMk/>
            <pc:sldMk cId="2824850322" sldId="459"/>
            <ac:spMk id="201" creationId="{01145D4F-6526-BECE-CD7B-54BEC3CCD692}"/>
          </ac:spMkLst>
        </pc:spChg>
        <pc:spChg chg="mod">
          <ac:chgData name="Minh Tran" userId="59ade502-7af3-4e1d-b883-7a9e2f25f753" providerId="ADAL" clId="{B27C2AB0-6E6F-4507-9BBA-84CD93A8B44E}" dt="2023-08-16T06:31:11.203" v="3651"/>
          <ac:spMkLst>
            <pc:docMk/>
            <pc:sldMk cId="2824850322" sldId="459"/>
            <ac:spMk id="202" creationId="{6C713B26-0176-AB1D-82D9-BED1030402A7}"/>
          </ac:spMkLst>
        </pc:spChg>
        <pc:spChg chg="mod">
          <ac:chgData name="Minh Tran" userId="59ade502-7af3-4e1d-b883-7a9e2f25f753" providerId="ADAL" clId="{B27C2AB0-6E6F-4507-9BBA-84CD93A8B44E}" dt="2023-08-16T06:31:11.203" v="3651"/>
          <ac:spMkLst>
            <pc:docMk/>
            <pc:sldMk cId="2824850322" sldId="459"/>
            <ac:spMk id="203" creationId="{55AD0FA1-F9E7-A8F2-6CEC-D3D1BCC50330}"/>
          </ac:spMkLst>
        </pc:spChg>
        <pc:spChg chg="mod">
          <ac:chgData name="Minh Tran" userId="59ade502-7af3-4e1d-b883-7a9e2f25f753" providerId="ADAL" clId="{B27C2AB0-6E6F-4507-9BBA-84CD93A8B44E}" dt="2023-08-16T06:31:11.203" v="3651"/>
          <ac:spMkLst>
            <pc:docMk/>
            <pc:sldMk cId="2824850322" sldId="459"/>
            <ac:spMk id="204" creationId="{B5D9027F-CB06-55C0-D307-D13FA530336E}"/>
          </ac:spMkLst>
        </pc:spChg>
        <pc:spChg chg="mod">
          <ac:chgData name="Minh Tran" userId="59ade502-7af3-4e1d-b883-7a9e2f25f753" providerId="ADAL" clId="{B27C2AB0-6E6F-4507-9BBA-84CD93A8B44E}" dt="2023-08-16T06:31:11.203" v="3651"/>
          <ac:spMkLst>
            <pc:docMk/>
            <pc:sldMk cId="2824850322" sldId="459"/>
            <ac:spMk id="205" creationId="{B5DC932C-0640-BC13-D2BF-8795027CCDCB}"/>
          </ac:spMkLst>
        </pc:spChg>
        <pc:spChg chg="mod">
          <ac:chgData name="Minh Tran" userId="59ade502-7af3-4e1d-b883-7a9e2f25f753" providerId="ADAL" clId="{B27C2AB0-6E6F-4507-9BBA-84CD93A8B44E}" dt="2023-08-16T06:31:11.203" v="3651"/>
          <ac:spMkLst>
            <pc:docMk/>
            <pc:sldMk cId="2824850322" sldId="459"/>
            <ac:spMk id="206" creationId="{BC633A13-D27C-E0AB-F8C2-44A27E1B4645}"/>
          </ac:spMkLst>
        </pc:spChg>
        <pc:spChg chg="mod">
          <ac:chgData name="Minh Tran" userId="59ade502-7af3-4e1d-b883-7a9e2f25f753" providerId="ADAL" clId="{B27C2AB0-6E6F-4507-9BBA-84CD93A8B44E}" dt="2023-08-16T06:31:11.203" v="3651"/>
          <ac:spMkLst>
            <pc:docMk/>
            <pc:sldMk cId="2824850322" sldId="459"/>
            <ac:spMk id="207" creationId="{A13A62EF-CE9C-7FE7-4C9F-22F140417466}"/>
          </ac:spMkLst>
        </pc:spChg>
        <pc:spChg chg="mod">
          <ac:chgData name="Minh Tran" userId="59ade502-7af3-4e1d-b883-7a9e2f25f753" providerId="ADAL" clId="{B27C2AB0-6E6F-4507-9BBA-84CD93A8B44E}" dt="2023-08-16T06:31:11.203" v="3651"/>
          <ac:spMkLst>
            <pc:docMk/>
            <pc:sldMk cId="2824850322" sldId="459"/>
            <ac:spMk id="208" creationId="{BD068165-A08C-1E0A-7CEA-F5F2B9853B35}"/>
          </ac:spMkLst>
        </pc:spChg>
        <pc:spChg chg="mod">
          <ac:chgData name="Minh Tran" userId="59ade502-7af3-4e1d-b883-7a9e2f25f753" providerId="ADAL" clId="{B27C2AB0-6E6F-4507-9BBA-84CD93A8B44E}" dt="2023-08-16T06:31:11.203" v="3651"/>
          <ac:spMkLst>
            <pc:docMk/>
            <pc:sldMk cId="2824850322" sldId="459"/>
            <ac:spMk id="209" creationId="{58561B71-DCEF-0DBF-49F8-023794FA1D3D}"/>
          </ac:spMkLst>
        </pc:spChg>
        <pc:spChg chg="mod">
          <ac:chgData name="Minh Tran" userId="59ade502-7af3-4e1d-b883-7a9e2f25f753" providerId="ADAL" clId="{B27C2AB0-6E6F-4507-9BBA-84CD93A8B44E}" dt="2023-08-16T06:31:11.203" v="3651"/>
          <ac:spMkLst>
            <pc:docMk/>
            <pc:sldMk cId="2824850322" sldId="459"/>
            <ac:spMk id="210" creationId="{CB6F57BF-7391-5616-2445-B3A4787CA84E}"/>
          </ac:spMkLst>
        </pc:spChg>
        <pc:spChg chg="mod">
          <ac:chgData name="Minh Tran" userId="59ade502-7af3-4e1d-b883-7a9e2f25f753" providerId="ADAL" clId="{B27C2AB0-6E6F-4507-9BBA-84CD93A8B44E}" dt="2023-08-16T06:31:11.203" v="3651"/>
          <ac:spMkLst>
            <pc:docMk/>
            <pc:sldMk cId="2824850322" sldId="459"/>
            <ac:spMk id="211" creationId="{D7924210-2808-9FFB-350C-3678C0D8E136}"/>
          </ac:spMkLst>
        </pc:spChg>
        <pc:spChg chg="mod">
          <ac:chgData name="Minh Tran" userId="59ade502-7af3-4e1d-b883-7a9e2f25f753" providerId="ADAL" clId="{B27C2AB0-6E6F-4507-9BBA-84CD93A8B44E}" dt="2023-08-16T06:31:11.203" v="3651"/>
          <ac:spMkLst>
            <pc:docMk/>
            <pc:sldMk cId="2824850322" sldId="459"/>
            <ac:spMk id="212" creationId="{EA9D630F-82FC-8B55-6E74-FFF92D2BFF36}"/>
          </ac:spMkLst>
        </pc:spChg>
        <pc:spChg chg="mod">
          <ac:chgData name="Minh Tran" userId="59ade502-7af3-4e1d-b883-7a9e2f25f753" providerId="ADAL" clId="{B27C2AB0-6E6F-4507-9BBA-84CD93A8B44E}" dt="2023-08-16T06:31:11.203" v="3651"/>
          <ac:spMkLst>
            <pc:docMk/>
            <pc:sldMk cId="2824850322" sldId="459"/>
            <ac:spMk id="213" creationId="{E9511D5A-2DDE-FEC5-B415-34493DB09F31}"/>
          </ac:spMkLst>
        </pc:spChg>
        <pc:spChg chg="mod">
          <ac:chgData name="Minh Tran" userId="59ade502-7af3-4e1d-b883-7a9e2f25f753" providerId="ADAL" clId="{B27C2AB0-6E6F-4507-9BBA-84CD93A8B44E}" dt="2023-08-16T06:31:11.203" v="3651"/>
          <ac:spMkLst>
            <pc:docMk/>
            <pc:sldMk cId="2824850322" sldId="459"/>
            <ac:spMk id="214" creationId="{0EBA6D27-CB49-CFA2-5E9B-747100E2C122}"/>
          </ac:spMkLst>
        </pc:spChg>
        <pc:spChg chg="mod">
          <ac:chgData name="Minh Tran" userId="59ade502-7af3-4e1d-b883-7a9e2f25f753" providerId="ADAL" clId="{B27C2AB0-6E6F-4507-9BBA-84CD93A8B44E}" dt="2023-08-16T06:31:11.203" v="3651"/>
          <ac:spMkLst>
            <pc:docMk/>
            <pc:sldMk cId="2824850322" sldId="459"/>
            <ac:spMk id="216" creationId="{32130159-58A1-A0FC-6D87-987D50460D71}"/>
          </ac:spMkLst>
        </pc:spChg>
        <pc:spChg chg="mod">
          <ac:chgData name="Minh Tran" userId="59ade502-7af3-4e1d-b883-7a9e2f25f753" providerId="ADAL" clId="{B27C2AB0-6E6F-4507-9BBA-84CD93A8B44E}" dt="2023-08-16T06:31:11.203" v="3651"/>
          <ac:spMkLst>
            <pc:docMk/>
            <pc:sldMk cId="2824850322" sldId="459"/>
            <ac:spMk id="217" creationId="{109F2E17-DD4C-CB41-C083-4623304F4E5D}"/>
          </ac:spMkLst>
        </pc:spChg>
        <pc:spChg chg="mod">
          <ac:chgData name="Minh Tran" userId="59ade502-7af3-4e1d-b883-7a9e2f25f753" providerId="ADAL" clId="{B27C2AB0-6E6F-4507-9BBA-84CD93A8B44E}" dt="2023-08-16T06:31:11.203" v="3651"/>
          <ac:spMkLst>
            <pc:docMk/>
            <pc:sldMk cId="2824850322" sldId="459"/>
            <ac:spMk id="218" creationId="{80CE3C72-8B36-D7D3-B450-066D998E0B26}"/>
          </ac:spMkLst>
        </pc:spChg>
        <pc:spChg chg="mod">
          <ac:chgData name="Minh Tran" userId="59ade502-7af3-4e1d-b883-7a9e2f25f753" providerId="ADAL" clId="{B27C2AB0-6E6F-4507-9BBA-84CD93A8B44E}" dt="2023-08-16T06:31:11.203" v="3651"/>
          <ac:spMkLst>
            <pc:docMk/>
            <pc:sldMk cId="2824850322" sldId="459"/>
            <ac:spMk id="219" creationId="{3481B0D0-3E25-46D3-1ACA-801A427E9E21}"/>
          </ac:spMkLst>
        </pc:spChg>
        <pc:spChg chg="mod">
          <ac:chgData name="Minh Tran" userId="59ade502-7af3-4e1d-b883-7a9e2f25f753" providerId="ADAL" clId="{B27C2AB0-6E6F-4507-9BBA-84CD93A8B44E}" dt="2023-08-16T06:31:11.203" v="3651"/>
          <ac:spMkLst>
            <pc:docMk/>
            <pc:sldMk cId="2824850322" sldId="459"/>
            <ac:spMk id="220" creationId="{EA48BB5B-84BC-6F64-CB23-A5940F5E366B}"/>
          </ac:spMkLst>
        </pc:spChg>
        <pc:spChg chg="mod">
          <ac:chgData name="Minh Tran" userId="59ade502-7af3-4e1d-b883-7a9e2f25f753" providerId="ADAL" clId="{B27C2AB0-6E6F-4507-9BBA-84CD93A8B44E}" dt="2023-08-16T06:31:11.203" v="3651"/>
          <ac:spMkLst>
            <pc:docMk/>
            <pc:sldMk cId="2824850322" sldId="459"/>
            <ac:spMk id="221" creationId="{6D70DD2B-BE2F-9D5B-BE65-A1C9C2FF0516}"/>
          </ac:spMkLst>
        </pc:spChg>
        <pc:spChg chg="add mod">
          <ac:chgData name="Minh Tran" userId="59ade502-7af3-4e1d-b883-7a9e2f25f753" providerId="ADAL" clId="{B27C2AB0-6E6F-4507-9BBA-84CD93A8B44E}" dt="2023-08-16T07:27:14.421" v="3842" actId="1076"/>
          <ac:spMkLst>
            <pc:docMk/>
            <pc:sldMk cId="2824850322" sldId="459"/>
            <ac:spMk id="225" creationId="{EB3253D0-8CF5-3591-405F-E3180EF0BF8C}"/>
          </ac:spMkLst>
        </pc:spChg>
        <pc:spChg chg="add mod">
          <ac:chgData name="Minh Tran" userId="59ade502-7af3-4e1d-b883-7a9e2f25f753" providerId="ADAL" clId="{B27C2AB0-6E6F-4507-9BBA-84CD93A8B44E}" dt="2023-08-16T07:27:14.421" v="3842" actId="1076"/>
          <ac:spMkLst>
            <pc:docMk/>
            <pc:sldMk cId="2824850322" sldId="459"/>
            <ac:spMk id="226" creationId="{5B3F5182-6444-3BB6-0D5C-41B290B8C8B2}"/>
          </ac:spMkLst>
        </pc:spChg>
        <pc:spChg chg="add mod">
          <ac:chgData name="Minh Tran" userId="59ade502-7af3-4e1d-b883-7a9e2f25f753" providerId="ADAL" clId="{B27C2AB0-6E6F-4507-9BBA-84CD93A8B44E}" dt="2023-08-16T07:27:14.421" v="3842" actId="1076"/>
          <ac:spMkLst>
            <pc:docMk/>
            <pc:sldMk cId="2824850322" sldId="459"/>
            <ac:spMk id="227" creationId="{DA5DF595-1829-68F0-4D4A-783D2C6A6202}"/>
          </ac:spMkLst>
        </pc:spChg>
        <pc:spChg chg="add mod">
          <ac:chgData name="Minh Tran" userId="59ade502-7af3-4e1d-b883-7a9e2f25f753" providerId="ADAL" clId="{B27C2AB0-6E6F-4507-9BBA-84CD93A8B44E}" dt="2023-08-16T07:27:14.421" v="3842" actId="1076"/>
          <ac:spMkLst>
            <pc:docMk/>
            <pc:sldMk cId="2824850322" sldId="459"/>
            <ac:spMk id="228" creationId="{C7A045F3-A22E-3EF2-72D6-593DD96F3B29}"/>
          </ac:spMkLst>
        </pc:spChg>
        <pc:spChg chg="add mod ord">
          <ac:chgData name="Minh Tran" userId="59ade502-7af3-4e1d-b883-7a9e2f25f753" providerId="ADAL" clId="{B27C2AB0-6E6F-4507-9BBA-84CD93A8B44E}" dt="2023-08-16T07:32:54.868" v="3909" actId="166"/>
          <ac:spMkLst>
            <pc:docMk/>
            <pc:sldMk cId="2824850322" sldId="459"/>
            <ac:spMk id="229" creationId="{86372C77-3FD6-545A-C1D0-7989C597680D}"/>
          </ac:spMkLst>
        </pc:spChg>
        <pc:spChg chg="add del">
          <ac:chgData name="Minh Tran" userId="59ade502-7af3-4e1d-b883-7a9e2f25f753" providerId="ADAL" clId="{B27C2AB0-6E6F-4507-9BBA-84CD93A8B44E}" dt="2023-08-16T07:09:05.790" v="3807" actId="11529"/>
          <ac:spMkLst>
            <pc:docMk/>
            <pc:sldMk cId="2824850322" sldId="459"/>
            <ac:spMk id="235" creationId="{4EE45301-75D4-1115-EE90-F075F7C73ACC}"/>
          </ac:spMkLst>
        </pc:spChg>
        <pc:spChg chg="add mod">
          <ac:chgData name="Minh Tran" userId="59ade502-7af3-4e1d-b883-7a9e2f25f753" providerId="ADAL" clId="{B27C2AB0-6E6F-4507-9BBA-84CD93A8B44E}" dt="2023-08-16T07:27:14.421" v="3842" actId="1076"/>
          <ac:spMkLst>
            <pc:docMk/>
            <pc:sldMk cId="2824850322" sldId="459"/>
            <ac:spMk id="236" creationId="{2E44DC6D-1310-C4FF-BACD-5DDC146A6484}"/>
          </ac:spMkLst>
        </pc:spChg>
        <pc:spChg chg="add mod">
          <ac:chgData name="Minh Tran" userId="59ade502-7af3-4e1d-b883-7a9e2f25f753" providerId="ADAL" clId="{B27C2AB0-6E6F-4507-9BBA-84CD93A8B44E}" dt="2023-08-16T07:27:14.421" v="3842" actId="1076"/>
          <ac:spMkLst>
            <pc:docMk/>
            <pc:sldMk cId="2824850322" sldId="459"/>
            <ac:spMk id="237" creationId="{8A0E0D53-DA34-EAEA-F841-02494FF4FE8C}"/>
          </ac:spMkLst>
        </pc:spChg>
        <pc:spChg chg="add mod topLvl">
          <ac:chgData name="Minh Tran" userId="59ade502-7af3-4e1d-b883-7a9e2f25f753" providerId="ADAL" clId="{B27C2AB0-6E6F-4507-9BBA-84CD93A8B44E}" dt="2023-08-30T10:33:54.210" v="23291" actId="164"/>
          <ac:spMkLst>
            <pc:docMk/>
            <pc:sldMk cId="2824850322" sldId="459"/>
            <ac:spMk id="244" creationId="{82AFB243-75DC-B14E-F6CD-38C7CAFCE7AC}"/>
          </ac:spMkLst>
        </pc:spChg>
        <pc:spChg chg="add mod topLvl">
          <ac:chgData name="Minh Tran" userId="59ade502-7af3-4e1d-b883-7a9e2f25f753" providerId="ADAL" clId="{B27C2AB0-6E6F-4507-9BBA-84CD93A8B44E}" dt="2023-08-30T10:33:54.210" v="23291" actId="164"/>
          <ac:spMkLst>
            <pc:docMk/>
            <pc:sldMk cId="2824850322" sldId="459"/>
            <ac:spMk id="245" creationId="{489E7EB9-0EFB-F881-DE94-8E65E4694080}"/>
          </ac:spMkLst>
        </pc:spChg>
        <pc:grpChg chg="add mod">
          <ac:chgData name="Minh Tran" userId="59ade502-7af3-4e1d-b883-7a9e2f25f753" providerId="ADAL" clId="{B27C2AB0-6E6F-4507-9BBA-84CD93A8B44E}" dt="2023-08-30T10:33:54.210" v="23291" actId="164"/>
          <ac:grpSpMkLst>
            <pc:docMk/>
            <pc:sldMk cId="2824850322" sldId="459"/>
            <ac:grpSpMk id="6" creationId="{1644E033-8599-F962-3FBB-BFF898579CB4}"/>
          </ac:grpSpMkLst>
        </pc:grpChg>
        <pc:grpChg chg="add del mod">
          <ac:chgData name="Minh Tran" userId="59ade502-7af3-4e1d-b883-7a9e2f25f753" providerId="ADAL" clId="{B27C2AB0-6E6F-4507-9BBA-84CD93A8B44E}" dt="2023-08-16T06:31:11.150" v="3650"/>
          <ac:grpSpMkLst>
            <pc:docMk/>
            <pc:sldMk cId="2824850322" sldId="459"/>
            <ac:grpSpMk id="6" creationId="{75065987-E13C-59B1-92BD-7EAFCD352A1C}"/>
          </ac:grpSpMkLst>
        </pc:grpChg>
        <pc:grpChg chg="mod">
          <ac:chgData name="Minh Tran" userId="59ade502-7af3-4e1d-b883-7a9e2f25f753" providerId="ADAL" clId="{B27C2AB0-6E6F-4507-9BBA-84CD93A8B44E}" dt="2023-08-16T06:31:03.940" v="3649"/>
          <ac:grpSpMkLst>
            <pc:docMk/>
            <pc:sldMk cId="2824850322" sldId="459"/>
            <ac:grpSpMk id="12" creationId="{802285EE-566F-C697-8C10-82EFB07A527C}"/>
          </ac:grpSpMkLst>
        </pc:grpChg>
        <pc:grpChg chg="mod">
          <ac:chgData name="Minh Tran" userId="59ade502-7af3-4e1d-b883-7a9e2f25f753" providerId="ADAL" clId="{B27C2AB0-6E6F-4507-9BBA-84CD93A8B44E}" dt="2023-08-16T06:31:03.940" v="3649"/>
          <ac:grpSpMkLst>
            <pc:docMk/>
            <pc:sldMk cId="2824850322" sldId="459"/>
            <ac:grpSpMk id="17" creationId="{6B84498A-B350-1743-C4FF-718FCF9F3B8F}"/>
          </ac:grpSpMkLst>
        </pc:grpChg>
        <pc:grpChg chg="mod">
          <ac:chgData name="Minh Tran" userId="59ade502-7af3-4e1d-b883-7a9e2f25f753" providerId="ADAL" clId="{B27C2AB0-6E6F-4507-9BBA-84CD93A8B44E}" dt="2023-08-16T06:31:03.940" v="3649"/>
          <ac:grpSpMkLst>
            <pc:docMk/>
            <pc:sldMk cId="2824850322" sldId="459"/>
            <ac:grpSpMk id="18" creationId="{9AD0BAB1-CEEB-68F7-A4B9-6870C03D4488}"/>
          </ac:grpSpMkLst>
        </pc:grpChg>
        <pc:grpChg chg="mod">
          <ac:chgData name="Minh Tran" userId="59ade502-7af3-4e1d-b883-7a9e2f25f753" providerId="ADAL" clId="{B27C2AB0-6E6F-4507-9BBA-84CD93A8B44E}" dt="2023-08-16T06:31:03.940" v="3649"/>
          <ac:grpSpMkLst>
            <pc:docMk/>
            <pc:sldMk cId="2824850322" sldId="459"/>
            <ac:grpSpMk id="19" creationId="{61C72ADD-B32F-876E-F5B6-705A51D4B793}"/>
          </ac:grpSpMkLst>
        </pc:grpChg>
        <pc:grpChg chg="mod">
          <ac:chgData name="Minh Tran" userId="59ade502-7af3-4e1d-b883-7a9e2f25f753" providerId="ADAL" clId="{B27C2AB0-6E6F-4507-9BBA-84CD93A8B44E}" dt="2023-08-16T06:31:03.940" v="3649"/>
          <ac:grpSpMkLst>
            <pc:docMk/>
            <pc:sldMk cId="2824850322" sldId="459"/>
            <ac:grpSpMk id="20" creationId="{C9487B6B-CF74-07AB-50A2-B9D84417193C}"/>
          </ac:grpSpMkLst>
        </pc:grpChg>
        <pc:grpChg chg="mod">
          <ac:chgData name="Minh Tran" userId="59ade502-7af3-4e1d-b883-7a9e2f25f753" providerId="ADAL" clId="{B27C2AB0-6E6F-4507-9BBA-84CD93A8B44E}" dt="2023-08-16T06:31:03.940" v="3649"/>
          <ac:grpSpMkLst>
            <pc:docMk/>
            <pc:sldMk cId="2824850322" sldId="459"/>
            <ac:grpSpMk id="30" creationId="{69C88475-ABF5-A264-866A-9EEBDC981E9A}"/>
          </ac:grpSpMkLst>
        </pc:grpChg>
        <pc:grpChg chg="mod">
          <ac:chgData name="Minh Tran" userId="59ade502-7af3-4e1d-b883-7a9e2f25f753" providerId="ADAL" clId="{B27C2AB0-6E6F-4507-9BBA-84CD93A8B44E}" dt="2023-08-16T06:31:03.940" v="3649"/>
          <ac:grpSpMkLst>
            <pc:docMk/>
            <pc:sldMk cId="2824850322" sldId="459"/>
            <ac:grpSpMk id="40" creationId="{7D6EBFC5-3B0E-809B-A05B-DFC2FD6014A2}"/>
          </ac:grpSpMkLst>
        </pc:grpChg>
        <pc:grpChg chg="mod">
          <ac:chgData name="Minh Tran" userId="59ade502-7af3-4e1d-b883-7a9e2f25f753" providerId="ADAL" clId="{B27C2AB0-6E6F-4507-9BBA-84CD93A8B44E}" dt="2023-08-16T06:31:03.940" v="3649"/>
          <ac:grpSpMkLst>
            <pc:docMk/>
            <pc:sldMk cId="2824850322" sldId="459"/>
            <ac:grpSpMk id="50" creationId="{371F4711-E48F-AA09-DAA7-B4146C275BFB}"/>
          </ac:grpSpMkLst>
        </pc:grpChg>
        <pc:grpChg chg="add del mod">
          <ac:chgData name="Minh Tran" userId="59ade502-7af3-4e1d-b883-7a9e2f25f753" providerId="ADAL" clId="{B27C2AB0-6E6F-4507-9BBA-84CD93A8B44E}" dt="2023-08-16T06:31:11.150" v="3650"/>
          <ac:grpSpMkLst>
            <pc:docMk/>
            <pc:sldMk cId="2824850322" sldId="459"/>
            <ac:grpSpMk id="60" creationId="{A9DD8762-FC00-A908-6BED-46147A509224}"/>
          </ac:grpSpMkLst>
        </pc:grpChg>
        <pc:grpChg chg="add del mod">
          <ac:chgData name="Minh Tran" userId="59ade502-7af3-4e1d-b883-7a9e2f25f753" providerId="ADAL" clId="{B27C2AB0-6E6F-4507-9BBA-84CD93A8B44E}" dt="2023-08-16T06:31:11.150" v="3650"/>
          <ac:grpSpMkLst>
            <pc:docMk/>
            <pc:sldMk cId="2824850322" sldId="459"/>
            <ac:grpSpMk id="66" creationId="{C8E6D5A2-CD8F-8A9E-9B6F-591AFAFBD0F6}"/>
          </ac:grpSpMkLst>
        </pc:grpChg>
        <pc:grpChg chg="mod">
          <ac:chgData name="Minh Tran" userId="59ade502-7af3-4e1d-b883-7a9e2f25f753" providerId="ADAL" clId="{B27C2AB0-6E6F-4507-9BBA-84CD93A8B44E}" dt="2023-08-16T06:31:03.940" v="3649"/>
          <ac:grpSpMkLst>
            <pc:docMk/>
            <pc:sldMk cId="2824850322" sldId="459"/>
            <ac:grpSpMk id="69" creationId="{D65F48AD-B934-CB6C-5DCC-20C70B5B79DD}"/>
          </ac:grpSpMkLst>
        </pc:grpChg>
        <pc:grpChg chg="add del mod">
          <ac:chgData name="Minh Tran" userId="59ade502-7af3-4e1d-b883-7a9e2f25f753" providerId="ADAL" clId="{B27C2AB0-6E6F-4507-9BBA-84CD93A8B44E}" dt="2023-08-16T06:31:11.150" v="3650"/>
          <ac:grpSpMkLst>
            <pc:docMk/>
            <pc:sldMk cId="2824850322" sldId="459"/>
            <ac:grpSpMk id="73" creationId="{41409260-8CB7-E081-18FE-8CCE88F62BC7}"/>
          </ac:grpSpMkLst>
        </pc:grpChg>
        <pc:grpChg chg="mod">
          <ac:chgData name="Minh Tran" userId="59ade502-7af3-4e1d-b883-7a9e2f25f753" providerId="ADAL" clId="{B27C2AB0-6E6F-4507-9BBA-84CD93A8B44E}" dt="2023-08-16T06:31:03.940" v="3649"/>
          <ac:grpSpMkLst>
            <pc:docMk/>
            <pc:sldMk cId="2824850322" sldId="459"/>
            <ac:grpSpMk id="74" creationId="{1404F397-AA5B-9136-7E66-2FE9208C11D4}"/>
          </ac:grpSpMkLst>
        </pc:grpChg>
        <pc:grpChg chg="mod">
          <ac:chgData name="Minh Tran" userId="59ade502-7af3-4e1d-b883-7a9e2f25f753" providerId="ADAL" clId="{B27C2AB0-6E6F-4507-9BBA-84CD93A8B44E}" dt="2023-08-16T06:31:03.940" v="3649"/>
          <ac:grpSpMkLst>
            <pc:docMk/>
            <pc:sldMk cId="2824850322" sldId="459"/>
            <ac:grpSpMk id="75" creationId="{5C8D37BD-6931-D338-C6CD-77234BA60BFB}"/>
          </ac:grpSpMkLst>
        </pc:grpChg>
        <pc:grpChg chg="mod">
          <ac:chgData name="Minh Tran" userId="59ade502-7af3-4e1d-b883-7a9e2f25f753" providerId="ADAL" clId="{B27C2AB0-6E6F-4507-9BBA-84CD93A8B44E}" dt="2023-08-16T06:31:03.940" v="3649"/>
          <ac:grpSpMkLst>
            <pc:docMk/>
            <pc:sldMk cId="2824850322" sldId="459"/>
            <ac:grpSpMk id="76" creationId="{A3F77286-5AAF-15AB-584B-BF41BEC90C13}"/>
          </ac:grpSpMkLst>
        </pc:grpChg>
        <pc:grpChg chg="add del mod">
          <ac:chgData name="Minh Tran" userId="59ade502-7af3-4e1d-b883-7a9e2f25f753" providerId="ADAL" clId="{B27C2AB0-6E6F-4507-9BBA-84CD93A8B44E}" dt="2023-08-16T06:31:11.150" v="3650"/>
          <ac:grpSpMkLst>
            <pc:docMk/>
            <pc:sldMk cId="2824850322" sldId="459"/>
            <ac:grpSpMk id="105" creationId="{891E8013-7B3A-299A-9B1C-97A7F1675573}"/>
          </ac:grpSpMkLst>
        </pc:grpChg>
        <pc:grpChg chg="add del mod">
          <ac:chgData name="Minh Tran" userId="59ade502-7af3-4e1d-b883-7a9e2f25f753" providerId="ADAL" clId="{B27C2AB0-6E6F-4507-9BBA-84CD93A8B44E}" dt="2023-08-16T06:53:16.812" v="3698" actId="165"/>
          <ac:grpSpMkLst>
            <pc:docMk/>
            <pc:sldMk cId="2824850322" sldId="459"/>
            <ac:grpSpMk id="116" creationId="{F9C8AB00-28E6-04FD-13CF-F53FF9FC3F61}"/>
          </ac:grpSpMkLst>
        </pc:grpChg>
        <pc:grpChg chg="mod topLvl">
          <ac:chgData name="Minh Tran" userId="59ade502-7af3-4e1d-b883-7a9e2f25f753" providerId="ADAL" clId="{B27C2AB0-6E6F-4507-9BBA-84CD93A8B44E}" dt="2023-08-16T07:27:14.421" v="3842" actId="1076"/>
          <ac:grpSpMkLst>
            <pc:docMk/>
            <pc:sldMk cId="2824850322" sldId="459"/>
            <ac:grpSpMk id="122" creationId="{4CFB4AC8-3F20-A0F5-4866-B2AB6470C612}"/>
          </ac:grpSpMkLst>
        </pc:grpChg>
        <pc:grpChg chg="mod topLvl">
          <ac:chgData name="Minh Tran" userId="59ade502-7af3-4e1d-b883-7a9e2f25f753" providerId="ADAL" clId="{B27C2AB0-6E6F-4507-9BBA-84CD93A8B44E}" dt="2023-08-16T07:27:14.421" v="3842" actId="1076"/>
          <ac:grpSpMkLst>
            <pc:docMk/>
            <pc:sldMk cId="2824850322" sldId="459"/>
            <ac:grpSpMk id="127" creationId="{218988A1-4939-5B22-407E-0CDFB9B20F0F}"/>
          </ac:grpSpMkLst>
        </pc:grpChg>
        <pc:grpChg chg="mod topLvl">
          <ac:chgData name="Minh Tran" userId="59ade502-7af3-4e1d-b883-7a9e2f25f753" providerId="ADAL" clId="{B27C2AB0-6E6F-4507-9BBA-84CD93A8B44E}" dt="2023-08-16T07:27:14.421" v="3842" actId="1076"/>
          <ac:grpSpMkLst>
            <pc:docMk/>
            <pc:sldMk cId="2824850322" sldId="459"/>
            <ac:grpSpMk id="128" creationId="{D9FCA0DD-F3AA-0FDB-8E50-695456437D14}"/>
          </ac:grpSpMkLst>
        </pc:grpChg>
        <pc:grpChg chg="mod topLvl">
          <ac:chgData name="Minh Tran" userId="59ade502-7af3-4e1d-b883-7a9e2f25f753" providerId="ADAL" clId="{B27C2AB0-6E6F-4507-9BBA-84CD93A8B44E}" dt="2023-08-16T07:27:14.421" v="3842" actId="1076"/>
          <ac:grpSpMkLst>
            <pc:docMk/>
            <pc:sldMk cId="2824850322" sldId="459"/>
            <ac:grpSpMk id="129" creationId="{7F78A696-C88B-29FC-349D-539293E519AB}"/>
          </ac:grpSpMkLst>
        </pc:grpChg>
        <pc:grpChg chg="mod">
          <ac:chgData name="Minh Tran" userId="59ade502-7af3-4e1d-b883-7a9e2f25f753" providerId="ADAL" clId="{B27C2AB0-6E6F-4507-9BBA-84CD93A8B44E}" dt="2023-08-16T06:53:16.812" v="3698" actId="165"/>
          <ac:grpSpMkLst>
            <pc:docMk/>
            <pc:sldMk cId="2824850322" sldId="459"/>
            <ac:grpSpMk id="130" creationId="{19A6547D-19D6-52A9-CDA8-32C93530343B}"/>
          </ac:grpSpMkLst>
        </pc:grpChg>
        <pc:grpChg chg="mod">
          <ac:chgData name="Minh Tran" userId="59ade502-7af3-4e1d-b883-7a9e2f25f753" providerId="ADAL" clId="{B27C2AB0-6E6F-4507-9BBA-84CD93A8B44E}" dt="2023-08-16T06:53:16.812" v="3698" actId="165"/>
          <ac:grpSpMkLst>
            <pc:docMk/>
            <pc:sldMk cId="2824850322" sldId="459"/>
            <ac:grpSpMk id="140" creationId="{DB59A747-E84D-5116-AAB4-A07FEFF6609C}"/>
          </ac:grpSpMkLst>
        </pc:grpChg>
        <pc:grpChg chg="mod">
          <ac:chgData name="Minh Tran" userId="59ade502-7af3-4e1d-b883-7a9e2f25f753" providerId="ADAL" clId="{B27C2AB0-6E6F-4507-9BBA-84CD93A8B44E}" dt="2023-08-16T06:53:16.812" v="3698" actId="165"/>
          <ac:grpSpMkLst>
            <pc:docMk/>
            <pc:sldMk cId="2824850322" sldId="459"/>
            <ac:grpSpMk id="150" creationId="{BCDC76CE-7CE5-6D88-896D-CB7F7B00C787}"/>
          </ac:grpSpMkLst>
        </pc:grpChg>
        <pc:grpChg chg="mod">
          <ac:chgData name="Minh Tran" userId="59ade502-7af3-4e1d-b883-7a9e2f25f753" providerId="ADAL" clId="{B27C2AB0-6E6F-4507-9BBA-84CD93A8B44E}" dt="2023-08-16T06:53:16.812" v="3698" actId="165"/>
          <ac:grpSpMkLst>
            <pc:docMk/>
            <pc:sldMk cId="2824850322" sldId="459"/>
            <ac:grpSpMk id="160" creationId="{A7EBD4D9-54F5-7425-C973-2E0100C9DF97}"/>
          </ac:grpSpMkLst>
        </pc:grpChg>
        <pc:grpChg chg="add del mod">
          <ac:chgData name="Minh Tran" userId="59ade502-7af3-4e1d-b883-7a9e2f25f753" providerId="ADAL" clId="{B27C2AB0-6E6F-4507-9BBA-84CD93A8B44E}" dt="2023-08-16T07:11:30.889" v="3829" actId="165"/>
          <ac:grpSpMkLst>
            <pc:docMk/>
            <pc:sldMk cId="2824850322" sldId="459"/>
            <ac:grpSpMk id="170" creationId="{37DD5CC4-2FFF-28F1-CE88-E6FA498C741A}"/>
          </ac:grpSpMkLst>
        </pc:grpChg>
        <pc:grpChg chg="add del mod">
          <ac:chgData name="Minh Tran" userId="59ade502-7af3-4e1d-b883-7a9e2f25f753" providerId="ADAL" clId="{B27C2AB0-6E6F-4507-9BBA-84CD93A8B44E}" dt="2023-08-16T06:33:22.911" v="3673" actId="165"/>
          <ac:grpSpMkLst>
            <pc:docMk/>
            <pc:sldMk cId="2824850322" sldId="459"/>
            <ac:grpSpMk id="176" creationId="{E4A228E8-E4C4-27C1-F640-4A2D62B077F2}"/>
          </ac:grpSpMkLst>
        </pc:grpChg>
        <pc:grpChg chg="mod topLvl">
          <ac:chgData name="Minh Tran" userId="59ade502-7af3-4e1d-b883-7a9e2f25f753" providerId="ADAL" clId="{B27C2AB0-6E6F-4507-9BBA-84CD93A8B44E}" dt="2023-08-16T06:33:48.793" v="3677" actId="164"/>
          <ac:grpSpMkLst>
            <pc:docMk/>
            <pc:sldMk cId="2824850322" sldId="459"/>
            <ac:grpSpMk id="179" creationId="{E93DD988-8E95-08D9-2190-AD9ABD100B8D}"/>
          </ac:grpSpMkLst>
        </pc:grpChg>
        <pc:grpChg chg="add mod">
          <ac:chgData name="Minh Tran" userId="59ade502-7af3-4e1d-b883-7a9e2f25f753" providerId="ADAL" clId="{B27C2AB0-6E6F-4507-9BBA-84CD93A8B44E}" dt="2023-08-16T07:27:14.421" v="3842" actId="1076"/>
          <ac:grpSpMkLst>
            <pc:docMk/>
            <pc:sldMk cId="2824850322" sldId="459"/>
            <ac:grpSpMk id="183" creationId="{F0B4B06A-CCDB-0377-B11D-5233387933FE}"/>
          </ac:grpSpMkLst>
        </pc:grpChg>
        <pc:grpChg chg="mod">
          <ac:chgData name="Minh Tran" userId="59ade502-7af3-4e1d-b883-7a9e2f25f753" providerId="ADAL" clId="{B27C2AB0-6E6F-4507-9BBA-84CD93A8B44E}" dt="2023-08-16T06:31:11.203" v="3651"/>
          <ac:grpSpMkLst>
            <pc:docMk/>
            <pc:sldMk cId="2824850322" sldId="459"/>
            <ac:grpSpMk id="184" creationId="{D8A14792-1E70-270A-7160-CBC257AFD4CE}"/>
          </ac:grpSpMkLst>
        </pc:grpChg>
        <pc:grpChg chg="mod">
          <ac:chgData name="Minh Tran" userId="59ade502-7af3-4e1d-b883-7a9e2f25f753" providerId="ADAL" clId="{B27C2AB0-6E6F-4507-9BBA-84CD93A8B44E}" dt="2023-08-16T06:31:11.203" v="3651"/>
          <ac:grpSpMkLst>
            <pc:docMk/>
            <pc:sldMk cId="2824850322" sldId="459"/>
            <ac:grpSpMk id="185" creationId="{BE90903F-3A3C-32D6-A64B-986FB13FA603}"/>
          </ac:grpSpMkLst>
        </pc:grpChg>
        <pc:grpChg chg="mod">
          <ac:chgData name="Minh Tran" userId="59ade502-7af3-4e1d-b883-7a9e2f25f753" providerId="ADAL" clId="{B27C2AB0-6E6F-4507-9BBA-84CD93A8B44E}" dt="2023-08-16T06:31:11.203" v="3651"/>
          <ac:grpSpMkLst>
            <pc:docMk/>
            <pc:sldMk cId="2824850322" sldId="459"/>
            <ac:grpSpMk id="186" creationId="{A771ACEA-5676-AA29-2A18-0A3EDA5C6484}"/>
          </ac:grpSpMkLst>
        </pc:grpChg>
        <pc:grpChg chg="add mod">
          <ac:chgData name="Minh Tran" userId="59ade502-7af3-4e1d-b883-7a9e2f25f753" providerId="ADAL" clId="{B27C2AB0-6E6F-4507-9BBA-84CD93A8B44E}" dt="2023-08-16T07:13:18.105" v="3840" actId="1076"/>
          <ac:grpSpMkLst>
            <pc:docMk/>
            <pc:sldMk cId="2824850322" sldId="459"/>
            <ac:grpSpMk id="215" creationId="{8DAE0BB6-7592-ADFA-656F-EDF934A9213B}"/>
          </ac:grpSpMkLst>
        </pc:grpChg>
        <pc:grpChg chg="add mod">
          <ac:chgData name="Minh Tran" userId="59ade502-7af3-4e1d-b883-7a9e2f25f753" providerId="ADAL" clId="{B27C2AB0-6E6F-4507-9BBA-84CD93A8B44E}" dt="2023-08-16T07:13:18.105" v="3840" actId="1076"/>
          <ac:grpSpMkLst>
            <pc:docMk/>
            <pc:sldMk cId="2824850322" sldId="459"/>
            <ac:grpSpMk id="223" creationId="{5672E380-AA52-E35D-C0F1-940D43FC3158}"/>
          </ac:grpSpMkLst>
        </pc:grpChg>
        <pc:grpChg chg="add mod">
          <ac:chgData name="Minh Tran" userId="59ade502-7af3-4e1d-b883-7a9e2f25f753" providerId="ADAL" clId="{B27C2AB0-6E6F-4507-9BBA-84CD93A8B44E}" dt="2023-08-16T07:27:14.421" v="3842" actId="1076"/>
          <ac:grpSpMkLst>
            <pc:docMk/>
            <pc:sldMk cId="2824850322" sldId="459"/>
            <ac:grpSpMk id="224" creationId="{D7260539-0473-5607-2A61-F2AAABEEA3EB}"/>
          </ac:grpSpMkLst>
        </pc:grpChg>
        <pc:grpChg chg="add mod">
          <ac:chgData name="Minh Tran" userId="59ade502-7af3-4e1d-b883-7a9e2f25f753" providerId="ADAL" clId="{B27C2AB0-6E6F-4507-9BBA-84CD93A8B44E}" dt="2023-08-16T07:13:18.105" v="3840" actId="1076"/>
          <ac:grpSpMkLst>
            <pc:docMk/>
            <pc:sldMk cId="2824850322" sldId="459"/>
            <ac:grpSpMk id="238" creationId="{ABC93593-C373-DE74-EDA2-90CBD3EE9920}"/>
          </ac:grpSpMkLst>
        </pc:grpChg>
        <pc:grpChg chg="add del mod">
          <ac:chgData name="Minh Tran" userId="59ade502-7af3-4e1d-b883-7a9e2f25f753" providerId="ADAL" clId="{B27C2AB0-6E6F-4507-9BBA-84CD93A8B44E}" dt="2023-08-30T10:32:46.812" v="23259" actId="165"/>
          <ac:grpSpMkLst>
            <pc:docMk/>
            <pc:sldMk cId="2824850322" sldId="459"/>
            <ac:grpSpMk id="246" creationId="{8924BC7B-EFCA-D6D1-C82B-9E8898614A74}"/>
          </ac:grpSpMkLst>
        </pc:grpChg>
        <pc:cxnChg chg="mod">
          <ac:chgData name="Minh Tran" userId="59ade502-7af3-4e1d-b883-7a9e2f25f753" providerId="ADAL" clId="{B27C2AB0-6E6F-4507-9BBA-84CD93A8B44E}" dt="2023-08-16T06:31:03.940" v="3649"/>
          <ac:cxnSpMkLst>
            <pc:docMk/>
            <pc:sldMk cId="2824850322" sldId="459"/>
            <ac:cxnSpMk id="13" creationId="{1C6D6BF9-5A3B-40D1-8B29-4EDF4A3F9916}"/>
          </ac:cxnSpMkLst>
        </pc:cxnChg>
        <pc:cxnChg chg="mod">
          <ac:chgData name="Minh Tran" userId="59ade502-7af3-4e1d-b883-7a9e2f25f753" providerId="ADAL" clId="{B27C2AB0-6E6F-4507-9BBA-84CD93A8B44E}" dt="2023-08-16T06:31:03.940" v="3649"/>
          <ac:cxnSpMkLst>
            <pc:docMk/>
            <pc:sldMk cId="2824850322" sldId="459"/>
            <ac:cxnSpMk id="14" creationId="{9042F966-10FC-7AB2-855E-98D57AFFCD30}"/>
          </ac:cxnSpMkLst>
        </pc:cxnChg>
        <pc:cxnChg chg="mod">
          <ac:chgData name="Minh Tran" userId="59ade502-7af3-4e1d-b883-7a9e2f25f753" providerId="ADAL" clId="{B27C2AB0-6E6F-4507-9BBA-84CD93A8B44E}" dt="2023-08-16T06:31:03.940" v="3649"/>
          <ac:cxnSpMkLst>
            <pc:docMk/>
            <pc:sldMk cId="2824850322" sldId="459"/>
            <ac:cxnSpMk id="15" creationId="{FF6D110F-4CDB-796C-8A49-8A77D20ED079}"/>
          </ac:cxnSpMkLst>
        </pc:cxnChg>
        <pc:cxnChg chg="mod">
          <ac:chgData name="Minh Tran" userId="59ade502-7af3-4e1d-b883-7a9e2f25f753" providerId="ADAL" clId="{B27C2AB0-6E6F-4507-9BBA-84CD93A8B44E}" dt="2023-08-16T06:31:03.940" v="3649"/>
          <ac:cxnSpMkLst>
            <pc:docMk/>
            <pc:sldMk cId="2824850322" sldId="459"/>
            <ac:cxnSpMk id="16" creationId="{38E536A1-F11B-D8C2-798C-2629323BE69C}"/>
          </ac:cxnSpMkLst>
        </pc:cxnChg>
        <pc:cxnChg chg="mod">
          <ac:chgData name="Minh Tran" userId="59ade502-7af3-4e1d-b883-7a9e2f25f753" providerId="ADAL" clId="{B27C2AB0-6E6F-4507-9BBA-84CD93A8B44E}" dt="2023-08-16T06:31:03.940" v="3649"/>
          <ac:cxnSpMkLst>
            <pc:docMk/>
            <pc:sldMk cId="2824850322" sldId="459"/>
            <ac:cxnSpMk id="80" creationId="{E4ADFA33-442C-F34C-8291-FE9972700C1E}"/>
          </ac:cxnSpMkLst>
        </pc:cxnChg>
        <pc:cxnChg chg="add del mod">
          <ac:chgData name="Minh Tran" userId="59ade502-7af3-4e1d-b883-7a9e2f25f753" providerId="ADAL" clId="{B27C2AB0-6E6F-4507-9BBA-84CD93A8B44E}" dt="2023-08-16T06:31:11.150" v="3650"/>
          <ac:cxnSpMkLst>
            <pc:docMk/>
            <pc:sldMk cId="2824850322" sldId="459"/>
            <ac:cxnSpMk id="112" creationId="{28DEBE8F-7619-BB85-6F3A-DE06C4013D2E}"/>
          </ac:cxnSpMkLst>
        </pc:cxnChg>
        <pc:cxnChg chg="mod topLvl">
          <ac:chgData name="Minh Tran" userId="59ade502-7af3-4e1d-b883-7a9e2f25f753" providerId="ADAL" clId="{B27C2AB0-6E6F-4507-9BBA-84CD93A8B44E}" dt="2023-08-16T07:27:14.421" v="3842" actId="1076"/>
          <ac:cxnSpMkLst>
            <pc:docMk/>
            <pc:sldMk cId="2824850322" sldId="459"/>
            <ac:cxnSpMk id="123" creationId="{DB7DFF27-4270-915B-1C27-5F2B46142AE2}"/>
          </ac:cxnSpMkLst>
        </pc:cxnChg>
        <pc:cxnChg chg="mod topLvl">
          <ac:chgData name="Minh Tran" userId="59ade502-7af3-4e1d-b883-7a9e2f25f753" providerId="ADAL" clId="{B27C2AB0-6E6F-4507-9BBA-84CD93A8B44E}" dt="2023-08-16T07:27:14.421" v="3842" actId="1076"/>
          <ac:cxnSpMkLst>
            <pc:docMk/>
            <pc:sldMk cId="2824850322" sldId="459"/>
            <ac:cxnSpMk id="124" creationId="{1B8AC33C-B6DB-493D-25A7-6A6FC6783577}"/>
          </ac:cxnSpMkLst>
        </pc:cxnChg>
        <pc:cxnChg chg="mod topLvl">
          <ac:chgData name="Minh Tran" userId="59ade502-7af3-4e1d-b883-7a9e2f25f753" providerId="ADAL" clId="{B27C2AB0-6E6F-4507-9BBA-84CD93A8B44E}" dt="2023-08-16T07:27:14.421" v="3842" actId="1076"/>
          <ac:cxnSpMkLst>
            <pc:docMk/>
            <pc:sldMk cId="2824850322" sldId="459"/>
            <ac:cxnSpMk id="125" creationId="{9A2C072E-D3DC-871D-99D7-211B4DC45CF4}"/>
          </ac:cxnSpMkLst>
        </pc:cxnChg>
        <pc:cxnChg chg="mod topLvl">
          <ac:chgData name="Minh Tran" userId="59ade502-7af3-4e1d-b883-7a9e2f25f753" providerId="ADAL" clId="{B27C2AB0-6E6F-4507-9BBA-84CD93A8B44E}" dt="2023-08-16T07:27:14.421" v="3842" actId="1076"/>
          <ac:cxnSpMkLst>
            <pc:docMk/>
            <pc:sldMk cId="2824850322" sldId="459"/>
            <ac:cxnSpMk id="126" creationId="{93D913CC-60CA-CEEC-09B2-07353E42C6B9}"/>
          </ac:cxnSpMkLst>
        </pc:cxnChg>
        <pc:cxnChg chg="mod">
          <ac:chgData name="Minh Tran" userId="59ade502-7af3-4e1d-b883-7a9e2f25f753" providerId="ADAL" clId="{B27C2AB0-6E6F-4507-9BBA-84CD93A8B44E}" dt="2023-08-16T06:31:11.203" v="3651"/>
          <ac:cxnSpMkLst>
            <pc:docMk/>
            <pc:sldMk cId="2824850322" sldId="459"/>
            <ac:cxnSpMk id="190" creationId="{65F75DA7-EE13-D23C-ECBA-5031AA5B176E}"/>
          </ac:cxnSpMkLst>
        </pc:cxnChg>
        <pc:cxnChg chg="add mod">
          <ac:chgData name="Minh Tran" userId="59ade502-7af3-4e1d-b883-7a9e2f25f753" providerId="ADAL" clId="{B27C2AB0-6E6F-4507-9BBA-84CD93A8B44E}" dt="2023-08-16T07:27:14.421" v="3842" actId="1076"/>
          <ac:cxnSpMkLst>
            <pc:docMk/>
            <pc:sldMk cId="2824850322" sldId="459"/>
            <ac:cxnSpMk id="222" creationId="{5DCE3389-6247-04C9-83E7-B963B6B221FD}"/>
          </ac:cxnSpMkLst>
        </pc:cxnChg>
        <pc:cxnChg chg="add mod">
          <ac:chgData name="Minh Tran" userId="59ade502-7af3-4e1d-b883-7a9e2f25f753" providerId="ADAL" clId="{B27C2AB0-6E6F-4507-9BBA-84CD93A8B44E}" dt="2023-08-16T07:27:14.421" v="3842" actId="1076"/>
          <ac:cxnSpMkLst>
            <pc:docMk/>
            <pc:sldMk cId="2824850322" sldId="459"/>
            <ac:cxnSpMk id="231" creationId="{4341065E-50F4-34E7-6AF7-7F31BD32CF91}"/>
          </ac:cxnSpMkLst>
        </pc:cxnChg>
        <pc:cxnChg chg="add del mod topLvl">
          <ac:chgData name="Minh Tran" userId="59ade502-7af3-4e1d-b883-7a9e2f25f753" providerId="ADAL" clId="{B27C2AB0-6E6F-4507-9BBA-84CD93A8B44E}" dt="2023-08-30T10:33:54.210" v="23291" actId="164"/>
          <ac:cxnSpMkLst>
            <pc:docMk/>
            <pc:sldMk cId="2824850322" sldId="459"/>
            <ac:cxnSpMk id="242" creationId="{B80497CF-0046-CCE7-1085-8A8FE1EE2D85}"/>
          </ac:cxnSpMkLst>
        </pc:cxnChg>
        <pc:cxnChg chg="add mod topLvl">
          <ac:chgData name="Minh Tran" userId="59ade502-7af3-4e1d-b883-7a9e2f25f753" providerId="ADAL" clId="{B27C2AB0-6E6F-4507-9BBA-84CD93A8B44E}" dt="2023-08-30T10:33:54.210" v="23291" actId="164"/>
          <ac:cxnSpMkLst>
            <pc:docMk/>
            <pc:sldMk cId="2824850322" sldId="459"/>
            <ac:cxnSpMk id="243" creationId="{783986E5-3DEA-79E5-2A2C-4E3D48E385FE}"/>
          </ac:cxnSpMkLst>
        </pc:cxnChg>
        <pc:cxnChg chg="add del mod">
          <ac:chgData name="Minh Tran" userId="59ade502-7af3-4e1d-b883-7a9e2f25f753" providerId="ADAL" clId="{B27C2AB0-6E6F-4507-9BBA-84CD93A8B44E}" dt="2023-08-30T10:31:11.343" v="23249" actId="478"/>
          <ac:cxnSpMkLst>
            <pc:docMk/>
            <pc:sldMk cId="2824850322" sldId="459"/>
            <ac:cxnSpMk id="248" creationId="{B5BB5AA5-5A01-D034-43D7-4C908E4A2F87}"/>
          </ac:cxnSpMkLst>
        </pc:cxnChg>
        <pc:cxnChg chg="add del mod">
          <ac:chgData name="Minh Tran" userId="59ade502-7af3-4e1d-b883-7a9e2f25f753" providerId="ADAL" clId="{B27C2AB0-6E6F-4507-9BBA-84CD93A8B44E}" dt="2023-08-30T10:32:38.162" v="23258" actId="1076"/>
          <ac:cxnSpMkLst>
            <pc:docMk/>
            <pc:sldMk cId="2824850322" sldId="459"/>
            <ac:cxnSpMk id="250" creationId="{091255D2-C981-08E2-91FE-A458B6E71681}"/>
          </ac:cxnSpMkLst>
        </pc:cxnChg>
        <pc:cxnChg chg="add del mod">
          <ac:chgData name="Minh Tran" userId="59ade502-7af3-4e1d-b883-7a9e2f25f753" providerId="ADAL" clId="{B27C2AB0-6E6F-4507-9BBA-84CD93A8B44E}" dt="2023-08-30T10:31:10.446" v="23247" actId="478"/>
          <ac:cxnSpMkLst>
            <pc:docMk/>
            <pc:sldMk cId="2824850322" sldId="459"/>
            <ac:cxnSpMk id="251" creationId="{8AF488BE-B14A-2460-E779-833DA21098AE}"/>
          </ac:cxnSpMkLst>
        </pc:cxnChg>
      </pc:sldChg>
      <pc:sldChg chg="addSp delSp modSp new mod modTransition modAnim">
        <pc:chgData name="Minh Tran" userId="59ade502-7af3-4e1d-b883-7a9e2f25f753" providerId="ADAL" clId="{B27C2AB0-6E6F-4507-9BBA-84CD93A8B44E}" dt="2023-08-16T08:06:35.641" v="4097"/>
        <pc:sldMkLst>
          <pc:docMk/>
          <pc:sldMk cId="2775101601" sldId="460"/>
        </pc:sldMkLst>
        <pc:spChg chg="mod">
          <ac:chgData name="Minh Tran" userId="59ade502-7af3-4e1d-b883-7a9e2f25f753" providerId="ADAL" clId="{B27C2AB0-6E6F-4507-9BBA-84CD93A8B44E}" dt="2023-08-16T07:43:25.086" v="3926" actId="20577"/>
          <ac:spMkLst>
            <pc:docMk/>
            <pc:sldMk cId="2775101601" sldId="460"/>
            <ac:spMk id="2" creationId="{9A833DB6-D83F-2E4D-642A-EBACC9516600}"/>
          </ac:spMkLst>
        </pc:spChg>
        <pc:spChg chg="add del mod">
          <ac:chgData name="Minh Tran" userId="59ade502-7af3-4e1d-b883-7a9e2f25f753" providerId="ADAL" clId="{B27C2AB0-6E6F-4507-9BBA-84CD93A8B44E}" dt="2023-08-16T07:43:05.887" v="3918"/>
          <ac:spMkLst>
            <pc:docMk/>
            <pc:sldMk cId="2775101601" sldId="460"/>
            <ac:spMk id="3" creationId="{A548D36E-E608-6F4F-F191-383F530971FA}"/>
          </ac:spMkLst>
        </pc:spChg>
        <pc:spChg chg="add del mod">
          <ac:chgData name="Minh Tran" userId="59ade502-7af3-4e1d-b883-7a9e2f25f753" providerId="ADAL" clId="{B27C2AB0-6E6F-4507-9BBA-84CD93A8B44E}" dt="2023-08-16T07:43:05.887" v="3918"/>
          <ac:spMkLst>
            <pc:docMk/>
            <pc:sldMk cId="2775101601" sldId="460"/>
            <ac:spMk id="7" creationId="{AFE20DF5-F996-82DC-D36F-A523DB431E1B}"/>
          </ac:spMkLst>
        </pc:spChg>
        <pc:spChg chg="add del mod">
          <ac:chgData name="Minh Tran" userId="59ade502-7af3-4e1d-b883-7a9e2f25f753" providerId="ADAL" clId="{B27C2AB0-6E6F-4507-9BBA-84CD93A8B44E}" dt="2023-08-16T07:43:05.887" v="3918"/>
          <ac:spMkLst>
            <pc:docMk/>
            <pc:sldMk cId="2775101601" sldId="460"/>
            <ac:spMk id="12" creationId="{3B5C639B-2C66-170E-0E7F-89304295277D}"/>
          </ac:spMkLst>
        </pc:spChg>
        <pc:spChg chg="mod">
          <ac:chgData name="Minh Tran" userId="59ade502-7af3-4e1d-b883-7a9e2f25f753" providerId="ADAL" clId="{B27C2AB0-6E6F-4507-9BBA-84CD93A8B44E}" dt="2023-08-16T07:42:50.277" v="3917"/>
          <ac:spMkLst>
            <pc:docMk/>
            <pc:sldMk cId="2775101601" sldId="460"/>
            <ac:spMk id="14" creationId="{F8FCE80A-6339-9531-B6A5-2B6D16065E97}"/>
          </ac:spMkLst>
        </pc:spChg>
        <pc:spChg chg="mod">
          <ac:chgData name="Minh Tran" userId="59ade502-7af3-4e1d-b883-7a9e2f25f753" providerId="ADAL" clId="{B27C2AB0-6E6F-4507-9BBA-84CD93A8B44E}" dt="2023-08-16T07:42:50.277" v="3917"/>
          <ac:spMkLst>
            <pc:docMk/>
            <pc:sldMk cId="2775101601" sldId="460"/>
            <ac:spMk id="15" creationId="{E48CA791-61F6-E996-F81C-718916CDDA23}"/>
          </ac:spMkLst>
        </pc:spChg>
        <pc:spChg chg="mod">
          <ac:chgData name="Minh Tran" userId="59ade502-7af3-4e1d-b883-7a9e2f25f753" providerId="ADAL" clId="{B27C2AB0-6E6F-4507-9BBA-84CD93A8B44E}" dt="2023-08-16T07:42:50.277" v="3917"/>
          <ac:spMkLst>
            <pc:docMk/>
            <pc:sldMk cId="2775101601" sldId="460"/>
            <ac:spMk id="16" creationId="{578FA722-559A-112D-9471-4E2F81FFDCB1}"/>
          </ac:spMkLst>
        </pc:spChg>
        <pc:spChg chg="mod">
          <ac:chgData name="Minh Tran" userId="59ade502-7af3-4e1d-b883-7a9e2f25f753" providerId="ADAL" clId="{B27C2AB0-6E6F-4507-9BBA-84CD93A8B44E}" dt="2023-08-16T07:42:50.277" v="3917"/>
          <ac:spMkLst>
            <pc:docMk/>
            <pc:sldMk cId="2775101601" sldId="460"/>
            <ac:spMk id="17" creationId="{4AA0007D-78C8-CE4A-C3D2-01920F7F521A}"/>
          </ac:spMkLst>
        </pc:spChg>
        <pc:spChg chg="mod">
          <ac:chgData name="Minh Tran" userId="59ade502-7af3-4e1d-b883-7a9e2f25f753" providerId="ADAL" clId="{B27C2AB0-6E6F-4507-9BBA-84CD93A8B44E}" dt="2023-08-16T07:42:50.277" v="3917"/>
          <ac:spMkLst>
            <pc:docMk/>
            <pc:sldMk cId="2775101601" sldId="460"/>
            <ac:spMk id="18" creationId="{98DD0FA0-28A4-11DE-BA3B-B6F032135CA3}"/>
          </ac:spMkLst>
        </pc:spChg>
        <pc:spChg chg="mod">
          <ac:chgData name="Minh Tran" userId="59ade502-7af3-4e1d-b883-7a9e2f25f753" providerId="ADAL" clId="{B27C2AB0-6E6F-4507-9BBA-84CD93A8B44E}" dt="2023-08-16T07:42:50.277" v="3917"/>
          <ac:spMkLst>
            <pc:docMk/>
            <pc:sldMk cId="2775101601" sldId="460"/>
            <ac:spMk id="19" creationId="{D4C32FE4-264F-4788-4AA1-157580A3FC2C}"/>
          </ac:spMkLst>
        </pc:spChg>
        <pc:spChg chg="add del mod">
          <ac:chgData name="Minh Tran" userId="59ade502-7af3-4e1d-b883-7a9e2f25f753" providerId="ADAL" clId="{B27C2AB0-6E6F-4507-9BBA-84CD93A8B44E}" dt="2023-08-16T07:43:05.887" v="3918"/>
          <ac:spMkLst>
            <pc:docMk/>
            <pc:sldMk cId="2775101601" sldId="460"/>
            <ac:spMk id="22" creationId="{E08EA391-AA36-1123-419B-AFFD5E65A412}"/>
          </ac:spMkLst>
        </pc:spChg>
        <pc:spChg chg="mod">
          <ac:chgData name="Minh Tran" userId="59ade502-7af3-4e1d-b883-7a9e2f25f753" providerId="ADAL" clId="{B27C2AB0-6E6F-4507-9BBA-84CD93A8B44E}" dt="2023-08-16T07:42:50.277" v="3917"/>
          <ac:spMkLst>
            <pc:docMk/>
            <pc:sldMk cId="2775101601" sldId="460"/>
            <ac:spMk id="26" creationId="{352D5448-C5C2-C803-23D9-515E7CE2C120}"/>
          </ac:spMkLst>
        </pc:spChg>
        <pc:spChg chg="mod">
          <ac:chgData name="Minh Tran" userId="59ade502-7af3-4e1d-b883-7a9e2f25f753" providerId="ADAL" clId="{B27C2AB0-6E6F-4507-9BBA-84CD93A8B44E}" dt="2023-08-16T07:42:50.277" v="3917"/>
          <ac:spMkLst>
            <pc:docMk/>
            <pc:sldMk cId="2775101601" sldId="460"/>
            <ac:spMk id="27" creationId="{0AAB51BC-A39E-FC1B-3A5E-7F4782F21A0F}"/>
          </ac:spMkLst>
        </pc:spChg>
        <pc:spChg chg="mod">
          <ac:chgData name="Minh Tran" userId="59ade502-7af3-4e1d-b883-7a9e2f25f753" providerId="ADAL" clId="{B27C2AB0-6E6F-4507-9BBA-84CD93A8B44E}" dt="2023-08-16T07:42:50.277" v="3917"/>
          <ac:spMkLst>
            <pc:docMk/>
            <pc:sldMk cId="2775101601" sldId="460"/>
            <ac:spMk id="28" creationId="{00D1B78A-F28D-D99B-D230-39E27ED94B95}"/>
          </ac:spMkLst>
        </pc:spChg>
        <pc:spChg chg="mod">
          <ac:chgData name="Minh Tran" userId="59ade502-7af3-4e1d-b883-7a9e2f25f753" providerId="ADAL" clId="{B27C2AB0-6E6F-4507-9BBA-84CD93A8B44E}" dt="2023-08-16T07:42:50.277" v="3917"/>
          <ac:spMkLst>
            <pc:docMk/>
            <pc:sldMk cId="2775101601" sldId="460"/>
            <ac:spMk id="29" creationId="{DC1BFBCE-B60A-4C7E-57AE-F4C40A098D64}"/>
          </ac:spMkLst>
        </pc:spChg>
        <pc:spChg chg="mod">
          <ac:chgData name="Minh Tran" userId="59ade502-7af3-4e1d-b883-7a9e2f25f753" providerId="ADAL" clId="{B27C2AB0-6E6F-4507-9BBA-84CD93A8B44E}" dt="2023-08-16T07:42:50.277" v="3917"/>
          <ac:spMkLst>
            <pc:docMk/>
            <pc:sldMk cId="2775101601" sldId="460"/>
            <ac:spMk id="30" creationId="{42DEBDDE-7A82-B10E-234D-7E535784F164}"/>
          </ac:spMkLst>
        </pc:spChg>
        <pc:spChg chg="mod">
          <ac:chgData name="Minh Tran" userId="59ade502-7af3-4e1d-b883-7a9e2f25f753" providerId="ADAL" clId="{B27C2AB0-6E6F-4507-9BBA-84CD93A8B44E}" dt="2023-08-16T07:42:50.277" v="3917"/>
          <ac:spMkLst>
            <pc:docMk/>
            <pc:sldMk cId="2775101601" sldId="460"/>
            <ac:spMk id="31" creationId="{1A47203A-06C4-AC4F-B4B9-919D6BBC3E66}"/>
          </ac:spMkLst>
        </pc:spChg>
        <pc:spChg chg="add del mod">
          <ac:chgData name="Minh Tran" userId="59ade502-7af3-4e1d-b883-7a9e2f25f753" providerId="ADAL" clId="{B27C2AB0-6E6F-4507-9BBA-84CD93A8B44E}" dt="2023-08-16T07:43:05.887" v="3918"/>
          <ac:spMkLst>
            <pc:docMk/>
            <pc:sldMk cId="2775101601" sldId="460"/>
            <ac:spMk id="32" creationId="{1AB40F42-0EFD-D55E-60E4-2196ABC271AF}"/>
          </ac:spMkLst>
        </pc:spChg>
        <pc:spChg chg="add del mod">
          <ac:chgData name="Minh Tran" userId="59ade502-7af3-4e1d-b883-7a9e2f25f753" providerId="ADAL" clId="{B27C2AB0-6E6F-4507-9BBA-84CD93A8B44E}" dt="2023-08-16T07:43:05.887" v="3918"/>
          <ac:spMkLst>
            <pc:docMk/>
            <pc:sldMk cId="2775101601" sldId="460"/>
            <ac:spMk id="33" creationId="{33326FFB-8095-079E-2ACE-AD4998F62139}"/>
          </ac:spMkLst>
        </pc:spChg>
        <pc:spChg chg="add del mod">
          <ac:chgData name="Minh Tran" userId="59ade502-7af3-4e1d-b883-7a9e2f25f753" providerId="ADAL" clId="{B27C2AB0-6E6F-4507-9BBA-84CD93A8B44E}" dt="2023-08-16T07:43:16.835" v="3921" actId="478"/>
          <ac:spMkLst>
            <pc:docMk/>
            <pc:sldMk cId="2775101601" sldId="460"/>
            <ac:spMk id="34" creationId="{3EAE742D-D07D-17D8-0A12-9044DAF76576}"/>
          </ac:spMkLst>
        </pc:spChg>
        <pc:spChg chg="add mod">
          <ac:chgData name="Minh Tran" userId="59ade502-7af3-4e1d-b883-7a9e2f25f753" providerId="ADAL" clId="{B27C2AB0-6E6F-4507-9BBA-84CD93A8B44E}" dt="2023-08-16T07:43:05.934" v="3919"/>
          <ac:spMkLst>
            <pc:docMk/>
            <pc:sldMk cId="2775101601" sldId="460"/>
            <ac:spMk id="38" creationId="{AEF4B7E5-165E-D621-9AAD-FD36ECECC39A}"/>
          </ac:spMkLst>
        </pc:spChg>
        <pc:spChg chg="add mod">
          <ac:chgData name="Minh Tran" userId="59ade502-7af3-4e1d-b883-7a9e2f25f753" providerId="ADAL" clId="{B27C2AB0-6E6F-4507-9BBA-84CD93A8B44E}" dt="2023-08-16T07:48:49.531" v="3947" actId="13822"/>
          <ac:spMkLst>
            <pc:docMk/>
            <pc:sldMk cId="2775101601" sldId="460"/>
            <ac:spMk id="43" creationId="{8251565C-2EFE-6628-2FF8-040BE8B8479E}"/>
          </ac:spMkLst>
        </pc:spChg>
        <pc:spChg chg="mod">
          <ac:chgData name="Minh Tran" userId="59ade502-7af3-4e1d-b883-7a9e2f25f753" providerId="ADAL" clId="{B27C2AB0-6E6F-4507-9BBA-84CD93A8B44E}" dt="2023-08-16T07:43:05.934" v="3919"/>
          <ac:spMkLst>
            <pc:docMk/>
            <pc:sldMk cId="2775101601" sldId="460"/>
            <ac:spMk id="45" creationId="{4A7A3557-90A2-0A8D-FEB2-4962A1E4CDBB}"/>
          </ac:spMkLst>
        </pc:spChg>
        <pc:spChg chg="mod">
          <ac:chgData name="Minh Tran" userId="59ade502-7af3-4e1d-b883-7a9e2f25f753" providerId="ADAL" clId="{B27C2AB0-6E6F-4507-9BBA-84CD93A8B44E}" dt="2023-08-16T07:43:05.934" v="3919"/>
          <ac:spMkLst>
            <pc:docMk/>
            <pc:sldMk cId="2775101601" sldId="460"/>
            <ac:spMk id="46" creationId="{FAC23E3A-A4BE-FB2C-79F5-3645BB4FCA21}"/>
          </ac:spMkLst>
        </pc:spChg>
        <pc:spChg chg="mod">
          <ac:chgData name="Minh Tran" userId="59ade502-7af3-4e1d-b883-7a9e2f25f753" providerId="ADAL" clId="{B27C2AB0-6E6F-4507-9BBA-84CD93A8B44E}" dt="2023-08-16T07:43:05.934" v="3919"/>
          <ac:spMkLst>
            <pc:docMk/>
            <pc:sldMk cId="2775101601" sldId="460"/>
            <ac:spMk id="47" creationId="{B81581D1-FC92-5B45-8E22-A799113D9F9F}"/>
          </ac:spMkLst>
        </pc:spChg>
        <pc:spChg chg="mod">
          <ac:chgData name="Minh Tran" userId="59ade502-7af3-4e1d-b883-7a9e2f25f753" providerId="ADAL" clId="{B27C2AB0-6E6F-4507-9BBA-84CD93A8B44E}" dt="2023-08-16T07:43:05.934" v="3919"/>
          <ac:spMkLst>
            <pc:docMk/>
            <pc:sldMk cId="2775101601" sldId="460"/>
            <ac:spMk id="48" creationId="{DCE66516-D77E-BFEC-BAF3-4BB85751F9D9}"/>
          </ac:spMkLst>
        </pc:spChg>
        <pc:spChg chg="mod">
          <ac:chgData name="Minh Tran" userId="59ade502-7af3-4e1d-b883-7a9e2f25f753" providerId="ADAL" clId="{B27C2AB0-6E6F-4507-9BBA-84CD93A8B44E}" dt="2023-08-16T07:43:05.934" v="3919"/>
          <ac:spMkLst>
            <pc:docMk/>
            <pc:sldMk cId="2775101601" sldId="460"/>
            <ac:spMk id="49" creationId="{2484ADDA-406F-2F71-18AE-8334A41C5921}"/>
          </ac:spMkLst>
        </pc:spChg>
        <pc:spChg chg="mod">
          <ac:chgData name="Minh Tran" userId="59ade502-7af3-4e1d-b883-7a9e2f25f753" providerId="ADAL" clId="{B27C2AB0-6E6F-4507-9BBA-84CD93A8B44E}" dt="2023-08-16T07:43:05.934" v="3919"/>
          <ac:spMkLst>
            <pc:docMk/>
            <pc:sldMk cId="2775101601" sldId="460"/>
            <ac:spMk id="50" creationId="{CA7EF199-EBB3-4AEE-D534-49EC689F1E17}"/>
          </ac:spMkLst>
        </pc:spChg>
        <pc:spChg chg="add mod">
          <ac:chgData name="Minh Tran" userId="59ade502-7af3-4e1d-b883-7a9e2f25f753" providerId="ADAL" clId="{B27C2AB0-6E6F-4507-9BBA-84CD93A8B44E}" dt="2023-08-16T07:48:45.860" v="3946" actId="13822"/>
          <ac:spMkLst>
            <pc:docMk/>
            <pc:sldMk cId="2775101601" sldId="460"/>
            <ac:spMk id="53" creationId="{559B52F7-10EC-9F76-2E3A-04704CC75FEC}"/>
          </ac:spMkLst>
        </pc:spChg>
        <pc:spChg chg="mod">
          <ac:chgData name="Minh Tran" userId="59ade502-7af3-4e1d-b883-7a9e2f25f753" providerId="ADAL" clId="{B27C2AB0-6E6F-4507-9BBA-84CD93A8B44E}" dt="2023-08-16T07:43:05.934" v="3919"/>
          <ac:spMkLst>
            <pc:docMk/>
            <pc:sldMk cId="2775101601" sldId="460"/>
            <ac:spMk id="57" creationId="{EAD05026-783D-C9EB-ECC4-B5F6FCBC43E3}"/>
          </ac:spMkLst>
        </pc:spChg>
        <pc:spChg chg="mod">
          <ac:chgData name="Minh Tran" userId="59ade502-7af3-4e1d-b883-7a9e2f25f753" providerId="ADAL" clId="{B27C2AB0-6E6F-4507-9BBA-84CD93A8B44E}" dt="2023-08-16T07:43:05.934" v="3919"/>
          <ac:spMkLst>
            <pc:docMk/>
            <pc:sldMk cId="2775101601" sldId="460"/>
            <ac:spMk id="58" creationId="{87EDF481-10C4-6E6B-3818-62E26FA12C86}"/>
          </ac:spMkLst>
        </pc:spChg>
        <pc:spChg chg="mod">
          <ac:chgData name="Minh Tran" userId="59ade502-7af3-4e1d-b883-7a9e2f25f753" providerId="ADAL" clId="{B27C2AB0-6E6F-4507-9BBA-84CD93A8B44E}" dt="2023-08-16T07:43:05.934" v="3919"/>
          <ac:spMkLst>
            <pc:docMk/>
            <pc:sldMk cId="2775101601" sldId="460"/>
            <ac:spMk id="59" creationId="{DE417065-5E2E-42AE-F491-6E8416275422}"/>
          </ac:spMkLst>
        </pc:spChg>
        <pc:spChg chg="mod">
          <ac:chgData name="Minh Tran" userId="59ade502-7af3-4e1d-b883-7a9e2f25f753" providerId="ADAL" clId="{B27C2AB0-6E6F-4507-9BBA-84CD93A8B44E}" dt="2023-08-16T07:43:05.934" v="3919"/>
          <ac:spMkLst>
            <pc:docMk/>
            <pc:sldMk cId="2775101601" sldId="460"/>
            <ac:spMk id="60" creationId="{B99907EC-5340-AF94-D2A2-6E3584A9C328}"/>
          </ac:spMkLst>
        </pc:spChg>
        <pc:spChg chg="mod">
          <ac:chgData name="Minh Tran" userId="59ade502-7af3-4e1d-b883-7a9e2f25f753" providerId="ADAL" clId="{B27C2AB0-6E6F-4507-9BBA-84CD93A8B44E}" dt="2023-08-16T07:43:05.934" v="3919"/>
          <ac:spMkLst>
            <pc:docMk/>
            <pc:sldMk cId="2775101601" sldId="460"/>
            <ac:spMk id="61" creationId="{D392B007-1A2B-6BE7-D910-776C350F0F2F}"/>
          </ac:spMkLst>
        </pc:spChg>
        <pc:spChg chg="mod">
          <ac:chgData name="Minh Tran" userId="59ade502-7af3-4e1d-b883-7a9e2f25f753" providerId="ADAL" clId="{B27C2AB0-6E6F-4507-9BBA-84CD93A8B44E}" dt="2023-08-16T07:43:05.934" v="3919"/>
          <ac:spMkLst>
            <pc:docMk/>
            <pc:sldMk cId="2775101601" sldId="460"/>
            <ac:spMk id="62" creationId="{21753875-8E6B-AABB-8D2F-8426ED55BE23}"/>
          </ac:spMkLst>
        </pc:spChg>
        <pc:spChg chg="add mod">
          <ac:chgData name="Minh Tran" userId="59ade502-7af3-4e1d-b883-7a9e2f25f753" providerId="ADAL" clId="{B27C2AB0-6E6F-4507-9BBA-84CD93A8B44E}" dt="2023-08-16T07:43:05.934" v="3919"/>
          <ac:spMkLst>
            <pc:docMk/>
            <pc:sldMk cId="2775101601" sldId="460"/>
            <ac:spMk id="63" creationId="{56E6D6F8-E911-B426-83F3-BE1CB8A27431}"/>
          </ac:spMkLst>
        </pc:spChg>
        <pc:spChg chg="add mod">
          <ac:chgData name="Minh Tran" userId="59ade502-7af3-4e1d-b883-7a9e2f25f753" providerId="ADAL" clId="{B27C2AB0-6E6F-4507-9BBA-84CD93A8B44E}" dt="2023-08-16T07:43:05.934" v="3919"/>
          <ac:spMkLst>
            <pc:docMk/>
            <pc:sldMk cId="2775101601" sldId="460"/>
            <ac:spMk id="64" creationId="{54B413FE-6783-135B-8AE5-7CD8802EDFFA}"/>
          </ac:spMkLst>
        </pc:spChg>
        <pc:grpChg chg="add del mod">
          <ac:chgData name="Minh Tran" userId="59ade502-7af3-4e1d-b883-7a9e2f25f753" providerId="ADAL" clId="{B27C2AB0-6E6F-4507-9BBA-84CD93A8B44E}" dt="2023-08-16T07:43:05.887" v="3918"/>
          <ac:grpSpMkLst>
            <pc:docMk/>
            <pc:sldMk cId="2775101601" sldId="460"/>
            <ac:grpSpMk id="13" creationId="{D0E8CEDC-04D9-76B0-7FF9-4953B10F783D}"/>
          </ac:grpSpMkLst>
        </pc:grpChg>
        <pc:grpChg chg="add del mod">
          <ac:chgData name="Minh Tran" userId="59ade502-7af3-4e1d-b883-7a9e2f25f753" providerId="ADAL" clId="{B27C2AB0-6E6F-4507-9BBA-84CD93A8B44E}" dt="2023-08-16T07:43:05.887" v="3918"/>
          <ac:grpSpMkLst>
            <pc:docMk/>
            <pc:sldMk cId="2775101601" sldId="460"/>
            <ac:grpSpMk id="25" creationId="{F2AB1887-21B0-9778-0A5A-D6128091BF0D}"/>
          </ac:grpSpMkLst>
        </pc:grpChg>
        <pc:grpChg chg="add mod">
          <ac:chgData name="Minh Tran" userId="59ade502-7af3-4e1d-b883-7a9e2f25f753" providerId="ADAL" clId="{B27C2AB0-6E6F-4507-9BBA-84CD93A8B44E}" dt="2023-08-16T07:43:05.934" v="3919"/>
          <ac:grpSpMkLst>
            <pc:docMk/>
            <pc:sldMk cId="2775101601" sldId="460"/>
            <ac:grpSpMk id="44" creationId="{FA052EF3-014A-D5A4-1052-073B50E6347F}"/>
          </ac:grpSpMkLst>
        </pc:grpChg>
        <pc:grpChg chg="add mod">
          <ac:chgData name="Minh Tran" userId="59ade502-7af3-4e1d-b883-7a9e2f25f753" providerId="ADAL" clId="{B27C2AB0-6E6F-4507-9BBA-84CD93A8B44E}" dt="2023-08-16T07:43:05.934" v="3919"/>
          <ac:grpSpMkLst>
            <pc:docMk/>
            <pc:sldMk cId="2775101601" sldId="460"/>
            <ac:grpSpMk id="56" creationId="{B4745C62-4CB3-2FFF-3800-2759C9BEEFFB}"/>
          </ac:grpSpMkLst>
        </pc:grpChg>
        <pc:graphicFrameChg chg="add del mod">
          <ac:chgData name="Minh Tran" userId="59ade502-7af3-4e1d-b883-7a9e2f25f753" providerId="ADAL" clId="{B27C2AB0-6E6F-4507-9BBA-84CD93A8B44E}" dt="2023-08-16T07:43:05.887" v="3918"/>
          <ac:graphicFrameMkLst>
            <pc:docMk/>
            <pc:sldMk cId="2775101601" sldId="460"/>
            <ac:graphicFrameMk id="10" creationId="{FEB52D96-F4B0-3431-3E82-9323FF4727FE}"/>
          </ac:graphicFrameMkLst>
        </pc:graphicFrameChg>
        <pc:graphicFrameChg chg="add del mod">
          <ac:chgData name="Minh Tran" userId="59ade502-7af3-4e1d-b883-7a9e2f25f753" providerId="ADAL" clId="{B27C2AB0-6E6F-4507-9BBA-84CD93A8B44E}" dt="2023-08-16T07:43:05.887" v="3918"/>
          <ac:graphicFrameMkLst>
            <pc:docMk/>
            <pc:sldMk cId="2775101601" sldId="460"/>
            <ac:graphicFrameMk id="20" creationId="{B0D01D63-B4C7-A6A7-9AAB-DA8B228A8707}"/>
          </ac:graphicFrameMkLst>
        </pc:graphicFrameChg>
        <pc:graphicFrameChg chg="add mod">
          <ac:chgData name="Minh Tran" userId="59ade502-7af3-4e1d-b883-7a9e2f25f753" providerId="ADAL" clId="{B27C2AB0-6E6F-4507-9BBA-84CD93A8B44E}" dt="2023-08-16T07:43:05.934" v="3919"/>
          <ac:graphicFrameMkLst>
            <pc:docMk/>
            <pc:sldMk cId="2775101601" sldId="460"/>
            <ac:graphicFrameMk id="41" creationId="{B36D1A55-6C9A-4697-D0B9-A280B39DFE61}"/>
          </ac:graphicFrameMkLst>
        </pc:graphicFrameChg>
        <pc:graphicFrameChg chg="add mod">
          <ac:chgData name="Minh Tran" userId="59ade502-7af3-4e1d-b883-7a9e2f25f753" providerId="ADAL" clId="{B27C2AB0-6E6F-4507-9BBA-84CD93A8B44E}" dt="2023-08-16T07:43:05.934" v="3919"/>
          <ac:graphicFrameMkLst>
            <pc:docMk/>
            <pc:sldMk cId="2775101601" sldId="460"/>
            <ac:graphicFrameMk id="51" creationId="{AA31D300-43B8-971D-B37D-FC709212DE23}"/>
          </ac:graphicFrameMkLst>
        </pc:graphicFrameChg>
        <pc:cxnChg chg="add del mod">
          <ac:chgData name="Minh Tran" userId="59ade502-7af3-4e1d-b883-7a9e2f25f753" providerId="ADAL" clId="{B27C2AB0-6E6F-4507-9BBA-84CD93A8B44E}" dt="2023-08-16T07:43:05.887" v="3918"/>
          <ac:cxnSpMkLst>
            <pc:docMk/>
            <pc:sldMk cId="2775101601" sldId="460"/>
            <ac:cxnSpMk id="4" creationId="{010FB438-8D9D-266C-C070-D1B3D1BF7DCC}"/>
          </ac:cxnSpMkLst>
        </pc:cxnChg>
        <pc:cxnChg chg="add del mod">
          <ac:chgData name="Minh Tran" userId="59ade502-7af3-4e1d-b883-7a9e2f25f753" providerId="ADAL" clId="{B27C2AB0-6E6F-4507-9BBA-84CD93A8B44E}" dt="2023-08-16T07:43:05.887" v="3918"/>
          <ac:cxnSpMkLst>
            <pc:docMk/>
            <pc:sldMk cId="2775101601" sldId="460"/>
            <ac:cxnSpMk id="5" creationId="{28101212-09ED-FDD0-ACB3-E1B577D11CE6}"/>
          </ac:cxnSpMkLst>
        </pc:cxnChg>
        <pc:cxnChg chg="add del mod">
          <ac:chgData name="Minh Tran" userId="59ade502-7af3-4e1d-b883-7a9e2f25f753" providerId="ADAL" clId="{B27C2AB0-6E6F-4507-9BBA-84CD93A8B44E}" dt="2023-08-16T07:43:05.887" v="3918"/>
          <ac:cxnSpMkLst>
            <pc:docMk/>
            <pc:sldMk cId="2775101601" sldId="460"/>
            <ac:cxnSpMk id="6" creationId="{AB145253-C553-653D-7CF1-7BA7405AADD3}"/>
          </ac:cxnSpMkLst>
        </pc:cxnChg>
        <pc:cxnChg chg="add del mod">
          <ac:chgData name="Minh Tran" userId="59ade502-7af3-4e1d-b883-7a9e2f25f753" providerId="ADAL" clId="{B27C2AB0-6E6F-4507-9BBA-84CD93A8B44E}" dt="2023-08-16T07:43:05.887" v="3918"/>
          <ac:cxnSpMkLst>
            <pc:docMk/>
            <pc:sldMk cId="2775101601" sldId="460"/>
            <ac:cxnSpMk id="8" creationId="{156E6429-480F-15B2-43FC-4563A02DA898}"/>
          </ac:cxnSpMkLst>
        </pc:cxnChg>
        <pc:cxnChg chg="add del mod">
          <ac:chgData name="Minh Tran" userId="59ade502-7af3-4e1d-b883-7a9e2f25f753" providerId="ADAL" clId="{B27C2AB0-6E6F-4507-9BBA-84CD93A8B44E}" dt="2023-08-16T07:43:05.887" v="3918"/>
          <ac:cxnSpMkLst>
            <pc:docMk/>
            <pc:sldMk cId="2775101601" sldId="460"/>
            <ac:cxnSpMk id="9" creationId="{D8BD8B86-B574-CE65-EF4D-6A354D09B797}"/>
          </ac:cxnSpMkLst>
        </pc:cxnChg>
        <pc:cxnChg chg="add del mod">
          <ac:chgData name="Minh Tran" userId="59ade502-7af3-4e1d-b883-7a9e2f25f753" providerId="ADAL" clId="{B27C2AB0-6E6F-4507-9BBA-84CD93A8B44E}" dt="2023-08-16T07:43:05.887" v="3918"/>
          <ac:cxnSpMkLst>
            <pc:docMk/>
            <pc:sldMk cId="2775101601" sldId="460"/>
            <ac:cxnSpMk id="11" creationId="{966EC685-CDBA-AD90-98BD-176D01E2374B}"/>
          </ac:cxnSpMkLst>
        </pc:cxnChg>
        <pc:cxnChg chg="add del mod">
          <ac:chgData name="Minh Tran" userId="59ade502-7af3-4e1d-b883-7a9e2f25f753" providerId="ADAL" clId="{B27C2AB0-6E6F-4507-9BBA-84CD93A8B44E}" dt="2023-08-16T07:43:05.887" v="3918"/>
          <ac:cxnSpMkLst>
            <pc:docMk/>
            <pc:sldMk cId="2775101601" sldId="460"/>
            <ac:cxnSpMk id="21" creationId="{0BF1A7BA-4911-B7CB-7427-1501BFADA412}"/>
          </ac:cxnSpMkLst>
        </pc:cxnChg>
        <pc:cxnChg chg="add del mod">
          <ac:chgData name="Minh Tran" userId="59ade502-7af3-4e1d-b883-7a9e2f25f753" providerId="ADAL" clId="{B27C2AB0-6E6F-4507-9BBA-84CD93A8B44E}" dt="2023-08-16T07:43:05.887" v="3918"/>
          <ac:cxnSpMkLst>
            <pc:docMk/>
            <pc:sldMk cId="2775101601" sldId="460"/>
            <ac:cxnSpMk id="23" creationId="{D192B843-BD5D-86C1-01BB-4B884BB0CEBF}"/>
          </ac:cxnSpMkLst>
        </pc:cxnChg>
        <pc:cxnChg chg="add del mod">
          <ac:chgData name="Minh Tran" userId="59ade502-7af3-4e1d-b883-7a9e2f25f753" providerId="ADAL" clId="{B27C2AB0-6E6F-4507-9BBA-84CD93A8B44E}" dt="2023-08-16T07:43:05.887" v="3918"/>
          <ac:cxnSpMkLst>
            <pc:docMk/>
            <pc:sldMk cId="2775101601" sldId="460"/>
            <ac:cxnSpMk id="24" creationId="{6A9AC46A-FB98-1097-0013-07BD7AC6BE2D}"/>
          </ac:cxnSpMkLst>
        </pc:cxnChg>
        <pc:cxnChg chg="add mod">
          <ac:chgData name="Minh Tran" userId="59ade502-7af3-4e1d-b883-7a9e2f25f753" providerId="ADAL" clId="{B27C2AB0-6E6F-4507-9BBA-84CD93A8B44E}" dt="2023-08-16T07:43:05.934" v="3919"/>
          <ac:cxnSpMkLst>
            <pc:docMk/>
            <pc:sldMk cId="2775101601" sldId="460"/>
            <ac:cxnSpMk id="35" creationId="{5E480EDC-D2E2-D666-3505-72A11AEB3B82}"/>
          </ac:cxnSpMkLst>
        </pc:cxnChg>
        <pc:cxnChg chg="add mod">
          <ac:chgData name="Minh Tran" userId="59ade502-7af3-4e1d-b883-7a9e2f25f753" providerId="ADAL" clId="{B27C2AB0-6E6F-4507-9BBA-84CD93A8B44E}" dt="2023-08-16T07:43:05.934" v="3919"/>
          <ac:cxnSpMkLst>
            <pc:docMk/>
            <pc:sldMk cId="2775101601" sldId="460"/>
            <ac:cxnSpMk id="36" creationId="{BC01DA58-3088-D0E6-D5DE-48B4100C8726}"/>
          </ac:cxnSpMkLst>
        </pc:cxnChg>
        <pc:cxnChg chg="add mod">
          <ac:chgData name="Minh Tran" userId="59ade502-7af3-4e1d-b883-7a9e2f25f753" providerId="ADAL" clId="{B27C2AB0-6E6F-4507-9BBA-84CD93A8B44E}" dt="2023-08-16T07:43:05.934" v="3919"/>
          <ac:cxnSpMkLst>
            <pc:docMk/>
            <pc:sldMk cId="2775101601" sldId="460"/>
            <ac:cxnSpMk id="37" creationId="{217BCB0F-3C30-19A0-CB9F-3B620DEEED08}"/>
          </ac:cxnSpMkLst>
        </pc:cxnChg>
        <pc:cxnChg chg="add mod">
          <ac:chgData name="Minh Tran" userId="59ade502-7af3-4e1d-b883-7a9e2f25f753" providerId="ADAL" clId="{B27C2AB0-6E6F-4507-9BBA-84CD93A8B44E}" dt="2023-08-16T07:43:05.934" v="3919"/>
          <ac:cxnSpMkLst>
            <pc:docMk/>
            <pc:sldMk cId="2775101601" sldId="460"/>
            <ac:cxnSpMk id="39" creationId="{E8784189-CB8C-628F-3B77-80CD5358ED5A}"/>
          </ac:cxnSpMkLst>
        </pc:cxnChg>
        <pc:cxnChg chg="add mod">
          <ac:chgData name="Minh Tran" userId="59ade502-7af3-4e1d-b883-7a9e2f25f753" providerId="ADAL" clId="{B27C2AB0-6E6F-4507-9BBA-84CD93A8B44E}" dt="2023-08-16T07:43:05.934" v="3919"/>
          <ac:cxnSpMkLst>
            <pc:docMk/>
            <pc:sldMk cId="2775101601" sldId="460"/>
            <ac:cxnSpMk id="40" creationId="{53DC3941-161A-28B3-4DB0-AF3C4877FA8F}"/>
          </ac:cxnSpMkLst>
        </pc:cxnChg>
        <pc:cxnChg chg="add mod">
          <ac:chgData name="Minh Tran" userId="59ade502-7af3-4e1d-b883-7a9e2f25f753" providerId="ADAL" clId="{B27C2AB0-6E6F-4507-9BBA-84CD93A8B44E}" dt="2023-08-16T07:43:05.934" v="3919"/>
          <ac:cxnSpMkLst>
            <pc:docMk/>
            <pc:sldMk cId="2775101601" sldId="460"/>
            <ac:cxnSpMk id="42" creationId="{1BE51905-6431-CCB2-96A8-0D794619EFE9}"/>
          </ac:cxnSpMkLst>
        </pc:cxnChg>
        <pc:cxnChg chg="add mod">
          <ac:chgData name="Minh Tran" userId="59ade502-7af3-4e1d-b883-7a9e2f25f753" providerId="ADAL" clId="{B27C2AB0-6E6F-4507-9BBA-84CD93A8B44E}" dt="2023-08-16T07:43:05.934" v="3919"/>
          <ac:cxnSpMkLst>
            <pc:docMk/>
            <pc:sldMk cId="2775101601" sldId="460"/>
            <ac:cxnSpMk id="52" creationId="{362575E5-AB4B-73CD-825E-9176D37D3B7C}"/>
          </ac:cxnSpMkLst>
        </pc:cxnChg>
        <pc:cxnChg chg="add mod">
          <ac:chgData name="Minh Tran" userId="59ade502-7af3-4e1d-b883-7a9e2f25f753" providerId="ADAL" clId="{B27C2AB0-6E6F-4507-9BBA-84CD93A8B44E}" dt="2023-08-16T07:43:05.934" v="3919"/>
          <ac:cxnSpMkLst>
            <pc:docMk/>
            <pc:sldMk cId="2775101601" sldId="460"/>
            <ac:cxnSpMk id="54" creationId="{F9086152-0065-0797-4F2A-34389034FB55}"/>
          </ac:cxnSpMkLst>
        </pc:cxnChg>
        <pc:cxnChg chg="add mod">
          <ac:chgData name="Minh Tran" userId="59ade502-7af3-4e1d-b883-7a9e2f25f753" providerId="ADAL" clId="{B27C2AB0-6E6F-4507-9BBA-84CD93A8B44E}" dt="2023-08-16T07:43:05.934" v="3919"/>
          <ac:cxnSpMkLst>
            <pc:docMk/>
            <pc:sldMk cId="2775101601" sldId="460"/>
            <ac:cxnSpMk id="55" creationId="{AC5C9C74-230B-0091-0CC9-7732768DBDA5}"/>
          </ac:cxnSpMkLst>
        </pc:cxnChg>
      </pc:sldChg>
      <pc:sldChg chg="addSp delSp modSp new mod modTransition modAnim">
        <pc:chgData name="Minh Tran" userId="59ade502-7af3-4e1d-b883-7a9e2f25f753" providerId="ADAL" clId="{B27C2AB0-6E6F-4507-9BBA-84CD93A8B44E}" dt="2023-08-16T08:06:35.641" v="4097"/>
        <pc:sldMkLst>
          <pc:docMk/>
          <pc:sldMk cId="1943195963" sldId="461"/>
        </pc:sldMkLst>
        <pc:spChg chg="mod">
          <ac:chgData name="Minh Tran" userId="59ade502-7af3-4e1d-b883-7a9e2f25f753" providerId="ADAL" clId="{B27C2AB0-6E6F-4507-9BBA-84CD93A8B44E}" dt="2023-08-16T07:53:24.240" v="3960"/>
          <ac:spMkLst>
            <pc:docMk/>
            <pc:sldMk cId="1943195963" sldId="461"/>
            <ac:spMk id="2" creationId="{EA793741-DE2F-77A0-9394-06737177110B}"/>
          </ac:spMkLst>
        </pc:spChg>
        <pc:spChg chg="add del mod">
          <ac:chgData name="Minh Tran" userId="59ade502-7af3-4e1d-b883-7a9e2f25f753" providerId="ADAL" clId="{B27C2AB0-6E6F-4507-9BBA-84CD93A8B44E}" dt="2023-08-16T07:53:03.122" v="3952"/>
          <ac:spMkLst>
            <pc:docMk/>
            <pc:sldMk cId="1943195963" sldId="461"/>
            <ac:spMk id="3" creationId="{25E053E8-8FE0-79BA-C59D-F8E116B7DBE0}"/>
          </ac:spMkLst>
        </pc:spChg>
        <pc:spChg chg="mod">
          <ac:chgData name="Minh Tran" userId="59ade502-7af3-4e1d-b883-7a9e2f25f753" providerId="ADAL" clId="{B27C2AB0-6E6F-4507-9BBA-84CD93A8B44E}" dt="2023-08-16T07:52:55.248" v="3949"/>
          <ac:spMkLst>
            <pc:docMk/>
            <pc:sldMk cId="1943195963" sldId="461"/>
            <ac:spMk id="5" creationId="{593E0802-AEDE-6592-5432-3A24916B87CF}"/>
          </ac:spMkLst>
        </pc:spChg>
        <pc:spChg chg="mod">
          <ac:chgData name="Minh Tran" userId="59ade502-7af3-4e1d-b883-7a9e2f25f753" providerId="ADAL" clId="{B27C2AB0-6E6F-4507-9BBA-84CD93A8B44E}" dt="2023-08-16T07:52:55.248" v="3949"/>
          <ac:spMkLst>
            <pc:docMk/>
            <pc:sldMk cId="1943195963" sldId="461"/>
            <ac:spMk id="6" creationId="{D027912E-041A-2B3C-EFCB-22E42C80435E}"/>
          </ac:spMkLst>
        </pc:spChg>
        <pc:spChg chg="mod">
          <ac:chgData name="Minh Tran" userId="59ade502-7af3-4e1d-b883-7a9e2f25f753" providerId="ADAL" clId="{B27C2AB0-6E6F-4507-9BBA-84CD93A8B44E}" dt="2023-08-16T07:52:55.248" v="3949"/>
          <ac:spMkLst>
            <pc:docMk/>
            <pc:sldMk cId="1943195963" sldId="461"/>
            <ac:spMk id="7" creationId="{CB951F62-F148-D9F7-1DD4-8508001B6690}"/>
          </ac:spMkLst>
        </pc:spChg>
        <pc:spChg chg="mod">
          <ac:chgData name="Minh Tran" userId="59ade502-7af3-4e1d-b883-7a9e2f25f753" providerId="ADAL" clId="{B27C2AB0-6E6F-4507-9BBA-84CD93A8B44E}" dt="2023-08-16T07:52:55.248" v="3949"/>
          <ac:spMkLst>
            <pc:docMk/>
            <pc:sldMk cId="1943195963" sldId="461"/>
            <ac:spMk id="8" creationId="{5D60915E-E750-DE20-08A9-3383624A4DB5}"/>
          </ac:spMkLst>
        </pc:spChg>
        <pc:spChg chg="mod">
          <ac:chgData name="Minh Tran" userId="59ade502-7af3-4e1d-b883-7a9e2f25f753" providerId="ADAL" clId="{B27C2AB0-6E6F-4507-9BBA-84CD93A8B44E}" dt="2023-08-16T07:52:55.248" v="3949"/>
          <ac:spMkLst>
            <pc:docMk/>
            <pc:sldMk cId="1943195963" sldId="461"/>
            <ac:spMk id="9" creationId="{B5EDEB9B-D681-2644-8C3C-29E884990A51}"/>
          </ac:spMkLst>
        </pc:spChg>
        <pc:spChg chg="mod">
          <ac:chgData name="Minh Tran" userId="59ade502-7af3-4e1d-b883-7a9e2f25f753" providerId="ADAL" clId="{B27C2AB0-6E6F-4507-9BBA-84CD93A8B44E}" dt="2023-08-16T07:52:55.248" v="3949"/>
          <ac:spMkLst>
            <pc:docMk/>
            <pc:sldMk cId="1943195963" sldId="461"/>
            <ac:spMk id="12" creationId="{164BF957-7F54-6452-5FBF-F8830E643673}"/>
          </ac:spMkLst>
        </pc:spChg>
        <pc:spChg chg="mod">
          <ac:chgData name="Minh Tran" userId="59ade502-7af3-4e1d-b883-7a9e2f25f753" providerId="ADAL" clId="{B27C2AB0-6E6F-4507-9BBA-84CD93A8B44E}" dt="2023-08-16T07:52:55.248" v="3949"/>
          <ac:spMkLst>
            <pc:docMk/>
            <pc:sldMk cId="1943195963" sldId="461"/>
            <ac:spMk id="13" creationId="{F409801F-308C-A0F0-F6E1-188D34525901}"/>
          </ac:spMkLst>
        </pc:spChg>
        <pc:spChg chg="mod">
          <ac:chgData name="Minh Tran" userId="59ade502-7af3-4e1d-b883-7a9e2f25f753" providerId="ADAL" clId="{B27C2AB0-6E6F-4507-9BBA-84CD93A8B44E}" dt="2023-08-16T07:52:55.248" v="3949"/>
          <ac:spMkLst>
            <pc:docMk/>
            <pc:sldMk cId="1943195963" sldId="461"/>
            <ac:spMk id="15" creationId="{EF2B994C-A052-925B-D026-98E94370BD2A}"/>
          </ac:spMkLst>
        </pc:spChg>
        <pc:spChg chg="mod">
          <ac:chgData name="Minh Tran" userId="59ade502-7af3-4e1d-b883-7a9e2f25f753" providerId="ADAL" clId="{B27C2AB0-6E6F-4507-9BBA-84CD93A8B44E}" dt="2023-08-16T07:52:55.248" v="3949"/>
          <ac:spMkLst>
            <pc:docMk/>
            <pc:sldMk cId="1943195963" sldId="461"/>
            <ac:spMk id="17" creationId="{C537D433-A64E-0C51-5F01-9CE413DB54DE}"/>
          </ac:spMkLst>
        </pc:spChg>
        <pc:spChg chg="mod">
          <ac:chgData name="Minh Tran" userId="59ade502-7af3-4e1d-b883-7a9e2f25f753" providerId="ADAL" clId="{B27C2AB0-6E6F-4507-9BBA-84CD93A8B44E}" dt="2023-08-16T07:52:55.248" v="3949"/>
          <ac:spMkLst>
            <pc:docMk/>
            <pc:sldMk cId="1943195963" sldId="461"/>
            <ac:spMk id="20" creationId="{8F00D584-788E-B38D-DDC2-BE3D04BB1BC6}"/>
          </ac:spMkLst>
        </pc:spChg>
        <pc:spChg chg="mod">
          <ac:chgData name="Minh Tran" userId="59ade502-7af3-4e1d-b883-7a9e2f25f753" providerId="ADAL" clId="{B27C2AB0-6E6F-4507-9BBA-84CD93A8B44E}" dt="2023-08-16T07:52:55.248" v="3949"/>
          <ac:spMkLst>
            <pc:docMk/>
            <pc:sldMk cId="1943195963" sldId="461"/>
            <ac:spMk id="22" creationId="{104E1D0C-4AE0-E9ED-8BE1-672AF0FF7BE7}"/>
          </ac:spMkLst>
        </pc:spChg>
        <pc:spChg chg="mod">
          <ac:chgData name="Minh Tran" userId="59ade502-7af3-4e1d-b883-7a9e2f25f753" providerId="ADAL" clId="{B27C2AB0-6E6F-4507-9BBA-84CD93A8B44E}" dt="2023-08-16T07:52:55.248" v="3949"/>
          <ac:spMkLst>
            <pc:docMk/>
            <pc:sldMk cId="1943195963" sldId="461"/>
            <ac:spMk id="24" creationId="{C6966134-DCC3-F0BD-3435-AF3042CAC036}"/>
          </ac:spMkLst>
        </pc:spChg>
        <pc:spChg chg="add del mod">
          <ac:chgData name="Minh Tran" userId="59ade502-7af3-4e1d-b883-7a9e2f25f753" providerId="ADAL" clId="{B27C2AB0-6E6F-4507-9BBA-84CD93A8B44E}" dt="2023-08-16T07:53:16.229" v="3955" actId="478"/>
          <ac:spMkLst>
            <pc:docMk/>
            <pc:sldMk cId="1943195963" sldId="461"/>
            <ac:spMk id="32" creationId="{5E821815-D63D-6B2F-2702-41CF69874463}"/>
          </ac:spMkLst>
        </pc:spChg>
        <pc:spChg chg="mod">
          <ac:chgData name="Minh Tran" userId="59ade502-7af3-4e1d-b883-7a9e2f25f753" providerId="ADAL" clId="{B27C2AB0-6E6F-4507-9BBA-84CD93A8B44E}" dt="2023-08-16T07:53:03.152" v="3953"/>
          <ac:spMkLst>
            <pc:docMk/>
            <pc:sldMk cId="1943195963" sldId="461"/>
            <ac:spMk id="34" creationId="{92AB540E-DC5F-5DF7-B513-F471BD0F311D}"/>
          </ac:spMkLst>
        </pc:spChg>
        <pc:spChg chg="mod">
          <ac:chgData name="Minh Tran" userId="59ade502-7af3-4e1d-b883-7a9e2f25f753" providerId="ADAL" clId="{B27C2AB0-6E6F-4507-9BBA-84CD93A8B44E}" dt="2023-08-16T07:53:03.152" v="3953"/>
          <ac:spMkLst>
            <pc:docMk/>
            <pc:sldMk cId="1943195963" sldId="461"/>
            <ac:spMk id="35" creationId="{5883062F-A7B2-95B8-14FD-4B0BDBA6F2B4}"/>
          </ac:spMkLst>
        </pc:spChg>
        <pc:spChg chg="mod">
          <ac:chgData name="Minh Tran" userId="59ade502-7af3-4e1d-b883-7a9e2f25f753" providerId="ADAL" clId="{B27C2AB0-6E6F-4507-9BBA-84CD93A8B44E}" dt="2023-08-16T07:53:03.152" v="3953"/>
          <ac:spMkLst>
            <pc:docMk/>
            <pc:sldMk cId="1943195963" sldId="461"/>
            <ac:spMk id="36" creationId="{B40A9762-726B-850D-DBD9-431346EC377A}"/>
          </ac:spMkLst>
        </pc:spChg>
        <pc:spChg chg="mod">
          <ac:chgData name="Minh Tran" userId="59ade502-7af3-4e1d-b883-7a9e2f25f753" providerId="ADAL" clId="{B27C2AB0-6E6F-4507-9BBA-84CD93A8B44E}" dt="2023-08-16T07:53:03.152" v="3953"/>
          <ac:spMkLst>
            <pc:docMk/>
            <pc:sldMk cId="1943195963" sldId="461"/>
            <ac:spMk id="37" creationId="{86BF1987-252D-B97B-EE40-1309FB87D3D0}"/>
          </ac:spMkLst>
        </pc:spChg>
        <pc:spChg chg="mod">
          <ac:chgData name="Minh Tran" userId="59ade502-7af3-4e1d-b883-7a9e2f25f753" providerId="ADAL" clId="{B27C2AB0-6E6F-4507-9BBA-84CD93A8B44E}" dt="2023-08-16T07:53:03.152" v="3953"/>
          <ac:spMkLst>
            <pc:docMk/>
            <pc:sldMk cId="1943195963" sldId="461"/>
            <ac:spMk id="38" creationId="{1A1A08AF-5F16-4692-5865-3F3F15AD2DD8}"/>
          </ac:spMkLst>
        </pc:spChg>
        <pc:spChg chg="mod">
          <ac:chgData name="Minh Tran" userId="59ade502-7af3-4e1d-b883-7a9e2f25f753" providerId="ADAL" clId="{B27C2AB0-6E6F-4507-9BBA-84CD93A8B44E}" dt="2023-08-16T07:53:03.152" v="3953"/>
          <ac:spMkLst>
            <pc:docMk/>
            <pc:sldMk cId="1943195963" sldId="461"/>
            <ac:spMk id="41" creationId="{FAC6F0F5-91C6-3AFB-1866-6473A8230581}"/>
          </ac:spMkLst>
        </pc:spChg>
        <pc:spChg chg="mod">
          <ac:chgData name="Minh Tran" userId="59ade502-7af3-4e1d-b883-7a9e2f25f753" providerId="ADAL" clId="{B27C2AB0-6E6F-4507-9BBA-84CD93A8B44E}" dt="2023-08-16T07:53:03.152" v="3953"/>
          <ac:spMkLst>
            <pc:docMk/>
            <pc:sldMk cId="1943195963" sldId="461"/>
            <ac:spMk id="42" creationId="{B7C1629F-4D88-EAC7-20FC-8C0ADA38F8B2}"/>
          </ac:spMkLst>
        </pc:spChg>
        <pc:spChg chg="mod">
          <ac:chgData name="Minh Tran" userId="59ade502-7af3-4e1d-b883-7a9e2f25f753" providerId="ADAL" clId="{B27C2AB0-6E6F-4507-9BBA-84CD93A8B44E}" dt="2023-08-16T07:53:03.152" v="3953"/>
          <ac:spMkLst>
            <pc:docMk/>
            <pc:sldMk cId="1943195963" sldId="461"/>
            <ac:spMk id="44" creationId="{6794810F-C218-8D66-84C6-FCC0FEEF773D}"/>
          </ac:spMkLst>
        </pc:spChg>
        <pc:spChg chg="mod">
          <ac:chgData name="Minh Tran" userId="59ade502-7af3-4e1d-b883-7a9e2f25f753" providerId="ADAL" clId="{B27C2AB0-6E6F-4507-9BBA-84CD93A8B44E}" dt="2023-08-16T07:53:03.152" v="3953"/>
          <ac:spMkLst>
            <pc:docMk/>
            <pc:sldMk cId="1943195963" sldId="461"/>
            <ac:spMk id="46" creationId="{86344C6F-06EB-C031-CB6E-1BF7A1876673}"/>
          </ac:spMkLst>
        </pc:spChg>
        <pc:spChg chg="mod">
          <ac:chgData name="Minh Tran" userId="59ade502-7af3-4e1d-b883-7a9e2f25f753" providerId="ADAL" clId="{B27C2AB0-6E6F-4507-9BBA-84CD93A8B44E}" dt="2023-08-16T07:53:03.152" v="3953"/>
          <ac:spMkLst>
            <pc:docMk/>
            <pc:sldMk cId="1943195963" sldId="461"/>
            <ac:spMk id="49" creationId="{F7B8038B-8086-4537-11DC-6B80A003CDC4}"/>
          </ac:spMkLst>
        </pc:spChg>
        <pc:spChg chg="mod">
          <ac:chgData name="Minh Tran" userId="59ade502-7af3-4e1d-b883-7a9e2f25f753" providerId="ADAL" clId="{B27C2AB0-6E6F-4507-9BBA-84CD93A8B44E}" dt="2023-08-16T07:53:03.152" v="3953"/>
          <ac:spMkLst>
            <pc:docMk/>
            <pc:sldMk cId="1943195963" sldId="461"/>
            <ac:spMk id="51" creationId="{6F2C2D96-C825-C9A3-F1AB-483F81C1A710}"/>
          </ac:spMkLst>
        </pc:spChg>
        <pc:spChg chg="mod">
          <ac:chgData name="Minh Tran" userId="59ade502-7af3-4e1d-b883-7a9e2f25f753" providerId="ADAL" clId="{B27C2AB0-6E6F-4507-9BBA-84CD93A8B44E}" dt="2023-08-16T07:53:03.152" v="3953"/>
          <ac:spMkLst>
            <pc:docMk/>
            <pc:sldMk cId="1943195963" sldId="461"/>
            <ac:spMk id="53" creationId="{8E7A13E4-DB27-E109-1A11-FC46D8E06CAE}"/>
          </ac:spMkLst>
        </pc:spChg>
        <pc:grpChg chg="add del mod">
          <ac:chgData name="Minh Tran" userId="59ade502-7af3-4e1d-b883-7a9e2f25f753" providerId="ADAL" clId="{B27C2AB0-6E6F-4507-9BBA-84CD93A8B44E}" dt="2023-08-16T07:53:03.122" v="3952"/>
          <ac:grpSpMkLst>
            <pc:docMk/>
            <pc:sldMk cId="1943195963" sldId="461"/>
            <ac:grpSpMk id="4" creationId="{8CA24457-AC47-987A-D3EA-F8428B15AA38}"/>
          </ac:grpSpMkLst>
        </pc:grpChg>
        <pc:grpChg chg="add mod">
          <ac:chgData name="Minh Tran" userId="59ade502-7af3-4e1d-b883-7a9e2f25f753" providerId="ADAL" clId="{B27C2AB0-6E6F-4507-9BBA-84CD93A8B44E}" dt="2023-08-16T07:53:03.152" v="3953"/>
          <ac:grpSpMkLst>
            <pc:docMk/>
            <pc:sldMk cId="1943195963" sldId="461"/>
            <ac:grpSpMk id="33" creationId="{39C20186-59D5-44B5-18B6-5FBAD4D7F38E}"/>
          </ac:grpSpMkLst>
        </pc:grpChg>
        <pc:graphicFrameChg chg="add del mod">
          <ac:chgData name="Minh Tran" userId="59ade502-7af3-4e1d-b883-7a9e2f25f753" providerId="ADAL" clId="{B27C2AB0-6E6F-4507-9BBA-84CD93A8B44E}" dt="2023-08-16T07:53:03.122" v="3952"/>
          <ac:graphicFrameMkLst>
            <pc:docMk/>
            <pc:sldMk cId="1943195963" sldId="461"/>
            <ac:graphicFrameMk id="31" creationId="{8FA0046C-8ED4-8B12-2A65-4B8877DDA652}"/>
          </ac:graphicFrameMkLst>
        </pc:graphicFrameChg>
        <pc:graphicFrameChg chg="add mod">
          <ac:chgData name="Minh Tran" userId="59ade502-7af3-4e1d-b883-7a9e2f25f753" providerId="ADAL" clId="{B27C2AB0-6E6F-4507-9BBA-84CD93A8B44E}" dt="2023-08-16T07:53:03.152" v="3953"/>
          <ac:graphicFrameMkLst>
            <pc:docMk/>
            <pc:sldMk cId="1943195963" sldId="461"/>
            <ac:graphicFrameMk id="60" creationId="{F14CE691-A61F-DBFD-1B80-759427274B43}"/>
          </ac:graphicFrameMkLst>
        </pc:graphicFrameChg>
        <pc:picChg chg="mod">
          <ac:chgData name="Minh Tran" userId="59ade502-7af3-4e1d-b883-7a9e2f25f753" providerId="ADAL" clId="{B27C2AB0-6E6F-4507-9BBA-84CD93A8B44E}" dt="2023-08-16T07:52:55.248" v="3949"/>
          <ac:picMkLst>
            <pc:docMk/>
            <pc:sldMk cId="1943195963" sldId="461"/>
            <ac:picMk id="10" creationId="{3753502E-B24E-E212-55BC-0A8E865057DC}"/>
          </ac:picMkLst>
        </pc:picChg>
        <pc:picChg chg="mod">
          <ac:chgData name="Minh Tran" userId="59ade502-7af3-4e1d-b883-7a9e2f25f753" providerId="ADAL" clId="{B27C2AB0-6E6F-4507-9BBA-84CD93A8B44E}" dt="2023-08-16T07:52:55.248" v="3949"/>
          <ac:picMkLst>
            <pc:docMk/>
            <pc:sldMk cId="1943195963" sldId="461"/>
            <ac:picMk id="14" creationId="{149A4E9D-66A2-B497-3CD3-454FD372996C}"/>
          </ac:picMkLst>
        </pc:picChg>
        <pc:picChg chg="mod">
          <ac:chgData name="Minh Tran" userId="59ade502-7af3-4e1d-b883-7a9e2f25f753" providerId="ADAL" clId="{B27C2AB0-6E6F-4507-9BBA-84CD93A8B44E}" dt="2023-08-16T07:52:55.248" v="3949"/>
          <ac:picMkLst>
            <pc:docMk/>
            <pc:sldMk cId="1943195963" sldId="461"/>
            <ac:picMk id="16" creationId="{A9A63BBF-0BA6-6F1A-AEF7-2FB04F928B4A}"/>
          </ac:picMkLst>
        </pc:picChg>
        <pc:picChg chg="mod">
          <ac:chgData name="Minh Tran" userId="59ade502-7af3-4e1d-b883-7a9e2f25f753" providerId="ADAL" clId="{B27C2AB0-6E6F-4507-9BBA-84CD93A8B44E}" dt="2023-08-16T07:52:55.248" v="3949"/>
          <ac:picMkLst>
            <pc:docMk/>
            <pc:sldMk cId="1943195963" sldId="461"/>
            <ac:picMk id="21" creationId="{B6C4A325-A244-ED82-B3A5-2A8BB60916FB}"/>
          </ac:picMkLst>
        </pc:picChg>
        <pc:picChg chg="mod">
          <ac:chgData name="Minh Tran" userId="59ade502-7af3-4e1d-b883-7a9e2f25f753" providerId="ADAL" clId="{B27C2AB0-6E6F-4507-9BBA-84CD93A8B44E}" dt="2023-08-16T07:52:55.248" v="3949"/>
          <ac:picMkLst>
            <pc:docMk/>
            <pc:sldMk cId="1943195963" sldId="461"/>
            <ac:picMk id="23" creationId="{BB0A4C97-3E61-1B2F-AC06-455544B5D90C}"/>
          </ac:picMkLst>
        </pc:picChg>
        <pc:picChg chg="mod">
          <ac:chgData name="Minh Tran" userId="59ade502-7af3-4e1d-b883-7a9e2f25f753" providerId="ADAL" clId="{B27C2AB0-6E6F-4507-9BBA-84CD93A8B44E}" dt="2023-08-16T07:53:03.152" v="3953"/>
          <ac:picMkLst>
            <pc:docMk/>
            <pc:sldMk cId="1943195963" sldId="461"/>
            <ac:picMk id="39" creationId="{59CBF72C-FBF2-3A8D-A271-49E8EDC1C803}"/>
          </ac:picMkLst>
        </pc:picChg>
        <pc:picChg chg="mod">
          <ac:chgData name="Minh Tran" userId="59ade502-7af3-4e1d-b883-7a9e2f25f753" providerId="ADAL" clId="{B27C2AB0-6E6F-4507-9BBA-84CD93A8B44E}" dt="2023-08-16T07:53:03.152" v="3953"/>
          <ac:picMkLst>
            <pc:docMk/>
            <pc:sldMk cId="1943195963" sldId="461"/>
            <ac:picMk id="43" creationId="{E74FD021-26EE-6C9B-F93E-767284C77FC8}"/>
          </ac:picMkLst>
        </pc:picChg>
        <pc:picChg chg="mod">
          <ac:chgData name="Minh Tran" userId="59ade502-7af3-4e1d-b883-7a9e2f25f753" providerId="ADAL" clId="{B27C2AB0-6E6F-4507-9BBA-84CD93A8B44E}" dt="2023-08-16T07:53:03.152" v="3953"/>
          <ac:picMkLst>
            <pc:docMk/>
            <pc:sldMk cId="1943195963" sldId="461"/>
            <ac:picMk id="45" creationId="{4746CABF-DFAB-5F80-C898-086F6B426BD5}"/>
          </ac:picMkLst>
        </pc:picChg>
        <pc:picChg chg="mod">
          <ac:chgData name="Minh Tran" userId="59ade502-7af3-4e1d-b883-7a9e2f25f753" providerId="ADAL" clId="{B27C2AB0-6E6F-4507-9BBA-84CD93A8B44E}" dt="2023-08-16T07:53:03.152" v="3953"/>
          <ac:picMkLst>
            <pc:docMk/>
            <pc:sldMk cId="1943195963" sldId="461"/>
            <ac:picMk id="50" creationId="{770AAB2E-4241-F5E3-E25F-28A4B18CB872}"/>
          </ac:picMkLst>
        </pc:picChg>
        <pc:picChg chg="mod">
          <ac:chgData name="Minh Tran" userId="59ade502-7af3-4e1d-b883-7a9e2f25f753" providerId="ADAL" clId="{B27C2AB0-6E6F-4507-9BBA-84CD93A8B44E}" dt="2023-08-16T07:53:03.152" v="3953"/>
          <ac:picMkLst>
            <pc:docMk/>
            <pc:sldMk cId="1943195963" sldId="461"/>
            <ac:picMk id="52" creationId="{5A56A066-29EA-B057-E3FF-1198F7208403}"/>
          </ac:picMkLst>
        </pc:picChg>
        <pc:cxnChg chg="mod">
          <ac:chgData name="Minh Tran" userId="59ade502-7af3-4e1d-b883-7a9e2f25f753" providerId="ADAL" clId="{B27C2AB0-6E6F-4507-9BBA-84CD93A8B44E}" dt="2023-08-16T07:52:55.248" v="3949"/>
          <ac:cxnSpMkLst>
            <pc:docMk/>
            <pc:sldMk cId="1943195963" sldId="461"/>
            <ac:cxnSpMk id="11" creationId="{208D6068-20A6-E878-CA49-35B1F3F631C5}"/>
          </ac:cxnSpMkLst>
        </pc:cxnChg>
        <pc:cxnChg chg="mod">
          <ac:chgData name="Minh Tran" userId="59ade502-7af3-4e1d-b883-7a9e2f25f753" providerId="ADAL" clId="{B27C2AB0-6E6F-4507-9BBA-84CD93A8B44E}" dt="2023-08-16T07:52:55.248" v="3949"/>
          <ac:cxnSpMkLst>
            <pc:docMk/>
            <pc:sldMk cId="1943195963" sldId="461"/>
            <ac:cxnSpMk id="18" creationId="{4802BBB0-CDDD-7D15-0D95-EA6BE5D8EC4D}"/>
          </ac:cxnSpMkLst>
        </pc:cxnChg>
        <pc:cxnChg chg="mod">
          <ac:chgData name="Minh Tran" userId="59ade502-7af3-4e1d-b883-7a9e2f25f753" providerId="ADAL" clId="{B27C2AB0-6E6F-4507-9BBA-84CD93A8B44E}" dt="2023-08-16T07:52:55.248" v="3949"/>
          <ac:cxnSpMkLst>
            <pc:docMk/>
            <pc:sldMk cId="1943195963" sldId="461"/>
            <ac:cxnSpMk id="19" creationId="{D530B04E-7AA5-2138-06BC-7E2D9293D3FC}"/>
          </ac:cxnSpMkLst>
        </pc:cxnChg>
        <pc:cxnChg chg="mod">
          <ac:chgData name="Minh Tran" userId="59ade502-7af3-4e1d-b883-7a9e2f25f753" providerId="ADAL" clId="{B27C2AB0-6E6F-4507-9BBA-84CD93A8B44E}" dt="2023-08-16T07:52:55.248" v="3949"/>
          <ac:cxnSpMkLst>
            <pc:docMk/>
            <pc:sldMk cId="1943195963" sldId="461"/>
            <ac:cxnSpMk id="25" creationId="{D3BC6D52-BCC7-6F87-EBC9-329526D3A442}"/>
          </ac:cxnSpMkLst>
        </pc:cxnChg>
        <pc:cxnChg chg="mod">
          <ac:chgData name="Minh Tran" userId="59ade502-7af3-4e1d-b883-7a9e2f25f753" providerId="ADAL" clId="{B27C2AB0-6E6F-4507-9BBA-84CD93A8B44E}" dt="2023-08-16T07:52:55.248" v="3949"/>
          <ac:cxnSpMkLst>
            <pc:docMk/>
            <pc:sldMk cId="1943195963" sldId="461"/>
            <ac:cxnSpMk id="26" creationId="{8329D457-4444-B3AB-3497-CBBFA6B10668}"/>
          </ac:cxnSpMkLst>
        </pc:cxnChg>
        <pc:cxnChg chg="mod">
          <ac:chgData name="Minh Tran" userId="59ade502-7af3-4e1d-b883-7a9e2f25f753" providerId="ADAL" clId="{B27C2AB0-6E6F-4507-9BBA-84CD93A8B44E}" dt="2023-08-16T07:52:55.248" v="3949"/>
          <ac:cxnSpMkLst>
            <pc:docMk/>
            <pc:sldMk cId="1943195963" sldId="461"/>
            <ac:cxnSpMk id="27" creationId="{26DA98F3-758A-DC61-D4D9-A20C2D92B097}"/>
          </ac:cxnSpMkLst>
        </pc:cxnChg>
        <pc:cxnChg chg="mod">
          <ac:chgData name="Minh Tran" userId="59ade502-7af3-4e1d-b883-7a9e2f25f753" providerId="ADAL" clId="{B27C2AB0-6E6F-4507-9BBA-84CD93A8B44E}" dt="2023-08-16T07:52:55.248" v="3949"/>
          <ac:cxnSpMkLst>
            <pc:docMk/>
            <pc:sldMk cId="1943195963" sldId="461"/>
            <ac:cxnSpMk id="28" creationId="{241E5BAA-5DA8-62D7-1CC6-FFE66887A4B3}"/>
          </ac:cxnSpMkLst>
        </pc:cxnChg>
        <pc:cxnChg chg="mod">
          <ac:chgData name="Minh Tran" userId="59ade502-7af3-4e1d-b883-7a9e2f25f753" providerId="ADAL" clId="{B27C2AB0-6E6F-4507-9BBA-84CD93A8B44E}" dt="2023-08-16T07:52:55.248" v="3949"/>
          <ac:cxnSpMkLst>
            <pc:docMk/>
            <pc:sldMk cId="1943195963" sldId="461"/>
            <ac:cxnSpMk id="29" creationId="{37E6C27F-A039-7107-6125-E6EC1FDAE16A}"/>
          </ac:cxnSpMkLst>
        </pc:cxnChg>
        <pc:cxnChg chg="mod">
          <ac:chgData name="Minh Tran" userId="59ade502-7af3-4e1d-b883-7a9e2f25f753" providerId="ADAL" clId="{B27C2AB0-6E6F-4507-9BBA-84CD93A8B44E}" dt="2023-08-16T07:52:55.248" v="3949"/>
          <ac:cxnSpMkLst>
            <pc:docMk/>
            <pc:sldMk cId="1943195963" sldId="461"/>
            <ac:cxnSpMk id="30" creationId="{E283C967-C019-9260-1E75-FF588C9EF419}"/>
          </ac:cxnSpMkLst>
        </pc:cxnChg>
        <pc:cxnChg chg="mod">
          <ac:chgData name="Minh Tran" userId="59ade502-7af3-4e1d-b883-7a9e2f25f753" providerId="ADAL" clId="{B27C2AB0-6E6F-4507-9BBA-84CD93A8B44E}" dt="2023-08-16T07:53:03.152" v="3953"/>
          <ac:cxnSpMkLst>
            <pc:docMk/>
            <pc:sldMk cId="1943195963" sldId="461"/>
            <ac:cxnSpMk id="40" creationId="{3A5CAF35-3886-E24D-E2D6-8D559B7A0B45}"/>
          </ac:cxnSpMkLst>
        </pc:cxnChg>
        <pc:cxnChg chg="mod">
          <ac:chgData name="Minh Tran" userId="59ade502-7af3-4e1d-b883-7a9e2f25f753" providerId="ADAL" clId="{B27C2AB0-6E6F-4507-9BBA-84CD93A8B44E}" dt="2023-08-16T07:53:03.152" v="3953"/>
          <ac:cxnSpMkLst>
            <pc:docMk/>
            <pc:sldMk cId="1943195963" sldId="461"/>
            <ac:cxnSpMk id="47" creationId="{A30DC5DE-8EC7-D983-320A-7CE5862A1C5A}"/>
          </ac:cxnSpMkLst>
        </pc:cxnChg>
        <pc:cxnChg chg="mod">
          <ac:chgData name="Minh Tran" userId="59ade502-7af3-4e1d-b883-7a9e2f25f753" providerId="ADAL" clId="{B27C2AB0-6E6F-4507-9BBA-84CD93A8B44E}" dt="2023-08-16T07:53:03.152" v="3953"/>
          <ac:cxnSpMkLst>
            <pc:docMk/>
            <pc:sldMk cId="1943195963" sldId="461"/>
            <ac:cxnSpMk id="48" creationId="{97F31E84-1C96-F3A1-07B3-6D18DCE42F1B}"/>
          </ac:cxnSpMkLst>
        </pc:cxnChg>
        <pc:cxnChg chg="mod">
          <ac:chgData name="Minh Tran" userId="59ade502-7af3-4e1d-b883-7a9e2f25f753" providerId="ADAL" clId="{B27C2AB0-6E6F-4507-9BBA-84CD93A8B44E}" dt="2023-08-16T07:53:03.152" v="3953"/>
          <ac:cxnSpMkLst>
            <pc:docMk/>
            <pc:sldMk cId="1943195963" sldId="461"/>
            <ac:cxnSpMk id="54" creationId="{CD64B088-3E76-CF4B-C17C-47F9C8419A6E}"/>
          </ac:cxnSpMkLst>
        </pc:cxnChg>
        <pc:cxnChg chg="mod">
          <ac:chgData name="Minh Tran" userId="59ade502-7af3-4e1d-b883-7a9e2f25f753" providerId="ADAL" clId="{B27C2AB0-6E6F-4507-9BBA-84CD93A8B44E}" dt="2023-08-16T07:53:03.152" v="3953"/>
          <ac:cxnSpMkLst>
            <pc:docMk/>
            <pc:sldMk cId="1943195963" sldId="461"/>
            <ac:cxnSpMk id="55" creationId="{C470F3D6-8AC9-DF49-C056-87C74BD5654C}"/>
          </ac:cxnSpMkLst>
        </pc:cxnChg>
        <pc:cxnChg chg="mod">
          <ac:chgData name="Minh Tran" userId="59ade502-7af3-4e1d-b883-7a9e2f25f753" providerId="ADAL" clId="{B27C2AB0-6E6F-4507-9BBA-84CD93A8B44E}" dt="2023-08-16T07:53:03.152" v="3953"/>
          <ac:cxnSpMkLst>
            <pc:docMk/>
            <pc:sldMk cId="1943195963" sldId="461"/>
            <ac:cxnSpMk id="56" creationId="{5A0475F1-138A-0225-A3F0-489D84535FF6}"/>
          </ac:cxnSpMkLst>
        </pc:cxnChg>
        <pc:cxnChg chg="mod">
          <ac:chgData name="Minh Tran" userId="59ade502-7af3-4e1d-b883-7a9e2f25f753" providerId="ADAL" clId="{B27C2AB0-6E6F-4507-9BBA-84CD93A8B44E}" dt="2023-08-16T07:53:03.152" v="3953"/>
          <ac:cxnSpMkLst>
            <pc:docMk/>
            <pc:sldMk cId="1943195963" sldId="461"/>
            <ac:cxnSpMk id="57" creationId="{D7950219-6D65-7FC3-05B0-23380DCBAE0A}"/>
          </ac:cxnSpMkLst>
        </pc:cxnChg>
        <pc:cxnChg chg="mod">
          <ac:chgData name="Minh Tran" userId="59ade502-7af3-4e1d-b883-7a9e2f25f753" providerId="ADAL" clId="{B27C2AB0-6E6F-4507-9BBA-84CD93A8B44E}" dt="2023-08-16T07:53:03.152" v="3953"/>
          <ac:cxnSpMkLst>
            <pc:docMk/>
            <pc:sldMk cId="1943195963" sldId="461"/>
            <ac:cxnSpMk id="58" creationId="{EC5A07CE-F3F4-2C6E-969E-0616A53841D2}"/>
          </ac:cxnSpMkLst>
        </pc:cxnChg>
        <pc:cxnChg chg="mod">
          <ac:chgData name="Minh Tran" userId="59ade502-7af3-4e1d-b883-7a9e2f25f753" providerId="ADAL" clId="{B27C2AB0-6E6F-4507-9BBA-84CD93A8B44E}" dt="2023-08-16T07:53:03.152" v="3953"/>
          <ac:cxnSpMkLst>
            <pc:docMk/>
            <pc:sldMk cId="1943195963" sldId="461"/>
            <ac:cxnSpMk id="59" creationId="{6F61423E-8B7E-41DC-6AD4-24E3675EEE3D}"/>
          </ac:cxnSpMkLst>
        </pc:cxnChg>
      </pc:sldChg>
      <pc:sldChg chg="addSp delSp modSp new mod modTransition">
        <pc:chgData name="Minh Tran" userId="59ade502-7af3-4e1d-b883-7a9e2f25f753" providerId="ADAL" clId="{B27C2AB0-6E6F-4507-9BBA-84CD93A8B44E}" dt="2023-08-16T08:06:35.641" v="4097"/>
        <pc:sldMkLst>
          <pc:docMk/>
          <pc:sldMk cId="3257213689" sldId="462"/>
        </pc:sldMkLst>
        <pc:spChg chg="mod">
          <ac:chgData name="Minh Tran" userId="59ade502-7af3-4e1d-b883-7a9e2f25f753" providerId="ADAL" clId="{B27C2AB0-6E6F-4507-9BBA-84CD93A8B44E}" dt="2023-08-16T07:58:47.885" v="3973" actId="20577"/>
          <ac:spMkLst>
            <pc:docMk/>
            <pc:sldMk cId="3257213689" sldId="462"/>
            <ac:spMk id="2" creationId="{7175DDAD-5DF4-9D20-EF64-14A6443C9544}"/>
          </ac:spMkLst>
        </pc:spChg>
        <pc:spChg chg="add del mod">
          <ac:chgData name="Minh Tran" userId="59ade502-7af3-4e1d-b883-7a9e2f25f753" providerId="ADAL" clId="{B27C2AB0-6E6F-4507-9BBA-84CD93A8B44E}" dt="2023-08-16T07:58:26.783" v="3964"/>
          <ac:spMkLst>
            <pc:docMk/>
            <pc:sldMk cId="3257213689" sldId="462"/>
            <ac:spMk id="3" creationId="{EBC85834-4B1C-65DA-A1FA-63ABBB9562B9}"/>
          </ac:spMkLst>
        </pc:spChg>
        <pc:spChg chg="add del mod">
          <ac:chgData name="Minh Tran" userId="59ade502-7af3-4e1d-b883-7a9e2f25f753" providerId="ADAL" clId="{B27C2AB0-6E6F-4507-9BBA-84CD93A8B44E}" dt="2023-08-16T07:58:26.783" v="3964"/>
          <ac:spMkLst>
            <pc:docMk/>
            <pc:sldMk cId="3257213689" sldId="462"/>
            <ac:spMk id="4" creationId="{F78B7EE0-325A-D140-1FDF-3180966C2C4A}"/>
          </ac:spMkLst>
        </pc:spChg>
        <pc:spChg chg="add del mod">
          <ac:chgData name="Minh Tran" userId="59ade502-7af3-4e1d-b883-7a9e2f25f753" providerId="ADAL" clId="{B27C2AB0-6E6F-4507-9BBA-84CD93A8B44E}" dt="2023-08-16T07:58:26.783" v="3964"/>
          <ac:spMkLst>
            <pc:docMk/>
            <pc:sldMk cId="3257213689" sldId="462"/>
            <ac:spMk id="5" creationId="{680A0932-92F8-37D6-8E72-474F1171AF51}"/>
          </ac:spMkLst>
        </pc:spChg>
        <pc:spChg chg="add del mod">
          <ac:chgData name="Minh Tran" userId="59ade502-7af3-4e1d-b883-7a9e2f25f753" providerId="ADAL" clId="{B27C2AB0-6E6F-4507-9BBA-84CD93A8B44E}" dt="2023-08-16T07:58:26.783" v="3964"/>
          <ac:spMkLst>
            <pc:docMk/>
            <pc:sldMk cId="3257213689" sldId="462"/>
            <ac:spMk id="6" creationId="{9A269C05-232A-7A19-DA80-E1F67D882BAE}"/>
          </ac:spMkLst>
        </pc:spChg>
        <pc:spChg chg="add del mod">
          <ac:chgData name="Minh Tran" userId="59ade502-7af3-4e1d-b883-7a9e2f25f753" providerId="ADAL" clId="{B27C2AB0-6E6F-4507-9BBA-84CD93A8B44E}" dt="2023-08-16T07:58:26.783" v="3964"/>
          <ac:spMkLst>
            <pc:docMk/>
            <pc:sldMk cId="3257213689" sldId="462"/>
            <ac:spMk id="10" creationId="{9665005C-1ED5-1896-6422-C8EB7A593B49}"/>
          </ac:spMkLst>
        </pc:spChg>
        <pc:spChg chg="mod">
          <ac:chgData name="Minh Tran" userId="59ade502-7af3-4e1d-b883-7a9e2f25f753" providerId="ADAL" clId="{B27C2AB0-6E6F-4507-9BBA-84CD93A8B44E}" dt="2023-08-16T07:58:11.011" v="3963"/>
          <ac:spMkLst>
            <pc:docMk/>
            <pc:sldMk cId="3257213689" sldId="462"/>
            <ac:spMk id="12" creationId="{925CCC7C-B58B-7F3B-8951-04B6C21BCD7E}"/>
          </ac:spMkLst>
        </pc:spChg>
        <pc:spChg chg="add del mod">
          <ac:chgData name="Minh Tran" userId="59ade502-7af3-4e1d-b883-7a9e2f25f753" providerId="ADAL" clId="{B27C2AB0-6E6F-4507-9BBA-84CD93A8B44E}" dt="2023-08-16T07:58:26.783" v="3964"/>
          <ac:spMkLst>
            <pc:docMk/>
            <pc:sldMk cId="3257213689" sldId="462"/>
            <ac:spMk id="15" creationId="{E9603BE3-1ACE-3EA8-0459-C32DAF1F662C}"/>
          </ac:spMkLst>
        </pc:spChg>
        <pc:spChg chg="add del mod">
          <ac:chgData name="Minh Tran" userId="59ade502-7af3-4e1d-b883-7a9e2f25f753" providerId="ADAL" clId="{B27C2AB0-6E6F-4507-9BBA-84CD93A8B44E}" dt="2023-08-16T07:58:26.783" v="3964"/>
          <ac:spMkLst>
            <pc:docMk/>
            <pc:sldMk cId="3257213689" sldId="462"/>
            <ac:spMk id="16" creationId="{3A2B5F40-8D16-3982-8BD4-A18B8B5E94D3}"/>
          </ac:spMkLst>
        </pc:spChg>
        <pc:spChg chg="add del mod">
          <ac:chgData name="Minh Tran" userId="59ade502-7af3-4e1d-b883-7a9e2f25f753" providerId="ADAL" clId="{B27C2AB0-6E6F-4507-9BBA-84CD93A8B44E}" dt="2023-08-16T07:58:26.783" v="3964"/>
          <ac:spMkLst>
            <pc:docMk/>
            <pc:sldMk cId="3257213689" sldId="462"/>
            <ac:spMk id="17" creationId="{56DDBBD1-1F5F-9E59-1680-04A6DDFC6EB1}"/>
          </ac:spMkLst>
        </pc:spChg>
        <pc:spChg chg="mod">
          <ac:chgData name="Minh Tran" userId="59ade502-7af3-4e1d-b883-7a9e2f25f753" providerId="ADAL" clId="{B27C2AB0-6E6F-4507-9BBA-84CD93A8B44E}" dt="2023-08-16T07:58:11.011" v="3963"/>
          <ac:spMkLst>
            <pc:docMk/>
            <pc:sldMk cId="3257213689" sldId="462"/>
            <ac:spMk id="20" creationId="{0976018D-DBB1-A521-A7FC-455F822B5CE9}"/>
          </ac:spMkLst>
        </pc:spChg>
        <pc:spChg chg="mod">
          <ac:chgData name="Minh Tran" userId="59ade502-7af3-4e1d-b883-7a9e2f25f753" providerId="ADAL" clId="{B27C2AB0-6E6F-4507-9BBA-84CD93A8B44E}" dt="2023-08-16T07:58:11.011" v="3963"/>
          <ac:spMkLst>
            <pc:docMk/>
            <pc:sldMk cId="3257213689" sldId="462"/>
            <ac:spMk id="21" creationId="{1B91B78B-CB26-EB6E-3E17-A4DE6BD9A7A7}"/>
          </ac:spMkLst>
        </pc:spChg>
        <pc:spChg chg="mod">
          <ac:chgData name="Minh Tran" userId="59ade502-7af3-4e1d-b883-7a9e2f25f753" providerId="ADAL" clId="{B27C2AB0-6E6F-4507-9BBA-84CD93A8B44E}" dt="2023-08-16T07:58:11.011" v="3963"/>
          <ac:spMkLst>
            <pc:docMk/>
            <pc:sldMk cId="3257213689" sldId="462"/>
            <ac:spMk id="22" creationId="{3BBB878A-5813-C7DB-CA10-7CE043125206}"/>
          </ac:spMkLst>
        </pc:spChg>
        <pc:spChg chg="mod">
          <ac:chgData name="Minh Tran" userId="59ade502-7af3-4e1d-b883-7a9e2f25f753" providerId="ADAL" clId="{B27C2AB0-6E6F-4507-9BBA-84CD93A8B44E}" dt="2023-08-16T07:58:11.011" v="3963"/>
          <ac:spMkLst>
            <pc:docMk/>
            <pc:sldMk cId="3257213689" sldId="462"/>
            <ac:spMk id="24" creationId="{4429CF6B-B089-4B1E-99FB-AB8FDFD04D2D}"/>
          </ac:spMkLst>
        </pc:spChg>
        <pc:spChg chg="mod">
          <ac:chgData name="Minh Tran" userId="59ade502-7af3-4e1d-b883-7a9e2f25f753" providerId="ADAL" clId="{B27C2AB0-6E6F-4507-9BBA-84CD93A8B44E}" dt="2023-08-16T07:58:11.011" v="3963"/>
          <ac:spMkLst>
            <pc:docMk/>
            <pc:sldMk cId="3257213689" sldId="462"/>
            <ac:spMk id="25" creationId="{146591A0-5E59-0E42-0899-C5FFDFBB0105}"/>
          </ac:spMkLst>
        </pc:spChg>
        <pc:spChg chg="mod">
          <ac:chgData name="Minh Tran" userId="59ade502-7af3-4e1d-b883-7a9e2f25f753" providerId="ADAL" clId="{B27C2AB0-6E6F-4507-9BBA-84CD93A8B44E}" dt="2023-08-16T07:58:11.011" v="3963"/>
          <ac:spMkLst>
            <pc:docMk/>
            <pc:sldMk cId="3257213689" sldId="462"/>
            <ac:spMk id="26" creationId="{B0FC31AE-3938-4A6C-254F-2428F109BB0F}"/>
          </ac:spMkLst>
        </pc:spChg>
        <pc:spChg chg="mod">
          <ac:chgData name="Minh Tran" userId="59ade502-7af3-4e1d-b883-7a9e2f25f753" providerId="ADAL" clId="{B27C2AB0-6E6F-4507-9BBA-84CD93A8B44E}" dt="2023-08-16T07:58:11.011" v="3963"/>
          <ac:spMkLst>
            <pc:docMk/>
            <pc:sldMk cId="3257213689" sldId="462"/>
            <ac:spMk id="28" creationId="{316693A4-3015-2052-31E0-2158F26AFA36}"/>
          </ac:spMkLst>
        </pc:spChg>
        <pc:spChg chg="mod">
          <ac:chgData name="Minh Tran" userId="59ade502-7af3-4e1d-b883-7a9e2f25f753" providerId="ADAL" clId="{B27C2AB0-6E6F-4507-9BBA-84CD93A8B44E}" dt="2023-08-16T07:58:11.011" v="3963"/>
          <ac:spMkLst>
            <pc:docMk/>
            <pc:sldMk cId="3257213689" sldId="462"/>
            <ac:spMk id="29" creationId="{FB579DF2-6301-A6FB-92BA-AC6BFEF99C9E}"/>
          </ac:spMkLst>
        </pc:spChg>
        <pc:spChg chg="mod">
          <ac:chgData name="Minh Tran" userId="59ade502-7af3-4e1d-b883-7a9e2f25f753" providerId="ADAL" clId="{B27C2AB0-6E6F-4507-9BBA-84CD93A8B44E}" dt="2023-08-16T07:58:11.011" v="3963"/>
          <ac:spMkLst>
            <pc:docMk/>
            <pc:sldMk cId="3257213689" sldId="462"/>
            <ac:spMk id="30" creationId="{FBB320A4-5979-94EB-3C8E-322F47CA2E7D}"/>
          </ac:spMkLst>
        </pc:spChg>
        <pc:spChg chg="mod">
          <ac:chgData name="Minh Tran" userId="59ade502-7af3-4e1d-b883-7a9e2f25f753" providerId="ADAL" clId="{B27C2AB0-6E6F-4507-9BBA-84CD93A8B44E}" dt="2023-08-16T07:58:11.011" v="3963"/>
          <ac:spMkLst>
            <pc:docMk/>
            <pc:sldMk cId="3257213689" sldId="462"/>
            <ac:spMk id="32" creationId="{17BAA99D-E85E-5434-D92B-942F4B5E8E51}"/>
          </ac:spMkLst>
        </pc:spChg>
        <pc:spChg chg="mod">
          <ac:chgData name="Minh Tran" userId="59ade502-7af3-4e1d-b883-7a9e2f25f753" providerId="ADAL" clId="{B27C2AB0-6E6F-4507-9BBA-84CD93A8B44E}" dt="2023-08-16T07:58:11.011" v="3963"/>
          <ac:spMkLst>
            <pc:docMk/>
            <pc:sldMk cId="3257213689" sldId="462"/>
            <ac:spMk id="33" creationId="{FD283220-585F-1B03-FF31-0A4B5AA69841}"/>
          </ac:spMkLst>
        </pc:spChg>
        <pc:spChg chg="mod">
          <ac:chgData name="Minh Tran" userId="59ade502-7af3-4e1d-b883-7a9e2f25f753" providerId="ADAL" clId="{B27C2AB0-6E6F-4507-9BBA-84CD93A8B44E}" dt="2023-08-16T07:58:11.011" v="3963"/>
          <ac:spMkLst>
            <pc:docMk/>
            <pc:sldMk cId="3257213689" sldId="462"/>
            <ac:spMk id="34" creationId="{00FBDA34-1712-5C2D-D403-3BA08A08CF71}"/>
          </ac:spMkLst>
        </pc:spChg>
        <pc:spChg chg="mod">
          <ac:chgData name="Minh Tran" userId="59ade502-7af3-4e1d-b883-7a9e2f25f753" providerId="ADAL" clId="{B27C2AB0-6E6F-4507-9BBA-84CD93A8B44E}" dt="2023-08-16T07:58:11.011" v="3963"/>
          <ac:spMkLst>
            <pc:docMk/>
            <pc:sldMk cId="3257213689" sldId="462"/>
            <ac:spMk id="35" creationId="{2779F77A-F060-DC55-EBD9-CEB3B76A9FEB}"/>
          </ac:spMkLst>
        </pc:spChg>
        <pc:spChg chg="mod">
          <ac:chgData name="Minh Tran" userId="59ade502-7af3-4e1d-b883-7a9e2f25f753" providerId="ADAL" clId="{B27C2AB0-6E6F-4507-9BBA-84CD93A8B44E}" dt="2023-08-16T07:58:11.011" v="3963"/>
          <ac:spMkLst>
            <pc:docMk/>
            <pc:sldMk cId="3257213689" sldId="462"/>
            <ac:spMk id="36" creationId="{D1167378-8A03-CED0-69A2-493FB404576F}"/>
          </ac:spMkLst>
        </pc:spChg>
        <pc:spChg chg="mod">
          <ac:chgData name="Minh Tran" userId="59ade502-7af3-4e1d-b883-7a9e2f25f753" providerId="ADAL" clId="{B27C2AB0-6E6F-4507-9BBA-84CD93A8B44E}" dt="2023-08-16T07:58:11.011" v="3963"/>
          <ac:spMkLst>
            <pc:docMk/>
            <pc:sldMk cId="3257213689" sldId="462"/>
            <ac:spMk id="37" creationId="{7225CABA-D8E2-C8B5-DA11-1F5EC4E8797B}"/>
          </ac:spMkLst>
        </pc:spChg>
        <pc:spChg chg="mod">
          <ac:chgData name="Minh Tran" userId="59ade502-7af3-4e1d-b883-7a9e2f25f753" providerId="ADAL" clId="{B27C2AB0-6E6F-4507-9BBA-84CD93A8B44E}" dt="2023-08-16T07:58:11.011" v="3963"/>
          <ac:spMkLst>
            <pc:docMk/>
            <pc:sldMk cId="3257213689" sldId="462"/>
            <ac:spMk id="39" creationId="{0B745207-5DEF-CD89-928D-E8C005777D10}"/>
          </ac:spMkLst>
        </pc:spChg>
        <pc:spChg chg="mod">
          <ac:chgData name="Minh Tran" userId="59ade502-7af3-4e1d-b883-7a9e2f25f753" providerId="ADAL" clId="{B27C2AB0-6E6F-4507-9BBA-84CD93A8B44E}" dt="2023-08-16T07:58:11.011" v="3963"/>
          <ac:spMkLst>
            <pc:docMk/>
            <pc:sldMk cId="3257213689" sldId="462"/>
            <ac:spMk id="40" creationId="{15771D36-CEBD-D61C-763A-DE3156FB51C2}"/>
          </ac:spMkLst>
        </pc:spChg>
        <pc:spChg chg="mod">
          <ac:chgData name="Minh Tran" userId="59ade502-7af3-4e1d-b883-7a9e2f25f753" providerId="ADAL" clId="{B27C2AB0-6E6F-4507-9BBA-84CD93A8B44E}" dt="2023-08-16T07:58:11.011" v="3963"/>
          <ac:spMkLst>
            <pc:docMk/>
            <pc:sldMk cId="3257213689" sldId="462"/>
            <ac:spMk id="41" creationId="{218C6FFE-5196-ABC8-9A6A-C2F252D9DEF7}"/>
          </ac:spMkLst>
        </pc:spChg>
        <pc:spChg chg="mod">
          <ac:chgData name="Minh Tran" userId="59ade502-7af3-4e1d-b883-7a9e2f25f753" providerId="ADAL" clId="{B27C2AB0-6E6F-4507-9BBA-84CD93A8B44E}" dt="2023-08-16T07:58:11.011" v="3963"/>
          <ac:spMkLst>
            <pc:docMk/>
            <pc:sldMk cId="3257213689" sldId="462"/>
            <ac:spMk id="44" creationId="{4970D37C-69CF-A301-9A22-75853AEBEC27}"/>
          </ac:spMkLst>
        </pc:spChg>
        <pc:spChg chg="mod">
          <ac:chgData name="Minh Tran" userId="59ade502-7af3-4e1d-b883-7a9e2f25f753" providerId="ADAL" clId="{B27C2AB0-6E6F-4507-9BBA-84CD93A8B44E}" dt="2023-08-16T07:58:11.011" v="3963"/>
          <ac:spMkLst>
            <pc:docMk/>
            <pc:sldMk cId="3257213689" sldId="462"/>
            <ac:spMk id="45" creationId="{BA0E1EF4-DD6C-4AB8-9629-22A34EAA9119}"/>
          </ac:spMkLst>
        </pc:spChg>
        <pc:spChg chg="mod">
          <ac:chgData name="Minh Tran" userId="59ade502-7af3-4e1d-b883-7a9e2f25f753" providerId="ADAL" clId="{B27C2AB0-6E6F-4507-9BBA-84CD93A8B44E}" dt="2023-08-16T07:58:11.011" v="3963"/>
          <ac:spMkLst>
            <pc:docMk/>
            <pc:sldMk cId="3257213689" sldId="462"/>
            <ac:spMk id="46" creationId="{CBB42D18-15D2-2113-FA6E-2D3B37E97E0F}"/>
          </ac:spMkLst>
        </pc:spChg>
        <pc:spChg chg="mod">
          <ac:chgData name="Minh Tran" userId="59ade502-7af3-4e1d-b883-7a9e2f25f753" providerId="ADAL" clId="{B27C2AB0-6E6F-4507-9BBA-84CD93A8B44E}" dt="2023-08-16T07:58:11.011" v="3963"/>
          <ac:spMkLst>
            <pc:docMk/>
            <pc:sldMk cId="3257213689" sldId="462"/>
            <ac:spMk id="47" creationId="{7A66CC30-8C77-D329-2B16-B96D9AB8437B}"/>
          </ac:spMkLst>
        </pc:spChg>
        <pc:spChg chg="mod">
          <ac:chgData name="Minh Tran" userId="59ade502-7af3-4e1d-b883-7a9e2f25f753" providerId="ADAL" clId="{B27C2AB0-6E6F-4507-9BBA-84CD93A8B44E}" dt="2023-08-16T07:58:11.011" v="3963"/>
          <ac:spMkLst>
            <pc:docMk/>
            <pc:sldMk cId="3257213689" sldId="462"/>
            <ac:spMk id="48" creationId="{51E69164-3816-0BAE-B9F9-D724DD7AE41E}"/>
          </ac:spMkLst>
        </pc:spChg>
        <pc:spChg chg="mod">
          <ac:chgData name="Minh Tran" userId="59ade502-7af3-4e1d-b883-7a9e2f25f753" providerId="ADAL" clId="{B27C2AB0-6E6F-4507-9BBA-84CD93A8B44E}" dt="2023-08-16T07:58:11.011" v="3963"/>
          <ac:spMkLst>
            <pc:docMk/>
            <pc:sldMk cId="3257213689" sldId="462"/>
            <ac:spMk id="49" creationId="{DD3E2112-8D5E-F359-8E35-B3F0D674E354}"/>
          </ac:spMkLst>
        </pc:spChg>
        <pc:spChg chg="mod">
          <ac:chgData name="Minh Tran" userId="59ade502-7af3-4e1d-b883-7a9e2f25f753" providerId="ADAL" clId="{B27C2AB0-6E6F-4507-9BBA-84CD93A8B44E}" dt="2023-08-16T07:58:11.011" v="3963"/>
          <ac:spMkLst>
            <pc:docMk/>
            <pc:sldMk cId="3257213689" sldId="462"/>
            <ac:spMk id="54" creationId="{DE7FF645-EF98-5E29-979A-3B04FBC80D8C}"/>
          </ac:spMkLst>
        </pc:spChg>
        <pc:spChg chg="mod">
          <ac:chgData name="Minh Tran" userId="59ade502-7af3-4e1d-b883-7a9e2f25f753" providerId="ADAL" clId="{B27C2AB0-6E6F-4507-9BBA-84CD93A8B44E}" dt="2023-08-16T07:58:11.011" v="3963"/>
          <ac:spMkLst>
            <pc:docMk/>
            <pc:sldMk cId="3257213689" sldId="462"/>
            <ac:spMk id="56" creationId="{86133574-2E46-2BEF-67B5-A95F8C4F2A7F}"/>
          </ac:spMkLst>
        </pc:spChg>
        <pc:spChg chg="mod">
          <ac:chgData name="Minh Tran" userId="59ade502-7af3-4e1d-b883-7a9e2f25f753" providerId="ADAL" clId="{B27C2AB0-6E6F-4507-9BBA-84CD93A8B44E}" dt="2023-08-16T07:58:11.011" v="3963"/>
          <ac:spMkLst>
            <pc:docMk/>
            <pc:sldMk cId="3257213689" sldId="462"/>
            <ac:spMk id="59" creationId="{37467CF4-BBCE-6903-2BD6-B57CC7D5E0F8}"/>
          </ac:spMkLst>
        </pc:spChg>
        <pc:spChg chg="add del mod">
          <ac:chgData name="Minh Tran" userId="59ade502-7af3-4e1d-b883-7a9e2f25f753" providerId="ADAL" clId="{B27C2AB0-6E6F-4507-9BBA-84CD93A8B44E}" dt="2023-08-16T07:58:26.783" v="3964"/>
          <ac:spMkLst>
            <pc:docMk/>
            <pc:sldMk cId="3257213689" sldId="462"/>
            <ac:spMk id="61" creationId="{7FA14A74-AC2C-5F1B-5016-6D30E035BC25}"/>
          </ac:spMkLst>
        </pc:spChg>
        <pc:spChg chg="add del mod">
          <ac:chgData name="Minh Tran" userId="59ade502-7af3-4e1d-b883-7a9e2f25f753" providerId="ADAL" clId="{B27C2AB0-6E6F-4507-9BBA-84CD93A8B44E}" dt="2023-08-16T07:58:26.783" v="3964"/>
          <ac:spMkLst>
            <pc:docMk/>
            <pc:sldMk cId="3257213689" sldId="462"/>
            <ac:spMk id="62" creationId="{24200C41-592F-6909-9653-BF3146CDCEBC}"/>
          </ac:spMkLst>
        </pc:spChg>
        <pc:spChg chg="add del mod">
          <ac:chgData name="Minh Tran" userId="59ade502-7af3-4e1d-b883-7a9e2f25f753" providerId="ADAL" clId="{B27C2AB0-6E6F-4507-9BBA-84CD93A8B44E}" dt="2023-08-16T07:58:26.783" v="3964"/>
          <ac:spMkLst>
            <pc:docMk/>
            <pc:sldMk cId="3257213689" sldId="462"/>
            <ac:spMk id="63" creationId="{8BE1F55A-E5C7-DDE7-BC1C-F08237C10385}"/>
          </ac:spMkLst>
        </pc:spChg>
        <pc:spChg chg="mod">
          <ac:chgData name="Minh Tran" userId="59ade502-7af3-4e1d-b883-7a9e2f25f753" providerId="ADAL" clId="{B27C2AB0-6E6F-4507-9BBA-84CD93A8B44E}" dt="2023-08-16T07:58:11.011" v="3963"/>
          <ac:spMkLst>
            <pc:docMk/>
            <pc:sldMk cId="3257213689" sldId="462"/>
            <ac:spMk id="68" creationId="{0B472BEC-EB72-6974-65AC-6E8FFA07B0CA}"/>
          </ac:spMkLst>
        </pc:spChg>
        <pc:spChg chg="mod">
          <ac:chgData name="Minh Tran" userId="59ade502-7af3-4e1d-b883-7a9e2f25f753" providerId="ADAL" clId="{B27C2AB0-6E6F-4507-9BBA-84CD93A8B44E}" dt="2023-08-16T07:58:11.011" v="3963"/>
          <ac:spMkLst>
            <pc:docMk/>
            <pc:sldMk cId="3257213689" sldId="462"/>
            <ac:spMk id="69" creationId="{B5A1FD67-EDE1-D996-55B2-763E08ACF0FF}"/>
          </ac:spMkLst>
        </pc:spChg>
        <pc:spChg chg="mod">
          <ac:chgData name="Minh Tran" userId="59ade502-7af3-4e1d-b883-7a9e2f25f753" providerId="ADAL" clId="{B27C2AB0-6E6F-4507-9BBA-84CD93A8B44E}" dt="2023-08-16T07:58:11.011" v="3963"/>
          <ac:spMkLst>
            <pc:docMk/>
            <pc:sldMk cId="3257213689" sldId="462"/>
            <ac:spMk id="70" creationId="{2C609D29-BF6B-2E1D-D762-3F46395B60E7}"/>
          </ac:spMkLst>
        </pc:spChg>
        <pc:spChg chg="mod">
          <ac:chgData name="Minh Tran" userId="59ade502-7af3-4e1d-b883-7a9e2f25f753" providerId="ADAL" clId="{B27C2AB0-6E6F-4507-9BBA-84CD93A8B44E}" dt="2023-08-16T07:58:11.011" v="3963"/>
          <ac:spMkLst>
            <pc:docMk/>
            <pc:sldMk cId="3257213689" sldId="462"/>
            <ac:spMk id="72" creationId="{DDD51F6E-B60C-943C-AB4D-D5960E68BBD0}"/>
          </ac:spMkLst>
        </pc:spChg>
        <pc:spChg chg="mod">
          <ac:chgData name="Minh Tran" userId="59ade502-7af3-4e1d-b883-7a9e2f25f753" providerId="ADAL" clId="{B27C2AB0-6E6F-4507-9BBA-84CD93A8B44E}" dt="2023-08-16T07:58:11.011" v="3963"/>
          <ac:spMkLst>
            <pc:docMk/>
            <pc:sldMk cId="3257213689" sldId="462"/>
            <ac:spMk id="73" creationId="{8A5C5F79-DBB3-8840-DB8E-52F4CDDFB034}"/>
          </ac:spMkLst>
        </pc:spChg>
        <pc:spChg chg="mod">
          <ac:chgData name="Minh Tran" userId="59ade502-7af3-4e1d-b883-7a9e2f25f753" providerId="ADAL" clId="{B27C2AB0-6E6F-4507-9BBA-84CD93A8B44E}" dt="2023-08-16T07:58:11.011" v="3963"/>
          <ac:spMkLst>
            <pc:docMk/>
            <pc:sldMk cId="3257213689" sldId="462"/>
            <ac:spMk id="74" creationId="{1B082FC9-53BF-74F6-481F-3C93C45C6BCE}"/>
          </ac:spMkLst>
        </pc:spChg>
        <pc:spChg chg="mod">
          <ac:chgData name="Minh Tran" userId="59ade502-7af3-4e1d-b883-7a9e2f25f753" providerId="ADAL" clId="{B27C2AB0-6E6F-4507-9BBA-84CD93A8B44E}" dt="2023-08-16T07:58:11.011" v="3963"/>
          <ac:spMkLst>
            <pc:docMk/>
            <pc:sldMk cId="3257213689" sldId="462"/>
            <ac:spMk id="76" creationId="{B4EE6BE6-DC5E-07FF-A541-045777FE461F}"/>
          </ac:spMkLst>
        </pc:spChg>
        <pc:spChg chg="mod">
          <ac:chgData name="Minh Tran" userId="59ade502-7af3-4e1d-b883-7a9e2f25f753" providerId="ADAL" clId="{B27C2AB0-6E6F-4507-9BBA-84CD93A8B44E}" dt="2023-08-16T07:58:11.011" v="3963"/>
          <ac:spMkLst>
            <pc:docMk/>
            <pc:sldMk cId="3257213689" sldId="462"/>
            <ac:spMk id="77" creationId="{19C0C90D-B0E1-11A2-77FB-ABAB1098AA10}"/>
          </ac:spMkLst>
        </pc:spChg>
        <pc:spChg chg="mod">
          <ac:chgData name="Minh Tran" userId="59ade502-7af3-4e1d-b883-7a9e2f25f753" providerId="ADAL" clId="{B27C2AB0-6E6F-4507-9BBA-84CD93A8B44E}" dt="2023-08-16T07:58:11.011" v="3963"/>
          <ac:spMkLst>
            <pc:docMk/>
            <pc:sldMk cId="3257213689" sldId="462"/>
            <ac:spMk id="78" creationId="{933B7C44-5012-8944-65A5-5F558EADF67B}"/>
          </ac:spMkLst>
        </pc:spChg>
        <pc:spChg chg="add del mod">
          <ac:chgData name="Minh Tran" userId="59ade502-7af3-4e1d-b883-7a9e2f25f753" providerId="ADAL" clId="{B27C2AB0-6E6F-4507-9BBA-84CD93A8B44E}" dt="2023-08-16T07:58:26.783" v="3964"/>
          <ac:spMkLst>
            <pc:docMk/>
            <pc:sldMk cId="3257213689" sldId="462"/>
            <ac:spMk id="85" creationId="{BD67E9BB-0A62-0015-6B86-B1FB647E2F8D}"/>
          </ac:spMkLst>
        </pc:spChg>
        <pc:spChg chg="add del mod">
          <ac:chgData name="Minh Tran" userId="59ade502-7af3-4e1d-b883-7a9e2f25f753" providerId="ADAL" clId="{B27C2AB0-6E6F-4507-9BBA-84CD93A8B44E}" dt="2023-08-16T07:58:26.783" v="3964"/>
          <ac:spMkLst>
            <pc:docMk/>
            <pc:sldMk cId="3257213689" sldId="462"/>
            <ac:spMk id="98" creationId="{504EE6B7-F785-3BE2-1908-58B7EC14E16A}"/>
          </ac:spMkLst>
        </pc:spChg>
        <pc:spChg chg="add del mod">
          <ac:chgData name="Minh Tran" userId="59ade502-7af3-4e1d-b883-7a9e2f25f753" providerId="ADAL" clId="{B27C2AB0-6E6F-4507-9BBA-84CD93A8B44E}" dt="2023-08-16T07:58:26.783" v="3964"/>
          <ac:spMkLst>
            <pc:docMk/>
            <pc:sldMk cId="3257213689" sldId="462"/>
            <ac:spMk id="99" creationId="{B8DC3EE0-79CA-0DF7-50B0-7A0DE5EFCAD7}"/>
          </ac:spMkLst>
        </pc:spChg>
        <pc:spChg chg="add mod">
          <ac:chgData name="Minh Tran" userId="59ade502-7af3-4e1d-b883-7a9e2f25f753" providerId="ADAL" clId="{B27C2AB0-6E6F-4507-9BBA-84CD93A8B44E}" dt="2023-08-16T07:59:05.269" v="3993" actId="1036"/>
          <ac:spMkLst>
            <pc:docMk/>
            <pc:sldMk cId="3257213689" sldId="462"/>
            <ac:spMk id="101" creationId="{A16F5CEE-CD24-4A3F-0BE5-2CD02BB0BA32}"/>
          </ac:spMkLst>
        </pc:spChg>
        <pc:spChg chg="add mod">
          <ac:chgData name="Minh Tran" userId="59ade502-7af3-4e1d-b883-7a9e2f25f753" providerId="ADAL" clId="{B27C2AB0-6E6F-4507-9BBA-84CD93A8B44E}" dt="2023-08-16T07:59:05.269" v="3993" actId="1036"/>
          <ac:spMkLst>
            <pc:docMk/>
            <pc:sldMk cId="3257213689" sldId="462"/>
            <ac:spMk id="102" creationId="{773714B2-1A1C-F695-FC07-093865FCFECA}"/>
          </ac:spMkLst>
        </pc:spChg>
        <pc:spChg chg="add mod">
          <ac:chgData name="Minh Tran" userId="59ade502-7af3-4e1d-b883-7a9e2f25f753" providerId="ADAL" clId="{B27C2AB0-6E6F-4507-9BBA-84CD93A8B44E}" dt="2023-08-16T07:59:05.269" v="3993" actId="1036"/>
          <ac:spMkLst>
            <pc:docMk/>
            <pc:sldMk cId="3257213689" sldId="462"/>
            <ac:spMk id="103" creationId="{4CF2A2F7-D9C7-E8DE-E050-606E6EBE5633}"/>
          </ac:spMkLst>
        </pc:spChg>
        <pc:spChg chg="add del mod">
          <ac:chgData name="Minh Tran" userId="59ade502-7af3-4e1d-b883-7a9e2f25f753" providerId="ADAL" clId="{B27C2AB0-6E6F-4507-9BBA-84CD93A8B44E}" dt="2023-08-16T07:58:39.867" v="3967" actId="478"/>
          <ac:spMkLst>
            <pc:docMk/>
            <pc:sldMk cId="3257213689" sldId="462"/>
            <ac:spMk id="104" creationId="{553ED87D-93DB-D49B-E59C-46568C42E214}"/>
          </ac:spMkLst>
        </pc:spChg>
        <pc:spChg chg="add mod">
          <ac:chgData name="Minh Tran" userId="59ade502-7af3-4e1d-b883-7a9e2f25f753" providerId="ADAL" clId="{B27C2AB0-6E6F-4507-9BBA-84CD93A8B44E}" dt="2023-08-16T07:59:05.269" v="3993" actId="1036"/>
          <ac:spMkLst>
            <pc:docMk/>
            <pc:sldMk cId="3257213689" sldId="462"/>
            <ac:spMk id="108" creationId="{14BD5046-63CD-224F-A7BB-D0BF4A078FEB}"/>
          </ac:spMkLst>
        </pc:spChg>
        <pc:spChg chg="mod">
          <ac:chgData name="Minh Tran" userId="59ade502-7af3-4e1d-b883-7a9e2f25f753" providerId="ADAL" clId="{B27C2AB0-6E6F-4507-9BBA-84CD93A8B44E}" dt="2023-08-16T07:59:05.269" v="3993" actId="1036"/>
          <ac:spMkLst>
            <pc:docMk/>
            <pc:sldMk cId="3257213689" sldId="462"/>
            <ac:spMk id="110" creationId="{C76C017D-96C2-CDE5-ED69-8DF830128563}"/>
          </ac:spMkLst>
        </pc:spChg>
        <pc:spChg chg="add mod">
          <ac:chgData name="Minh Tran" userId="59ade502-7af3-4e1d-b883-7a9e2f25f753" providerId="ADAL" clId="{B27C2AB0-6E6F-4507-9BBA-84CD93A8B44E}" dt="2023-08-16T07:59:05.269" v="3993" actId="1036"/>
          <ac:spMkLst>
            <pc:docMk/>
            <pc:sldMk cId="3257213689" sldId="462"/>
            <ac:spMk id="113" creationId="{6FC491CA-621D-A2AA-1FCD-144DA24787DD}"/>
          </ac:spMkLst>
        </pc:spChg>
        <pc:spChg chg="add mod">
          <ac:chgData name="Minh Tran" userId="59ade502-7af3-4e1d-b883-7a9e2f25f753" providerId="ADAL" clId="{B27C2AB0-6E6F-4507-9BBA-84CD93A8B44E}" dt="2023-08-16T07:59:05.269" v="3993" actId="1036"/>
          <ac:spMkLst>
            <pc:docMk/>
            <pc:sldMk cId="3257213689" sldId="462"/>
            <ac:spMk id="114" creationId="{8F162661-F0FA-CCC5-7381-2752EB3C17F2}"/>
          </ac:spMkLst>
        </pc:spChg>
        <pc:spChg chg="add mod">
          <ac:chgData name="Minh Tran" userId="59ade502-7af3-4e1d-b883-7a9e2f25f753" providerId="ADAL" clId="{B27C2AB0-6E6F-4507-9BBA-84CD93A8B44E}" dt="2023-08-16T07:59:05.269" v="3993" actId="1036"/>
          <ac:spMkLst>
            <pc:docMk/>
            <pc:sldMk cId="3257213689" sldId="462"/>
            <ac:spMk id="115" creationId="{F09893AC-C7FD-B93E-1AEE-AEA794E17ACA}"/>
          </ac:spMkLst>
        </pc:spChg>
        <pc:spChg chg="mod">
          <ac:chgData name="Minh Tran" userId="59ade502-7af3-4e1d-b883-7a9e2f25f753" providerId="ADAL" clId="{B27C2AB0-6E6F-4507-9BBA-84CD93A8B44E}" dt="2023-08-16T07:59:05.269" v="3993" actId="1036"/>
          <ac:spMkLst>
            <pc:docMk/>
            <pc:sldMk cId="3257213689" sldId="462"/>
            <ac:spMk id="118" creationId="{10E331DF-D462-45BE-A38A-BD1E06F50BED}"/>
          </ac:spMkLst>
        </pc:spChg>
        <pc:spChg chg="mod">
          <ac:chgData name="Minh Tran" userId="59ade502-7af3-4e1d-b883-7a9e2f25f753" providerId="ADAL" clId="{B27C2AB0-6E6F-4507-9BBA-84CD93A8B44E}" dt="2023-08-16T07:59:05.269" v="3993" actId="1036"/>
          <ac:spMkLst>
            <pc:docMk/>
            <pc:sldMk cId="3257213689" sldId="462"/>
            <ac:spMk id="119" creationId="{4684D224-94D6-E9DD-DD26-3373E7AFEACF}"/>
          </ac:spMkLst>
        </pc:spChg>
        <pc:spChg chg="mod">
          <ac:chgData name="Minh Tran" userId="59ade502-7af3-4e1d-b883-7a9e2f25f753" providerId="ADAL" clId="{B27C2AB0-6E6F-4507-9BBA-84CD93A8B44E}" dt="2023-08-16T07:59:05.269" v="3993" actId="1036"/>
          <ac:spMkLst>
            <pc:docMk/>
            <pc:sldMk cId="3257213689" sldId="462"/>
            <ac:spMk id="120" creationId="{E83A73A2-A805-C404-E764-2A2BCBB1D1EE}"/>
          </ac:spMkLst>
        </pc:spChg>
        <pc:spChg chg="mod">
          <ac:chgData name="Minh Tran" userId="59ade502-7af3-4e1d-b883-7a9e2f25f753" providerId="ADAL" clId="{B27C2AB0-6E6F-4507-9BBA-84CD93A8B44E}" dt="2023-08-16T07:59:05.269" v="3993" actId="1036"/>
          <ac:spMkLst>
            <pc:docMk/>
            <pc:sldMk cId="3257213689" sldId="462"/>
            <ac:spMk id="122" creationId="{D102A769-617B-113E-2313-3940ED41CDE6}"/>
          </ac:spMkLst>
        </pc:spChg>
        <pc:spChg chg="mod">
          <ac:chgData name="Minh Tran" userId="59ade502-7af3-4e1d-b883-7a9e2f25f753" providerId="ADAL" clId="{B27C2AB0-6E6F-4507-9BBA-84CD93A8B44E}" dt="2023-08-16T07:59:05.269" v="3993" actId="1036"/>
          <ac:spMkLst>
            <pc:docMk/>
            <pc:sldMk cId="3257213689" sldId="462"/>
            <ac:spMk id="123" creationId="{8AE946AD-1DE2-550F-3F0D-971DCA57E0F2}"/>
          </ac:spMkLst>
        </pc:spChg>
        <pc:spChg chg="mod">
          <ac:chgData name="Minh Tran" userId="59ade502-7af3-4e1d-b883-7a9e2f25f753" providerId="ADAL" clId="{B27C2AB0-6E6F-4507-9BBA-84CD93A8B44E}" dt="2023-08-16T07:59:05.269" v="3993" actId="1036"/>
          <ac:spMkLst>
            <pc:docMk/>
            <pc:sldMk cId="3257213689" sldId="462"/>
            <ac:spMk id="124" creationId="{2F4BF5D4-272B-B6D1-23DB-D9BC4668A94F}"/>
          </ac:spMkLst>
        </pc:spChg>
        <pc:spChg chg="mod">
          <ac:chgData name="Minh Tran" userId="59ade502-7af3-4e1d-b883-7a9e2f25f753" providerId="ADAL" clId="{B27C2AB0-6E6F-4507-9BBA-84CD93A8B44E}" dt="2023-08-16T07:59:05.269" v="3993" actId="1036"/>
          <ac:spMkLst>
            <pc:docMk/>
            <pc:sldMk cId="3257213689" sldId="462"/>
            <ac:spMk id="126" creationId="{BABD33B7-7A28-E7EF-9CC0-18AD8AA5F674}"/>
          </ac:spMkLst>
        </pc:spChg>
        <pc:spChg chg="mod">
          <ac:chgData name="Minh Tran" userId="59ade502-7af3-4e1d-b883-7a9e2f25f753" providerId="ADAL" clId="{B27C2AB0-6E6F-4507-9BBA-84CD93A8B44E}" dt="2023-08-16T07:59:05.269" v="3993" actId="1036"/>
          <ac:spMkLst>
            <pc:docMk/>
            <pc:sldMk cId="3257213689" sldId="462"/>
            <ac:spMk id="127" creationId="{73E208A6-4E7C-B25A-1EA5-D7EEEC0BF99A}"/>
          </ac:spMkLst>
        </pc:spChg>
        <pc:spChg chg="mod">
          <ac:chgData name="Minh Tran" userId="59ade502-7af3-4e1d-b883-7a9e2f25f753" providerId="ADAL" clId="{B27C2AB0-6E6F-4507-9BBA-84CD93A8B44E}" dt="2023-08-16T07:59:05.269" v="3993" actId="1036"/>
          <ac:spMkLst>
            <pc:docMk/>
            <pc:sldMk cId="3257213689" sldId="462"/>
            <ac:spMk id="128" creationId="{C8ABBD68-1610-96BA-B506-7B06594FB03F}"/>
          </ac:spMkLst>
        </pc:spChg>
        <pc:spChg chg="mod">
          <ac:chgData name="Minh Tran" userId="59ade502-7af3-4e1d-b883-7a9e2f25f753" providerId="ADAL" clId="{B27C2AB0-6E6F-4507-9BBA-84CD93A8B44E}" dt="2023-08-16T07:59:05.269" v="3993" actId="1036"/>
          <ac:spMkLst>
            <pc:docMk/>
            <pc:sldMk cId="3257213689" sldId="462"/>
            <ac:spMk id="130" creationId="{967EEDE9-E1D0-4A37-2D96-FBE3FD28655B}"/>
          </ac:spMkLst>
        </pc:spChg>
        <pc:spChg chg="mod">
          <ac:chgData name="Minh Tran" userId="59ade502-7af3-4e1d-b883-7a9e2f25f753" providerId="ADAL" clId="{B27C2AB0-6E6F-4507-9BBA-84CD93A8B44E}" dt="2023-08-16T07:59:05.269" v="3993" actId="1036"/>
          <ac:spMkLst>
            <pc:docMk/>
            <pc:sldMk cId="3257213689" sldId="462"/>
            <ac:spMk id="131" creationId="{9897F16C-B0C2-0751-E0E1-8704E36EE4DE}"/>
          </ac:spMkLst>
        </pc:spChg>
        <pc:spChg chg="mod">
          <ac:chgData name="Minh Tran" userId="59ade502-7af3-4e1d-b883-7a9e2f25f753" providerId="ADAL" clId="{B27C2AB0-6E6F-4507-9BBA-84CD93A8B44E}" dt="2023-08-16T07:59:05.269" v="3993" actId="1036"/>
          <ac:spMkLst>
            <pc:docMk/>
            <pc:sldMk cId="3257213689" sldId="462"/>
            <ac:spMk id="132" creationId="{C9607614-7DE5-2537-0322-ABEAA66B8D01}"/>
          </ac:spMkLst>
        </pc:spChg>
        <pc:spChg chg="mod">
          <ac:chgData name="Minh Tran" userId="59ade502-7af3-4e1d-b883-7a9e2f25f753" providerId="ADAL" clId="{B27C2AB0-6E6F-4507-9BBA-84CD93A8B44E}" dt="2023-08-16T07:59:05.269" v="3993" actId="1036"/>
          <ac:spMkLst>
            <pc:docMk/>
            <pc:sldMk cId="3257213689" sldId="462"/>
            <ac:spMk id="133" creationId="{047684FC-6BA7-3DCC-5BB1-2123AA3E77A2}"/>
          </ac:spMkLst>
        </pc:spChg>
        <pc:spChg chg="mod">
          <ac:chgData name="Minh Tran" userId="59ade502-7af3-4e1d-b883-7a9e2f25f753" providerId="ADAL" clId="{B27C2AB0-6E6F-4507-9BBA-84CD93A8B44E}" dt="2023-08-16T07:59:05.269" v="3993" actId="1036"/>
          <ac:spMkLst>
            <pc:docMk/>
            <pc:sldMk cId="3257213689" sldId="462"/>
            <ac:spMk id="134" creationId="{1E4FEAFA-E91C-17A2-EB95-653D24363D49}"/>
          </ac:spMkLst>
        </pc:spChg>
        <pc:spChg chg="mod">
          <ac:chgData name="Minh Tran" userId="59ade502-7af3-4e1d-b883-7a9e2f25f753" providerId="ADAL" clId="{B27C2AB0-6E6F-4507-9BBA-84CD93A8B44E}" dt="2023-08-16T07:59:05.269" v="3993" actId="1036"/>
          <ac:spMkLst>
            <pc:docMk/>
            <pc:sldMk cId="3257213689" sldId="462"/>
            <ac:spMk id="135" creationId="{3E3E0F74-FEB6-9739-7547-9E704BCEB4E0}"/>
          </ac:spMkLst>
        </pc:spChg>
        <pc:spChg chg="mod">
          <ac:chgData name="Minh Tran" userId="59ade502-7af3-4e1d-b883-7a9e2f25f753" providerId="ADAL" clId="{B27C2AB0-6E6F-4507-9BBA-84CD93A8B44E}" dt="2023-08-16T07:59:05.269" v="3993" actId="1036"/>
          <ac:spMkLst>
            <pc:docMk/>
            <pc:sldMk cId="3257213689" sldId="462"/>
            <ac:spMk id="137" creationId="{F01979FC-523B-D120-A577-03302C6FAFC3}"/>
          </ac:spMkLst>
        </pc:spChg>
        <pc:spChg chg="mod">
          <ac:chgData name="Minh Tran" userId="59ade502-7af3-4e1d-b883-7a9e2f25f753" providerId="ADAL" clId="{B27C2AB0-6E6F-4507-9BBA-84CD93A8B44E}" dt="2023-08-16T07:59:05.269" v="3993" actId="1036"/>
          <ac:spMkLst>
            <pc:docMk/>
            <pc:sldMk cId="3257213689" sldId="462"/>
            <ac:spMk id="138" creationId="{EEC2BF0E-A5B7-DE39-CD0C-3569F1B6F24F}"/>
          </ac:spMkLst>
        </pc:spChg>
        <pc:spChg chg="mod">
          <ac:chgData name="Minh Tran" userId="59ade502-7af3-4e1d-b883-7a9e2f25f753" providerId="ADAL" clId="{B27C2AB0-6E6F-4507-9BBA-84CD93A8B44E}" dt="2023-08-16T07:59:05.269" v="3993" actId="1036"/>
          <ac:spMkLst>
            <pc:docMk/>
            <pc:sldMk cId="3257213689" sldId="462"/>
            <ac:spMk id="139" creationId="{69693126-BF40-2C26-2127-017FF65443C8}"/>
          </ac:spMkLst>
        </pc:spChg>
        <pc:spChg chg="mod">
          <ac:chgData name="Minh Tran" userId="59ade502-7af3-4e1d-b883-7a9e2f25f753" providerId="ADAL" clId="{B27C2AB0-6E6F-4507-9BBA-84CD93A8B44E}" dt="2023-08-16T07:59:05.269" v="3993" actId="1036"/>
          <ac:spMkLst>
            <pc:docMk/>
            <pc:sldMk cId="3257213689" sldId="462"/>
            <ac:spMk id="142" creationId="{8586B4DF-5768-6F6F-96BB-8E965662A58E}"/>
          </ac:spMkLst>
        </pc:spChg>
        <pc:spChg chg="mod">
          <ac:chgData name="Minh Tran" userId="59ade502-7af3-4e1d-b883-7a9e2f25f753" providerId="ADAL" clId="{B27C2AB0-6E6F-4507-9BBA-84CD93A8B44E}" dt="2023-08-16T07:59:05.269" v="3993" actId="1036"/>
          <ac:spMkLst>
            <pc:docMk/>
            <pc:sldMk cId="3257213689" sldId="462"/>
            <ac:spMk id="143" creationId="{8922C98F-3185-F305-A173-7FAACD5EF197}"/>
          </ac:spMkLst>
        </pc:spChg>
        <pc:spChg chg="mod">
          <ac:chgData name="Minh Tran" userId="59ade502-7af3-4e1d-b883-7a9e2f25f753" providerId="ADAL" clId="{B27C2AB0-6E6F-4507-9BBA-84CD93A8B44E}" dt="2023-08-16T07:59:05.269" v="3993" actId="1036"/>
          <ac:spMkLst>
            <pc:docMk/>
            <pc:sldMk cId="3257213689" sldId="462"/>
            <ac:spMk id="144" creationId="{2407FC61-654F-95FA-FAB8-A7BFE06DCC08}"/>
          </ac:spMkLst>
        </pc:spChg>
        <pc:spChg chg="mod">
          <ac:chgData name="Minh Tran" userId="59ade502-7af3-4e1d-b883-7a9e2f25f753" providerId="ADAL" clId="{B27C2AB0-6E6F-4507-9BBA-84CD93A8B44E}" dt="2023-08-16T07:59:05.269" v="3993" actId="1036"/>
          <ac:spMkLst>
            <pc:docMk/>
            <pc:sldMk cId="3257213689" sldId="462"/>
            <ac:spMk id="145" creationId="{5AC28172-9DA5-C709-B1B0-10AFA67B324D}"/>
          </ac:spMkLst>
        </pc:spChg>
        <pc:spChg chg="mod">
          <ac:chgData name="Minh Tran" userId="59ade502-7af3-4e1d-b883-7a9e2f25f753" providerId="ADAL" clId="{B27C2AB0-6E6F-4507-9BBA-84CD93A8B44E}" dt="2023-08-16T07:59:05.269" v="3993" actId="1036"/>
          <ac:spMkLst>
            <pc:docMk/>
            <pc:sldMk cId="3257213689" sldId="462"/>
            <ac:spMk id="146" creationId="{53132E4D-335D-456F-8321-B5FC9CF52EAC}"/>
          </ac:spMkLst>
        </pc:spChg>
        <pc:spChg chg="mod">
          <ac:chgData name="Minh Tran" userId="59ade502-7af3-4e1d-b883-7a9e2f25f753" providerId="ADAL" clId="{B27C2AB0-6E6F-4507-9BBA-84CD93A8B44E}" dt="2023-08-16T07:59:05.269" v="3993" actId="1036"/>
          <ac:spMkLst>
            <pc:docMk/>
            <pc:sldMk cId="3257213689" sldId="462"/>
            <ac:spMk id="147" creationId="{0EC9F9D5-95D6-16D0-54E9-CF82F9217687}"/>
          </ac:spMkLst>
        </pc:spChg>
        <pc:spChg chg="mod">
          <ac:chgData name="Minh Tran" userId="59ade502-7af3-4e1d-b883-7a9e2f25f753" providerId="ADAL" clId="{B27C2AB0-6E6F-4507-9BBA-84CD93A8B44E}" dt="2023-08-16T07:59:05.269" v="3993" actId="1036"/>
          <ac:spMkLst>
            <pc:docMk/>
            <pc:sldMk cId="3257213689" sldId="462"/>
            <ac:spMk id="152" creationId="{27127AF2-CC29-67C3-E928-19E728738900}"/>
          </ac:spMkLst>
        </pc:spChg>
        <pc:spChg chg="mod">
          <ac:chgData name="Minh Tran" userId="59ade502-7af3-4e1d-b883-7a9e2f25f753" providerId="ADAL" clId="{B27C2AB0-6E6F-4507-9BBA-84CD93A8B44E}" dt="2023-08-16T07:59:05.269" v="3993" actId="1036"/>
          <ac:spMkLst>
            <pc:docMk/>
            <pc:sldMk cId="3257213689" sldId="462"/>
            <ac:spMk id="154" creationId="{455FDB61-6CE7-0598-002F-A2BC890A3BAC}"/>
          </ac:spMkLst>
        </pc:spChg>
        <pc:spChg chg="mod">
          <ac:chgData name="Minh Tran" userId="59ade502-7af3-4e1d-b883-7a9e2f25f753" providerId="ADAL" clId="{B27C2AB0-6E6F-4507-9BBA-84CD93A8B44E}" dt="2023-08-16T07:59:05.269" v="3993" actId="1036"/>
          <ac:spMkLst>
            <pc:docMk/>
            <pc:sldMk cId="3257213689" sldId="462"/>
            <ac:spMk id="157" creationId="{A9D26691-A472-91DF-5440-52557EFA7852}"/>
          </ac:spMkLst>
        </pc:spChg>
        <pc:spChg chg="add mod">
          <ac:chgData name="Minh Tran" userId="59ade502-7af3-4e1d-b883-7a9e2f25f753" providerId="ADAL" clId="{B27C2AB0-6E6F-4507-9BBA-84CD93A8B44E}" dt="2023-08-16T07:59:05.269" v="3993" actId="1036"/>
          <ac:spMkLst>
            <pc:docMk/>
            <pc:sldMk cId="3257213689" sldId="462"/>
            <ac:spMk id="159" creationId="{BA6197BC-E02F-93F6-25D3-7CEB20557E03}"/>
          </ac:spMkLst>
        </pc:spChg>
        <pc:spChg chg="add mod">
          <ac:chgData name="Minh Tran" userId="59ade502-7af3-4e1d-b883-7a9e2f25f753" providerId="ADAL" clId="{B27C2AB0-6E6F-4507-9BBA-84CD93A8B44E}" dt="2023-08-16T07:59:05.269" v="3993" actId="1036"/>
          <ac:spMkLst>
            <pc:docMk/>
            <pc:sldMk cId="3257213689" sldId="462"/>
            <ac:spMk id="160" creationId="{66EC677D-BD9F-6729-9910-42DF18AD6089}"/>
          </ac:spMkLst>
        </pc:spChg>
        <pc:spChg chg="add mod">
          <ac:chgData name="Minh Tran" userId="59ade502-7af3-4e1d-b883-7a9e2f25f753" providerId="ADAL" clId="{B27C2AB0-6E6F-4507-9BBA-84CD93A8B44E}" dt="2023-08-16T07:59:05.269" v="3993" actId="1036"/>
          <ac:spMkLst>
            <pc:docMk/>
            <pc:sldMk cId="3257213689" sldId="462"/>
            <ac:spMk id="161" creationId="{005FBF97-9E29-C8C7-2D3C-97154368F9AD}"/>
          </ac:spMkLst>
        </pc:spChg>
        <pc:spChg chg="mod">
          <ac:chgData name="Minh Tran" userId="59ade502-7af3-4e1d-b883-7a9e2f25f753" providerId="ADAL" clId="{B27C2AB0-6E6F-4507-9BBA-84CD93A8B44E}" dt="2023-08-16T07:59:05.269" v="3993" actId="1036"/>
          <ac:spMkLst>
            <pc:docMk/>
            <pc:sldMk cId="3257213689" sldId="462"/>
            <ac:spMk id="166" creationId="{AB1051C8-5D52-C7E3-BFD6-A3F7838A3716}"/>
          </ac:spMkLst>
        </pc:spChg>
        <pc:spChg chg="mod">
          <ac:chgData name="Minh Tran" userId="59ade502-7af3-4e1d-b883-7a9e2f25f753" providerId="ADAL" clId="{B27C2AB0-6E6F-4507-9BBA-84CD93A8B44E}" dt="2023-08-16T07:59:05.269" v="3993" actId="1036"/>
          <ac:spMkLst>
            <pc:docMk/>
            <pc:sldMk cId="3257213689" sldId="462"/>
            <ac:spMk id="167" creationId="{6B6042A9-A6A5-69CB-C093-CEADCFF08ED4}"/>
          </ac:spMkLst>
        </pc:spChg>
        <pc:spChg chg="mod">
          <ac:chgData name="Minh Tran" userId="59ade502-7af3-4e1d-b883-7a9e2f25f753" providerId="ADAL" clId="{B27C2AB0-6E6F-4507-9BBA-84CD93A8B44E}" dt="2023-08-16T07:59:05.269" v="3993" actId="1036"/>
          <ac:spMkLst>
            <pc:docMk/>
            <pc:sldMk cId="3257213689" sldId="462"/>
            <ac:spMk id="168" creationId="{E6DA01B1-158F-7EE6-A9C3-07EF1D790727}"/>
          </ac:spMkLst>
        </pc:spChg>
        <pc:spChg chg="mod">
          <ac:chgData name="Minh Tran" userId="59ade502-7af3-4e1d-b883-7a9e2f25f753" providerId="ADAL" clId="{B27C2AB0-6E6F-4507-9BBA-84CD93A8B44E}" dt="2023-08-16T07:59:05.269" v="3993" actId="1036"/>
          <ac:spMkLst>
            <pc:docMk/>
            <pc:sldMk cId="3257213689" sldId="462"/>
            <ac:spMk id="170" creationId="{A11511D8-586F-A224-B098-286D5BFCAC6F}"/>
          </ac:spMkLst>
        </pc:spChg>
        <pc:spChg chg="mod">
          <ac:chgData name="Minh Tran" userId="59ade502-7af3-4e1d-b883-7a9e2f25f753" providerId="ADAL" clId="{B27C2AB0-6E6F-4507-9BBA-84CD93A8B44E}" dt="2023-08-16T07:59:05.269" v="3993" actId="1036"/>
          <ac:spMkLst>
            <pc:docMk/>
            <pc:sldMk cId="3257213689" sldId="462"/>
            <ac:spMk id="171" creationId="{38C956EB-D957-AF49-94F1-65E172ADBA16}"/>
          </ac:spMkLst>
        </pc:spChg>
        <pc:spChg chg="mod">
          <ac:chgData name="Minh Tran" userId="59ade502-7af3-4e1d-b883-7a9e2f25f753" providerId="ADAL" clId="{B27C2AB0-6E6F-4507-9BBA-84CD93A8B44E}" dt="2023-08-16T07:59:05.269" v="3993" actId="1036"/>
          <ac:spMkLst>
            <pc:docMk/>
            <pc:sldMk cId="3257213689" sldId="462"/>
            <ac:spMk id="172" creationId="{19E30EA3-7972-7292-64C0-87FA881453FC}"/>
          </ac:spMkLst>
        </pc:spChg>
        <pc:spChg chg="mod">
          <ac:chgData name="Minh Tran" userId="59ade502-7af3-4e1d-b883-7a9e2f25f753" providerId="ADAL" clId="{B27C2AB0-6E6F-4507-9BBA-84CD93A8B44E}" dt="2023-08-16T07:59:05.269" v="3993" actId="1036"/>
          <ac:spMkLst>
            <pc:docMk/>
            <pc:sldMk cId="3257213689" sldId="462"/>
            <ac:spMk id="174" creationId="{574EA2F8-3474-50E0-E90C-EA9631E3A3DB}"/>
          </ac:spMkLst>
        </pc:spChg>
        <pc:spChg chg="mod">
          <ac:chgData name="Minh Tran" userId="59ade502-7af3-4e1d-b883-7a9e2f25f753" providerId="ADAL" clId="{B27C2AB0-6E6F-4507-9BBA-84CD93A8B44E}" dt="2023-08-16T07:59:05.269" v="3993" actId="1036"/>
          <ac:spMkLst>
            <pc:docMk/>
            <pc:sldMk cId="3257213689" sldId="462"/>
            <ac:spMk id="175" creationId="{7D414CDB-DABB-956B-778C-3766A931AAFF}"/>
          </ac:spMkLst>
        </pc:spChg>
        <pc:spChg chg="mod">
          <ac:chgData name="Minh Tran" userId="59ade502-7af3-4e1d-b883-7a9e2f25f753" providerId="ADAL" clId="{B27C2AB0-6E6F-4507-9BBA-84CD93A8B44E}" dt="2023-08-16T07:59:05.269" v="3993" actId="1036"/>
          <ac:spMkLst>
            <pc:docMk/>
            <pc:sldMk cId="3257213689" sldId="462"/>
            <ac:spMk id="176" creationId="{BEAC871D-5B0C-E012-6BCD-C1F7D4E27FD6}"/>
          </ac:spMkLst>
        </pc:spChg>
        <pc:spChg chg="add mod">
          <ac:chgData name="Minh Tran" userId="59ade502-7af3-4e1d-b883-7a9e2f25f753" providerId="ADAL" clId="{B27C2AB0-6E6F-4507-9BBA-84CD93A8B44E}" dt="2023-08-16T07:59:05.269" v="3993" actId="1036"/>
          <ac:spMkLst>
            <pc:docMk/>
            <pc:sldMk cId="3257213689" sldId="462"/>
            <ac:spMk id="183" creationId="{136954E2-D263-59D4-82A9-F4CC0C0A65F1}"/>
          </ac:spMkLst>
        </pc:spChg>
        <pc:spChg chg="add mod">
          <ac:chgData name="Minh Tran" userId="59ade502-7af3-4e1d-b883-7a9e2f25f753" providerId="ADAL" clId="{B27C2AB0-6E6F-4507-9BBA-84CD93A8B44E}" dt="2023-08-16T07:59:05.269" v="3993" actId="1036"/>
          <ac:spMkLst>
            <pc:docMk/>
            <pc:sldMk cId="3257213689" sldId="462"/>
            <ac:spMk id="196" creationId="{A87DDEC9-58E9-612C-7B4F-FE40F77F7E94}"/>
          </ac:spMkLst>
        </pc:spChg>
        <pc:spChg chg="add mod">
          <ac:chgData name="Minh Tran" userId="59ade502-7af3-4e1d-b883-7a9e2f25f753" providerId="ADAL" clId="{B27C2AB0-6E6F-4507-9BBA-84CD93A8B44E}" dt="2023-08-16T07:59:05.269" v="3993" actId="1036"/>
          <ac:spMkLst>
            <pc:docMk/>
            <pc:sldMk cId="3257213689" sldId="462"/>
            <ac:spMk id="197" creationId="{1490326D-6FCC-4127-C7BF-F453B8CB21B0}"/>
          </ac:spMkLst>
        </pc:spChg>
        <pc:grpChg chg="add del mod">
          <ac:chgData name="Minh Tran" userId="59ade502-7af3-4e1d-b883-7a9e2f25f753" providerId="ADAL" clId="{B27C2AB0-6E6F-4507-9BBA-84CD93A8B44E}" dt="2023-08-16T07:58:26.783" v="3964"/>
          <ac:grpSpMkLst>
            <pc:docMk/>
            <pc:sldMk cId="3257213689" sldId="462"/>
            <ac:grpSpMk id="11" creationId="{9E9CB0E7-E2C6-0632-CA63-B6ABB8B9BF3C}"/>
          </ac:grpSpMkLst>
        </pc:grpChg>
        <pc:grpChg chg="add del mod">
          <ac:chgData name="Minh Tran" userId="59ade502-7af3-4e1d-b883-7a9e2f25f753" providerId="ADAL" clId="{B27C2AB0-6E6F-4507-9BBA-84CD93A8B44E}" dt="2023-08-16T07:58:26.783" v="3964"/>
          <ac:grpSpMkLst>
            <pc:docMk/>
            <pc:sldMk cId="3257213689" sldId="462"/>
            <ac:grpSpMk id="19" creationId="{C877741E-EC4C-6D86-1DC0-10DAF47EE5C6}"/>
          </ac:grpSpMkLst>
        </pc:grpChg>
        <pc:grpChg chg="add del mod">
          <ac:chgData name="Minh Tran" userId="59ade502-7af3-4e1d-b883-7a9e2f25f753" providerId="ADAL" clId="{B27C2AB0-6E6F-4507-9BBA-84CD93A8B44E}" dt="2023-08-16T07:58:26.783" v="3964"/>
          <ac:grpSpMkLst>
            <pc:docMk/>
            <pc:sldMk cId="3257213689" sldId="462"/>
            <ac:grpSpMk id="23" creationId="{69AC129E-8947-0C1A-B7D4-B13955C509E3}"/>
          </ac:grpSpMkLst>
        </pc:grpChg>
        <pc:grpChg chg="add del mod">
          <ac:chgData name="Minh Tran" userId="59ade502-7af3-4e1d-b883-7a9e2f25f753" providerId="ADAL" clId="{B27C2AB0-6E6F-4507-9BBA-84CD93A8B44E}" dt="2023-08-16T07:58:26.783" v="3964"/>
          <ac:grpSpMkLst>
            <pc:docMk/>
            <pc:sldMk cId="3257213689" sldId="462"/>
            <ac:grpSpMk id="27" creationId="{D7430D4B-4FFA-F892-6667-AE76E7FD9FBA}"/>
          </ac:grpSpMkLst>
        </pc:grpChg>
        <pc:grpChg chg="add del mod">
          <ac:chgData name="Minh Tran" userId="59ade502-7af3-4e1d-b883-7a9e2f25f753" providerId="ADAL" clId="{B27C2AB0-6E6F-4507-9BBA-84CD93A8B44E}" dt="2023-08-16T07:58:26.783" v="3964"/>
          <ac:grpSpMkLst>
            <pc:docMk/>
            <pc:sldMk cId="3257213689" sldId="462"/>
            <ac:grpSpMk id="31" creationId="{5A99421E-5188-A4F8-9A71-955A19460054}"/>
          </ac:grpSpMkLst>
        </pc:grpChg>
        <pc:grpChg chg="add del mod">
          <ac:chgData name="Minh Tran" userId="59ade502-7af3-4e1d-b883-7a9e2f25f753" providerId="ADAL" clId="{B27C2AB0-6E6F-4507-9BBA-84CD93A8B44E}" dt="2023-08-16T07:58:26.783" v="3964"/>
          <ac:grpSpMkLst>
            <pc:docMk/>
            <pc:sldMk cId="3257213689" sldId="462"/>
            <ac:grpSpMk id="38" creationId="{49B472E8-3B07-C82F-2705-A3A8A7168FDB}"/>
          </ac:grpSpMkLst>
        </pc:grpChg>
        <pc:grpChg chg="add del mod">
          <ac:chgData name="Minh Tran" userId="59ade502-7af3-4e1d-b883-7a9e2f25f753" providerId="ADAL" clId="{B27C2AB0-6E6F-4507-9BBA-84CD93A8B44E}" dt="2023-08-16T07:58:26.783" v="3964"/>
          <ac:grpSpMkLst>
            <pc:docMk/>
            <pc:sldMk cId="3257213689" sldId="462"/>
            <ac:grpSpMk id="43" creationId="{3DBDCC39-F0F8-392E-95BF-88E88BC64B69}"/>
          </ac:grpSpMkLst>
        </pc:grpChg>
        <pc:grpChg chg="add del mod">
          <ac:chgData name="Minh Tran" userId="59ade502-7af3-4e1d-b883-7a9e2f25f753" providerId="ADAL" clId="{B27C2AB0-6E6F-4507-9BBA-84CD93A8B44E}" dt="2023-08-16T07:58:26.783" v="3964"/>
          <ac:grpSpMkLst>
            <pc:docMk/>
            <pc:sldMk cId="3257213689" sldId="462"/>
            <ac:grpSpMk id="53" creationId="{4E8D1306-3B96-C3AA-A1E1-1E39B588F51C}"/>
          </ac:grpSpMkLst>
        </pc:grpChg>
        <pc:grpChg chg="mod">
          <ac:chgData name="Minh Tran" userId="59ade502-7af3-4e1d-b883-7a9e2f25f753" providerId="ADAL" clId="{B27C2AB0-6E6F-4507-9BBA-84CD93A8B44E}" dt="2023-08-16T07:58:11.011" v="3963"/>
          <ac:grpSpMkLst>
            <pc:docMk/>
            <pc:sldMk cId="3257213689" sldId="462"/>
            <ac:grpSpMk id="55" creationId="{1E955E73-F891-92E1-C5E7-125BF21B03F9}"/>
          </ac:grpSpMkLst>
        </pc:grpChg>
        <pc:grpChg chg="add del mod">
          <ac:chgData name="Minh Tran" userId="59ade502-7af3-4e1d-b883-7a9e2f25f753" providerId="ADAL" clId="{B27C2AB0-6E6F-4507-9BBA-84CD93A8B44E}" dt="2023-08-16T07:58:26.783" v="3964"/>
          <ac:grpSpMkLst>
            <pc:docMk/>
            <pc:sldMk cId="3257213689" sldId="462"/>
            <ac:grpSpMk id="58" creationId="{3B23206E-D03E-7C0B-5A3A-AE8AA74F0A24}"/>
          </ac:grpSpMkLst>
        </pc:grpChg>
        <pc:grpChg chg="add del mod">
          <ac:chgData name="Minh Tran" userId="59ade502-7af3-4e1d-b883-7a9e2f25f753" providerId="ADAL" clId="{B27C2AB0-6E6F-4507-9BBA-84CD93A8B44E}" dt="2023-08-16T07:58:26.783" v="3964"/>
          <ac:grpSpMkLst>
            <pc:docMk/>
            <pc:sldMk cId="3257213689" sldId="462"/>
            <ac:grpSpMk id="67" creationId="{C34F7B7C-4FF4-134D-BF10-CA50543938F1}"/>
          </ac:grpSpMkLst>
        </pc:grpChg>
        <pc:grpChg chg="add del mod">
          <ac:chgData name="Minh Tran" userId="59ade502-7af3-4e1d-b883-7a9e2f25f753" providerId="ADAL" clId="{B27C2AB0-6E6F-4507-9BBA-84CD93A8B44E}" dt="2023-08-16T07:58:26.783" v="3964"/>
          <ac:grpSpMkLst>
            <pc:docMk/>
            <pc:sldMk cId="3257213689" sldId="462"/>
            <ac:grpSpMk id="71" creationId="{2A45D176-F574-BB3A-F18D-2087315B87AF}"/>
          </ac:grpSpMkLst>
        </pc:grpChg>
        <pc:grpChg chg="add del mod">
          <ac:chgData name="Minh Tran" userId="59ade502-7af3-4e1d-b883-7a9e2f25f753" providerId="ADAL" clId="{B27C2AB0-6E6F-4507-9BBA-84CD93A8B44E}" dt="2023-08-16T07:58:26.783" v="3964"/>
          <ac:grpSpMkLst>
            <pc:docMk/>
            <pc:sldMk cId="3257213689" sldId="462"/>
            <ac:grpSpMk id="75" creationId="{D327A531-23FF-B8DD-C6DC-7FC13081B931}"/>
          </ac:grpSpMkLst>
        </pc:grpChg>
        <pc:grpChg chg="add mod">
          <ac:chgData name="Minh Tran" userId="59ade502-7af3-4e1d-b883-7a9e2f25f753" providerId="ADAL" clId="{B27C2AB0-6E6F-4507-9BBA-84CD93A8B44E}" dt="2023-08-16T07:59:05.269" v="3993" actId="1036"/>
          <ac:grpSpMkLst>
            <pc:docMk/>
            <pc:sldMk cId="3257213689" sldId="462"/>
            <ac:grpSpMk id="109" creationId="{4C3D0E05-0E65-E6A4-D6DA-B727EF311025}"/>
          </ac:grpSpMkLst>
        </pc:grpChg>
        <pc:grpChg chg="add mod">
          <ac:chgData name="Minh Tran" userId="59ade502-7af3-4e1d-b883-7a9e2f25f753" providerId="ADAL" clId="{B27C2AB0-6E6F-4507-9BBA-84CD93A8B44E}" dt="2023-08-16T07:59:05.269" v="3993" actId="1036"/>
          <ac:grpSpMkLst>
            <pc:docMk/>
            <pc:sldMk cId="3257213689" sldId="462"/>
            <ac:grpSpMk id="117" creationId="{DFFDFCD2-8E3D-74BD-876A-56846E3E1466}"/>
          </ac:grpSpMkLst>
        </pc:grpChg>
        <pc:grpChg chg="add mod">
          <ac:chgData name="Minh Tran" userId="59ade502-7af3-4e1d-b883-7a9e2f25f753" providerId="ADAL" clId="{B27C2AB0-6E6F-4507-9BBA-84CD93A8B44E}" dt="2023-08-16T07:59:05.269" v="3993" actId="1036"/>
          <ac:grpSpMkLst>
            <pc:docMk/>
            <pc:sldMk cId="3257213689" sldId="462"/>
            <ac:grpSpMk id="121" creationId="{500FF103-9F9B-11D1-7114-7FFD4D4711C4}"/>
          </ac:grpSpMkLst>
        </pc:grpChg>
        <pc:grpChg chg="add mod">
          <ac:chgData name="Minh Tran" userId="59ade502-7af3-4e1d-b883-7a9e2f25f753" providerId="ADAL" clId="{B27C2AB0-6E6F-4507-9BBA-84CD93A8B44E}" dt="2023-08-16T07:59:05.269" v="3993" actId="1036"/>
          <ac:grpSpMkLst>
            <pc:docMk/>
            <pc:sldMk cId="3257213689" sldId="462"/>
            <ac:grpSpMk id="125" creationId="{EBF72403-87F7-D419-2887-F6C6F054F37F}"/>
          </ac:grpSpMkLst>
        </pc:grpChg>
        <pc:grpChg chg="add mod">
          <ac:chgData name="Minh Tran" userId="59ade502-7af3-4e1d-b883-7a9e2f25f753" providerId="ADAL" clId="{B27C2AB0-6E6F-4507-9BBA-84CD93A8B44E}" dt="2023-08-16T07:59:05.269" v="3993" actId="1036"/>
          <ac:grpSpMkLst>
            <pc:docMk/>
            <pc:sldMk cId="3257213689" sldId="462"/>
            <ac:grpSpMk id="129" creationId="{12CAAC2B-83D1-ABF6-5B44-6291314BB07E}"/>
          </ac:grpSpMkLst>
        </pc:grpChg>
        <pc:grpChg chg="add mod">
          <ac:chgData name="Minh Tran" userId="59ade502-7af3-4e1d-b883-7a9e2f25f753" providerId="ADAL" clId="{B27C2AB0-6E6F-4507-9BBA-84CD93A8B44E}" dt="2023-08-16T07:59:05.269" v="3993" actId="1036"/>
          <ac:grpSpMkLst>
            <pc:docMk/>
            <pc:sldMk cId="3257213689" sldId="462"/>
            <ac:grpSpMk id="136" creationId="{888930DD-21B6-7B3A-01BC-22DD7E27FE2E}"/>
          </ac:grpSpMkLst>
        </pc:grpChg>
        <pc:grpChg chg="add mod">
          <ac:chgData name="Minh Tran" userId="59ade502-7af3-4e1d-b883-7a9e2f25f753" providerId="ADAL" clId="{B27C2AB0-6E6F-4507-9BBA-84CD93A8B44E}" dt="2023-08-16T07:59:05.269" v="3993" actId="1036"/>
          <ac:grpSpMkLst>
            <pc:docMk/>
            <pc:sldMk cId="3257213689" sldId="462"/>
            <ac:grpSpMk id="141" creationId="{0EB9FD46-2104-0994-DEE7-1EA60AE854E3}"/>
          </ac:grpSpMkLst>
        </pc:grpChg>
        <pc:grpChg chg="add mod">
          <ac:chgData name="Minh Tran" userId="59ade502-7af3-4e1d-b883-7a9e2f25f753" providerId="ADAL" clId="{B27C2AB0-6E6F-4507-9BBA-84CD93A8B44E}" dt="2023-08-16T07:59:05.269" v="3993" actId="1036"/>
          <ac:grpSpMkLst>
            <pc:docMk/>
            <pc:sldMk cId="3257213689" sldId="462"/>
            <ac:grpSpMk id="151" creationId="{EFFB7AD8-EF73-5CC7-DF6E-1820DE5DC72D}"/>
          </ac:grpSpMkLst>
        </pc:grpChg>
        <pc:grpChg chg="mod">
          <ac:chgData name="Minh Tran" userId="59ade502-7af3-4e1d-b883-7a9e2f25f753" providerId="ADAL" clId="{B27C2AB0-6E6F-4507-9BBA-84CD93A8B44E}" dt="2023-08-16T07:59:05.269" v="3993" actId="1036"/>
          <ac:grpSpMkLst>
            <pc:docMk/>
            <pc:sldMk cId="3257213689" sldId="462"/>
            <ac:grpSpMk id="153" creationId="{60BE8801-AE75-CE6E-F5EF-B14471C377D7}"/>
          </ac:grpSpMkLst>
        </pc:grpChg>
        <pc:grpChg chg="add mod">
          <ac:chgData name="Minh Tran" userId="59ade502-7af3-4e1d-b883-7a9e2f25f753" providerId="ADAL" clId="{B27C2AB0-6E6F-4507-9BBA-84CD93A8B44E}" dt="2023-08-16T07:59:05.269" v="3993" actId="1036"/>
          <ac:grpSpMkLst>
            <pc:docMk/>
            <pc:sldMk cId="3257213689" sldId="462"/>
            <ac:grpSpMk id="156" creationId="{352BD970-C09A-72C0-8632-0F3E57C446F2}"/>
          </ac:grpSpMkLst>
        </pc:grpChg>
        <pc:grpChg chg="add mod">
          <ac:chgData name="Minh Tran" userId="59ade502-7af3-4e1d-b883-7a9e2f25f753" providerId="ADAL" clId="{B27C2AB0-6E6F-4507-9BBA-84CD93A8B44E}" dt="2023-08-16T07:59:05.269" v="3993" actId="1036"/>
          <ac:grpSpMkLst>
            <pc:docMk/>
            <pc:sldMk cId="3257213689" sldId="462"/>
            <ac:grpSpMk id="165" creationId="{D8B2C5D7-B48D-0D57-0203-4B2C418A9D31}"/>
          </ac:grpSpMkLst>
        </pc:grpChg>
        <pc:grpChg chg="add mod">
          <ac:chgData name="Minh Tran" userId="59ade502-7af3-4e1d-b883-7a9e2f25f753" providerId="ADAL" clId="{B27C2AB0-6E6F-4507-9BBA-84CD93A8B44E}" dt="2023-08-16T07:59:05.269" v="3993" actId="1036"/>
          <ac:grpSpMkLst>
            <pc:docMk/>
            <pc:sldMk cId="3257213689" sldId="462"/>
            <ac:grpSpMk id="169" creationId="{ADE87819-86B2-9623-4D91-995A44CD653E}"/>
          </ac:grpSpMkLst>
        </pc:grpChg>
        <pc:grpChg chg="add mod">
          <ac:chgData name="Minh Tran" userId="59ade502-7af3-4e1d-b883-7a9e2f25f753" providerId="ADAL" clId="{B27C2AB0-6E6F-4507-9BBA-84CD93A8B44E}" dt="2023-08-16T07:59:05.269" v="3993" actId="1036"/>
          <ac:grpSpMkLst>
            <pc:docMk/>
            <pc:sldMk cId="3257213689" sldId="462"/>
            <ac:grpSpMk id="173" creationId="{A9B3D2D3-CB1F-0FB0-C97B-15BD6C59B605}"/>
          </ac:grpSpMkLst>
        </pc:grpChg>
        <pc:graphicFrameChg chg="add del mod">
          <ac:chgData name="Minh Tran" userId="59ade502-7af3-4e1d-b883-7a9e2f25f753" providerId="ADAL" clId="{B27C2AB0-6E6F-4507-9BBA-84CD93A8B44E}" dt="2023-08-16T07:58:26.783" v="3964"/>
          <ac:graphicFrameMkLst>
            <pc:docMk/>
            <pc:sldMk cId="3257213689" sldId="462"/>
            <ac:graphicFrameMk id="97" creationId="{417DC4F2-42A1-F1BE-27CD-00DEE5B8A4CD}"/>
          </ac:graphicFrameMkLst>
        </pc:graphicFrameChg>
        <pc:graphicFrameChg chg="add del mod">
          <ac:chgData name="Minh Tran" userId="59ade502-7af3-4e1d-b883-7a9e2f25f753" providerId="ADAL" clId="{B27C2AB0-6E6F-4507-9BBA-84CD93A8B44E}" dt="2023-08-16T07:58:26.783" v="3964"/>
          <ac:graphicFrameMkLst>
            <pc:docMk/>
            <pc:sldMk cId="3257213689" sldId="462"/>
            <ac:graphicFrameMk id="100" creationId="{733CE252-BBF3-ECF3-89B9-94E61EDD255A}"/>
          </ac:graphicFrameMkLst>
        </pc:graphicFrameChg>
        <pc:graphicFrameChg chg="add mod">
          <ac:chgData name="Minh Tran" userId="59ade502-7af3-4e1d-b883-7a9e2f25f753" providerId="ADAL" clId="{B27C2AB0-6E6F-4507-9BBA-84CD93A8B44E}" dt="2023-08-16T07:59:05.269" v="3993" actId="1036"/>
          <ac:graphicFrameMkLst>
            <pc:docMk/>
            <pc:sldMk cId="3257213689" sldId="462"/>
            <ac:graphicFrameMk id="195" creationId="{A785B734-10B7-4271-CFCC-C35E5D82CDE5}"/>
          </ac:graphicFrameMkLst>
        </pc:graphicFrameChg>
        <pc:graphicFrameChg chg="add mod">
          <ac:chgData name="Minh Tran" userId="59ade502-7af3-4e1d-b883-7a9e2f25f753" providerId="ADAL" clId="{B27C2AB0-6E6F-4507-9BBA-84CD93A8B44E}" dt="2023-08-16T07:59:05.269" v="3993" actId="1036"/>
          <ac:graphicFrameMkLst>
            <pc:docMk/>
            <pc:sldMk cId="3257213689" sldId="462"/>
            <ac:graphicFrameMk id="198" creationId="{C7EAB2DB-CDA9-F354-7DC2-D4D27D43DEB2}"/>
          </ac:graphicFrameMkLst>
        </pc:graphicFrameChg>
        <pc:picChg chg="add del mod">
          <ac:chgData name="Minh Tran" userId="59ade502-7af3-4e1d-b883-7a9e2f25f753" providerId="ADAL" clId="{B27C2AB0-6E6F-4507-9BBA-84CD93A8B44E}" dt="2023-08-16T07:58:26.783" v="3964"/>
          <ac:picMkLst>
            <pc:docMk/>
            <pc:sldMk cId="3257213689" sldId="462"/>
            <ac:picMk id="8" creationId="{C5C5E264-83B8-CE5E-47A7-640E9548DA72}"/>
          </ac:picMkLst>
        </pc:picChg>
        <pc:picChg chg="add del mod">
          <ac:chgData name="Minh Tran" userId="59ade502-7af3-4e1d-b883-7a9e2f25f753" providerId="ADAL" clId="{B27C2AB0-6E6F-4507-9BBA-84CD93A8B44E}" dt="2023-08-16T07:58:26.783" v="3964"/>
          <ac:picMkLst>
            <pc:docMk/>
            <pc:sldMk cId="3257213689" sldId="462"/>
            <ac:picMk id="9" creationId="{2843D6AC-8A5F-6027-00B3-869BCCFDE404}"/>
          </ac:picMkLst>
        </pc:picChg>
        <pc:picChg chg="mod">
          <ac:chgData name="Minh Tran" userId="59ade502-7af3-4e1d-b883-7a9e2f25f753" providerId="ADAL" clId="{B27C2AB0-6E6F-4507-9BBA-84CD93A8B44E}" dt="2023-08-16T07:58:11.011" v="3963"/>
          <ac:picMkLst>
            <pc:docMk/>
            <pc:sldMk cId="3257213689" sldId="462"/>
            <ac:picMk id="13" creationId="{B3E2B6DC-A9BC-7B36-0CF1-49A94F1432C5}"/>
          </ac:picMkLst>
        </pc:picChg>
        <pc:picChg chg="add del mod">
          <ac:chgData name="Minh Tran" userId="59ade502-7af3-4e1d-b883-7a9e2f25f753" providerId="ADAL" clId="{B27C2AB0-6E6F-4507-9BBA-84CD93A8B44E}" dt="2023-08-16T07:58:26.783" v="3964"/>
          <ac:picMkLst>
            <pc:docMk/>
            <pc:sldMk cId="3257213689" sldId="462"/>
            <ac:picMk id="14" creationId="{8ADA465F-D3C1-1F9E-095C-CF6B60E5FBBD}"/>
          </ac:picMkLst>
        </pc:picChg>
        <pc:picChg chg="add del mod">
          <ac:chgData name="Minh Tran" userId="59ade502-7af3-4e1d-b883-7a9e2f25f753" providerId="ADAL" clId="{B27C2AB0-6E6F-4507-9BBA-84CD93A8B44E}" dt="2023-08-16T07:58:26.783" v="3964"/>
          <ac:picMkLst>
            <pc:docMk/>
            <pc:sldMk cId="3257213689" sldId="462"/>
            <ac:picMk id="51" creationId="{AA509D74-C21E-6DFE-A5AE-AA8DAEB17F59}"/>
          </ac:picMkLst>
        </pc:picChg>
        <pc:picChg chg="mod">
          <ac:chgData name="Minh Tran" userId="59ade502-7af3-4e1d-b883-7a9e2f25f753" providerId="ADAL" clId="{B27C2AB0-6E6F-4507-9BBA-84CD93A8B44E}" dt="2023-08-16T07:58:11.011" v="3963"/>
          <ac:picMkLst>
            <pc:docMk/>
            <pc:sldMk cId="3257213689" sldId="462"/>
            <ac:picMk id="57" creationId="{DCD856FF-5CD0-6CCA-2ADD-021861AD6CC5}"/>
          </ac:picMkLst>
        </pc:picChg>
        <pc:picChg chg="mod">
          <ac:chgData name="Minh Tran" userId="59ade502-7af3-4e1d-b883-7a9e2f25f753" providerId="ADAL" clId="{B27C2AB0-6E6F-4507-9BBA-84CD93A8B44E}" dt="2023-08-16T07:58:11.011" v="3963"/>
          <ac:picMkLst>
            <pc:docMk/>
            <pc:sldMk cId="3257213689" sldId="462"/>
            <ac:picMk id="60" creationId="{FD1BFAA7-6C38-DA92-A0EC-679BD3963DF4}"/>
          </ac:picMkLst>
        </pc:picChg>
        <pc:picChg chg="add del mod">
          <ac:chgData name="Minh Tran" userId="59ade502-7af3-4e1d-b883-7a9e2f25f753" providerId="ADAL" clId="{B27C2AB0-6E6F-4507-9BBA-84CD93A8B44E}" dt="2023-08-16T07:58:26.783" v="3964"/>
          <ac:picMkLst>
            <pc:docMk/>
            <pc:sldMk cId="3257213689" sldId="462"/>
            <ac:picMk id="64" creationId="{65466FAF-4109-5CA9-48BC-B3105ED727B4}"/>
          </ac:picMkLst>
        </pc:picChg>
        <pc:picChg chg="add del mod">
          <ac:chgData name="Minh Tran" userId="59ade502-7af3-4e1d-b883-7a9e2f25f753" providerId="ADAL" clId="{B27C2AB0-6E6F-4507-9BBA-84CD93A8B44E}" dt="2023-08-16T07:58:26.783" v="3964"/>
          <ac:picMkLst>
            <pc:docMk/>
            <pc:sldMk cId="3257213689" sldId="462"/>
            <ac:picMk id="65" creationId="{0EA728AC-D86B-7EE3-B6DE-D7B81EF887CA}"/>
          </ac:picMkLst>
        </pc:picChg>
        <pc:picChg chg="add del mod">
          <ac:chgData name="Minh Tran" userId="59ade502-7af3-4e1d-b883-7a9e2f25f753" providerId="ADAL" clId="{B27C2AB0-6E6F-4507-9BBA-84CD93A8B44E}" dt="2023-08-16T07:58:26.783" v="3964"/>
          <ac:picMkLst>
            <pc:docMk/>
            <pc:sldMk cId="3257213689" sldId="462"/>
            <ac:picMk id="66" creationId="{91CD65BE-CFA0-E4B5-9B74-406141E7F8C4}"/>
          </ac:picMkLst>
        </pc:picChg>
        <pc:picChg chg="add del mod">
          <ac:chgData name="Minh Tran" userId="59ade502-7af3-4e1d-b883-7a9e2f25f753" providerId="ADAL" clId="{B27C2AB0-6E6F-4507-9BBA-84CD93A8B44E}" dt="2023-08-16T07:58:26.783" v="3964"/>
          <ac:picMkLst>
            <pc:docMk/>
            <pc:sldMk cId="3257213689" sldId="462"/>
            <ac:picMk id="86" creationId="{8E06A9A9-F2CD-4B20-F7BA-F2A69E67389E}"/>
          </ac:picMkLst>
        </pc:picChg>
        <pc:picChg chg="add del mod">
          <ac:chgData name="Minh Tran" userId="59ade502-7af3-4e1d-b883-7a9e2f25f753" providerId="ADAL" clId="{B27C2AB0-6E6F-4507-9BBA-84CD93A8B44E}" dt="2023-08-16T07:58:26.783" v="3964"/>
          <ac:picMkLst>
            <pc:docMk/>
            <pc:sldMk cId="3257213689" sldId="462"/>
            <ac:picMk id="87" creationId="{966A0F5C-3550-14B0-B2BA-3052CD58AB89}"/>
          </ac:picMkLst>
        </pc:picChg>
        <pc:picChg chg="add del mod">
          <ac:chgData name="Minh Tran" userId="59ade502-7af3-4e1d-b883-7a9e2f25f753" providerId="ADAL" clId="{B27C2AB0-6E6F-4507-9BBA-84CD93A8B44E}" dt="2023-08-16T07:58:26.783" v="3964"/>
          <ac:picMkLst>
            <pc:docMk/>
            <pc:sldMk cId="3257213689" sldId="462"/>
            <ac:picMk id="88" creationId="{A8C311B9-2FF2-D864-3BF0-4DD88568332A}"/>
          </ac:picMkLst>
        </pc:picChg>
        <pc:picChg chg="add mod">
          <ac:chgData name="Minh Tran" userId="59ade502-7af3-4e1d-b883-7a9e2f25f753" providerId="ADAL" clId="{B27C2AB0-6E6F-4507-9BBA-84CD93A8B44E}" dt="2023-08-16T07:59:05.269" v="3993" actId="1036"/>
          <ac:picMkLst>
            <pc:docMk/>
            <pc:sldMk cId="3257213689" sldId="462"/>
            <ac:picMk id="106" creationId="{27F36FE4-CB8E-FA51-57A9-01B5579599AD}"/>
          </ac:picMkLst>
        </pc:picChg>
        <pc:picChg chg="add mod">
          <ac:chgData name="Minh Tran" userId="59ade502-7af3-4e1d-b883-7a9e2f25f753" providerId="ADAL" clId="{B27C2AB0-6E6F-4507-9BBA-84CD93A8B44E}" dt="2023-08-16T07:59:05.269" v="3993" actId="1036"/>
          <ac:picMkLst>
            <pc:docMk/>
            <pc:sldMk cId="3257213689" sldId="462"/>
            <ac:picMk id="107" creationId="{A89D7EDD-F6B3-7770-2283-5937C9C99D7E}"/>
          </ac:picMkLst>
        </pc:picChg>
        <pc:picChg chg="mod">
          <ac:chgData name="Minh Tran" userId="59ade502-7af3-4e1d-b883-7a9e2f25f753" providerId="ADAL" clId="{B27C2AB0-6E6F-4507-9BBA-84CD93A8B44E}" dt="2023-08-16T07:59:05.269" v="3993" actId="1036"/>
          <ac:picMkLst>
            <pc:docMk/>
            <pc:sldMk cId="3257213689" sldId="462"/>
            <ac:picMk id="111" creationId="{4552D114-5A1A-62A8-E407-E405884F89C6}"/>
          </ac:picMkLst>
        </pc:picChg>
        <pc:picChg chg="add mod">
          <ac:chgData name="Minh Tran" userId="59ade502-7af3-4e1d-b883-7a9e2f25f753" providerId="ADAL" clId="{B27C2AB0-6E6F-4507-9BBA-84CD93A8B44E}" dt="2023-08-16T07:59:05.269" v="3993" actId="1036"/>
          <ac:picMkLst>
            <pc:docMk/>
            <pc:sldMk cId="3257213689" sldId="462"/>
            <ac:picMk id="112" creationId="{0BB9E6AE-4C9E-1B75-D800-B961237B85BF}"/>
          </ac:picMkLst>
        </pc:picChg>
        <pc:picChg chg="add mod">
          <ac:chgData name="Minh Tran" userId="59ade502-7af3-4e1d-b883-7a9e2f25f753" providerId="ADAL" clId="{B27C2AB0-6E6F-4507-9BBA-84CD93A8B44E}" dt="2023-08-16T07:59:05.269" v="3993" actId="1036"/>
          <ac:picMkLst>
            <pc:docMk/>
            <pc:sldMk cId="3257213689" sldId="462"/>
            <ac:picMk id="149" creationId="{69B4FAF2-88C0-A951-A532-9AA3D11D29E1}"/>
          </ac:picMkLst>
        </pc:picChg>
        <pc:picChg chg="mod">
          <ac:chgData name="Minh Tran" userId="59ade502-7af3-4e1d-b883-7a9e2f25f753" providerId="ADAL" clId="{B27C2AB0-6E6F-4507-9BBA-84CD93A8B44E}" dt="2023-08-16T07:59:05.269" v="3993" actId="1036"/>
          <ac:picMkLst>
            <pc:docMk/>
            <pc:sldMk cId="3257213689" sldId="462"/>
            <ac:picMk id="155" creationId="{A8548173-3659-455F-A4C2-31AAF6136F70}"/>
          </ac:picMkLst>
        </pc:picChg>
        <pc:picChg chg="mod">
          <ac:chgData name="Minh Tran" userId="59ade502-7af3-4e1d-b883-7a9e2f25f753" providerId="ADAL" clId="{B27C2AB0-6E6F-4507-9BBA-84CD93A8B44E}" dt="2023-08-16T07:59:05.269" v="3993" actId="1036"/>
          <ac:picMkLst>
            <pc:docMk/>
            <pc:sldMk cId="3257213689" sldId="462"/>
            <ac:picMk id="158" creationId="{16A21554-910E-AFB0-E660-D6645B13E8AA}"/>
          </ac:picMkLst>
        </pc:picChg>
        <pc:picChg chg="add mod">
          <ac:chgData name="Minh Tran" userId="59ade502-7af3-4e1d-b883-7a9e2f25f753" providerId="ADAL" clId="{B27C2AB0-6E6F-4507-9BBA-84CD93A8B44E}" dt="2023-08-16T07:59:05.269" v="3993" actId="1036"/>
          <ac:picMkLst>
            <pc:docMk/>
            <pc:sldMk cId="3257213689" sldId="462"/>
            <ac:picMk id="162" creationId="{24658BF9-0122-CD7B-E338-C8183EA43292}"/>
          </ac:picMkLst>
        </pc:picChg>
        <pc:picChg chg="add mod">
          <ac:chgData name="Minh Tran" userId="59ade502-7af3-4e1d-b883-7a9e2f25f753" providerId="ADAL" clId="{B27C2AB0-6E6F-4507-9BBA-84CD93A8B44E}" dt="2023-08-16T07:59:05.269" v="3993" actId="1036"/>
          <ac:picMkLst>
            <pc:docMk/>
            <pc:sldMk cId="3257213689" sldId="462"/>
            <ac:picMk id="163" creationId="{9F92A82F-EBA6-A502-AE23-784BE1EF45C6}"/>
          </ac:picMkLst>
        </pc:picChg>
        <pc:picChg chg="add mod">
          <ac:chgData name="Minh Tran" userId="59ade502-7af3-4e1d-b883-7a9e2f25f753" providerId="ADAL" clId="{B27C2AB0-6E6F-4507-9BBA-84CD93A8B44E}" dt="2023-08-16T07:59:05.269" v="3993" actId="1036"/>
          <ac:picMkLst>
            <pc:docMk/>
            <pc:sldMk cId="3257213689" sldId="462"/>
            <ac:picMk id="164" creationId="{D83C2D67-C846-5C37-8799-CBBC112CEF77}"/>
          </ac:picMkLst>
        </pc:picChg>
        <pc:picChg chg="add mod">
          <ac:chgData name="Minh Tran" userId="59ade502-7af3-4e1d-b883-7a9e2f25f753" providerId="ADAL" clId="{B27C2AB0-6E6F-4507-9BBA-84CD93A8B44E}" dt="2023-08-16T07:59:05.269" v="3993" actId="1036"/>
          <ac:picMkLst>
            <pc:docMk/>
            <pc:sldMk cId="3257213689" sldId="462"/>
            <ac:picMk id="184" creationId="{540113BD-B6F8-115A-0D1E-A6B67CFF39B5}"/>
          </ac:picMkLst>
        </pc:picChg>
        <pc:picChg chg="add mod">
          <ac:chgData name="Minh Tran" userId="59ade502-7af3-4e1d-b883-7a9e2f25f753" providerId="ADAL" clId="{B27C2AB0-6E6F-4507-9BBA-84CD93A8B44E}" dt="2023-08-16T07:59:05.269" v="3993" actId="1036"/>
          <ac:picMkLst>
            <pc:docMk/>
            <pc:sldMk cId="3257213689" sldId="462"/>
            <ac:picMk id="185" creationId="{DB192C02-F4CE-AA83-4E39-478A8C8120DF}"/>
          </ac:picMkLst>
        </pc:picChg>
        <pc:picChg chg="add mod">
          <ac:chgData name="Minh Tran" userId="59ade502-7af3-4e1d-b883-7a9e2f25f753" providerId="ADAL" clId="{B27C2AB0-6E6F-4507-9BBA-84CD93A8B44E}" dt="2023-08-16T07:59:05.269" v="3993" actId="1036"/>
          <ac:picMkLst>
            <pc:docMk/>
            <pc:sldMk cId="3257213689" sldId="462"/>
            <ac:picMk id="186" creationId="{4664F4BE-AE87-AEFE-6BF5-5419FDA6589B}"/>
          </ac:picMkLst>
        </pc:picChg>
        <pc:cxnChg chg="add del mod">
          <ac:chgData name="Minh Tran" userId="59ade502-7af3-4e1d-b883-7a9e2f25f753" providerId="ADAL" clId="{B27C2AB0-6E6F-4507-9BBA-84CD93A8B44E}" dt="2023-08-16T07:58:26.783" v="3964"/>
          <ac:cxnSpMkLst>
            <pc:docMk/>
            <pc:sldMk cId="3257213689" sldId="462"/>
            <ac:cxnSpMk id="7" creationId="{FE56592D-63B7-2A97-21EB-FAB259AAF707}"/>
          </ac:cxnSpMkLst>
        </pc:cxnChg>
        <pc:cxnChg chg="add del mod">
          <ac:chgData name="Minh Tran" userId="59ade502-7af3-4e1d-b883-7a9e2f25f753" providerId="ADAL" clId="{B27C2AB0-6E6F-4507-9BBA-84CD93A8B44E}" dt="2023-08-16T07:58:26.783" v="3964"/>
          <ac:cxnSpMkLst>
            <pc:docMk/>
            <pc:sldMk cId="3257213689" sldId="462"/>
            <ac:cxnSpMk id="18" creationId="{6D79F3EE-A7E9-21A1-A033-098928306051}"/>
          </ac:cxnSpMkLst>
        </pc:cxnChg>
        <pc:cxnChg chg="add del mod">
          <ac:chgData name="Minh Tran" userId="59ade502-7af3-4e1d-b883-7a9e2f25f753" providerId="ADAL" clId="{B27C2AB0-6E6F-4507-9BBA-84CD93A8B44E}" dt="2023-08-16T07:58:26.783" v="3964"/>
          <ac:cxnSpMkLst>
            <pc:docMk/>
            <pc:sldMk cId="3257213689" sldId="462"/>
            <ac:cxnSpMk id="42" creationId="{7DEA579D-CC50-DC33-B646-8915544E7183}"/>
          </ac:cxnSpMkLst>
        </pc:cxnChg>
        <pc:cxnChg chg="add del mod">
          <ac:chgData name="Minh Tran" userId="59ade502-7af3-4e1d-b883-7a9e2f25f753" providerId="ADAL" clId="{B27C2AB0-6E6F-4507-9BBA-84CD93A8B44E}" dt="2023-08-16T07:58:26.783" v="3964"/>
          <ac:cxnSpMkLst>
            <pc:docMk/>
            <pc:sldMk cId="3257213689" sldId="462"/>
            <ac:cxnSpMk id="50" creationId="{51AF878F-0A8A-F89D-9B70-E725211D6D7E}"/>
          </ac:cxnSpMkLst>
        </pc:cxnChg>
        <pc:cxnChg chg="add del mod">
          <ac:chgData name="Minh Tran" userId="59ade502-7af3-4e1d-b883-7a9e2f25f753" providerId="ADAL" clId="{B27C2AB0-6E6F-4507-9BBA-84CD93A8B44E}" dt="2023-08-16T07:58:26.783" v="3964"/>
          <ac:cxnSpMkLst>
            <pc:docMk/>
            <pc:sldMk cId="3257213689" sldId="462"/>
            <ac:cxnSpMk id="52" creationId="{2686419D-3557-2CD2-5C29-BDBAE7C70A48}"/>
          </ac:cxnSpMkLst>
        </pc:cxnChg>
        <pc:cxnChg chg="add del mod">
          <ac:chgData name="Minh Tran" userId="59ade502-7af3-4e1d-b883-7a9e2f25f753" providerId="ADAL" clId="{B27C2AB0-6E6F-4507-9BBA-84CD93A8B44E}" dt="2023-08-16T07:58:26.783" v="3964"/>
          <ac:cxnSpMkLst>
            <pc:docMk/>
            <pc:sldMk cId="3257213689" sldId="462"/>
            <ac:cxnSpMk id="79" creationId="{69699759-203F-BA19-AB5C-617F0BED71D3}"/>
          </ac:cxnSpMkLst>
        </pc:cxnChg>
        <pc:cxnChg chg="add del mod">
          <ac:chgData name="Minh Tran" userId="59ade502-7af3-4e1d-b883-7a9e2f25f753" providerId="ADAL" clId="{B27C2AB0-6E6F-4507-9BBA-84CD93A8B44E}" dt="2023-08-16T07:58:26.783" v="3964"/>
          <ac:cxnSpMkLst>
            <pc:docMk/>
            <pc:sldMk cId="3257213689" sldId="462"/>
            <ac:cxnSpMk id="80" creationId="{98297DEA-4905-EE34-165D-470C23D785CD}"/>
          </ac:cxnSpMkLst>
        </pc:cxnChg>
        <pc:cxnChg chg="add del mod">
          <ac:chgData name="Minh Tran" userId="59ade502-7af3-4e1d-b883-7a9e2f25f753" providerId="ADAL" clId="{B27C2AB0-6E6F-4507-9BBA-84CD93A8B44E}" dt="2023-08-16T07:58:26.783" v="3964"/>
          <ac:cxnSpMkLst>
            <pc:docMk/>
            <pc:sldMk cId="3257213689" sldId="462"/>
            <ac:cxnSpMk id="81" creationId="{1B8D098C-63D3-8B8B-7B9A-454ADCDBACFD}"/>
          </ac:cxnSpMkLst>
        </pc:cxnChg>
        <pc:cxnChg chg="add del mod">
          <ac:chgData name="Minh Tran" userId="59ade502-7af3-4e1d-b883-7a9e2f25f753" providerId="ADAL" clId="{B27C2AB0-6E6F-4507-9BBA-84CD93A8B44E}" dt="2023-08-16T07:58:26.783" v="3964"/>
          <ac:cxnSpMkLst>
            <pc:docMk/>
            <pc:sldMk cId="3257213689" sldId="462"/>
            <ac:cxnSpMk id="82" creationId="{3C79F1A1-AF06-D886-CF09-A72E366BD436}"/>
          </ac:cxnSpMkLst>
        </pc:cxnChg>
        <pc:cxnChg chg="add del mod">
          <ac:chgData name="Minh Tran" userId="59ade502-7af3-4e1d-b883-7a9e2f25f753" providerId="ADAL" clId="{B27C2AB0-6E6F-4507-9BBA-84CD93A8B44E}" dt="2023-08-16T07:58:26.783" v="3964"/>
          <ac:cxnSpMkLst>
            <pc:docMk/>
            <pc:sldMk cId="3257213689" sldId="462"/>
            <ac:cxnSpMk id="83" creationId="{3AA072DC-0840-F04E-5AE2-1DCE0B41849C}"/>
          </ac:cxnSpMkLst>
        </pc:cxnChg>
        <pc:cxnChg chg="add del mod">
          <ac:chgData name="Minh Tran" userId="59ade502-7af3-4e1d-b883-7a9e2f25f753" providerId="ADAL" clId="{B27C2AB0-6E6F-4507-9BBA-84CD93A8B44E}" dt="2023-08-16T07:58:26.783" v="3964"/>
          <ac:cxnSpMkLst>
            <pc:docMk/>
            <pc:sldMk cId="3257213689" sldId="462"/>
            <ac:cxnSpMk id="84" creationId="{D772D0F6-44D9-C6E0-3422-07FDC12F3211}"/>
          </ac:cxnSpMkLst>
        </pc:cxnChg>
        <pc:cxnChg chg="add del mod">
          <ac:chgData name="Minh Tran" userId="59ade502-7af3-4e1d-b883-7a9e2f25f753" providerId="ADAL" clId="{B27C2AB0-6E6F-4507-9BBA-84CD93A8B44E}" dt="2023-08-16T07:58:26.783" v="3964"/>
          <ac:cxnSpMkLst>
            <pc:docMk/>
            <pc:sldMk cId="3257213689" sldId="462"/>
            <ac:cxnSpMk id="89" creationId="{288762AD-043F-87C0-8760-30211C0D5B71}"/>
          </ac:cxnSpMkLst>
        </pc:cxnChg>
        <pc:cxnChg chg="add del mod">
          <ac:chgData name="Minh Tran" userId="59ade502-7af3-4e1d-b883-7a9e2f25f753" providerId="ADAL" clId="{B27C2AB0-6E6F-4507-9BBA-84CD93A8B44E}" dt="2023-08-16T07:58:26.783" v="3964"/>
          <ac:cxnSpMkLst>
            <pc:docMk/>
            <pc:sldMk cId="3257213689" sldId="462"/>
            <ac:cxnSpMk id="90" creationId="{C29A3A3D-6A95-1DBE-A9C8-A2612D231B38}"/>
          </ac:cxnSpMkLst>
        </pc:cxnChg>
        <pc:cxnChg chg="add del mod">
          <ac:chgData name="Minh Tran" userId="59ade502-7af3-4e1d-b883-7a9e2f25f753" providerId="ADAL" clId="{B27C2AB0-6E6F-4507-9BBA-84CD93A8B44E}" dt="2023-08-16T07:58:26.783" v="3964"/>
          <ac:cxnSpMkLst>
            <pc:docMk/>
            <pc:sldMk cId="3257213689" sldId="462"/>
            <ac:cxnSpMk id="91" creationId="{BBC32D63-E550-78DD-AA7D-A2613819BF44}"/>
          </ac:cxnSpMkLst>
        </pc:cxnChg>
        <pc:cxnChg chg="add del mod">
          <ac:chgData name="Minh Tran" userId="59ade502-7af3-4e1d-b883-7a9e2f25f753" providerId="ADAL" clId="{B27C2AB0-6E6F-4507-9BBA-84CD93A8B44E}" dt="2023-08-16T07:58:26.783" v="3964"/>
          <ac:cxnSpMkLst>
            <pc:docMk/>
            <pc:sldMk cId="3257213689" sldId="462"/>
            <ac:cxnSpMk id="92" creationId="{D769C863-F54C-071B-0A9C-7696CC35D8D4}"/>
          </ac:cxnSpMkLst>
        </pc:cxnChg>
        <pc:cxnChg chg="add del mod">
          <ac:chgData name="Minh Tran" userId="59ade502-7af3-4e1d-b883-7a9e2f25f753" providerId="ADAL" clId="{B27C2AB0-6E6F-4507-9BBA-84CD93A8B44E}" dt="2023-08-16T07:58:26.783" v="3964"/>
          <ac:cxnSpMkLst>
            <pc:docMk/>
            <pc:sldMk cId="3257213689" sldId="462"/>
            <ac:cxnSpMk id="93" creationId="{1577730B-9943-ABC6-D514-CA9824638849}"/>
          </ac:cxnSpMkLst>
        </pc:cxnChg>
        <pc:cxnChg chg="add del mod">
          <ac:chgData name="Minh Tran" userId="59ade502-7af3-4e1d-b883-7a9e2f25f753" providerId="ADAL" clId="{B27C2AB0-6E6F-4507-9BBA-84CD93A8B44E}" dt="2023-08-16T07:58:26.783" v="3964"/>
          <ac:cxnSpMkLst>
            <pc:docMk/>
            <pc:sldMk cId="3257213689" sldId="462"/>
            <ac:cxnSpMk id="94" creationId="{5C9DE29F-BF12-FD4B-8455-3F42A738D644}"/>
          </ac:cxnSpMkLst>
        </pc:cxnChg>
        <pc:cxnChg chg="add del mod">
          <ac:chgData name="Minh Tran" userId="59ade502-7af3-4e1d-b883-7a9e2f25f753" providerId="ADAL" clId="{B27C2AB0-6E6F-4507-9BBA-84CD93A8B44E}" dt="2023-08-16T07:58:26.783" v="3964"/>
          <ac:cxnSpMkLst>
            <pc:docMk/>
            <pc:sldMk cId="3257213689" sldId="462"/>
            <ac:cxnSpMk id="95" creationId="{BDA48628-F04D-4D31-BDCB-AFA6720832B6}"/>
          </ac:cxnSpMkLst>
        </pc:cxnChg>
        <pc:cxnChg chg="add del mod">
          <ac:chgData name="Minh Tran" userId="59ade502-7af3-4e1d-b883-7a9e2f25f753" providerId="ADAL" clId="{B27C2AB0-6E6F-4507-9BBA-84CD93A8B44E}" dt="2023-08-16T07:58:26.783" v="3964"/>
          <ac:cxnSpMkLst>
            <pc:docMk/>
            <pc:sldMk cId="3257213689" sldId="462"/>
            <ac:cxnSpMk id="96" creationId="{F67B8C7D-D62A-0473-7066-22CC9DC39F75}"/>
          </ac:cxnSpMkLst>
        </pc:cxnChg>
        <pc:cxnChg chg="add mod">
          <ac:chgData name="Minh Tran" userId="59ade502-7af3-4e1d-b883-7a9e2f25f753" providerId="ADAL" clId="{B27C2AB0-6E6F-4507-9BBA-84CD93A8B44E}" dt="2023-08-16T07:59:05.269" v="3993" actId="1036"/>
          <ac:cxnSpMkLst>
            <pc:docMk/>
            <pc:sldMk cId="3257213689" sldId="462"/>
            <ac:cxnSpMk id="105" creationId="{3E5D6A74-2D11-434F-4FBD-7464BFC698CC}"/>
          </ac:cxnSpMkLst>
        </pc:cxnChg>
        <pc:cxnChg chg="add mod">
          <ac:chgData name="Minh Tran" userId="59ade502-7af3-4e1d-b883-7a9e2f25f753" providerId="ADAL" clId="{B27C2AB0-6E6F-4507-9BBA-84CD93A8B44E}" dt="2023-08-16T07:59:05.269" v="3993" actId="1036"/>
          <ac:cxnSpMkLst>
            <pc:docMk/>
            <pc:sldMk cId="3257213689" sldId="462"/>
            <ac:cxnSpMk id="116" creationId="{EE8077D8-B3D7-9CC2-E515-6625265B71DD}"/>
          </ac:cxnSpMkLst>
        </pc:cxnChg>
        <pc:cxnChg chg="add mod">
          <ac:chgData name="Minh Tran" userId="59ade502-7af3-4e1d-b883-7a9e2f25f753" providerId="ADAL" clId="{B27C2AB0-6E6F-4507-9BBA-84CD93A8B44E}" dt="2023-08-16T07:59:05.269" v="3993" actId="1036"/>
          <ac:cxnSpMkLst>
            <pc:docMk/>
            <pc:sldMk cId="3257213689" sldId="462"/>
            <ac:cxnSpMk id="140" creationId="{5D124F0E-C6A1-DDDD-3EC6-D96843516875}"/>
          </ac:cxnSpMkLst>
        </pc:cxnChg>
        <pc:cxnChg chg="add mod">
          <ac:chgData name="Minh Tran" userId="59ade502-7af3-4e1d-b883-7a9e2f25f753" providerId="ADAL" clId="{B27C2AB0-6E6F-4507-9BBA-84CD93A8B44E}" dt="2023-08-16T07:59:05.269" v="3993" actId="1036"/>
          <ac:cxnSpMkLst>
            <pc:docMk/>
            <pc:sldMk cId="3257213689" sldId="462"/>
            <ac:cxnSpMk id="148" creationId="{A235FE15-B628-3049-FCA6-5909E1581FE2}"/>
          </ac:cxnSpMkLst>
        </pc:cxnChg>
        <pc:cxnChg chg="add mod">
          <ac:chgData name="Minh Tran" userId="59ade502-7af3-4e1d-b883-7a9e2f25f753" providerId="ADAL" clId="{B27C2AB0-6E6F-4507-9BBA-84CD93A8B44E}" dt="2023-08-16T07:59:05.269" v="3993" actId="1036"/>
          <ac:cxnSpMkLst>
            <pc:docMk/>
            <pc:sldMk cId="3257213689" sldId="462"/>
            <ac:cxnSpMk id="150" creationId="{B25AD765-7AD1-2923-0E99-C12D2985B810}"/>
          </ac:cxnSpMkLst>
        </pc:cxnChg>
        <pc:cxnChg chg="add mod">
          <ac:chgData name="Minh Tran" userId="59ade502-7af3-4e1d-b883-7a9e2f25f753" providerId="ADAL" clId="{B27C2AB0-6E6F-4507-9BBA-84CD93A8B44E}" dt="2023-08-16T07:59:05.269" v="3993" actId="1036"/>
          <ac:cxnSpMkLst>
            <pc:docMk/>
            <pc:sldMk cId="3257213689" sldId="462"/>
            <ac:cxnSpMk id="177" creationId="{09BC6314-180F-6EBF-3706-0C2A61764C7C}"/>
          </ac:cxnSpMkLst>
        </pc:cxnChg>
        <pc:cxnChg chg="add mod">
          <ac:chgData name="Minh Tran" userId="59ade502-7af3-4e1d-b883-7a9e2f25f753" providerId="ADAL" clId="{B27C2AB0-6E6F-4507-9BBA-84CD93A8B44E}" dt="2023-08-16T07:59:05.269" v="3993" actId="1036"/>
          <ac:cxnSpMkLst>
            <pc:docMk/>
            <pc:sldMk cId="3257213689" sldId="462"/>
            <ac:cxnSpMk id="178" creationId="{0A4032AC-5B26-94CA-E598-951BEF3141D0}"/>
          </ac:cxnSpMkLst>
        </pc:cxnChg>
        <pc:cxnChg chg="add mod">
          <ac:chgData name="Minh Tran" userId="59ade502-7af3-4e1d-b883-7a9e2f25f753" providerId="ADAL" clId="{B27C2AB0-6E6F-4507-9BBA-84CD93A8B44E}" dt="2023-08-16T07:59:05.269" v="3993" actId="1036"/>
          <ac:cxnSpMkLst>
            <pc:docMk/>
            <pc:sldMk cId="3257213689" sldId="462"/>
            <ac:cxnSpMk id="179" creationId="{2D4BC2A8-1ABB-D4C9-AE7C-20781ADDD1C6}"/>
          </ac:cxnSpMkLst>
        </pc:cxnChg>
        <pc:cxnChg chg="add mod">
          <ac:chgData name="Minh Tran" userId="59ade502-7af3-4e1d-b883-7a9e2f25f753" providerId="ADAL" clId="{B27C2AB0-6E6F-4507-9BBA-84CD93A8B44E}" dt="2023-08-16T07:59:05.269" v="3993" actId="1036"/>
          <ac:cxnSpMkLst>
            <pc:docMk/>
            <pc:sldMk cId="3257213689" sldId="462"/>
            <ac:cxnSpMk id="180" creationId="{D73DC195-B693-943E-B77B-2BF7E855BC23}"/>
          </ac:cxnSpMkLst>
        </pc:cxnChg>
        <pc:cxnChg chg="add mod">
          <ac:chgData name="Minh Tran" userId="59ade502-7af3-4e1d-b883-7a9e2f25f753" providerId="ADAL" clId="{B27C2AB0-6E6F-4507-9BBA-84CD93A8B44E}" dt="2023-08-16T07:59:05.269" v="3993" actId="1036"/>
          <ac:cxnSpMkLst>
            <pc:docMk/>
            <pc:sldMk cId="3257213689" sldId="462"/>
            <ac:cxnSpMk id="181" creationId="{4FB5894F-473C-17D7-DDA0-B5D17E94883E}"/>
          </ac:cxnSpMkLst>
        </pc:cxnChg>
        <pc:cxnChg chg="add mod">
          <ac:chgData name="Minh Tran" userId="59ade502-7af3-4e1d-b883-7a9e2f25f753" providerId="ADAL" clId="{B27C2AB0-6E6F-4507-9BBA-84CD93A8B44E}" dt="2023-08-16T07:59:05.269" v="3993" actId="1036"/>
          <ac:cxnSpMkLst>
            <pc:docMk/>
            <pc:sldMk cId="3257213689" sldId="462"/>
            <ac:cxnSpMk id="182" creationId="{7F9F0895-B860-B9FB-A8AF-1544B80414FF}"/>
          </ac:cxnSpMkLst>
        </pc:cxnChg>
        <pc:cxnChg chg="add mod">
          <ac:chgData name="Minh Tran" userId="59ade502-7af3-4e1d-b883-7a9e2f25f753" providerId="ADAL" clId="{B27C2AB0-6E6F-4507-9BBA-84CD93A8B44E}" dt="2023-08-16T07:59:05.269" v="3993" actId="1036"/>
          <ac:cxnSpMkLst>
            <pc:docMk/>
            <pc:sldMk cId="3257213689" sldId="462"/>
            <ac:cxnSpMk id="187" creationId="{B4978953-994A-97A4-9969-04C156429083}"/>
          </ac:cxnSpMkLst>
        </pc:cxnChg>
        <pc:cxnChg chg="add mod">
          <ac:chgData name="Minh Tran" userId="59ade502-7af3-4e1d-b883-7a9e2f25f753" providerId="ADAL" clId="{B27C2AB0-6E6F-4507-9BBA-84CD93A8B44E}" dt="2023-08-16T07:59:05.269" v="3993" actId="1036"/>
          <ac:cxnSpMkLst>
            <pc:docMk/>
            <pc:sldMk cId="3257213689" sldId="462"/>
            <ac:cxnSpMk id="188" creationId="{68A37E02-6A72-AA6A-3DBA-B803349FB00F}"/>
          </ac:cxnSpMkLst>
        </pc:cxnChg>
        <pc:cxnChg chg="add mod">
          <ac:chgData name="Minh Tran" userId="59ade502-7af3-4e1d-b883-7a9e2f25f753" providerId="ADAL" clId="{B27C2AB0-6E6F-4507-9BBA-84CD93A8B44E}" dt="2023-08-16T07:59:05.269" v="3993" actId="1036"/>
          <ac:cxnSpMkLst>
            <pc:docMk/>
            <pc:sldMk cId="3257213689" sldId="462"/>
            <ac:cxnSpMk id="189" creationId="{EF0B2BF1-A3FE-BE05-8825-931C66B37154}"/>
          </ac:cxnSpMkLst>
        </pc:cxnChg>
        <pc:cxnChg chg="add mod">
          <ac:chgData name="Minh Tran" userId="59ade502-7af3-4e1d-b883-7a9e2f25f753" providerId="ADAL" clId="{B27C2AB0-6E6F-4507-9BBA-84CD93A8B44E}" dt="2023-08-16T07:59:05.269" v="3993" actId="1036"/>
          <ac:cxnSpMkLst>
            <pc:docMk/>
            <pc:sldMk cId="3257213689" sldId="462"/>
            <ac:cxnSpMk id="190" creationId="{2EDCFE60-D174-3E67-7AD6-581A6744D7F2}"/>
          </ac:cxnSpMkLst>
        </pc:cxnChg>
        <pc:cxnChg chg="add mod">
          <ac:chgData name="Minh Tran" userId="59ade502-7af3-4e1d-b883-7a9e2f25f753" providerId="ADAL" clId="{B27C2AB0-6E6F-4507-9BBA-84CD93A8B44E}" dt="2023-08-16T07:59:05.269" v="3993" actId="1036"/>
          <ac:cxnSpMkLst>
            <pc:docMk/>
            <pc:sldMk cId="3257213689" sldId="462"/>
            <ac:cxnSpMk id="191" creationId="{E468DECD-D34E-4A63-10D5-3013B89575C8}"/>
          </ac:cxnSpMkLst>
        </pc:cxnChg>
        <pc:cxnChg chg="add mod">
          <ac:chgData name="Minh Tran" userId="59ade502-7af3-4e1d-b883-7a9e2f25f753" providerId="ADAL" clId="{B27C2AB0-6E6F-4507-9BBA-84CD93A8B44E}" dt="2023-08-16T07:59:05.269" v="3993" actId="1036"/>
          <ac:cxnSpMkLst>
            <pc:docMk/>
            <pc:sldMk cId="3257213689" sldId="462"/>
            <ac:cxnSpMk id="192" creationId="{4C363A04-29A0-6001-6BC6-FDC5EDE39EF0}"/>
          </ac:cxnSpMkLst>
        </pc:cxnChg>
        <pc:cxnChg chg="add mod">
          <ac:chgData name="Minh Tran" userId="59ade502-7af3-4e1d-b883-7a9e2f25f753" providerId="ADAL" clId="{B27C2AB0-6E6F-4507-9BBA-84CD93A8B44E}" dt="2023-08-16T07:59:05.269" v="3993" actId="1036"/>
          <ac:cxnSpMkLst>
            <pc:docMk/>
            <pc:sldMk cId="3257213689" sldId="462"/>
            <ac:cxnSpMk id="193" creationId="{4FEE4E56-C8E8-0889-B0BE-77A28CEC853D}"/>
          </ac:cxnSpMkLst>
        </pc:cxnChg>
        <pc:cxnChg chg="add mod">
          <ac:chgData name="Minh Tran" userId="59ade502-7af3-4e1d-b883-7a9e2f25f753" providerId="ADAL" clId="{B27C2AB0-6E6F-4507-9BBA-84CD93A8B44E}" dt="2023-08-16T07:59:05.269" v="3993" actId="1036"/>
          <ac:cxnSpMkLst>
            <pc:docMk/>
            <pc:sldMk cId="3257213689" sldId="462"/>
            <ac:cxnSpMk id="194" creationId="{6984AA91-9732-BB0D-824D-A65628AFEDBC}"/>
          </ac:cxnSpMkLst>
        </pc:cxnChg>
      </pc:sldChg>
      <pc:sldChg chg="addSp delSp modSp add mod ord modTransition">
        <pc:chgData name="Minh Tran" userId="59ade502-7af3-4e1d-b883-7a9e2f25f753" providerId="ADAL" clId="{B27C2AB0-6E6F-4507-9BBA-84CD93A8B44E}" dt="2023-08-18T06:58:01.127" v="10792" actId="1076"/>
        <pc:sldMkLst>
          <pc:docMk/>
          <pc:sldMk cId="1114893401" sldId="463"/>
        </pc:sldMkLst>
        <pc:spChg chg="mod">
          <ac:chgData name="Minh Tran" userId="59ade502-7af3-4e1d-b883-7a9e2f25f753" providerId="ADAL" clId="{B27C2AB0-6E6F-4507-9BBA-84CD93A8B44E}" dt="2023-08-16T08:01:36.677" v="4031" actId="20577"/>
          <ac:spMkLst>
            <pc:docMk/>
            <pc:sldMk cId="1114893401" sldId="463"/>
            <ac:spMk id="5" creationId="{1A4BD290-3B8E-4039-9B8A-0FBD8E84CA23}"/>
          </ac:spMkLst>
        </pc:spChg>
        <pc:graphicFrameChg chg="del">
          <ac:chgData name="Minh Tran" userId="59ade502-7af3-4e1d-b883-7a9e2f25f753" providerId="ADAL" clId="{B27C2AB0-6E6F-4507-9BBA-84CD93A8B44E}" dt="2023-08-16T08:01:54.171" v="4034" actId="478"/>
          <ac:graphicFrameMkLst>
            <pc:docMk/>
            <pc:sldMk cId="1114893401" sldId="463"/>
            <ac:graphicFrameMk id="3" creationId="{42B89757-AD3B-C01C-4492-522C11308CBA}"/>
          </ac:graphicFrameMkLst>
        </pc:graphicFrameChg>
        <pc:graphicFrameChg chg="add mod modGraphic">
          <ac:chgData name="Minh Tran" userId="59ade502-7af3-4e1d-b883-7a9e2f25f753" providerId="ADAL" clId="{B27C2AB0-6E6F-4507-9BBA-84CD93A8B44E}" dt="2023-08-18T06:57:53.898" v="10791" actId="14100"/>
          <ac:graphicFrameMkLst>
            <pc:docMk/>
            <pc:sldMk cId="1114893401" sldId="463"/>
            <ac:graphicFrameMk id="3" creationId="{4A596033-EB5E-A8E1-5ED3-F9F5725F5F92}"/>
          </ac:graphicFrameMkLst>
        </pc:graphicFrameChg>
        <pc:graphicFrameChg chg="add mod modGraphic">
          <ac:chgData name="Minh Tran" userId="59ade502-7af3-4e1d-b883-7a9e2f25f753" providerId="ADAL" clId="{B27C2AB0-6E6F-4507-9BBA-84CD93A8B44E}" dt="2023-08-18T06:58:01.127" v="10792" actId="1076"/>
          <ac:graphicFrameMkLst>
            <pc:docMk/>
            <pc:sldMk cId="1114893401" sldId="463"/>
            <ac:graphicFrameMk id="7" creationId="{49FF9484-E3D2-48C8-EC7D-CEF21C5EF403}"/>
          </ac:graphicFrameMkLst>
        </pc:graphicFrameChg>
        <pc:graphicFrameChg chg="del">
          <ac:chgData name="Minh Tran" userId="59ade502-7af3-4e1d-b883-7a9e2f25f753" providerId="ADAL" clId="{B27C2AB0-6E6F-4507-9BBA-84CD93A8B44E}" dt="2023-08-16T08:01:54.171" v="4034" actId="478"/>
          <ac:graphicFrameMkLst>
            <pc:docMk/>
            <pc:sldMk cId="1114893401" sldId="463"/>
            <ac:graphicFrameMk id="7" creationId="{AA5059BF-D096-514A-4018-F8D56B57A9F8}"/>
          </ac:graphicFrameMkLst>
        </pc:graphicFrameChg>
        <pc:graphicFrameChg chg="add mod modGraphic">
          <ac:chgData name="Minh Tran" userId="59ade502-7af3-4e1d-b883-7a9e2f25f753" providerId="ADAL" clId="{B27C2AB0-6E6F-4507-9BBA-84CD93A8B44E}" dt="2023-08-18T06:58:01.127" v="10792" actId="1076"/>
          <ac:graphicFrameMkLst>
            <pc:docMk/>
            <pc:sldMk cId="1114893401" sldId="463"/>
            <ac:graphicFrameMk id="8" creationId="{01143C3F-C082-0BFB-801B-80D4F3FF5C98}"/>
          </ac:graphicFrameMkLst>
        </pc:graphicFrameChg>
        <pc:graphicFrameChg chg="add mod modGraphic">
          <ac:chgData name="Minh Tran" userId="59ade502-7af3-4e1d-b883-7a9e2f25f753" providerId="ADAL" clId="{B27C2AB0-6E6F-4507-9BBA-84CD93A8B44E}" dt="2023-08-18T06:57:53.898" v="10791" actId="14100"/>
          <ac:graphicFrameMkLst>
            <pc:docMk/>
            <pc:sldMk cId="1114893401" sldId="463"/>
            <ac:graphicFrameMk id="10" creationId="{D725F29E-483C-EF2D-10DD-B1DCE99E9D11}"/>
          </ac:graphicFrameMkLst>
        </pc:graphicFrameChg>
        <pc:picChg chg="del">
          <ac:chgData name="Minh Tran" userId="59ade502-7af3-4e1d-b883-7a9e2f25f753" providerId="ADAL" clId="{B27C2AB0-6E6F-4507-9BBA-84CD93A8B44E}" dt="2023-08-16T08:01:48.395" v="4032" actId="478"/>
          <ac:picMkLst>
            <pc:docMk/>
            <pc:sldMk cId="1114893401" sldId="463"/>
            <ac:picMk id="2" creationId="{213F4CB5-9FA4-4A00-1A73-B741E8DAC5C0}"/>
          </ac:picMkLst>
        </pc:picChg>
        <pc:picChg chg="add mod">
          <ac:chgData name="Minh Tran" userId="59ade502-7af3-4e1d-b883-7a9e2f25f753" providerId="ADAL" clId="{B27C2AB0-6E6F-4507-9BBA-84CD93A8B44E}" dt="2023-08-16T08:01:49.229" v="4033"/>
          <ac:picMkLst>
            <pc:docMk/>
            <pc:sldMk cId="1114893401" sldId="463"/>
            <ac:picMk id="4" creationId="{B66038B9-3B36-0FE6-FDD5-27C80690FE1B}"/>
          </ac:picMkLst>
        </pc:picChg>
      </pc:sldChg>
      <pc:sldChg chg="addSp delSp modSp new mod modTransition modClrScheme chgLayout">
        <pc:chgData name="Minh Tran" userId="59ade502-7af3-4e1d-b883-7a9e2f25f753" providerId="ADAL" clId="{B27C2AB0-6E6F-4507-9BBA-84CD93A8B44E}" dt="2023-08-16T17:28:57.595" v="5160" actId="20577"/>
        <pc:sldMkLst>
          <pc:docMk/>
          <pc:sldMk cId="3345181793" sldId="464"/>
        </pc:sldMkLst>
        <pc:spChg chg="del mod ord">
          <ac:chgData name="Minh Tran" userId="59ade502-7af3-4e1d-b883-7a9e2f25f753" providerId="ADAL" clId="{B27C2AB0-6E6F-4507-9BBA-84CD93A8B44E}" dt="2023-08-16T08:02:10.107" v="4036" actId="700"/>
          <ac:spMkLst>
            <pc:docMk/>
            <pc:sldMk cId="3345181793" sldId="464"/>
            <ac:spMk id="2" creationId="{F31A3DBC-0E4D-2BA2-C978-612907DB39EC}"/>
          </ac:spMkLst>
        </pc:spChg>
        <pc:spChg chg="add mod ord">
          <ac:chgData name="Minh Tran" userId="59ade502-7af3-4e1d-b883-7a9e2f25f753" providerId="ADAL" clId="{B27C2AB0-6E6F-4507-9BBA-84CD93A8B44E}" dt="2023-08-16T17:28:57.595" v="5160" actId="20577"/>
          <ac:spMkLst>
            <pc:docMk/>
            <pc:sldMk cId="3345181793" sldId="464"/>
            <ac:spMk id="3" creationId="{4374893D-D5EC-0827-5274-9EFD400325A6}"/>
          </ac:spMkLst>
        </pc:spChg>
        <pc:spChg chg="add del mod">
          <ac:chgData name="Minh Tran" userId="59ade502-7af3-4e1d-b883-7a9e2f25f753" providerId="ADAL" clId="{B27C2AB0-6E6F-4507-9BBA-84CD93A8B44E}" dt="2023-08-16T08:02:34.551" v="4038"/>
          <ac:spMkLst>
            <pc:docMk/>
            <pc:sldMk cId="3345181793" sldId="464"/>
            <ac:spMk id="4" creationId="{9070861E-677D-B5D5-D96E-C5025695E126}"/>
          </ac:spMkLst>
        </pc:spChg>
        <pc:spChg chg="add del mod">
          <ac:chgData name="Minh Tran" userId="59ade502-7af3-4e1d-b883-7a9e2f25f753" providerId="ADAL" clId="{B27C2AB0-6E6F-4507-9BBA-84CD93A8B44E}" dt="2023-08-16T08:02:34.551" v="4038"/>
          <ac:spMkLst>
            <pc:docMk/>
            <pc:sldMk cId="3345181793" sldId="464"/>
            <ac:spMk id="6" creationId="{5CCEE516-7150-6DA2-A15D-A7AFE4E8C68A}"/>
          </ac:spMkLst>
        </pc:spChg>
        <pc:spChg chg="add del mod">
          <ac:chgData name="Minh Tran" userId="59ade502-7af3-4e1d-b883-7a9e2f25f753" providerId="ADAL" clId="{B27C2AB0-6E6F-4507-9BBA-84CD93A8B44E}" dt="2023-08-16T08:02:34.551" v="4038"/>
          <ac:spMkLst>
            <pc:docMk/>
            <pc:sldMk cId="3345181793" sldId="464"/>
            <ac:spMk id="9" creationId="{F31B05D4-3C47-4064-86E0-3CC46311E748}"/>
          </ac:spMkLst>
        </pc:spChg>
        <pc:spChg chg="mod">
          <ac:chgData name="Minh Tran" userId="59ade502-7af3-4e1d-b883-7a9e2f25f753" providerId="ADAL" clId="{B27C2AB0-6E6F-4507-9BBA-84CD93A8B44E}" dt="2023-08-16T08:02:29.948" v="4037"/>
          <ac:spMkLst>
            <pc:docMk/>
            <pc:sldMk cId="3345181793" sldId="464"/>
            <ac:spMk id="11" creationId="{DFE1E00B-F1E2-1140-0FCE-C7E5570259DD}"/>
          </ac:spMkLst>
        </pc:spChg>
        <pc:spChg chg="add del mod">
          <ac:chgData name="Minh Tran" userId="59ade502-7af3-4e1d-b883-7a9e2f25f753" providerId="ADAL" clId="{B27C2AB0-6E6F-4507-9BBA-84CD93A8B44E}" dt="2023-08-16T08:02:34.551" v="4038"/>
          <ac:spMkLst>
            <pc:docMk/>
            <pc:sldMk cId="3345181793" sldId="464"/>
            <ac:spMk id="14" creationId="{2AE79E0B-6FAE-66D6-77C8-97E36C376309}"/>
          </ac:spMkLst>
        </pc:spChg>
        <pc:spChg chg="mod">
          <ac:chgData name="Minh Tran" userId="59ade502-7af3-4e1d-b883-7a9e2f25f753" providerId="ADAL" clId="{B27C2AB0-6E6F-4507-9BBA-84CD93A8B44E}" dt="2023-08-16T08:02:29.948" v="4037"/>
          <ac:spMkLst>
            <pc:docMk/>
            <pc:sldMk cId="3345181793" sldId="464"/>
            <ac:spMk id="21" creationId="{562D10D7-B478-ABFA-A00A-BEABE891F73A}"/>
          </ac:spMkLst>
        </pc:spChg>
        <pc:spChg chg="mod">
          <ac:chgData name="Minh Tran" userId="59ade502-7af3-4e1d-b883-7a9e2f25f753" providerId="ADAL" clId="{B27C2AB0-6E6F-4507-9BBA-84CD93A8B44E}" dt="2023-08-16T08:02:29.948" v="4037"/>
          <ac:spMkLst>
            <pc:docMk/>
            <pc:sldMk cId="3345181793" sldId="464"/>
            <ac:spMk id="22" creationId="{CE11D4AA-995B-358C-56E2-601FEBCF628D}"/>
          </ac:spMkLst>
        </pc:spChg>
        <pc:spChg chg="mod">
          <ac:chgData name="Minh Tran" userId="59ade502-7af3-4e1d-b883-7a9e2f25f753" providerId="ADAL" clId="{B27C2AB0-6E6F-4507-9BBA-84CD93A8B44E}" dt="2023-08-16T08:02:29.948" v="4037"/>
          <ac:spMkLst>
            <pc:docMk/>
            <pc:sldMk cId="3345181793" sldId="464"/>
            <ac:spMk id="23" creationId="{7C22BE64-0AF6-B8B2-DD53-CD5183DE3919}"/>
          </ac:spMkLst>
        </pc:spChg>
        <pc:spChg chg="mod">
          <ac:chgData name="Minh Tran" userId="59ade502-7af3-4e1d-b883-7a9e2f25f753" providerId="ADAL" clId="{B27C2AB0-6E6F-4507-9BBA-84CD93A8B44E}" dt="2023-08-16T08:02:29.948" v="4037"/>
          <ac:spMkLst>
            <pc:docMk/>
            <pc:sldMk cId="3345181793" sldId="464"/>
            <ac:spMk id="24" creationId="{6A8D4D88-8E53-FE53-47B3-14CB64C1B655}"/>
          </ac:spMkLst>
        </pc:spChg>
        <pc:spChg chg="add del mod">
          <ac:chgData name="Minh Tran" userId="59ade502-7af3-4e1d-b883-7a9e2f25f753" providerId="ADAL" clId="{B27C2AB0-6E6F-4507-9BBA-84CD93A8B44E}" dt="2023-08-16T08:02:34.551" v="4038"/>
          <ac:spMkLst>
            <pc:docMk/>
            <pc:sldMk cId="3345181793" sldId="464"/>
            <ac:spMk id="26" creationId="{689417EF-B6F6-1B1F-157B-04919C137771}"/>
          </ac:spMkLst>
        </pc:spChg>
        <pc:spChg chg="add del mod">
          <ac:chgData name="Minh Tran" userId="59ade502-7af3-4e1d-b883-7a9e2f25f753" providerId="ADAL" clId="{B27C2AB0-6E6F-4507-9BBA-84CD93A8B44E}" dt="2023-08-16T08:02:34.551" v="4038"/>
          <ac:spMkLst>
            <pc:docMk/>
            <pc:sldMk cId="3345181793" sldId="464"/>
            <ac:spMk id="27" creationId="{91CF2944-8507-5360-1B15-428230314D2F}"/>
          </ac:spMkLst>
        </pc:spChg>
        <pc:spChg chg="add del mod">
          <ac:chgData name="Minh Tran" userId="59ade502-7af3-4e1d-b883-7a9e2f25f753" providerId="ADAL" clId="{B27C2AB0-6E6F-4507-9BBA-84CD93A8B44E}" dt="2023-08-16T08:02:38.236" v="4040"/>
          <ac:spMkLst>
            <pc:docMk/>
            <pc:sldMk cId="3345181793" sldId="464"/>
            <ac:spMk id="28" creationId="{8D87E581-7CA6-10EC-9CEC-D6546BDF5CA7}"/>
          </ac:spMkLst>
        </pc:spChg>
        <pc:spChg chg="add del mod">
          <ac:chgData name="Minh Tran" userId="59ade502-7af3-4e1d-b883-7a9e2f25f753" providerId="ADAL" clId="{B27C2AB0-6E6F-4507-9BBA-84CD93A8B44E}" dt="2023-08-16T08:02:38.236" v="4040"/>
          <ac:spMkLst>
            <pc:docMk/>
            <pc:sldMk cId="3345181793" sldId="464"/>
            <ac:spMk id="30" creationId="{F54ABCCD-7276-A774-4C90-F0252AE43C01}"/>
          </ac:spMkLst>
        </pc:spChg>
        <pc:spChg chg="add del mod">
          <ac:chgData name="Minh Tran" userId="59ade502-7af3-4e1d-b883-7a9e2f25f753" providerId="ADAL" clId="{B27C2AB0-6E6F-4507-9BBA-84CD93A8B44E}" dt="2023-08-16T08:02:38.236" v="4040"/>
          <ac:spMkLst>
            <pc:docMk/>
            <pc:sldMk cId="3345181793" sldId="464"/>
            <ac:spMk id="33" creationId="{CB1A66BE-0DF6-3C38-5E23-B5177BBA4ED2}"/>
          </ac:spMkLst>
        </pc:spChg>
        <pc:spChg chg="mod">
          <ac:chgData name="Minh Tran" userId="59ade502-7af3-4e1d-b883-7a9e2f25f753" providerId="ADAL" clId="{B27C2AB0-6E6F-4507-9BBA-84CD93A8B44E}" dt="2023-08-16T08:02:34.565" v="4039"/>
          <ac:spMkLst>
            <pc:docMk/>
            <pc:sldMk cId="3345181793" sldId="464"/>
            <ac:spMk id="35" creationId="{00323BB3-3E51-B20D-53DC-F115F4A9618D}"/>
          </ac:spMkLst>
        </pc:spChg>
        <pc:spChg chg="add del mod">
          <ac:chgData name="Minh Tran" userId="59ade502-7af3-4e1d-b883-7a9e2f25f753" providerId="ADAL" clId="{B27C2AB0-6E6F-4507-9BBA-84CD93A8B44E}" dt="2023-08-16T08:02:38.236" v="4040"/>
          <ac:spMkLst>
            <pc:docMk/>
            <pc:sldMk cId="3345181793" sldId="464"/>
            <ac:spMk id="38" creationId="{22EF896D-64E4-05FC-1912-CD99E15C10A6}"/>
          </ac:spMkLst>
        </pc:spChg>
        <pc:spChg chg="mod">
          <ac:chgData name="Minh Tran" userId="59ade502-7af3-4e1d-b883-7a9e2f25f753" providerId="ADAL" clId="{B27C2AB0-6E6F-4507-9BBA-84CD93A8B44E}" dt="2023-08-16T08:02:34.565" v="4039"/>
          <ac:spMkLst>
            <pc:docMk/>
            <pc:sldMk cId="3345181793" sldId="464"/>
            <ac:spMk id="45" creationId="{3C3BAB61-549B-F7F3-9224-FD7A2E132337}"/>
          </ac:spMkLst>
        </pc:spChg>
        <pc:spChg chg="mod">
          <ac:chgData name="Minh Tran" userId="59ade502-7af3-4e1d-b883-7a9e2f25f753" providerId="ADAL" clId="{B27C2AB0-6E6F-4507-9BBA-84CD93A8B44E}" dt="2023-08-16T08:02:34.565" v="4039"/>
          <ac:spMkLst>
            <pc:docMk/>
            <pc:sldMk cId="3345181793" sldId="464"/>
            <ac:spMk id="46" creationId="{AC24D864-7CCA-41C3-CEE9-A185998A62C2}"/>
          </ac:spMkLst>
        </pc:spChg>
        <pc:spChg chg="mod">
          <ac:chgData name="Minh Tran" userId="59ade502-7af3-4e1d-b883-7a9e2f25f753" providerId="ADAL" clId="{B27C2AB0-6E6F-4507-9BBA-84CD93A8B44E}" dt="2023-08-16T08:02:34.565" v="4039"/>
          <ac:spMkLst>
            <pc:docMk/>
            <pc:sldMk cId="3345181793" sldId="464"/>
            <ac:spMk id="47" creationId="{EC78F9FB-151C-D6D0-43A4-E315007F40CF}"/>
          </ac:spMkLst>
        </pc:spChg>
        <pc:spChg chg="mod">
          <ac:chgData name="Minh Tran" userId="59ade502-7af3-4e1d-b883-7a9e2f25f753" providerId="ADAL" clId="{B27C2AB0-6E6F-4507-9BBA-84CD93A8B44E}" dt="2023-08-16T08:02:34.565" v="4039"/>
          <ac:spMkLst>
            <pc:docMk/>
            <pc:sldMk cId="3345181793" sldId="464"/>
            <ac:spMk id="48" creationId="{60EC8799-D600-2DF1-839B-CA273D6DA260}"/>
          </ac:spMkLst>
        </pc:spChg>
        <pc:spChg chg="add del mod">
          <ac:chgData name="Minh Tran" userId="59ade502-7af3-4e1d-b883-7a9e2f25f753" providerId="ADAL" clId="{B27C2AB0-6E6F-4507-9BBA-84CD93A8B44E}" dt="2023-08-16T08:02:38.236" v="4040"/>
          <ac:spMkLst>
            <pc:docMk/>
            <pc:sldMk cId="3345181793" sldId="464"/>
            <ac:spMk id="50" creationId="{A1D0734D-61FB-95B4-F508-8ABB2AA58F81}"/>
          </ac:spMkLst>
        </pc:spChg>
        <pc:spChg chg="add del mod">
          <ac:chgData name="Minh Tran" userId="59ade502-7af3-4e1d-b883-7a9e2f25f753" providerId="ADAL" clId="{B27C2AB0-6E6F-4507-9BBA-84CD93A8B44E}" dt="2023-08-16T08:02:38.236" v="4040"/>
          <ac:spMkLst>
            <pc:docMk/>
            <pc:sldMk cId="3345181793" sldId="464"/>
            <ac:spMk id="51" creationId="{B5400BAC-C7BE-DF0C-7B53-7069B5147C95}"/>
          </ac:spMkLst>
        </pc:spChg>
        <pc:spChg chg="add del mod">
          <ac:chgData name="Minh Tran" userId="59ade502-7af3-4e1d-b883-7a9e2f25f753" providerId="ADAL" clId="{B27C2AB0-6E6F-4507-9BBA-84CD93A8B44E}" dt="2023-08-16T08:02:52.857" v="4044"/>
          <ac:spMkLst>
            <pc:docMk/>
            <pc:sldMk cId="3345181793" sldId="464"/>
            <ac:spMk id="52" creationId="{067BD2CD-01FC-7DFD-E12E-0D82D1E1F5FB}"/>
          </ac:spMkLst>
        </pc:spChg>
        <pc:spChg chg="add del mod">
          <ac:chgData name="Minh Tran" userId="59ade502-7af3-4e1d-b883-7a9e2f25f753" providerId="ADAL" clId="{B27C2AB0-6E6F-4507-9BBA-84CD93A8B44E}" dt="2023-08-16T08:02:52.857" v="4044"/>
          <ac:spMkLst>
            <pc:docMk/>
            <pc:sldMk cId="3345181793" sldId="464"/>
            <ac:spMk id="54" creationId="{AF134C84-B2F0-1771-FE8E-0A8463CE0F5D}"/>
          </ac:spMkLst>
        </pc:spChg>
        <pc:spChg chg="add del mod">
          <ac:chgData name="Minh Tran" userId="59ade502-7af3-4e1d-b883-7a9e2f25f753" providerId="ADAL" clId="{B27C2AB0-6E6F-4507-9BBA-84CD93A8B44E}" dt="2023-08-16T08:02:52.857" v="4044"/>
          <ac:spMkLst>
            <pc:docMk/>
            <pc:sldMk cId="3345181793" sldId="464"/>
            <ac:spMk id="58" creationId="{D5BF7924-3BB0-9874-AD4B-31735AA778A4}"/>
          </ac:spMkLst>
        </pc:spChg>
        <pc:spChg chg="mod">
          <ac:chgData name="Minh Tran" userId="59ade502-7af3-4e1d-b883-7a9e2f25f753" providerId="ADAL" clId="{B27C2AB0-6E6F-4507-9BBA-84CD93A8B44E}" dt="2023-08-16T08:02:48.438" v="4041"/>
          <ac:spMkLst>
            <pc:docMk/>
            <pc:sldMk cId="3345181793" sldId="464"/>
            <ac:spMk id="60" creationId="{EE14C38B-5325-9D73-5642-2C156812BBDE}"/>
          </ac:spMkLst>
        </pc:spChg>
        <pc:spChg chg="add del mod">
          <ac:chgData name="Minh Tran" userId="59ade502-7af3-4e1d-b883-7a9e2f25f753" providerId="ADAL" clId="{B27C2AB0-6E6F-4507-9BBA-84CD93A8B44E}" dt="2023-08-16T08:02:52.857" v="4044"/>
          <ac:spMkLst>
            <pc:docMk/>
            <pc:sldMk cId="3345181793" sldId="464"/>
            <ac:spMk id="63" creationId="{0B851A89-44BC-61A7-FD26-E82AA5D89974}"/>
          </ac:spMkLst>
        </pc:spChg>
        <pc:spChg chg="mod">
          <ac:chgData name="Minh Tran" userId="59ade502-7af3-4e1d-b883-7a9e2f25f753" providerId="ADAL" clId="{B27C2AB0-6E6F-4507-9BBA-84CD93A8B44E}" dt="2023-08-16T08:02:48.438" v="4041"/>
          <ac:spMkLst>
            <pc:docMk/>
            <pc:sldMk cId="3345181793" sldId="464"/>
            <ac:spMk id="70" creationId="{1CA618A2-33C2-7A9A-833E-6DF0ED75A14F}"/>
          </ac:spMkLst>
        </pc:spChg>
        <pc:spChg chg="mod">
          <ac:chgData name="Minh Tran" userId="59ade502-7af3-4e1d-b883-7a9e2f25f753" providerId="ADAL" clId="{B27C2AB0-6E6F-4507-9BBA-84CD93A8B44E}" dt="2023-08-16T08:02:48.438" v="4041"/>
          <ac:spMkLst>
            <pc:docMk/>
            <pc:sldMk cId="3345181793" sldId="464"/>
            <ac:spMk id="71" creationId="{784279A8-5DD1-CF96-127C-915F042BDB3D}"/>
          </ac:spMkLst>
        </pc:spChg>
        <pc:spChg chg="mod">
          <ac:chgData name="Minh Tran" userId="59ade502-7af3-4e1d-b883-7a9e2f25f753" providerId="ADAL" clId="{B27C2AB0-6E6F-4507-9BBA-84CD93A8B44E}" dt="2023-08-16T08:02:48.438" v="4041"/>
          <ac:spMkLst>
            <pc:docMk/>
            <pc:sldMk cId="3345181793" sldId="464"/>
            <ac:spMk id="72" creationId="{9C9FC520-2901-4FF1-27CF-3E0F1EED71A9}"/>
          </ac:spMkLst>
        </pc:spChg>
        <pc:spChg chg="mod">
          <ac:chgData name="Minh Tran" userId="59ade502-7af3-4e1d-b883-7a9e2f25f753" providerId="ADAL" clId="{B27C2AB0-6E6F-4507-9BBA-84CD93A8B44E}" dt="2023-08-16T08:02:48.438" v="4041"/>
          <ac:spMkLst>
            <pc:docMk/>
            <pc:sldMk cId="3345181793" sldId="464"/>
            <ac:spMk id="73" creationId="{152F2862-AD15-5C97-69FF-F75F96DA6050}"/>
          </ac:spMkLst>
        </pc:spChg>
        <pc:spChg chg="add del mod">
          <ac:chgData name="Minh Tran" userId="59ade502-7af3-4e1d-b883-7a9e2f25f753" providerId="ADAL" clId="{B27C2AB0-6E6F-4507-9BBA-84CD93A8B44E}" dt="2023-08-16T08:02:52.857" v="4044"/>
          <ac:spMkLst>
            <pc:docMk/>
            <pc:sldMk cId="3345181793" sldId="464"/>
            <ac:spMk id="75" creationId="{2A22438F-3FD2-E9AE-DC3E-EE96A4B4793A}"/>
          </ac:spMkLst>
        </pc:spChg>
        <pc:spChg chg="add del mod">
          <ac:chgData name="Minh Tran" userId="59ade502-7af3-4e1d-b883-7a9e2f25f753" providerId="ADAL" clId="{B27C2AB0-6E6F-4507-9BBA-84CD93A8B44E}" dt="2023-08-16T08:02:52.857" v="4044"/>
          <ac:spMkLst>
            <pc:docMk/>
            <pc:sldMk cId="3345181793" sldId="464"/>
            <ac:spMk id="76" creationId="{10CC92CB-394D-7C9C-C7C1-820E8195F736}"/>
          </ac:spMkLst>
        </pc:spChg>
        <pc:spChg chg="add mod">
          <ac:chgData name="Minh Tran" userId="59ade502-7af3-4e1d-b883-7a9e2f25f753" providerId="ADAL" clId="{B27C2AB0-6E6F-4507-9BBA-84CD93A8B44E}" dt="2023-08-16T17:27:57.691" v="5130" actId="1076"/>
          <ac:spMkLst>
            <pc:docMk/>
            <pc:sldMk cId="3345181793" sldId="464"/>
            <ac:spMk id="77" creationId="{07916CCE-A13D-0ED2-3A55-1E903E6741BE}"/>
          </ac:spMkLst>
        </pc:spChg>
        <pc:spChg chg="add mod">
          <ac:chgData name="Minh Tran" userId="59ade502-7af3-4e1d-b883-7a9e2f25f753" providerId="ADAL" clId="{B27C2AB0-6E6F-4507-9BBA-84CD93A8B44E}" dt="2023-08-16T17:27:57.691" v="5130" actId="1076"/>
          <ac:spMkLst>
            <pc:docMk/>
            <pc:sldMk cId="3345181793" sldId="464"/>
            <ac:spMk id="79" creationId="{8D2CBD42-D0EB-1CD3-0AF8-72E63ED733FA}"/>
          </ac:spMkLst>
        </pc:spChg>
        <pc:spChg chg="add mod">
          <ac:chgData name="Minh Tran" userId="59ade502-7af3-4e1d-b883-7a9e2f25f753" providerId="ADAL" clId="{B27C2AB0-6E6F-4507-9BBA-84CD93A8B44E}" dt="2023-08-16T17:27:57.691" v="5130" actId="1076"/>
          <ac:spMkLst>
            <pc:docMk/>
            <pc:sldMk cId="3345181793" sldId="464"/>
            <ac:spMk id="83" creationId="{0A2E93B0-92B1-C19E-1E1E-BA92C83FC416}"/>
          </ac:spMkLst>
        </pc:spChg>
        <pc:spChg chg="mod">
          <ac:chgData name="Minh Tran" userId="59ade502-7af3-4e1d-b883-7a9e2f25f753" providerId="ADAL" clId="{B27C2AB0-6E6F-4507-9BBA-84CD93A8B44E}" dt="2023-08-16T17:27:57.691" v="5130" actId="1076"/>
          <ac:spMkLst>
            <pc:docMk/>
            <pc:sldMk cId="3345181793" sldId="464"/>
            <ac:spMk id="85" creationId="{02000405-A9F5-A37A-032E-1BC40D42FDD7}"/>
          </ac:spMkLst>
        </pc:spChg>
        <pc:spChg chg="add mod">
          <ac:chgData name="Minh Tran" userId="59ade502-7af3-4e1d-b883-7a9e2f25f753" providerId="ADAL" clId="{B27C2AB0-6E6F-4507-9BBA-84CD93A8B44E}" dt="2023-08-16T17:27:57.691" v="5130" actId="1076"/>
          <ac:spMkLst>
            <pc:docMk/>
            <pc:sldMk cId="3345181793" sldId="464"/>
            <ac:spMk id="88" creationId="{65BB9DBE-30D1-8A08-0CF0-99373535AEA8}"/>
          </ac:spMkLst>
        </pc:spChg>
        <pc:spChg chg="mod">
          <ac:chgData name="Minh Tran" userId="59ade502-7af3-4e1d-b883-7a9e2f25f753" providerId="ADAL" clId="{B27C2AB0-6E6F-4507-9BBA-84CD93A8B44E}" dt="2023-08-16T17:27:57.691" v="5130" actId="1076"/>
          <ac:spMkLst>
            <pc:docMk/>
            <pc:sldMk cId="3345181793" sldId="464"/>
            <ac:spMk id="95" creationId="{F8A8A5A0-8334-A138-B98D-D93CA2903690}"/>
          </ac:spMkLst>
        </pc:spChg>
        <pc:spChg chg="mod">
          <ac:chgData name="Minh Tran" userId="59ade502-7af3-4e1d-b883-7a9e2f25f753" providerId="ADAL" clId="{B27C2AB0-6E6F-4507-9BBA-84CD93A8B44E}" dt="2023-08-16T17:27:57.691" v="5130" actId="1076"/>
          <ac:spMkLst>
            <pc:docMk/>
            <pc:sldMk cId="3345181793" sldId="464"/>
            <ac:spMk id="96" creationId="{2F1E0BAD-6B27-081F-51D5-216379CE8419}"/>
          </ac:spMkLst>
        </pc:spChg>
        <pc:spChg chg="mod">
          <ac:chgData name="Minh Tran" userId="59ade502-7af3-4e1d-b883-7a9e2f25f753" providerId="ADAL" clId="{B27C2AB0-6E6F-4507-9BBA-84CD93A8B44E}" dt="2023-08-16T17:27:57.691" v="5130" actId="1076"/>
          <ac:spMkLst>
            <pc:docMk/>
            <pc:sldMk cId="3345181793" sldId="464"/>
            <ac:spMk id="97" creationId="{DBC373C0-5490-A95D-E004-F8EDD2AAAB88}"/>
          </ac:spMkLst>
        </pc:spChg>
        <pc:spChg chg="mod">
          <ac:chgData name="Minh Tran" userId="59ade502-7af3-4e1d-b883-7a9e2f25f753" providerId="ADAL" clId="{B27C2AB0-6E6F-4507-9BBA-84CD93A8B44E}" dt="2023-08-16T17:27:57.691" v="5130" actId="1076"/>
          <ac:spMkLst>
            <pc:docMk/>
            <pc:sldMk cId="3345181793" sldId="464"/>
            <ac:spMk id="98" creationId="{71402669-470B-B780-5D45-8D1C5DDD9923}"/>
          </ac:spMkLst>
        </pc:spChg>
        <pc:spChg chg="add del mod">
          <ac:chgData name="Minh Tran" userId="59ade502-7af3-4e1d-b883-7a9e2f25f753" providerId="ADAL" clId="{B27C2AB0-6E6F-4507-9BBA-84CD93A8B44E}" dt="2023-08-16T17:26:41.701" v="5117" actId="478"/>
          <ac:spMkLst>
            <pc:docMk/>
            <pc:sldMk cId="3345181793" sldId="464"/>
            <ac:spMk id="100" creationId="{BC99DC27-6E15-3F5B-6124-C38DD9267BD0}"/>
          </ac:spMkLst>
        </pc:spChg>
        <pc:spChg chg="add del mod">
          <ac:chgData name="Minh Tran" userId="59ade502-7af3-4e1d-b883-7a9e2f25f753" providerId="ADAL" clId="{B27C2AB0-6E6F-4507-9BBA-84CD93A8B44E}" dt="2023-08-16T17:26:43.901" v="5118" actId="478"/>
          <ac:spMkLst>
            <pc:docMk/>
            <pc:sldMk cId="3345181793" sldId="464"/>
            <ac:spMk id="101" creationId="{61244309-EA05-1EC0-0D9B-2104E60909B8}"/>
          </ac:spMkLst>
        </pc:spChg>
        <pc:spChg chg="add mod">
          <ac:chgData name="Minh Tran" userId="59ade502-7af3-4e1d-b883-7a9e2f25f753" providerId="ADAL" clId="{B27C2AB0-6E6F-4507-9BBA-84CD93A8B44E}" dt="2023-08-16T17:27:57.691" v="5130" actId="1076"/>
          <ac:spMkLst>
            <pc:docMk/>
            <pc:sldMk cId="3345181793" sldId="464"/>
            <ac:spMk id="103" creationId="{A60EE354-3247-19E7-C81F-133C000B40CF}"/>
          </ac:spMkLst>
        </pc:spChg>
        <pc:grpChg chg="add del mod">
          <ac:chgData name="Minh Tran" userId="59ade502-7af3-4e1d-b883-7a9e2f25f753" providerId="ADAL" clId="{B27C2AB0-6E6F-4507-9BBA-84CD93A8B44E}" dt="2023-08-16T08:02:34.551" v="4038"/>
          <ac:grpSpMkLst>
            <pc:docMk/>
            <pc:sldMk cId="3345181793" sldId="464"/>
            <ac:grpSpMk id="10" creationId="{90FEC2FE-0F04-EEAE-E178-AB9456BF6B71}"/>
          </ac:grpSpMkLst>
        </pc:grpChg>
        <pc:grpChg chg="add del mod">
          <ac:chgData name="Minh Tran" userId="59ade502-7af3-4e1d-b883-7a9e2f25f753" providerId="ADAL" clId="{B27C2AB0-6E6F-4507-9BBA-84CD93A8B44E}" dt="2023-08-16T08:02:34.551" v="4038"/>
          <ac:grpSpMkLst>
            <pc:docMk/>
            <pc:sldMk cId="3345181793" sldId="464"/>
            <ac:grpSpMk id="20" creationId="{C898E1E4-467A-128A-51F4-589771A2A115}"/>
          </ac:grpSpMkLst>
        </pc:grpChg>
        <pc:grpChg chg="add del mod">
          <ac:chgData name="Minh Tran" userId="59ade502-7af3-4e1d-b883-7a9e2f25f753" providerId="ADAL" clId="{B27C2AB0-6E6F-4507-9BBA-84CD93A8B44E}" dt="2023-08-16T08:02:38.236" v="4040"/>
          <ac:grpSpMkLst>
            <pc:docMk/>
            <pc:sldMk cId="3345181793" sldId="464"/>
            <ac:grpSpMk id="34" creationId="{6B24720C-8842-EF46-C72F-03E405D3A268}"/>
          </ac:grpSpMkLst>
        </pc:grpChg>
        <pc:grpChg chg="add del mod">
          <ac:chgData name="Minh Tran" userId="59ade502-7af3-4e1d-b883-7a9e2f25f753" providerId="ADAL" clId="{B27C2AB0-6E6F-4507-9BBA-84CD93A8B44E}" dt="2023-08-16T08:02:38.236" v="4040"/>
          <ac:grpSpMkLst>
            <pc:docMk/>
            <pc:sldMk cId="3345181793" sldId="464"/>
            <ac:grpSpMk id="44" creationId="{2B8188E3-F36C-2A8F-1980-16F548619D45}"/>
          </ac:grpSpMkLst>
        </pc:grpChg>
        <pc:grpChg chg="add del mod">
          <ac:chgData name="Minh Tran" userId="59ade502-7af3-4e1d-b883-7a9e2f25f753" providerId="ADAL" clId="{B27C2AB0-6E6F-4507-9BBA-84CD93A8B44E}" dt="2023-08-16T08:02:52.857" v="4044"/>
          <ac:grpSpMkLst>
            <pc:docMk/>
            <pc:sldMk cId="3345181793" sldId="464"/>
            <ac:grpSpMk id="59" creationId="{203F2043-89DA-422D-3592-B320C5FBD6BC}"/>
          </ac:grpSpMkLst>
        </pc:grpChg>
        <pc:grpChg chg="add del mod">
          <ac:chgData name="Minh Tran" userId="59ade502-7af3-4e1d-b883-7a9e2f25f753" providerId="ADAL" clId="{B27C2AB0-6E6F-4507-9BBA-84CD93A8B44E}" dt="2023-08-16T08:02:52.857" v="4044"/>
          <ac:grpSpMkLst>
            <pc:docMk/>
            <pc:sldMk cId="3345181793" sldId="464"/>
            <ac:grpSpMk id="69" creationId="{C8C76F2D-AE7B-1211-D1EF-FBE577C524EE}"/>
          </ac:grpSpMkLst>
        </pc:grpChg>
        <pc:grpChg chg="add mod">
          <ac:chgData name="Minh Tran" userId="59ade502-7af3-4e1d-b883-7a9e2f25f753" providerId="ADAL" clId="{B27C2AB0-6E6F-4507-9BBA-84CD93A8B44E}" dt="2023-08-16T17:27:57.691" v="5130" actId="1076"/>
          <ac:grpSpMkLst>
            <pc:docMk/>
            <pc:sldMk cId="3345181793" sldId="464"/>
            <ac:grpSpMk id="84" creationId="{BE22224C-4479-9F7A-3053-5387E43F142E}"/>
          </ac:grpSpMkLst>
        </pc:grpChg>
        <pc:grpChg chg="add mod">
          <ac:chgData name="Minh Tran" userId="59ade502-7af3-4e1d-b883-7a9e2f25f753" providerId="ADAL" clId="{B27C2AB0-6E6F-4507-9BBA-84CD93A8B44E}" dt="2023-08-16T17:27:57.691" v="5130" actId="1076"/>
          <ac:grpSpMkLst>
            <pc:docMk/>
            <pc:sldMk cId="3345181793" sldId="464"/>
            <ac:grpSpMk id="94" creationId="{484CF69D-198B-DD18-4E38-29023476EB1E}"/>
          </ac:grpSpMkLst>
        </pc:grpChg>
        <pc:grpChg chg="add mod">
          <ac:chgData name="Minh Tran" userId="59ade502-7af3-4e1d-b883-7a9e2f25f753" providerId="ADAL" clId="{B27C2AB0-6E6F-4507-9BBA-84CD93A8B44E}" dt="2023-08-16T17:27:57.691" v="5130" actId="1076"/>
          <ac:grpSpMkLst>
            <pc:docMk/>
            <pc:sldMk cId="3345181793" sldId="464"/>
            <ac:grpSpMk id="104" creationId="{D0725B14-919B-BCCB-2778-412DA83CD174}"/>
          </ac:grpSpMkLst>
        </pc:grpChg>
        <pc:picChg chg="add del mod">
          <ac:chgData name="Minh Tran" userId="59ade502-7af3-4e1d-b883-7a9e2f25f753" providerId="ADAL" clId="{B27C2AB0-6E6F-4507-9BBA-84CD93A8B44E}" dt="2023-08-16T08:02:34.551" v="4038"/>
          <ac:picMkLst>
            <pc:docMk/>
            <pc:sldMk cId="3345181793" sldId="464"/>
            <ac:picMk id="5" creationId="{0FF1FFD1-CBC7-BDB8-B0B7-B75001E5C67F}"/>
          </ac:picMkLst>
        </pc:picChg>
        <pc:picChg chg="add del mod">
          <ac:chgData name="Minh Tran" userId="59ade502-7af3-4e1d-b883-7a9e2f25f753" providerId="ADAL" clId="{B27C2AB0-6E6F-4507-9BBA-84CD93A8B44E}" dt="2023-08-16T08:02:34.551" v="4038"/>
          <ac:picMkLst>
            <pc:docMk/>
            <pc:sldMk cId="3345181793" sldId="464"/>
            <ac:picMk id="7" creationId="{2C82C5D3-6427-0C40-8B98-D42393B54F14}"/>
          </ac:picMkLst>
        </pc:picChg>
        <pc:picChg chg="add del mod">
          <ac:chgData name="Minh Tran" userId="59ade502-7af3-4e1d-b883-7a9e2f25f753" providerId="ADAL" clId="{B27C2AB0-6E6F-4507-9BBA-84CD93A8B44E}" dt="2023-08-16T08:02:34.551" v="4038"/>
          <ac:picMkLst>
            <pc:docMk/>
            <pc:sldMk cId="3345181793" sldId="464"/>
            <ac:picMk id="8" creationId="{2D620755-29D4-74BF-1D0D-8F3973489AE5}"/>
          </ac:picMkLst>
        </pc:picChg>
        <pc:picChg chg="mod">
          <ac:chgData name="Minh Tran" userId="59ade502-7af3-4e1d-b883-7a9e2f25f753" providerId="ADAL" clId="{B27C2AB0-6E6F-4507-9BBA-84CD93A8B44E}" dt="2023-08-16T08:02:29.948" v="4037"/>
          <ac:picMkLst>
            <pc:docMk/>
            <pc:sldMk cId="3345181793" sldId="464"/>
            <ac:picMk id="12" creationId="{0886AA08-DBBE-FF49-B832-6E3D5E230D01}"/>
          </ac:picMkLst>
        </pc:picChg>
        <pc:picChg chg="mod">
          <ac:chgData name="Minh Tran" userId="59ade502-7af3-4e1d-b883-7a9e2f25f753" providerId="ADAL" clId="{B27C2AB0-6E6F-4507-9BBA-84CD93A8B44E}" dt="2023-08-16T08:02:29.948" v="4037"/>
          <ac:picMkLst>
            <pc:docMk/>
            <pc:sldMk cId="3345181793" sldId="464"/>
            <ac:picMk id="13" creationId="{7E4CD68B-2C91-65E5-2922-BFC4F74948D2}"/>
          </ac:picMkLst>
        </pc:picChg>
        <pc:picChg chg="add del mod">
          <ac:chgData name="Minh Tran" userId="59ade502-7af3-4e1d-b883-7a9e2f25f753" providerId="ADAL" clId="{B27C2AB0-6E6F-4507-9BBA-84CD93A8B44E}" dt="2023-08-16T08:02:38.236" v="4040"/>
          <ac:picMkLst>
            <pc:docMk/>
            <pc:sldMk cId="3345181793" sldId="464"/>
            <ac:picMk id="29" creationId="{0AE02271-695D-52F2-1DFF-5BB501CF2DEB}"/>
          </ac:picMkLst>
        </pc:picChg>
        <pc:picChg chg="add del mod">
          <ac:chgData name="Minh Tran" userId="59ade502-7af3-4e1d-b883-7a9e2f25f753" providerId="ADAL" clId="{B27C2AB0-6E6F-4507-9BBA-84CD93A8B44E}" dt="2023-08-16T08:02:38.236" v="4040"/>
          <ac:picMkLst>
            <pc:docMk/>
            <pc:sldMk cId="3345181793" sldId="464"/>
            <ac:picMk id="31" creationId="{0D69AB25-49E0-E8A0-944F-796353B6A013}"/>
          </ac:picMkLst>
        </pc:picChg>
        <pc:picChg chg="add del mod">
          <ac:chgData name="Minh Tran" userId="59ade502-7af3-4e1d-b883-7a9e2f25f753" providerId="ADAL" clId="{B27C2AB0-6E6F-4507-9BBA-84CD93A8B44E}" dt="2023-08-16T08:02:38.236" v="4040"/>
          <ac:picMkLst>
            <pc:docMk/>
            <pc:sldMk cId="3345181793" sldId="464"/>
            <ac:picMk id="32" creationId="{63CCFB1D-3CDB-47F6-0120-4D8C865710C4}"/>
          </ac:picMkLst>
        </pc:picChg>
        <pc:picChg chg="mod">
          <ac:chgData name="Minh Tran" userId="59ade502-7af3-4e1d-b883-7a9e2f25f753" providerId="ADAL" clId="{B27C2AB0-6E6F-4507-9BBA-84CD93A8B44E}" dt="2023-08-16T08:02:34.565" v="4039"/>
          <ac:picMkLst>
            <pc:docMk/>
            <pc:sldMk cId="3345181793" sldId="464"/>
            <ac:picMk id="36" creationId="{17D7E49E-70A4-2DAB-F996-6956BA252651}"/>
          </ac:picMkLst>
        </pc:picChg>
        <pc:picChg chg="mod">
          <ac:chgData name="Minh Tran" userId="59ade502-7af3-4e1d-b883-7a9e2f25f753" providerId="ADAL" clId="{B27C2AB0-6E6F-4507-9BBA-84CD93A8B44E}" dt="2023-08-16T08:02:34.565" v="4039"/>
          <ac:picMkLst>
            <pc:docMk/>
            <pc:sldMk cId="3345181793" sldId="464"/>
            <ac:picMk id="37" creationId="{D017B5D7-EDE7-886C-B57B-B077F683B038}"/>
          </ac:picMkLst>
        </pc:picChg>
        <pc:picChg chg="add del mod">
          <ac:chgData name="Minh Tran" userId="59ade502-7af3-4e1d-b883-7a9e2f25f753" providerId="ADAL" clId="{B27C2AB0-6E6F-4507-9BBA-84CD93A8B44E}" dt="2023-08-16T08:02:52.857" v="4044"/>
          <ac:picMkLst>
            <pc:docMk/>
            <pc:sldMk cId="3345181793" sldId="464"/>
            <ac:picMk id="53" creationId="{039BB8F8-BD09-13FE-A9E2-FBEE70AFBA2A}"/>
          </ac:picMkLst>
        </pc:picChg>
        <pc:picChg chg="add del mod">
          <ac:chgData name="Minh Tran" userId="59ade502-7af3-4e1d-b883-7a9e2f25f753" providerId="ADAL" clId="{B27C2AB0-6E6F-4507-9BBA-84CD93A8B44E}" dt="2023-08-16T08:02:52.857" v="4044"/>
          <ac:picMkLst>
            <pc:docMk/>
            <pc:sldMk cId="3345181793" sldId="464"/>
            <ac:picMk id="55" creationId="{1CDE7511-5F57-1264-13B9-E889134B81BE}"/>
          </ac:picMkLst>
        </pc:picChg>
        <pc:picChg chg="add del mod">
          <ac:chgData name="Minh Tran" userId="59ade502-7af3-4e1d-b883-7a9e2f25f753" providerId="ADAL" clId="{B27C2AB0-6E6F-4507-9BBA-84CD93A8B44E}" dt="2023-08-16T08:02:52.857" v="4044"/>
          <ac:picMkLst>
            <pc:docMk/>
            <pc:sldMk cId="3345181793" sldId="464"/>
            <ac:picMk id="56" creationId="{6903C5D1-A9BE-DF53-F251-74847B75CE6A}"/>
          </ac:picMkLst>
        </pc:picChg>
        <pc:picChg chg="add del mod">
          <ac:chgData name="Minh Tran" userId="59ade502-7af3-4e1d-b883-7a9e2f25f753" providerId="ADAL" clId="{B27C2AB0-6E6F-4507-9BBA-84CD93A8B44E}" dt="2023-08-16T08:02:52.857" v="4044"/>
          <ac:picMkLst>
            <pc:docMk/>
            <pc:sldMk cId="3345181793" sldId="464"/>
            <ac:picMk id="57" creationId="{6C6DC5A8-4191-FAAB-24D3-BC616734BF81}"/>
          </ac:picMkLst>
        </pc:picChg>
        <pc:picChg chg="mod">
          <ac:chgData name="Minh Tran" userId="59ade502-7af3-4e1d-b883-7a9e2f25f753" providerId="ADAL" clId="{B27C2AB0-6E6F-4507-9BBA-84CD93A8B44E}" dt="2023-08-16T08:02:48.438" v="4041"/>
          <ac:picMkLst>
            <pc:docMk/>
            <pc:sldMk cId="3345181793" sldId="464"/>
            <ac:picMk id="61" creationId="{3A2D5B77-1928-4AE4-9BDD-EF1D482A2CA9}"/>
          </ac:picMkLst>
        </pc:picChg>
        <pc:picChg chg="mod">
          <ac:chgData name="Minh Tran" userId="59ade502-7af3-4e1d-b883-7a9e2f25f753" providerId="ADAL" clId="{B27C2AB0-6E6F-4507-9BBA-84CD93A8B44E}" dt="2023-08-16T08:02:48.438" v="4041"/>
          <ac:picMkLst>
            <pc:docMk/>
            <pc:sldMk cId="3345181793" sldId="464"/>
            <ac:picMk id="62" creationId="{15AB7D79-44DE-D5B6-4EBA-B94BC2BE2AC8}"/>
          </ac:picMkLst>
        </pc:picChg>
        <pc:picChg chg="add mod">
          <ac:chgData name="Minh Tran" userId="59ade502-7af3-4e1d-b883-7a9e2f25f753" providerId="ADAL" clId="{B27C2AB0-6E6F-4507-9BBA-84CD93A8B44E}" dt="2023-08-16T17:27:57.691" v="5130" actId="1076"/>
          <ac:picMkLst>
            <pc:docMk/>
            <pc:sldMk cId="3345181793" sldId="464"/>
            <ac:picMk id="78" creationId="{A3576FB3-38AF-1D6B-9895-1CE7FA8DEA53}"/>
          </ac:picMkLst>
        </pc:picChg>
        <pc:picChg chg="add mod">
          <ac:chgData name="Minh Tran" userId="59ade502-7af3-4e1d-b883-7a9e2f25f753" providerId="ADAL" clId="{B27C2AB0-6E6F-4507-9BBA-84CD93A8B44E}" dt="2023-08-16T17:27:57.691" v="5130" actId="1076"/>
          <ac:picMkLst>
            <pc:docMk/>
            <pc:sldMk cId="3345181793" sldId="464"/>
            <ac:picMk id="80" creationId="{2893B4BD-D47C-462A-DE4C-6DBABFD9DA7E}"/>
          </ac:picMkLst>
        </pc:picChg>
        <pc:picChg chg="add mod">
          <ac:chgData name="Minh Tran" userId="59ade502-7af3-4e1d-b883-7a9e2f25f753" providerId="ADAL" clId="{B27C2AB0-6E6F-4507-9BBA-84CD93A8B44E}" dt="2023-08-16T17:27:57.691" v="5130" actId="1076"/>
          <ac:picMkLst>
            <pc:docMk/>
            <pc:sldMk cId="3345181793" sldId="464"/>
            <ac:picMk id="81" creationId="{61153BAA-E2EC-4757-1257-B659D6ACBA85}"/>
          </ac:picMkLst>
        </pc:picChg>
        <pc:picChg chg="add mod">
          <ac:chgData name="Minh Tran" userId="59ade502-7af3-4e1d-b883-7a9e2f25f753" providerId="ADAL" clId="{B27C2AB0-6E6F-4507-9BBA-84CD93A8B44E}" dt="2023-08-16T17:27:57.691" v="5130" actId="1076"/>
          <ac:picMkLst>
            <pc:docMk/>
            <pc:sldMk cId="3345181793" sldId="464"/>
            <ac:picMk id="82" creationId="{BA6886BD-DB1C-D99E-FE38-7A1F773EC608}"/>
          </ac:picMkLst>
        </pc:picChg>
        <pc:picChg chg="mod">
          <ac:chgData name="Minh Tran" userId="59ade502-7af3-4e1d-b883-7a9e2f25f753" providerId="ADAL" clId="{B27C2AB0-6E6F-4507-9BBA-84CD93A8B44E}" dt="2023-08-16T17:27:57.691" v="5130" actId="1076"/>
          <ac:picMkLst>
            <pc:docMk/>
            <pc:sldMk cId="3345181793" sldId="464"/>
            <ac:picMk id="86" creationId="{940059CE-E731-455A-C7D2-2575EC9AD5A8}"/>
          </ac:picMkLst>
        </pc:picChg>
        <pc:picChg chg="mod">
          <ac:chgData name="Minh Tran" userId="59ade502-7af3-4e1d-b883-7a9e2f25f753" providerId="ADAL" clId="{B27C2AB0-6E6F-4507-9BBA-84CD93A8B44E}" dt="2023-08-16T17:27:57.691" v="5130" actId="1076"/>
          <ac:picMkLst>
            <pc:docMk/>
            <pc:sldMk cId="3345181793" sldId="464"/>
            <ac:picMk id="87" creationId="{C0EB0F3D-FED8-14B0-C45C-A09A253395CF}"/>
          </ac:picMkLst>
        </pc:picChg>
        <pc:cxnChg chg="add del mod">
          <ac:chgData name="Minh Tran" userId="59ade502-7af3-4e1d-b883-7a9e2f25f753" providerId="ADAL" clId="{B27C2AB0-6E6F-4507-9BBA-84CD93A8B44E}" dt="2023-08-16T08:02:34.551" v="4038"/>
          <ac:cxnSpMkLst>
            <pc:docMk/>
            <pc:sldMk cId="3345181793" sldId="464"/>
            <ac:cxnSpMk id="15" creationId="{8F05BE27-0CC0-E9DE-ACBD-2290F1FEE5E7}"/>
          </ac:cxnSpMkLst>
        </pc:cxnChg>
        <pc:cxnChg chg="add del mod">
          <ac:chgData name="Minh Tran" userId="59ade502-7af3-4e1d-b883-7a9e2f25f753" providerId="ADAL" clId="{B27C2AB0-6E6F-4507-9BBA-84CD93A8B44E}" dt="2023-08-16T08:02:34.551" v="4038"/>
          <ac:cxnSpMkLst>
            <pc:docMk/>
            <pc:sldMk cId="3345181793" sldId="464"/>
            <ac:cxnSpMk id="16" creationId="{5991F1AB-BAFE-087B-37C8-E177E47C119C}"/>
          </ac:cxnSpMkLst>
        </pc:cxnChg>
        <pc:cxnChg chg="add del mod">
          <ac:chgData name="Minh Tran" userId="59ade502-7af3-4e1d-b883-7a9e2f25f753" providerId="ADAL" clId="{B27C2AB0-6E6F-4507-9BBA-84CD93A8B44E}" dt="2023-08-16T08:02:34.551" v="4038"/>
          <ac:cxnSpMkLst>
            <pc:docMk/>
            <pc:sldMk cId="3345181793" sldId="464"/>
            <ac:cxnSpMk id="17" creationId="{FA34963E-DA86-8F91-510A-3EC8804E23A4}"/>
          </ac:cxnSpMkLst>
        </pc:cxnChg>
        <pc:cxnChg chg="add del mod">
          <ac:chgData name="Minh Tran" userId="59ade502-7af3-4e1d-b883-7a9e2f25f753" providerId="ADAL" clId="{B27C2AB0-6E6F-4507-9BBA-84CD93A8B44E}" dt="2023-08-16T08:02:34.551" v="4038"/>
          <ac:cxnSpMkLst>
            <pc:docMk/>
            <pc:sldMk cId="3345181793" sldId="464"/>
            <ac:cxnSpMk id="18" creationId="{E75E9CCE-9613-7807-1107-D430CE377670}"/>
          </ac:cxnSpMkLst>
        </pc:cxnChg>
        <pc:cxnChg chg="add del mod">
          <ac:chgData name="Minh Tran" userId="59ade502-7af3-4e1d-b883-7a9e2f25f753" providerId="ADAL" clId="{B27C2AB0-6E6F-4507-9BBA-84CD93A8B44E}" dt="2023-08-16T08:02:34.551" v="4038"/>
          <ac:cxnSpMkLst>
            <pc:docMk/>
            <pc:sldMk cId="3345181793" sldId="464"/>
            <ac:cxnSpMk id="19" creationId="{B1F21104-D5A6-5EC0-68B1-87683DE90EB3}"/>
          </ac:cxnSpMkLst>
        </pc:cxnChg>
        <pc:cxnChg chg="add del mod">
          <ac:chgData name="Minh Tran" userId="59ade502-7af3-4e1d-b883-7a9e2f25f753" providerId="ADAL" clId="{B27C2AB0-6E6F-4507-9BBA-84CD93A8B44E}" dt="2023-08-16T08:02:34.551" v="4038"/>
          <ac:cxnSpMkLst>
            <pc:docMk/>
            <pc:sldMk cId="3345181793" sldId="464"/>
            <ac:cxnSpMk id="25" creationId="{DCD11FAB-DA63-B531-9E45-9A44DEC855E7}"/>
          </ac:cxnSpMkLst>
        </pc:cxnChg>
        <pc:cxnChg chg="add del mod">
          <ac:chgData name="Minh Tran" userId="59ade502-7af3-4e1d-b883-7a9e2f25f753" providerId="ADAL" clId="{B27C2AB0-6E6F-4507-9BBA-84CD93A8B44E}" dt="2023-08-16T08:02:38.236" v="4040"/>
          <ac:cxnSpMkLst>
            <pc:docMk/>
            <pc:sldMk cId="3345181793" sldId="464"/>
            <ac:cxnSpMk id="39" creationId="{D8542D5E-7317-908A-71D1-CABAEA231EA1}"/>
          </ac:cxnSpMkLst>
        </pc:cxnChg>
        <pc:cxnChg chg="add del mod">
          <ac:chgData name="Minh Tran" userId="59ade502-7af3-4e1d-b883-7a9e2f25f753" providerId="ADAL" clId="{B27C2AB0-6E6F-4507-9BBA-84CD93A8B44E}" dt="2023-08-16T08:02:38.236" v="4040"/>
          <ac:cxnSpMkLst>
            <pc:docMk/>
            <pc:sldMk cId="3345181793" sldId="464"/>
            <ac:cxnSpMk id="40" creationId="{1515501A-6467-191D-9436-CBCBD1BA0ABF}"/>
          </ac:cxnSpMkLst>
        </pc:cxnChg>
        <pc:cxnChg chg="add del mod">
          <ac:chgData name="Minh Tran" userId="59ade502-7af3-4e1d-b883-7a9e2f25f753" providerId="ADAL" clId="{B27C2AB0-6E6F-4507-9BBA-84CD93A8B44E}" dt="2023-08-16T08:02:38.236" v="4040"/>
          <ac:cxnSpMkLst>
            <pc:docMk/>
            <pc:sldMk cId="3345181793" sldId="464"/>
            <ac:cxnSpMk id="41" creationId="{1ECE9E7C-5B5D-49C9-738F-5B163B3ED860}"/>
          </ac:cxnSpMkLst>
        </pc:cxnChg>
        <pc:cxnChg chg="add del mod">
          <ac:chgData name="Minh Tran" userId="59ade502-7af3-4e1d-b883-7a9e2f25f753" providerId="ADAL" clId="{B27C2AB0-6E6F-4507-9BBA-84CD93A8B44E}" dt="2023-08-16T08:02:38.236" v="4040"/>
          <ac:cxnSpMkLst>
            <pc:docMk/>
            <pc:sldMk cId="3345181793" sldId="464"/>
            <ac:cxnSpMk id="42" creationId="{E89E7171-6849-95B6-24BB-9AFE3E0DD38D}"/>
          </ac:cxnSpMkLst>
        </pc:cxnChg>
        <pc:cxnChg chg="add del mod">
          <ac:chgData name="Minh Tran" userId="59ade502-7af3-4e1d-b883-7a9e2f25f753" providerId="ADAL" clId="{B27C2AB0-6E6F-4507-9BBA-84CD93A8B44E}" dt="2023-08-16T08:02:38.236" v="4040"/>
          <ac:cxnSpMkLst>
            <pc:docMk/>
            <pc:sldMk cId="3345181793" sldId="464"/>
            <ac:cxnSpMk id="43" creationId="{47C9D9E2-B66E-E0DA-9D2A-ED379DEB18CC}"/>
          </ac:cxnSpMkLst>
        </pc:cxnChg>
        <pc:cxnChg chg="add del mod">
          <ac:chgData name="Minh Tran" userId="59ade502-7af3-4e1d-b883-7a9e2f25f753" providerId="ADAL" clId="{B27C2AB0-6E6F-4507-9BBA-84CD93A8B44E}" dt="2023-08-16T08:02:38.236" v="4040"/>
          <ac:cxnSpMkLst>
            <pc:docMk/>
            <pc:sldMk cId="3345181793" sldId="464"/>
            <ac:cxnSpMk id="49" creationId="{47D824C3-4276-7075-FF56-F64FAF976217}"/>
          </ac:cxnSpMkLst>
        </pc:cxnChg>
        <pc:cxnChg chg="add del mod">
          <ac:chgData name="Minh Tran" userId="59ade502-7af3-4e1d-b883-7a9e2f25f753" providerId="ADAL" clId="{B27C2AB0-6E6F-4507-9BBA-84CD93A8B44E}" dt="2023-08-16T08:02:52.857" v="4044"/>
          <ac:cxnSpMkLst>
            <pc:docMk/>
            <pc:sldMk cId="3345181793" sldId="464"/>
            <ac:cxnSpMk id="64" creationId="{CC057AA8-9C6B-30DC-426B-0D7ADEB76BED}"/>
          </ac:cxnSpMkLst>
        </pc:cxnChg>
        <pc:cxnChg chg="add del mod">
          <ac:chgData name="Minh Tran" userId="59ade502-7af3-4e1d-b883-7a9e2f25f753" providerId="ADAL" clId="{B27C2AB0-6E6F-4507-9BBA-84CD93A8B44E}" dt="2023-08-16T08:02:52.857" v="4044"/>
          <ac:cxnSpMkLst>
            <pc:docMk/>
            <pc:sldMk cId="3345181793" sldId="464"/>
            <ac:cxnSpMk id="65" creationId="{D50EE19D-48C4-02AB-4D35-D6A803F8D271}"/>
          </ac:cxnSpMkLst>
        </pc:cxnChg>
        <pc:cxnChg chg="add del mod">
          <ac:chgData name="Minh Tran" userId="59ade502-7af3-4e1d-b883-7a9e2f25f753" providerId="ADAL" clId="{B27C2AB0-6E6F-4507-9BBA-84CD93A8B44E}" dt="2023-08-16T08:02:52.857" v="4044"/>
          <ac:cxnSpMkLst>
            <pc:docMk/>
            <pc:sldMk cId="3345181793" sldId="464"/>
            <ac:cxnSpMk id="66" creationId="{5BF4D4CB-9407-EF27-DF7E-ADB7292C045C}"/>
          </ac:cxnSpMkLst>
        </pc:cxnChg>
        <pc:cxnChg chg="add del mod">
          <ac:chgData name="Minh Tran" userId="59ade502-7af3-4e1d-b883-7a9e2f25f753" providerId="ADAL" clId="{B27C2AB0-6E6F-4507-9BBA-84CD93A8B44E}" dt="2023-08-16T08:02:52.857" v="4044"/>
          <ac:cxnSpMkLst>
            <pc:docMk/>
            <pc:sldMk cId="3345181793" sldId="464"/>
            <ac:cxnSpMk id="67" creationId="{D18CDE09-441C-40B8-3FE9-46B0EDE6FD06}"/>
          </ac:cxnSpMkLst>
        </pc:cxnChg>
        <pc:cxnChg chg="add del mod">
          <ac:chgData name="Minh Tran" userId="59ade502-7af3-4e1d-b883-7a9e2f25f753" providerId="ADAL" clId="{B27C2AB0-6E6F-4507-9BBA-84CD93A8B44E}" dt="2023-08-16T08:02:52.857" v="4044"/>
          <ac:cxnSpMkLst>
            <pc:docMk/>
            <pc:sldMk cId="3345181793" sldId="464"/>
            <ac:cxnSpMk id="68" creationId="{7AA0771E-605E-E181-9847-B8FA5B55F7EA}"/>
          </ac:cxnSpMkLst>
        </pc:cxnChg>
        <pc:cxnChg chg="add del mod">
          <ac:chgData name="Minh Tran" userId="59ade502-7af3-4e1d-b883-7a9e2f25f753" providerId="ADAL" clId="{B27C2AB0-6E6F-4507-9BBA-84CD93A8B44E}" dt="2023-08-16T08:02:52.857" v="4044"/>
          <ac:cxnSpMkLst>
            <pc:docMk/>
            <pc:sldMk cId="3345181793" sldId="464"/>
            <ac:cxnSpMk id="74" creationId="{36B2BFCB-6175-B5D1-6E43-51D6D558E158}"/>
          </ac:cxnSpMkLst>
        </pc:cxnChg>
        <pc:cxnChg chg="add mod">
          <ac:chgData name="Minh Tran" userId="59ade502-7af3-4e1d-b883-7a9e2f25f753" providerId="ADAL" clId="{B27C2AB0-6E6F-4507-9BBA-84CD93A8B44E}" dt="2023-08-16T17:27:57.691" v="5130" actId="1076"/>
          <ac:cxnSpMkLst>
            <pc:docMk/>
            <pc:sldMk cId="3345181793" sldId="464"/>
            <ac:cxnSpMk id="89" creationId="{45812F9E-12C8-3DAD-555B-E84DDA95C277}"/>
          </ac:cxnSpMkLst>
        </pc:cxnChg>
        <pc:cxnChg chg="add mod">
          <ac:chgData name="Minh Tran" userId="59ade502-7af3-4e1d-b883-7a9e2f25f753" providerId="ADAL" clId="{B27C2AB0-6E6F-4507-9BBA-84CD93A8B44E}" dt="2023-08-16T17:27:57.691" v="5130" actId="1076"/>
          <ac:cxnSpMkLst>
            <pc:docMk/>
            <pc:sldMk cId="3345181793" sldId="464"/>
            <ac:cxnSpMk id="90" creationId="{1B54483C-6C2C-DA9C-B522-D59384126BC3}"/>
          </ac:cxnSpMkLst>
        </pc:cxnChg>
        <pc:cxnChg chg="add mod">
          <ac:chgData name="Minh Tran" userId="59ade502-7af3-4e1d-b883-7a9e2f25f753" providerId="ADAL" clId="{B27C2AB0-6E6F-4507-9BBA-84CD93A8B44E}" dt="2023-08-16T17:27:57.691" v="5130" actId="1076"/>
          <ac:cxnSpMkLst>
            <pc:docMk/>
            <pc:sldMk cId="3345181793" sldId="464"/>
            <ac:cxnSpMk id="91" creationId="{0DAC819B-BB37-BB42-4425-48F6AFB94F1F}"/>
          </ac:cxnSpMkLst>
        </pc:cxnChg>
        <pc:cxnChg chg="add mod">
          <ac:chgData name="Minh Tran" userId="59ade502-7af3-4e1d-b883-7a9e2f25f753" providerId="ADAL" clId="{B27C2AB0-6E6F-4507-9BBA-84CD93A8B44E}" dt="2023-08-16T17:27:57.691" v="5130" actId="1076"/>
          <ac:cxnSpMkLst>
            <pc:docMk/>
            <pc:sldMk cId="3345181793" sldId="464"/>
            <ac:cxnSpMk id="92" creationId="{75C35896-3FAD-1D83-7634-FB1D41E74F36}"/>
          </ac:cxnSpMkLst>
        </pc:cxnChg>
        <pc:cxnChg chg="add mod">
          <ac:chgData name="Minh Tran" userId="59ade502-7af3-4e1d-b883-7a9e2f25f753" providerId="ADAL" clId="{B27C2AB0-6E6F-4507-9BBA-84CD93A8B44E}" dt="2023-08-16T17:27:57.691" v="5130" actId="1076"/>
          <ac:cxnSpMkLst>
            <pc:docMk/>
            <pc:sldMk cId="3345181793" sldId="464"/>
            <ac:cxnSpMk id="93" creationId="{2093D31F-41FC-8C2F-DF6A-6E03DEF2125D}"/>
          </ac:cxnSpMkLst>
        </pc:cxnChg>
        <pc:cxnChg chg="add del mod">
          <ac:chgData name="Minh Tran" userId="59ade502-7af3-4e1d-b883-7a9e2f25f753" providerId="ADAL" clId="{B27C2AB0-6E6F-4507-9BBA-84CD93A8B44E}" dt="2023-08-16T17:26:46.030" v="5120" actId="478"/>
          <ac:cxnSpMkLst>
            <pc:docMk/>
            <pc:sldMk cId="3345181793" sldId="464"/>
            <ac:cxnSpMk id="99" creationId="{3C1DA945-7608-C986-36D3-830912EBD55A}"/>
          </ac:cxnSpMkLst>
        </pc:cxnChg>
      </pc:sldChg>
      <pc:sldChg chg="addSp delSp modSp new mod modTransition">
        <pc:chgData name="Minh Tran" userId="59ade502-7af3-4e1d-b883-7a9e2f25f753" providerId="ADAL" clId="{B27C2AB0-6E6F-4507-9BBA-84CD93A8B44E}" dt="2023-08-31T10:37:41.041" v="23317" actId="20577"/>
        <pc:sldMkLst>
          <pc:docMk/>
          <pc:sldMk cId="171121732" sldId="465"/>
        </pc:sldMkLst>
        <pc:spChg chg="mod">
          <ac:chgData name="Minh Tran" userId="59ade502-7af3-4e1d-b883-7a9e2f25f753" providerId="ADAL" clId="{B27C2AB0-6E6F-4507-9BBA-84CD93A8B44E}" dt="2023-08-16T08:05:24.706" v="4092"/>
          <ac:spMkLst>
            <pc:docMk/>
            <pc:sldMk cId="171121732" sldId="465"/>
            <ac:spMk id="2" creationId="{CE8069CD-7EE7-220D-6040-F4BD22814D5F}"/>
          </ac:spMkLst>
        </pc:spChg>
        <pc:spChg chg="add del mod">
          <ac:chgData name="Minh Tran" userId="59ade502-7af3-4e1d-b883-7a9e2f25f753" providerId="ADAL" clId="{B27C2AB0-6E6F-4507-9BBA-84CD93A8B44E}" dt="2023-08-16T08:04:50.810" v="4085"/>
          <ac:spMkLst>
            <pc:docMk/>
            <pc:sldMk cId="171121732" sldId="465"/>
            <ac:spMk id="5" creationId="{7616EAC5-5A2C-5FC8-8984-D257BCA1F2F4}"/>
          </ac:spMkLst>
        </pc:spChg>
        <pc:spChg chg="add del mod">
          <ac:chgData name="Minh Tran" userId="59ade502-7af3-4e1d-b883-7a9e2f25f753" providerId="ADAL" clId="{B27C2AB0-6E6F-4507-9BBA-84CD93A8B44E}" dt="2023-08-17T04:33:53.512" v="6208" actId="478"/>
          <ac:spMkLst>
            <pc:docMk/>
            <pc:sldMk cId="171121732" sldId="465"/>
            <ac:spMk id="10" creationId="{0D31CE2C-E7FF-5379-BC5D-3FEBBB4CD4C8}"/>
          </ac:spMkLst>
        </pc:spChg>
        <pc:graphicFrameChg chg="add del mod">
          <ac:chgData name="Minh Tran" userId="59ade502-7af3-4e1d-b883-7a9e2f25f753" providerId="ADAL" clId="{B27C2AB0-6E6F-4507-9BBA-84CD93A8B44E}" dt="2023-08-16T08:04:50.810" v="4085"/>
          <ac:graphicFrameMkLst>
            <pc:docMk/>
            <pc:sldMk cId="171121732" sldId="465"/>
            <ac:graphicFrameMk id="6" creationId="{B41247DB-7551-CBCB-9061-B161BF8462C6}"/>
          </ac:graphicFrameMkLst>
        </pc:graphicFrameChg>
        <pc:graphicFrameChg chg="add del mod">
          <ac:chgData name="Minh Tran" userId="59ade502-7af3-4e1d-b883-7a9e2f25f753" providerId="ADAL" clId="{B27C2AB0-6E6F-4507-9BBA-84CD93A8B44E}" dt="2023-08-16T08:04:50.810" v="4085"/>
          <ac:graphicFrameMkLst>
            <pc:docMk/>
            <pc:sldMk cId="171121732" sldId="465"/>
            <ac:graphicFrameMk id="7" creationId="{F9AE26BB-61F3-9536-3ED9-153E4B91CC92}"/>
          </ac:graphicFrameMkLst>
        </pc:graphicFrameChg>
        <pc:graphicFrameChg chg="add del mod modGraphic">
          <ac:chgData name="Minh Tran" userId="59ade502-7af3-4e1d-b883-7a9e2f25f753" providerId="ADAL" clId="{B27C2AB0-6E6F-4507-9BBA-84CD93A8B44E}" dt="2023-08-17T04:33:53.512" v="6208" actId="478"/>
          <ac:graphicFrameMkLst>
            <pc:docMk/>
            <pc:sldMk cId="171121732" sldId="465"/>
            <ac:graphicFrameMk id="11" creationId="{390CE899-A526-A858-1982-687D545074A4}"/>
          </ac:graphicFrameMkLst>
        </pc:graphicFrameChg>
        <pc:graphicFrameChg chg="add mod modGraphic">
          <ac:chgData name="Minh Tran" userId="59ade502-7af3-4e1d-b883-7a9e2f25f753" providerId="ADAL" clId="{B27C2AB0-6E6F-4507-9BBA-84CD93A8B44E}" dt="2023-08-31T10:37:41.041" v="23317" actId="20577"/>
          <ac:graphicFrameMkLst>
            <pc:docMk/>
            <pc:sldMk cId="171121732" sldId="465"/>
            <ac:graphicFrameMk id="12" creationId="{86F989CC-3A61-8FE5-ECA8-5E1FE971D435}"/>
          </ac:graphicFrameMkLst>
        </pc:graphicFrameChg>
        <pc:cxnChg chg="add del mod">
          <ac:chgData name="Minh Tran" userId="59ade502-7af3-4e1d-b883-7a9e2f25f753" providerId="ADAL" clId="{B27C2AB0-6E6F-4507-9BBA-84CD93A8B44E}" dt="2023-08-16T08:04:50.810" v="4085"/>
          <ac:cxnSpMkLst>
            <pc:docMk/>
            <pc:sldMk cId="171121732" sldId="465"/>
            <ac:cxnSpMk id="3" creationId="{660BF21A-EE3E-D997-1DDF-C789445FD332}"/>
          </ac:cxnSpMkLst>
        </pc:cxnChg>
        <pc:cxnChg chg="add del mod">
          <ac:chgData name="Minh Tran" userId="59ade502-7af3-4e1d-b883-7a9e2f25f753" providerId="ADAL" clId="{B27C2AB0-6E6F-4507-9BBA-84CD93A8B44E}" dt="2023-08-16T08:04:50.810" v="4085"/>
          <ac:cxnSpMkLst>
            <pc:docMk/>
            <pc:sldMk cId="171121732" sldId="465"/>
            <ac:cxnSpMk id="4" creationId="{AD7218AB-5E88-560B-FD7B-369512F23C75}"/>
          </ac:cxnSpMkLst>
        </pc:cxnChg>
        <pc:cxnChg chg="add del mod">
          <ac:chgData name="Minh Tran" userId="59ade502-7af3-4e1d-b883-7a9e2f25f753" providerId="ADAL" clId="{B27C2AB0-6E6F-4507-9BBA-84CD93A8B44E}" dt="2023-08-17T04:33:56.222" v="6209" actId="478"/>
          <ac:cxnSpMkLst>
            <pc:docMk/>
            <pc:sldMk cId="171121732" sldId="465"/>
            <ac:cxnSpMk id="8" creationId="{B84ED180-0D36-249A-39C6-61E602E00A0C}"/>
          </ac:cxnSpMkLst>
        </pc:cxnChg>
        <pc:cxnChg chg="add del mod">
          <ac:chgData name="Minh Tran" userId="59ade502-7af3-4e1d-b883-7a9e2f25f753" providerId="ADAL" clId="{B27C2AB0-6E6F-4507-9BBA-84CD93A8B44E}" dt="2023-08-17T04:33:53.512" v="6208" actId="478"/>
          <ac:cxnSpMkLst>
            <pc:docMk/>
            <pc:sldMk cId="171121732" sldId="465"/>
            <ac:cxnSpMk id="9" creationId="{335FA7D1-E7FD-BBBF-0008-30FD1710EC07}"/>
          </ac:cxnSpMkLst>
        </pc:cxnChg>
      </pc:sldChg>
      <pc:sldChg chg="addSp delSp modSp new mod modTransition">
        <pc:chgData name="Minh Tran" userId="59ade502-7af3-4e1d-b883-7a9e2f25f753" providerId="ADAL" clId="{B27C2AB0-6E6F-4507-9BBA-84CD93A8B44E}" dt="2023-08-17T06:32:39.625" v="6741" actId="1076"/>
        <pc:sldMkLst>
          <pc:docMk/>
          <pc:sldMk cId="2401602730" sldId="466"/>
        </pc:sldMkLst>
        <pc:spChg chg="mod">
          <ac:chgData name="Minh Tran" userId="59ade502-7af3-4e1d-b883-7a9e2f25f753" providerId="ADAL" clId="{B27C2AB0-6E6F-4507-9BBA-84CD93A8B44E}" dt="2023-08-16T08:10:16.162" v="4106"/>
          <ac:spMkLst>
            <pc:docMk/>
            <pc:sldMk cId="2401602730" sldId="466"/>
            <ac:spMk id="2" creationId="{A60A417A-5571-9A97-2121-867799E7E897}"/>
          </ac:spMkLst>
        </pc:spChg>
        <pc:spChg chg="mod">
          <ac:chgData name="Minh Tran" userId="59ade502-7af3-4e1d-b883-7a9e2f25f753" providerId="ADAL" clId="{B27C2AB0-6E6F-4507-9BBA-84CD93A8B44E}" dt="2023-08-16T08:10:02.217" v="4099"/>
          <ac:spMkLst>
            <pc:docMk/>
            <pc:sldMk cId="2401602730" sldId="466"/>
            <ac:spMk id="4" creationId="{D2F0CA60-C3CF-4D4D-35F5-7DFA5033F219}"/>
          </ac:spMkLst>
        </pc:spChg>
        <pc:spChg chg="mod">
          <ac:chgData name="Minh Tran" userId="59ade502-7af3-4e1d-b883-7a9e2f25f753" providerId="ADAL" clId="{B27C2AB0-6E6F-4507-9BBA-84CD93A8B44E}" dt="2023-08-16T08:10:02.217" v="4099"/>
          <ac:spMkLst>
            <pc:docMk/>
            <pc:sldMk cId="2401602730" sldId="466"/>
            <ac:spMk id="5" creationId="{2489BE43-A09E-9EAA-A6BB-3BDBC5BABF87}"/>
          </ac:spMkLst>
        </pc:spChg>
        <pc:spChg chg="mod">
          <ac:chgData name="Minh Tran" userId="59ade502-7af3-4e1d-b883-7a9e2f25f753" providerId="ADAL" clId="{B27C2AB0-6E6F-4507-9BBA-84CD93A8B44E}" dt="2023-08-16T08:10:02.217" v="4099"/>
          <ac:spMkLst>
            <pc:docMk/>
            <pc:sldMk cId="2401602730" sldId="466"/>
            <ac:spMk id="6" creationId="{F7A56187-6D57-496A-63FA-580A04DB031A}"/>
          </ac:spMkLst>
        </pc:spChg>
        <pc:spChg chg="mod">
          <ac:chgData name="Minh Tran" userId="59ade502-7af3-4e1d-b883-7a9e2f25f753" providerId="ADAL" clId="{B27C2AB0-6E6F-4507-9BBA-84CD93A8B44E}" dt="2023-08-16T08:10:02.217" v="4099"/>
          <ac:spMkLst>
            <pc:docMk/>
            <pc:sldMk cId="2401602730" sldId="466"/>
            <ac:spMk id="7" creationId="{357EA641-A6D4-B0E4-F941-0C84CBB21723}"/>
          </ac:spMkLst>
        </pc:spChg>
        <pc:spChg chg="mod">
          <ac:chgData name="Minh Tran" userId="59ade502-7af3-4e1d-b883-7a9e2f25f753" providerId="ADAL" clId="{B27C2AB0-6E6F-4507-9BBA-84CD93A8B44E}" dt="2023-08-16T08:10:02.217" v="4099"/>
          <ac:spMkLst>
            <pc:docMk/>
            <pc:sldMk cId="2401602730" sldId="466"/>
            <ac:spMk id="8" creationId="{B42EC7E7-DD81-46B6-E7A5-F0B8A7F4C1C9}"/>
          </ac:spMkLst>
        </pc:spChg>
        <pc:spChg chg="mod">
          <ac:chgData name="Minh Tran" userId="59ade502-7af3-4e1d-b883-7a9e2f25f753" providerId="ADAL" clId="{B27C2AB0-6E6F-4507-9BBA-84CD93A8B44E}" dt="2023-08-16T08:10:02.217" v="4099"/>
          <ac:spMkLst>
            <pc:docMk/>
            <pc:sldMk cId="2401602730" sldId="466"/>
            <ac:spMk id="10" creationId="{583D968D-79DA-0FCE-145D-A2634128258D}"/>
          </ac:spMkLst>
        </pc:spChg>
        <pc:spChg chg="mod">
          <ac:chgData name="Minh Tran" userId="59ade502-7af3-4e1d-b883-7a9e2f25f753" providerId="ADAL" clId="{B27C2AB0-6E6F-4507-9BBA-84CD93A8B44E}" dt="2023-08-16T08:10:02.217" v="4099"/>
          <ac:spMkLst>
            <pc:docMk/>
            <pc:sldMk cId="2401602730" sldId="466"/>
            <ac:spMk id="11" creationId="{AEDA897F-D533-3516-1A9B-F7BEA331BF6B}"/>
          </ac:spMkLst>
        </pc:spChg>
        <pc:spChg chg="mod">
          <ac:chgData name="Minh Tran" userId="59ade502-7af3-4e1d-b883-7a9e2f25f753" providerId="ADAL" clId="{B27C2AB0-6E6F-4507-9BBA-84CD93A8B44E}" dt="2023-08-16T08:10:02.217" v="4099"/>
          <ac:spMkLst>
            <pc:docMk/>
            <pc:sldMk cId="2401602730" sldId="466"/>
            <ac:spMk id="12" creationId="{AA0FF9DD-B8D5-7B3B-C869-BF1DB8D9660F}"/>
          </ac:spMkLst>
        </pc:spChg>
        <pc:spChg chg="mod">
          <ac:chgData name="Minh Tran" userId="59ade502-7af3-4e1d-b883-7a9e2f25f753" providerId="ADAL" clId="{B27C2AB0-6E6F-4507-9BBA-84CD93A8B44E}" dt="2023-08-16T08:10:02.217" v="4099"/>
          <ac:spMkLst>
            <pc:docMk/>
            <pc:sldMk cId="2401602730" sldId="466"/>
            <ac:spMk id="13" creationId="{FDC3671D-5A87-012A-A855-78A993CE08B9}"/>
          </ac:spMkLst>
        </pc:spChg>
        <pc:spChg chg="mod">
          <ac:chgData name="Minh Tran" userId="59ade502-7af3-4e1d-b883-7a9e2f25f753" providerId="ADAL" clId="{B27C2AB0-6E6F-4507-9BBA-84CD93A8B44E}" dt="2023-08-16T08:10:02.217" v="4099"/>
          <ac:spMkLst>
            <pc:docMk/>
            <pc:sldMk cId="2401602730" sldId="466"/>
            <ac:spMk id="15" creationId="{1DC106FA-D6BA-0CF0-01B1-AAB7F15F884A}"/>
          </ac:spMkLst>
        </pc:spChg>
        <pc:spChg chg="mod">
          <ac:chgData name="Minh Tran" userId="59ade502-7af3-4e1d-b883-7a9e2f25f753" providerId="ADAL" clId="{B27C2AB0-6E6F-4507-9BBA-84CD93A8B44E}" dt="2023-08-16T08:10:02.217" v="4099"/>
          <ac:spMkLst>
            <pc:docMk/>
            <pc:sldMk cId="2401602730" sldId="466"/>
            <ac:spMk id="16" creationId="{151AF12E-AB30-D5E9-5E80-9F63DE9773DA}"/>
          </ac:spMkLst>
        </pc:spChg>
        <pc:spChg chg="mod">
          <ac:chgData name="Minh Tran" userId="59ade502-7af3-4e1d-b883-7a9e2f25f753" providerId="ADAL" clId="{B27C2AB0-6E6F-4507-9BBA-84CD93A8B44E}" dt="2023-08-16T08:10:02.217" v="4099"/>
          <ac:spMkLst>
            <pc:docMk/>
            <pc:sldMk cId="2401602730" sldId="466"/>
            <ac:spMk id="17" creationId="{DD228585-E012-15A5-17E2-D3FD4E95890B}"/>
          </ac:spMkLst>
        </pc:spChg>
        <pc:spChg chg="mod">
          <ac:chgData name="Minh Tran" userId="59ade502-7af3-4e1d-b883-7a9e2f25f753" providerId="ADAL" clId="{B27C2AB0-6E6F-4507-9BBA-84CD93A8B44E}" dt="2023-08-16T08:10:02.217" v="4099"/>
          <ac:spMkLst>
            <pc:docMk/>
            <pc:sldMk cId="2401602730" sldId="466"/>
            <ac:spMk id="18" creationId="{710366C7-2B93-D7A0-3A9C-CC1D16652770}"/>
          </ac:spMkLst>
        </pc:spChg>
        <pc:spChg chg="mod">
          <ac:chgData name="Minh Tran" userId="59ade502-7af3-4e1d-b883-7a9e2f25f753" providerId="ADAL" clId="{B27C2AB0-6E6F-4507-9BBA-84CD93A8B44E}" dt="2023-08-16T08:10:06.129" v="4101"/>
          <ac:spMkLst>
            <pc:docMk/>
            <pc:sldMk cId="2401602730" sldId="466"/>
            <ac:spMk id="20" creationId="{BD599D0F-4DEC-C910-ADC5-A077D40BD5CE}"/>
          </ac:spMkLst>
        </pc:spChg>
        <pc:spChg chg="mod">
          <ac:chgData name="Minh Tran" userId="59ade502-7af3-4e1d-b883-7a9e2f25f753" providerId="ADAL" clId="{B27C2AB0-6E6F-4507-9BBA-84CD93A8B44E}" dt="2023-08-16T08:10:06.129" v="4101"/>
          <ac:spMkLst>
            <pc:docMk/>
            <pc:sldMk cId="2401602730" sldId="466"/>
            <ac:spMk id="21" creationId="{5FC573A4-D61C-EEF9-7082-197FD53B5DC0}"/>
          </ac:spMkLst>
        </pc:spChg>
        <pc:spChg chg="mod">
          <ac:chgData name="Minh Tran" userId="59ade502-7af3-4e1d-b883-7a9e2f25f753" providerId="ADAL" clId="{B27C2AB0-6E6F-4507-9BBA-84CD93A8B44E}" dt="2023-08-16T08:10:06.129" v="4101"/>
          <ac:spMkLst>
            <pc:docMk/>
            <pc:sldMk cId="2401602730" sldId="466"/>
            <ac:spMk id="22" creationId="{5EB49AC8-8C9A-B526-4084-C897FF1406D1}"/>
          </ac:spMkLst>
        </pc:spChg>
        <pc:spChg chg="mod">
          <ac:chgData name="Minh Tran" userId="59ade502-7af3-4e1d-b883-7a9e2f25f753" providerId="ADAL" clId="{B27C2AB0-6E6F-4507-9BBA-84CD93A8B44E}" dt="2023-08-16T08:10:06.129" v="4101"/>
          <ac:spMkLst>
            <pc:docMk/>
            <pc:sldMk cId="2401602730" sldId="466"/>
            <ac:spMk id="23" creationId="{57134E88-73E1-B4F4-5E19-30D0D74C91F3}"/>
          </ac:spMkLst>
        </pc:spChg>
        <pc:spChg chg="mod">
          <ac:chgData name="Minh Tran" userId="59ade502-7af3-4e1d-b883-7a9e2f25f753" providerId="ADAL" clId="{B27C2AB0-6E6F-4507-9BBA-84CD93A8B44E}" dt="2023-08-16T08:10:06.129" v="4101"/>
          <ac:spMkLst>
            <pc:docMk/>
            <pc:sldMk cId="2401602730" sldId="466"/>
            <ac:spMk id="24" creationId="{6FF76AAA-CBEE-EE41-A30A-497E1CD487B1}"/>
          </ac:spMkLst>
        </pc:spChg>
        <pc:spChg chg="mod">
          <ac:chgData name="Minh Tran" userId="59ade502-7af3-4e1d-b883-7a9e2f25f753" providerId="ADAL" clId="{B27C2AB0-6E6F-4507-9BBA-84CD93A8B44E}" dt="2023-08-16T08:10:06.129" v="4101"/>
          <ac:spMkLst>
            <pc:docMk/>
            <pc:sldMk cId="2401602730" sldId="466"/>
            <ac:spMk id="26" creationId="{E862CF24-ABB6-23FD-B8B7-42585530BB98}"/>
          </ac:spMkLst>
        </pc:spChg>
        <pc:spChg chg="mod">
          <ac:chgData name="Minh Tran" userId="59ade502-7af3-4e1d-b883-7a9e2f25f753" providerId="ADAL" clId="{B27C2AB0-6E6F-4507-9BBA-84CD93A8B44E}" dt="2023-08-16T08:10:06.129" v="4101"/>
          <ac:spMkLst>
            <pc:docMk/>
            <pc:sldMk cId="2401602730" sldId="466"/>
            <ac:spMk id="27" creationId="{5AF20393-65B9-29FE-7246-3A36601D0D73}"/>
          </ac:spMkLst>
        </pc:spChg>
        <pc:spChg chg="mod">
          <ac:chgData name="Minh Tran" userId="59ade502-7af3-4e1d-b883-7a9e2f25f753" providerId="ADAL" clId="{B27C2AB0-6E6F-4507-9BBA-84CD93A8B44E}" dt="2023-08-16T08:10:06.129" v="4101"/>
          <ac:spMkLst>
            <pc:docMk/>
            <pc:sldMk cId="2401602730" sldId="466"/>
            <ac:spMk id="28" creationId="{A755BEC6-369B-BB87-DD21-2F4ABCCCC56C}"/>
          </ac:spMkLst>
        </pc:spChg>
        <pc:spChg chg="mod">
          <ac:chgData name="Minh Tran" userId="59ade502-7af3-4e1d-b883-7a9e2f25f753" providerId="ADAL" clId="{B27C2AB0-6E6F-4507-9BBA-84CD93A8B44E}" dt="2023-08-16T08:10:06.129" v="4101"/>
          <ac:spMkLst>
            <pc:docMk/>
            <pc:sldMk cId="2401602730" sldId="466"/>
            <ac:spMk id="29" creationId="{C49DB997-969B-4031-038D-23CE2C4A45DF}"/>
          </ac:spMkLst>
        </pc:spChg>
        <pc:spChg chg="mod">
          <ac:chgData name="Minh Tran" userId="59ade502-7af3-4e1d-b883-7a9e2f25f753" providerId="ADAL" clId="{B27C2AB0-6E6F-4507-9BBA-84CD93A8B44E}" dt="2023-08-16T08:10:06.129" v="4101"/>
          <ac:spMkLst>
            <pc:docMk/>
            <pc:sldMk cId="2401602730" sldId="466"/>
            <ac:spMk id="31" creationId="{3BF0372E-4CF6-8512-4173-BA6D34AAD9E6}"/>
          </ac:spMkLst>
        </pc:spChg>
        <pc:spChg chg="mod">
          <ac:chgData name="Minh Tran" userId="59ade502-7af3-4e1d-b883-7a9e2f25f753" providerId="ADAL" clId="{B27C2AB0-6E6F-4507-9BBA-84CD93A8B44E}" dt="2023-08-16T08:10:06.129" v="4101"/>
          <ac:spMkLst>
            <pc:docMk/>
            <pc:sldMk cId="2401602730" sldId="466"/>
            <ac:spMk id="32" creationId="{BE7B7D30-C9CD-DF84-33D3-C814B5A2D785}"/>
          </ac:spMkLst>
        </pc:spChg>
        <pc:spChg chg="mod">
          <ac:chgData name="Minh Tran" userId="59ade502-7af3-4e1d-b883-7a9e2f25f753" providerId="ADAL" clId="{B27C2AB0-6E6F-4507-9BBA-84CD93A8B44E}" dt="2023-08-16T08:10:06.129" v="4101"/>
          <ac:spMkLst>
            <pc:docMk/>
            <pc:sldMk cId="2401602730" sldId="466"/>
            <ac:spMk id="33" creationId="{391A8FE8-A13C-CC0A-58FD-D09A57C5702D}"/>
          </ac:spMkLst>
        </pc:spChg>
        <pc:spChg chg="mod">
          <ac:chgData name="Minh Tran" userId="59ade502-7af3-4e1d-b883-7a9e2f25f753" providerId="ADAL" clId="{B27C2AB0-6E6F-4507-9BBA-84CD93A8B44E}" dt="2023-08-16T08:10:06.129" v="4101"/>
          <ac:spMkLst>
            <pc:docMk/>
            <pc:sldMk cId="2401602730" sldId="466"/>
            <ac:spMk id="34" creationId="{FC172348-1F51-C3C9-6B10-A8AB15EFF0B9}"/>
          </ac:spMkLst>
        </pc:spChg>
        <pc:grpChg chg="add del mod">
          <ac:chgData name="Minh Tran" userId="59ade502-7af3-4e1d-b883-7a9e2f25f753" providerId="ADAL" clId="{B27C2AB0-6E6F-4507-9BBA-84CD93A8B44E}" dt="2023-08-16T08:10:06.115" v="4100"/>
          <ac:grpSpMkLst>
            <pc:docMk/>
            <pc:sldMk cId="2401602730" sldId="466"/>
            <ac:grpSpMk id="3" creationId="{5F8AE0D9-2C3A-20AF-4F2C-E4CFD8ED9206}"/>
          </ac:grpSpMkLst>
        </pc:grpChg>
        <pc:grpChg chg="add del mod">
          <ac:chgData name="Minh Tran" userId="59ade502-7af3-4e1d-b883-7a9e2f25f753" providerId="ADAL" clId="{B27C2AB0-6E6F-4507-9BBA-84CD93A8B44E}" dt="2023-08-16T08:10:06.115" v="4100"/>
          <ac:grpSpMkLst>
            <pc:docMk/>
            <pc:sldMk cId="2401602730" sldId="466"/>
            <ac:grpSpMk id="9" creationId="{5F93BE30-3439-3EC4-CBEE-4C03F744F313}"/>
          </ac:grpSpMkLst>
        </pc:grpChg>
        <pc:grpChg chg="add del mod">
          <ac:chgData name="Minh Tran" userId="59ade502-7af3-4e1d-b883-7a9e2f25f753" providerId="ADAL" clId="{B27C2AB0-6E6F-4507-9BBA-84CD93A8B44E}" dt="2023-08-16T08:10:06.115" v="4100"/>
          <ac:grpSpMkLst>
            <pc:docMk/>
            <pc:sldMk cId="2401602730" sldId="466"/>
            <ac:grpSpMk id="14" creationId="{B630D7A2-2FC8-7EC3-072C-17D71D8EF89E}"/>
          </ac:grpSpMkLst>
        </pc:grpChg>
        <pc:grpChg chg="add mod">
          <ac:chgData name="Minh Tran" userId="59ade502-7af3-4e1d-b883-7a9e2f25f753" providerId="ADAL" clId="{B27C2AB0-6E6F-4507-9BBA-84CD93A8B44E}" dt="2023-08-16T08:10:06.129" v="4101"/>
          <ac:grpSpMkLst>
            <pc:docMk/>
            <pc:sldMk cId="2401602730" sldId="466"/>
            <ac:grpSpMk id="19" creationId="{59474A16-FB22-A2F7-C6D3-2B1540C00C69}"/>
          </ac:grpSpMkLst>
        </pc:grpChg>
        <pc:grpChg chg="add mod">
          <ac:chgData name="Minh Tran" userId="59ade502-7af3-4e1d-b883-7a9e2f25f753" providerId="ADAL" clId="{B27C2AB0-6E6F-4507-9BBA-84CD93A8B44E}" dt="2023-08-16T08:10:06.129" v="4101"/>
          <ac:grpSpMkLst>
            <pc:docMk/>
            <pc:sldMk cId="2401602730" sldId="466"/>
            <ac:grpSpMk id="25" creationId="{9E2E2FA0-563E-958B-90A6-CAE181EE57F7}"/>
          </ac:grpSpMkLst>
        </pc:grpChg>
        <pc:grpChg chg="add mod">
          <ac:chgData name="Minh Tran" userId="59ade502-7af3-4e1d-b883-7a9e2f25f753" providerId="ADAL" clId="{B27C2AB0-6E6F-4507-9BBA-84CD93A8B44E}" dt="2023-08-17T06:32:39.625" v="6741" actId="1076"/>
          <ac:grpSpMkLst>
            <pc:docMk/>
            <pc:sldMk cId="2401602730" sldId="466"/>
            <ac:grpSpMk id="30" creationId="{E6EDF059-63B1-FE62-BE6A-DEE55BB64057}"/>
          </ac:grpSpMkLst>
        </pc:grpChg>
      </pc:sldChg>
      <pc:sldChg chg="addSp delSp modSp add mod">
        <pc:chgData name="Minh Tran" userId="59ade502-7af3-4e1d-b883-7a9e2f25f753" providerId="ADAL" clId="{B27C2AB0-6E6F-4507-9BBA-84CD93A8B44E}" dt="2023-08-16T08:11:56.277" v="4123"/>
        <pc:sldMkLst>
          <pc:docMk/>
          <pc:sldMk cId="3659797200" sldId="467"/>
        </pc:sldMkLst>
        <pc:spChg chg="mod">
          <ac:chgData name="Minh Tran" userId="59ade502-7af3-4e1d-b883-7a9e2f25f753" providerId="ADAL" clId="{B27C2AB0-6E6F-4507-9BBA-84CD93A8B44E}" dt="2023-08-16T08:10:45.368" v="4113"/>
          <ac:spMkLst>
            <pc:docMk/>
            <pc:sldMk cId="3659797200" sldId="467"/>
            <ac:spMk id="2" creationId="{A60A417A-5571-9A97-2121-867799E7E897}"/>
          </ac:spMkLst>
        </pc:spChg>
        <pc:spChg chg="mod">
          <ac:chgData name="Minh Tran" userId="59ade502-7af3-4e1d-b883-7a9e2f25f753" providerId="ADAL" clId="{B27C2AB0-6E6F-4507-9BBA-84CD93A8B44E}" dt="2023-08-16T08:11:12.671" v="4115"/>
          <ac:spMkLst>
            <pc:docMk/>
            <pc:sldMk cId="3659797200" sldId="467"/>
            <ac:spMk id="4" creationId="{6B2D1ADB-6324-26EB-7636-012A71071E14}"/>
          </ac:spMkLst>
        </pc:spChg>
        <pc:spChg chg="mod">
          <ac:chgData name="Minh Tran" userId="59ade502-7af3-4e1d-b883-7a9e2f25f753" providerId="ADAL" clId="{B27C2AB0-6E6F-4507-9BBA-84CD93A8B44E}" dt="2023-08-16T08:11:12.671" v="4115"/>
          <ac:spMkLst>
            <pc:docMk/>
            <pc:sldMk cId="3659797200" sldId="467"/>
            <ac:spMk id="5" creationId="{3A788B42-27D0-51D2-646A-E7F2BCF0155F}"/>
          </ac:spMkLst>
        </pc:spChg>
        <pc:spChg chg="mod">
          <ac:chgData name="Minh Tran" userId="59ade502-7af3-4e1d-b883-7a9e2f25f753" providerId="ADAL" clId="{B27C2AB0-6E6F-4507-9BBA-84CD93A8B44E}" dt="2023-08-16T08:11:12.671" v="4115"/>
          <ac:spMkLst>
            <pc:docMk/>
            <pc:sldMk cId="3659797200" sldId="467"/>
            <ac:spMk id="6" creationId="{961893FF-FB86-13B2-03A6-6093B7A5603A}"/>
          </ac:spMkLst>
        </pc:spChg>
        <pc:spChg chg="mod">
          <ac:chgData name="Minh Tran" userId="59ade502-7af3-4e1d-b883-7a9e2f25f753" providerId="ADAL" clId="{B27C2AB0-6E6F-4507-9BBA-84CD93A8B44E}" dt="2023-08-16T08:11:12.671" v="4115"/>
          <ac:spMkLst>
            <pc:docMk/>
            <pc:sldMk cId="3659797200" sldId="467"/>
            <ac:spMk id="7" creationId="{CD58E880-B26E-8B95-6EC9-FC4CE0CA3BA9}"/>
          </ac:spMkLst>
        </pc:spChg>
        <pc:spChg chg="mod">
          <ac:chgData name="Minh Tran" userId="59ade502-7af3-4e1d-b883-7a9e2f25f753" providerId="ADAL" clId="{B27C2AB0-6E6F-4507-9BBA-84CD93A8B44E}" dt="2023-08-16T08:11:12.671" v="4115"/>
          <ac:spMkLst>
            <pc:docMk/>
            <pc:sldMk cId="3659797200" sldId="467"/>
            <ac:spMk id="8" creationId="{E7709387-76C1-945D-C6C9-8A292D50BAA8}"/>
          </ac:spMkLst>
        </pc:spChg>
        <pc:spChg chg="mod">
          <ac:chgData name="Minh Tran" userId="59ade502-7af3-4e1d-b883-7a9e2f25f753" providerId="ADAL" clId="{B27C2AB0-6E6F-4507-9BBA-84CD93A8B44E}" dt="2023-08-16T08:11:12.671" v="4115"/>
          <ac:spMkLst>
            <pc:docMk/>
            <pc:sldMk cId="3659797200" sldId="467"/>
            <ac:spMk id="9" creationId="{33750A81-4CF3-4937-CC9D-BDA252E994C5}"/>
          </ac:spMkLst>
        </pc:spChg>
        <pc:spChg chg="mod">
          <ac:chgData name="Minh Tran" userId="59ade502-7af3-4e1d-b883-7a9e2f25f753" providerId="ADAL" clId="{B27C2AB0-6E6F-4507-9BBA-84CD93A8B44E}" dt="2023-08-16T08:11:12.671" v="4115"/>
          <ac:spMkLst>
            <pc:docMk/>
            <pc:sldMk cId="3659797200" sldId="467"/>
            <ac:spMk id="10" creationId="{CDB52B7D-7578-3504-A596-87CA91A203E0}"/>
          </ac:spMkLst>
        </pc:spChg>
        <pc:spChg chg="mod">
          <ac:chgData name="Minh Tran" userId="59ade502-7af3-4e1d-b883-7a9e2f25f753" providerId="ADAL" clId="{B27C2AB0-6E6F-4507-9BBA-84CD93A8B44E}" dt="2023-08-16T08:11:12.671" v="4115"/>
          <ac:spMkLst>
            <pc:docMk/>
            <pc:sldMk cId="3659797200" sldId="467"/>
            <ac:spMk id="14" creationId="{96E7CB55-3124-5AFA-FFE5-9A9C9F371ABA}"/>
          </ac:spMkLst>
        </pc:spChg>
        <pc:spChg chg="mod">
          <ac:chgData name="Minh Tran" userId="59ade502-7af3-4e1d-b883-7a9e2f25f753" providerId="ADAL" clId="{B27C2AB0-6E6F-4507-9BBA-84CD93A8B44E}" dt="2023-08-16T08:11:12.671" v="4115"/>
          <ac:spMkLst>
            <pc:docMk/>
            <pc:sldMk cId="3659797200" sldId="467"/>
            <ac:spMk id="16" creationId="{0CA7A6B2-07A0-447C-AA5A-E4DB51B48C5A}"/>
          </ac:spMkLst>
        </pc:spChg>
        <pc:spChg chg="mod">
          <ac:chgData name="Minh Tran" userId="59ade502-7af3-4e1d-b883-7a9e2f25f753" providerId="ADAL" clId="{B27C2AB0-6E6F-4507-9BBA-84CD93A8B44E}" dt="2023-08-16T08:11:12.671" v="4115"/>
          <ac:spMkLst>
            <pc:docMk/>
            <pc:sldMk cId="3659797200" sldId="467"/>
            <ac:spMk id="18" creationId="{FF33F077-B915-1692-2F25-8CD3BF324B62}"/>
          </ac:spMkLst>
        </pc:spChg>
        <pc:spChg chg="mod">
          <ac:chgData name="Minh Tran" userId="59ade502-7af3-4e1d-b883-7a9e2f25f753" providerId="ADAL" clId="{B27C2AB0-6E6F-4507-9BBA-84CD93A8B44E}" dt="2023-08-16T08:11:12.671" v="4115"/>
          <ac:spMkLst>
            <pc:docMk/>
            <pc:sldMk cId="3659797200" sldId="467"/>
            <ac:spMk id="37" creationId="{8F412F9C-C29B-4D96-F491-B572A04CF1BE}"/>
          </ac:spMkLst>
        </pc:spChg>
        <pc:spChg chg="mod">
          <ac:chgData name="Minh Tran" userId="59ade502-7af3-4e1d-b883-7a9e2f25f753" providerId="ADAL" clId="{B27C2AB0-6E6F-4507-9BBA-84CD93A8B44E}" dt="2023-08-16T08:11:12.671" v="4115"/>
          <ac:spMkLst>
            <pc:docMk/>
            <pc:sldMk cId="3659797200" sldId="467"/>
            <ac:spMk id="38" creationId="{AC4195C3-AC85-57CF-2600-AE26C7DB7DE7}"/>
          </ac:spMkLst>
        </pc:spChg>
        <pc:spChg chg="mod">
          <ac:chgData name="Minh Tran" userId="59ade502-7af3-4e1d-b883-7a9e2f25f753" providerId="ADAL" clId="{B27C2AB0-6E6F-4507-9BBA-84CD93A8B44E}" dt="2023-08-16T08:11:12.671" v="4115"/>
          <ac:spMkLst>
            <pc:docMk/>
            <pc:sldMk cId="3659797200" sldId="467"/>
            <ac:spMk id="39" creationId="{6B34E938-B4EC-0C9F-8428-DF7CF45742C7}"/>
          </ac:spMkLst>
        </pc:spChg>
        <pc:spChg chg="mod">
          <ac:chgData name="Minh Tran" userId="59ade502-7af3-4e1d-b883-7a9e2f25f753" providerId="ADAL" clId="{B27C2AB0-6E6F-4507-9BBA-84CD93A8B44E}" dt="2023-08-16T08:11:12.671" v="4115"/>
          <ac:spMkLst>
            <pc:docMk/>
            <pc:sldMk cId="3659797200" sldId="467"/>
            <ac:spMk id="40" creationId="{EE47B357-F341-2D53-9CE0-D0D082CA06AF}"/>
          </ac:spMkLst>
        </pc:spChg>
        <pc:spChg chg="mod">
          <ac:chgData name="Minh Tran" userId="59ade502-7af3-4e1d-b883-7a9e2f25f753" providerId="ADAL" clId="{B27C2AB0-6E6F-4507-9BBA-84CD93A8B44E}" dt="2023-08-16T08:11:12.671" v="4115"/>
          <ac:spMkLst>
            <pc:docMk/>
            <pc:sldMk cId="3659797200" sldId="467"/>
            <ac:spMk id="41" creationId="{8C9BF38B-FEB4-FEED-CBAC-EC38D87570DC}"/>
          </ac:spMkLst>
        </pc:spChg>
        <pc:spChg chg="mod">
          <ac:chgData name="Minh Tran" userId="59ade502-7af3-4e1d-b883-7a9e2f25f753" providerId="ADAL" clId="{B27C2AB0-6E6F-4507-9BBA-84CD93A8B44E}" dt="2023-08-16T08:11:12.671" v="4115"/>
          <ac:spMkLst>
            <pc:docMk/>
            <pc:sldMk cId="3659797200" sldId="467"/>
            <ac:spMk id="42" creationId="{61561EC8-996A-4E6C-4BBC-6CFFE4E1B7A8}"/>
          </ac:spMkLst>
        </pc:spChg>
        <pc:spChg chg="mod">
          <ac:chgData name="Minh Tran" userId="59ade502-7af3-4e1d-b883-7a9e2f25f753" providerId="ADAL" clId="{B27C2AB0-6E6F-4507-9BBA-84CD93A8B44E}" dt="2023-08-16T08:11:18.065" v="4121"/>
          <ac:spMkLst>
            <pc:docMk/>
            <pc:sldMk cId="3659797200" sldId="467"/>
            <ac:spMk id="44" creationId="{1C62CFE0-0A68-DDB7-0B27-E89665DA013B}"/>
          </ac:spMkLst>
        </pc:spChg>
        <pc:spChg chg="mod">
          <ac:chgData name="Minh Tran" userId="59ade502-7af3-4e1d-b883-7a9e2f25f753" providerId="ADAL" clId="{B27C2AB0-6E6F-4507-9BBA-84CD93A8B44E}" dt="2023-08-16T08:11:18.065" v="4121"/>
          <ac:spMkLst>
            <pc:docMk/>
            <pc:sldMk cId="3659797200" sldId="467"/>
            <ac:spMk id="45" creationId="{3E212FCC-0EEF-971C-3B63-906F51BAA8F2}"/>
          </ac:spMkLst>
        </pc:spChg>
        <pc:spChg chg="mod">
          <ac:chgData name="Minh Tran" userId="59ade502-7af3-4e1d-b883-7a9e2f25f753" providerId="ADAL" clId="{B27C2AB0-6E6F-4507-9BBA-84CD93A8B44E}" dt="2023-08-16T08:11:18.065" v="4121"/>
          <ac:spMkLst>
            <pc:docMk/>
            <pc:sldMk cId="3659797200" sldId="467"/>
            <ac:spMk id="46" creationId="{5119FC7E-8A4E-3FE1-D6B7-000D4B655CFD}"/>
          </ac:spMkLst>
        </pc:spChg>
        <pc:spChg chg="mod">
          <ac:chgData name="Minh Tran" userId="59ade502-7af3-4e1d-b883-7a9e2f25f753" providerId="ADAL" clId="{B27C2AB0-6E6F-4507-9BBA-84CD93A8B44E}" dt="2023-08-16T08:11:18.065" v="4121"/>
          <ac:spMkLst>
            <pc:docMk/>
            <pc:sldMk cId="3659797200" sldId="467"/>
            <ac:spMk id="47" creationId="{A4644352-08CE-0166-85CA-0710AD67D6EC}"/>
          </ac:spMkLst>
        </pc:spChg>
        <pc:spChg chg="mod">
          <ac:chgData name="Minh Tran" userId="59ade502-7af3-4e1d-b883-7a9e2f25f753" providerId="ADAL" clId="{B27C2AB0-6E6F-4507-9BBA-84CD93A8B44E}" dt="2023-08-16T08:11:18.065" v="4121"/>
          <ac:spMkLst>
            <pc:docMk/>
            <pc:sldMk cId="3659797200" sldId="467"/>
            <ac:spMk id="48" creationId="{77AE1A19-BBA4-C0FD-026E-67123A699A51}"/>
          </ac:spMkLst>
        </pc:spChg>
        <pc:spChg chg="mod">
          <ac:chgData name="Minh Tran" userId="59ade502-7af3-4e1d-b883-7a9e2f25f753" providerId="ADAL" clId="{B27C2AB0-6E6F-4507-9BBA-84CD93A8B44E}" dt="2023-08-16T08:11:18.065" v="4121"/>
          <ac:spMkLst>
            <pc:docMk/>
            <pc:sldMk cId="3659797200" sldId="467"/>
            <ac:spMk id="49" creationId="{34DFF7E0-9108-C0BF-C025-98F55FB34BCD}"/>
          </ac:spMkLst>
        </pc:spChg>
        <pc:spChg chg="mod">
          <ac:chgData name="Minh Tran" userId="59ade502-7af3-4e1d-b883-7a9e2f25f753" providerId="ADAL" clId="{B27C2AB0-6E6F-4507-9BBA-84CD93A8B44E}" dt="2023-08-16T08:11:18.065" v="4121"/>
          <ac:spMkLst>
            <pc:docMk/>
            <pc:sldMk cId="3659797200" sldId="467"/>
            <ac:spMk id="50" creationId="{1830A1B5-60B7-121D-D2AD-F25368A52E23}"/>
          </ac:spMkLst>
        </pc:spChg>
        <pc:spChg chg="mod">
          <ac:chgData name="Minh Tran" userId="59ade502-7af3-4e1d-b883-7a9e2f25f753" providerId="ADAL" clId="{B27C2AB0-6E6F-4507-9BBA-84CD93A8B44E}" dt="2023-08-16T08:11:18.065" v="4121"/>
          <ac:spMkLst>
            <pc:docMk/>
            <pc:sldMk cId="3659797200" sldId="467"/>
            <ac:spMk id="54" creationId="{BB9A2316-39B1-18C0-A8B2-8BFA6AA16319}"/>
          </ac:spMkLst>
        </pc:spChg>
        <pc:spChg chg="mod">
          <ac:chgData name="Minh Tran" userId="59ade502-7af3-4e1d-b883-7a9e2f25f753" providerId="ADAL" clId="{B27C2AB0-6E6F-4507-9BBA-84CD93A8B44E}" dt="2023-08-16T08:11:18.065" v="4121"/>
          <ac:spMkLst>
            <pc:docMk/>
            <pc:sldMk cId="3659797200" sldId="467"/>
            <ac:spMk id="56" creationId="{12E90D00-BA6B-0DE7-AB47-A91C1D41C7D9}"/>
          </ac:spMkLst>
        </pc:spChg>
        <pc:spChg chg="mod">
          <ac:chgData name="Minh Tran" userId="59ade502-7af3-4e1d-b883-7a9e2f25f753" providerId="ADAL" clId="{B27C2AB0-6E6F-4507-9BBA-84CD93A8B44E}" dt="2023-08-16T08:11:18.065" v="4121"/>
          <ac:spMkLst>
            <pc:docMk/>
            <pc:sldMk cId="3659797200" sldId="467"/>
            <ac:spMk id="58" creationId="{D460D25A-75DD-8CB0-CC15-A917D21B51F5}"/>
          </ac:spMkLst>
        </pc:spChg>
        <pc:spChg chg="mod">
          <ac:chgData name="Minh Tran" userId="59ade502-7af3-4e1d-b883-7a9e2f25f753" providerId="ADAL" clId="{B27C2AB0-6E6F-4507-9BBA-84CD93A8B44E}" dt="2023-08-16T08:11:18.065" v="4121"/>
          <ac:spMkLst>
            <pc:docMk/>
            <pc:sldMk cId="3659797200" sldId="467"/>
            <ac:spMk id="61" creationId="{3E1E1FEE-7BF9-5D18-44A3-3C1B4F0AFC94}"/>
          </ac:spMkLst>
        </pc:spChg>
        <pc:spChg chg="mod">
          <ac:chgData name="Minh Tran" userId="59ade502-7af3-4e1d-b883-7a9e2f25f753" providerId="ADAL" clId="{B27C2AB0-6E6F-4507-9BBA-84CD93A8B44E}" dt="2023-08-16T08:11:18.065" v="4121"/>
          <ac:spMkLst>
            <pc:docMk/>
            <pc:sldMk cId="3659797200" sldId="467"/>
            <ac:spMk id="62" creationId="{9B64280C-E661-A601-7790-B45C88B48CD0}"/>
          </ac:spMkLst>
        </pc:spChg>
        <pc:spChg chg="mod">
          <ac:chgData name="Minh Tran" userId="59ade502-7af3-4e1d-b883-7a9e2f25f753" providerId="ADAL" clId="{B27C2AB0-6E6F-4507-9BBA-84CD93A8B44E}" dt="2023-08-16T08:11:18.065" v="4121"/>
          <ac:spMkLst>
            <pc:docMk/>
            <pc:sldMk cId="3659797200" sldId="467"/>
            <ac:spMk id="63" creationId="{FF227E32-2FA4-0DE4-9F79-52303988C9CD}"/>
          </ac:spMkLst>
        </pc:spChg>
        <pc:spChg chg="mod">
          <ac:chgData name="Minh Tran" userId="59ade502-7af3-4e1d-b883-7a9e2f25f753" providerId="ADAL" clId="{B27C2AB0-6E6F-4507-9BBA-84CD93A8B44E}" dt="2023-08-16T08:11:18.065" v="4121"/>
          <ac:spMkLst>
            <pc:docMk/>
            <pc:sldMk cId="3659797200" sldId="467"/>
            <ac:spMk id="64" creationId="{0A8FFC06-3083-92A8-7ACD-1629E4DE2646}"/>
          </ac:spMkLst>
        </pc:spChg>
        <pc:spChg chg="mod">
          <ac:chgData name="Minh Tran" userId="59ade502-7af3-4e1d-b883-7a9e2f25f753" providerId="ADAL" clId="{B27C2AB0-6E6F-4507-9BBA-84CD93A8B44E}" dt="2023-08-16T08:11:18.065" v="4121"/>
          <ac:spMkLst>
            <pc:docMk/>
            <pc:sldMk cId="3659797200" sldId="467"/>
            <ac:spMk id="65" creationId="{48B918B0-01C1-2338-4C72-75FD4506CBF0}"/>
          </ac:spMkLst>
        </pc:spChg>
        <pc:spChg chg="mod">
          <ac:chgData name="Minh Tran" userId="59ade502-7af3-4e1d-b883-7a9e2f25f753" providerId="ADAL" clId="{B27C2AB0-6E6F-4507-9BBA-84CD93A8B44E}" dt="2023-08-16T08:11:18.065" v="4121"/>
          <ac:spMkLst>
            <pc:docMk/>
            <pc:sldMk cId="3659797200" sldId="467"/>
            <ac:spMk id="66" creationId="{8A8667BB-D26C-F106-828D-1C052B1EC729}"/>
          </ac:spMkLst>
        </pc:spChg>
        <pc:spChg chg="mod">
          <ac:chgData name="Minh Tran" userId="59ade502-7af3-4e1d-b883-7a9e2f25f753" providerId="ADAL" clId="{B27C2AB0-6E6F-4507-9BBA-84CD93A8B44E}" dt="2023-08-16T08:11:55.005" v="4122"/>
          <ac:spMkLst>
            <pc:docMk/>
            <pc:sldMk cId="3659797200" sldId="467"/>
            <ac:spMk id="68" creationId="{509ED03A-2FF0-175F-8C96-448406793F5E}"/>
          </ac:spMkLst>
        </pc:spChg>
        <pc:spChg chg="mod">
          <ac:chgData name="Minh Tran" userId="59ade502-7af3-4e1d-b883-7a9e2f25f753" providerId="ADAL" clId="{B27C2AB0-6E6F-4507-9BBA-84CD93A8B44E}" dt="2023-08-16T08:11:55.005" v="4122"/>
          <ac:spMkLst>
            <pc:docMk/>
            <pc:sldMk cId="3659797200" sldId="467"/>
            <ac:spMk id="69" creationId="{B5CB36B5-458D-DB7A-2425-31B49213671F}"/>
          </ac:spMkLst>
        </pc:spChg>
        <pc:spChg chg="mod">
          <ac:chgData name="Minh Tran" userId="59ade502-7af3-4e1d-b883-7a9e2f25f753" providerId="ADAL" clId="{B27C2AB0-6E6F-4507-9BBA-84CD93A8B44E}" dt="2023-08-16T08:11:55.005" v="4122"/>
          <ac:spMkLst>
            <pc:docMk/>
            <pc:sldMk cId="3659797200" sldId="467"/>
            <ac:spMk id="70" creationId="{BDA61FCF-071C-5A71-70C2-3F310105BC6C}"/>
          </ac:spMkLst>
        </pc:spChg>
        <pc:spChg chg="mod">
          <ac:chgData name="Minh Tran" userId="59ade502-7af3-4e1d-b883-7a9e2f25f753" providerId="ADAL" clId="{B27C2AB0-6E6F-4507-9BBA-84CD93A8B44E}" dt="2023-08-16T08:11:55.005" v="4122"/>
          <ac:spMkLst>
            <pc:docMk/>
            <pc:sldMk cId="3659797200" sldId="467"/>
            <ac:spMk id="71" creationId="{E0B10ED1-70C5-579B-5225-7CDBBDDD23B3}"/>
          </ac:spMkLst>
        </pc:spChg>
        <pc:spChg chg="mod">
          <ac:chgData name="Minh Tran" userId="59ade502-7af3-4e1d-b883-7a9e2f25f753" providerId="ADAL" clId="{B27C2AB0-6E6F-4507-9BBA-84CD93A8B44E}" dt="2023-08-16T08:11:55.005" v="4122"/>
          <ac:spMkLst>
            <pc:docMk/>
            <pc:sldMk cId="3659797200" sldId="467"/>
            <ac:spMk id="72" creationId="{5A5FD18F-B2FC-2243-75D0-59E1DE896B7D}"/>
          </ac:spMkLst>
        </pc:spChg>
        <pc:spChg chg="mod">
          <ac:chgData name="Minh Tran" userId="59ade502-7af3-4e1d-b883-7a9e2f25f753" providerId="ADAL" clId="{B27C2AB0-6E6F-4507-9BBA-84CD93A8B44E}" dt="2023-08-16T08:11:55.005" v="4122"/>
          <ac:spMkLst>
            <pc:docMk/>
            <pc:sldMk cId="3659797200" sldId="467"/>
            <ac:spMk id="73" creationId="{72EF9DC1-BDB9-2476-EF9F-AACCCE9EC062}"/>
          </ac:spMkLst>
        </pc:spChg>
        <pc:spChg chg="mod">
          <ac:chgData name="Minh Tran" userId="59ade502-7af3-4e1d-b883-7a9e2f25f753" providerId="ADAL" clId="{B27C2AB0-6E6F-4507-9BBA-84CD93A8B44E}" dt="2023-08-16T08:11:55.005" v="4122"/>
          <ac:spMkLst>
            <pc:docMk/>
            <pc:sldMk cId="3659797200" sldId="467"/>
            <ac:spMk id="74" creationId="{19B8047F-48B5-2C30-EEA1-6C185E2D803A}"/>
          </ac:spMkLst>
        </pc:spChg>
        <pc:spChg chg="mod">
          <ac:chgData name="Minh Tran" userId="59ade502-7af3-4e1d-b883-7a9e2f25f753" providerId="ADAL" clId="{B27C2AB0-6E6F-4507-9BBA-84CD93A8B44E}" dt="2023-08-16T08:11:55.005" v="4122"/>
          <ac:spMkLst>
            <pc:docMk/>
            <pc:sldMk cId="3659797200" sldId="467"/>
            <ac:spMk id="78" creationId="{EF28103A-A77E-38EE-307E-DEC32E2982C8}"/>
          </ac:spMkLst>
        </pc:spChg>
        <pc:spChg chg="mod">
          <ac:chgData name="Minh Tran" userId="59ade502-7af3-4e1d-b883-7a9e2f25f753" providerId="ADAL" clId="{B27C2AB0-6E6F-4507-9BBA-84CD93A8B44E}" dt="2023-08-16T08:11:55.005" v="4122"/>
          <ac:spMkLst>
            <pc:docMk/>
            <pc:sldMk cId="3659797200" sldId="467"/>
            <ac:spMk id="80" creationId="{071F97BF-5E71-0EDC-5948-D28F36FB44E8}"/>
          </ac:spMkLst>
        </pc:spChg>
        <pc:spChg chg="mod">
          <ac:chgData name="Minh Tran" userId="59ade502-7af3-4e1d-b883-7a9e2f25f753" providerId="ADAL" clId="{B27C2AB0-6E6F-4507-9BBA-84CD93A8B44E}" dt="2023-08-16T08:11:55.005" v="4122"/>
          <ac:spMkLst>
            <pc:docMk/>
            <pc:sldMk cId="3659797200" sldId="467"/>
            <ac:spMk id="82" creationId="{120D56FA-D7C6-7E49-7F64-2FA793C51811}"/>
          </ac:spMkLst>
        </pc:spChg>
        <pc:spChg chg="mod">
          <ac:chgData name="Minh Tran" userId="59ade502-7af3-4e1d-b883-7a9e2f25f753" providerId="ADAL" clId="{B27C2AB0-6E6F-4507-9BBA-84CD93A8B44E}" dt="2023-08-16T08:11:55.005" v="4122"/>
          <ac:spMkLst>
            <pc:docMk/>
            <pc:sldMk cId="3659797200" sldId="467"/>
            <ac:spMk id="85" creationId="{2E5CE91F-9EF3-1419-98FE-A510D0DEA1B1}"/>
          </ac:spMkLst>
        </pc:spChg>
        <pc:spChg chg="mod">
          <ac:chgData name="Minh Tran" userId="59ade502-7af3-4e1d-b883-7a9e2f25f753" providerId="ADAL" clId="{B27C2AB0-6E6F-4507-9BBA-84CD93A8B44E}" dt="2023-08-16T08:11:55.005" v="4122"/>
          <ac:spMkLst>
            <pc:docMk/>
            <pc:sldMk cId="3659797200" sldId="467"/>
            <ac:spMk id="86" creationId="{C92D5C5A-6429-D993-B69B-F28070D5D13C}"/>
          </ac:spMkLst>
        </pc:spChg>
        <pc:spChg chg="mod">
          <ac:chgData name="Minh Tran" userId="59ade502-7af3-4e1d-b883-7a9e2f25f753" providerId="ADAL" clId="{B27C2AB0-6E6F-4507-9BBA-84CD93A8B44E}" dt="2023-08-16T08:11:55.005" v="4122"/>
          <ac:spMkLst>
            <pc:docMk/>
            <pc:sldMk cId="3659797200" sldId="467"/>
            <ac:spMk id="87" creationId="{E3534B1E-61A6-48B8-82F5-F363FBF67607}"/>
          </ac:spMkLst>
        </pc:spChg>
        <pc:spChg chg="mod">
          <ac:chgData name="Minh Tran" userId="59ade502-7af3-4e1d-b883-7a9e2f25f753" providerId="ADAL" clId="{B27C2AB0-6E6F-4507-9BBA-84CD93A8B44E}" dt="2023-08-16T08:11:55.005" v="4122"/>
          <ac:spMkLst>
            <pc:docMk/>
            <pc:sldMk cId="3659797200" sldId="467"/>
            <ac:spMk id="88" creationId="{5897815D-F2C7-567B-C10F-AE09010E895F}"/>
          </ac:spMkLst>
        </pc:spChg>
        <pc:spChg chg="mod">
          <ac:chgData name="Minh Tran" userId="59ade502-7af3-4e1d-b883-7a9e2f25f753" providerId="ADAL" clId="{B27C2AB0-6E6F-4507-9BBA-84CD93A8B44E}" dt="2023-08-16T08:11:55.005" v="4122"/>
          <ac:spMkLst>
            <pc:docMk/>
            <pc:sldMk cId="3659797200" sldId="467"/>
            <ac:spMk id="89" creationId="{9923FD20-B2F7-0327-E457-54D13E4E69E9}"/>
          </ac:spMkLst>
        </pc:spChg>
        <pc:spChg chg="mod">
          <ac:chgData name="Minh Tran" userId="59ade502-7af3-4e1d-b883-7a9e2f25f753" providerId="ADAL" clId="{B27C2AB0-6E6F-4507-9BBA-84CD93A8B44E}" dt="2023-08-16T08:11:55.005" v="4122"/>
          <ac:spMkLst>
            <pc:docMk/>
            <pc:sldMk cId="3659797200" sldId="467"/>
            <ac:spMk id="90" creationId="{A6CEA4E3-791A-0FF3-DE91-C323B4154C19}"/>
          </ac:spMkLst>
        </pc:spChg>
        <pc:grpChg chg="add del mod">
          <ac:chgData name="Minh Tran" userId="59ade502-7af3-4e1d-b883-7a9e2f25f753" providerId="ADAL" clId="{B27C2AB0-6E6F-4507-9BBA-84CD93A8B44E}" dt="2023-08-16T08:11:18.029" v="4120"/>
          <ac:grpSpMkLst>
            <pc:docMk/>
            <pc:sldMk cId="3659797200" sldId="467"/>
            <ac:grpSpMk id="3" creationId="{A99F94FA-2AF3-7BE2-0639-678D87028425}"/>
          </ac:grpSpMkLst>
        </pc:grpChg>
        <pc:grpChg chg="add del mod">
          <ac:chgData name="Minh Tran" userId="59ade502-7af3-4e1d-b883-7a9e2f25f753" providerId="ADAL" clId="{B27C2AB0-6E6F-4507-9BBA-84CD93A8B44E}" dt="2023-08-16T08:11:18.029" v="4120"/>
          <ac:grpSpMkLst>
            <pc:docMk/>
            <pc:sldMk cId="3659797200" sldId="467"/>
            <ac:grpSpMk id="13" creationId="{1AAEFDAB-A7EE-E95E-714F-311312E322CC}"/>
          </ac:grpSpMkLst>
        </pc:grpChg>
        <pc:grpChg chg="mod">
          <ac:chgData name="Minh Tran" userId="59ade502-7af3-4e1d-b883-7a9e2f25f753" providerId="ADAL" clId="{B27C2AB0-6E6F-4507-9BBA-84CD93A8B44E}" dt="2023-08-16T08:11:12.671" v="4115"/>
          <ac:grpSpMkLst>
            <pc:docMk/>
            <pc:sldMk cId="3659797200" sldId="467"/>
            <ac:grpSpMk id="15" creationId="{8CA0DE13-CEC3-233B-36A9-870B42005FCB}"/>
          </ac:grpSpMkLst>
        </pc:grpChg>
        <pc:grpChg chg="del">
          <ac:chgData name="Minh Tran" userId="59ade502-7af3-4e1d-b883-7a9e2f25f753" providerId="ADAL" clId="{B27C2AB0-6E6F-4507-9BBA-84CD93A8B44E}" dt="2023-08-16T08:11:11.724" v="4114" actId="478"/>
          <ac:grpSpMkLst>
            <pc:docMk/>
            <pc:sldMk cId="3659797200" sldId="467"/>
            <ac:grpSpMk id="19" creationId="{59474A16-FB22-A2F7-C6D3-2B1540C00C69}"/>
          </ac:grpSpMkLst>
        </pc:grpChg>
        <pc:grpChg chg="del">
          <ac:chgData name="Minh Tran" userId="59ade502-7af3-4e1d-b883-7a9e2f25f753" providerId="ADAL" clId="{B27C2AB0-6E6F-4507-9BBA-84CD93A8B44E}" dt="2023-08-16T08:11:11.724" v="4114" actId="478"/>
          <ac:grpSpMkLst>
            <pc:docMk/>
            <pc:sldMk cId="3659797200" sldId="467"/>
            <ac:grpSpMk id="25" creationId="{9E2E2FA0-563E-958B-90A6-CAE181EE57F7}"/>
          </ac:grpSpMkLst>
        </pc:grpChg>
        <pc:grpChg chg="del">
          <ac:chgData name="Minh Tran" userId="59ade502-7af3-4e1d-b883-7a9e2f25f753" providerId="ADAL" clId="{B27C2AB0-6E6F-4507-9BBA-84CD93A8B44E}" dt="2023-08-16T08:11:11.724" v="4114" actId="478"/>
          <ac:grpSpMkLst>
            <pc:docMk/>
            <pc:sldMk cId="3659797200" sldId="467"/>
            <ac:grpSpMk id="30" creationId="{E6EDF059-63B1-FE62-BE6A-DEE55BB64057}"/>
          </ac:grpSpMkLst>
        </pc:grpChg>
        <pc:grpChg chg="mod">
          <ac:chgData name="Minh Tran" userId="59ade502-7af3-4e1d-b883-7a9e2f25f753" providerId="ADAL" clId="{B27C2AB0-6E6F-4507-9BBA-84CD93A8B44E}" dt="2023-08-16T08:11:12.671" v="4115"/>
          <ac:grpSpMkLst>
            <pc:docMk/>
            <pc:sldMk cId="3659797200" sldId="467"/>
            <ac:grpSpMk id="36" creationId="{730F848E-5D4C-24E2-A0F5-C276EF403BA1}"/>
          </ac:grpSpMkLst>
        </pc:grpChg>
        <pc:grpChg chg="add mod">
          <ac:chgData name="Minh Tran" userId="59ade502-7af3-4e1d-b883-7a9e2f25f753" providerId="ADAL" clId="{B27C2AB0-6E6F-4507-9BBA-84CD93A8B44E}" dt="2023-08-16T08:11:18.065" v="4121"/>
          <ac:grpSpMkLst>
            <pc:docMk/>
            <pc:sldMk cId="3659797200" sldId="467"/>
            <ac:grpSpMk id="43" creationId="{334DD0F7-E477-633E-286D-0DA7DB9DD94D}"/>
          </ac:grpSpMkLst>
        </pc:grpChg>
        <pc:grpChg chg="add mod">
          <ac:chgData name="Minh Tran" userId="59ade502-7af3-4e1d-b883-7a9e2f25f753" providerId="ADAL" clId="{B27C2AB0-6E6F-4507-9BBA-84CD93A8B44E}" dt="2023-08-16T08:11:18.065" v="4121"/>
          <ac:grpSpMkLst>
            <pc:docMk/>
            <pc:sldMk cId="3659797200" sldId="467"/>
            <ac:grpSpMk id="53" creationId="{18F1FD4F-5061-8DF0-7B5F-CDDFF3B3C67B}"/>
          </ac:grpSpMkLst>
        </pc:grpChg>
        <pc:grpChg chg="mod">
          <ac:chgData name="Minh Tran" userId="59ade502-7af3-4e1d-b883-7a9e2f25f753" providerId="ADAL" clId="{B27C2AB0-6E6F-4507-9BBA-84CD93A8B44E}" dt="2023-08-16T08:11:18.065" v="4121"/>
          <ac:grpSpMkLst>
            <pc:docMk/>
            <pc:sldMk cId="3659797200" sldId="467"/>
            <ac:grpSpMk id="55" creationId="{BF70EFD5-479E-6553-C4B9-07F2E215C681}"/>
          </ac:grpSpMkLst>
        </pc:grpChg>
        <pc:grpChg chg="mod">
          <ac:chgData name="Minh Tran" userId="59ade502-7af3-4e1d-b883-7a9e2f25f753" providerId="ADAL" clId="{B27C2AB0-6E6F-4507-9BBA-84CD93A8B44E}" dt="2023-08-16T08:11:18.065" v="4121"/>
          <ac:grpSpMkLst>
            <pc:docMk/>
            <pc:sldMk cId="3659797200" sldId="467"/>
            <ac:grpSpMk id="60" creationId="{7B2BDEE5-CBDE-2E2B-2A33-5759630B7580}"/>
          </ac:grpSpMkLst>
        </pc:grpChg>
        <pc:grpChg chg="add del mod">
          <ac:chgData name="Minh Tran" userId="59ade502-7af3-4e1d-b883-7a9e2f25f753" providerId="ADAL" clId="{B27C2AB0-6E6F-4507-9BBA-84CD93A8B44E}" dt="2023-08-16T08:11:56.277" v="4123"/>
          <ac:grpSpMkLst>
            <pc:docMk/>
            <pc:sldMk cId="3659797200" sldId="467"/>
            <ac:grpSpMk id="67" creationId="{02440575-3261-C27B-49F8-7B496A3A76E0}"/>
          </ac:grpSpMkLst>
        </pc:grpChg>
        <pc:grpChg chg="add del mod">
          <ac:chgData name="Minh Tran" userId="59ade502-7af3-4e1d-b883-7a9e2f25f753" providerId="ADAL" clId="{B27C2AB0-6E6F-4507-9BBA-84CD93A8B44E}" dt="2023-08-16T08:11:56.277" v="4123"/>
          <ac:grpSpMkLst>
            <pc:docMk/>
            <pc:sldMk cId="3659797200" sldId="467"/>
            <ac:grpSpMk id="77" creationId="{978C9A9D-D0C2-8CE0-AB8E-E75B3D6D6FE4}"/>
          </ac:grpSpMkLst>
        </pc:grpChg>
        <pc:grpChg chg="mod">
          <ac:chgData name="Minh Tran" userId="59ade502-7af3-4e1d-b883-7a9e2f25f753" providerId="ADAL" clId="{B27C2AB0-6E6F-4507-9BBA-84CD93A8B44E}" dt="2023-08-16T08:11:55.005" v="4122"/>
          <ac:grpSpMkLst>
            <pc:docMk/>
            <pc:sldMk cId="3659797200" sldId="467"/>
            <ac:grpSpMk id="79" creationId="{A290C873-45A4-7B2F-B640-C8E3C0A2A8FC}"/>
          </ac:grpSpMkLst>
        </pc:grpChg>
        <pc:grpChg chg="mod">
          <ac:chgData name="Minh Tran" userId="59ade502-7af3-4e1d-b883-7a9e2f25f753" providerId="ADAL" clId="{B27C2AB0-6E6F-4507-9BBA-84CD93A8B44E}" dt="2023-08-16T08:11:55.005" v="4122"/>
          <ac:grpSpMkLst>
            <pc:docMk/>
            <pc:sldMk cId="3659797200" sldId="467"/>
            <ac:grpSpMk id="84" creationId="{A87C5A0A-0626-48C0-353A-F7FE6CAF5687}"/>
          </ac:grpSpMkLst>
        </pc:grpChg>
        <pc:picChg chg="mod">
          <ac:chgData name="Minh Tran" userId="59ade502-7af3-4e1d-b883-7a9e2f25f753" providerId="ADAL" clId="{B27C2AB0-6E6F-4507-9BBA-84CD93A8B44E}" dt="2023-08-16T08:11:12.671" v="4115"/>
          <ac:picMkLst>
            <pc:docMk/>
            <pc:sldMk cId="3659797200" sldId="467"/>
            <ac:picMk id="17" creationId="{613F480F-611F-A888-1A01-05D6E421B3C4}"/>
          </ac:picMkLst>
        </pc:picChg>
        <pc:picChg chg="mod">
          <ac:chgData name="Minh Tran" userId="59ade502-7af3-4e1d-b883-7a9e2f25f753" providerId="ADAL" clId="{B27C2AB0-6E6F-4507-9BBA-84CD93A8B44E}" dt="2023-08-16T08:11:18.065" v="4121"/>
          <ac:picMkLst>
            <pc:docMk/>
            <pc:sldMk cId="3659797200" sldId="467"/>
            <ac:picMk id="57" creationId="{AAB2C3E9-2904-7C8F-41F5-7E0E23948D96}"/>
          </ac:picMkLst>
        </pc:picChg>
        <pc:picChg chg="mod">
          <ac:chgData name="Minh Tran" userId="59ade502-7af3-4e1d-b883-7a9e2f25f753" providerId="ADAL" clId="{B27C2AB0-6E6F-4507-9BBA-84CD93A8B44E}" dt="2023-08-16T08:11:55.005" v="4122"/>
          <ac:picMkLst>
            <pc:docMk/>
            <pc:sldMk cId="3659797200" sldId="467"/>
            <ac:picMk id="81" creationId="{DA8E0FD0-AAFA-B07F-6040-130C82BB5AA8}"/>
          </ac:picMkLst>
        </pc:picChg>
        <pc:cxnChg chg="mod">
          <ac:chgData name="Minh Tran" userId="59ade502-7af3-4e1d-b883-7a9e2f25f753" providerId="ADAL" clId="{B27C2AB0-6E6F-4507-9BBA-84CD93A8B44E}" dt="2023-08-16T08:11:12.671" v="4115"/>
          <ac:cxnSpMkLst>
            <pc:docMk/>
            <pc:sldMk cId="3659797200" sldId="467"/>
            <ac:cxnSpMk id="11" creationId="{4C884243-D3C0-80C9-F661-62917D52E039}"/>
          </ac:cxnSpMkLst>
        </pc:cxnChg>
        <pc:cxnChg chg="add del mod">
          <ac:chgData name="Minh Tran" userId="59ade502-7af3-4e1d-b883-7a9e2f25f753" providerId="ADAL" clId="{B27C2AB0-6E6F-4507-9BBA-84CD93A8B44E}" dt="2023-08-16T08:11:18.029" v="4120"/>
          <ac:cxnSpMkLst>
            <pc:docMk/>
            <pc:sldMk cId="3659797200" sldId="467"/>
            <ac:cxnSpMk id="12" creationId="{E2903F96-596E-C8D5-6653-FDCA064768BE}"/>
          </ac:cxnSpMkLst>
        </pc:cxnChg>
        <pc:cxnChg chg="mod">
          <ac:chgData name="Minh Tran" userId="59ade502-7af3-4e1d-b883-7a9e2f25f753" providerId="ADAL" clId="{B27C2AB0-6E6F-4507-9BBA-84CD93A8B44E}" dt="2023-08-16T08:11:12.671" v="4115"/>
          <ac:cxnSpMkLst>
            <pc:docMk/>
            <pc:sldMk cId="3659797200" sldId="467"/>
            <ac:cxnSpMk id="35" creationId="{378B82CE-0287-4587-EBAC-A2375E6CF377}"/>
          </ac:cxnSpMkLst>
        </pc:cxnChg>
        <pc:cxnChg chg="mod">
          <ac:chgData name="Minh Tran" userId="59ade502-7af3-4e1d-b883-7a9e2f25f753" providerId="ADAL" clId="{B27C2AB0-6E6F-4507-9BBA-84CD93A8B44E}" dt="2023-08-16T08:11:18.065" v="4121"/>
          <ac:cxnSpMkLst>
            <pc:docMk/>
            <pc:sldMk cId="3659797200" sldId="467"/>
            <ac:cxnSpMk id="51" creationId="{8B4B28B8-E38C-16FD-80D5-D012095778FB}"/>
          </ac:cxnSpMkLst>
        </pc:cxnChg>
        <pc:cxnChg chg="add mod">
          <ac:chgData name="Minh Tran" userId="59ade502-7af3-4e1d-b883-7a9e2f25f753" providerId="ADAL" clId="{B27C2AB0-6E6F-4507-9BBA-84CD93A8B44E}" dt="2023-08-16T08:11:18.065" v="4121"/>
          <ac:cxnSpMkLst>
            <pc:docMk/>
            <pc:sldMk cId="3659797200" sldId="467"/>
            <ac:cxnSpMk id="52" creationId="{D28AEC8B-C215-64EF-A9F7-175906B262B3}"/>
          </ac:cxnSpMkLst>
        </pc:cxnChg>
        <pc:cxnChg chg="mod">
          <ac:chgData name="Minh Tran" userId="59ade502-7af3-4e1d-b883-7a9e2f25f753" providerId="ADAL" clId="{B27C2AB0-6E6F-4507-9BBA-84CD93A8B44E}" dt="2023-08-16T08:11:18.065" v="4121"/>
          <ac:cxnSpMkLst>
            <pc:docMk/>
            <pc:sldMk cId="3659797200" sldId="467"/>
            <ac:cxnSpMk id="59" creationId="{EFB0D47C-0C2D-F976-1F90-946B761541B5}"/>
          </ac:cxnSpMkLst>
        </pc:cxnChg>
        <pc:cxnChg chg="mod">
          <ac:chgData name="Minh Tran" userId="59ade502-7af3-4e1d-b883-7a9e2f25f753" providerId="ADAL" clId="{B27C2AB0-6E6F-4507-9BBA-84CD93A8B44E}" dt="2023-08-16T08:11:55.005" v="4122"/>
          <ac:cxnSpMkLst>
            <pc:docMk/>
            <pc:sldMk cId="3659797200" sldId="467"/>
            <ac:cxnSpMk id="75" creationId="{B61D57EF-5062-8F88-BFDB-90A86AC3771E}"/>
          </ac:cxnSpMkLst>
        </pc:cxnChg>
        <pc:cxnChg chg="add del mod">
          <ac:chgData name="Minh Tran" userId="59ade502-7af3-4e1d-b883-7a9e2f25f753" providerId="ADAL" clId="{B27C2AB0-6E6F-4507-9BBA-84CD93A8B44E}" dt="2023-08-16T08:11:56.277" v="4123"/>
          <ac:cxnSpMkLst>
            <pc:docMk/>
            <pc:sldMk cId="3659797200" sldId="467"/>
            <ac:cxnSpMk id="76" creationId="{63B8FB56-DBF2-555F-9EB0-2E56ED093E6E}"/>
          </ac:cxnSpMkLst>
        </pc:cxnChg>
        <pc:cxnChg chg="mod">
          <ac:chgData name="Minh Tran" userId="59ade502-7af3-4e1d-b883-7a9e2f25f753" providerId="ADAL" clId="{B27C2AB0-6E6F-4507-9BBA-84CD93A8B44E}" dt="2023-08-16T08:11:55.005" v="4122"/>
          <ac:cxnSpMkLst>
            <pc:docMk/>
            <pc:sldMk cId="3659797200" sldId="467"/>
            <ac:cxnSpMk id="83" creationId="{A75D8028-DE3E-5ECA-BE35-9EF34C5644A4}"/>
          </ac:cxnSpMkLst>
        </pc:cxnChg>
      </pc:sldChg>
      <pc:sldChg chg="addSp delSp modSp add mod">
        <pc:chgData name="Minh Tran" userId="59ade502-7af3-4e1d-b883-7a9e2f25f753" providerId="ADAL" clId="{B27C2AB0-6E6F-4507-9BBA-84CD93A8B44E}" dt="2023-08-16T08:12:33.284" v="4130" actId="1076"/>
        <pc:sldMkLst>
          <pc:docMk/>
          <pc:sldMk cId="2892866149" sldId="468"/>
        </pc:sldMkLst>
        <pc:spChg chg="add del mod">
          <ac:chgData name="Minh Tran" userId="59ade502-7af3-4e1d-b883-7a9e2f25f753" providerId="ADAL" clId="{B27C2AB0-6E6F-4507-9BBA-84CD93A8B44E}" dt="2023-08-16T08:12:24.131" v="4127" actId="478"/>
          <ac:spMkLst>
            <pc:docMk/>
            <pc:sldMk cId="2892866149" sldId="468"/>
            <ac:spMk id="2" creationId="{A60A417A-5571-9A97-2121-867799E7E897}"/>
          </ac:spMkLst>
        </pc:spChg>
        <pc:spChg chg="add del mod">
          <ac:chgData name="Minh Tran" userId="59ade502-7af3-4e1d-b883-7a9e2f25f753" providerId="ADAL" clId="{B27C2AB0-6E6F-4507-9BBA-84CD93A8B44E}" dt="2023-08-16T08:12:24.131" v="4127" actId="478"/>
          <ac:spMkLst>
            <pc:docMk/>
            <pc:sldMk cId="2892866149" sldId="468"/>
            <ac:spMk id="3" creationId="{E7EC6388-4C0C-2461-1836-4AA64362AA73}"/>
          </ac:spMkLst>
        </pc:spChg>
        <pc:grpChg chg="add del">
          <ac:chgData name="Minh Tran" userId="59ade502-7af3-4e1d-b883-7a9e2f25f753" providerId="ADAL" clId="{B27C2AB0-6E6F-4507-9BBA-84CD93A8B44E}" dt="2023-08-16T08:12:28.949" v="4128" actId="478"/>
          <ac:grpSpMkLst>
            <pc:docMk/>
            <pc:sldMk cId="2892866149" sldId="468"/>
            <ac:grpSpMk id="43" creationId="{334DD0F7-E477-633E-286D-0DA7DB9DD94D}"/>
          </ac:grpSpMkLst>
        </pc:grpChg>
        <pc:grpChg chg="add del">
          <ac:chgData name="Minh Tran" userId="59ade502-7af3-4e1d-b883-7a9e2f25f753" providerId="ADAL" clId="{B27C2AB0-6E6F-4507-9BBA-84CD93A8B44E}" dt="2023-08-16T08:12:28.949" v="4128" actId="478"/>
          <ac:grpSpMkLst>
            <pc:docMk/>
            <pc:sldMk cId="2892866149" sldId="468"/>
            <ac:grpSpMk id="53" creationId="{18F1FD4F-5061-8DF0-7B5F-CDDFF3B3C67B}"/>
          </ac:grpSpMkLst>
        </pc:grpChg>
        <pc:picChg chg="add mod">
          <ac:chgData name="Minh Tran" userId="59ade502-7af3-4e1d-b883-7a9e2f25f753" providerId="ADAL" clId="{B27C2AB0-6E6F-4507-9BBA-84CD93A8B44E}" dt="2023-08-16T08:12:33.284" v="4130" actId="1076"/>
          <ac:picMkLst>
            <pc:docMk/>
            <pc:sldMk cId="2892866149" sldId="468"/>
            <ac:picMk id="4" creationId="{0FDF16D9-1F34-E576-3755-674574AD5B2F}"/>
          </ac:picMkLst>
        </pc:picChg>
        <pc:cxnChg chg="add del">
          <ac:chgData name="Minh Tran" userId="59ade502-7af3-4e1d-b883-7a9e2f25f753" providerId="ADAL" clId="{B27C2AB0-6E6F-4507-9BBA-84CD93A8B44E}" dt="2023-08-16T08:12:28.949" v="4128" actId="478"/>
          <ac:cxnSpMkLst>
            <pc:docMk/>
            <pc:sldMk cId="2892866149" sldId="468"/>
            <ac:cxnSpMk id="52" creationId="{D28AEC8B-C215-64EF-A9F7-175906B262B3}"/>
          </ac:cxnSpMkLst>
        </pc:cxnChg>
      </pc:sldChg>
      <pc:sldChg chg="addSp delSp modSp add mod modClrScheme chgLayout">
        <pc:chgData name="Minh Tran" userId="59ade502-7af3-4e1d-b883-7a9e2f25f753" providerId="ADAL" clId="{B27C2AB0-6E6F-4507-9BBA-84CD93A8B44E}" dt="2023-08-16T17:34:16.239" v="5166" actId="1076"/>
        <pc:sldMkLst>
          <pc:docMk/>
          <pc:sldMk cId="4081833633" sldId="469"/>
        </pc:sldMkLst>
        <pc:spChg chg="mod ord">
          <ac:chgData name="Minh Tran" userId="59ade502-7af3-4e1d-b883-7a9e2f25f753" providerId="ADAL" clId="{B27C2AB0-6E6F-4507-9BBA-84CD93A8B44E}" dt="2023-08-16T17:34:04.808" v="5162" actId="26606"/>
          <ac:spMkLst>
            <pc:docMk/>
            <pc:sldMk cId="4081833633" sldId="469"/>
            <ac:spMk id="2" creationId="{A60A417A-5571-9A97-2121-867799E7E897}"/>
          </ac:spMkLst>
        </pc:spChg>
        <pc:spChg chg="add mod ord">
          <ac:chgData name="Minh Tran" userId="59ade502-7af3-4e1d-b883-7a9e2f25f753" providerId="ADAL" clId="{B27C2AB0-6E6F-4507-9BBA-84CD93A8B44E}" dt="2023-08-16T17:34:04.808" v="5162" actId="26606"/>
          <ac:spMkLst>
            <pc:docMk/>
            <pc:sldMk cId="4081833633" sldId="469"/>
            <ac:spMk id="3" creationId="{F2DB1519-097C-D4F0-41D5-4A35DBE059BA}"/>
          </ac:spMkLst>
        </pc:spChg>
        <pc:picChg chg="del">
          <ac:chgData name="Minh Tran" userId="59ade502-7af3-4e1d-b883-7a9e2f25f753" providerId="ADAL" clId="{B27C2AB0-6E6F-4507-9BBA-84CD93A8B44E}" dt="2023-08-16T08:13:06.187" v="4150" actId="478"/>
          <ac:picMkLst>
            <pc:docMk/>
            <pc:sldMk cId="4081833633" sldId="469"/>
            <ac:picMk id="4" creationId="{0FDF16D9-1F34-E576-3755-674574AD5B2F}"/>
          </ac:picMkLst>
        </pc:picChg>
        <pc:picChg chg="add mod">
          <ac:chgData name="Minh Tran" userId="59ade502-7af3-4e1d-b883-7a9e2f25f753" providerId="ADAL" clId="{B27C2AB0-6E6F-4507-9BBA-84CD93A8B44E}" dt="2023-08-16T17:34:16.239" v="5166" actId="1076"/>
          <ac:picMkLst>
            <pc:docMk/>
            <pc:sldMk cId="4081833633" sldId="469"/>
            <ac:picMk id="1026" creationId="{602DA4ED-6784-59ED-2507-5FBD163A9ECF}"/>
          </ac:picMkLst>
        </pc:picChg>
      </pc:sldChg>
      <pc:sldChg chg="addSp delSp modSp add del mod modClrScheme chgLayout">
        <pc:chgData name="Minh Tran" userId="59ade502-7af3-4e1d-b883-7a9e2f25f753" providerId="ADAL" clId="{B27C2AB0-6E6F-4507-9BBA-84CD93A8B44E}" dt="2023-08-18T05:50:06.133" v="10202" actId="47"/>
        <pc:sldMkLst>
          <pc:docMk/>
          <pc:sldMk cId="2532526146" sldId="470"/>
        </pc:sldMkLst>
        <pc:spChg chg="mod ord">
          <ac:chgData name="Minh Tran" userId="59ade502-7af3-4e1d-b883-7a9e2f25f753" providerId="ADAL" clId="{B27C2AB0-6E6F-4507-9BBA-84CD93A8B44E}" dt="2023-08-18T02:52:46.775" v="9056" actId="20577"/>
          <ac:spMkLst>
            <pc:docMk/>
            <pc:sldMk cId="2532526146" sldId="470"/>
            <ac:spMk id="2" creationId="{A60A417A-5571-9A97-2121-867799E7E897}"/>
          </ac:spMkLst>
        </pc:spChg>
        <pc:spChg chg="mod ord">
          <ac:chgData name="Minh Tran" userId="59ade502-7af3-4e1d-b883-7a9e2f25f753" providerId="ADAL" clId="{B27C2AB0-6E6F-4507-9BBA-84CD93A8B44E}" dt="2023-08-16T08:15:10.830" v="4193" actId="15"/>
          <ac:spMkLst>
            <pc:docMk/>
            <pc:sldMk cId="2532526146" sldId="470"/>
            <ac:spMk id="3" creationId="{F2DB1519-097C-D4F0-41D5-4A35DBE059BA}"/>
          </ac:spMkLst>
        </pc:spChg>
        <pc:spChg chg="add del mod ord">
          <ac:chgData name="Minh Tran" userId="59ade502-7af3-4e1d-b883-7a9e2f25f753" providerId="ADAL" clId="{B27C2AB0-6E6F-4507-9BBA-84CD93A8B44E}" dt="2023-08-16T08:15:59.237" v="4196" actId="931"/>
          <ac:spMkLst>
            <pc:docMk/>
            <pc:sldMk cId="2532526146" sldId="470"/>
            <ac:spMk id="4" creationId="{EE3F86EC-72A1-C64A-2341-A93B6893872F}"/>
          </ac:spMkLst>
        </pc:spChg>
        <pc:picChg chg="add del mod">
          <ac:chgData name="Minh Tran" userId="59ade502-7af3-4e1d-b883-7a9e2f25f753" providerId="ADAL" clId="{B27C2AB0-6E6F-4507-9BBA-84CD93A8B44E}" dt="2023-08-16T08:15:21.456" v="4195"/>
          <ac:picMkLst>
            <pc:docMk/>
            <pc:sldMk cId="2532526146" sldId="470"/>
            <ac:picMk id="5" creationId="{3E78105F-5C88-7402-1E13-817C0BC09846}"/>
          </ac:picMkLst>
        </pc:picChg>
        <pc:picChg chg="add mod">
          <ac:chgData name="Minh Tran" userId="59ade502-7af3-4e1d-b883-7a9e2f25f753" providerId="ADAL" clId="{B27C2AB0-6E6F-4507-9BBA-84CD93A8B44E}" dt="2023-08-16T08:16:00.932" v="4198" actId="962"/>
          <ac:picMkLst>
            <pc:docMk/>
            <pc:sldMk cId="2532526146" sldId="470"/>
            <ac:picMk id="7" creationId="{DD31D570-9F95-F34E-8B43-D8B29350351E}"/>
          </ac:picMkLst>
        </pc:picChg>
      </pc:sldChg>
      <pc:sldChg chg="addSp delSp modSp new mod modTransition modClrScheme chgLayout">
        <pc:chgData name="Minh Tran" userId="59ade502-7af3-4e1d-b883-7a9e2f25f753" providerId="ADAL" clId="{B27C2AB0-6E6F-4507-9BBA-84CD93A8B44E}" dt="2023-08-16T08:17:09.105" v="4204"/>
        <pc:sldMkLst>
          <pc:docMk/>
          <pc:sldMk cId="3429705663" sldId="471"/>
        </pc:sldMkLst>
        <pc:spChg chg="del mod ord">
          <ac:chgData name="Minh Tran" userId="59ade502-7af3-4e1d-b883-7a9e2f25f753" providerId="ADAL" clId="{B27C2AB0-6E6F-4507-9BBA-84CD93A8B44E}" dt="2023-08-16T08:16:24.312" v="4200" actId="700"/>
          <ac:spMkLst>
            <pc:docMk/>
            <pc:sldMk cId="3429705663" sldId="471"/>
            <ac:spMk id="2" creationId="{323DDC00-5347-A359-928A-6B564C79AE05}"/>
          </ac:spMkLst>
        </pc:spChg>
        <pc:spChg chg="del mod ord">
          <ac:chgData name="Minh Tran" userId="59ade502-7af3-4e1d-b883-7a9e2f25f753" providerId="ADAL" clId="{B27C2AB0-6E6F-4507-9BBA-84CD93A8B44E}" dt="2023-08-16T08:16:24.312" v="4200" actId="700"/>
          <ac:spMkLst>
            <pc:docMk/>
            <pc:sldMk cId="3429705663" sldId="471"/>
            <ac:spMk id="3" creationId="{55C0AE24-AFFA-BD6E-0F10-57078F0B8E69}"/>
          </ac:spMkLst>
        </pc:spChg>
        <pc:spChg chg="del">
          <ac:chgData name="Minh Tran" userId="59ade502-7af3-4e1d-b883-7a9e2f25f753" providerId="ADAL" clId="{B27C2AB0-6E6F-4507-9BBA-84CD93A8B44E}" dt="2023-08-16T08:16:24.312" v="4200" actId="700"/>
          <ac:spMkLst>
            <pc:docMk/>
            <pc:sldMk cId="3429705663" sldId="471"/>
            <ac:spMk id="4" creationId="{2752C9B6-B7E1-6D66-4290-DE695802D47D}"/>
          </ac:spMkLst>
        </pc:spChg>
        <pc:spChg chg="add mod ord">
          <ac:chgData name="Minh Tran" userId="59ade502-7af3-4e1d-b883-7a9e2f25f753" providerId="ADAL" clId="{B27C2AB0-6E6F-4507-9BBA-84CD93A8B44E}" dt="2023-08-16T08:16:35.904" v="4201"/>
          <ac:spMkLst>
            <pc:docMk/>
            <pc:sldMk cId="3429705663" sldId="471"/>
            <ac:spMk id="5" creationId="{95BBB331-877D-A324-2392-9BE2FC09187E}"/>
          </ac:spMkLst>
        </pc:spChg>
        <pc:spChg chg="add del mod ord">
          <ac:chgData name="Minh Tran" userId="59ade502-7af3-4e1d-b883-7a9e2f25f753" providerId="ADAL" clId="{B27C2AB0-6E6F-4507-9BBA-84CD93A8B44E}" dt="2023-08-16T08:17:01.468" v="4203" actId="478"/>
          <ac:spMkLst>
            <pc:docMk/>
            <pc:sldMk cId="3429705663" sldId="471"/>
            <ac:spMk id="6" creationId="{96D298EB-AF0A-99E9-E66D-DB73F3300EBB}"/>
          </ac:spMkLst>
        </pc:spChg>
        <pc:picChg chg="add mod">
          <ac:chgData name="Minh Tran" userId="59ade502-7af3-4e1d-b883-7a9e2f25f753" providerId="ADAL" clId="{B27C2AB0-6E6F-4507-9BBA-84CD93A8B44E}" dt="2023-08-16T08:16:54.866" v="4202"/>
          <ac:picMkLst>
            <pc:docMk/>
            <pc:sldMk cId="3429705663" sldId="471"/>
            <ac:picMk id="7" creationId="{FFDCAF37-D375-8718-76BE-48A19C20CB09}"/>
          </ac:picMkLst>
        </pc:picChg>
      </pc:sldChg>
      <pc:sldChg chg="addSp delSp modSp new mod modTransition modClrScheme modAnim chgLayout">
        <pc:chgData name="Minh Tran" userId="59ade502-7af3-4e1d-b883-7a9e2f25f753" providerId="ADAL" clId="{B27C2AB0-6E6F-4507-9BBA-84CD93A8B44E}" dt="2023-08-18T06:11:30.208" v="10208" actId="164"/>
        <pc:sldMkLst>
          <pc:docMk/>
          <pc:sldMk cId="3503999155" sldId="472"/>
        </pc:sldMkLst>
        <pc:spChg chg="del mod ord">
          <ac:chgData name="Minh Tran" userId="59ade502-7af3-4e1d-b883-7a9e2f25f753" providerId="ADAL" clId="{B27C2AB0-6E6F-4507-9BBA-84CD93A8B44E}" dt="2023-08-16T10:08:13.257" v="4250" actId="700"/>
          <ac:spMkLst>
            <pc:docMk/>
            <pc:sldMk cId="3503999155" sldId="472"/>
            <ac:spMk id="2" creationId="{03107814-573F-A274-2C57-AB89F94AE2C0}"/>
          </ac:spMkLst>
        </pc:spChg>
        <pc:spChg chg="add del mod ord">
          <ac:chgData name="Minh Tran" userId="59ade502-7af3-4e1d-b883-7a9e2f25f753" providerId="ADAL" clId="{B27C2AB0-6E6F-4507-9BBA-84CD93A8B44E}" dt="2023-08-16T10:08:23.010" v="4251" actId="700"/>
          <ac:spMkLst>
            <pc:docMk/>
            <pc:sldMk cId="3503999155" sldId="472"/>
            <ac:spMk id="3" creationId="{33354B09-B7B7-E018-CFE9-8CE4F2891D9D}"/>
          </ac:spMkLst>
        </pc:spChg>
        <pc:spChg chg="add del mod ord">
          <ac:chgData name="Minh Tran" userId="59ade502-7af3-4e1d-b883-7a9e2f25f753" providerId="ADAL" clId="{B27C2AB0-6E6F-4507-9BBA-84CD93A8B44E}" dt="2023-08-16T10:08:23.010" v="4251" actId="700"/>
          <ac:spMkLst>
            <pc:docMk/>
            <pc:sldMk cId="3503999155" sldId="472"/>
            <ac:spMk id="4" creationId="{09B5104C-8274-6BA4-C669-884DAE85DE98}"/>
          </ac:spMkLst>
        </pc:spChg>
        <pc:spChg chg="add del mod ord">
          <ac:chgData name="Minh Tran" userId="59ade502-7af3-4e1d-b883-7a9e2f25f753" providerId="ADAL" clId="{B27C2AB0-6E6F-4507-9BBA-84CD93A8B44E}" dt="2023-08-16T10:48:55.195" v="4423" actId="478"/>
          <ac:spMkLst>
            <pc:docMk/>
            <pc:sldMk cId="3503999155" sldId="472"/>
            <ac:spMk id="5" creationId="{06A9F1E4-C789-0EB9-883E-17AD9A7E3515}"/>
          </ac:spMkLst>
        </pc:spChg>
        <pc:spChg chg="add mod topLvl">
          <ac:chgData name="Minh Tran" userId="59ade502-7af3-4e1d-b883-7a9e2f25f753" providerId="ADAL" clId="{B27C2AB0-6E6F-4507-9BBA-84CD93A8B44E}" dt="2023-08-18T06:11:30.208" v="10208" actId="164"/>
          <ac:spMkLst>
            <pc:docMk/>
            <pc:sldMk cId="3503999155" sldId="472"/>
            <ac:spMk id="6" creationId="{8A384249-D31E-6538-3125-617FD498F449}"/>
          </ac:spMkLst>
        </pc:spChg>
        <pc:spChg chg="add mod topLvl">
          <ac:chgData name="Minh Tran" userId="59ade502-7af3-4e1d-b883-7a9e2f25f753" providerId="ADAL" clId="{B27C2AB0-6E6F-4507-9BBA-84CD93A8B44E}" dt="2023-08-18T06:11:30.208" v="10208" actId="164"/>
          <ac:spMkLst>
            <pc:docMk/>
            <pc:sldMk cId="3503999155" sldId="472"/>
            <ac:spMk id="8" creationId="{A24474A3-ED4A-996A-E2BB-39D6B7609B58}"/>
          </ac:spMkLst>
        </pc:spChg>
        <pc:spChg chg="add mod topLvl">
          <ac:chgData name="Minh Tran" userId="59ade502-7af3-4e1d-b883-7a9e2f25f753" providerId="ADAL" clId="{B27C2AB0-6E6F-4507-9BBA-84CD93A8B44E}" dt="2023-08-18T06:11:30.208" v="10208" actId="164"/>
          <ac:spMkLst>
            <pc:docMk/>
            <pc:sldMk cId="3503999155" sldId="472"/>
            <ac:spMk id="10" creationId="{B57BCF5A-3FDE-F000-DAD1-130C20292D62}"/>
          </ac:spMkLst>
        </pc:spChg>
        <pc:spChg chg="add del mod">
          <ac:chgData name="Minh Tran" userId="59ade502-7af3-4e1d-b883-7a9e2f25f753" providerId="ADAL" clId="{B27C2AB0-6E6F-4507-9BBA-84CD93A8B44E}" dt="2023-08-16T10:29:06.310" v="4253" actId="478"/>
          <ac:spMkLst>
            <pc:docMk/>
            <pc:sldMk cId="3503999155" sldId="472"/>
            <ac:spMk id="13" creationId="{F6D247D8-420A-87C0-C087-A570423D4199}"/>
          </ac:spMkLst>
        </pc:spChg>
        <pc:spChg chg="add del mod">
          <ac:chgData name="Minh Tran" userId="59ade502-7af3-4e1d-b883-7a9e2f25f753" providerId="ADAL" clId="{B27C2AB0-6E6F-4507-9BBA-84CD93A8B44E}" dt="2023-08-16T10:29:06.310" v="4253" actId="478"/>
          <ac:spMkLst>
            <pc:docMk/>
            <pc:sldMk cId="3503999155" sldId="472"/>
            <ac:spMk id="15" creationId="{61453E6E-BABD-C9FD-D0AF-35933317FC2A}"/>
          </ac:spMkLst>
        </pc:spChg>
        <pc:spChg chg="add del mod">
          <ac:chgData name="Minh Tran" userId="59ade502-7af3-4e1d-b883-7a9e2f25f753" providerId="ADAL" clId="{B27C2AB0-6E6F-4507-9BBA-84CD93A8B44E}" dt="2023-08-16T10:29:06.310" v="4253" actId="478"/>
          <ac:spMkLst>
            <pc:docMk/>
            <pc:sldMk cId="3503999155" sldId="472"/>
            <ac:spMk id="17" creationId="{52486976-CD1E-FE5B-2AF6-90C97C79C96A}"/>
          </ac:spMkLst>
        </pc:spChg>
        <pc:spChg chg="add del mod">
          <ac:chgData name="Minh Tran" userId="59ade502-7af3-4e1d-b883-7a9e2f25f753" providerId="ADAL" clId="{B27C2AB0-6E6F-4507-9BBA-84CD93A8B44E}" dt="2023-08-16T10:29:06.310" v="4253" actId="478"/>
          <ac:spMkLst>
            <pc:docMk/>
            <pc:sldMk cId="3503999155" sldId="472"/>
            <ac:spMk id="19" creationId="{02008E7A-B7E8-28FB-192A-DF6DDFA12F47}"/>
          </ac:spMkLst>
        </pc:spChg>
        <pc:spChg chg="mod topLvl">
          <ac:chgData name="Minh Tran" userId="59ade502-7af3-4e1d-b883-7a9e2f25f753" providerId="ADAL" clId="{B27C2AB0-6E6F-4507-9BBA-84CD93A8B44E}" dt="2023-08-18T06:11:30.208" v="10208" actId="164"/>
          <ac:spMkLst>
            <pc:docMk/>
            <pc:sldMk cId="3503999155" sldId="472"/>
            <ac:spMk id="21" creationId="{4C09EA54-2CDE-868E-B99A-CF75C16D1994}"/>
          </ac:spMkLst>
        </pc:spChg>
        <pc:spChg chg="del mod topLvl">
          <ac:chgData name="Minh Tran" userId="59ade502-7af3-4e1d-b883-7a9e2f25f753" providerId="ADAL" clId="{B27C2AB0-6E6F-4507-9BBA-84CD93A8B44E}" dt="2023-08-16T10:31:39.418" v="4260" actId="478"/>
          <ac:spMkLst>
            <pc:docMk/>
            <pc:sldMk cId="3503999155" sldId="472"/>
            <ac:spMk id="22" creationId="{48F28376-F583-7ECE-7816-6F8326156B4C}"/>
          </ac:spMkLst>
        </pc:spChg>
        <pc:spChg chg="del mod topLvl">
          <ac:chgData name="Minh Tran" userId="59ade502-7af3-4e1d-b883-7a9e2f25f753" providerId="ADAL" clId="{B27C2AB0-6E6F-4507-9BBA-84CD93A8B44E}" dt="2023-08-16T10:31:46.900" v="4262" actId="478"/>
          <ac:spMkLst>
            <pc:docMk/>
            <pc:sldMk cId="3503999155" sldId="472"/>
            <ac:spMk id="28" creationId="{F51CA321-3B3B-EF72-A05D-F88529D48321}"/>
          </ac:spMkLst>
        </pc:spChg>
        <pc:spChg chg="del mod topLvl">
          <ac:chgData name="Minh Tran" userId="59ade502-7af3-4e1d-b883-7a9e2f25f753" providerId="ADAL" clId="{B27C2AB0-6E6F-4507-9BBA-84CD93A8B44E}" dt="2023-08-16T10:31:42.441" v="4261" actId="478"/>
          <ac:spMkLst>
            <pc:docMk/>
            <pc:sldMk cId="3503999155" sldId="472"/>
            <ac:spMk id="29" creationId="{90E5C719-D68D-A08A-A4F1-743637B2D5C6}"/>
          </ac:spMkLst>
        </pc:spChg>
        <pc:spChg chg="del mod topLvl">
          <ac:chgData name="Minh Tran" userId="59ade502-7af3-4e1d-b883-7a9e2f25f753" providerId="ADAL" clId="{B27C2AB0-6E6F-4507-9BBA-84CD93A8B44E}" dt="2023-08-16T10:31:51.946" v="4263" actId="478"/>
          <ac:spMkLst>
            <pc:docMk/>
            <pc:sldMk cId="3503999155" sldId="472"/>
            <ac:spMk id="34" creationId="{84957048-83D6-2EF9-837A-67A2C5B1FD2E}"/>
          </ac:spMkLst>
        </pc:spChg>
        <pc:spChg chg="del mod topLvl">
          <ac:chgData name="Minh Tran" userId="59ade502-7af3-4e1d-b883-7a9e2f25f753" providerId="ADAL" clId="{B27C2AB0-6E6F-4507-9BBA-84CD93A8B44E}" dt="2023-08-16T10:31:39.418" v="4260" actId="478"/>
          <ac:spMkLst>
            <pc:docMk/>
            <pc:sldMk cId="3503999155" sldId="472"/>
            <ac:spMk id="37" creationId="{FA873963-E4D9-ED42-0EEC-BFC6F6FDC849}"/>
          </ac:spMkLst>
        </pc:spChg>
        <pc:spChg chg="del mod topLvl">
          <ac:chgData name="Minh Tran" userId="59ade502-7af3-4e1d-b883-7a9e2f25f753" providerId="ADAL" clId="{B27C2AB0-6E6F-4507-9BBA-84CD93A8B44E}" dt="2023-08-16T10:31:39.418" v="4260" actId="478"/>
          <ac:spMkLst>
            <pc:docMk/>
            <pc:sldMk cId="3503999155" sldId="472"/>
            <ac:spMk id="39" creationId="{671BD7E8-B47D-4C8A-8AEC-F373750B09E4}"/>
          </ac:spMkLst>
        </pc:spChg>
        <pc:spChg chg="del mod topLvl">
          <ac:chgData name="Minh Tran" userId="59ade502-7af3-4e1d-b883-7a9e2f25f753" providerId="ADAL" clId="{B27C2AB0-6E6F-4507-9BBA-84CD93A8B44E}" dt="2023-08-16T10:31:59.803" v="4266" actId="478"/>
          <ac:spMkLst>
            <pc:docMk/>
            <pc:sldMk cId="3503999155" sldId="472"/>
            <ac:spMk id="40" creationId="{9680CB8D-2875-A8EC-B5C4-EE6AD320FF56}"/>
          </ac:spMkLst>
        </pc:spChg>
        <pc:spChg chg="mod">
          <ac:chgData name="Minh Tran" userId="59ade502-7af3-4e1d-b883-7a9e2f25f753" providerId="ADAL" clId="{B27C2AB0-6E6F-4507-9BBA-84CD93A8B44E}" dt="2023-08-16T10:31:33.137" v="4259" actId="165"/>
          <ac:spMkLst>
            <pc:docMk/>
            <pc:sldMk cId="3503999155" sldId="472"/>
            <ac:spMk id="47" creationId="{4186AC92-ADF0-BD97-F0B7-9660C8111907}"/>
          </ac:spMkLst>
        </pc:spChg>
        <pc:spChg chg="mod">
          <ac:chgData name="Minh Tran" userId="59ade502-7af3-4e1d-b883-7a9e2f25f753" providerId="ADAL" clId="{B27C2AB0-6E6F-4507-9BBA-84CD93A8B44E}" dt="2023-08-16T10:31:33.137" v="4259" actId="165"/>
          <ac:spMkLst>
            <pc:docMk/>
            <pc:sldMk cId="3503999155" sldId="472"/>
            <ac:spMk id="49" creationId="{7C61E9AA-BC3C-3401-BE50-1040178C9253}"/>
          </ac:spMkLst>
        </pc:spChg>
        <pc:spChg chg="mod">
          <ac:chgData name="Minh Tran" userId="59ade502-7af3-4e1d-b883-7a9e2f25f753" providerId="ADAL" clId="{B27C2AB0-6E6F-4507-9BBA-84CD93A8B44E}" dt="2023-08-16T10:31:33.137" v="4259" actId="165"/>
          <ac:spMkLst>
            <pc:docMk/>
            <pc:sldMk cId="3503999155" sldId="472"/>
            <ac:spMk id="52" creationId="{07CA5AFF-8639-50C8-C565-C4C93A6C1538}"/>
          </ac:spMkLst>
        </pc:spChg>
        <pc:spChg chg="mod topLvl">
          <ac:chgData name="Minh Tran" userId="59ade502-7af3-4e1d-b883-7a9e2f25f753" providerId="ADAL" clId="{B27C2AB0-6E6F-4507-9BBA-84CD93A8B44E}" dt="2023-08-18T06:11:26.398" v="10207" actId="165"/>
          <ac:spMkLst>
            <pc:docMk/>
            <pc:sldMk cId="3503999155" sldId="472"/>
            <ac:spMk id="54" creationId="{C6BDA41C-4351-8209-2685-90C898690FE8}"/>
          </ac:spMkLst>
        </pc:spChg>
        <pc:spChg chg="add del mod">
          <ac:chgData name="Minh Tran" userId="59ade502-7af3-4e1d-b883-7a9e2f25f753" providerId="ADAL" clId="{B27C2AB0-6E6F-4507-9BBA-84CD93A8B44E}" dt="2023-08-16T10:35:26.977" v="4283"/>
          <ac:spMkLst>
            <pc:docMk/>
            <pc:sldMk cId="3503999155" sldId="472"/>
            <ac:spMk id="55" creationId="{19B0A685-DA3C-109B-B2CD-B10B62976934}"/>
          </ac:spMkLst>
        </pc:spChg>
        <pc:spChg chg="add mod">
          <ac:chgData name="Minh Tran" userId="59ade502-7af3-4e1d-b883-7a9e2f25f753" providerId="ADAL" clId="{B27C2AB0-6E6F-4507-9BBA-84CD93A8B44E}" dt="2023-08-18T06:11:26.398" v="10207" actId="165"/>
          <ac:spMkLst>
            <pc:docMk/>
            <pc:sldMk cId="3503999155" sldId="472"/>
            <ac:spMk id="57" creationId="{5A399EE1-D7B0-B47E-C2F3-B719A4793E82}"/>
          </ac:spMkLst>
        </pc:spChg>
        <pc:spChg chg="add del mod">
          <ac:chgData name="Minh Tran" userId="59ade502-7af3-4e1d-b883-7a9e2f25f753" providerId="ADAL" clId="{B27C2AB0-6E6F-4507-9BBA-84CD93A8B44E}" dt="2023-08-16T10:38:35.406" v="4331"/>
          <ac:spMkLst>
            <pc:docMk/>
            <pc:sldMk cId="3503999155" sldId="472"/>
            <ac:spMk id="59" creationId="{867DF4E0-C347-72C3-5AAD-F0E695732003}"/>
          </ac:spMkLst>
        </pc:spChg>
        <pc:spChg chg="add mod">
          <ac:chgData name="Minh Tran" userId="59ade502-7af3-4e1d-b883-7a9e2f25f753" providerId="ADAL" clId="{B27C2AB0-6E6F-4507-9BBA-84CD93A8B44E}" dt="2023-08-18T06:11:26.398" v="10207" actId="165"/>
          <ac:spMkLst>
            <pc:docMk/>
            <pc:sldMk cId="3503999155" sldId="472"/>
            <ac:spMk id="60" creationId="{CDFFFCAF-DD58-E0E7-17A6-B0D7B2ECDB51}"/>
          </ac:spMkLst>
        </pc:spChg>
        <pc:spChg chg="add del mod">
          <ac:chgData name="Minh Tran" userId="59ade502-7af3-4e1d-b883-7a9e2f25f753" providerId="ADAL" clId="{B27C2AB0-6E6F-4507-9BBA-84CD93A8B44E}" dt="2023-08-16T10:44:04.570" v="4357"/>
          <ac:spMkLst>
            <pc:docMk/>
            <pc:sldMk cId="3503999155" sldId="472"/>
            <ac:spMk id="62" creationId="{D0B66BC5-A86C-1B31-C820-2F2F1509EA23}"/>
          </ac:spMkLst>
        </pc:spChg>
        <pc:spChg chg="add mod">
          <ac:chgData name="Minh Tran" userId="59ade502-7af3-4e1d-b883-7a9e2f25f753" providerId="ADAL" clId="{B27C2AB0-6E6F-4507-9BBA-84CD93A8B44E}" dt="2023-08-18T06:11:26.398" v="10207" actId="165"/>
          <ac:spMkLst>
            <pc:docMk/>
            <pc:sldMk cId="3503999155" sldId="472"/>
            <ac:spMk id="63" creationId="{82416FC4-A101-9A4C-EBD5-C67D92DDE86A}"/>
          </ac:spMkLst>
        </pc:spChg>
        <pc:spChg chg="add del mod">
          <ac:chgData name="Minh Tran" userId="59ade502-7af3-4e1d-b883-7a9e2f25f753" providerId="ADAL" clId="{B27C2AB0-6E6F-4507-9BBA-84CD93A8B44E}" dt="2023-08-16T10:45:15.491" v="4396"/>
          <ac:spMkLst>
            <pc:docMk/>
            <pc:sldMk cId="3503999155" sldId="472"/>
            <ac:spMk id="64" creationId="{A9219963-836D-2CAD-36BB-49E6E99E56BC}"/>
          </ac:spMkLst>
        </pc:spChg>
        <pc:spChg chg="add mod">
          <ac:chgData name="Minh Tran" userId="59ade502-7af3-4e1d-b883-7a9e2f25f753" providerId="ADAL" clId="{B27C2AB0-6E6F-4507-9BBA-84CD93A8B44E}" dt="2023-08-18T06:11:26.398" v="10207" actId="165"/>
          <ac:spMkLst>
            <pc:docMk/>
            <pc:sldMk cId="3503999155" sldId="472"/>
            <ac:spMk id="66" creationId="{3FA3A780-99D4-7804-C6C3-CBA0E2FD23E6}"/>
          </ac:spMkLst>
        </pc:spChg>
        <pc:spChg chg="add del mod">
          <ac:chgData name="Minh Tran" userId="59ade502-7af3-4e1d-b883-7a9e2f25f753" providerId="ADAL" clId="{B27C2AB0-6E6F-4507-9BBA-84CD93A8B44E}" dt="2023-08-16T10:47:21.708" v="4409"/>
          <ac:spMkLst>
            <pc:docMk/>
            <pc:sldMk cId="3503999155" sldId="472"/>
            <ac:spMk id="71" creationId="{45FFDD8C-445D-2EFD-9AD1-888220DED3FA}"/>
          </ac:spMkLst>
        </pc:spChg>
        <pc:spChg chg="add mod topLvl">
          <ac:chgData name="Minh Tran" userId="59ade502-7af3-4e1d-b883-7a9e2f25f753" providerId="ADAL" clId="{B27C2AB0-6E6F-4507-9BBA-84CD93A8B44E}" dt="2023-08-18T06:11:30.208" v="10208" actId="164"/>
          <ac:spMkLst>
            <pc:docMk/>
            <pc:sldMk cId="3503999155" sldId="472"/>
            <ac:spMk id="73" creationId="{680C5883-53E9-112A-E2C2-2AA5F0C4E049}"/>
          </ac:spMkLst>
        </pc:spChg>
        <pc:spChg chg="add del">
          <ac:chgData name="Minh Tran" userId="59ade502-7af3-4e1d-b883-7a9e2f25f753" providerId="ADAL" clId="{B27C2AB0-6E6F-4507-9BBA-84CD93A8B44E}" dt="2023-08-16T10:51:22.170" v="4425" actId="478"/>
          <ac:spMkLst>
            <pc:docMk/>
            <pc:sldMk cId="3503999155" sldId="472"/>
            <ac:spMk id="75" creationId="{9D3371A1-04BE-1DEF-1315-EBC6415A945E}"/>
          </ac:spMkLst>
        </pc:spChg>
        <pc:spChg chg="add del mod ord">
          <ac:chgData name="Minh Tran" userId="59ade502-7af3-4e1d-b883-7a9e2f25f753" providerId="ADAL" clId="{B27C2AB0-6E6F-4507-9BBA-84CD93A8B44E}" dt="2023-08-16T11:03:28.244" v="4584" actId="21"/>
          <ac:spMkLst>
            <pc:docMk/>
            <pc:sldMk cId="3503999155" sldId="472"/>
            <ac:spMk id="96" creationId="{A8810F21-4772-18D6-B6C3-A7CDF5CA4951}"/>
          </ac:spMkLst>
        </pc:spChg>
        <pc:spChg chg="add del mod ord">
          <ac:chgData name="Minh Tran" userId="59ade502-7af3-4e1d-b883-7a9e2f25f753" providerId="ADAL" clId="{B27C2AB0-6E6F-4507-9BBA-84CD93A8B44E}" dt="2023-08-16T11:02:22.363" v="4511" actId="478"/>
          <ac:spMkLst>
            <pc:docMk/>
            <pc:sldMk cId="3503999155" sldId="472"/>
            <ac:spMk id="97" creationId="{359DC2E9-7ED8-FA6A-3DF1-3644CF95256A}"/>
          </ac:spMkLst>
        </pc:spChg>
        <pc:spChg chg="add mod ord">
          <ac:chgData name="Minh Tran" userId="59ade502-7af3-4e1d-b883-7a9e2f25f753" providerId="ADAL" clId="{B27C2AB0-6E6F-4507-9BBA-84CD93A8B44E}" dt="2023-08-16T11:05:24.528" v="4628" actId="700"/>
          <ac:spMkLst>
            <pc:docMk/>
            <pc:sldMk cId="3503999155" sldId="472"/>
            <ac:spMk id="99" creationId="{B40D132C-C059-09D4-DE0D-92547AC84464}"/>
          </ac:spMkLst>
        </pc:spChg>
        <pc:spChg chg="add del mod ord">
          <ac:chgData name="Minh Tran" userId="59ade502-7af3-4e1d-b883-7a9e2f25f753" providerId="ADAL" clId="{B27C2AB0-6E6F-4507-9BBA-84CD93A8B44E}" dt="2023-08-16T11:05:24.528" v="4628" actId="700"/>
          <ac:spMkLst>
            <pc:docMk/>
            <pc:sldMk cId="3503999155" sldId="472"/>
            <ac:spMk id="101" creationId="{C274684F-BEDD-1FB4-3232-8415FB8D582A}"/>
          </ac:spMkLst>
        </pc:spChg>
        <pc:spChg chg="add del mod ord">
          <ac:chgData name="Minh Tran" userId="59ade502-7af3-4e1d-b883-7a9e2f25f753" providerId="ADAL" clId="{B27C2AB0-6E6F-4507-9BBA-84CD93A8B44E}" dt="2023-08-16T11:05:24.528" v="4628" actId="700"/>
          <ac:spMkLst>
            <pc:docMk/>
            <pc:sldMk cId="3503999155" sldId="472"/>
            <ac:spMk id="102" creationId="{D4DA1F3D-2331-4F92-045C-878C4D18F4A1}"/>
          </ac:spMkLst>
        </pc:spChg>
        <pc:spChg chg="add del mod ord">
          <ac:chgData name="Minh Tran" userId="59ade502-7af3-4e1d-b883-7a9e2f25f753" providerId="ADAL" clId="{B27C2AB0-6E6F-4507-9BBA-84CD93A8B44E}" dt="2023-08-16T11:05:24.528" v="4628" actId="700"/>
          <ac:spMkLst>
            <pc:docMk/>
            <pc:sldMk cId="3503999155" sldId="472"/>
            <ac:spMk id="103" creationId="{34FBC397-F855-9188-227B-882D7B05813E}"/>
          </ac:spMkLst>
        </pc:spChg>
        <pc:spChg chg="add del mod ord">
          <ac:chgData name="Minh Tran" userId="59ade502-7af3-4e1d-b883-7a9e2f25f753" providerId="ADAL" clId="{B27C2AB0-6E6F-4507-9BBA-84CD93A8B44E}" dt="2023-08-16T11:05:24.528" v="4628" actId="700"/>
          <ac:spMkLst>
            <pc:docMk/>
            <pc:sldMk cId="3503999155" sldId="472"/>
            <ac:spMk id="104" creationId="{D36A3D12-099F-871D-00CC-36343FE36C66}"/>
          </ac:spMkLst>
        </pc:spChg>
        <pc:spChg chg="add mod">
          <ac:chgData name="Minh Tran" userId="59ade502-7af3-4e1d-b883-7a9e2f25f753" providerId="ADAL" clId="{B27C2AB0-6E6F-4507-9BBA-84CD93A8B44E}" dt="2023-08-18T03:50:39.664" v="9128" actId="1076"/>
          <ac:spMkLst>
            <pc:docMk/>
            <pc:sldMk cId="3503999155" sldId="472"/>
            <ac:spMk id="105" creationId="{F912FB12-2891-CDBE-1E2D-B0464F43492C}"/>
          </ac:spMkLst>
        </pc:spChg>
        <pc:spChg chg="add mod topLvl">
          <ac:chgData name="Minh Tran" userId="59ade502-7af3-4e1d-b883-7a9e2f25f753" providerId="ADAL" clId="{B27C2AB0-6E6F-4507-9BBA-84CD93A8B44E}" dt="2023-08-18T06:11:30.208" v="10208" actId="164"/>
          <ac:spMkLst>
            <pc:docMk/>
            <pc:sldMk cId="3503999155" sldId="472"/>
            <ac:spMk id="108" creationId="{88F430EF-F58B-0F93-4A57-307253184A4C}"/>
          </ac:spMkLst>
        </pc:spChg>
        <pc:spChg chg="add del mod">
          <ac:chgData name="Minh Tran" userId="59ade502-7af3-4e1d-b883-7a9e2f25f753" providerId="ADAL" clId="{B27C2AB0-6E6F-4507-9BBA-84CD93A8B44E}" dt="2023-08-16T16:56:05.534" v="4998" actId="478"/>
          <ac:spMkLst>
            <pc:docMk/>
            <pc:sldMk cId="3503999155" sldId="472"/>
            <ac:spMk id="117" creationId="{44735D92-C30E-271B-2C00-7F0B11CA5E5F}"/>
          </ac:spMkLst>
        </pc:spChg>
        <pc:spChg chg="add del mod">
          <ac:chgData name="Minh Tran" userId="59ade502-7af3-4e1d-b883-7a9e2f25f753" providerId="ADAL" clId="{B27C2AB0-6E6F-4507-9BBA-84CD93A8B44E}" dt="2023-08-16T16:57:11.130" v="5041" actId="767"/>
          <ac:spMkLst>
            <pc:docMk/>
            <pc:sldMk cId="3503999155" sldId="472"/>
            <ac:spMk id="121" creationId="{014932AB-DDAE-0C42-0D9E-308AF0B79A93}"/>
          </ac:spMkLst>
        </pc:spChg>
        <pc:spChg chg="add mod">
          <ac:chgData name="Minh Tran" userId="59ade502-7af3-4e1d-b883-7a9e2f25f753" providerId="ADAL" clId="{B27C2AB0-6E6F-4507-9BBA-84CD93A8B44E}" dt="2023-08-18T03:50:42.456" v="9139" actId="1076"/>
          <ac:spMkLst>
            <pc:docMk/>
            <pc:sldMk cId="3503999155" sldId="472"/>
            <ac:spMk id="122" creationId="{7CBD992F-7471-CD51-62F3-7FEBAFCE0A16}"/>
          </ac:spMkLst>
        </pc:spChg>
        <pc:grpChg chg="add mod">
          <ac:chgData name="Minh Tran" userId="59ade502-7af3-4e1d-b883-7a9e2f25f753" providerId="ADAL" clId="{B27C2AB0-6E6F-4507-9BBA-84CD93A8B44E}" dt="2023-08-18T06:11:30.208" v="10208" actId="164"/>
          <ac:grpSpMkLst>
            <pc:docMk/>
            <pc:sldMk cId="3503999155" sldId="472"/>
            <ac:grpSpMk id="15" creationId="{530A9D2C-8679-5508-BE21-335382862AF2}"/>
          </ac:grpSpMkLst>
        </pc:grpChg>
        <pc:grpChg chg="add del mod">
          <ac:chgData name="Minh Tran" userId="59ade502-7af3-4e1d-b883-7a9e2f25f753" providerId="ADAL" clId="{B27C2AB0-6E6F-4507-9BBA-84CD93A8B44E}" dt="2023-08-16T10:31:33.137" v="4259" actId="165"/>
          <ac:grpSpMkLst>
            <pc:docMk/>
            <pc:sldMk cId="3503999155" sldId="472"/>
            <ac:grpSpMk id="20" creationId="{52224C6A-2FC0-5101-29A0-6DF94FA6C9AB}"/>
          </ac:grpSpMkLst>
        </pc:grpChg>
        <pc:grpChg chg="del mod topLvl">
          <ac:chgData name="Minh Tran" userId="59ade502-7af3-4e1d-b883-7a9e2f25f753" providerId="ADAL" clId="{B27C2AB0-6E6F-4507-9BBA-84CD93A8B44E}" dt="2023-08-16T10:37:58.763" v="4317" actId="165"/>
          <ac:grpSpMkLst>
            <pc:docMk/>
            <pc:sldMk cId="3503999155" sldId="472"/>
            <ac:grpSpMk id="23" creationId="{C513868F-30F5-EC51-4937-96607257B84B}"/>
          </ac:grpSpMkLst>
        </pc:grpChg>
        <pc:grpChg chg="del mod topLvl">
          <ac:chgData name="Minh Tran" userId="59ade502-7af3-4e1d-b883-7a9e2f25f753" providerId="ADAL" clId="{B27C2AB0-6E6F-4507-9BBA-84CD93A8B44E}" dt="2023-08-16T10:31:39.418" v="4260" actId="478"/>
          <ac:grpSpMkLst>
            <pc:docMk/>
            <pc:sldMk cId="3503999155" sldId="472"/>
            <ac:grpSpMk id="24" creationId="{D62A2C5E-41FC-3E4E-CCFC-25A6723E4536}"/>
          </ac:grpSpMkLst>
        </pc:grpChg>
        <pc:grpChg chg="del mod topLvl">
          <ac:chgData name="Minh Tran" userId="59ade502-7af3-4e1d-b883-7a9e2f25f753" providerId="ADAL" clId="{B27C2AB0-6E6F-4507-9BBA-84CD93A8B44E}" dt="2023-08-16T10:31:39.418" v="4260" actId="478"/>
          <ac:grpSpMkLst>
            <pc:docMk/>
            <pc:sldMk cId="3503999155" sldId="472"/>
            <ac:grpSpMk id="25" creationId="{589A40CE-EA7E-9828-70C3-577BEAD91DD6}"/>
          </ac:grpSpMkLst>
        </pc:grpChg>
        <pc:grpChg chg="del mod topLvl">
          <ac:chgData name="Minh Tran" userId="59ade502-7af3-4e1d-b883-7a9e2f25f753" providerId="ADAL" clId="{B27C2AB0-6E6F-4507-9BBA-84CD93A8B44E}" dt="2023-08-16T10:31:46.900" v="4262" actId="478"/>
          <ac:grpSpMkLst>
            <pc:docMk/>
            <pc:sldMk cId="3503999155" sldId="472"/>
            <ac:grpSpMk id="30" creationId="{1DBE5CBE-CF5B-0088-6DB6-5DA8BC31EF8A}"/>
          </ac:grpSpMkLst>
        </pc:grpChg>
        <pc:grpChg chg="del mod topLvl">
          <ac:chgData name="Minh Tran" userId="59ade502-7af3-4e1d-b883-7a9e2f25f753" providerId="ADAL" clId="{B27C2AB0-6E6F-4507-9BBA-84CD93A8B44E}" dt="2023-08-16T10:31:57.241" v="4265" actId="478"/>
          <ac:grpSpMkLst>
            <pc:docMk/>
            <pc:sldMk cId="3503999155" sldId="472"/>
            <ac:grpSpMk id="31" creationId="{152ADB7F-D513-8469-0399-8CD6F25DD1AC}"/>
          </ac:grpSpMkLst>
        </pc:grpChg>
        <pc:grpChg chg="del mod topLvl">
          <ac:chgData name="Minh Tran" userId="59ade502-7af3-4e1d-b883-7a9e2f25f753" providerId="ADAL" clId="{B27C2AB0-6E6F-4507-9BBA-84CD93A8B44E}" dt="2023-08-16T10:31:39.418" v="4260" actId="478"/>
          <ac:grpSpMkLst>
            <pc:docMk/>
            <pc:sldMk cId="3503999155" sldId="472"/>
            <ac:grpSpMk id="32" creationId="{2CEA9C0F-2BBD-4C16-D551-4A69B2D57C84}"/>
          </ac:grpSpMkLst>
        </pc:grpChg>
        <pc:grpChg chg="add mod">
          <ac:chgData name="Minh Tran" userId="59ade502-7af3-4e1d-b883-7a9e2f25f753" providerId="ADAL" clId="{B27C2AB0-6E6F-4507-9BBA-84CD93A8B44E}" dt="2023-08-18T06:11:26.398" v="10207" actId="165"/>
          <ac:grpSpMkLst>
            <pc:docMk/>
            <pc:sldMk cId="3503999155" sldId="472"/>
            <ac:grpSpMk id="61" creationId="{1C4280B0-3ED2-704D-3D45-B2879EC969D9}"/>
          </ac:grpSpMkLst>
        </pc:grpChg>
        <pc:grpChg chg="add mod topLvl">
          <ac:chgData name="Minh Tran" userId="59ade502-7af3-4e1d-b883-7a9e2f25f753" providerId="ADAL" clId="{B27C2AB0-6E6F-4507-9BBA-84CD93A8B44E}" dt="2023-08-18T06:11:30.208" v="10208" actId="164"/>
          <ac:grpSpMkLst>
            <pc:docMk/>
            <pc:sldMk cId="3503999155" sldId="472"/>
            <ac:grpSpMk id="84" creationId="{A16E3BB2-885A-C102-EA08-53C6EFC28128}"/>
          </ac:grpSpMkLst>
        </pc:grpChg>
        <pc:grpChg chg="add del mod topLvl">
          <ac:chgData name="Minh Tran" userId="59ade502-7af3-4e1d-b883-7a9e2f25f753" providerId="ADAL" clId="{B27C2AB0-6E6F-4507-9BBA-84CD93A8B44E}" dt="2023-08-16T11:10:53.124" v="4682" actId="165"/>
          <ac:grpSpMkLst>
            <pc:docMk/>
            <pc:sldMk cId="3503999155" sldId="472"/>
            <ac:grpSpMk id="94" creationId="{73B44FAE-ABE6-F3A3-66F6-D832F0835386}"/>
          </ac:grpSpMkLst>
        </pc:grpChg>
        <pc:grpChg chg="add mod topLvl">
          <ac:chgData name="Minh Tran" userId="59ade502-7af3-4e1d-b883-7a9e2f25f753" providerId="ADAL" clId="{B27C2AB0-6E6F-4507-9BBA-84CD93A8B44E}" dt="2023-08-18T06:11:30.208" v="10208" actId="164"/>
          <ac:grpSpMkLst>
            <pc:docMk/>
            <pc:sldMk cId="3503999155" sldId="472"/>
            <ac:grpSpMk id="95" creationId="{2332EFB8-B335-190A-CAAE-CE615A98A08E}"/>
          </ac:grpSpMkLst>
        </pc:grpChg>
        <pc:grpChg chg="add del mod topLvl">
          <ac:chgData name="Minh Tran" userId="59ade502-7af3-4e1d-b883-7a9e2f25f753" providerId="ADAL" clId="{B27C2AB0-6E6F-4507-9BBA-84CD93A8B44E}" dt="2023-08-16T11:10:47.138" v="4681" actId="165"/>
          <ac:grpSpMkLst>
            <pc:docMk/>
            <pc:sldMk cId="3503999155" sldId="472"/>
            <ac:grpSpMk id="98" creationId="{3277B641-302C-FFC3-344E-C902278CB935}"/>
          </ac:grpSpMkLst>
        </pc:grpChg>
        <pc:grpChg chg="add del mod">
          <ac:chgData name="Minh Tran" userId="59ade502-7af3-4e1d-b883-7a9e2f25f753" providerId="ADAL" clId="{B27C2AB0-6E6F-4507-9BBA-84CD93A8B44E}" dt="2023-08-16T11:10:13.065" v="4670" actId="165"/>
          <ac:grpSpMkLst>
            <pc:docMk/>
            <pc:sldMk cId="3503999155" sldId="472"/>
            <ac:grpSpMk id="100" creationId="{3193D52B-E2D9-C9B8-8E15-57ECC466F451}"/>
          </ac:grpSpMkLst>
        </pc:grpChg>
        <pc:grpChg chg="add del mod">
          <ac:chgData name="Minh Tran" userId="59ade502-7af3-4e1d-b883-7a9e2f25f753" providerId="ADAL" clId="{B27C2AB0-6E6F-4507-9BBA-84CD93A8B44E}" dt="2023-08-18T06:11:26.398" v="10207" actId="165"/>
          <ac:grpSpMkLst>
            <pc:docMk/>
            <pc:sldMk cId="3503999155" sldId="472"/>
            <ac:grpSpMk id="109" creationId="{98B9DB45-7A04-C9FA-C0BA-841C13D3CE29}"/>
          </ac:grpSpMkLst>
        </pc:grpChg>
        <pc:picChg chg="add mod topLvl">
          <ac:chgData name="Minh Tran" userId="59ade502-7af3-4e1d-b883-7a9e2f25f753" providerId="ADAL" clId="{B27C2AB0-6E6F-4507-9BBA-84CD93A8B44E}" dt="2023-08-18T06:11:30.208" v="10208" actId="164"/>
          <ac:picMkLst>
            <pc:docMk/>
            <pc:sldMk cId="3503999155" sldId="472"/>
            <ac:picMk id="7" creationId="{59FF03FF-0DCD-DD19-18CB-499484CE5EAE}"/>
          </ac:picMkLst>
        </pc:picChg>
        <pc:picChg chg="add mod topLvl">
          <ac:chgData name="Minh Tran" userId="59ade502-7af3-4e1d-b883-7a9e2f25f753" providerId="ADAL" clId="{B27C2AB0-6E6F-4507-9BBA-84CD93A8B44E}" dt="2023-08-18T06:11:30.208" v="10208" actId="164"/>
          <ac:picMkLst>
            <pc:docMk/>
            <pc:sldMk cId="3503999155" sldId="472"/>
            <ac:picMk id="9" creationId="{6C1F7F37-294E-5BDB-B026-9724E35EEE91}"/>
          </ac:picMkLst>
        </pc:picChg>
        <pc:picChg chg="add mod topLvl">
          <ac:chgData name="Minh Tran" userId="59ade502-7af3-4e1d-b883-7a9e2f25f753" providerId="ADAL" clId="{B27C2AB0-6E6F-4507-9BBA-84CD93A8B44E}" dt="2023-08-18T06:11:30.208" v="10208" actId="164"/>
          <ac:picMkLst>
            <pc:docMk/>
            <pc:sldMk cId="3503999155" sldId="472"/>
            <ac:picMk id="11" creationId="{C9EF309A-FB44-295F-84A4-33602BA75C92}"/>
          </ac:picMkLst>
        </pc:picChg>
        <pc:picChg chg="add del mod">
          <ac:chgData name="Minh Tran" userId="59ade502-7af3-4e1d-b883-7a9e2f25f753" providerId="ADAL" clId="{B27C2AB0-6E6F-4507-9BBA-84CD93A8B44E}" dt="2023-08-16T10:29:06.310" v="4253" actId="478"/>
          <ac:picMkLst>
            <pc:docMk/>
            <pc:sldMk cId="3503999155" sldId="472"/>
            <ac:picMk id="12" creationId="{312DCF6D-D3AE-9DBA-E2B9-860CB876CD9F}"/>
          </ac:picMkLst>
        </pc:picChg>
        <pc:picChg chg="add del mod">
          <ac:chgData name="Minh Tran" userId="59ade502-7af3-4e1d-b883-7a9e2f25f753" providerId="ADAL" clId="{B27C2AB0-6E6F-4507-9BBA-84CD93A8B44E}" dt="2023-08-16T10:29:06.310" v="4253" actId="478"/>
          <ac:picMkLst>
            <pc:docMk/>
            <pc:sldMk cId="3503999155" sldId="472"/>
            <ac:picMk id="14" creationId="{07F22B46-F94C-2496-FD04-78D1E0796AEF}"/>
          </ac:picMkLst>
        </pc:picChg>
        <pc:picChg chg="add del mod">
          <ac:chgData name="Minh Tran" userId="59ade502-7af3-4e1d-b883-7a9e2f25f753" providerId="ADAL" clId="{B27C2AB0-6E6F-4507-9BBA-84CD93A8B44E}" dt="2023-08-16T10:29:06.310" v="4253" actId="478"/>
          <ac:picMkLst>
            <pc:docMk/>
            <pc:sldMk cId="3503999155" sldId="472"/>
            <ac:picMk id="16" creationId="{BD1190FF-8819-C5A1-9623-71F49C1C4A07}"/>
          </ac:picMkLst>
        </pc:picChg>
        <pc:picChg chg="add del mod">
          <ac:chgData name="Minh Tran" userId="59ade502-7af3-4e1d-b883-7a9e2f25f753" providerId="ADAL" clId="{B27C2AB0-6E6F-4507-9BBA-84CD93A8B44E}" dt="2023-08-16T10:29:06.310" v="4253" actId="478"/>
          <ac:picMkLst>
            <pc:docMk/>
            <pc:sldMk cId="3503999155" sldId="472"/>
            <ac:picMk id="18" creationId="{AE985795-7376-F6E4-5AFC-B8EDA09BE32F}"/>
          </ac:picMkLst>
        </pc:picChg>
        <pc:picChg chg="del mod topLvl">
          <ac:chgData name="Minh Tran" userId="59ade502-7af3-4e1d-b883-7a9e2f25f753" providerId="ADAL" clId="{B27C2AB0-6E6F-4507-9BBA-84CD93A8B44E}" dt="2023-08-16T10:31:39.418" v="4260" actId="478"/>
          <ac:picMkLst>
            <pc:docMk/>
            <pc:sldMk cId="3503999155" sldId="472"/>
            <ac:picMk id="27" creationId="{DC064436-71CE-F107-0E6B-B00E4C098EB7}"/>
          </ac:picMkLst>
        </pc:picChg>
        <pc:picChg chg="del mod topLvl">
          <ac:chgData name="Minh Tran" userId="59ade502-7af3-4e1d-b883-7a9e2f25f753" providerId="ADAL" clId="{B27C2AB0-6E6F-4507-9BBA-84CD93A8B44E}" dt="2023-08-16T10:31:39.418" v="4260" actId="478"/>
          <ac:picMkLst>
            <pc:docMk/>
            <pc:sldMk cId="3503999155" sldId="472"/>
            <ac:picMk id="33" creationId="{10A2A31B-57F1-88D2-4AFA-4B3578531737}"/>
          </ac:picMkLst>
        </pc:picChg>
        <pc:picChg chg="del mod topLvl">
          <ac:chgData name="Minh Tran" userId="59ade502-7af3-4e1d-b883-7a9e2f25f753" providerId="ADAL" clId="{B27C2AB0-6E6F-4507-9BBA-84CD93A8B44E}" dt="2023-08-16T10:31:39.418" v="4260" actId="478"/>
          <ac:picMkLst>
            <pc:docMk/>
            <pc:sldMk cId="3503999155" sldId="472"/>
            <ac:picMk id="38" creationId="{298D4E87-41EC-0CE9-B6BE-143C429C1B5C}"/>
          </ac:picMkLst>
        </pc:picChg>
        <pc:picChg chg="mod">
          <ac:chgData name="Minh Tran" userId="59ade502-7af3-4e1d-b883-7a9e2f25f753" providerId="ADAL" clId="{B27C2AB0-6E6F-4507-9BBA-84CD93A8B44E}" dt="2023-08-16T10:31:33.137" v="4259" actId="165"/>
          <ac:picMkLst>
            <pc:docMk/>
            <pc:sldMk cId="3503999155" sldId="472"/>
            <ac:picMk id="41" creationId="{C172A3B6-B84D-B36A-5AD1-3B88BD905E02}"/>
          </ac:picMkLst>
        </pc:picChg>
        <pc:picChg chg="mod">
          <ac:chgData name="Minh Tran" userId="59ade502-7af3-4e1d-b883-7a9e2f25f753" providerId="ADAL" clId="{B27C2AB0-6E6F-4507-9BBA-84CD93A8B44E}" dt="2023-08-16T10:31:33.137" v="4259" actId="165"/>
          <ac:picMkLst>
            <pc:docMk/>
            <pc:sldMk cId="3503999155" sldId="472"/>
            <ac:picMk id="42" creationId="{BBC3987E-2F51-0A69-118F-7ED4095FEC9D}"/>
          </ac:picMkLst>
        </pc:picChg>
        <pc:picChg chg="mod">
          <ac:chgData name="Minh Tran" userId="59ade502-7af3-4e1d-b883-7a9e2f25f753" providerId="ADAL" clId="{B27C2AB0-6E6F-4507-9BBA-84CD93A8B44E}" dt="2023-08-16T10:31:33.137" v="4259" actId="165"/>
          <ac:picMkLst>
            <pc:docMk/>
            <pc:sldMk cId="3503999155" sldId="472"/>
            <ac:picMk id="43" creationId="{0A1FCA84-3EDB-46FB-1145-F1DE28611FD2}"/>
          </ac:picMkLst>
        </pc:picChg>
        <pc:picChg chg="mod">
          <ac:chgData name="Minh Tran" userId="59ade502-7af3-4e1d-b883-7a9e2f25f753" providerId="ADAL" clId="{B27C2AB0-6E6F-4507-9BBA-84CD93A8B44E}" dt="2023-08-16T10:31:33.137" v="4259" actId="165"/>
          <ac:picMkLst>
            <pc:docMk/>
            <pc:sldMk cId="3503999155" sldId="472"/>
            <ac:picMk id="44" creationId="{4E4579CB-EA5C-1754-D887-F8F3C8F165B9}"/>
          </ac:picMkLst>
        </pc:picChg>
        <pc:picChg chg="mod">
          <ac:chgData name="Minh Tran" userId="59ade502-7af3-4e1d-b883-7a9e2f25f753" providerId="ADAL" clId="{B27C2AB0-6E6F-4507-9BBA-84CD93A8B44E}" dt="2023-08-16T10:31:33.137" v="4259" actId="165"/>
          <ac:picMkLst>
            <pc:docMk/>
            <pc:sldMk cId="3503999155" sldId="472"/>
            <ac:picMk id="45" creationId="{67E1BC37-8F8F-038F-763C-238285C5A01E}"/>
          </ac:picMkLst>
        </pc:picChg>
        <pc:picChg chg="mod">
          <ac:chgData name="Minh Tran" userId="59ade502-7af3-4e1d-b883-7a9e2f25f753" providerId="ADAL" clId="{B27C2AB0-6E6F-4507-9BBA-84CD93A8B44E}" dt="2023-08-16T10:31:33.137" v="4259" actId="165"/>
          <ac:picMkLst>
            <pc:docMk/>
            <pc:sldMk cId="3503999155" sldId="472"/>
            <ac:picMk id="46" creationId="{042E9A79-5E1E-7ECD-6447-6915B3F96072}"/>
          </ac:picMkLst>
        </pc:picChg>
        <pc:picChg chg="mod">
          <ac:chgData name="Minh Tran" userId="59ade502-7af3-4e1d-b883-7a9e2f25f753" providerId="ADAL" clId="{B27C2AB0-6E6F-4507-9BBA-84CD93A8B44E}" dt="2023-08-16T10:31:33.137" v="4259" actId="165"/>
          <ac:picMkLst>
            <pc:docMk/>
            <pc:sldMk cId="3503999155" sldId="472"/>
            <ac:picMk id="48" creationId="{5A1CB0C1-AB85-EC3F-8D88-B46AEC2485F6}"/>
          </ac:picMkLst>
        </pc:picChg>
        <pc:picChg chg="mod">
          <ac:chgData name="Minh Tran" userId="59ade502-7af3-4e1d-b883-7a9e2f25f753" providerId="ADAL" clId="{B27C2AB0-6E6F-4507-9BBA-84CD93A8B44E}" dt="2023-08-16T10:31:33.137" v="4259" actId="165"/>
          <ac:picMkLst>
            <pc:docMk/>
            <pc:sldMk cId="3503999155" sldId="472"/>
            <ac:picMk id="50" creationId="{49EACAE0-E193-2E14-51EA-BC14BCE4512D}"/>
          </ac:picMkLst>
        </pc:picChg>
        <pc:picChg chg="mod">
          <ac:chgData name="Minh Tran" userId="59ade502-7af3-4e1d-b883-7a9e2f25f753" providerId="ADAL" clId="{B27C2AB0-6E6F-4507-9BBA-84CD93A8B44E}" dt="2023-08-16T10:31:33.137" v="4259" actId="165"/>
          <ac:picMkLst>
            <pc:docMk/>
            <pc:sldMk cId="3503999155" sldId="472"/>
            <ac:picMk id="51" creationId="{A99F4667-0E0F-4C0A-AFDE-F052CC7D5879}"/>
          </ac:picMkLst>
        </pc:picChg>
        <pc:picChg chg="mod topLvl">
          <ac:chgData name="Minh Tran" userId="59ade502-7af3-4e1d-b883-7a9e2f25f753" providerId="ADAL" clId="{B27C2AB0-6E6F-4507-9BBA-84CD93A8B44E}" dt="2023-08-18T06:11:26.398" v="10207" actId="165"/>
          <ac:picMkLst>
            <pc:docMk/>
            <pc:sldMk cId="3503999155" sldId="472"/>
            <ac:picMk id="53" creationId="{7E260C8F-1B56-32CD-2002-35DB9DA9FE87}"/>
          </ac:picMkLst>
        </pc:picChg>
        <pc:picChg chg="add del mod">
          <ac:chgData name="Minh Tran" userId="59ade502-7af3-4e1d-b883-7a9e2f25f753" providerId="ADAL" clId="{B27C2AB0-6E6F-4507-9BBA-84CD93A8B44E}" dt="2023-08-16T10:35:26.977" v="4283"/>
          <ac:picMkLst>
            <pc:docMk/>
            <pc:sldMk cId="3503999155" sldId="472"/>
            <ac:picMk id="56" creationId="{4906FE37-9CA6-EA35-0CF3-7CF1C1B27182}"/>
          </ac:picMkLst>
        </pc:picChg>
        <pc:picChg chg="add mod">
          <ac:chgData name="Minh Tran" userId="59ade502-7af3-4e1d-b883-7a9e2f25f753" providerId="ADAL" clId="{B27C2AB0-6E6F-4507-9BBA-84CD93A8B44E}" dt="2023-08-18T06:11:26.398" v="10207" actId="165"/>
          <ac:picMkLst>
            <pc:docMk/>
            <pc:sldMk cId="3503999155" sldId="472"/>
            <ac:picMk id="58" creationId="{ED3A5F8B-FC9B-C436-FD9E-07D27C54F15E}"/>
          </ac:picMkLst>
        </pc:picChg>
        <pc:picChg chg="add del mod">
          <ac:chgData name="Minh Tran" userId="59ade502-7af3-4e1d-b883-7a9e2f25f753" providerId="ADAL" clId="{B27C2AB0-6E6F-4507-9BBA-84CD93A8B44E}" dt="2023-08-16T10:45:15.491" v="4396"/>
          <ac:picMkLst>
            <pc:docMk/>
            <pc:sldMk cId="3503999155" sldId="472"/>
            <ac:picMk id="65" creationId="{9B1B6018-6564-9F4A-C5CF-32466E6AAEEB}"/>
          </ac:picMkLst>
        </pc:picChg>
        <pc:picChg chg="add mod">
          <ac:chgData name="Minh Tran" userId="59ade502-7af3-4e1d-b883-7a9e2f25f753" providerId="ADAL" clId="{B27C2AB0-6E6F-4507-9BBA-84CD93A8B44E}" dt="2023-08-18T06:11:26.398" v="10207" actId="165"/>
          <ac:picMkLst>
            <pc:docMk/>
            <pc:sldMk cId="3503999155" sldId="472"/>
            <ac:picMk id="67" creationId="{003AF201-8B5D-0241-B6F1-89D021C1B970}"/>
          </ac:picMkLst>
        </pc:picChg>
        <pc:picChg chg="add del mod">
          <ac:chgData name="Minh Tran" userId="59ade502-7af3-4e1d-b883-7a9e2f25f753" providerId="ADAL" clId="{B27C2AB0-6E6F-4507-9BBA-84CD93A8B44E}" dt="2023-08-16T10:47:21.708" v="4409"/>
          <ac:picMkLst>
            <pc:docMk/>
            <pc:sldMk cId="3503999155" sldId="472"/>
            <ac:picMk id="72" creationId="{7881287A-5425-3035-1D83-4E7D239F9572}"/>
          </ac:picMkLst>
        </pc:picChg>
        <pc:picChg chg="add mod ord topLvl">
          <ac:chgData name="Minh Tran" userId="59ade502-7af3-4e1d-b883-7a9e2f25f753" providerId="ADAL" clId="{B27C2AB0-6E6F-4507-9BBA-84CD93A8B44E}" dt="2023-08-18T06:11:30.208" v="10208" actId="164"/>
          <ac:picMkLst>
            <pc:docMk/>
            <pc:sldMk cId="3503999155" sldId="472"/>
            <ac:picMk id="74" creationId="{53311486-DBBC-4883-8151-E574FE43F989}"/>
          </ac:picMkLst>
        </pc:picChg>
        <pc:picChg chg="add mod">
          <ac:chgData name="Minh Tran" userId="59ade502-7af3-4e1d-b883-7a9e2f25f753" providerId="ADAL" clId="{B27C2AB0-6E6F-4507-9BBA-84CD93A8B44E}" dt="2023-08-18T06:11:26.398" v="10207" actId="165"/>
          <ac:picMkLst>
            <pc:docMk/>
            <pc:sldMk cId="3503999155" sldId="472"/>
            <ac:picMk id="77" creationId="{C0163F00-A2EB-C2DD-2FA1-C15357D69D24}"/>
          </ac:picMkLst>
        </pc:picChg>
        <pc:picChg chg="add del mod">
          <ac:chgData name="Minh Tran" userId="59ade502-7af3-4e1d-b883-7a9e2f25f753" providerId="ADAL" clId="{B27C2AB0-6E6F-4507-9BBA-84CD93A8B44E}" dt="2023-08-16T10:58:28.801" v="4468" actId="478"/>
          <ac:picMkLst>
            <pc:docMk/>
            <pc:sldMk cId="3503999155" sldId="472"/>
            <ac:picMk id="88" creationId="{5986F28C-A43E-31C8-4DF6-10CB04921133}"/>
          </ac:picMkLst>
        </pc:picChg>
        <pc:picChg chg="add mod topLvl">
          <ac:chgData name="Minh Tran" userId="59ade502-7af3-4e1d-b883-7a9e2f25f753" providerId="ADAL" clId="{B27C2AB0-6E6F-4507-9BBA-84CD93A8B44E}" dt="2023-08-18T06:11:30.208" v="10208" actId="164"/>
          <ac:picMkLst>
            <pc:docMk/>
            <pc:sldMk cId="3503999155" sldId="472"/>
            <ac:picMk id="90" creationId="{DCF66860-1125-15C2-90BF-BDF843283D55}"/>
          </ac:picMkLst>
        </pc:picChg>
        <pc:picChg chg="add mod topLvl">
          <ac:chgData name="Minh Tran" userId="59ade502-7af3-4e1d-b883-7a9e2f25f753" providerId="ADAL" clId="{B27C2AB0-6E6F-4507-9BBA-84CD93A8B44E}" dt="2023-08-18T06:11:30.208" v="10208" actId="164"/>
          <ac:picMkLst>
            <pc:docMk/>
            <pc:sldMk cId="3503999155" sldId="472"/>
            <ac:picMk id="91" creationId="{A5AB4D00-22A5-A55D-E265-C8ABEE4F5724}"/>
          </ac:picMkLst>
        </pc:picChg>
        <pc:cxnChg chg="del mod topLvl">
          <ac:chgData name="Minh Tran" userId="59ade502-7af3-4e1d-b883-7a9e2f25f753" providerId="ADAL" clId="{B27C2AB0-6E6F-4507-9BBA-84CD93A8B44E}" dt="2023-08-16T10:33:49.065" v="4267" actId="478"/>
          <ac:cxnSpMkLst>
            <pc:docMk/>
            <pc:sldMk cId="3503999155" sldId="472"/>
            <ac:cxnSpMk id="26" creationId="{14547937-8427-62D0-BBAF-640C717EC841}"/>
          </ac:cxnSpMkLst>
        </pc:cxnChg>
        <pc:cxnChg chg="del mod topLvl">
          <ac:chgData name="Minh Tran" userId="59ade502-7af3-4e1d-b883-7a9e2f25f753" providerId="ADAL" clId="{B27C2AB0-6E6F-4507-9BBA-84CD93A8B44E}" dt="2023-08-16T10:31:39.418" v="4260" actId="478"/>
          <ac:cxnSpMkLst>
            <pc:docMk/>
            <pc:sldMk cId="3503999155" sldId="472"/>
            <ac:cxnSpMk id="35" creationId="{458A4B03-B296-EAF2-89A2-525E708FE0A4}"/>
          </ac:cxnSpMkLst>
        </pc:cxnChg>
        <pc:cxnChg chg="del mod topLvl">
          <ac:chgData name="Minh Tran" userId="59ade502-7af3-4e1d-b883-7a9e2f25f753" providerId="ADAL" clId="{B27C2AB0-6E6F-4507-9BBA-84CD93A8B44E}" dt="2023-08-16T10:31:54.115" v="4264" actId="478"/>
          <ac:cxnSpMkLst>
            <pc:docMk/>
            <pc:sldMk cId="3503999155" sldId="472"/>
            <ac:cxnSpMk id="36" creationId="{632EEC67-924E-894E-E170-286DDA9FDDD4}"/>
          </ac:cxnSpMkLst>
        </pc:cxnChg>
        <pc:cxnChg chg="add mod">
          <ac:chgData name="Minh Tran" userId="59ade502-7af3-4e1d-b883-7a9e2f25f753" providerId="ADAL" clId="{B27C2AB0-6E6F-4507-9BBA-84CD93A8B44E}" dt="2023-08-18T06:11:26.398" v="10207" actId="165"/>
          <ac:cxnSpMkLst>
            <pc:docMk/>
            <pc:sldMk cId="3503999155" sldId="472"/>
            <ac:cxnSpMk id="69" creationId="{00383DD6-E668-099A-1D32-7DD25B346061}"/>
          </ac:cxnSpMkLst>
        </pc:cxnChg>
        <pc:cxnChg chg="add mod">
          <ac:chgData name="Minh Tran" userId="59ade502-7af3-4e1d-b883-7a9e2f25f753" providerId="ADAL" clId="{B27C2AB0-6E6F-4507-9BBA-84CD93A8B44E}" dt="2023-08-18T06:11:26.398" v="10207" actId="165"/>
          <ac:cxnSpMkLst>
            <pc:docMk/>
            <pc:sldMk cId="3503999155" sldId="472"/>
            <ac:cxnSpMk id="79" creationId="{7B7833AC-3A5D-EC9F-A0C1-937F5F9E9EF3}"/>
          </ac:cxnSpMkLst>
        </pc:cxnChg>
        <pc:cxnChg chg="add mod">
          <ac:chgData name="Minh Tran" userId="59ade502-7af3-4e1d-b883-7a9e2f25f753" providerId="ADAL" clId="{B27C2AB0-6E6F-4507-9BBA-84CD93A8B44E}" dt="2023-08-18T06:11:26.398" v="10207" actId="165"/>
          <ac:cxnSpMkLst>
            <pc:docMk/>
            <pc:sldMk cId="3503999155" sldId="472"/>
            <ac:cxnSpMk id="81" creationId="{AA42022D-8D40-9486-B0B9-CFB747080D3F}"/>
          </ac:cxnSpMkLst>
        </pc:cxnChg>
        <pc:cxnChg chg="add mod topLvl">
          <ac:chgData name="Minh Tran" userId="59ade502-7af3-4e1d-b883-7a9e2f25f753" providerId="ADAL" clId="{B27C2AB0-6E6F-4507-9BBA-84CD93A8B44E}" dt="2023-08-18T06:11:30.208" v="10208" actId="164"/>
          <ac:cxnSpMkLst>
            <pc:docMk/>
            <pc:sldMk cId="3503999155" sldId="472"/>
            <ac:cxnSpMk id="86" creationId="{A22CC056-29B8-1A21-CAE5-DB34C601D990}"/>
          </ac:cxnSpMkLst>
        </pc:cxnChg>
        <pc:cxnChg chg="add mod topLvl">
          <ac:chgData name="Minh Tran" userId="59ade502-7af3-4e1d-b883-7a9e2f25f753" providerId="ADAL" clId="{B27C2AB0-6E6F-4507-9BBA-84CD93A8B44E}" dt="2023-08-18T06:11:30.208" v="10208" actId="164"/>
          <ac:cxnSpMkLst>
            <pc:docMk/>
            <pc:sldMk cId="3503999155" sldId="472"/>
            <ac:cxnSpMk id="93" creationId="{304AB503-5FC2-E7AF-6A18-FA34CD4FEECA}"/>
          </ac:cxnSpMkLst>
        </pc:cxnChg>
        <pc:cxnChg chg="add mod">
          <ac:chgData name="Minh Tran" userId="59ade502-7af3-4e1d-b883-7a9e2f25f753" providerId="ADAL" clId="{B27C2AB0-6E6F-4507-9BBA-84CD93A8B44E}" dt="2023-08-18T03:50:39.664" v="9128" actId="1076"/>
          <ac:cxnSpMkLst>
            <pc:docMk/>
            <pc:sldMk cId="3503999155" sldId="472"/>
            <ac:cxnSpMk id="111" creationId="{C07EC601-1835-3939-9AA8-9CA4669AF1FB}"/>
          </ac:cxnSpMkLst>
        </pc:cxnChg>
        <pc:cxnChg chg="add mod">
          <ac:chgData name="Minh Tran" userId="59ade502-7af3-4e1d-b883-7a9e2f25f753" providerId="ADAL" clId="{B27C2AB0-6E6F-4507-9BBA-84CD93A8B44E}" dt="2023-08-18T03:51:34.836" v="9144" actId="14100"/>
          <ac:cxnSpMkLst>
            <pc:docMk/>
            <pc:sldMk cId="3503999155" sldId="472"/>
            <ac:cxnSpMk id="124" creationId="{DF0D8E12-4B4C-20C4-EB3C-FD8F605CE98D}"/>
          </ac:cxnSpMkLst>
        </pc:cxnChg>
      </pc:sldChg>
      <pc:sldChg chg="addSp modSp new mod modTransition modAnim">
        <pc:chgData name="Minh Tran" userId="59ade502-7af3-4e1d-b883-7a9e2f25f753" providerId="ADAL" clId="{B27C2AB0-6E6F-4507-9BBA-84CD93A8B44E}" dt="2023-08-17T03:21:31.479" v="5368"/>
        <pc:sldMkLst>
          <pc:docMk/>
          <pc:sldMk cId="1140263641" sldId="473"/>
        </pc:sldMkLst>
        <pc:spChg chg="mod">
          <ac:chgData name="Minh Tran" userId="59ade502-7af3-4e1d-b883-7a9e2f25f753" providerId="ADAL" clId="{B27C2AB0-6E6F-4507-9BBA-84CD93A8B44E}" dt="2023-08-17T03:19:26.085" v="5366" actId="20577"/>
          <ac:spMkLst>
            <pc:docMk/>
            <pc:sldMk cId="1140263641" sldId="473"/>
            <ac:spMk id="2" creationId="{C3029C4E-E414-0D2B-8B67-1982D2AFC559}"/>
          </ac:spMkLst>
        </pc:spChg>
        <pc:spChg chg="add mod">
          <ac:chgData name="Minh Tran" userId="59ade502-7af3-4e1d-b883-7a9e2f25f753" providerId="ADAL" clId="{B27C2AB0-6E6F-4507-9BBA-84CD93A8B44E}" dt="2023-08-17T03:11:29.143" v="5191" actId="1076"/>
          <ac:spMkLst>
            <pc:docMk/>
            <pc:sldMk cId="1140263641" sldId="473"/>
            <ac:spMk id="3" creationId="{CA6E06C8-CCE2-3845-F3D6-ED2B83413630}"/>
          </ac:spMkLst>
        </pc:spChg>
        <pc:spChg chg="add mod">
          <ac:chgData name="Minh Tran" userId="59ade502-7af3-4e1d-b883-7a9e2f25f753" providerId="ADAL" clId="{B27C2AB0-6E6F-4507-9BBA-84CD93A8B44E}" dt="2023-08-17T03:14:26.580" v="5328" actId="207"/>
          <ac:spMkLst>
            <pc:docMk/>
            <pc:sldMk cId="1140263641" sldId="473"/>
            <ac:spMk id="4" creationId="{8AF81891-4E4E-7DBE-3B36-98DD834730BF}"/>
          </ac:spMkLst>
        </pc:spChg>
        <pc:spChg chg="add mod">
          <ac:chgData name="Minh Tran" userId="59ade502-7af3-4e1d-b883-7a9e2f25f753" providerId="ADAL" clId="{B27C2AB0-6E6F-4507-9BBA-84CD93A8B44E}" dt="2023-08-17T03:15:01.630" v="5331" actId="1076"/>
          <ac:spMkLst>
            <pc:docMk/>
            <pc:sldMk cId="1140263641" sldId="473"/>
            <ac:spMk id="5" creationId="{3EA6DE90-ABDC-F542-8FC1-B54F9937DF9E}"/>
          </ac:spMkLst>
        </pc:spChg>
        <pc:spChg chg="add mod">
          <ac:chgData name="Minh Tran" userId="59ade502-7af3-4e1d-b883-7a9e2f25f753" providerId="ADAL" clId="{B27C2AB0-6E6F-4507-9BBA-84CD93A8B44E}" dt="2023-08-17T03:16:43.168" v="5337" actId="207"/>
          <ac:spMkLst>
            <pc:docMk/>
            <pc:sldMk cId="1140263641" sldId="473"/>
            <ac:spMk id="6" creationId="{8401455A-96AF-3EE5-1FE3-B65BCC916E72}"/>
          </ac:spMkLst>
        </pc:spChg>
        <pc:spChg chg="add mod">
          <ac:chgData name="Minh Tran" userId="59ade502-7af3-4e1d-b883-7a9e2f25f753" providerId="ADAL" clId="{B27C2AB0-6E6F-4507-9BBA-84CD93A8B44E}" dt="2023-08-17T03:16:36.285" v="5336" actId="207"/>
          <ac:spMkLst>
            <pc:docMk/>
            <pc:sldMk cId="1140263641" sldId="473"/>
            <ac:spMk id="7" creationId="{F88EB90E-865D-439F-5103-5512FB1C0B4A}"/>
          </ac:spMkLst>
        </pc:spChg>
        <pc:spChg chg="add mod">
          <ac:chgData name="Minh Tran" userId="59ade502-7af3-4e1d-b883-7a9e2f25f753" providerId="ADAL" clId="{B27C2AB0-6E6F-4507-9BBA-84CD93A8B44E}" dt="2023-08-17T03:17:13.235" v="5340" actId="207"/>
          <ac:spMkLst>
            <pc:docMk/>
            <pc:sldMk cId="1140263641" sldId="473"/>
            <ac:spMk id="8" creationId="{A7585642-5B98-CAD1-6885-FCFB94C820C7}"/>
          </ac:spMkLst>
        </pc:spChg>
        <pc:cxnChg chg="add mod">
          <ac:chgData name="Minh Tran" userId="59ade502-7af3-4e1d-b883-7a9e2f25f753" providerId="ADAL" clId="{B27C2AB0-6E6F-4507-9BBA-84CD93A8B44E}" dt="2023-08-17T03:13:58.605" v="5326" actId="14100"/>
          <ac:cxnSpMkLst>
            <pc:docMk/>
            <pc:sldMk cId="1140263641" sldId="473"/>
            <ac:cxnSpMk id="10" creationId="{A13C5040-AF8A-DB62-F1CA-C3DADF1C2EB9}"/>
          </ac:cxnSpMkLst>
        </pc:cxnChg>
        <pc:cxnChg chg="add mod">
          <ac:chgData name="Minh Tran" userId="59ade502-7af3-4e1d-b883-7a9e2f25f753" providerId="ADAL" clId="{B27C2AB0-6E6F-4507-9BBA-84CD93A8B44E}" dt="2023-08-17T03:17:42.209" v="5341" actId="208"/>
          <ac:cxnSpMkLst>
            <pc:docMk/>
            <pc:sldMk cId="1140263641" sldId="473"/>
            <ac:cxnSpMk id="13" creationId="{A87EC09D-7610-B1BB-CEC7-A38304C3D552}"/>
          </ac:cxnSpMkLst>
        </pc:cxnChg>
        <pc:cxnChg chg="add mod">
          <ac:chgData name="Minh Tran" userId="59ade502-7af3-4e1d-b883-7a9e2f25f753" providerId="ADAL" clId="{B27C2AB0-6E6F-4507-9BBA-84CD93A8B44E}" dt="2023-08-17T03:18:43.096" v="5344" actId="208"/>
          <ac:cxnSpMkLst>
            <pc:docMk/>
            <pc:sldMk cId="1140263641" sldId="473"/>
            <ac:cxnSpMk id="16" creationId="{6690CB98-95F6-1B4E-8078-67BAC3FF3740}"/>
          </ac:cxnSpMkLst>
        </pc:cxnChg>
        <pc:cxnChg chg="add mod">
          <ac:chgData name="Minh Tran" userId="59ade502-7af3-4e1d-b883-7a9e2f25f753" providerId="ADAL" clId="{B27C2AB0-6E6F-4507-9BBA-84CD93A8B44E}" dt="2023-08-17T03:18:28.429" v="5343" actId="1582"/>
          <ac:cxnSpMkLst>
            <pc:docMk/>
            <pc:sldMk cId="1140263641" sldId="473"/>
            <ac:cxnSpMk id="19" creationId="{2729D721-C986-E671-818E-460ED2059573}"/>
          </ac:cxnSpMkLst>
        </pc:cxnChg>
        <pc:cxnChg chg="add mod">
          <ac:chgData name="Minh Tran" userId="59ade502-7af3-4e1d-b883-7a9e2f25f753" providerId="ADAL" clId="{B27C2AB0-6E6F-4507-9BBA-84CD93A8B44E}" dt="2023-08-17T03:18:47.905" v="5345" actId="13822"/>
          <ac:cxnSpMkLst>
            <pc:docMk/>
            <pc:sldMk cId="1140263641" sldId="473"/>
            <ac:cxnSpMk id="21" creationId="{49B7E338-3179-AC99-A171-37B1D9F9DED2}"/>
          </ac:cxnSpMkLst>
        </pc:cxnChg>
      </pc:sldChg>
      <pc:sldChg chg="addSp delSp modSp add mod ord modAnim">
        <pc:chgData name="Minh Tran" userId="59ade502-7af3-4e1d-b883-7a9e2f25f753" providerId="ADAL" clId="{B27C2AB0-6E6F-4507-9BBA-84CD93A8B44E}" dt="2023-08-17T03:37:29.626" v="5811" actId="208"/>
        <pc:sldMkLst>
          <pc:docMk/>
          <pc:sldMk cId="2673791476" sldId="474"/>
        </pc:sldMkLst>
        <pc:spChg chg="del">
          <ac:chgData name="Minh Tran" userId="59ade502-7af3-4e1d-b883-7a9e2f25f753" providerId="ADAL" clId="{B27C2AB0-6E6F-4507-9BBA-84CD93A8B44E}" dt="2023-08-17T03:33:42.863" v="5724" actId="478"/>
          <ac:spMkLst>
            <pc:docMk/>
            <pc:sldMk cId="2673791476" sldId="474"/>
            <ac:spMk id="2" creationId="{C3029C4E-E414-0D2B-8B67-1982D2AFC559}"/>
          </ac:spMkLst>
        </pc:spChg>
        <pc:spChg chg="mod">
          <ac:chgData name="Minh Tran" userId="59ade502-7af3-4e1d-b883-7a9e2f25f753" providerId="ADAL" clId="{B27C2AB0-6E6F-4507-9BBA-84CD93A8B44E}" dt="2023-08-17T03:36:54.672" v="5809" actId="207"/>
          <ac:spMkLst>
            <pc:docMk/>
            <pc:sldMk cId="2673791476" sldId="474"/>
            <ac:spMk id="3" creationId="{CA6E06C8-CCE2-3845-F3D6-ED2B83413630}"/>
          </ac:spMkLst>
        </pc:spChg>
        <pc:spChg chg="mod">
          <ac:chgData name="Minh Tran" userId="59ade502-7af3-4e1d-b883-7a9e2f25f753" providerId="ADAL" clId="{B27C2AB0-6E6F-4507-9BBA-84CD93A8B44E}" dt="2023-08-17T03:22:19.690" v="5371" actId="164"/>
          <ac:spMkLst>
            <pc:docMk/>
            <pc:sldMk cId="2673791476" sldId="474"/>
            <ac:spMk id="4" creationId="{8AF81891-4E4E-7DBE-3B36-98DD834730BF}"/>
          </ac:spMkLst>
        </pc:spChg>
        <pc:spChg chg="mod">
          <ac:chgData name="Minh Tran" userId="59ade502-7af3-4e1d-b883-7a9e2f25f753" providerId="ADAL" clId="{B27C2AB0-6E6F-4507-9BBA-84CD93A8B44E}" dt="2023-08-17T03:29:41.066" v="5702" actId="207"/>
          <ac:spMkLst>
            <pc:docMk/>
            <pc:sldMk cId="2673791476" sldId="474"/>
            <ac:spMk id="5" creationId="{3EA6DE90-ABDC-F542-8FC1-B54F9937DF9E}"/>
          </ac:spMkLst>
        </pc:spChg>
        <pc:spChg chg="mod">
          <ac:chgData name="Minh Tran" userId="59ade502-7af3-4e1d-b883-7a9e2f25f753" providerId="ADAL" clId="{B27C2AB0-6E6F-4507-9BBA-84CD93A8B44E}" dt="2023-08-17T03:36:50.225" v="5808" actId="207"/>
          <ac:spMkLst>
            <pc:docMk/>
            <pc:sldMk cId="2673791476" sldId="474"/>
            <ac:spMk id="6" creationId="{8401455A-96AF-3EE5-1FE3-B65BCC916E72}"/>
          </ac:spMkLst>
        </pc:spChg>
        <pc:spChg chg="mod">
          <ac:chgData name="Minh Tran" userId="59ade502-7af3-4e1d-b883-7a9e2f25f753" providerId="ADAL" clId="{B27C2AB0-6E6F-4507-9BBA-84CD93A8B44E}" dt="2023-08-17T03:29:41.066" v="5702" actId="207"/>
          <ac:spMkLst>
            <pc:docMk/>
            <pc:sldMk cId="2673791476" sldId="474"/>
            <ac:spMk id="7" creationId="{F88EB90E-865D-439F-5103-5512FB1C0B4A}"/>
          </ac:spMkLst>
        </pc:spChg>
        <pc:spChg chg="mod">
          <ac:chgData name="Minh Tran" userId="59ade502-7af3-4e1d-b883-7a9e2f25f753" providerId="ADAL" clId="{B27C2AB0-6E6F-4507-9BBA-84CD93A8B44E}" dt="2023-08-17T03:29:41.066" v="5702" actId="207"/>
          <ac:spMkLst>
            <pc:docMk/>
            <pc:sldMk cId="2673791476" sldId="474"/>
            <ac:spMk id="8" creationId="{A7585642-5B98-CAD1-6885-FCFB94C820C7}"/>
          </ac:spMkLst>
        </pc:spChg>
        <pc:spChg chg="add del mod">
          <ac:chgData name="Minh Tran" userId="59ade502-7af3-4e1d-b883-7a9e2f25f753" providerId="ADAL" clId="{B27C2AB0-6E6F-4507-9BBA-84CD93A8B44E}" dt="2023-08-17T03:33:45.240" v="5725" actId="478"/>
          <ac:spMkLst>
            <pc:docMk/>
            <pc:sldMk cId="2673791476" sldId="474"/>
            <ac:spMk id="14" creationId="{74591985-A705-BFF6-2441-975BC1C4D56B}"/>
          </ac:spMkLst>
        </pc:spChg>
        <pc:grpChg chg="add mod">
          <ac:chgData name="Minh Tran" userId="59ade502-7af3-4e1d-b883-7a9e2f25f753" providerId="ADAL" clId="{B27C2AB0-6E6F-4507-9BBA-84CD93A8B44E}" dt="2023-08-17T03:35:57.480" v="5805" actId="207"/>
          <ac:grpSpMkLst>
            <pc:docMk/>
            <pc:sldMk cId="2673791476" sldId="474"/>
            <ac:grpSpMk id="9" creationId="{010FF97D-61EA-2510-E763-55F28E68F0AB}"/>
          </ac:grpSpMkLst>
        </pc:grpChg>
        <pc:graphicFrameChg chg="add mod modGraphic">
          <ac:chgData name="Minh Tran" userId="59ade502-7af3-4e1d-b883-7a9e2f25f753" providerId="ADAL" clId="{B27C2AB0-6E6F-4507-9BBA-84CD93A8B44E}" dt="2023-08-17T03:37:03.102" v="5810" actId="12385"/>
          <ac:graphicFrameMkLst>
            <pc:docMk/>
            <pc:sldMk cId="2673791476" sldId="474"/>
            <ac:graphicFrameMk id="11" creationId="{37F3954E-6B92-3154-5290-4F7B532E0A38}"/>
          </ac:graphicFrameMkLst>
        </pc:graphicFrameChg>
        <pc:cxnChg chg="mod">
          <ac:chgData name="Minh Tran" userId="59ade502-7af3-4e1d-b883-7a9e2f25f753" providerId="ADAL" clId="{B27C2AB0-6E6F-4507-9BBA-84CD93A8B44E}" dt="2023-08-17T03:37:29.626" v="5811" actId="208"/>
          <ac:cxnSpMkLst>
            <pc:docMk/>
            <pc:sldMk cId="2673791476" sldId="474"/>
            <ac:cxnSpMk id="10" creationId="{A13C5040-AF8A-DB62-F1CA-C3DADF1C2EB9}"/>
          </ac:cxnSpMkLst>
        </pc:cxnChg>
        <pc:cxnChg chg="mod">
          <ac:chgData name="Minh Tran" userId="59ade502-7af3-4e1d-b883-7a9e2f25f753" providerId="ADAL" clId="{B27C2AB0-6E6F-4507-9BBA-84CD93A8B44E}" dt="2023-08-17T03:37:29.626" v="5811" actId="208"/>
          <ac:cxnSpMkLst>
            <pc:docMk/>
            <pc:sldMk cId="2673791476" sldId="474"/>
            <ac:cxnSpMk id="13" creationId="{A87EC09D-7610-B1BB-CEC7-A38304C3D552}"/>
          </ac:cxnSpMkLst>
        </pc:cxnChg>
        <pc:cxnChg chg="mod">
          <ac:chgData name="Minh Tran" userId="59ade502-7af3-4e1d-b883-7a9e2f25f753" providerId="ADAL" clId="{B27C2AB0-6E6F-4507-9BBA-84CD93A8B44E}" dt="2023-08-17T03:37:29.626" v="5811" actId="208"/>
          <ac:cxnSpMkLst>
            <pc:docMk/>
            <pc:sldMk cId="2673791476" sldId="474"/>
            <ac:cxnSpMk id="16" creationId="{6690CB98-95F6-1B4E-8078-67BAC3FF3740}"/>
          </ac:cxnSpMkLst>
        </pc:cxnChg>
        <pc:cxnChg chg="mod">
          <ac:chgData name="Minh Tran" userId="59ade502-7af3-4e1d-b883-7a9e2f25f753" providerId="ADAL" clId="{B27C2AB0-6E6F-4507-9BBA-84CD93A8B44E}" dt="2023-08-17T03:22:19.690" v="5371" actId="164"/>
          <ac:cxnSpMkLst>
            <pc:docMk/>
            <pc:sldMk cId="2673791476" sldId="474"/>
            <ac:cxnSpMk id="19" creationId="{2729D721-C986-E671-818E-460ED2059573}"/>
          </ac:cxnSpMkLst>
        </pc:cxnChg>
        <pc:cxnChg chg="mod">
          <ac:chgData name="Minh Tran" userId="59ade502-7af3-4e1d-b883-7a9e2f25f753" providerId="ADAL" clId="{B27C2AB0-6E6F-4507-9BBA-84CD93A8B44E}" dt="2023-08-17T03:37:29.626" v="5811" actId="208"/>
          <ac:cxnSpMkLst>
            <pc:docMk/>
            <pc:sldMk cId="2673791476" sldId="474"/>
            <ac:cxnSpMk id="21" creationId="{49B7E338-3179-AC99-A171-37B1D9F9DED2}"/>
          </ac:cxnSpMkLst>
        </pc:cxnChg>
      </pc:sldChg>
      <pc:sldChg chg="addSp delSp modSp add mod">
        <pc:chgData name="Minh Tran" userId="59ade502-7af3-4e1d-b883-7a9e2f25f753" providerId="ADAL" clId="{B27C2AB0-6E6F-4507-9BBA-84CD93A8B44E}" dt="2023-08-17T04:22:13.951" v="6097" actId="1076"/>
        <pc:sldMkLst>
          <pc:docMk/>
          <pc:sldMk cId="689658021" sldId="475"/>
        </pc:sldMkLst>
        <pc:spChg chg="del">
          <ac:chgData name="Minh Tran" userId="59ade502-7af3-4e1d-b883-7a9e2f25f753" providerId="ADAL" clId="{B27C2AB0-6E6F-4507-9BBA-84CD93A8B44E}" dt="2023-08-17T03:31:51.303" v="5714" actId="478"/>
          <ac:spMkLst>
            <pc:docMk/>
            <pc:sldMk cId="689658021" sldId="475"/>
            <ac:spMk id="2" creationId="{C3029C4E-E414-0D2B-8B67-1982D2AFC559}"/>
          </ac:spMkLst>
        </pc:spChg>
        <pc:spChg chg="mod topLvl">
          <ac:chgData name="Minh Tran" userId="59ade502-7af3-4e1d-b883-7a9e2f25f753" providerId="ADAL" clId="{B27C2AB0-6E6F-4507-9BBA-84CD93A8B44E}" dt="2023-08-17T03:30:29.950" v="5707" actId="207"/>
          <ac:spMkLst>
            <pc:docMk/>
            <pc:sldMk cId="689658021" sldId="475"/>
            <ac:spMk id="3" creationId="{CA6E06C8-CCE2-3845-F3D6-ED2B83413630}"/>
          </ac:spMkLst>
        </pc:spChg>
        <pc:spChg chg="mod topLvl">
          <ac:chgData name="Minh Tran" userId="59ade502-7af3-4e1d-b883-7a9e2f25f753" providerId="ADAL" clId="{B27C2AB0-6E6F-4507-9BBA-84CD93A8B44E}" dt="2023-08-17T03:30:13.544" v="5706" actId="165"/>
          <ac:spMkLst>
            <pc:docMk/>
            <pc:sldMk cId="689658021" sldId="475"/>
            <ac:spMk id="4" creationId="{8AF81891-4E4E-7DBE-3B36-98DD834730BF}"/>
          </ac:spMkLst>
        </pc:spChg>
        <pc:spChg chg="mod topLvl">
          <ac:chgData name="Minh Tran" userId="59ade502-7af3-4e1d-b883-7a9e2f25f753" providerId="ADAL" clId="{B27C2AB0-6E6F-4507-9BBA-84CD93A8B44E}" dt="2023-08-17T03:30:36.012" v="5708" actId="207"/>
          <ac:spMkLst>
            <pc:docMk/>
            <pc:sldMk cId="689658021" sldId="475"/>
            <ac:spMk id="5" creationId="{3EA6DE90-ABDC-F542-8FC1-B54F9937DF9E}"/>
          </ac:spMkLst>
        </pc:spChg>
        <pc:spChg chg="mod topLvl">
          <ac:chgData name="Minh Tran" userId="59ade502-7af3-4e1d-b883-7a9e2f25f753" providerId="ADAL" clId="{B27C2AB0-6E6F-4507-9BBA-84CD93A8B44E}" dt="2023-08-17T03:30:50.671" v="5710" actId="207"/>
          <ac:spMkLst>
            <pc:docMk/>
            <pc:sldMk cId="689658021" sldId="475"/>
            <ac:spMk id="6" creationId="{8401455A-96AF-3EE5-1FE3-B65BCC916E72}"/>
          </ac:spMkLst>
        </pc:spChg>
        <pc:spChg chg="mod topLvl">
          <ac:chgData name="Minh Tran" userId="59ade502-7af3-4e1d-b883-7a9e2f25f753" providerId="ADAL" clId="{B27C2AB0-6E6F-4507-9BBA-84CD93A8B44E}" dt="2023-08-17T03:30:36.012" v="5708" actId="207"/>
          <ac:spMkLst>
            <pc:docMk/>
            <pc:sldMk cId="689658021" sldId="475"/>
            <ac:spMk id="7" creationId="{F88EB90E-865D-439F-5103-5512FB1C0B4A}"/>
          </ac:spMkLst>
        </pc:spChg>
        <pc:spChg chg="mod topLvl">
          <ac:chgData name="Minh Tran" userId="59ade502-7af3-4e1d-b883-7a9e2f25f753" providerId="ADAL" clId="{B27C2AB0-6E6F-4507-9BBA-84CD93A8B44E}" dt="2023-08-17T03:30:50.671" v="5710" actId="207"/>
          <ac:spMkLst>
            <pc:docMk/>
            <pc:sldMk cId="689658021" sldId="475"/>
            <ac:spMk id="8" creationId="{A7585642-5B98-CAD1-6885-FCFB94C820C7}"/>
          </ac:spMkLst>
        </pc:spChg>
        <pc:spChg chg="add del mod">
          <ac:chgData name="Minh Tran" userId="59ade502-7af3-4e1d-b883-7a9e2f25f753" providerId="ADAL" clId="{B27C2AB0-6E6F-4507-9BBA-84CD93A8B44E}" dt="2023-08-17T03:31:53.162" v="5715" actId="478"/>
          <ac:spMkLst>
            <pc:docMk/>
            <pc:sldMk cId="689658021" sldId="475"/>
            <ac:spMk id="14" creationId="{93B6656D-4607-E930-98DB-48E84D382DC7}"/>
          </ac:spMkLst>
        </pc:spChg>
        <pc:grpChg chg="del">
          <ac:chgData name="Minh Tran" userId="59ade502-7af3-4e1d-b883-7a9e2f25f753" providerId="ADAL" clId="{B27C2AB0-6E6F-4507-9BBA-84CD93A8B44E}" dt="2023-08-17T03:30:13.544" v="5706" actId="165"/>
          <ac:grpSpMkLst>
            <pc:docMk/>
            <pc:sldMk cId="689658021" sldId="475"/>
            <ac:grpSpMk id="9" creationId="{010FF97D-61EA-2510-E763-55F28E68F0AB}"/>
          </ac:grpSpMkLst>
        </pc:grpChg>
        <pc:graphicFrameChg chg="mod modGraphic">
          <ac:chgData name="Minh Tran" userId="59ade502-7af3-4e1d-b883-7a9e2f25f753" providerId="ADAL" clId="{B27C2AB0-6E6F-4507-9BBA-84CD93A8B44E}" dt="2023-08-17T04:22:13.951" v="6097" actId="1076"/>
          <ac:graphicFrameMkLst>
            <pc:docMk/>
            <pc:sldMk cId="689658021" sldId="475"/>
            <ac:graphicFrameMk id="11" creationId="{37F3954E-6B92-3154-5290-4F7B532E0A38}"/>
          </ac:graphicFrameMkLst>
        </pc:graphicFrameChg>
        <pc:cxnChg chg="mod topLvl">
          <ac:chgData name="Minh Tran" userId="59ade502-7af3-4e1d-b883-7a9e2f25f753" providerId="ADAL" clId="{B27C2AB0-6E6F-4507-9BBA-84CD93A8B44E}" dt="2023-08-17T03:30:13.544" v="5706" actId="165"/>
          <ac:cxnSpMkLst>
            <pc:docMk/>
            <pc:sldMk cId="689658021" sldId="475"/>
            <ac:cxnSpMk id="10" creationId="{A13C5040-AF8A-DB62-F1CA-C3DADF1C2EB9}"/>
          </ac:cxnSpMkLst>
        </pc:cxnChg>
        <pc:cxnChg chg="mod topLvl">
          <ac:chgData name="Minh Tran" userId="59ade502-7af3-4e1d-b883-7a9e2f25f753" providerId="ADAL" clId="{B27C2AB0-6E6F-4507-9BBA-84CD93A8B44E}" dt="2023-08-17T03:31:05.741" v="5711" actId="208"/>
          <ac:cxnSpMkLst>
            <pc:docMk/>
            <pc:sldMk cId="689658021" sldId="475"/>
            <ac:cxnSpMk id="13" creationId="{A87EC09D-7610-B1BB-CEC7-A38304C3D552}"/>
          </ac:cxnSpMkLst>
        </pc:cxnChg>
        <pc:cxnChg chg="mod topLvl">
          <ac:chgData name="Minh Tran" userId="59ade502-7af3-4e1d-b883-7a9e2f25f753" providerId="ADAL" clId="{B27C2AB0-6E6F-4507-9BBA-84CD93A8B44E}" dt="2023-08-17T03:31:05.741" v="5711" actId="208"/>
          <ac:cxnSpMkLst>
            <pc:docMk/>
            <pc:sldMk cId="689658021" sldId="475"/>
            <ac:cxnSpMk id="16" creationId="{6690CB98-95F6-1B4E-8078-67BAC3FF3740}"/>
          </ac:cxnSpMkLst>
        </pc:cxnChg>
        <pc:cxnChg chg="add del mod">
          <ac:chgData name="Minh Tran" userId="59ade502-7af3-4e1d-b883-7a9e2f25f753" providerId="ADAL" clId="{B27C2AB0-6E6F-4507-9BBA-84CD93A8B44E}" dt="2023-08-17T03:32:41.260" v="5721" actId="478"/>
          <ac:cxnSpMkLst>
            <pc:docMk/>
            <pc:sldMk cId="689658021" sldId="475"/>
            <ac:cxnSpMk id="17" creationId="{28F38AE4-6460-8473-39D0-76AC6B9D6C71}"/>
          </ac:cxnSpMkLst>
        </pc:cxnChg>
        <pc:cxnChg chg="mod topLvl">
          <ac:chgData name="Minh Tran" userId="59ade502-7af3-4e1d-b883-7a9e2f25f753" providerId="ADAL" clId="{B27C2AB0-6E6F-4507-9BBA-84CD93A8B44E}" dt="2023-08-17T03:31:05.741" v="5711" actId="208"/>
          <ac:cxnSpMkLst>
            <pc:docMk/>
            <pc:sldMk cId="689658021" sldId="475"/>
            <ac:cxnSpMk id="19" creationId="{2729D721-C986-E671-818E-460ED2059573}"/>
          </ac:cxnSpMkLst>
        </pc:cxnChg>
        <pc:cxnChg chg="mod topLvl">
          <ac:chgData name="Minh Tran" userId="59ade502-7af3-4e1d-b883-7a9e2f25f753" providerId="ADAL" clId="{B27C2AB0-6E6F-4507-9BBA-84CD93A8B44E}" dt="2023-08-17T03:31:05.741" v="5711" actId="208"/>
          <ac:cxnSpMkLst>
            <pc:docMk/>
            <pc:sldMk cId="689658021" sldId="475"/>
            <ac:cxnSpMk id="21" creationId="{49B7E338-3179-AC99-A171-37B1D9F9DED2}"/>
          </ac:cxnSpMkLst>
        </pc:cxnChg>
      </pc:sldChg>
      <pc:sldChg chg="modSp add mod">
        <pc:chgData name="Minh Tran" userId="59ade502-7af3-4e1d-b883-7a9e2f25f753" providerId="ADAL" clId="{B27C2AB0-6E6F-4507-9BBA-84CD93A8B44E}" dt="2023-08-17T03:47:20.644" v="5974" actId="208"/>
        <pc:sldMkLst>
          <pc:docMk/>
          <pc:sldMk cId="2376226493" sldId="476"/>
        </pc:sldMkLst>
        <pc:spChg chg="mod">
          <ac:chgData name="Minh Tran" userId="59ade502-7af3-4e1d-b883-7a9e2f25f753" providerId="ADAL" clId="{B27C2AB0-6E6F-4507-9BBA-84CD93A8B44E}" dt="2023-08-17T03:46:54.264" v="5972" actId="207"/>
          <ac:spMkLst>
            <pc:docMk/>
            <pc:sldMk cId="2376226493" sldId="476"/>
            <ac:spMk id="3" creationId="{CA6E06C8-CCE2-3845-F3D6-ED2B83413630}"/>
          </ac:spMkLst>
        </pc:spChg>
        <pc:spChg chg="mod">
          <ac:chgData name="Minh Tran" userId="59ade502-7af3-4e1d-b883-7a9e2f25f753" providerId="ADAL" clId="{B27C2AB0-6E6F-4507-9BBA-84CD93A8B44E}" dt="2023-08-17T03:46:47.571" v="5971" actId="207"/>
          <ac:spMkLst>
            <pc:docMk/>
            <pc:sldMk cId="2376226493" sldId="476"/>
            <ac:spMk id="4" creationId="{8AF81891-4E4E-7DBE-3B36-98DD834730BF}"/>
          </ac:spMkLst>
        </pc:spChg>
        <pc:spChg chg="mod">
          <ac:chgData name="Minh Tran" userId="59ade502-7af3-4e1d-b883-7a9e2f25f753" providerId="ADAL" clId="{B27C2AB0-6E6F-4507-9BBA-84CD93A8B44E}" dt="2023-08-17T03:46:47.571" v="5971" actId="207"/>
          <ac:spMkLst>
            <pc:docMk/>
            <pc:sldMk cId="2376226493" sldId="476"/>
            <ac:spMk id="5" creationId="{3EA6DE90-ABDC-F542-8FC1-B54F9937DF9E}"/>
          </ac:spMkLst>
        </pc:spChg>
        <pc:spChg chg="mod">
          <ac:chgData name="Minh Tran" userId="59ade502-7af3-4e1d-b883-7a9e2f25f753" providerId="ADAL" clId="{B27C2AB0-6E6F-4507-9BBA-84CD93A8B44E}" dt="2023-08-17T03:46:47.571" v="5971" actId="207"/>
          <ac:spMkLst>
            <pc:docMk/>
            <pc:sldMk cId="2376226493" sldId="476"/>
            <ac:spMk id="6" creationId="{8401455A-96AF-3EE5-1FE3-B65BCC916E72}"/>
          </ac:spMkLst>
        </pc:spChg>
        <pc:spChg chg="mod">
          <ac:chgData name="Minh Tran" userId="59ade502-7af3-4e1d-b883-7a9e2f25f753" providerId="ADAL" clId="{B27C2AB0-6E6F-4507-9BBA-84CD93A8B44E}" dt="2023-08-17T03:46:57.914" v="5973" actId="207"/>
          <ac:spMkLst>
            <pc:docMk/>
            <pc:sldMk cId="2376226493" sldId="476"/>
            <ac:spMk id="7" creationId="{F88EB90E-865D-439F-5103-5512FB1C0B4A}"/>
          </ac:spMkLst>
        </pc:spChg>
        <pc:spChg chg="mod">
          <ac:chgData name="Minh Tran" userId="59ade502-7af3-4e1d-b883-7a9e2f25f753" providerId="ADAL" clId="{B27C2AB0-6E6F-4507-9BBA-84CD93A8B44E}" dt="2023-08-17T03:46:47.571" v="5971" actId="207"/>
          <ac:spMkLst>
            <pc:docMk/>
            <pc:sldMk cId="2376226493" sldId="476"/>
            <ac:spMk id="8" creationId="{A7585642-5B98-CAD1-6885-FCFB94C820C7}"/>
          </ac:spMkLst>
        </pc:spChg>
        <pc:graphicFrameChg chg="mod modGraphic">
          <ac:chgData name="Minh Tran" userId="59ade502-7af3-4e1d-b883-7a9e2f25f753" providerId="ADAL" clId="{B27C2AB0-6E6F-4507-9BBA-84CD93A8B44E}" dt="2023-08-17T03:46:33.923" v="5970" actId="1076"/>
          <ac:graphicFrameMkLst>
            <pc:docMk/>
            <pc:sldMk cId="2376226493" sldId="476"/>
            <ac:graphicFrameMk id="11" creationId="{37F3954E-6B92-3154-5290-4F7B532E0A38}"/>
          </ac:graphicFrameMkLst>
        </pc:graphicFrameChg>
        <pc:cxnChg chg="mod">
          <ac:chgData name="Minh Tran" userId="59ade502-7af3-4e1d-b883-7a9e2f25f753" providerId="ADAL" clId="{B27C2AB0-6E6F-4507-9BBA-84CD93A8B44E}" dt="2023-08-17T03:47:20.644" v="5974" actId="208"/>
          <ac:cxnSpMkLst>
            <pc:docMk/>
            <pc:sldMk cId="2376226493" sldId="476"/>
            <ac:cxnSpMk id="10" creationId="{A13C5040-AF8A-DB62-F1CA-C3DADF1C2EB9}"/>
          </ac:cxnSpMkLst>
        </pc:cxnChg>
        <pc:cxnChg chg="mod">
          <ac:chgData name="Minh Tran" userId="59ade502-7af3-4e1d-b883-7a9e2f25f753" providerId="ADAL" clId="{B27C2AB0-6E6F-4507-9BBA-84CD93A8B44E}" dt="2023-08-17T03:47:20.644" v="5974" actId="208"/>
          <ac:cxnSpMkLst>
            <pc:docMk/>
            <pc:sldMk cId="2376226493" sldId="476"/>
            <ac:cxnSpMk id="13" creationId="{A87EC09D-7610-B1BB-CEC7-A38304C3D552}"/>
          </ac:cxnSpMkLst>
        </pc:cxnChg>
        <pc:cxnChg chg="mod">
          <ac:chgData name="Minh Tran" userId="59ade502-7af3-4e1d-b883-7a9e2f25f753" providerId="ADAL" clId="{B27C2AB0-6E6F-4507-9BBA-84CD93A8B44E}" dt="2023-08-17T03:47:20.644" v="5974" actId="208"/>
          <ac:cxnSpMkLst>
            <pc:docMk/>
            <pc:sldMk cId="2376226493" sldId="476"/>
            <ac:cxnSpMk id="19" creationId="{2729D721-C986-E671-818E-460ED2059573}"/>
          </ac:cxnSpMkLst>
        </pc:cxnChg>
        <pc:cxnChg chg="mod">
          <ac:chgData name="Minh Tran" userId="59ade502-7af3-4e1d-b883-7a9e2f25f753" providerId="ADAL" clId="{B27C2AB0-6E6F-4507-9BBA-84CD93A8B44E}" dt="2023-08-17T03:47:20.644" v="5974" actId="208"/>
          <ac:cxnSpMkLst>
            <pc:docMk/>
            <pc:sldMk cId="2376226493" sldId="476"/>
            <ac:cxnSpMk id="21" creationId="{49B7E338-3179-AC99-A171-37B1D9F9DED2}"/>
          </ac:cxnSpMkLst>
        </pc:cxnChg>
      </pc:sldChg>
      <pc:sldChg chg="modSp add mod">
        <pc:chgData name="Minh Tran" userId="59ade502-7af3-4e1d-b883-7a9e2f25f753" providerId="ADAL" clId="{B27C2AB0-6E6F-4507-9BBA-84CD93A8B44E}" dt="2023-08-17T04:00:06.971" v="6023" actId="208"/>
        <pc:sldMkLst>
          <pc:docMk/>
          <pc:sldMk cId="409377860" sldId="477"/>
        </pc:sldMkLst>
        <pc:spChg chg="mod">
          <ac:chgData name="Minh Tran" userId="59ade502-7af3-4e1d-b883-7a9e2f25f753" providerId="ADAL" clId="{B27C2AB0-6E6F-4507-9BBA-84CD93A8B44E}" dt="2023-08-17T03:59:42.801" v="6021" actId="207"/>
          <ac:spMkLst>
            <pc:docMk/>
            <pc:sldMk cId="409377860" sldId="477"/>
            <ac:spMk id="3" creationId="{CA6E06C8-CCE2-3845-F3D6-ED2B83413630}"/>
          </ac:spMkLst>
        </pc:spChg>
        <pc:spChg chg="mod">
          <ac:chgData name="Minh Tran" userId="59ade502-7af3-4e1d-b883-7a9e2f25f753" providerId="ADAL" clId="{B27C2AB0-6E6F-4507-9BBA-84CD93A8B44E}" dt="2023-08-17T03:59:32.066" v="6020" actId="207"/>
          <ac:spMkLst>
            <pc:docMk/>
            <pc:sldMk cId="409377860" sldId="477"/>
            <ac:spMk id="4" creationId="{8AF81891-4E4E-7DBE-3B36-98DD834730BF}"/>
          </ac:spMkLst>
        </pc:spChg>
        <pc:spChg chg="mod">
          <ac:chgData name="Minh Tran" userId="59ade502-7af3-4e1d-b883-7a9e2f25f753" providerId="ADAL" clId="{B27C2AB0-6E6F-4507-9BBA-84CD93A8B44E}" dt="2023-08-17T03:59:32.066" v="6020" actId="207"/>
          <ac:spMkLst>
            <pc:docMk/>
            <pc:sldMk cId="409377860" sldId="477"/>
            <ac:spMk id="5" creationId="{3EA6DE90-ABDC-F542-8FC1-B54F9937DF9E}"/>
          </ac:spMkLst>
        </pc:spChg>
        <pc:spChg chg="mod">
          <ac:chgData name="Minh Tran" userId="59ade502-7af3-4e1d-b883-7a9e2f25f753" providerId="ADAL" clId="{B27C2AB0-6E6F-4507-9BBA-84CD93A8B44E}" dt="2023-08-17T03:59:32.066" v="6020" actId="207"/>
          <ac:spMkLst>
            <pc:docMk/>
            <pc:sldMk cId="409377860" sldId="477"/>
            <ac:spMk id="6" creationId="{8401455A-96AF-3EE5-1FE3-B65BCC916E72}"/>
          </ac:spMkLst>
        </pc:spChg>
        <pc:spChg chg="mod">
          <ac:chgData name="Minh Tran" userId="59ade502-7af3-4e1d-b883-7a9e2f25f753" providerId="ADAL" clId="{B27C2AB0-6E6F-4507-9BBA-84CD93A8B44E}" dt="2023-08-17T03:59:32.066" v="6020" actId="207"/>
          <ac:spMkLst>
            <pc:docMk/>
            <pc:sldMk cId="409377860" sldId="477"/>
            <ac:spMk id="7" creationId="{F88EB90E-865D-439F-5103-5512FB1C0B4A}"/>
          </ac:spMkLst>
        </pc:spChg>
        <pc:spChg chg="mod">
          <ac:chgData name="Minh Tran" userId="59ade502-7af3-4e1d-b883-7a9e2f25f753" providerId="ADAL" clId="{B27C2AB0-6E6F-4507-9BBA-84CD93A8B44E}" dt="2023-08-17T03:59:47.993" v="6022" actId="207"/>
          <ac:spMkLst>
            <pc:docMk/>
            <pc:sldMk cId="409377860" sldId="477"/>
            <ac:spMk id="8" creationId="{A7585642-5B98-CAD1-6885-FCFB94C820C7}"/>
          </ac:spMkLst>
        </pc:spChg>
        <pc:graphicFrameChg chg="mod modGraphic">
          <ac:chgData name="Minh Tran" userId="59ade502-7af3-4e1d-b883-7a9e2f25f753" providerId="ADAL" clId="{B27C2AB0-6E6F-4507-9BBA-84CD93A8B44E}" dt="2023-08-17T03:59:19.880" v="6019" actId="368"/>
          <ac:graphicFrameMkLst>
            <pc:docMk/>
            <pc:sldMk cId="409377860" sldId="477"/>
            <ac:graphicFrameMk id="11" creationId="{37F3954E-6B92-3154-5290-4F7B532E0A38}"/>
          </ac:graphicFrameMkLst>
        </pc:graphicFrameChg>
        <pc:cxnChg chg="mod">
          <ac:chgData name="Minh Tran" userId="59ade502-7af3-4e1d-b883-7a9e2f25f753" providerId="ADAL" clId="{B27C2AB0-6E6F-4507-9BBA-84CD93A8B44E}" dt="2023-08-17T04:00:06.971" v="6023" actId="208"/>
          <ac:cxnSpMkLst>
            <pc:docMk/>
            <pc:sldMk cId="409377860" sldId="477"/>
            <ac:cxnSpMk id="10" creationId="{A13C5040-AF8A-DB62-F1CA-C3DADF1C2EB9}"/>
          </ac:cxnSpMkLst>
        </pc:cxnChg>
        <pc:cxnChg chg="mod">
          <ac:chgData name="Minh Tran" userId="59ade502-7af3-4e1d-b883-7a9e2f25f753" providerId="ADAL" clId="{B27C2AB0-6E6F-4507-9BBA-84CD93A8B44E}" dt="2023-08-17T04:00:06.971" v="6023" actId="208"/>
          <ac:cxnSpMkLst>
            <pc:docMk/>
            <pc:sldMk cId="409377860" sldId="477"/>
            <ac:cxnSpMk id="13" creationId="{A87EC09D-7610-B1BB-CEC7-A38304C3D552}"/>
          </ac:cxnSpMkLst>
        </pc:cxnChg>
        <pc:cxnChg chg="mod">
          <ac:chgData name="Minh Tran" userId="59ade502-7af3-4e1d-b883-7a9e2f25f753" providerId="ADAL" clId="{B27C2AB0-6E6F-4507-9BBA-84CD93A8B44E}" dt="2023-08-17T04:00:06.971" v="6023" actId="208"/>
          <ac:cxnSpMkLst>
            <pc:docMk/>
            <pc:sldMk cId="409377860" sldId="477"/>
            <ac:cxnSpMk id="16" creationId="{6690CB98-95F6-1B4E-8078-67BAC3FF3740}"/>
          </ac:cxnSpMkLst>
        </pc:cxnChg>
        <pc:cxnChg chg="mod">
          <ac:chgData name="Minh Tran" userId="59ade502-7af3-4e1d-b883-7a9e2f25f753" providerId="ADAL" clId="{B27C2AB0-6E6F-4507-9BBA-84CD93A8B44E}" dt="2023-08-17T04:00:06.971" v="6023" actId="208"/>
          <ac:cxnSpMkLst>
            <pc:docMk/>
            <pc:sldMk cId="409377860" sldId="477"/>
            <ac:cxnSpMk id="19" creationId="{2729D721-C986-E671-818E-460ED2059573}"/>
          </ac:cxnSpMkLst>
        </pc:cxnChg>
      </pc:sldChg>
      <pc:sldChg chg="addSp delSp modSp add mod ord modAnim">
        <pc:chgData name="Minh Tran" userId="59ade502-7af3-4e1d-b883-7a9e2f25f753" providerId="ADAL" clId="{B27C2AB0-6E6F-4507-9BBA-84CD93A8B44E}" dt="2023-08-17T04:21:41.923" v="6096"/>
        <pc:sldMkLst>
          <pc:docMk/>
          <pc:sldMk cId="2453554638" sldId="478"/>
        </pc:sldMkLst>
        <pc:spChg chg="mod">
          <ac:chgData name="Minh Tran" userId="59ade502-7af3-4e1d-b883-7a9e2f25f753" providerId="ADAL" clId="{B27C2AB0-6E6F-4507-9BBA-84CD93A8B44E}" dt="2023-08-17T04:03:40.310" v="6028" actId="207"/>
          <ac:spMkLst>
            <pc:docMk/>
            <pc:sldMk cId="2453554638" sldId="478"/>
            <ac:spMk id="3" creationId="{CA6E06C8-CCE2-3845-F3D6-ED2B83413630}"/>
          </ac:spMkLst>
        </pc:spChg>
        <pc:spChg chg="mod">
          <ac:chgData name="Minh Tran" userId="59ade502-7af3-4e1d-b883-7a9e2f25f753" providerId="ADAL" clId="{B27C2AB0-6E6F-4507-9BBA-84CD93A8B44E}" dt="2023-08-17T04:03:34.606" v="6027" actId="207"/>
          <ac:spMkLst>
            <pc:docMk/>
            <pc:sldMk cId="2453554638" sldId="478"/>
            <ac:spMk id="4" creationId="{8AF81891-4E4E-7DBE-3B36-98DD834730BF}"/>
          </ac:spMkLst>
        </pc:spChg>
        <pc:spChg chg="mod">
          <ac:chgData name="Minh Tran" userId="59ade502-7af3-4e1d-b883-7a9e2f25f753" providerId="ADAL" clId="{B27C2AB0-6E6F-4507-9BBA-84CD93A8B44E}" dt="2023-08-17T04:03:43.694" v="6029" actId="207"/>
          <ac:spMkLst>
            <pc:docMk/>
            <pc:sldMk cId="2453554638" sldId="478"/>
            <ac:spMk id="5" creationId="{3EA6DE90-ABDC-F542-8FC1-B54F9937DF9E}"/>
          </ac:spMkLst>
        </pc:spChg>
        <pc:spChg chg="mod">
          <ac:chgData name="Minh Tran" userId="59ade502-7af3-4e1d-b883-7a9e2f25f753" providerId="ADAL" clId="{B27C2AB0-6E6F-4507-9BBA-84CD93A8B44E}" dt="2023-08-17T04:03:34.606" v="6027" actId="207"/>
          <ac:spMkLst>
            <pc:docMk/>
            <pc:sldMk cId="2453554638" sldId="478"/>
            <ac:spMk id="6" creationId="{8401455A-96AF-3EE5-1FE3-B65BCC916E72}"/>
          </ac:spMkLst>
        </pc:spChg>
        <pc:spChg chg="mod">
          <ac:chgData name="Minh Tran" userId="59ade502-7af3-4e1d-b883-7a9e2f25f753" providerId="ADAL" clId="{B27C2AB0-6E6F-4507-9BBA-84CD93A8B44E}" dt="2023-08-17T04:03:34.606" v="6027" actId="207"/>
          <ac:spMkLst>
            <pc:docMk/>
            <pc:sldMk cId="2453554638" sldId="478"/>
            <ac:spMk id="7" creationId="{F88EB90E-865D-439F-5103-5512FB1C0B4A}"/>
          </ac:spMkLst>
        </pc:spChg>
        <pc:spChg chg="mod">
          <ac:chgData name="Minh Tran" userId="59ade502-7af3-4e1d-b883-7a9e2f25f753" providerId="ADAL" clId="{B27C2AB0-6E6F-4507-9BBA-84CD93A8B44E}" dt="2023-08-17T04:03:34.606" v="6027" actId="207"/>
          <ac:spMkLst>
            <pc:docMk/>
            <pc:sldMk cId="2453554638" sldId="478"/>
            <ac:spMk id="8" creationId="{A7585642-5B98-CAD1-6885-FCFB94C820C7}"/>
          </ac:spMkLst>
        </pc:spChg>
        <pc:graphicFrameChg chg="del modGraphic">
          <ac:chgData name="Minh Tran" userId="59ade502-7af3-4e1d-b883-7a9e2f25f753" providerId="ADAL" clId="{B27C2AB0-6E6F-4507-9BBA-84CD93A8B44E}" dt="2023-08-17T04:07:35.886" v="6032" actId="478"/>
          <ac:graphicFrameMkLst>
            <pc:docMk/>
            <pc:sldMk cId="2453554638" sldId="478"/>
            <ac:graphicFrameMk id="11" creationId="{37F3954E-6B92-3154-5290-4F7B532E0A38}"/>
          </ac:graphicFrameMkLst>
        </pc:graphicFrameChg>
        <pc:picChg chg="add del mod">
          <ac:chgData name="Minh Tran" userId="59ade502-7af3-4e1d-b883-7a9e2f25f753" providerId="ADAL" clId="{B27C2AB0-6E6F-4507-9BBA-84CD93A8B44E}" dt="2023-08-17T04:10:03.370" v="6042" actId="478"/>
          <ac:picMkLst>
            <pc:docMk/>
            <pc:sldMk cId="2453554638" sldId="478"/>
            <ac:picMk id="12" creationId="{B5217A05-89FE-B3CC-2E80-625D5C020FF9}"/>
          </ac:picMkLst>
        </pc:picChg>
        <pc:picChg chg="add del mod">
          <ac:chgData name="Minh Tran" userId="59ade502-7af3-4e1d-b883-7a9e2f25f753" providerId="ADAL" clId="{B27C2AB0-6E6F-4507-9BBA-84CD93A8B44E}" dt="2023-08-17T04:10:38.866" v="6044" actId="478"/>
          <ac:picMkLst>
            <pc:docMk/>
            <pc:sldMk cId="2453554638" sldId="478"/>
            <ac:picMk id="15" creationId="{13D66EEB-1640-7909-EEA0-DD7BA5F0CB39}"/>
          </ac:picMkLst>
        </pc:picChg>
        <pc:picChg chg="add mod">
          <ac:chgData name="Minh Tran" userId="59ade502-7af3-4e1d-b883-7a9e2f25f753" providerId="ADAL" clId="{B27C2AB0-6E6F-4507-9BBA-84CD93A8B44E}" dt="2023-08-17T04:11:05.588" v="6050" actId="1076"/>
          <ac:picMkLst>
            <pc:docMk/>
            <pc:sldMk cId="2453554638" sldId="478"/>
            <ac:picMk id="18" creationId="{43564E60-65EE-B448-DB4F-FDD7C4C8FD2E}"/>
          </ac:picMkLst>
        </pc:picChg>
        <pc:picChg chg="add mod">
          <ac:chgData name="Minh Tran" userId="59ade502-7af3-4e1d-b883-7a9e2f25f753" providerId="ADAL" clId="{B27C2AB0-6E6F-4507-9BBA-84CD93A8B44E}" dt="2023-08-17T04:12:35.337" v="6063" actId="14100"/>
          <ac:picMkLst>
            <pc:docMk/>
            <pc:sldMk cId="2453554638" sldId="478"/>
            <ac:picMk id="20" creationId="{E944BA89-BEB3-F0BF-683E-48952A5DF044}"/>
          </ac:picMkLst>
        </pc:picChg>
        <pc:picChg chg="add mod ord">
          <ac:chgData name="Minh Tran" userId="59ade502-7af3-4e1d-b883-7a9e2f25f753" providerId="ADAL" clId="{B27C2AB0-6E6F-4507-9BBA-84CD93A8B44E}" dt="2023-08-17T04:18:50.045" v="6082" actId="167"/>
          <ac:picMkLst>
            <pc:docMk/>
            <pc:sldMk cId="2453554638" sldId="478"/>
            <ac:picMk id="23" creationId="{638E5D5C-B3E6-35FE-E335-4BD84B35B839}"/>
          </ac:picMkLst>
        </pc:picChg>
        <pc:cxnChg chg="mod">
          <ac:chgData name="Minh Tran" userId="59ade502-7af3-4e1d-b883-7a9e2f25f753" providerId="ADAL" clId="{B27C2AB0-6E6F-4507-9BBA-84CD93A8B44E}" dt="2023-08-17T04:03:59.149" v="6030" actId="208"/>
          <ac:cxnSpMkLst>
            <pc:docMk/>
            <pc:sldMk cId="2453554638" sldId="478"/>
            <ac:cxnSpMk id="10" creationId="{A13C5040-AF8A-DB62-F1CA-C3DADF1C2EB9}"/>
          </ac:cxnSpMkLst>
        </pc:cxnChg>
        <pc:cxnChg chg="mod">
          <ac:chgData name="Minh Tran" userId="59ade502-7af3-4e1d-b883-7a9e2f25f753" providerId="ADAL" clId="{B27C2AB0-6E6F-4507-9BBA-84CD93A8B44E}" dt="2023-08-17T04:03:59.149" v="6030" actId="208"/>
          <ac:cxnSpMkLst>
            <pc:docMk/>
            <pc:sldMk cId="2453554638" sldId="478"/>
            <ac:cxnSpMk id="16" creationId="{6690CB98-95F6-1B4E-8078-67BAC3FF3740}"/>
          </ac:cxnSpMkLst>
        </pc:cxnChg>
        <pc:cxnChg chg="mod">
          <ac:chgData name="Minh Tran" userId="59ade502-7af3-4e1d-b883-7a9e2f25f753" providerId="ADAL" clId="{B27C2AB0-6E6F-4507-9BBA-84CD93A8B44E}" dt="2023-08-17T04:03:59.149" v="6030" actId="208"/>
          <ac:cxnSpMkLst>
            <pc:docMk/>
            <pc:sldMk cId="2453554638" sldId="478"/>
            <ac:cxnSpMk id="19" creationId="{2729D721-C986-E671-818E-460ED2059573}"/>
          </ac:cxnSpMkLst>
        </pc:cxnChg>
        <pc:cxnChg chg="mod">
          <ac:chgData name="Minh Tran" userId="59ade502-7af3-4e1d-b883-7a9e2f25f753" providerId="ADAL" clId="{B27C2AB0-6E6F-4507-9BBA-84CD93A8B44E}" dt="2023-08-17T04:03:59.149" v="6030" actId="208"/>
          <ac:cxnSpMkLst>
            <pc:docMk/>
            <pc:sldMk cId="2453554638" sldId="478"/>
            <ac:cxnSpMk id="21" creationId="{49B7E338-3179-AC99-A171-37B1D9F9DED2}"/>
          </ac:cxnSpMkLst>
        </pc:cxnChg>
      </pc:sldChg>
      <pc:sldChg chg="addSp delSp modSp add mod modAnim">
        <pc:chgData name="Minh Tran" userId="59ade502-7af3-4e1d-b883-7a9e2f25f753" providerId="ADAL" clId="{B27C2AB0-6E6F-4507-9BBA-84CD93A8B44E}" dt="2023-08-24T09:15:32.054" v="21508" actId="33524"/>
        <pc:sldMkLst>
          <pc:docMk/>
          <pc:sldMk cId="146490674" sldId="479"/>
        </pc:sldMkLst>
        <pc:spChg chg="del">
          <ac:chgData name="Minh Tran" userId="59ade502-7af3-4e1d-b883-7a9e2f25f753" providerId="ADAL" clId="{B27C2AB0-6E6F-4507-9BBA-84CD93A8B44E}" dt="2023-08-17T08:24:08.545" v="8603" actId="478"/>
          <ac:spMkLst>
            <pc:docMk/>
            <pc:sldMk cId="146490674" sldId="479"/>
            <ac:spMk id="2" creationId="{46062094-22EF-B544-EEF9-98602CD7E66F}"/>
          </ac:spMkLst>
        </pc:spChg>
        <pc:spChg chg="add del mod">
          <ac:chgData name="Minh Tran" userId="59ade502-7af3-4e1d-b883-7a9e2f25f753" providerId="ADAL" clId="{B27C2AB0-6E6F-4507-9BBA-84CD93A8B44E}" dt="2023-08-17T08:06:57.273" v="8458"/>
          <ac:spMkLst>
            <pc:docMk/>
            <pc:sldMk cId="146490674" sldId="479"/>
            <ac:spMk id="5" creationId="{AA19E34D-BF55-8B0D-2917-D2D28D194865}"/>
          </ac:spMkLst>
        </pc:spChg>
        <pc:spChg chg="mod topLvl">
          <ac:chgData name="Minh Tran" userId="59ade502-7af3-4e1d-b883-7a9e2f25f753" providerId="ADAL" clId="{B27C2AB0-6E6F-4507-9BBA-84CD93A8B44E}" dt="2023-08-17T09:38:48.869" v="8975" actId="14100"/>
          <ac:spMkLst>
            <pc:docMk/>
            <pc:sldMk cId="146490674" sldId="479"/>
            <ac:spMk id="7" creationId="{A0E7A7DB-B189-1169-CFA9-00959C5FB039}"/>
          </ac:spMkLst>
        </pc:spChg>
        <pc:spChg chg="mod">
          <ac:chgData name="Minh Tran" userId="59ade502-7af3-4e1d-b883-7a9e2f25f753" providerId="ADAL" clId="{B27C2AB0-6E6F-4507-9BBA-84CD93A8B44E}" dt="2023-08-17T08:02:01.902" v="8371" actId="165"/>
          <ac:spMkLst>
            <pc:docMk/>
            <pc:sldMk cId="146490674" sldId="479"/>
            <ac:spMk id="8" creationId="{06756913-1DC5-D023-9424-E4CDD91B9A76}"/>
          </ac:spMkLst>
        </pc:spChg>
        <pc:spChg chg="add mod topLvl">
          <ac:chgData name="Minh Tran" userId="59ade502-7af3-4e1d-b883-7a9e2f25f753" providerId="ADAL" clId="{B27C2AB0-6E6F-4507-9BBA-84CD93A8B44E}" dt="2023-08-17T09:36:40.119" v="8964" actId="14100"/>
          <ac:spMkLst>
            <pc:docMk/>
            <pc:sldMk cId="146490674" sldId="479"/>
            <ac:spMk id="10" creationId="{A4931FCC-0235-7882-8C63-4E2F0AE8E579}"/>
          </ac:spMkLst>
        </pc:spChg>
        <pc:spChg chg="add mod">
          <ac:chgData name="Minh Tran" userId="59ade502-7af3-4e1d-b883-7a9e2f25f753" providerId="ADAL" clId="{B27C2AB0-6E6F-4507-9BBA-84CD93A8B44E}" dt="2023-08-17T08:25:17.346" v="8656" actId="14100"/>
          <ac:spMkLst>
            <pc:docMk/>
            <pc:sldMk cId="146490674" sldId="479"/>
            <ac:spMk id="12" creationId="{51F60734-F97F-640E-F336-6E0280B1DE2B}"/>
          </ac:spMkLst>
        </pc:spChg>
        <pc:spChg chg="mod">
          <ac:chgData name="Minh Tran" userId="59ade502-7af3-4e1d-b883-7a9e2f25f753" providerId="ADAL" clId="{B27C2AB0-6E6F-4507-9BBA-84CD93A8B44E}" dt="2023-08-17T08:02:01.902" v="8371" actId="165"/>
          <ac:spMkLst>
            <pc:docMk/>
            <pc:sldMk cId="146490674" sldId="479"/>
            <ac:spMk id="14" creationId="{E710654B-33B3-11F1-A155-F0AAFE109BA0}"/>
          </ac:spMkLst>
        </pc:spChg>
        <pc:spChg chg="mod">
          <ac:chgData name="Minh Tran" userId="59ade502-7af3-4e1d-b883-7a9e2f25f753" providerId="ADAL" clId="{B27C2AB0-6E6F-4507-9BBA-84CD93A8B44E}" dt="2023-08-17T08:02:01.902" v="8371" actId="165"/>
          <ac:spMkLst>
            <pc:docMk/>
            <pc:sldMk cId="146490674" sldId="479"/>
            <ac:spMk id="19" creationId="{09B06CC9-A0BE-31B0-7E95-D7F8DA14E57B}"/>
          </ac:spMkLst>
        </pc:spChg>
        <pc:spChg chg="mod">
          <ac:chgData name="Minh Tran" userId="59ade502-7af3-4e1d-b883-7a9e2f25f753" providerId="ADAL" clId="{B27C2AB0-6E6F-4507-9BBA-84CD93A8B44E}" dt="2023-08-17T08:02:01.902" v="8371" actId="165"/>
          <ac:spMkLst>
            <pc:docMk/>
            <pc:sldMk cId="146490674" sldId="479"/>
            <ac:spMk id="22" creationId="{60CE9681-680A-4647-7E49-0D1088A5B962}"/>
          </ac:spMkLst>
        </pc:spChg>
        <pc:spChg chg="mod">
          <ac:chgData name="Minh Tran" userId="59ade502-7af3-4e1d-b883-7a9e2f25f753" providerId="ADAL" clId="{B27C2AB0-6E6F-4507-9BBA-84CD93A8B44E}" dt="2023-08-17T08:02:01.902" v="8371" actId="165"/>
          <ac:spMkLst>
            <pc:docMk/>
            <pc:sldMk cId="146490674" sldId="479"/>
            <ac:spMk id="26" creationId="{F2188732-64AE-2B7F-A452-FC20663C4AD6}"/>
          </ac:spMkLst>
        </pc:spChg>
        <pc:spChg chg="mod">
          <ac:chgData name="Minh Tran" userId="59ade502-7af3-4e1d-b883-7a9e2f25f753" providerId="ADAL" clId="{B27C2AB0-6E6F-4507-9BBA-84CD93A8B44E}" dt="2023-08-17T08:02:01.902" v="8371" actId="165"/>
          <ac:spMkLst>
            <pc:docMk/>
            <pc:sldMk cId="146490674" sldId="479"/>
            <ac:spMk id="28" creationId="{229ABFF5-B29A-AF44-EDB3-BCC7FB58F48D}"/>
          </ac:spMkLst>
        </pc:spChg>
        <pc:spChg chg="mod topLvl">
          <ac:chgData name="Minh Tran" userId="59ade502-7af3-4e1d-b883-7a9e2f25f753" providerId="ADAL" clId="{B27C2AB0-6E6F-4507-9BBA-84CD93A8B44E}" dt="2023-08-17T08:25:17.346" v="8656" actId="14100"/>
          <ac:spMkLst>
            <pc:docMk/>
            <pc:sldMk cId="146490674" sldId="479"/>
            <ac:spMk id="30" creationId="{4B029048-9021-D619-FB50-6462D87EAE9D}"/>
          </ac:spMkLst>
        </pc:spChg>
        <pc:spChg chg="mod topLvl">
          <ac:chgData name="Minh Tran" userId="59ade502-7af3-4e1d-b883-7a9e2f25f753" providerId="ADAL" clId="{B27C2AB0-6E6F-4507-9BBA-84CD93A8B44E}" dt="2023-08-17T08:07:54.475" v="8487" actId="1037"/>
          <ac:spMkLst>
            <pc:docMk/>
            <pc:sldMk cId="146490674" sldId="479"/>
            <ac:spMk id="34" creationId="{88E39A29-2223-0B9B-8DB2-FE4CC8F4C203}"/>
          </ac:spMkLst>
        </pc:spChg>
        <pc:spChg chg="mod">
          <ac:chgData name="Minh Tran" userId="59ade502-7af3-4e1d-b883-7a9e2f25f753" providerId="ADAL" clId="{B27C2AB0-6E6F-4507-9BBA-84CD93A8B44E}" dt="2023-08-17T08:07:54.475" v="8487" actId="1037"/>
          <ac:spMkLst>
            <pc:docMk/>
            <pc:sldMk cId="146490674" sldId="479"/>
            <ac:spMk id="36" creationId="{2D9EBA1D-3EFF-5838-208D-D7C73388A1EC}"/>
          </ac:spMkLst>
        </pc:spChg>
        <pc:spChg chg="mod">
          <ac:chgData name="Minh Tran" userId="59ade502-7af3-4e1d-b883-7a9e2f25f753" providerId="ADAL" clId="{B27C2AB0-6E6F-4507-9BBA-84CD93A8B44E}" dt="2023-08-17T08:08:07.234" v="8489" actId="1076"/>
          <ac:spMkLst>
            <pc:docMk/>
            <pc:sldMk cId="146490674" sldId="479"/>
            <ac:spMk id="42" creationId="{B0B713FF-B063-4CBD-CA52-AAC814CFE825}"/>
          </ac:spMkLst>
        </pc:spChg>
        <pc:spChg chg="mod">
          <ac:chgData name="Minh Tran" userId="59ade502-7af3-4e1d-b883-7a9e2f25f753" providerId="ADAL" clId="{B27C2AB0-6E6F-4507-9BBA-84CD93A8B44E}" dt="2023-08-17T08:08:07.234" v="8489" actId="1076"/>
          <ac:spMkLst>
            <pc:docMk/>
            <pc:sldMk cId="146490674" sldId="479"/>
            <ac:spMk id="45" creationId="{30511CFA-4E6B-FC9B-A4A0-DCBAA9778B33}"/>
          </ac:spMkLst>
        </pc:spChg>
        <pc:spChg chg="del mod topLvl">
          <ac:chgData name="Minh Tran" userId="59ade502-7af3-4e1d-b883-7a9e2f25f753" providerId="ADAL" clId="{B27C2AB0-6E6F-4507-9BBA-84CD93A8B44E}" dt="2023-08-17T08:02:06.486" v="8373" actId="478"/>
          <ac:spMkLst>
            <pc:docMk/>
            <pc:sldMk cId="146490674" sldId="479"/>
            <ac:spMk id="46" creationId="{CE3B3FB5-52C2-4983-DB50-088668BA1F65}"/>
          </ac:spMkLst>
        </pc:spChg>
        <pc:spChg chg="add del mod">
          <ac:chgData name="Minh Tran" userId="59ade502-7af3-4e1d-b883-7a9e2f25f753" providerId="ADAL" clId="{B27C2AB0-6E6F-4507-9BBA-84CD93A8B44E}" dt="2023-08-17T08:08:38.286" v="8495"/>
          <ac:spMkLst>
            <pc:docMk/>
            <pc:sldMk cId="146490674" sldId="479"/>
            <ac:spMk id="48" creationId="{0C0E9FC9-3427-9435-BD2B-E6D3397D827F}"/>
          </ac:spMkLst>
        </pc:spChg>
        <pc:spChg chg="add mod topLvl">
          <ac:chgData name="Minh Tran" userId="59ade502-7af3-4e1d-b883-7a9e2f25f753" providerId="ADAL" clId="{B27C2AB0-6E6F-4507-9BBA-84CD93A8B44E}" dt="2023-08-17T08:28:47.875" v="8679" actId="165"/>
          <ac:spMkLst>
            <pc:docMk/>
            <pc:sldMk cId="146490674" sldId="479"/>
            <ac:spMk id="50" creationId="{ECA91E4D-8510-B5DF-C748-8B0A0D96D9ED}"/>
          </ac:spMkLst>
        </pc:spChg>
        <pc:spChg chg="add mod topLvl">
          <ac:chgData name="Minh Tran" userId="59ade502-7af3-4e1d-b883-7a9e2f25f753" providerId="ADAL" clId="{B27C2AB0-6E6F-4507-9BBA-84CD93A8B44E}" dt="2023-08-17T08:28:47.875" v="8679" actId="165"/>
          <ac:spMkLst>
            <pc:docMk/>
            <pc:sldMk cId="146490674" sldId="479"/>
            <ac:spMk id="52" creationId="{F60A5C4D-9CF4-63A9-68EC-757AA8598C1D}"/>
          </ac:spMkLst>
        </pc:spChg>
        <pc:spChg chg="add del mod">
          <ac:chgData name="Minh Tran" userId="59ade502-7af3-4e1d-b883-7a9e2f25f753" providerId="ADAL" clId="{B27C2AB0-6E6F-4507-9BBA-84CD93A8B44E}" dt="2023-08-17T08:10:54.696" v="8511"/>
          <ac:spMkLst>
            <pc:docMk/>
            <pc:sldMk cId="146490674" sldId="479"/>
            <ac:spMk id="57" creationId="{0BFCF3E5-0B20-5349-6E8F-ADD066E28A3D}"/>
          </ac:spMkLst>
        </pc:spChg>
        <pc:spChg chg="add mod topLvl">
          <ac:chgData name="Minh Tran" userId="59ade502-7af3-4e1d-b883-7a9e2f25f753" providerId="ADAL" clId="{B27C2AB0-6E6F-4507-9BBA-84CD93A8B44E}" dt="2023-08-17T09:32:35.849" v="8925" actId="1038"/>
          <ac:spMkLst>
            <pc:docMk/>
            <pc:sldMk cId="146490674" sldId="479"/>
            <ac:spMk id="59" creationId="{D4B75673-31BD-D010-2866-CC896ED3AA34}"/>
          </ac:spMkLst>
        </pc:spChg>
        <pc:spChg chg="add mod topLvl">
          <ac:chgData name="Minh Tran" userId="59ade502-7af3-4e1d-b883-7a9e2f25f753" providerId="ADAL" clId="{B27C2AB0-6E6F-4507-9BBA-84CD93A8B44E}" dt="2023-08-17T09:32:35.849" v="8925" actId="1038"/>
          <ac:spMkLst>
            <pc:docMk/>
            <pc:sldMk cId="146490674" sldId="479"/>
            <ac:spMk id="60" creationId="{8C88C8C1-A456-C328-4FDE-7846D32A7AFE}"/>
          </ac:spMkLst>
        </pc:spChg>
        <pc:spChg chg="add del mod">
          <ac:chgData name="Minh Tran" userId="59ade502-7af3-4e1d-b883-7a9e2f25f753" providerId="ADAL" clId="{B27C2AB0-6E6F-4507-9BBA-84CD93A8B44E}" dt="2023-08-17T08:12:22.635" v="8563"/>
          <ac:spMkLst>
            <pc:docMk/>
            <pc:sldMk cId="146490674" sldId="479"/>
            <ac:spMk id="61" creationId="{A7CB97D6-A9DC-D970-EA64-16C28AB2A59D}"/>
          </ac:spMkLst>
        </pc:spChg>
        <pc:spChg chg="add mod topLvl">
          <ac:chgData name="Minh Tran" userId="59ade502-7af3-4e1d-b883-7a9e2f25f753" providerId="ADAL" clId="{B27C2AB0-6E6F-4507-9BBA-84CD93A8B44E}" dt="2023-08-17T09:32:35.849" v="8925" actId="1038"/>
          <ac:spMkLst>
            <pc:docMk/>
            <pc:sldMk cId="146490674" sldId="479"/>
            <ac:spMk id="63" creationId="{87F057DD-87F3-AED4-9F43-CC0FD7D867E7}"/>
          </ac:spMkLst>
        </pc:spChg>
        <pc:spChg chg="add del mod">
          <ac:chgData name="Minh Tran" userId="59ade502-7af3-4e1d-b883-7a9e2f25f753" providerId="ADAL" clId="{B27C2AB0-6E6F-4507-9BBA-84CD93A8B44E}" dt="2023-08-17T08:24:10.439" v="8604" actId="478"/>
          <ac:spMkLst>
            <pc:docMk/>
            <pc:sldMk cId="146490674" sldId="479"/>
            <ac:spMk id="67" creationId="{3C2807C0-9778-3CC4-3E58-94807C6AAF49}"/>
          </ac:spMkLst>
        </pc:spChg>
        <pc:spChg chg="mod topLvl">
          <ac:chgData name="Minh Tran" userId="59ade502-7af3-4e1d-b883-7a9e2f25f753" providerId="ADAL" clId="{B27C2AB0-6E6F-4507-9BBA-84CD93A8B44E}" dt="2023-08-17T09:39:00.257" v="8976" actId="14100"/>
          <ac:spMkLst>
            <pc:docMk/>
            <pc:sldMk cId="146490674" sldId="479"/>
            <ac:spMk id="70" creationId="{5CF737C2-8DA8-E554-83F6-3EAA02538175}"/>
          </ac:spMkLst>
        </pc:spChg>
        <pc:spChg chg="mod topLvl">
          <ac:chgData name="Minh Tran" userId="59ade502-7af3-4e1d-b883-7a9e2f25f753" providerId="ADAL" clId="{B27C2AB0-6E6F-4507-9BBA-84CD93A8B44E}" dt="2023-08-17T08:54:32.621" v="8748" actId="1035"/>
          <ac:spMkLst>
            <pc:docMk/>
            <pc:sldMk cId="146490674" sldId="479"/>
            <ac:spMk id="72" creationId="{C564D390-4FCA-A8F6-B5D6-65140F11C7B9}"/>
          </ac:spMkLst>
        </pc:spChg>
        <pc:spChg chg="mod topLvl">
          <ac:chgData name="Minh Tran" userId="59ade502-7af3-4e1d-b883-7a9e2f25f753" providerId="ADAL" clId="{B27C2AB0-6E6F-4507-9BBA-84CD93A8B44E}" dt="2023-08-17T08:54:32.621" v="8748" actId="1035"/>
          <ac:spMkLst>
            <pc:docMk/>
            <pc:sldMk cId="146490674" sldId="479"/>
            <ac:spMk id="74" creationId="{4750FB5E-FEB8-B76A-96F1-7293E41E03F6}"/>
          </ac:spMkLst>
        </pc:spChg>
        <pc:spChg chg="mod topLvl">
          <ac:chgData name="Minh Tran" userId="59ade502-7af3-4e1d-b883-7a9e2f25f753" providerId="ADAL" clId="{B27C2AB0-6E6F-4507-9BBA-84CD93A8B44E}" dt="2023-08-17T08:56:36.381" v="8790" actId="20577"/>
          <ac:spMkLst>
            <pc:docMk/>
            <pc:sldMk cId="146490674" sldId="479"/>
            <ac:spMk id="78" creationId="{4D2C96C9-9374-BC87-A6E9-3AA83500343C}"/>
          </ac:spMkLst>
        </pc:spChg>
        <pc:spChg chg="mod topLvl">
          <ac:chgData name="Minh Tran" userId="59ade502-7af3-4e1d-b883-7a9e2f25f753" providerId="ADAL" clId="{B27C2AB0-6E6F-4507-9BBA-84CD93A8B44E}" dt="2023-08-17T08:25:56.943" v="8659" actId="164"/>
          <ac:spMkLst>
            <pc:docMk/>
            <pc:sldMk cId="146490674" sldId="479"/>
            <ac:spMk id="79" creationId="{94C0B9A8-64BA-E0E2-4F5F-D431DDAA716A}"/>
          </ac:spMkLst>
        </pc:spChg>
        <pc:spChg chg="add del mod">
          <ac:chgData name="Minh Tran" userId="59ade502-7af3-4e1d-b883-7a9e2f25f753" providerId="ADAL" clId="{B27C2AB0-6E6F-4507-9BBA-84CD93A8B44E}" dt="2023-08-17T08:52:42.234" v="8696"/>
          <ac:spMkLst>
            <pc:docMk/>
            <pc:sldMk cId="146490674" sldId="479"/>
            <ac:spMk id="84" creationId="{E804AE4F-2F29-5FCC-B6FE-9FDFF22482DF}"/>
          </ac:spMkLst>
        </pc:spChg>
        <pc:spChg chg="add del mod">
          <ac:chgData name="Minh Tran" userId="59ade502-7af3-4e1d-b883-7a9e2f25f753" providerId="ADAL" clId="{B27C2AB0-6E6F-4507-9BBA-84CD93A8B44E}" dt="2023-08-17T09:18:53.906" v="8793" actId="478"/>
          <ac:spMkLst>
            <pc:docMk/>
            <pc:sldMk cId="146490674" sldId="479"/>
            <ac:spMk id="85" creationId="{2A57172F-7D7C-EE15-7275-63D07EE91933}"/>
          </ac:spMkLst>
        </pc:spChg>
        <pc:spChg chg="add mod">
          <ac:chgData name="Minh Tran" userId="59ade502-7af3-4e1d-b883-7a9e2f25f753" providerId="ADAL" clId="{B27C2AB0-6E6F-4507-9BBA-84CD93A8B44E}" dt="2023-08-17T09:33:51.720" v="8950" actId="13822"/>
          <ac:spMkLst>
            <pc:docMk/>
            <pc:sldMk cId="146490674" sldId="479"/>
            <ac:spMk id="86" creationId="{ED0946CC-9A82-8078-70C1-73AA77BBE90C}"/>
          </ac:spMkLst>
        </pc:spChg>
        <pc:spChg chg="add mod">
          <ac:chgData name="Minh Tran" userId="59ade502-7af3-4e1d-b883-7a9e2f25f753" providerId="ADAL" clId="{B27C2AB0-6E6F-4507-9BBA-84CD93A8B44E}" dt="2023-08-17T09:29:40.265" v="8884" actId="1076"/>
          <ac:spMkLst>
            <pc:docMk/>
            <pc:sldMk cId="146490674" sldId="479"/>
            <ac:spMk id="90" creationId="{BD5ECFFF-590E-2356-9228-72ACF92708FD}"/>
          </ac:spMkLst>
        </pc:spChg>
        <pc:spChg chg="add mod">
          <ac:chgData name="Minh Tran" userId="59ade502-7af3-4e1d-b883-7a9e2f25f753" providerId="ADAL" clId="{B27C2AB0-6E6F-4507-9BBA-84CD93A8B44E}" dt="2023-08-17T09:32:15.620" v="8907" actId="14100"/>
          <ac:spMkLst>
            <pc:docMk/>
            <pc:sldMk cId="146490674" sldId="479"/>
            <ac:spMk id="94" creationId="{5BC23418-D104-2983-71DB-AB54014AD42A}"/>
          </ac:spMkLst>
        </pc:spChg>
        <pc:spChg chg="add mod">
          <ac:chgData name="Minh Tran" userId="59ade502-7af3-4e1d-b883-7a9e2f25f753" providerId="ADAL" clId="{B27C2AB0-6E6F-4507-9BBA-84CD93A8B44E}" dt="2023-08-24T09:15:32.054" v="21508" actId="33524"/>
          <ac:spMkLst>
            <pc:docMk/>
            <pc:sldMk cId="146490674" sldId="479"/>
            <ac:spMk id="98" creationId="{47E44D8E-9E22-E63A-4333-A7E17AA1C19E}"/>
          </ac:spMkLst>
        </pc:spChg>
        <pc:grpChg chg="add mod">
          <ac:chgData name="Minh Tran" userId="59ade502-7af3-4e1d-b883-7a9e2f25f753" providerId="ADAL" clId="{B27C2AB0-6E6F-4507-9BBA-84CD93A8B44E}" dt="2023-08-17T08:07:54.475" v="8487" actId="1037"/>
          <ac:grpSpMkLst>
            <pc:docMk/>
            <pc:sldMk cId="146490674" sldId="479"/>
            <ac:grpSpMk id="3" creationId="{B2BF29EB-075A-2ABC-514D-BE53AB4F80AC}"/>
          </ac:grpSpMkLst>
        </pc:grpChg>
        <pc:grpChg chg="add del mod">
          <ac:chgData name="Minh Tran" userId="59ade502-7af3-4e1d-b883-7a9e2f25f753" providerId="ADAL" clId="{B27C2AB0-6E6F-4507-9BBA-84CD93A8B44E}" dt="2023-08-17T08:24:27.391" v="8605" actId="478"/>
          <ac:grpSpMkLst>
            <pc:docMk/>
            <pc:sldMk cId="146490674" sldId="479"/>
            <ac:grpSpMk id="4" creationId="{91F61032-7C7A-E89B-459A-8281099B42E8}"/>
          </ac:grpSpMkLst>
        </pc:grpChg>
        <pc:grpChg chg="add del mod">
          <ac:chgData name="Minh Tran" userId="59ade502-7af3-4e1d-b883-7a9e2f25f753" providerId="ADAL" clId="{B27C2AB0-6E6F-4507-9BBA-84CD93A8B44E}" dt="2023-08-17T08:24:28.954" v="8606" actId="478"/>
          <ac:grpSpMkLst>
            <pc:docMk/>
            <pc:sldMk cId="146490674" sldId="479"/>
            <ac:grpSpMk id="15" creationId="{B71926D6-8F59-A736-F24B-EF4CB37D3711}"/>
          </ac:grpSpMkLst>
        </pc:grpChg>
        <pc:grpChg chg="mod">
          <ac:chgData name="Minh Tran" userId="59ade502-7af3-4e1d-b883-7a9e2f25f753" providerId="ADAL" clId="{B27C2AB0-6E6F-4507-9BBA-84CD93A8B44E}" dt="2023-08-17T08:02:01.902" v="8371" actId="165"/>
          <ac:grpSpMkLst>
            <pc:docMk/>
            <pc:sldMk cId="146490674" sldId="479"/>
            <ac:grpSpMk id="16" creationId="{38D5BB6C-7558-29B1-3A10-46E9515422D5}"/>
          </ac:grpSpMkLst>
        </pc:grpChg>
        <pc:grpChg chg="mod">
          <ac:chgData name="Minh Tran" userId="59ade502-7af3-4e1d-b883-7a9e2f25f753" providerId="ADAL" clId="{B27C2AB0-6E6F-4507-9BBA-84CD93A8B44E}" dt="2023-08-17T08:02:01.902" v="8371" actId="165"/>
          <ac:grpSpMkLst>
            <pc:docMk/>
            <pc:sldMk cId="146490674" sldId="479"/>
            <ac:grpSpMk id="17" creationId="{09FAB336-1823-53C8-0F1C-DB84776E580B}"/>
          </ac:grpSpMkLst>
        </pc:grpChg>
        <pc:grpChg chg="del mod topLvl">
          <ac:chgData name="Minh Tran" userId="59ade502-7af3-4e1d-b883-7a9e2f25f753" providerId="ADAL" clId="{B27C2AB0-6E6F-4507-9BBA-84CD93A8B44E}" dt="2023-08-17T08:04:29.557" v="8429" actId="478"/>
          <ac:grpSpMkLst>
            <pc:docMk/>
            <pc:sldMk cId="146490674" sldId="479"/>
            <ac:grpSpMk id="20" creationId="{4BC90185-8BB9-E055-4C09-C74B1DFB9165}"/>
          </ac:grpSpMkLst>
        </pc:grpChg>
        <pc:grpChg chg="del mod topLvl">
          <ac:chgData name="Minh Tran" userId="59ade502-7af3-4e1d-b883-7a9e2f25f753" providerId="ADAL" clId="{B27C2AB0-6E6F-4507-9BBA-84CD93A8B44E}" dt="2023-08-17T08:04:26.622" v="8428" actId="478"/>
          <ac:grpSpMkLst>
            <pc:docMk/>
            <pc:sldMk cId="146490674" sldId="479"/>
            <ac:grpSpMk id="21" creationId="{6CC7487D-5D06-B1AB-DB36-C0A94F014A9C}"/>
          </ac:grpSpMkLst>
        </pc:grpChg>
        <pc:grpChg chg="mod">
          <ac:chgData name="Minh Tran" userId="59ade502-7af3-4e1d-b883-7a9e2f25f753" providerId="ADAL" clId="{B27C2AB0-6E6F-4507-9BBA-84CD93A8B44E}" dt="2023-08-17T08:02:01.902" v="8371" actId="165"/>
          <ac:grpSpMkLst>
            <pc:docMk/>
            <pc:sldMk cId="146490674" sldId="479"/>
            <ac:grpSpMk id="23" creationId="{CA6B9063-36C8-4B62-5659-99B8ECCE91AB}"/>
          </ac:grpSpMkLst>
        </pc:grpChg>
        <pc:grpChg chg="mod">
          <ac:chgData name="Minh Tran" userId="59ade502-7af3-4e1d-b883-7a9e2f25f753" providerId="ADAL" clId="{B27C2AB0-6E6F-4507-9BBA-84CD93A8B44E}" dt="2023-08-17T08:02:01.902" v="8371" actId="165"/>
          <ac:grpSpMkLst>
            <pc:docMk/>
            <pc:sldMk cId="146490674" sldId="479"/>
            <ac:grpSpMk id="24" creationId="{BB286A58-B8DF-87C3-BCCB-816BC8C9B75C}"/>
          </ac:grpSpMkLst>
        </pc:grpChg>
        <pc:grpChg chg="del mod topLvl">
          <ac:chgData name="Minh Tran" userId="59ade502-7af3-4e1d-b883-7a9e2f25f753" providerId="ADAL" clId="{B27C2AB0-6E6F-4507-9BBA-84CD93A8B44E}" dt="2023-08-17T08:03:30.493" v="8405" actId="165"/>
          <ac:grpSpMkLst>
            <pc:docMk/>
            <pc:sldMk cId="146490674" sldId="479"/>
            <ac:grpSpMk id="29" creationId="{1EB27EC3-2051-D44A-43AB-FE6325F09AE8}"/>
          </ac:grpSpMkLst>
        </pc:grpChg>
        <pc:grpChg chg="mod topLvl">
          <ac:chgData name="Minh Tran" userId="59ade502-7af3-4e1d-b883-7a9e2f25f753" providerId="ADAL" clId="{B27C2AB0-6E6F-4507-9BBA-84CD93A8B44E}" dt="2023-08-17T08:07:54.475" v="8487" actId="1037"/>
          <ac:grpSpMkLst>
            <pc:docMk/>
            <pc:sldMk cId="146490674" sldId="479"/>
            <ac:grpSpMk id="31" creationId="{2D019365-243B-6A31-50DC-14667FB8921E}"/>
          </ac:grpSpMkLst>
        </pc:grpChg>
        <pc:grpChg chg="del mod topLvl">
          <ac:chgData name="Minh Tran" userId="59ade502-7af3-4e1d-b883-7a9e2f25f753" providerId="ADAL" clId="{B27C2AB0-6E6F-4507-9BBA-84CD93A8B44E}" dt="2023-08-17T08:03:47.087" v="8407" actId="165"/>
          <ac:grpSpMkLst>
            <pc:docMk/>
            <pc:sldMk cId="146490674" sldId="479"/>
            <ac:grpSpMk id="32" creationId="{754C7C1A-60AD-B476-B4F3-18F24C3282E3}"/>
          </ac:grpSpMkLst>
        </pc:grpChg>
        <pc:grpChg chg="mod">
          <ac:chgData name="Minh Tran" userId="59ade502-7af3-4e1d-b883-7a9e2f25f753" providerId="ADAL" clId="{B27C2AB0-6E6F-4507-9BBA-84CD93A8B44E}" dt="2023-08-17T08:08:07.234" v="8489" actId="1076"/>
          <ac:grpSpMkLst>
            <pc:docMk/>
            <pc:sldMk cId="146490674" sldId="479"/>
            <ac:grpSpMk id="38" creationId="{BBB1AA7D-EE89-1AEF-15A0-7848E3EF581B}"/>
          </ac:grpSpMkLst>
        </pc:grpChg>
        <pc:grpChg chg="mod">
          <ac:chgData name="Minh Tran" userId="59ade502-7af3-4e1d-b883-7a9e2f25f753" providerId="ADAL" clId="{B27C2AB0-6E6F-4507-9BBA-84CD93A8B44E}" dt="2023-08-17T08:08:07.234" v="8489" actId="1076"/>
          <ac:grpSpMkLst>
            <pc:docMk/>
            <pc:sldMk cId="146490674" sldId="479"/>
            <ac:grpSpMk id="39" creationId="{0FB7702C-EB0E-B54D-E006-6C3156AE09CC}"/>
          </ac:grpSpMkLst>
        </pc:grpChg>
        <pc:grpChg chg="del">
          <ac:chgData name="Minh Tran" userId="59ade502-7af3-4e1d-b883-7a9e2f25f753" providerId="ADAL" clId="{B27C2AB0-6E6F-4507-9BBA-84CD93A8B44E}" dt="2023-08-17T08:02:01.902" v="8371" actId="165"/>
          <ac:grpSpMkLst>
            <pc:docMk/>
            <pc:sldMk cId="146490674" sldId="479"/>
            <ac:grpSpMk id="47" creationId="{24E2B75F-ED9E-3796-F26B-C404FB623948}"/>
          </ac:grpSpMkLst>
        </pc:grpChg>
        <pc:grpChg chg="add del mod">
          <ac:chgData name="Minh Tran" userId="59ade502-7af3-4e1d-b883-7a9e2f25f753" providerId="ADAL" clId="{B27C2AB0-6E6F-4507-9BBA-84CD93A8B44E}" dt="2023-08-17T08:28:47.875" v="8679" actId="165"/>
          <ac:grpSpMkLst>
            <pc:docMk/>
            <pc:sldMk cId="146490674" sldId="479"/>
            <ac:grpSpMk id="68" creationId="{2C5D23D1-E613-2A7D-3B2B-825B1ED58677}"/>
          </ac:grpSpMkLst>
        </pc:grpChg>
        <pc:grpChg chg="add del mod">
          <ac:chgData name="Minh Tran" userId="59ade502-7af3-4e1d-b883-7a9e2f25f753" providerId="ADAL" clId="{B27C2AB0-6E6F-4507-9BBA-84CD93A8B44E}" dt="2023-08-17T08:25:30.961" v="8658" actId="165"/>
          <ac:grpSpMkLst>
            <pc:docMk/>
            <pc:sldMk cId="146490674" sldId="479"/>
            <ac:grpSpMk id="69" creationId="{B4709C41-5FDC-560F-3ADB-4B517724FE60}"/>
          </ac:grpSpMkLst>
        </pc:grpChg>
        <pc:grpChg chg="add mod">
          <ac:chgData name="Minh Tran" userId="59ade502-7af3-4e1d-b883-7a9e2f25f753" providerId="ADAL" clId="{B27C2AB0-6E6F-4507-9BBA-84CD93A8B44E}" dt="2023-08-17T09:39:11.439" v="8995" actId="1038"/>
          <ac:grpSpMkLst>
            <pc:docMk/>
            <pc:sldMk cId="146490674" sldId="479"/>
            <ac:grpSpMk id="82" creationId="{D255FE4C-CDDD-1BC9-244D-9D515D02605E}"/>
          </ac:grpSpMkLst>
        </pc:grpChg>
        <pc:grpChg chg="add del mod">
          <ac:chgData name="Minh Tran" userId="59ade502-7af3-4e1d-b883-7a9e2f25f753" providerId="ADAL" clId="{B27C2AB0-6E6F-4507-9BBA-84CD93A8B44E}" dt="2023-08-17T08:52:06.072" v="8691" actId="165"/>
          <ac:grpSpMkLst>
            <pc:docMk/>
            <pc:sldMk cId="146490674" sldId="479"/>
            <ac:grpSpMk id="83" creationId="{E59C563F-0AAC-DF5E-1F4C-7769F28576F3}"/>
          </ac:grpSpMkLst>
        </pc:grpChg>
        <pc:graphicFrameChg chg="del">
          <ac:chgData name="Minh Tran" userId="59ade502-7af3-4e1d-b883-7a9e2f25f753" providerId="ADAL" clId="{B27C2AB0-6E6F-4507-9BBA-84CD93A8B44E}" dt="2023-08-17T08:01:50.627" v="8370" actId="478"/>
          <ac:graphicFrameMkLst>
            <pc:docMk/>
            <pc:sldMk cId="146490674" sldId="479"/>
            <ac:graphicFrameMk id="56" creationId="{A4513C19-9E0E-1B48-1907-4D7FD8750DEE}"/>
          </ac:graphicFrameMkLst>
        </pc:graphicFrameChg>
        <pc:picChg chg="add del mod">
          <ac:chgData name="Minh Tran" userId="59ade502-7af3-4e1d-b883-7a9e2f25f753" providerId="ADAL" clId="{B27C2AB0-6E6F-4507-9BBA-84CD93A8B44E}" dt="2023-08-17T08:06:57.273" v="8458"/>
          <ac:picMkLst>
            <pc:docMk/>
            <pc:sldMk cId="146490674" sldId="479"/>
            <ac:picMk id="6" creationId="{A117E047-F991-9790-7811-B790C1AE8613}"/>
          </ac:picMkLst>
        </pc:picChg>
        <pc:picChg chg="mod topLvl">
          <ac:chgData name="Minh Tran" userId="59ade502-7af3-4e1d-b883-7a9e2f25f753" providerId="ADAL" clId="{B27C2AB0-6E6F-4507-9BBA-84CD93A8B44E}" dt="2023-08-17T08:02:01.902" v="8371" actId="165"/>
          <ac:picMkLst>
            <pc:docMk/>
            <pc:sldMk cId="146490674" sldId="479"/>
            <ac:picMk id="9" creationId="{966E875F-3FBF-CB82-D2F3-F694466855C1}"/>
          </ac:picMkLst>
        </pc:picChg>
        <pc:picChg chg="add mod topLvl">
          <ac:chgData name="Minh Tran" userId="59ade502-7af3-4e1d-b883-7a9e2f25f753" providerId="ADAL" clId="{B27C2AB0-6E6F-4507-9BBA-84CD93A8B44E}" dt="2023-08-17T08:28:47.875" v="8679" actId="165"/>
          <ac:picMkLst>
            <pc:docMk/>
            <pc:sldMk cId="146490674" sldId="479"/>
            <ac:picMk id="11" creationId="{38527545-2465-465B-8404-15E63C976804}"/>
          </ac:picMkLst>
        </pc:picChg>
        <pc:picChg chg="mod">
          <ac:chgData name="Minh Tran" userId="59ade502-7af3-4e1d-b883-7a9e2f25f753" providerId="ADAL" clId="{B27C2AB0-6E6F-4507-9BBA-84CD93A8B44E}" dt="2023-08-17T08:02:01.902" v="8371" actId="165"/>
          <ac:picMkLst>
            <pc:docMk/>
            <pc:sldMk cId="146490674" sldId="479"/>
            <ac:picMk id="13" creationId="{5E4D679F-6AB2-B09C-418C-54A0D0A46CCB}"/>
          </ac:picMkLst>
        </pc:picChg>
        <pc:picChg chg="mod">
          <ac:chgData name="Minh Tran" userId="59ade502-7af3-4e1d-b883-7a9e2f25f753" providerId="ADAL" clId="{B27C2AB0-6E6F-4507-9BBA-84CD93A8B44E}" dt="2023-08-17T08:02:01.902" v="8371" actId="165"/>
          <ac:picMkLst>
            <pc:docMk/>
            <pc:sldMk cId="146490674" sldId="479"/>
            <ac:picMk id="18" creationId="{CDC90A12-7232-8E4D-E74C-111D81D830D9}"/>
          </ac:picMkLst>
        </pc:picChg>
        <pc:picChg chg="mod">
          <ac:chgData name="Minh Tran" userId="59ade502-7af3-4e1d-b883-7a9e2f25f753" providerId="ADAL" clId="{B27C2AB0-6E6F-4507-9BBA-84CD93A8B44E}" dt="2023-08-17T08:02:01.902" v="8371" actId="165"/>
          <ac:picMkLst>
            <pc:docMk/>
            <pc:sldMk cId="146490674" sldId="479"/>
            <ac:picMk id="25" creationId="{42CF6CF8-250B-A0E1-6755-530C116F81C2}"/>
          </ac:picMkLst>
        </pc:picChg>
        <pc:picChg chg="mod">
          <ac:chgData name="Minh Tran" userId="59ade502-7af3-4e1d-b883-7a9e2f25f753" providerId="ADAL" clId="{B27C2AB0-6E6F-4507-9BBA-84CD93A8B44E}" dt="2023-08-17T08:02:01.902" v="8371" actId="165"/>
          <ac:picMkLst>
            <pc:docMk/>
            <pc:sldMk cId="146490674" sldId="479"/>
            <ac:picMk id="27" creationId="{77C6E63C-DCAA-06CB-06CB-D57E3701D1F8}"/>
          </ac:picMkLst>
        </pc:picChg>
        <pc:picChg chg="mod topLvl">
          <ac:chgData name="Minh Tran" userId="59ade502-7af3-4e1d-b883-7a9e2f25f753" providerId="ADAL" clId="{B27C2AB0-6E6F-4507-9BBA-84CD93A8B44E}" dt="2023-08-17T08:07:54.475" v="8487" actId="1037"/>
          <ac:picMkLst>
            <pc:docMk/>
            <pc:sldMk cId="146490674" sldId="479"/>
            <ac:picMk id="33" creationId="{F87619ED-8767-7C80-4BB1-1724387B9557}"/>
          </ac:picMkLst>
        </pc:picChg>
        <pc:picChg chg="mod">
          <ac:chgData name="Minh Tran" userId="59ade502-7af3-4e1d-b883-7a9e2f25f753" providerId="ADAL" clId="{B27C2AB0-6E6F-4507-9BBA-84CD93A8B44E}" dt="2023-08-17T08:07:54.475" v="8487" actId="1037"/>
          <ac:picMkLst>
            <pc:docMk/>
            <pc:sldMk cId="146490674" sldId="479"/>
            <ac:picMk id="35" creationId="{678A3B14-6891-24CE-C789-387A91CE8DBC}"/>
          </ac:picMkLst>
        </pc:picChg>
        <pc:picChg chg="mod">
          <ac:chgData name="Minh Tran" userId="59ade502-7af3-4e1d-b883-7a9e2f25f753" providerId="ADAL" clId="{B27C2AB0-6E6F-4507-9BBA-84CD93A8B44E}" dt="2023-08-17T08:08:07.234" v="8489" actId="1076"/>
          <ac:picMkLst>
            <pc:docMk/>
            <pc:sldMk cId="146490674" sldId="479"/>
            <ac:picMk id="41" creationId="{993DF008-7EA6-D405-F501-3373B5B181ED}"/>
          </ac:picMkLst>
        </pc:picChg>
        <pc:picChg chg="mod">
          <ac:chgData name="Minh Tran" userId="59ade502-7af3-4e1d-b883-7a9e2f25f753" providerId="ADAL" clId="{B27C2AB0-6E6F-4507-9BBA-84CD93A8B44E}" dt="2023-08-17T08:08:07.234" v="8489" actId="1076"/>
          <ac:picMkLst>
            <pc:docMk/>
            <pc:sldMk cId="146490674" sldId="479"/>
            <ac:picMk id="44" creationId="{091766C9-FD79-A078-1400-F6BDF39523C6}"/>
          </ac:picMkLst>
        </pc:picChg>
        <pc:picChg chg="add del mod">
          <ac:chgData name="Minh Tran" userId="59ade502-7af3-4e1d-b883-7a9e2f25f753" providerId="ADAL" clId="{B27C2AB0-6E6F-4507-9BBA-84CD93A8B44E}" dt="2023-08-17T08:08:38.286" v="8495"/>
          <ac:picMkLst>
            <pc:docMk/>
            <pc:sldMk cId="146490674" sldId="479"/>
            <ac:picMk id="49" creationId="{7EF226C1-2B1B-2E1A-BEC2-D309F89B4B7A}"/>
          </ac:picMkLst>
        </pc:picChg>
        <pc:picChg chg="add mod topLvl">
          <ac:chgData name="Minh Tran" userId="59ade502-7af3-4e1d-b883-7a9e2f25f753" providerId="ADAL" clId="{B27C2AB0-6E6F-4507-9BBA-84CD93A8B44E}" dt="2023-08-17T08:28:47.875" v="8679" actId="165"/>
          <ac:picMkLst>
            <pc:docMk/>
            <pc:sldMk cId="146490674" sldId="479"/>
            <ac:picMk id="51" creationId="{E8FB9130-984A-8A2A-BE15-0FAE8F07FBD8}"/>
          </ac:picMkLst>
        </pc:picChg>
        <pc:picChg chg="add mod topLvl">
          <ac:chgData name="Minh Tran" userId="59ade502-7af3-4e1d-b883-7a9e2f25f753" providerId="ADAL" clId="{B27C2AB0-6E6F-4507-9BBA-84CD93A8B44E}" dt="2023-08-17T08:28:47.875" v="8679" actId="165"/>
          <ac:picMkLst>
            <pc:docMk/>
            <pc:sldMk cId="146490674" sldId="479"/>
            <ac:picMk id="53" creationId="{704BE69A-A399-1580-8AD4-DDC3BCC194B2}"/>
          </ac:picMkLst>
        </pc:picChg>
        <pc:picChg chg="add mod topLvl">
          <ac:chgData name="Minh Tran" userId="59ade502-7af3-4e1d-b883-7a9e2f25f753" providerId="ADAL" clId="{B27C2AB0-6E6F-4507-9BBA-84CD93A8B44E}" dt="2023-08-17T08:28:47.875" v="8679" actId="165"/>
          <ac:picMkLst>
            <pc:docMk/>
            <pc:sldMk cId="146490674" sldId="479"/>
            <ac:picMk id="54" creationId="{9255F1A9-E93C-5A05-4620-88B852A74D8D}"/>
          </ac:picMkLst>
        </pc:picChg>
        <pc:picChg chg="add mod topLvl">
          <ac:chgData name="Minh Tran" userId="59ade502-7af3-4e1d-b883-7a9e2f25f753" providerId="ADAL" clId="{B27C2AB0-6E6F-4507-9BBA-84CD93A8B44E}" dt="2023-08-17T08:28:47.875" v="8679" actId="165"/>
          <ac:picMkLst>
            <pc:docMk/>
            <pc:sldMk cId="146490674" sldId="479"/>
            <ac:picMk id="55" creationId="{56334EF7-A6CD-9CB6-6D78-D957E33AB1A6}"/>
          </ac:picMkLst>
        </pc:picChg>
        <pc:picChg chg="add del mod">
          <ac:chgData name="Minh Tran" userId="59ade502-7af3-4e1d-b883-7a9e2f25f753" providerId="ADAL" clId="{B27C2AB0-6E6F-4507-9BBA-84CD93A8B44E}" dt="2023-08-17T08:12:22.635" v="8563"/>
          <ac:picMkLst>
            <pc:docMk/>
            <pc:sldMk cId="146490674" sldId="479"/>
            <ac:picMk id="62" creationId="{D3F17C6E-AFE3-5064-11C3-C666031F6BCB}"/>
          </ac:picMkLst>
        </pc:picChg>
        <pc:picChg chg="add mod topLvl">
          <ac:chgData name="Minh Tran" userId="59ade502-7af3-4e1d-b883-7a9e2f25f753" providerId="ADAL" clId="{B27C2AB0-6E6F-4507-9BBA-84CD93A8B44E}" dt="2023-08-17T09:32:35.849" v="8925" actId="1038"/>
          <ac:picMkLst>
            <pc:docMk/>
            <pc:sldMk cId="146490674" sldId="479"/>
            <ac:picMk id="64" creationId="{0A1431A2-1B83-B9EF-80F5-0556CD7518FA}"/>
          </ac:picMkLst>
        </pc:picChg>
        <pc:picChg chg="add mod topLvl">
          <ac:chgData name="Minh Tran" userId="59ade502-7af3-4e1d-b883-7a9e2f25f753" providerId="ADAL" clId="{B27C2AB0-6E6F-4507-9BBA-84CD93A8B44E}" dt="2023-08-17T09:32:35.849" v="8925" actId="1038"/>
          <ac:picMkLst>
            <pc:docMk/>
            <pc:sldMk cId="146490674" sldId="479"/>
            <ac:picMk id="65" creationId="{D80E7910-F7A7-9552-9ACE-AC6DF2C88571}"/>
          </ac:picMkLst>
        </pc:picChg>
        <pc:picChg chg="mod topLvl">
          <ac:chgData name="Minh Tran" userId="59ade502-7af3-4e1d-b883-7a9e2f25f753" providerId="ADAL" clId="{B27C2AB0-6E6F-4507-9BBA-84CD93A8B44E}" dt="2023-08-17T08:54:32.621" v="8748" actId="1035"/>
          <ac:picMkLst>
            <pc:docMk/>
            <pc:sldMk cId="146490674" sldId="479"/>
            <ac:picMk id="71" creationId="{DD522FB8-F8FA-FEB4-EE3B-4FB1377556B0}"/>
          </ac:picMkLst>
        </pc:picChg>
        <pc:picChg chg="mod topLvl">
          <ac:chgData name="Minh Tran" userId="59ade502-7af3-4e1d-b883-7a9e2f25f753" providerId="ADAL" clId="{B27C2AB0-6E6F-4507-9BBA-84CD93A8B44E}" dt="2023-08-17T08:54:32.621" v="8748" actId="1035"/>
          <ac:picMkLst>
            <pc:docMk/>
            <pc:sldMk cId="146490674" sldId="479"/>
            <ac:picMk id="73" creationId="{35D13FD8-7AF6-5D59-17CD-14DE50A28D2A}"/>
          </ac:picMkLst>
        </pc:picChg>
        <pc:picChg chg="mod topLvl">
          <ac:chgData name="Minh Tran" userId="59ade502-7af3-4e1d-b883-7a9e2f25f753" providerId="ADAL" clId="{B27C2AB0-6E6F-4507-9BBA-84CD93A8B44E}" dt="2023-08-17T08:54:32.621" v="8748" actId="1035"/>
          <ac:picMkLst>
            <pc:docMk/>
            <pc:sldMk cId="146490674" sldId="479"/>
            <ac:picMk id="75" creationId="{A8A9A4B3-708D-2BAA-1A81-28B59D3671BE}"/>
          </ac:picMkLst>
        </pc:picChg>
        <pc:picChg chg="mod topLvl">
          <ac:chgData name="Minh Tran" userId="59ade502-7af3-4e1d-b883-7a9e2f25f753" providerId="ADAL" clId="{B27C2AB0-6E6F-4507-9BBA-84CD93A8B44E}" dt="2023-08-17T08:54:32.621" v="8748" actId="1035"/>
          <ac:picMkLst>
            <pc:docMk/>
            <pc:sldMk cId="146490674" sldId="479"/>
            <ac:picMk id="76" creationId="{5A99FE21-A9B4-913E-1986-8A632CE8FFB4}"/>
          </ac:picMkLst>
        </pc:picChg>
        <pc:picChg chg="mod topLvl">
          <ac:chgData name="Minh Tran" userId="59ade502-7af3-4e1d-b883-7a9e2f25f753" providerId="ADAL" clId="{B27C2AB0-6E6F-4507-9BBA-84CD93A8B44E}" dt="2023-08-17T08:54:32.621" v="8748" actId="1035"/>
          <ac:picMkLst>
            <pc:docMk/>
            <pc:sldMk cId="146490674" sldId="479"/>
            <ac:picMk id="77" creationId="{47BD75EC-82AB-CDB5-7C0B-104974ECB17F}"/>
          </ac:picMkLst>
        </pc:picChg>
        <pc:picChg chg="mod topLvl">
          <ac:chgData name="Minh Tran" userId="59ade502-7af3-4e1d-b883-7a9e2f25f753" providerId="ADAL" clId="{B27C2AB0-6E6F-4507-9BBA-84CD93A8B44E}" dt="2023-08-17T08:25:56.943" v="8659" actId="164"/>
          <ac:picMkLst>
            <pc:docMk/>
            <pc:sldMk cId="146490674" sldId="479"/>
            <ac:picMk id="80" creationId="{8869E9C9-E93C-D3BA-69EF-79A1B7C1750E}"/>
          </ac:picMkLst>
        </pc:picChg>
        <pc:picChg chg="mod topLvl">
          <ac:chgData name="Minh Tran" userId="59ade502-7af3-4e1d-b883-7a9e2f25f753" providerId="ADAL" clId="{B27C2AB0-6E6F-4507-9BBA-84CD93A8B44E}" dt="2023-08-17T08:25:56.943" v="8659" actId="164"/>
          <ac:picMkLst>
            <pc:docMk/>
            <pc:sldMk cId="146490674" sldId="479"/>
            <ac:picMk id="81" creationId="{7BFD6C0A-61B4-15B5-2270-B86345EDD76F}"/>
          </ac:picMkLst>
        </pc:picChg>
        <pc:cxnChg chg="del mod topLvl">
          <ac:chgData name="Minh Tran" userId="59ade502-7af3-4e1d-b883-7a9e2f25f753" providerId="ADAL" clId="{B27C2AB0-6E6F-4507-9BBA-84CD93A8B44E}" dt="2023-08-17T08:02:04.558" v="8372" actId="478"/>
          <ac:cxnSpMkLst>
            <pc:docMk/>
            <pc:sldMk cId="146490674" sldId="479"/>
            <ac:cxnSpMk id="37" creationId="{126243FF-9546-891D-81AD-8173B900E8DA}"/>
          </ac:cxnSpMkLst>
        </pc:cxnChg>
        <pc:cxnChg chg="del mod topLvl">
          <ac:chgData name="Minh Tran" userId="59ade502-7af3-4e1d-b883-7a9e2f25f753" providerId="ADAL" clId="{B27C2AB0-6E6F-4507-9BBA-84CD93A8B44E}" dt="2023-08-17T08:02:11.845" v="8375" actId="478"/>
          <ac:cxnSpMkLst>
            <pc:docMk/>
            <pc:sldMk cId="146490674" sldId="479"/>
            <ac:cxnSpMk id="40" creationId="{5547004D-B8EF-F7A3-55D5-5A0997B17FA8}"/>
          </ac:cxnSpMkLst>
        </pc:cxnChg>
        <pc:cxnChg chg="del mod topLvl">
          <ac:chgData name="Minh Tran" userId="59ade502-7af3-4e1d-b883-7a9e2f25f753" providerId="ADAL" clId="{B27C2AB0-6E6F-4507-9BBA-84CD93A8B44E}" dt="2023-08-17T08:02:08.725" v="8374" actId="478"/>
          <ac:cxnSpMkLst>
            <pc:docMk/>
            <pc:sldMk cId="146490674" sldId="479"/>
            <ac:cxnSpMk id="43" creationId="{D6FD2E58-24D0-5D6A-1FA8-70ECAAD3204F}"/>
          </ac:cxnSpMkLst>
        </pc:cxnChg>
        <pc:cxnChg chg="del mod">
          <ac:chgData name="Minh Tran" userId="59ade502-7af3-4e1d-b883-7a9e2f25f753" providerId="ADAL" clId="{B27C2AB0-6E6F-4507-9BBA-84CD93A8B44E}" dt="2023-08-17T08:01:47.358" v="8369" actId="478"/>
          <ac:cxnSpMkLst>
            <pc:docMk/>
            <pc:sldMk cId="146490674" sldId="479"/>
            <ac:cxnSpMk id="58" creationId="{35FA3FDC-139A-2F61-EF06-374A4E9DB3AC}"/>
          </ac:cxnSpMkLst>
        </pc:cxnChg>
        <pc:cxnChg chg="add mod">
          <ac:chgData name="Minh Tran" userId="59ade502-7af3-4e1d-b883-7a9e2f25f753" providerId="ADAL" clId="{B27C2AB0-6E6F-4507-9BBA-84CD93A8B44E}" dt="2023-08-17T09:27:26.281" v="8861" actId="14100"/>
          <ac:cxnSpMkLst>
            <pc:docMk/>
            <pc:sldMk cId="146490674" sldId="479"/>
            <ac:cxnSpMk id="88" creationId="{93AA8113-46A0-2DAE-104F-35D024BF0778}"/>
          </ac:cxnSpMkLst>
        </pc:cxnChg>
        <pc:cxnChg chg="add mod">
          <ac:chgData name="Minh Tran" userId="59ade502-7af3-4e1d-b883-7a9e2f25f753" providerId="ADAL" clId="{B27C2AB0-6E6F-4507-9BBA-84CD93A8B44E}" dt="2023-08-17T09:29:49.066" v="8886" actId="692"/>
          <ac:cxnSpMkLst>
            <pc:docMk/>
            <pc:sldMk cId="146490674" sldId="479"/>
            <ac:cxnSpMk id="92" creationId="{E23E0623-35BF-4A3A-1610-94FB9537F248}"/>
          </ac:cxnSpMkLst>
        </pc:cxnChg>
        <pc:cxnChg chg="add mod">
          <ac:chgData name="Minh Tran" userId="59ade502-7af3-4e1d-b883-7a9e2f25f753" providerId="ADAL" clId="{B27C2AB0-6E6F-4507-9BBA-84CD93A8B44E}" dt="2023-08-17T09:33:24.926" v="8948" actId="14100"/>
          <ac:cxnSpMkLst>
            <pc:docMk/>
            <pc:sldMk cId="146490674" sldId="479"/>
            <ac:cxnSpMk id="95" creationId="{92D38130-0A64-4FEB-23BC-ECAEACD4FF21}"/>
          </ac:cxnSpMkLst>
        </pc:cxnChg>
        <pc:cxnChg chg="add mod">
          <ac:chgData name="Minh Tran" userId="59ade502-7af3-4e1d-b883-7a9e2f25f753" providerId="ADAL" clId="{B27C2AB0-6E6F-4507-9BBA-84CD93A8B44E}" dt="2023-08-17T09:39:44.168" v="8999" actId="692"/>
          <ac:cxnSpMkLst>
            <pc:docMk/>
            <pc:sldMk cId="146490674" sldId="479"/>
            <ac:cxnSpMk id="100" creationId="{E408B248-FBCF-519E-9191-E191E75C9004}"/>
          </ac:cxnSpMkLst>
        </pc:cxnChg>
        <pc:cxnChg chg="add mod">
          <ac:chgData name="Minh Tran" userId="59ade502-7af3-4e1d-b883-7a9e2f25f753" providerId="ADAL" clId="{B27C2AB0-6E6F-4507-9BBA-84CD93A8B44E}" dt="2023-08-17T09:42:19.285" v="9029" actId="14100"/>
          <ac:cxnSpMkLst>
            <pc:docMk/>
            <pc:sldMk cId="146490674" sldId="479"/>
            <ac:cxnSpMk id="102" creationId="{905C6BC0-906D-E5A7-0944-429CEF3AE855}"/>
          </ac:cxnSpMkLst>
        </pc:cxnChg>
      </pc:sldChg>
      <pc:sldChg chg="add del">
        <pc:chgData name="Minh Tran" userId="59ade502-7af3-4e1d-b883-7a9e2f25f753" providerId="ADAL" clId="{B27C2AB0-6E6F-4507-9BBA-84CD93A8B44E}" dt="2023-08-17T04:23:37.025" v="6098" actId="47"/>
        <pc:sldMkLst>
          <pc:docMk/>
          <pc:sldMk cId="340815818" sldId="479"/>
        </pc:sldMkLst>
      </pc:sldChg>
      <pc:sldChg chg="delSp add del mod setBg">
        <pc:chgData name="Minh Tran" userId="59ade502-7af3-4e1d-b883-7a9e2f25f753" providerId="ADAL" clId="{B27C2AB0-6E6F-4507-9BBA-84CD93A8B44E}" dt="2023-08-17T07:23:10.891" v="7225" actId="47"/>
        <pc:sldMkLst>
          <pc:docMk/>
          <pc:sldMk cId="3044944036" sldId="479"/>
        </pc:sldMkLst>
        <pc:spChg chg="del">
          <ac:chgData name="Minh Tran" userId="59ade502-7af3-4e1d-b883-7a9e2f25f753" providerId="ADAL" clId="{B27C2AB0-6E6F-4507-9BBA-84CD93A8B44E}" dt="2023-08-17T07:21:03.530" v="7224" actId="478"/>
          <ac:spMkLst>
            <pc:docMk/>
            <pc:sldMk cId="3044944036" sldId="479"/>
            <ac:spMk id="3" creationId="{59392D68-3CAE-4C0E-A787-2E60EE015FFE}"/>
          </ac:spMkLst>
        </pc:spChg>
        <pc:spChg chg="del">
          <ac:chgData name="Minh Tran" userId="59ade502-7af3-4e1d-b883-7a9e2f25f753" providerId="ADAL" clId="{B27C2AB0-6E6F-4507-9BBA-84CD93A8B44E}" dt="2023-08-17T07:18:35.079" v="7163" actId="478"/>
          <ac:spMkLst>
            <pc:docMk/>
            <pc:sldMk cId="3044944036" sldId="479"/>
            <ac:spMk id="4" creationId="{D4F253FF-C6DD-4529-8DB2-4C6707621876}"/>
          </ac:spMkLst>
        </pc:spChg>
      </pc:sldChg>
      <pc:sldChg chg="addSp delSp modSp add del mod">
        <pc:chgData name="Minh Tran" userId="59ade502-7af3-4e1d-b883-7a9e2f25f753" providerId="ADAL" clId="{B27C2AB0-6E6F-4507-9BBA-84CD93A8B44E}" dt="2023-08-17T04:19:33.623" v="6086" actId="47"/>
        <pc:sldMkLst>
          <pc:docMk/>
          <pc:sldMk cId="3224046746" sldId="480"/>
        </pc:sldMkLst>
        <pc:picChg chg="add del mod">
          <ac:chgData name="Minh Tran" userId="59ade502-7af3-4e1d-b883-7a9e2f25f753" providerId="ADAL" clId="{B27C2AB0-6E6F-4507-9BBA-84CD93A8B44E}" dt="2023-08-17T04:12:15.692" v="6058" actId="21"/>
          <ac:picMkLst>
            <pc:docMk/>
            <pc:sldMk cId="3224046746" sldId="480"/>
            <ac:picMk id="11" creationId="{5AFA8B65-95B6-F4C7-3DB1-4DCE7BED9560}"/>
          </ac:picMkLst>
        </pc:picChg>
        <pc:picChg chg="del mod">
          <ac:chgData name="Minh Tran" userId="59ade502-7af3-4e1d-b883-7a9e2f25f753" providerId="ADAL" clId="{B27C2AB0-6E6F-4507-9BBA-84CD93A8B44E}" dt="2023-08-17T04:11:46.561" v="6053" actId="478"/>
          <ac:picMkLst>
            <pc:docMk/>
            <pc:sldMk cId="3224046746" sldId="480"/>
            <ac:picMk id="15" creationId="{13D66EEB-1640-7909-EEA0-DD7BA5F0CB39}"/>
          </ac:picMkLst>
        </pc:picChg>
      </pc:sldChg>
      <pc:sldChg chg="addSp modSp new del mod modTransition">
        <pc:chgData name="Minh Tran" userId="59ade502-7af3-4e1d-b883-7a9e2f25f753" providerId="ADAL" clId="{B27C2AB0-6E6F-4507-9BBA-84CD93A8B44E}" dt="2023-08-30T16:52:12.616" v="23295" actId="47"/>
        <pc:sldMkLst>
          <pc:docMk/>
          <pc:sldMk cId="3801915184" sldId="480"/>
        </pc:sldMkLst>
        <pc:spChg chg="mod">
          <ac:chgData name="Minh Tran" userId="59ade502-7af3-4e1d-b883-7a9e2f25f753" providerId="ADAL" clId="{B27C2AB0-6E6F-4507-9BBA-84CD93A8B44E}" dt="2023-08-17T10:12:37.077" v="9050" actId="20577"/>
          <ac:spMkLst>
            <pc:docMk/>
            <pc:sldMk cId="3801915184" sldId="480"/>
            <ac:spMk id="2" creationId="{E34E60AA-85D2-A8C4-50E5-A53983A4BCC1}"/>
          </ac:spMkLst>
        </pc:spChg>
        <pc:picChg chg="add mod">
          <ac:chgData name="Minh Tran" userId="59ade502-7af3-4e1d-b883-7a9e2f25f753" providerId="ADAL" clId="{B27C2AB0-6E6F-4507-9BBA-84CD93A8B44E}" dt="2023-08-17T10:15:40.176" v="9052" actId="1076"/>
          <ac:picMkLst>
            <pc:docMk/>
            <pc:sldMk cId="3801915184" sldId="480"/>
            <ac:picMk id="1026" creationId="{C8FDB706-4617-FA9D-0BF8-0DB3442C8A74}"/>
          </ac:picMkLst>
        </pc:picChg>
      </pc:sldChg>
      <pc:sldChg chg="addSp delSp modSp new mod modTransition modClrScheme modAnim chgLayout">
        <pc:chgData name="Minh Tran" userId="59ade502-7af3-4e1d-b883-7a9e2f25f753" providerId="ADAL" clId="{B27C2AB0-6E6F-4507-9BBA-84CD93A8B44E}" dt="2023-08-31T13:08:33.480" v="23374"/>
        <pc:sldMkLst>
          <pc:docMk/>
          <pc:sldMk cId="1371045331" sldId="481"/>
        </pc:sldMkLst>
        <pc:spChg chg="del mod ord">
          <ac:chgData name="Minh Tran" userId="59ade502-7af3-4e1d-b883-7a9e2f25f753" providerId="ADAL" clId="{B27C2AB0-6E6F-4507-9BBA-84CD93A8B44E}" dt="2023-08-18T04:05:37.072" v="9152" actId="700"/>
          <ac:spMkLst>
            <pc:docMk/>
            <pc:sldMk cId="1371045331" sldId="481"/>
            <ac:spMk id="2" creationId="{31535E65-A752-A91F-5661-F50F801F09F1}"/>
          </ac:spMkLst>
        </pc:spChg>
        <pc:spChg chg="del">
          <ac:chgData name="Minh Tran" userId="59ade502-7af3-4e1d-b883-7a9e2f25f753" providerId="ADAL" clId="{B27C2AB0-6E6F-4507-9BBA-84CD93A8B44E}" dt="2023-08-18T04:05:37.072" v="9152" actId="700"/>
          <ac:spMkLst>
            <pc:docMk/>
            <pc:sldMk cId="1371045331" sldId="481"/>
            <ac:spMk id="3" creationId="{4FF293EB-1E4D-8ED4-7AB6-597CDEC1B5E9}"/>
          </ac:spMkLst>
        </pc:spChg>
        <pc:spChg chg="del">
          <ac:chgData name="Minh Tran" userId="59ade502-7af3-4e1d-b883-7a9e2f25f753" providerId="ADAL" clId="{B27C2AB0-6E6F-4507-9BBA-84CD93A8B44E}" dt="2023-08-18T04:05:37.072" v="9152" actId="700"/>
          <ac:spMkLst>
            <pc:docMk/>
            <pc:sldMk cId="1371045331" sldId="481"/>
            <ac:spMk id="4" creationId="{3F1AEE90-4CF7-F857-805D-2FA1489BE30E}"/>
          </ac:spMkLst>
        </pc:spChg>
        <pc:spChg chg="add mod ord">
          <ac:chgData name="Minh Tran" userId="59ade502-7af3-4e1d-b883-7a9e2f25f753" providerId="ADAL" clId="{B27C2AB0-6E6F-4507-9BBA-84CD93A8B44E}" dt="2023-08-18T05:22:11.083" v="10178" actId="20577"/>
          <ac:spMkLst>
            <pc:docMk/>
            <pc:sldMk cId="1371045331" sldId="481"/>
            <ac:spMk id="5" creationId="{FACDAFB7-47A4-17E3-1D76-11E00576F45F}"/>
          </ac:spMkLst>
        </pc:spChg>
        <pc:spChg chg="add del mod">
          <ac:chgData name="Minh Tran" userId="59ade502-7af3-4e1d-b883-7a9e2f25f753" providerId="ADAL" clId="{B27C2AB0-6E6F-4507-9BBA-84CD93A8B44E}" dt="2023-08-18T04:10:48.907" v="9218"/>
          <ac:spMkLst>
            <pc:docMk/>
            <pc:sldMk cId="1371045331" sldId="481"/>
            <ac:spMk id="9" creationId="{D9723FDF-A7B7-A030-FB30-1D2490311112}"/>
          </ac:spMkLst>
        </pc:spChg>
        <pc:spChg chg="add mod">
          <ac:chgData name="Minh Tran" userId="59ade502-7af3-4e1d-b883-7a9e2f25f753" providerId="ADAL" clId="{B27C2AB0-6E6F-4507-9BBA-84CD93A8B44E}" dt="2023-08-31T13:06:28.163" v="23366" actId="1036"/>
          <ac:spMkLst>
            <pc:docMk/>
            <pc:sldMk cId="1371045331" sldId="481"/>
            <ac:spMk id="11" creationId="{7421365E-70FB-D2A9-1719-1FACF103467B}"/>
          </ac:spMkLst>
        </pc:spChg>
        <pc:spChg chg="add del mod">
          <ac:chgData name="Minh Tran" userId="59ade502-7af3-4e1d-b883-7a9e2f25f753" providerId="ADAL" clId="{B27C2AB0-6E6F-4507-9BBA-84CD93A8B44E}" dt="2023-08-18T04:11:31.509" v="9223"/>
          <ac:spMkLst>
            <pc:docMk/>
            <pc:sldMk cId="1371045331" sldId="481"/>
            <ac:spMk id="13" creationId="{FA4463C6-4CFB-F067-E9BE-6B99C3E19753}"/>
          </ac:spMkLst>
        </pc:spChg>
        <pc:spChg chg="add del mod">
          <ac:chgData name="Minh Tran" userId="59ade502-7af3-4e1d-b883-7a9e2f25f753" providerId="ADAL" clId="{B27C2AB0-6E6F-4507-9BBA-84CD93A8B44E}" dt="2023-08-18T04:11:31.509" v="9223"/>
          <ac:spMkLst>
            <pc:docMk/>
            <pc:sldMk cId="1371045331" sldId="481"/>
            <ac:spMk id="14" creationId="{31F6FF1A-62F4-0150-A29A-836E316EE13D}"/>
          </ac:spMkLst>
        </pc:spChg>
        <pc:spChg chg="add del mod">
          <ac:chgData name="Minh Tran" userId="59ade502-7af3-4e1d-b883-7a9e2f25f753" providerId="ADAL" clId="{B27C2AB0-6E6F-4507-9BBA-84CD93A8B44E}" dt="2023-08-18T04:11:31.509" v="9223"/>
          <ac:spMkLst>
            <pc:docMk/>
            <pc:sldMk cId="1371045331" sldId="481"/>
            <ac:spMk id="15" creationId="{9CE7A396-F80F-D4D2-56A7-37D5A5A616BB}"/>
          </ac:spMkLst>
        </pc:spChg>
        <pc:spChg chg="add del mod">
          <ac:chgData name="Minh Tran" userId="59ade502-7af3-4e1d-b883-7a9e2f25f753" providerId="ADAL" clId="{B27C2AB0-6E6F-4507-9BBA-84CD93A8B44E}" dt="2023-08-18T04:11:31.509" v="9223"/>
          <ac:spMkLst>
            <pc:docMk/>
            <pc:sldMk cId="1371045331" sldId="481"/>
            <ac:spMk id="16" creationId="{2F088051-C898-2E8F-61A8-552FA156EFFF}"/>
          </ac:spMkLst>
        </pc:spChg>
        <pc:spChg chg="add mod">
          <ac:chgData name="Minh Tran" userId="59ade502-7af3-4e1d-b883-7a9e2f25f753" providerId="ADAL" clId="{B27C2AB0-6E6F-4507-9BBA-84CD93A8B44E}" dt="2023-08-31T13:06:28.163" v="23366" actId="1036"/>
          <ac:spMkLst>
            <pc:docMk/>
            <pc:sldMk cId="1371045331" sldId="481"/>
            <ac:spMk id="21" creationId="{25752CEB-863B-DAD2-D934-F04698AED952}"/>
          </ac:spMkLst>
        </pc:spChg>
        <pc:spChg chg="add mod">
          <ac:chgData name="Minh Tran" userId="59ade502-7af3-4e1d-b883-7a9e2f25f753" providerId="ADAL" clId="{B27C2AB0-6E6F-4507-9BBA-84CD93A8B44E}" dt="2023-08-31T13:06:28.163" v="23366" actId="1036"/>
          <ac:spMkLst>
            <pc:docMk/>
            <pc:sldMk cId="1371045331" sldId="481"/>
            <ac:spMk id="22" creationId="{7409B8B9-96BD-31E8-99C0-9655CE41ADFE}"/>
          </ac:spMkLst>
        </pc:spChg>
        <pc:spChg chg="add mod">
          <ac:chgData name="Minh Tran" userId="59ade502-7af3-4e1d-b883-7a9e2f25f753" providerId="ADAL" clId="{B27C2AB0-6E6F-4507-9BBA-84CD93A8B44E}" dt="2023-08-31T13:06:28.163" v="23366" actId="1036"/>
          <ac:spMkLst>
            <pc:docMk/>
            <pc:sldMk cId="1371045331" sldId="481"/>
            <ac:spMk id="23" creationId="{2318686D-92E1-5E95-8C72-F463B582EC94}"/>
          </ac:spMkLst>
        </pc:spChg>
        <pc:spChg chg="add mod">
          <ac:chgData name="Minh Tran" userId="59ade502-7af3-4e1d-b883-7a9e2f25f753" providerId="ADAL" clId="{B27C2AB0-6E6F-4507-9BBA-84CD93A8B44E}" dt="2023-08-31T13:06:28.163" v="23366" actId="1036"/>
          <ac:spMkLst>
            <pc:docMk/>
            <pc:sldMk cId="1371045331" sldId="481"/>
            <ac:spMk id="24" creationId="{7914D10C-D7DE-9092-C486-9F9BA1EF5CFF}"/>
          </ac:spMkLst>
        </pc:spChg>
        <pc:spChg chg="add mod">
          <ac:chgData name="Minh Tran" userId="59ade502-7af3-4e1d-b883-7a9e2f25f753" providerId="ADAL" clId="{B27C2AB0-6E6F-4507-9BBA-84CD93A8B44E}" dt="2023-08-31T13:06:28.163" v="23366" actId="1036"/>
          <ac:spMkLst>
            <pc:docMk/>
            <pc:sldMk cId="1371045331" sldId="481"/>
            <ac:spMk id="51" creationId="{158F3641-155D-36E0-C258-893A24989C91}"/>
          </ac:spMkLst>
        </pc:spChg>
        <pc:spChg chg="add mod">
          <ac:chgData name="Minh Tran" userId="59ade502-7af3-4e1d-b883-7a9e2f25f753" providerId="ADAL" clId="{B27C2AB0-6E6F-4507-9BBA-84CD93A8B44E}" dt="2023-08-18T04:55:47.590" v="9788" actId="1076"/>
          <ac:spMkLst>
            <pc:docMk/>
            <pc:sldMk cId="1371045331" sldId="481"/>
            <ac:spMk id="55" creationId="{284AA7F8-B5E7-BD9C-27DE-F9F2367E9DD3}"/>
          </ac:spMkLst>
        </pc:spChg>
        <pc:spChg chg="add mod">
          <ac:chgData name="Minh Tran" userId="59ade502-7af3-4e1d-b883-7a9e2f25f753" providerId="ADAL" clId="{B27C2AB0-6E6F-4507-9BBA-84CD93A8B44E}" dt="2023-08-18T04:59:33.618" v="10121" actId="20577"/>
          <ac:spMkLst>
            <pc:docMk/>
            <pc:sldMk cId="1371045331" sldId="481"/>
            <ac:spMk id="58" creationId="{EF0E0E2A-C6D5-56E7-EFCD-451818753B45}"/>
          </ac:spMkLst>
        </pc:spChg>
        <pc:spChg chg="add mod">
          <ac:chgData name="Minh Tran" userId="59ade502-7af3-4e1d-b883-7a9e2f25f753" providerId="ADAL" clId="{B27C2AB0-6E6F-4507-9BBA-84CD93A8B44E}" dt="2023-08-18T04:59:58.971" v="10126" actId="1076"/>
          <ac:spMkLst>
            <pc:docMk/>
            <pc:sldMk cId="1371045331" sldId="481"/>
            <ac:spMk id="68" creationId="{0C25BC31-5D6E-B3A3-420C-EACEF6FFD65D}"/>
          </ac:spMkLst>
        </pc:spChg>
        <pc:spChg chg="add mod">
          <ac:chgData name="Minh Tran" userId="59ade502-7af3-4e1d-b883-7a9e2f25f753" providerId="ADAL" clId="{B27C2AB0-6E6F-4507-9BBA-84CD93A8B44E}" dt="2023-08-18T05:41:44.766" v="10182"/>
          <ac:spMkLst>
            <pc:docMk/>
            <pc:sldMk cId="1371045331" sldId="481"/>
            <ac:spMk id="74" creationId="{40F6EAB0-288D-278C-698D-2474776212E8}"/>
          </ac:spMkLst>
        </pc:spChg>
        <pc:grpChg chg="add mod">
          <ac:chgData name="Minh Tran" userId="59ade502-7af3-4e1d-b883-7a9e2f25f753" providerId="ADAL" clId="{B27C2AB0-6E6F-4507-9BBA-84CD93A8B44E}" dt="2023-08-31T13:06:28.163" v="23366" actId="1036"/>
          <ac:grpSpMkLst>
            <pc:docMk/>
            <pc:sldMk cId="1371045331" sldId="481"/>
            <ac:grpSpMk id="12" creationId="{DD0C556D-B977-3B99-0CCD-4515E388142A}"/>
          </ac:grpSpMkLst>
        </pc:grpChg>
        <pc:grpChg chg="add mod topLvl">
          <ac:chgData name="Minh Tran" userId="59ade502-7af3-4e1d-b883-7a9e2f25f753" providerId="ADAL" clId="{B27C2AB0-6E6F-4507-9BBA-84CD93A8B44E}" dt="2023-08-31T13:06:28.163" v="23366" actId="1036"/>
          <ac:grpSpMkLst>
            <pc:docMk/>
            <pc:sldMk cId="1371045331" sldId="481"/>
            <ac:grpSpMk id="29" creationId="{D9E49A12-3140-2465-3AF4-EC2E4434250B}"/>
          </ac:grpSpMkLst>
        </pc:grpChg>
        <pc:grpChg chg="add mod topLvl">
          <ac:chgData name="Minh Tran" userId="59ade502-7af3-4e1d-b883-7a9e2f25f753" providerId="ADAL" clId="{B27C2AB0-6E6F-4507-9BBA-84CD93A8B44E}" dt="2023-08-31T13:06:28.163" v="23366" actId="1036"/>
          <ac:grpSpMkLst>
            <pc:docMk/>
            <pc:sldMk cId="1371045331" sldId="481"/>
            <ac:grpSpMk id="30" creationId="{659AFD22-A5CC-ABD2-5A57-FF70888A714E}"/>
          </ac:grpSpMkLst>
        </pc:grpChg>
        <pc:grpChg chg="add mod topLvl">
          <ac:chgData name="Minh Tran" userId="59ade502-7af3-4e1d-b883-7a9e2f25f753" providerId="ADAL" clId="{B27C2AB0-6E6F-4507-9BBA-84CD93A8B44E}" dt="2023-08-31T13:06:28.163" v="23366" actId="1036"/>
          <ac:grpSpMkLst>
            <pc:docMk/>
            <pc:sldMk cId="1371045331" sldId="481"/>
            <ac:grpSpMk id="31" creationId="{B65096E6-F431-05AD-6A4A-C0B52A062CBA}"/>
          </ac:grpSpMkLst>
        </pc:grpChg>
        <pc:grpChg chg="add mod topLvl">
          <ac:chgData name="Minh Tran" userId="59ade502-7af3-4e1d-b883-7a9e2f25f753" providerId="ADAL" clId="{B27C2AB0-6E6F-4507-9BBA-84CD93A8B44E}" dt="2023-08-31T13:06:28.163" v="23366" actId="1036"/>
          <ac:grpSpMkLst>
            <pc:docMk/>
            <pc:sldMk cId="1371045331" sldId="481"/>
            <ac:grpSpMk id="32" creationId="{CCA744DE-7B36-CA3B-7B7D-BE418E19FB23}"/>
          </ac:grpSpMkLst>
        </pc:grpChg>
        <pc:grpChg chg="add del mod">
          <ac:chgData name="Minh Tran" userId="59ade502-7af3-4e1d-b883-7a9e2f25f753" providerId="ADAL" clId="{B27C2AB0-6E6F-4507-9BBA-84CD93A8B44E}" dt="2023-08-18T04:18:42.817" v="9252" actId="165"/>
          <ac:grpSpMkLst>
            <pc:docMk/>
            <pc:sldMk cId="1371045331" sldId="481"/>
            <ac:grpSpMk id="33" creationId="{F14E8338-EE69-770A-5847-A56D77E78F67}"/>
          </ac:grpSpMkLst>
        </pc:grpChg>
        <pc:grpChg chg="add del mod">
          <ac:chgData name="Minh Tran" userId="59ade502-7af3-4e1d-b883-7a9e2f25f753" providerId="ADAL" clId="{B27C2AB0-6E6F-4507-9BBA-84CD93A8B44E}" dt="2023-08-18T05:06:10.043" v="10167" actId="165"/>
          <ac:grpSpMkLst>
            <pc:docMk/>
            <pc:sldMk cId="1371045331" sldId="481"/>
            <ac:grpSpMk id="42" creationId="{4FEDADDE-4859-A6CE-FA6B-FA50DCCAAAA6}"/>
          </ac:grpSpMkLst>
        </pc:grpChg>
        <pc:picChg chg="add del mod">
          <ac:chgData name="Minh Tran" userId="59ade502-7af3-4e1d-b883-7a9e2f25f753" providerId="ADAL" clId="{B27C2AB0-6E6F-4507-9BBA-84CD93A8B44E}" dt="2023-08-18T04:10:10.881" v="9214" actId="478"/>
          <ac:picMkLst>
            <pc:docMk/>
            <pc:sldMk cId="1371045331" sldId="481"/>
            <ac:picMk id="7" creationId="{58748542-61B0-450D-E9C7-9EDD1DF2DDB4}"/>
          </ac:picMkLst>
        </pc:picChg>
        <pc:picChg chg="add del mod">
          <ac:chgData name="Minh Tran" userId="59ade502-7af3-4e1d-b883-7a9e2f25f753" providerId="ADAL" clId="{B27C2AB0-6E6F-4507-9BBA-84CD93A8B44E}" dt="2023-08-18T04:10:48.907" v="9218"/>
          <ac:picMkLst>
            <pc:docMk/>
            <pc:sldMk cId="1371045331" sldId="481"/>
            <ac:picMk id="8" creationId="{9813434F-3BC1-41BE-7864-FB36FBF1E894}"/>
          </ac:picMkLst>
        </pc:picChg>
        <pc:picChg chg="add mod">
          <ac:chgData name="Minh Tran" userId="59ade502-7af3-4e1d-b883-7a9e2f25f753" providerId="ADAL" clId="{B27C2AB0-6E6F-4507-9BBA-84CD93A8B44E}" dt="2023-08-31T13:06:28.163" v="23366" actId="1036"/>
          <ac:picMkLst>
            <pc:docMk/>
            <pc:sldMk cId="1371045331" sldId="481"/>
            <ac:picMk id="10" creationId="{E9E3890D-3932-8D6B-7DBF-4321257F98F2}"/>
          </ac:picMkLst>
        </pc:picChg>
        <pc:picChg chg="add del mod">
          <ac:chgData name="Minh Tran" userId="59ade502-7af3-4e1d-b883-7a9e2f25f753" providerId="ADAL" clId="{B27C2AB0-6E6F-4507-9BBA-84CD93A8B44E}" dt="2023-08-18T04:11:31.509" v="9223"/>
          <ac:picMkLst>
            <pc:docMk/>
            <pc:sldMk cId="1371045331" sldId="481"/>
            <ac:picMk id="17" creationId="{6F9B14B5-E23E-14C5-EDD5-088A7C85AC01}"/>
          </ac:picMkLst>
        </pc:picChg>
        <pc:picChg chg="add del mod">
          <ac:chgData name="Minh Tran" userId="59ade502-7af3-4e1d-b883-7a9e2f25f753" providerId="ADAL" clId="{B27C2AB0-6E6F-4507-9BBA-84CD93A8B44E}" dt="2023-08-18T04:11:31.509" v="9223"/>
          <ac:picMkLst>
            <pc:docMk/>
            <pc:sldMk cId="1371045331" sldId="481"/>
            <ac:picMk id="18" creationId="{17467B51-0A31-A6CC-3313-9F177A4F0B3D}"/>
          </ac:picMkLst>
        </pc:picChg>
        <pc:picChg chg="add del mod">
          <ac:chgData name="Minh Tran" userId="59ade502-7af3-4e1d-b883-7a9e2f25f753" providerId="ADAL" clId="{B27C2AB0-6E6F-4507-9BBA-84CD93A8B44E}" dt="2023-08-18T04:11:31.509" v="9223"/>
          <ac:picMkLst>
            <pc:docMk/>
            <pc:sldMk cId="1371045331" sldId="481"/>
            <ac:picMk id="19" creationId="{7687554C-8543-448E-23BA-20EAFE77B356}"/>
          </ac:picMkLst>
        </pc:picChg>
        <pc:picChg chg="add del mod">
          <ac:chgData name="Minh Tran" userId="59ade502-7af3-4e1d-b883-7a9e2f25f753" providerId="ADAL" clId="{B27C2AB0-6E6F-4507-9BBA-84CD93A8B44E}" dt="2023-08-18T04:11:31.509" v="9223"/>
          <ac:picMkLst>
            <pc:docMk/>
            <pc:sldMk cId="1371045331" sldId="481"/>
            <ac:picMk id="20" creationId="{FF087AF9-A493-02C2-D571-645CC4BEB6A3}"/>
          </ac:picMkLst>
        </pc:picChg>
        <pc:picChg chg="add mod">
          <ac:chgData name="Minh Tran" userId="59ade502-7af3-4e1d-b883-7a9e2f25f753" providerId="ADAL" clId="{B27C2AB0-6E6F-4507-9BBA-84CD93A8B44E}" dt="2023-08-31T13:06:28.163" v="23366" actId="1036"/>
          <ac:picMkLst>
            <pc:docMk/>
            <pc:sldMk cId="1371045331" sldId="481"/>
            <ac:picMk id="25" creationId="{D233C6EF-893D-1A30-D2C6-0C2A91F4492B}"/>
          </ac:picMkLst>
        </pc:picChg>
        <pc:picChg chg="add mod">
          <ac:chgData name="Minh Tran" userId="59ade502-7af3-4e1d-b883-7a9e2f25f753" providerId="ADAL" clId="{B27C2AB0-6E6F-4507-9BBA-84CD93A8B44E}" dt="2023-08-31T13:06:28.163" v="23366" actId="1036"/>
          <ac:picMkLst>
            <pc:docMk/>
            <pc:sldMk cId="1371045331" sldId="481"/>
            <ac:picMk id="26" creationId="{F9C4A19C-46F2-3DA0-FB4A-168F49312EFF}"/>
          </ac:picMkLst>
        </pc:picChg>
        <pc:picChg chg="add mod">
          <ac:chgData name="Minh Tran" userId="59ade502-7af3-4e1d-b883-7a9e2f25f753" providerId="ADAL" clId="{B27C2AB0-6E6F-4507-9BBA-84CD93A8B44E}" dt="2023-08-31T13:06:28.163" v="23366" actId="1036"/>
          <ac:picMkLst>
            <pc:docMk/>
            <pc:sldMk cId="1371045331" sldId="481"/>
            <ac:picMk id="27" creationId="{BD296D8E-4BED-2F04-4ABD-2DBAE5B92FD6}"/>
          </ac:picMkLst>
        </pc:picChg>
        <pc:picChg chg="add mod">
          <ac:chgData name="Minh Tran" userId="59ade502-7af3-4e1d-b883-7a9e2f25f753" providerId="ADAL" clId="{B27C2AB0-6E6F-4507-9BBA-84CD93A8B44E}" dt="2023-08-31T13:06:28.163" v="23366" actId="1036"/>
          <ac:picMkLst>
            <pc:docMk/>
            <pc:sldMk cId="1371045331" sldId="481"/>
            <ac:picMk id="28" creationId="{80D793C4-BF5C-3AAD-020D-13581D7E0C16}"/>
          </ac:picMkLst>
        </pc:picChg>
        <pc:picChg chg="add mod">
          <ac:chgData name="Minh Tran" userId="59ade502-7af3-4e1d-b883-7a9e2f25f753" providerId="ADAL" clId="{B27C2AB0-6E6F-4507-9BBA-84CD93A8B44E}" dt="2023-08-31T13:06:43.655" v="23367" actId="14100"/>
          <ac:picMkLst>
            <pc:docMk/>
            <pc:sldMk cId="1371045331" sldId="481"/>
            <ac:picMk id="1026" creationId="{6034AEAD-AEE9-C1A4-27BF-4BEC3768D64E}"/>
          </ac:picMkLst>
        </pc:picChg>
        <pc:cxnChg chg="add del mod">
          <ac:chgData name="Minh Tran" userId="59ade502-7af3-4e1d-b883-7a9e2f25f753" providerId="ADAL" clId="{B27C2AB0-6E6F-4507-9BBA-84CD93A8B44E}" dt="2023-08-18T04:18:32.149" v="9248" actId="478"/>
          <ac:cxnSpMkLst>
            <pc:docMk/>
            <pc:sldMk cId="1371045331" sldId="481"/>
            <ac:cxnSpMk id="35" creationId="{81763594-872F-ABE8-05F9-B371231686E0}"/>
          </ac:cxnSpMkLst>
        </pc:cxnChg>
        <pc:cxnChg chg="add del mod">
          <ac:chgData name="Minh Tran" userId="59ade502-7af3-4e1d-b883-7a9e2f25f753" providerId="ADAL" clId="{B27C2AB0-6E6F-4507-9BBA-84CD93A8B44E}" dt="2023-08-18T04:18:34.357" v="9249" actId="478"/>
          <ac:cxnSpMkLst>
            <pc:docMk/>
            <pc:sldMk cId="1371045331" sldId="481"/>
            <ac:cxnSpMk id="37" creationId="{7000BCDF-DB90-397B-4411-8ACBDFF9B81A}"/>
          </ac:cxnSpMkLst>
        </pc:cxnChg>
        <pc:cxnChg chg="add del mod">
          <ac:chgData name="Minh Tran" userId="59ade502-7af3-4e1d-b883-7a9e2f25f753" providerId="ADAL" clId="{B27C2AB0-6E6F-4507-9BBA-84CD93A8B44E}" dt="2023-08-18T04:18:36.583" v="9250" actId="478"/>
          <ac:cxnSpMkLst>
            <pc:docMk/>
            <pc:sldMk cId="1371045331" sldId="481"/>
            <ac:cxnSpMk id="39" creationId="{82C3B24C-CAF2-8A42-C6F7-6F1824C18C46}"/>
          </ac:cxnSpMkLst>
        </pc:cxnChg>
        <pc:cxnChg chg="add del mod">
          <ac:chgData name="Minh Tran" userId="59ade502-7af3-4e1d-b883-7a9e2f25f753" providerId="ADAL" clId="{B27C2AB0-6E6F-4507-9BBA-84CD93A8B44E}" dt="2023-08-18T04:18:38.628" v="9251" actId="478"/>
          <ac:cxnSpMkLst>
            <pc:docMk/>
            <pc:sldMk cId="1371045331" sldId="481"/>
            <ac:cxnSpMk id="41" creationId="{93BEE7F7-60FC-F39F-B083-FACEA99B1C92}"/>
          </ac:cxnSpMkLst>
        </pc:cxnChg>
        <pc:cxnChg chg="add mod">
          <ac:chgData name="Minh Tran" userId="59ade502-7af3-4e1d-b883-7a9e2f25f753" providerId="ADAL" clId="{B27C2AB0-6E6F-4507-9BBA-84CD93A8B44E}" dt="2023-08-31T13:06:28.163" v="23366" actId="1036"/>
          <ac:cxnSpMkLst>
            <pc:docMk/>
            <pc:sldMk cId="1371045331" sldId="481"/>
            <ac:cxnSpMk id="44" creationId="{06410F30-1D2C-A860-FD83-9CC0215658F0}"/>
          </ac:cxnSpMkLst>
        </pc:cxnChg>
        <pc:cxnChg chg="add mod">
          <ac:chgData name="Minh Tran" userId="59ade502-7af3-4e1d-b883-7a9e2f25f753" providerId="ADAL" clId="{B27C2AB0-6E6F-4507-9BBA-84CD93A8B44E}" dt="2023-08-31T13:06:28.163" v="23366" actId="1036"/>
          <ac:cxnSpMkLst>
            <pc:docMk/>
            <pc:sldMk cId="1371045331" sldId="481"/>
            <ac:cxnSpMk id="46" creationId="{9860927F-FC55-A54D-0FA6-F008DB399AA6}"/>
          </ac:cxnSpMkLst>
        </pc:cxnChg>
        <pc:cxnChg chg="add mod">
          <ac:chgData name="Minh Tran" userId="59ade502-7af3-4e1d-b883-7a9e2f25f753" providerId="ADAL" clId="{B27C2AB0-6E6F-4507-9BBA-84CD93A8B44E}" dt="2023-08-31T13:06:28.163" v="23366" actId="1036"/>
          <ac:cxnSpMkLst>
            <pc:docMk/>
            <pc:sldMk cId="1371045331" sldId="481"/>
            <ac:cxnSpMk id="48" creationId="{690F7E16-0F9B-99A5-DC0B-720088E5DCEB}"/>
          </ac:cxnSpMkLst>
        </pc:cxnChg>
        <pc:cxnChg chg="add mod">
          <ac:chgData name="Minh Tran" userId="59ade502-7af3-4e1d-b883-7a9e2f25f753" providerId="ADAL" clId="{B27C2AB0-6E6F-4507-9BBA-84CD93A8B44E}" dt="2023-08-31T13:06:28.163" v="23366" actId="1036"/>
          <ac:cxnSpMkLst>
            <pc:docMk/>
            <pc:sldMk cId="1371045331" sldId="481"/>
            <ac:cxnSpMk id="50" creationId="{717F8A2F-584E-3238-183E-AB61447D01E2}"/>
          </ac:cxnSpMkLst>
        </pc:cxnChg>
        <pc:cxnChg chg="add mod">
          <ac:chgData name="Minh Tran" userId="59ade502-7af3-4e1d-b883-7a9e2f25f753" providerId="ADAL" clId="{B27C2AB0-6E6F-4507-9BBA-84CD93A8B44E}" dt="2023-08-31T13:06:28.163" v="23366" actId="1036"/>
          <ac:cxnSpMkLst>
            <pc:docMk/>
            <pc:sldMk cId="1371045331" sldId="481"/>
            <ac:cxnSpMk id="53" creationId="{0F94147D-2537-B4B5-07D4-FE9AD8A82913}"/>
          </ac:cxnSpMkLst>
        </pc:cxnChg>
        <pc:cxnChg chg="add mod">
          <ac:chgData name="Minh Tran" userId="59ade502-7af3-4e1d-b883-7a9e2f25f753" providerId="ADAL" clId="{B27C2AB0-6E6F-4507-9BBA-84CD93A8B44E}" dt="2023-08-31T13:06:28.163" v="23366" actId="1036"/>
          <ac:cxnSpMkLst>
            <pc:docMk/>
            <pc:sldMk cId="1371045331" sldId="481"/>
            <ac:cxnSpMk id="57" creationId="{1610BCD4-3D54-3B00-1B38-068FC1CB53F0}"/>
          </ac:cxnSpMkLst>
        </pc:cxnChg>
        <pc:cxnChg chg="add mod">
          <ac:chgData name="Minh Tran" userId="59ade502-7af3-4e1d-b883-7a9e2f25f753" providerId="ADAL" clId="{B27C2AB0-6E6F-4507-9BBA-84CD93A8B44E}" dt="2023-08-31T13:06:28.163" v="23366" actId="1036"/>
          <ac:cxnSpMkLst>
            <pc:docMk/>
            <pc:sldMk cId="1371045331" sldId="481"/>
            <ac:cxnSpMk id="59" creationId="{7FA67407-729A-2412-9FB9-1B134BAE952C}"/>
          </ac:cxnSpMkLst>
        </pc:cxnChg>
        <pc:cxnChg chg="add del mod">
          <ac:chgData name="Minh Tran" userId="59ade502-7af3-4e1d-b883-7a9e2f25f753" providerId="ADAL" clId="{B27C2AB0-6E6F-4507-9BBA-84CD93A8B44E}" dt="2023-08-18T04:56:16.526" v="9792"/>
          <ac:cxnSpMkLst>
            <pc:docMk/>
            <pc:sldMk cId="1371045331" sldId="481"/>
            <ac:cxnSpMk id="67" creationId="{2376E261-AA51-91FA-0D3B-46111865E927}"/>
          </ac:cxnSpMkLst>
        </pc:cxnChg>
        <pc:cxnChg chg="add mod">
          <ac:chgData name="Minh Tran" userId="59ade502-7af3-4e1d-b883-7a9e2f25f753" providerId="ADAL" clId="{B27C2AB0-6E6F-4507-9BBA-84CD93A8B44E}" dt="2023-08-31T13:06:28.163" v="23366" actId="1036"/>
          <ac:cxnSpMkLst>
            <pc:docMk/>
            <pc:sldMk cId="1371045331" sldId="481"/>
            <ac:cxnSpMk id="69" creationId="{2A2AF056-C91C-F625-4234-867E61C1A4DB}"/>
          </ac:cxnSpMkLst>
        </pc:cxnChg>
        <pc:cxnChg chg="add mod">
          <ac:chgData name="Minh Tran" userId="59ade502-7af3-4e1d-b883-7a9e2f25f753" providerId="ADAL" clId="{B27C2AB0-6E6F-4507-9BBA-84CD93A8B44E}" dt="2023-08-31T13:06:28.163" v="23366" actId="1036"/>
          <ac:cxnSpMkLst>
            <pc:docMk/>
            <pc:sldMk cId="1371045331" sldId="481"/>
            <ac:cxnSpMk id="75" creationId="{CE708F21-981D-AD9B-AA16-DAE51EA5EA4B}"/>
          </ac:cxnSpMkLst>
        </pc:cxnChg>
      </pc:sldChg>
      <pc:sldChg chg="addSp delSp modSp add mod modTransition">
        <pc:chgData name="Minh Tran" userId="59ade502-7af3-4e1d-b883-7a9e2f25f753" providerId="ADAL" clId="{B27C2AB0-6E6F-4507-9BBA-84CD93A8B44E}" dt="2023-08-18T05:20:07.728" v="10177"/>
        <pc:sldMkLst>
          <pc:docMk/>
          <pc:sldMk cId="3084869821" sldId="482"/>
        </pc:sldMkLst>
        <pc:spChg chg="mod">
          <ac:chgData name="Minh Tran" userId="59ade502-7af3-4e1d-b883-7a9e2f25f753" providerId="ADAL" clId="{B27C2AB0-6E6F-4507-9BBA-84CD93A8B44E}" dt="2023-08-18T04:08:13.919" v="9200" actId="20577"/>
          <ac:spMkLst>
            <pc:docMk/>
            <pc:sldMk cId="3084869821" sldId="482"/>
            <ac:spMk id="5" creationId="{FACDAFB7-47A4-17E3-1D76-11E00576F45F}"/>
          </ac:spMkLst>
        </pc:spChg>
        <pc:picChg chg="add">
          <ac:chgData name="Minh Tran" userId="59ade502-7af3-4e1d-b883-7a9e2f25f753" providerId="ADAL" clId="{B27C2AB0-6E6F-4507-9BBA-84CD93A8B44E}" dt="2023-08-18T04:08:38.342" v="9202" actId="22"/>
          <ac:picMkLst>
            <pc:docMk/>
            <pc:sldMk cId="3084869821" sldId="482"/>
            <ac:picMk id="3" creationId="{758E0EEC-87D4-92AF-DF47-32F247D6FEEC}"/>
          </ac:picMkLst>
        </pc:picChg>
        <pc:picChg chg="del">
          <ac:chgData name="Minh Tran" userId="59ade502-7af3-4e1d-b883-7a9e2f25f753" providerId="ADAL" clId="{B27C2AB0-6E6F-4507-9BBA-84CD93A8B44E}" dt="2023-08-18T04:08:37.364" v="9201" actId="478"/>
          <ac:picMkLst>
            <pc:docMk/>
            <pc:sldMk cId="3084869821" sldId="482"/>
            <ac:picMk id="7" creationId="{58748542-61B0-450D-E9C7-9EDD1DF2DDB4}"/>
          </ac:picMkLst>
        </pc:picChg>
      </pc:sldChg>
      <pc:sldChg chg="addSp delSp modSp add mod ord modTransition">
        <pc:chgData name="Minh Tran" userId="59ade502-7af3-4e1d-b883-7a9e2f25f753" providerId="ADAL" clId="{B27C2AB0-6E6F-4507-9BBA-84CD93A8B44E}" dt="2023-08-31T13:09:23.929" v="23376"/>
        <pc:sldMkLst>
          <pc:docMk/>
          <pc:sldMk cId="544523547" sldId="483"/>
        </pc:sldMkLst>
        <pc:spChg chg="mod">
          <ac:chgData name="Minh Tran" userId="59ade502-7af3-4e1d-b883-7a9e2f25f753" providerId="ADAL" clId="{B27C2AB0-6E6F-4507-9BBA-84CD93A8B44E}" dt="2023-08-18T04:09:36.508" v="9212" actId="20577"/>
          <ac:spMkLst>
            <pc:docMk/>
            <pc:sldMk cId="544523547" sldId="483"/>
            <ac:spMk id="5" creationId="{FACDAFB7-47A4-17E3-1D76-11E00576F45F}"/>
          </ac:spMkLst>
        </pc:spChg>
        <pc:picChg chg="del">
          <ac:chgData name="Minh Tran" userId="59ade502-7af3-4e1d-b883-7a9e2f25f753" providerId="ADAL" clId="{B27C2AB0-6E6F-4507-9BBA-84CD93A8B44E}" dt="2023-08-18T04:09:25.856" v="9204" actId="478"/>
          <ac:picMkLst>
            <pc:docMk/>
            <pc:sldMk cId="544523547" sldId="483"/>
            <ac:picMk id="3" creationId="{758E0EEC-87D4-92AF-DF47-32F247D6FEEC}"/>
          </ac:picMkLst>
        </pc:picChg>
        <pc:picChg chg="add">
          <ac:chgData name="Minh Tran" userId="59ade502-7af3-4e1d-b883-7a9e2f25f753" providerId="ADAL" clId="{B27C2AB0-6E6F-4507-9BBA-84CD93A8B44E}" dt="2023-08-18T04:09:27.588" v="9205" actId="22"/>
          <ac:picMkLst>
            <pc:docMk/>
            <pc:sldMk cId="544523547" sldId="483"/>
            <ac:picMk id="4" creationId="{513E45EA-AED2-7EC8-44A7-7130669C0EA8}"/>
          </ac:picMkLst>
        </pc:picChg>
      </pc:sldChg>
      <pc:sldChg chg="addSp delSp modSp add mod modTransition modClrScheme chgLayout">
        <pc:chgData name="Minh Tran" userId="59ade502-7af3-4e1d-b883-7a9e2f25f753" providerId="ADAL" clId="{B27C2AB0-6E6F-4507-9BBA-84CD93A8B44E}" dt="2023-08-18T05:20:07.728" v="10177"/>
        <pc:sldMkLst>
          <pc:docMk/>
          <pc:sldMk cId="2699828254" sldId="484"/>
        </pc:sldMkLst>
        <pc:spChg chg="mod">
          <ac:chgData name="Minh Tran" userId="59ade502-7af3-4e1d-b883-7a9e2f25f753" providerId="ADAL" clId="{B27C2AB0-6E6F-4507-9BBA-84CD93A8B44E}" dt="2023-08-18T04:15:29.213" v="9232" actId="26606"/>
          <ac:spMkLst>
            <pc:docMk/>
            <pc:sldMk cId="2699828254" sldId="484"/>
            <ac:spMk id="5" creationId="{FACDAFB7-47A4-17E3-1D76-11E00576F45F}"/>
          </ac:spMkLst>
        </pc:spChg>
        <pc:spChg chg="add del mod">
          <ac:chgData name="Minh Tran" userId="59ade502-7af3-4e1d-b883-7a9e2f25f753" providerId="ADAL" clId="{B27C2AB0-6E6F-4507-9BBA-84CD93A8B44E}" dt="2023-08-18T04:15:29.213" v="9232" actId="26606"/>
          <ac:spMkLst>
            <pc:docMk/>
            <pc:sldMk cId="2699828254" sldId="484"/>
            <ac:spMk id="12" creationId="{0C058BFD-0A72-8242-F101-1C50A9941359}"/>
          </ac:spMkLst>
        </pc:spChg>
        <pc:spChg chg="add del mod">
          <ac:chgData name="Minh Tran" userId="59ade502-7af3-4e1d-b883-7a9e2f25f753" providerId="ADAL" clId="{B27C2AB0-6E6F-4507-9BBA-84CD93A8B44E}" dt="2023-08-18T04:15:28.095" v="9231" actId="26606"/>
          <ac:spMkLst>
            <pc:docMk/>
            <pc:sldMk cId="2699828254" sldId="484"/>
            <ac:spMk id="17" creationId="{F23990BC-B84A-18A9-E3A9-709CF77F7812}"/>
          </ac:spMkLst>
        </pc:spChg>
        <pc:spChg chg="add del mod">
          <ac:chgData name="Minh Tran" userId="59ade502-7af3-4e1d-b883-7a9e2f25f753" providerId="ADAL" clId="{B27C2AB0-6E6F-4507-9BBA-84CD93A8B44E}" dt="2023-08-18T04:15:28.095" v="9231" actId="26606"/>
          <ac:spMkLst>
            <pc:docMk/>
            <pc:sldMk cId="2699828254" sldId="484"/>
            <ac:spMk id="19" creationId="{F718B1E2-A91B-A42F-9C1C-24A559150996}"/>
          </ac:spMkLst>
        </pc:spChg>
        <pc:picChg chg="mod">
          <ac:chgData name="Minh Tran" userId="59ade502-7af3-4e1d-b883-7a9e2f25f753" providerId="ADAL" clId="{B27C2AB0-6E6F-4507-9BBA-84CD93A8B44E}" dt="2023-08-18T04:15:29.213" v="9232" actId="26606"/>
          <ac:picMkLst>
            <pc:docMk/>
            <pc:sldMk cId="2699828254" sldId="484"/>
            <ac:picMk id="7" creationId="{58748542-61B0-450D-E9C7-9EDD1DF2DDB4}"/>
          </ac:picMkLst>
        </pc:picChg>
      </pc:sldChg>
      <pc:sldChg chg="addSp delSp modSp add mod">
        <pc:chgData name="Minh Tran" userId="59ade502-7af3-4e1d-b883-7a9e2f25f753" providerId="ADAL" clId="{B27C2AB0-6E6F-4507-9BBA-84CD93A8B44E}" dt="2023-08-18T05:46:46.586" v="10195" actId="20577"/>
        <pc:sldMkLst>
          <pc:docMk/>
          <pc:sldMk cId="4026213735" sldId="485"/>
        </pc:sldMkLst>
        <pc:spChg chg="mod">
          <ac:chgData name="Minh Tran" userId="59ade502-7af3-4e1d-b883-7a9e2f25f753" providerId="ADAL" clId="{B27C2AB0-6E6F-4507-9BBA-84CD93A8B44E}" dt="2023-08-18T05:46:46.586" v="10195" actId="20577"/>
          <ac:spMkLst>
            <pc:docMk/>
            <pc:sldMk cId="4026213735" sldId="485"/>
            <ac:spMk id="5" creationId="{FACDAFB7-47A4-17E3-1D76-11E00576F45F}"/>
          </ac:spMkLst>
        </pc:spChg>
        <pc:picChg chg="add mod">
          <ac:chgData name="Minh Tran" userId="59ade502-7af3-4e1d-b883-7a9e2f25f753" providerId="ADAL" clId="{B27C2AB0-6E6F-4507-9BBA-84CD93A8B44E}" dt="2023-08-18T05:46:40.785" v="10188" actId="1076"/>
          <ac:picMkLst>
            <pc:docMk/>
            <pc:sldMk cId="4026213735" sldId="485"/>
            <ac:picMk id="3" creationId="{33B0AD2D-8E96-E680-74F3-F7E7A4E1A47A}"/>
          </ac:picMkLst>
        </pc:picChg>
        <pc:picChg chg="del">
          <ac:chgData name="Minh Tran" userId="59ade502-7af3-4e1d-b883-7a9e2f25f753" providerId="ADAL" clId="{B27C2AB0-6E6F-4507-9BBA-84CD93A8B44E}" dt="2023-08-18T05:46:29.984" v="10184" actId="478"/>
          <ac:picMkLst>
            <pc:docMk/>
            <pc:sldMk cId="4026213735" sldId="485"/>
            <ac:picMk id="4" creationId="{513E45EA-AED2-7EC8-44A7-7130669C0EA8}"/>
          </ac:picMkLst>
        </pc:picChg>
      </pc:sldChg>
      <pc:sldChg chg="addSp delSp modSp new mod modTransition modClrScheme chgLayout">
        <pc:chgData name="Minh Tran" userId="59ade502-7af3-4e1d-b883-7a9e2f25f753" providerId="ADAL" clId="{B27C2AB0-6E6F-4507-9BBA-84CD93A8B44E}" dt="2023-08-18T07:14:22.578" v="11381" actId="1035"/>
        <pc:sldMkLst>
          <pc:docMk/>
          <pc:sldMk cId="4264784996" sldId="486"/>
        </pc:sldMkLst>
        <pc:spChg chg="del mod ord">
          <ac:chgData name="Minh Tran" userId="59ade502-7af3-4e1d-b883-7a9e2f25f753" providerId="ADAL" clId="{B27C2AB0-6E6F-4507-9BBA-84CD93A8B44E}" dt="2023-08-18T06:10:42.801" v="10204" actId="700"/>
          <ac:spMkLst>
            <pc:docMk/>
            <pc:sldMk cId="4264784996" sldId="486"/>
            <ac:spMk id="2" creationId="{92CF60BB-78EC-87BF-B445-74F20A973F35}"/>
          </ac:spMkLst>
        </pc:spChg>
        <pc:spChg chg="del">
          <ac:chgData name="Minh Tran" userId="59ade502-7af3-4e1d-b883-7a9e2f25f753" providerId="ADAL" clId="{B27C2AB0-6E6F-4507-9BBA-84CD93A8B44E}" dt="2023-08-18T06:10:42.801" v="10204" actId="700"/>
          <ac:spMkLst>
            <pc:docMk/>
            <pc:sldMk cId="4264784996" sldId="486"/>
            <ac:spMk id="3" creationId="{F061765F-5044-F9C3-BE27-7AD6162C8D93}"/>
          </ac:spMkLst>
        </pc:spChg>
        <pc:spChg chg="add mod ord">
          <ac:chgData name="Minh Tran" userId="59ade502-7af3-4e1d-b883-7a9e2f25f753" providerId="ADAL" clId="{B27C2AB0-6E6F-4507-9BBA-84CD93A8B44E}" dt="2023-08-18T06:57:16.502" v="10787" actId="6549"/>
          <ac:spMkLst>
            <pc:docMk/>
            <pc:sldMk cId="4264784996" sldId="486"/>
            <ac:spMk id="4" creationId="{EF4DC200-D0A8-3F29-C27A-87AE8B11BEA3}"/>
          </ac:spMkLst>
        </pc:spChg>
        <pc:spChg chg="add del mod">
          <ac:chgData name="Minh Tran" userId="59ade502-7af3-4e1d-b883-7a9e2f25f753" providerId="ADAL" clId="{B27C2AB0-6E6F-4507-9BBA-84CD93A8B44E}" dt="2023-08-18T06:10:52.130" v="10206"/>
          <ac:spMkLst>
            <pc:docMk/>
            <pc:sldMk cId="4264784996" sldId="486"/>
            <ac:spMk id="5" creationId="{8AEF2223-ED34-EB6E-B9F0-9A81767788E9}"/>
          </ac:spMkLst>
        </pc:spChg>
        <pc:spChg chg="mod topLvl">
          <ac:chgData name="Minh Tran" userId="59ade502-7af3-4e1d-b883-7a9e2f25f753" providerId="ADAL" clId="{B27C2AB0-6E6F-4507-9BBA-84CD93A8B44E}" dt="2023-08-18T07:14:22.578" v="11381" actId="1035"/>
          <ac:spMkLst>
            <pc:docMk/>
            <pc:sldMk cId="4264784996" sldId="486"/>
            <ac:spMk id="8" creationId="{CD55ACE4-6042-14A0-46ED-D7EB9A24FD0B}"/>
          </ac:spMkLst>
        </pc:spChg>
        <pc:spChg chg="mod topLvl">
          <ac:chgData name="Minh Tran" userId="59ade502-7af3-4e1d-b883-7a9e2f25f753" providerId="ADAL" clId="{B27C2AB0-6E6F-4507-9BBA-84CD93A8B44E}" dt="2023-08-18T07:14:22.578" v="11381" actId="1035"/>
          <ac:spMkLst>
            <pc:docMk/>
            <pc:sldMk cId="4264784996" sldId="486"/>
            <ac:spMk id="10" creationId="{27C13140-0B37-8E60-E753-E29F6D48B3AD}"/>
          </ac:spMkLst>
        </pc:spChg>
        <pc:spChg chg="mod topLvl">
          <ac:chgData name="Minh Tran" userId="59ade502-7af3-4e1d-b883-7a9e2f25f753" providerId="ADAL" clId="{B27C2AB0-6E6F-4507-9BBA-84CD93A8B44E}" dt="2023-08-18T07:14:22.578" v="11381" actId="1035"/>
          <ac:spMkLst>
            <pc:docMk/>
            <pc:sldMk cId="4264784996" sldId="486"/>
            <ac:spMk id="12" creationId="{9E38E1D1-B3C2-5C9F-4D59-12BAD5EE04E8}"/>
          </ac:spMkLst>
        </pc:spChg>
        <pc:spChg chg="mod topLvl">
          <ac:chgData name="Minh Tran" userId="59ade502-7af3-4e1d-b883-7a9e2f25f753" providerId="ADAL" clId="{B27C2AB0-6E6F-4507-9BBA-84CD93A8B44E}" dt="2023-08-18T07:14:22.578" v="11381" actId="1035"/>
          <ac:spMkLst>
            <pc:docMk/>
            <pc:sldMk cId="4264784996" sldId="486"/>
            <ac:spMk id="14" creationId="{AA9E93EE-5B56-1086-F2F0-974185B359CF}"/>
          </ac:spMkLst>
        </pc:spChg>
        <pc:spChg chg="del mod topLvl">
          <ac:chgData name="Minh Tran" userId="59ade502-7af3-4e1d-b883-7a9e2f25f753" providerId="ADAL" clId="{B27C2AB0-6E6F-4507-9BBA-84CD93A8B44E}" dt="2023-08-18T06:13:21.093" v="10226" actId="478"/>
          <ac:spMkLst>
            <pc:docMk/>
            <pc:sldMk cId="4264784996" sldId="486"/>
            <ac:spMk id="16" creationId="{2F9A4D3B-3BA0-3A1C-078E-6B8E983AC313}"/>
          </ac:spMkLst>
        </pc:spChg>
        <pc:spChg chg="del mod topLvl">
          <ac:chgData name="Minh Tran" userId="59ade502-7af3-4e1d-b883-7a9e2f25f753" providerId="ADAL" clId="{B27C2AB0-6E6F-4507-9BBA-84CD93A8B44E}" dt="2023-08-18T06:12:00.981" v="10214" actId="478"/>
          <ac:spMkLst>
            <pc:docMk/>
            <pc:sldMk cId="4264784996" sldId="486"/>
            <ac:spMk id="22" creationId="{64C6846F-E125-ACB6-138E-AF1904F501D5}"/>
          </ac:spMkLst>
        </pc:spChg>
        <pc:spChg chg="mod">
          <ac:chgData name="Minh Tran" userId="59ade502-7af3-4e1d-b883-7a9e2f25f753" providerId="ADAL" clId="{B27C2AB0-6E6F-4507-9BBA-84CD93A8B44E}" dt="2023-08-18T06:11:47.270" v="10210" actId="165"/>
          <ac:spMkLst>
            <pc:docMk/>
            <pc:sldMk cId="4264784996" sldId="486"/>
            <ac:spMk id="24" creationId="{AD830D5D-1544-E12B-FB72-AD1A21E16CC0}"/>
          </ac:spMkLst>
        </pc:spChg>
        <pc:spChg chg="mod">
          <ac:chgData name="Minh Tran" userId="59ade502-7af3-4e1d-b883-7a9e2f25f753" providerId="ADAL" clId="{B27C2AB0-6E6F-4507-9BBA-84CD93A8B44E}" dt="2023-08-18T06:11:47.270" v="10210" actId="165"/>
          <ac:spMkLst>
            <pc:docMk/>
            <pc:sldMk cId="4264784996" sldId="486"/>
            <ac:spMk id="26" creationId="{DE97883D-80D1-04C5-1127-9406AB12D368}"/>
          </ac:spMkLst>
        </pc:spChg>
        <pc:spChg chg="mod">
          <ac:chgData name="Minh Tran" userId="59ade502-7af3-4e1d-b883-7a9e2f25f753" providerId="ADAL" clId="{B27C2AB0-6E6F-4507-9BBA-84CD93A8B44E}" dt="2023-08-18T06:11:47.270" v="10210" actId="165"/>
          <ac:spMkLst>
            <pc:docMk/>
            <pc:sldMk cId="4264784996" sldId="486"/>
            <ac:spMk id="27" creationId="{11CF2267-81B2-E2E8-7D44-0C2259CE85E6}"/>
          </ac:spMkLst>
        </pc:spChg>
        <pc:spChg chg="mod">
          <ac:chgData name="Minh Tran" userId="59ade502-7af3-4e1d-b883-7a9e2f25f753" providerId="ADAL" clId="{B27C2AB0-6E6F-4507-9BBA-84CD93A8B44E}" dt="2023-08-18T06:11:47.270" v="10210" actId="165"/>
          <ac:spMkLst>
            <pc:docMk/>
            <pc:sldMk cId="4264784996" sldId="486"/>
            <ac:spMk id="28" creationId="{8BC6E4BF-0BF8-A3C6-F85C-368C42EF95FC}"/>
          </ac:spMkLst>
        </pc:spChg>
        <pc:spChg chg="mod">
          <ac:chgData name="Minh Tran" userId="59ade502-7af3-4e1d-b883-7a9e2f25f753" providerId="ADAL" clId="{B27C2AB0-6E6F-4507-9BBA-84CD93A8B44E}" dt="2023-08-18T06:11:47.270" v="10210" actId="165"/>
          <ac:spMkLst>
            <pc:docMk/>
            <pc:sldMk cId="4264784996" sldId="486"/>
            <ac:spMk id="32" creationId="{71346FEA-8125-854A-534D-11F8372D0286}"/>
          </ac:spMkLst>
        </pc:spChg>
        <pc:spChg chg="add del mod">
          <ac:chgData name="Minh Tran" userId="59ade502-7af3-4e1d-b883-7a9e2f25f753" providerId="ADAL" clId="{B27C2AB0-6E6F-4507-9BBA-84CD93A8B44E}" dt="2023-08-18T06:24:38.132" v="10244"/>
          <ac:spMkLst>
            <pc:docMk/>
            <pc:sldMk cId="4264784996" sldId="486"/>
            <ac:spMk id="36" creationId="{5335F43B-2E82-67BE-CBF5-8E66EFA28C43}"/>
          </ac:spMkLst>
        </pc:spChg>
        <pc:spChg chg="add mod topLvl">
          <ac:chgData name="Minh Tran" userId="59ade502-7af3-4e1d-b883-7a9e2f25f753" providerId="ADAL" clId="{B27C2AB0-6E6F-4507-9BBA-84CD93A8B44E}" dt="2023-08-18T07:14:22.578" v="11381" actId="1035"/>
          <ac:spMkLst>
            <pc:docMk/>
            <pc:sldMk cId="4264784996" sldId="486"/>
            <ac:spMk id="38" creationId="{0FFB916B-EDF3-51D5-4BF8-72AE468041AB}"/>
          </ac:spMkLst>
        </pc:spChg>
        <pc:spChg chg="add mod ord">
          <ac:chgData name="Minh Tran" userId="59ade502-7af3-4e1d-b883-7a9e2f25f753" providerId="ADAL" clId="{B27C2AB0-6E6F-4507-9BBA-84CD93A8B44E}" dt="2023-08-18T07:14:22.578" v="11381" actId="1035"/>
          <ac:spMkLst>
            <pc:docMk/>
            <pc:sldMk cId="4264784996" sldId="486"/>
            <ac:spMk id="41" creationId="{C076D237-7A64-78A1-E4D5-4E3D56075084}"/>
          </ac:spMkLst>
        </pc:spChg>
        <pc:spChg chg="add mod">
          <ac:chgData name="Minh Tran" userId="59ade502-7af3-4e1d-b883-7a9e2f25f753" providerId="ADAL" clId="{B27C2AB0-6E6F-4507-9BBA-84CD93A8B44E}" dt="2023-08-18T07:14:22.578" v="11381" actId="1035"/>
          <ac:spMkLst>
            <pc:docMk/>
            <pc:sldMk cId="4264784996" sldId="486"/>
            <ac:spMk id="44" creationId="{2AA715ED-07DD-577D-8C08-498EE5269C71}"/>
          </ac:spMkLst>
        </pc:spChg>
        <pc:spChg chg="add mod">
          <ac:chgData name="Minh Tran" userId="59ade502-7af3-4e1d-b883-7a9e2f25f753" providerId="ADAL" clId="{B27C2AB0-6E6F-4507-9BBA-84CD93A8B44E}" dt="2023-08-18T07:14:22.578" v="11381" actId="1035"/>
          <ac:spMkLst>
            <pc:docMk/>
            <pc:sldMk cId="4264784996" sldId="486"/>
            <ac:spMk id="45" creationId="{05537361-728B-777C-5433-080668FDFBEB}"/>
          </ac:spMkLst>
        </pc:spChg>
        <pc:spChg chg="add del mod">
          <ac:chgData name="Minh Tran" userId="59ade502-7af3-4e1d-b883-7a9e2f25f753" providerId="ADAL" clId="{B27C2AB0-6E6F-4507-9BBA-84CD93A8B44E}" dt="2023-08-18T06:33:28.962" v="10372"/>
          <ac:spMkLst>
            <pc:docMk/>
            <pc:sldMk cId="4264784996" sldId="486"/>
            <ac:spMk id="46" creationId="{AD359481-C52B-FAA3-4597-E6F978FBF99A}"/>
          </ac:spMkLst>
        </pc:spChg>
        <pc:spChg chg="add mod topLvl">
          <ac:chgData name="Minh Tran" userId="59ade502-7af3-4e1d-b883-7a9e2f25f753" providerId="ADAL" clId="{B27C2AB0-6E6F-4507-9BBA-84CD93A8B44E}" dt="2023-08-18T07:14:22.578" v="11381" actId="1035"/>
          <ac:spMkLst>
            <pc:docMk/>
            <pc:sldMk cId="4264784996" sldId="486"/>
            <ac:spMk id="48" creationId="{A4247166-EED0-13DB-3E53-256535E98B46}"/>
          </ac:spMkLst>
        </pc:spChg>
        <pc:spChg chg="add del mod">
          <ac:chgData name="Minh Tran" userId="59ade502-7af3-4e1d-b883-7a9e2f25f753" providerId="ADAL" clId="{B27C2AB0-6E6F-4507-9BBA-84CD93A8B44E}" dt="2023-08-18T06:35:30.227" v="10400"/>
          <ac:spMkLst>
            <pc:docMk/>
            <pc:sldMk cId="4264784996" sldId="486"/>
            <ac:spMk id="52" creationId="{BE15FFFF-1B43-640E-0C49-4C80F4FA4FBA}"/>
          </ac:spMkLst>
        </pc:spChg>
        <pc:spChg chg="add mod">
          <ac:chgData name="Minh Tran" userId="59ade502-7af3-4e1d-b883-7a9e2f25f753" providerId="ADAL" clId="{B27C2AB0-6E6F-4507-9BBA-84CD93A8B44E}" dt="2023-08-18T07:14:22.578" v="11381" actId="1035"/>
          <ac:spMkLst>
            <pc:docMk/>
            <pc:sldMk cId="4264784996" sldId="486"/>
            <ac:spMk id="54" creationId="{7980401C-873B-6888-376D-45C8011C01FA}"/>
          </ac:spMkLst>
        </pc:spChg>
        <pc:spChg chg="add del">
          <ac:chgData name="Minh Tran" userId="59ade502-7af3-4e1d-b883-7a9e2f25f753" providerId="ADAL" clId="{B27C2AB0-6E6F-4507-9BBA-84CD93A8B44E}" dt="2023-08-18T06:37:33.587" v="10419" actId="22"/>
          <ac:spMkLst>
            <pc:docMk/>
            <pc:sldMk cId="4264784996" sldId="486"/>
            <ac:spMk id="57" creationId="{2C8E8055-A2B3-DA98-FF6F-E05AC451C6E2}"/>
          </ac:spMkLst>
        </pc:spChg>
        <pc:spChg chg="add del">
          <ac:chgData name="Minh Tran" userId="59ade502-7af3-4e1d-b883-7a9e2f25f753" providerId="ADAL" clId="{B27C2AB0-6E6F-4507-9BBA-84CD93A8B44E}" dt="2023-08-18T06:37:38.719" v="10421" actId="22"/>
          <ac:spMkLst>
            <pc:docMk/>
            <pc:sldMk cId="4264784996" sldId="486"/>
            <ac:spMk id="59" creationId="{975276CF-61A7-226B-8E15-4DF09F8B5227}"/>
          </ac:spMkLst>
        </pc:spChg>
        <pc:spChg chg="add mod">
          <ac:chgData name="Minh Tran" userId="59ade502-7af3-4e1d-b883-7a9e2f25f753" providerId="ADAL" clId="{B27C2AB0-6E6F-4507-9BBA-84CD93A8B44E}" dt="2023-08-18T07:14:22.578" v="11381" actId="1035"/>
          <ac:spMkLst>
            <pc:docMk/>
            <pc:sldMk cId="4264784996" sldId="486"/>
            <ac:spMk id="60" creationId="{4D552530-DB8D-B1A3-B124-F97FFD810645}"/>
          </ac:spMkLst>
        </pc:spChg>
        <pc:spChg chg="mod">
          <ac:chgData name="Minh Tran" userId="59ade502-7af3-4e1d-b883-7a9e2f25f753" providerId="ADAL" clId="{B27C2AB0-6E6F-4507-9BBA-84CD93A8B44E}" dt="2023-08-18T07:14:22.578" v="11381" actId="1035"/>
          <ac:spMkLst>
            <pc:docMk/>
            <pc:sldMk cId="4264784996" sldId="486"/>
            <ac:spMk id="62" creationId="{555AD4CA-730F-98E9-61DC-E7F7E9761366}"/>
          </ac:spMkLst>
        </pc:spChg>
        <pc:spChg chg="mod">
          <ac:chgData name="Minh Tran" userId="59ade502-7af3-4e1d-b883-7a9e2f25f753" providerId="ADAL" clId="{B27C2AB0-6E6F-4507-9BBA-84CD93A8B44E}" dt="2023-08-18T07:14:22.578" v="11381" actId="1035"/>
          <ac:spMkLst>
            <pc:docMk/>
            <pc:sldMk cId="4264784996" sldId="486"/>
            <ac:spMk id="65" creationId="{6B92380B-EFA6-D530-D529-07EC13CFCE1B}"/>
          </ac:spMkLst>
        </pc:spChg>
        <pc:spChg chg="add mod ord">
          <ac:chgData name="Minh Tran" userId="59ade502-7af3-4e1d-b883-7a9e2f25f753" providerId="ADAL" clId="{B27C2AB0-6E6F-4507-9BBA-84CD93A8B44E}" dt="2023-08-18T07:14:22.578" v="11381" actId="1035"/>
          <ac:spMkLst>
            <pc:docMk/>
            <pc:sldMk cId="4264784996" sldId="486"/>
            <ac:spMk id="67" creationId="{CE12F089-5F3A-81A9-101B-DF0153179D20}"/>
          </ac:spMkLst>
        </pc:spChg>
        <pc:spChg chg="mod">
          <ac:chgData name="Minh Tran" userId="59ade502-7af3-4e1d-b883-7a9e2f25f753" providerId="ADAL" clId="{B27C2AB0-6E6F-4507-9BBA-84CD93A8B44E}" dt="2023-08-18T07:14:22.578" v="11381" actId="1035"/>
          <ac:spMkLst>
            <pc:docMk/>
            <pc:sldMk cId="4264784996" sldId="486"/>
            <ac:spMk id="70" creationId="{C5275F62-25EF-BACC-105A-341E50B68786}"/>
          </ac:spMkLst>
        </pc:spChg>
        <pc:spChg chg="mod">
          <ac:chgData name="Minh Tran" userId="59ade502-7af3-4e1d-b883-7a9e2f25f753" providerId="ADAL" clId="{B27C2AB0-6E6F-4507-9BBA-84CD93A8B44E}" dt="2023-08-18T07:14:22.578" v="11381" actId="1035"/>
          <ac:spMkLst>
            <pc:docMk/>
            <pc:sldMk cId="4264784996" sldId="486"/>
            <ac:spMk id="72" creationId="{8843C742-714E-B29D-06CA-A18107CCF86B}"/>
          </ac:spMkLst>
        </pc:spChg>
        <pc:spChg chg="mod">
          <ac:chgData name="Minh Tran" userId="59ade502-7af3-4e1d-b883-7a9e2f25f753" providerId="ADAL" clId="{B27C2AB0-6E6F-4507-9BBA-84CD93A8B44E}" dt="2023-08-18T07:14:22.578" v="11381" actId="1035"/>
          <ac:spMkLst>
            <pc:docMk/>
            <pc:sldMk cId="4264784996" sldId="486"/>
            <ac:spMk id="75" creationId="{C3969B63-648B-45E6-7F4D-EA43BBEB4E91}"/>
          </ac:spMkLst>
        </pc:spChg>
        <pc:spChg chg="mod">
          <ac:chgData name="Minh Tran" userId="59ade502-7af3-4e1d-b883-7a9e2f25f753" providerId="ADAL" clId="{B27C2AB0-6E6F-4507-9BBA-84CD93A8B44E}" dt="2023-08-18T07:14:22.578" v="11381" actId="1035"/>
          <ac:spMkLst>
            <pc:docMk/>
            <pc:sldMk cId="4264784996" sldId="486"/>
            <ac:spMk id="77" creationId="{5DB77ABA-A6D7-F676-B357-10AE1EF13325}"/>
          </ac:spMkLst>
        </pc:spChg>
        <pc:spChg chg="mod">
          <ac:chgData name="Minh Tran" userId="59ade502-7af3-4e1d-b883-7a9e2f25f753" providerId="ADAL" clId="{B27C2AB0-6E6F-4507-9BBA-84CD93A8B44E}" dt="2023-08-18T07:14:22.578" v="11381" actId="1035"/>
          <ac:spMkLst>
            <pc:docMk/>
            <pc:sldMk cId="4264784996" sldId="486"/>
            <ac:spMk id="79" creationId="{F4B7BEE1-1E28-6998-A7E6-D8D78AE34B42}"/>
          </ac:spMkLst>
        </pc:spChg>
        <pc:spChg chg="mod">
          <ac:chgData name="Minh Tran" userId="59ade502-7af3-4e1d-b883-7a9e2f25f753" providerId="ADAL" clId="{B27C2AB0-6E6F-4507-9BBA-84CD93A8B44E}" dt="2023-08-18T07:14:22.578" v="11381" actId="1035"/>
          <ac:spMkLst>
            <pc:docMk/>
            <pc:sldMk cId="4264784996" sldId="486"/>
            <ac:spMk id="82" creationId="{66404849-B752-482C-E45D-D968A0E4AFA7}"/>
          </ac:spMkLst>
        </pc:spChg>
        <pc:spChg chg="mod">
          <ac:chgData name="Minh Tran" userId="59ade502-7af3-4e1d-b883-7a9e2f25f753" providerId="ADAL" clId="{B27C2AB0-6E6F-4507-9BBA-84CD93A8B44E}" dt="2023-08-18T07:14:22.578" v="11381" actId="1035"/>
          <ac:spMkLst>
            <pc:docMk/>
            <pc:sldMk cId="4264784996" sldId="486"/>
            <ac:spMk id="84" creationId="{9B343043-E914-1CAB-B69B-A586D4C9329C}"/>
          </ac:spMkLst>
        </pc:spChg>
        <pc:spChg chg="mod">
          <ac:chgData name="Minh Tran" userId="59ade502-7af3-4e1d-b883-7a9e2f25f753" providerId="ADAL" clId="{B27C2AB0-6E6F-4507-9BBA-84CD93A8B44E}" dt="2023-08-18T07:14:22.578" v="11381" actId="1035"/>
          <ac:spMkLst>
            <pc:docMk/>
            <pc:sldMk cId="4264784996" sldId="486"/>
            <ac:spMk id="86" creationId="{A1B3E6DB-B87A-EC2A-C86E-62DCF33718AB}"/>
          </ac:spMkLst>
        </pc:spChg>
        <pc:spChg chg="add del mod">
          <ac:chgData name="Minh Tran" userId="59ade502-7af3-4e1d-b883-7a9e2f25f753" providerId="ADAL" clId="{B27C2AB0-6E6F-4507-9BBA-84CD93A8B44E}" dt="2023-08-18T06:49:29.152" v="10605"/>
          <ac:spMkLst>
            <pc:docMk/>
            <pc:sldMk cId="4264784996" sldId="486"/>
            <ac:spMk id="88" creationId="{8EFD3447-7961-FD82-8B9E-BC6C0EAC2510}"/>
          </ac:spMkLst>
        </pc:spChg>
        <pc:spChg chg="add mod">
          <ac:chgData name="Minh Tran" userId="59ade502-7af3-4e1d-b883-7a9e2f25f753" providerId="ADAL" clId="{B27C2AB0-6E6F-4507-9BBA-84CD93A8B44E}" dt="2023-08-18T07:14:22.578" v="11381" actId="1035"/>
          <ac:spMkLst>
            <pc:docMk/>
            <pc:sldMk cId="4264784996" sldId="486"/>
            <ac:spMk id="90" creationId="{8B913F5D-8C46-B6EA-C928-FC4F0F9F8422}"/>
          </ac:spMkLst>
        </pc:spChg>
        <pc:spChg chg="mod">
          <ac:chgData name="Minh Tran" userId="59ade502-7af3-4e1d-b883-7a9e2f25f753" providerId="ADAL" clId="{B27C2AB0-6E6F-4507-9BBA-84CD93A8B44E}" dt="2023-08-18T07:14:22.578" v="11381" actId="1035"/>
          <ac:spMkLst>
            <pc:docMk/>
            <pc:sldMk cId="4264784996" sldId="486"/>
            <ac:spMk id="94" creationId="{0EA53A69-D1C8-4C90-94E7-DAEB5CE889CB}"/>
          </ac:spMkLst>
        </pc:spChg>
        <pc:spChg chg="mod">
          <ac:chgData name="Minh Tran" userId="59ade502-7af3-4e1d-b883-7a9e2f25f753" providerId="ADAL" clId="{B27C2AB0-6E6F-4507-9BBA-84CD93A8B44E}" dt="2023-08-18T07:14:22.578" v="11381" actId="1035"/>
          <ac:spMkLst>
            <pc:docMk/>
            <pc:sldMk cId="4264784996" sldId="486"/>
            <ac:spMk id="97" creationId="{C372AA99-6664-D8DA-D2D6-AB1A8E670F48}"/>
          </ac:spMkLst>
        </pc:spChg>
        <pc:spChg chg="add mod ord">
          <ac:chgData name="Minh Tran" userId="59ade502-7af3-4e1d-b883-7a9e2f25f753" providerId="ADAL" clId="{B27C2AB0-6E6F-4507-9BBA-84CD93A8B44E}" dt="2023-08-18T07:14:22.578" v="11381" actId="1035"/>
          <ac:spMkLst>
            <pc:docMk/>
            <pc:sldMk cId="4264784996" sldId="486"/>
            <ac:spMk id="99" creationId="{462BB762-3205-8A5A-FBF3-D774CC6EC9DF}"/>
          </ac:spMkLst>
        </pc:spChg>
        <pc:spChg chg="add mod">
          <ac:chgData name="Minh Tran" userId="59ade502-7af3-4e1d-b883-7a9e2f25f753" providerId="ADAL" clId="{B27C2AB0-6E6F-4507-9BBA-84CD93A8B44E}" dt="2023-08-18T07:14:22.578" v="11381" actId="1035"/>
          <ac:spMkLst>
            <pc:docMk/>
            <pc:sldMk cId="4264784996" sldId="486"/>
            <ac:spMk id="100" creationId="{1823F993-C730-47F8-ED7D-D4202F80CAAA}"/>
          </ac:spMkLst>
        </pc:spChg>
        <pc:spChg chg="add del mod">
          <ac:chgData name="Minh Tran" userId="59ade502-7af3-4e1d-b883-7a9e2f25f753" providerId="ADAL" clId="{B27C2AB0-6E6F-4507-9BBA-84CD93A8B44E}" dt="2023-08-18T06:54:48.862" v="10702"/>
          <ac:spMkLst>
            <pc:docMk/>
            <pc:sldMk cId="4264784996" sldId="486"/>
            <ac:spMk id="102" creationId="{6E2BB02B-530A-C258-430A-F3F14AC3DFD8}"/>
          </ac:spMkLst>
        </pc:spChg>
        <pc:spChg chg="add del mod">
          <ac:chgData name="Minh Tran" userId="59ade502-7af3-4e1d-b883-7a9e2f25f753" providerId="ADAL" clId="{B27C2AB0-6E6F-4507-9BBA-84CD93A8B44E}" dt="2023-08-18T06:54:54.334" v="10706"/>
          <ac:spMkLst>
            <pc:docMk/>
            <pc:sldMk cId="4264784996" sldId="486"/>
            <ac:spMk id="104" creationId="{87670994-279B-06D5-A0A5-363594074467}"/>
          </ac:spMkLst>
        </pc:spChg>
        <pc:spChg chg="add mod">
          <ac:chgData name="Minh Tran" userId="59ade502-7af3-4e1d-b883-7a9e2f25f753" providerId="ADAL" clId="{B27C2AB0-6E6F-4507-9BBA-84CD93A8B44E}" dt="2023-08-18T07:14:22.578" v="11381" actId="1035"/>
          <ac:spMkLst>
            <pc:docMk/>
            <pc:sldMk cId="4264784996" sldId="486"/>
            <ac:spMk id="106" creationId="{86334C7A-6F9F-CE09-6F9A-FD4AD8ECBCC5}"/>
          </ac:spMkLst>
        </pc:spChg>
        <pc:grpChg chg="add del mod">
          <ac:chgData name="Minh Tran" userId="59ade502-7af3-4e1d-b883-7a9e2f25f753" providerId="ADAL" clId="{B27C2AB0-6E6F-4507-9BBA-84CD93A8B44E}" dt="2023-08-18T06:11:47.270" v="10210" actId="165"/>
          <ac:grpSpMkLst>
            <pc:docMk/>
            <pc:sldMk cId="4264784996" sldId="486"/>
            <ac:grpSpMk id="6" creationId="{F1DB95A2-76AA-825B-C22A-55D45DF63750}"/>
          </ac:grpSpMkLst>
        </pc:grpChg>
        <pc:grpChg chg="del mod topLvl">
          <ac:chgData name="Minh Tran" userId="59ade502-7af3-4e1d-b883-7a9e2f25f753" providerId="ADAL" clId="{B27C2AB0-6E6F-4507-9BBA-84CD93A8B44E}" dt="2023-08-18T06:12:03.038" v="10215" actId="478"/>
          <ac:grpSpMkLst>
            <pc:docMk/>
            <pc:sldMk cId="4264784996" sldId="486"/>
            <ac:grpSpMk id="7" creationId="{FC8C072B-57FB-F2A1-EF86-1ACF26AC37B9}"/>
          </ac:grpSpMkLst>
        </pc:grpChg>
        <pc:grpChg chg="del mod topLvl">
          <ac:chgData name="Minh Tran" userId="59ade502-7af3-4e1d-b883-7a9e2f25f753" providerId="ADAL" clId="{B27C2AB0-6E6F-4507-9BBA-84CD93A8B44E}" dt="2023-08-18T06:13:16.469" v="10225" actId="478"/>
          <ac:grpSpMkLst>
            <pc:docMk/>
            <pc:sldMk cId="4264784996" sldId="486"/>
            <ac:grpSpMk id="15" creationId="{48E13853-BE70-A9DF-D81B-B890C2FE4836}"/>
          </ac:grpSpMkLst>
        </pc:grpChg>
        <pc:grpChg chg="mod">
          <ac:chgData name="Minh Tran" userId="59ade502-7af3-4e1d-b883-7a9e2f25f753" providerId="ADAL" clId="{B27C2AB0-6E6F-4507-9BBA-84CD93A8B44E}" dt="2023-08-18T06:11:47.270" v="10210" actId="165"/>
          <ac:grpSpMkLst>
            <pc:docMk/>
            <pc:sldMk cId="4264784996" sldId="486"/>
            <ac:grpSpMk id="23" creationId="{297392D1-3F3B-C28A-A3B3-EB6141744EAA}"/>
          </ac:grpSpMkLst>
        </pc:grpChg>
        <pc:grpChg chg="add del mod">
          <ac:chgData name="Minh Tran" userId="59ade502-7af3-4e1d-b883-7a9e2f25f753" providerId="ADAL" clId="{B27C2AB0-6E6F-4507-9BBA-84CD93A8B44E}" dt="2023-08-18T06:25:50.100" v="10273" actId="165"/>
          <ac:grpSpMkLst>
            <pc:docMk/>
            <pc:sldMk cId="4264784996" sldId="486"/>
            <ac:grpSpMk id="40" creationId="{B3F3CC96-F129-7E0C-F36A-B45CF18AF19C}"/>
          </ac:grpSpMkLst>
        </pc:grpChg>
        <pc:grpChg chg="add mod">
          <ac:chgData name="Minh Tran" userId="59ade502-7af3-4e1d-b883-7a9e2f25f753" providerId="ADAL" clId="{B27C2AB0-6E6F-4507-9BBA-84CD93A8B44E}" dt="2023-08-18T07:14:22.578" v="11381" actId="1035"/>
          <ac:grpSpMkLst>
            <pc:docMk/>
            <pc:sldMk cId="4264784996" sldId="486"/>
            <ac:grpSpMk id="42" creationId="{54A1851B-9D68-7C4B-BB28-399B993FDA04}"/>
          </ac:grpSpMkLst>
        </pc:grpChg>
        <pc:grpChg chg="add mod">
          <ac:chgData name="Minh Tran" userId="59ade502-7af3-4e1d-b883-7a9e2f25f753" providerId="ADAL" clId="{B27C2AB0-6E6F-4507-9BBA-84CD93A8B44E}" dt="2023-08-18T07:14:22.578" v="11381" actId="1035"/>
          <ac:grpSpMkLst>
            <pc:docMk/>
            <pc:sldMk cId="4264784996" sldId="486"/>
            <ac:grpSpMk id="43" creationId="{EA1DD641-0E2F-1B65-1F7F-D1CA1876CB24}"/>
          </ac:grpSpMkLst>
        </pc:grpChg>
        <pc:grpChg chg="add del mod">
          <ac:chgData name="Minh Tran" userId="59ade502-7af3-4e1d-b883-7a9e2f25f753" providerId="ADAL" clId="{B27C2AB0-6E6F-4507-9BBA-84CD93A8B44E}" dt="2023-08-18T06:34:27.927" v="10389" actId="165"/>
          <ac:grpSpMkLst>
            <pc:docMk/>
            <pc:sldMk cId="4264784996" sldId="486"/>
            <ac:grpSpMk id="50" creationId="{4FAFB105-07CB-789D-19E3-15A0B626D953}"/>
          </ac:grpSpMkLst>
        </pc:grpChg>
        <pc:grpChg chg="add mod">
          <ac:chgData name="Minh Tran" userId="59ade502-7af3-4e1d-b883-7a9e2f25f753" providerId="ADAL" clId="{B27C2AB0-6E6F-4507-9BBA-84CD93A8B44E}" dt="2023-08-18T07:14:22.578" v="11381" actId="1035"/>
          <ac:grpSpMkLst>
            <pc:docMk/>
            <pc:sldMk cId="4264784996" sldId="486"/>
            <ac:grpSpMk id="51" creationId="{BC082808-4281-5D5E-F3F4-3B8F8E0132E4}"/>
          </ac:grpSpMkLst>
        </pc:grpChg>
        <pc:grpChg chg="add mod">
          <ac:chgData name="Minh Tran" userId="59ade502-7af3-4e1d-b883-7a9e2f25f753" providerId="ADAL" clId="{B27C2AB0-6E6F-4507-9BBA-84CD93A8B44E}" dt="2023-08-18T07:14:22.578" v="11381" actId="1035"/>
          <ac:grpSpMkLst>
            <pc:docMk/>
            <pc:sldMk cId="4264784996" sldId="486"/>
            <ac:grpSpMk id="61" creationId="{E6283D68-3847-9BCF-8EC0-A27A52E187F2}"/>
          </ac:grpSpMkLst>
        </pc:grpChg>
        <pc:grpChg chg="add mod">
          <ac:chgData name="Minh Tran" userId="59ade502-7af3-4e1d-b883-7a9e2f25f753" providerId="ADAL" clId="{B27C2AB0-6E6F-4507-9BBA-84CD93A8B44E}" dt="2023-08-18T07:14:22.578" v="11381" actId="1035"/>
          <ac:grpSpMkLst>
            <pc:docMk/>
            <pc:sldMk cId="4264784996" sldId="486"/>
            <ac:grpSpMk id="64" creationId="{54B31E9E-2970-FF41-C092-C01942D7E503}"/>
          </ac:grpSpMkLst>
        </pc:grpChg>
        <pc:grpChg chg="add mod">
          <ac:chgData name="Minh Tran" userId="59ade502-7af3-4e1d-b883-7a9e2f25f753" providerId="ADAL" clId="{B27C2AB0-6E6F-4507-9BBA-84CD93A8B44E}" dt="2023-08-18T07:14:22.578" v="11381" actId="1035"/>
          <ac:grpSpMkLst>
            <pc:docMk/>
            <pc:sldMk cId="4264784996" sldId="486"/>
            <ac:grpSpMk id="68" creationId="{489627AB-5663-9124-A5DB-4DF4FE3BAFFD}"/>
          </ac:grpSpMkLst>
        </pc:grpChg>
        <pc:grpChg chg="add mod">
          <ac:chgData name="Minh Tran" userId="59ade502-7af3-4e1d-b883-7a9e2f25f753" providerId="ADAL" clId="{B27C2AB0-6E6F-4507-9BBA-84CD93A8B44E}" dt="2023-08-18T07:14:22.578" v="11381" actId="1035"/>
          <ac:grpSpMkLst>
            <pc:docMk/>
            <pc:sldMk cId="4264784996" sldId="486"/>
            <ac:grpSpMk id="69" creationId="{2EE23038-975E-C32A-B3E2-34366E491233}"/>
          </ac:grpSpMkLst>
        </pc:grpChg>
        <pc:grpChg chg="mod">
          <ac:chgData name="Minh Tran" userId="59ade502-7af3-4e1d-b883-7a9e2f25f753" providerId="ADAL" clId="{B27C2AB0-6E6F-4507-9BBA-84CD93A8B44E}" dt="2023-08-18T07:14:22.578" v="11381" actId="1035"/>
          <ac:grpSpMkLst>
            <pc:docMk/>
            <pc:sldMk cId="4264784996" sldId="486"/>
            <ac:grpSpMk id="71" creationId="{56F16D87-8DA7-DEC6-2FF3-1277C6AF20E0}"/>
          </ac:grpSpMkLst>
        </pc:grpChg>
        <pc:grpChg chg="add mod">
          <ac:chgData name="Minh Tran" userId="59ade502-7af3-4e1d-b883-7a9e2f25f753" providerId="ADAL" clId="{B27C2AB0-6E6F-4507-9BBA-84CD93A8B44E}" dt="2023-08-18T07:14:22.578" v="11381" actId="1035"/>
          <ac:grpSpMkLst>
            <pc:docMk/>
            <pc:sldMk cId="4264784996" sldId="486"/>
            <ac:grpSpMk id="74" creationId="{348D4D90-5139-E377-58DF-223C6C5731BD}"/>
          </ac:grpSpMkLst>
        </pc:grpChg>
        <pc:grpChg chg="mod">
          <ac:chgData name="Minh Tran" userId="59ade502-7af3-4e1d-b883-7a9e2f25f753" providerId="ADAL" clId="{B27C2AB0-6E6F-4507-9BBA-84CD93A8B44E}" dt="2023-08-18T07:14:22.578" v="11381" actId="1035"/>
          <ac:grpSpMkLst>
            <pc:docMk/>
            <pc:sldMk cId="4264784996" sldId="486"/>
            <ac:grpSpMk id="76" creationId="{32D7FD98-2A56-B0D9-1739-8F3923F29594}"/>
          </ac:grpSpMkLst>
        </pc:grpChg>
        <pc:grpChg chg="mod">
          <ac:chgData name="Minh Tran" userId="59ade502-7af3-4e1d-b883-7a9e2f25f753" providerId="ADAL" clId="{B27C2AB0-6E6F-4507-9BBA-84CD93A8B44E}" dt="2023-08-18T07:14:22.578" v="11381" actId="1035"/>
          <ac:grpSpMkLst>
            <pc:docMk/>
            <pc:sldMk cId="4264784996" sldId="486"/>
            <ac:grpSpMk id="80" creationId="{E964BD05-957D-C2C4-2F57-64035B205CD4}"/>
          </ac:grpSpMkLst>
        </pc:grpChg>
        <pc:grpChg chg="mod">
          <ac:chgData name="Minh Tran" userId="59ade502-7af3-4e1d-b883-7a9e2f25f753" providerId="ADAL" clId="{B27C2AB0-6E6F-4507-9BBA-84CD93A8B44E}" dt="2023-08-18T07:14:22.578" v="11381" actId="1035"/>
          <ac:grpSpMkLst>
            <pc:docMk/>
            <pc:sldMk cId="4264784996" sldId="486"/>
            <ac:grpSpMk id="81" creationId="{B2D2EB31-3060-1EF9-BE60-8A09CBED0AAE}"/>
          </ac:grpSpMkLst>
        </pc:grpChg>
        <pc:grpChg chg="add mod">
          <ac:chgData name="Minh Tran" userId="59ade502-7af3-4e1d-b883-7a9e2f25f753" providerId="ADAL" clId="{B27C2AB0-6E6F-4507-9BBA-84CD93A8B44E}" dt="2023-08-18T07:14:22.578" v="11381" actId="1035"/>
          <ac:grpSpMkLst>
            <pc:docMk/>
            <pc:sldMk cId="4264784996" sldId="486"/>
            <ac:grpSpMk id="92" creationId="{F21BD525-DD8E-6763-E0D1-4FC14724C66B}"/>
          </ac:grpSpMkLst>
        </pc:grpChg>
        <pc:grpChg chg="add mod">
          <ac:chgData name="Minh Tran" userId="59ade502-7af3-4e1d-b883-7a9e2f25f753" providerId="ADAL" clId="{B27C2AB0-6E6F-4507-9BBA-84CD93A8B44E}" dt="2023-08-18T07:14:22.578" v="11381" actId="1035"/>
          <ac:grpSpMkLst>
            <pc:docMk/>
            <pc:sldMk cId="4264784996" sldId="486"/>
            <ac:grpSpMk id="93" creationId="{69C05A94-D844-8ABC-DA73-72506906D547}"/>
          </ac:grpSpMkLst>
        </pc:grpChg>
        <pc:grpChg chg="add mod">
          <ac:chgData name="Minh Tran" userId="59ade502-7af3-4e1d-b883-7a9e2f25f753" providerId="ADAL" clId="{B27C2AB0-6E6F-4507-9BBA-84CD93A8B44E}" dt="2023-08-18T07:14:22.578" v="11381" actId="1035"/>
          <ac:grpSpMkLst>
            <pc:docMk/>
            <pc:sldMk cId="4264784996" sldId="486"/>
            <ac:grpSpMk id="96" creationId="{B0B36458-941C-D08C-42A8-5770474EA04B}"/>
          </ac:grpSpMkLst>
        </pc:grpChg>
        <pc:grpChg chg="add mod">
          <ac:chgData name="Minh Tran" userId="59ade502-7af3-4e1d-b883-7a9e2f25f753" providerId="ADAL" clId="{B27C2AB0-6E6F-4507-9BBA-84CD93A8B44E}" dt="2023-08-18T07:14:22.578" v="11381" actId="1035"/>
          <ac:grpSpMkLst>
            <pc:docMk/>
            <pc:sldMk cId="4264784996" sldId="486"/>
            <ac:grpSpMk id="107" creationId="{0F8A609B-AD42-5499-5EE1-26572AA2176C}"/>
          </ac:grpSpMkLst>
        </pc:grpChg>
        <pc:picChg chg="mod topLvl">
          <ac:chgData name="Minh Tran" userId="59ade502-7af3-4e1d-b883-7a9e2f25f753" providerId="ADAL" clId="{B27C2AB0-6E6F-4507-9BBA-84CD93A8B44E}" dt="2023-08-18T07:14:22.578" v="11381" actId="1035"/>
          <ac:picMkLst>
            <pc:docMk/>
            <pc:sldMk cId="4264784996" sldId="486"/>
            <ac:picMk id="9" creationId="{75CAE233-01CF-BF20-89B2-D3E838F6CD45}"/>
          </ac:picMkLst>
        </pc:picChg>
        <pc:picChg chg="mod topLvl">
          <ac:chgData name="Minh Tran" userId="59ade502-7af3-4e1d-b883-7a9e2f25f753" providerId="ADAL" clId="{B27C2AB0-6E6F-4507-9BBA-84CD93A8B44E}" dt="2023-08-18T07:14:22.578" v="11381" actId="1035"/>
          <ac:picMkLst>
            <pc:docMk/>
            <pc:sldMk cId="4264784996" sldId="486"/>
            <ac:picMk id="11" creationId="{236A355A-8C79-43F6-7600-E3D934B11981}"/>
          </ac:picMkLst>
        </pc:picChg>
        <pc:picChg chg="mod topLvl">
          <ac:chgData name="Minh Tran" userId="59ade502-7af3-4e1d-b883-7a9e2f25f753" providerId="ADAL" clId="{B27C2AB0-6E6F-4507-9BBA-84CD93A8B44E}" dt="2023-08-18T07:14:22.578" v="11381" actId="1035"/>
          <ac:picMkLst>
            <pc:docMk/>
            <pc:sldMk cId="4264784996" sldId="486"/>
            <ac:picMk id="13" creationId="{404D9C90-4647-3201-1E45-19CD866EF5FC}"/>
          </ac:picMkLst>
        </pc:picChg>
        <pc:picChg chg="del mod topLvl">
          <ac:chgData name="Minh Tran" userId="59ade502-7af3-4e1d-b883-7a9e2f25f753" providerId="ADAL" clId="{B27C2AB0-6E6F-4507-9BBA-84CD93A8B44E}" dt="2023-08-18T06:12:08.410" v="10217" actId="478"/>
          <ac:picMkLst>
            <pc:docMk/>
            <pc:sldMk cId="4264784996" sldId="486"/>
            <ac:picMk id="17" creationId="{907B56A9-4A5D-7F6A-CDDF-6AAE34B8A84B}"/>
          </ac:picMkLst>
        </pc:picChg>
        <pc:picChg chg="del mod topLvl">
          <ac:chgData name="Minh Tran" userId="59ade502-7af3-4e1d-b883-7a9e2f25f753" providerId="ADAL" clId="{B27C2AB0-6E6F-4507-9BBA-84CD93A8B44E}" dt="2023-08-18T06:11:53.934" v="10211" actId="478"/>
          <ac:picMkLst>
            <pc:docMk/>
            <pc:sldMk cId="4264784996" sldId="486"/>
            <ac:picMk id="19" creationId="{9272E3AB-090D-2237-A223-A50064574710}"/>
          </ac:picMkLst>
        </pc:picChg>
        <pc:picChg chg="del mod topLvl">
          <ac:chgData name="Minh Tran" userId="59ade502-7af3-4e1d-b883-7a9e2f25f753" providerId="ADAL" clId="{B27C2AB0-6E6F-4507-9BBA-84CD93A8B44E}" dt="2023-08-18T06:11:55.728" v="10212" actId="478"/>
          <ac:picMkLst>
            <pc:docMk/>
            <pc:sldMk cId="4264784996" sldId="486"/>
            <ac:picMk id="20" creationId="{F90EF0C9-37AB-A315-375F-04F14CECAFE6}"/>
          </ac:picMkLst>
        </pc:picChg>
        <pc:picChg chg="mod">
          <ac:chgData name="Minh Tran" userId="59ade502-7af3-4e1d-b883-7a9e2f25f753" providerId="ADAL" clId="{B27C2AB0-6E6F-4507-9BBA-84CD93A8B44E}" dt="2023-08-18T06:11:47.270" v="10210" actId="165"/>
          <ac:picMkLst>
            <pc:docMk/>
            <pc:sldMk cId="4264784996" sldId="486"/>
            <ac:picMk id="25" creationId="{E4C4C4CE-2ACA-6E1C-CBD8-3DAF7401A385}"/>
          </ac:picMkLst>
        </pc:picChg>
        <pc:picChg chg="mod">
          <ac:chgData name="Minh Tran" userId="59ade502-7af3-4e1d-b883-7a9e2f25f753" providerId="ADAL" clId="{B27C2AB0-6E6F-4507-9BBA-84CD93A8B44E}" dt="2023-08-18T06:11:47.270" v="10210" actId="165"/>
          <ac:picMkLst>
            <pc:docMk/>
            <pc:sldMk cId="4264784996" sldId="486"/>
            <ac:picMk id="29" creationId="{36E5DD7F-E5BE-ECF7-B2CD-C6B58DBF93D8}"/>
          </ac:picMkLst>
        </pc:picChg>
        <pc:picChg chg="mod">
          <ac:chgData name="Minh Tran" userId="59ade502-7af3-4e1d-b883-7a9e2f25f753" providerId="ADAL" clId="{B27C2AB0-6E6F-4507-9BBA-84CD93A8B44E}" dt="2023-08-18T06:11:47.270" v="10210" actId="165"/>
          <ac:picMkLst>
            <pc:docMk/>
            <pc:sldMk cId="4264784996" sldId="486"/>
            <ac:picMk id="31" creationId="{281947A8-68C1-4753-27C1-BCE5DC4A7177}"/>
          </ac:picMkLst>
        </pc:picChg>
        <pc:picChg chg="mod">
          <ac:chgData name="Minh Tran" userId="59ade502-7af3-4e1d-b883-7a9e2f25f753" providerId="ADAL" clId="{B27C2AB0-6E6F-4507-9BBA-84CD93A8B44E}" dt="2023-08-18T06:11:47.270" v="10210" actId="165"/>
          <ac:picMkLst>
            <pc:docMk/>
            <pc:sldMk cId="4264784996" sldId="486"/>
            <ac:picMk id="33" creationId="{9BC4E938-5452-33A2-0067-AF30144D71A8}"/>
          </ac:picMkLst>
        </pc:picChg>
        <pc:picChg chg="add del mod">
          <ac:chgData name="Minh Tran" userId="59ade502-7af3-4e1d-b883-7a9e2f25f753" providerId="ADAL" clId="{B27C2AB0-6E6F-4507-9BBA-84CD93A8B44E}" dt="2023-08-18T06:24:38.132" v="10244"/>
          <ac:picMkLst>
            <pc:docMk/>
            <pc:sldMk cId="4264784996" sldId="486"/>
            <ac:picMk id="37" creationId="{8ECDC504-93B2-058A-153F-54A468CDE76D}"/>
          </ac:picMkLst>
        </pc:picChg>
        <pc:picChg chg="add mod topLvl">
          <ac:chgData name="Minh Tran" userId="59ade502-7af3-4e1d-b883-7a9e2f25f753" providerId="ADAL" clId="{B27C2AB0-6E6F-4507-9BBA-84CD93A8B44E}" dt="2023-08-18T07:14:22.578" v="11381" actId="1035"/>
          <ac:picMkLst>
            <pc:docMk/>
            <pc:sldMk cId="4264784996" sldId="486"/>
            <ac:picMk id="39" creationId="{63836024-5876-3C99-C26F-154FB5E1EF73}"/>
          </ac:picMkLst>
        </pc:picChg>
        <pc:picChg chg="add del mod">
          <ac:chgData name="Minh Tran" userId="59ade502-7af3-4e1d-b883-7a9e2f25f753" providerId="ADAL" clId="{B27C2AB0-6E6F-4507-9BBA-84CD93A8B44E}" dt="2023-08-18T06:33:28.962" v="10372"/>
          <ac:picMkLst>
            <pc:docMk/>
            <pc:sldMk cId="4264784996" sldId="486"/>
            <ac:picMk id="47" creationId="{9382910C-5424-E7BC-9F10-63164801958F}"/>
          </ac:picMkLst>
        </pc:picChg>
        <pc:picChg chg="add mod topLvl">
          <ac:chgData name="Minh Tran" userId="59ade502-7af3-4e1d-b883-7a9e2f25f753" providerId="ADAL" clId="{B27C2AB0-6E6F-4507-9BBA-84CD93A8B44E}" dt="2023-08-18T07:14:22.578" v="11381" actId="1035"/>
          <ac:picMkLst>
            <pc:docMk/>
            <pc:sldMk cId="4264784996" sldId="486"/>
            <ac:picMk id="49" creationId="{57824480-7EC8-A523-D811-2F1E98291083}"/>
          </ac:picMkLst>
        </pc:picChg>
        <pc:picChg chg="add del mod">
          <ac:chgData name="Minh Tran" userId="59ade502-7af3-4e1d-b883-7a9e2f25f753" providerId="ADAL" clId="{B27C2AB0-6E6F-4507-9BBA-84CD93A8B44E}" dt="2023-08-18T06:35:30.227" v="10400"/>
          <ac:picMkLst>
            <pc:docMk/>
            <pc:sldMk cId="4264784996" sldId="486"/>
            <ac:picMk id="53" creationId="{E9549B52-CEBB-3171-7110-45C65D8468C3}"/>
          </ac:picMkLst>
        </pc:picChg>
        <pc:picChg chg="add mod">
          <ac:chgData name="Minh Tran" userId="59ade502-7af3-4e1d-b883-7a9e2f25f753" providerId="ADAL" clId="{B27C2AB0-6E6F-4507-9BBA-84CD93A8B44E}" dt="2023-08-18T07:14:22.578" v="11381" actId="1035"/>
          <ac:picMkLst>
            <pc:docMk/>
            <pc:sldMk cId="4264784996" sldId="486"/>
            <ac:picMk id="55" creationId="{1F649290-46EF-C000-8190-D03E335CB737}"/>
          </ac:picMkLst>
        </pc:picChg>
        <pc:picChg chg="mod">
          <ac:chgData name="Minh Tran" userId="59ade502-7af3-4e1d-b883-7a9e2f25f753" providerId="ADAL" clId="{B27C2AB0-6E6F-4507-9BBA-84CD93A8B44E}" dt="2023-08-18T07:14:22.578" v="11381" actId="1035"/>
          <ac:picMkLst>
            <pc:docMk/>
            <pc:sldMk cId="4264784996" sldId="486"/>
            <ac:picMk id="63" creationId="{62DAC3A4-77AA-869B-95C6-A3661E13F098}"/>
          </ac:picMkLst>
        </pc:picChg>
        <pc:picChg chg="mod">
          <ac:chgData name="Minh Tran" userId="59ade502-7af3-4e1d-b883-7a9e2f25f753" providerId="ADAL" clId="{B27C2AB0-6E6F-4507-9BBA-84CD93A8B44E}" dt="2023-08-18T07:14:22.578" v="11381" actId="1035"/>
          <ac:picMkLst>
            <pc:docMk/>
            <pc:sldMk cId="4264784996" sldId="486"/>
            <ac:picMk id="66" creationId="{1FE7342C-C6C9-99B4-D462-CF3D2364165F}"/>
          </ac:picMkLst>
        </pc:picChg>
        <pc:picChg chg="mod">
          <ac:chgData name="Minh Tran" userId="59ade502-7af3-4e1d-b883-7a9e2f25f753" providerId="ADAL" clId="{B27C2AB0-6E6F-4507-9BBA-84CD93A8B44E}" dt="2023-08-18T07:14:22.578" v="11381" actId="1035"/>
          <ac:picMkLst>
            <pc:docMk/>
            <pc:sldMk cId="4264784996" sldId="486"/>
            <ac:picMk id="73" creationId="{D358E734-D0BD-9C42-5F64-6C7E6B1AD5F6}"/>
          </ac:picMkLst>
        </pc:picChg>
        <pc:picChg chg="mod">
          <ac:chgData name="Minh Tran" userId="59ade502-7af3-4e1d-b883-7a9e2f25f753" providerId="ADAL" clId="{B27C2AB0-6E6F-4507-9BBA-84CD93A8B44E}" dt="2023-08-18T07:14:22.578" v="11381" actId="1035"/>
          <ac:picMkLst>
            <pc:docMk/>
            <pc:sldMk cId="4264784996" sldId="486"/>
            <ac:picMk id="78" creationId="{EBD499F4-563E-5E77-BF4B-AFE994AD5473}"/>
          </ac:picMkLst>
        </pc:picChg>
        <pc:picChg chg="mod">
          <ac:chgData name="Minh Tran" userId="59ade502-7af3-4e1d-b883-7a9e2f25f753" providerId="ADAL" clId="{B27C2AB0-6E6F-4507-9BBA-84CD93A8B44E}" dt="2023-08-18T07:14:22.578" v="11381" actId="1035"/>
          <ac:picMkLst>
            <pc:docMk/>
            <pc:sldMk cId="4264784996" sldId="486"/>
            <ac:picMk id="83" creationId="{16D92AC8-B991-87AB-A26B-90A576E85B87}"/>
          </ac:picMkLst>
        </pc:picChg>
        <pc:picChg chg="mod">
          <ac:chgData name="Minh Tran" userId="59ade502-7af3-4e1d-b883-7a9e2f25f753" providerId="ADAL" clId="{B27C2AB0-6E6F-4507-9BBA-84CD93A8B44E}" dt="2023-08-18T07:14:22.578" v="11381" actId="1035"/>
          <ac:picMkLst>
            <pc:docMk/>
            <pc:sldMk cId="4264784996" sldId="486"/>
            <ac:picMk id="85" creationId="{A61E1EFD-3102-5142-0204-CEC75A4061FC}"/>
          </ac:picMkLst>
        </pc:picChg>
        <pc:picChg chg="mod">
          <ac:chgData name="Minh Tran" userId="59ade502-7af3-4e1d-b883-7a9e2f25f753" providerId="ADAL" clId="{B27C2AB0-6E6F-4507-9BBA-84CD93A8B44E}" dt="2023-08-18T07:14:22.578" v="11381" actId="1035"/>
          <ac:picMkLst>
            <pc:docMk/>
            <pc:sldMk cId="4264784996" sldId="486"/>
            <ac:picMk id="87" creationId="{A939153E-DF50-0088-8993-BAAA256E454B}"/>
          </ac:picMkLst>
        </pc:picChg>
        <pc:picChg chg="add del mod">
          <ac:chgData name="Minh Tran" userId="59ade502-7af3-4e1d-b883-7a9e2f25f753" providerId="ADAL" clId="{B27C2AB0-6E6F-4507-9BBA-84CD93A8B44E}" dt="2023-08-18T06:49:29.152" v="10605"/>
          <ac:picMkLst>
            <pc:docMk/>
            <pc:sldMk cId="4264784996" sldId="486"/>
            <ac:picMk id="89" creationId="{A44DE657-05E2-0F61-23F8-E945C70C44DD}"/>
          </ac:picMkLst>
        </pc:picChg>
        <pc:picChg chg="add mod">
          <ac:chgData name="Minh Tran" userId="59ade502-7af3-4e1d-b883-7a9e2f25f753" providerId="ADAL" clId="{B27C2AB0-6E6F-4507-9BBA-84CD93A8B44E}" dt="2023-08-18T07:14:22.578" v="11381" actId="1035"/>
          <ac:picMkLst>
            <pc:docMk/>
            <pc:sldMk cId="4264784996" sldId="486"/>
            <ac:picMk id="91" creationId="{B3069F9B-0308-2A84-2F55-54ECA860B499}"/>
          </ac:picMkLst>
        </pc:picChg>
        <pc:picChg chg="mod">
          <ac:chgData name="Minh Tran" userId="59ade502-7af3-4e1d-b883-7a9e2f25f753" providerId="ADAL" clId="{B27C2AB0-6E6F-4507-9BBA-84CD93A8B44E}" dt="2023-08-18T07:14:22.578" v="11381" actId="1035"/>
          <ac:picMkLst>
            <pc:docMk/>
            <pc:sldMk cId="4264784996" sldId="486"/>
            <ac:picMk id="95" creationId="{8C4F5D7A-18C2-98B8-9F4A-75FCDEA94FB6}"/>
          </ac:picMkLst>
        </pc:picChg>
        <pc:picChg chg="mod">
          <ac:chgData name="Minh Tran" userId="59ade502-7af3-4e1d-b883-7a9e2f25f753" providerId="ADAL" clId="{B27C2AB0-6E6F-4507-9BBA-84CD93A8B44E}" dt="2023-08-18T07:14:22.578" v="11381" actId="1035"/>
          <ac:picMkLst>
            <pc:docMk/>
            <pc:sldMk cId="4264784996" sldId="486"/>
            <ac:picMk id="98" creationId="{EB9D239C-6CD8-3F56-1C31-DB4F3B29B835}"/>
          </ac:picMkLst>
        </pc:picChg>
        <pc:picChg chg="add del mod">
          <ac:chgData name="Minh Tran" userId="59ade502-7af3-4e1d-b883-7a9e2f25f753" providerId="ADAL" clId="{B27C2AB0-6E6F-4507-9BBA-84CD93A8B44E}" dt="2023-08-18T06:54:48.862" v="10702"/>
          <ac:picMkLst>
            <pc:docMk/>
            <pc:sldMk cId="4264784996" sldId="486"/>
            <ac:picMk id="101" creationId="{55488000-72F1-0F52-B34F-0D3EB0468E7F}"/>
          </ac:picMkLst>
        </pc:picChg>
        <pc:picChg chg="add del mod">
          <ac:chgData name="Minh Tran" userId="59ade502-7af3-4e1d-b883-7a9e2f25f753" providerId="ADAL" clId="{B27C2AB0-6E6F-4507-9BBA-84CD93A8B44E}" dt="2023-08-18T06:54:54.334" v="10706"/>
          <ac:picMkLst>
            <pc:docMk/>
            <pc:sldMk cId="4264784996" sldId="486"/>
            <ac:picMk id="103" creationId="{D1CE68C0-BCE2-0778-873C-58884C0F0DC5}"/>
          </ac:picMkLst>
        </pc:picChg>
        <pc:picChg chg="add mod">
          <ac:chgData name="Minh Tran" userId="59ade502-7af3-4e1d-b883-7a9e2f25f753" providerId="ADAL" clId="{B27C2AB0-6E6F-4507-9BBA-84CD93A8B44E}" dt="2023-08-18T07:14:22.578" v="11381" actId="1035"/>
          <ac:picMkLst>
            <pc:docMk/>
            <pc:sldMk cId="4264784996" sldId="486"/>
            <ac:picMk id="105" creationId="{8E4F7B60-2883-99AA-75F6-721F64C1FC11}"/>
          </ac:picMkLst>
        </pc:picChg>
        <pc:cxnChg chg="del mod topLvl">
          <ac:chgData name="Minh Tran" userId="59ade502-7af3-4e1d-b883-7a9e2f25f753" providerId="ADAL" clId="{B27C2AB0-6E6F-4507-9BBA-84CD93A8B44E}" dt="2023-08-18T06:12:05.504" v="10216" actId="478"/>
          <ac:cxnSpMkLst>
            <pc:docMk/>
            <pc:sldMk cId="4264784996" sldId="486"/>
            <ac:cxnSpMk id="18" creationId="{E1836EEE-1FE5-1A32-D7C6-D5F097D11201}"/>
          </ac:cxnSpMkLst>
        </pc:cxnChg>
        <pc:cxnChg chg="del mod topLvl">
          <ac:chgData name="Minh Tran" userId="59ade502-7af3-4e1d-b883-7a9e2f25f753" providerId="ADAL" clId="{B27C2AB0-6E6F-4507-9BBA-84CD93A8B44E}" dt="2023-08-18T06:11:57.700" v="10213" actId="478"/>
          <ac:cxnSpMkLst>
            <pc:docMk/>
            <pc:sldMk cId="4264784996" sldId="486"/>
            <ac:cxnSpMk id="21" creationId="{FA2DAFA2-5629-5559-6E14-EA7406243833}"/>
          </ac:cxnSpMkLst>
        </pc:cxnChg>
        <pc:cxnChg chg="mod">
          <ac:chgData name="Minh Tran" userId="59ade502-7af3-4e1d-b883-7a9e2f25f753" providerId="ADAL" clId="{B27C2AB0-6E6F-4507-9BBA-84CD93A8B44E}" dt="2023-08-18T06:11:47.270" v="10210" actId="165"/>
          <ac:cxnSpMkLst>
            <pc:docMk/>
            <pc:sldMk cId="4264784996" sldId="486"/>
            <ac:cxnSpMk id="30" creationId="{E6930EEC-6986-C4CB-5FA4-D33958E4379B}"/>
          </ac:cxnSpMkLst>
        </pc:cxnChg>
        <pc:cxnChg chg="mod">
          <ac:chgData name="Minh Tran" userId="59ade502-7af3-4e1d-b883-7a9e2f25f753" providerId="ADAL" clId="{B27C2AB0-6E6F-4507-9BBA-84CD93A8B44E}" dt="2023-08-18T06:11:47.270" v="10210" actId="165"/>
          <ac:cxnSpMkLst>
            <pc:docMk/>
            <pc:sldMk cId="4264784996" sldId="486"/>
            <ac:cxnSpMk id="34" creationId="{BA6E877B-EB35-20CE-0B12-2AA3D94AFE0E}"/>
          </ac:cxnSpMkLst>
        </pc:cxnChg>
        <pc:cxnChg chg="mod">
          <ac:chgData name="Minh Tran" userId="59ade502-7af3-4e1d-b883-7a9e2f25f753" providerId="ADAL" clId="{B27C2AB0-6E6F-4507-9BBA-84CD93A8B44E}" dt="2023-08-18T06:11:47.270" v="10210" actId="165"/>
          <ac:cxnSpMkLst>
            <pc:docMk/>
            <pc:sldMk cId="4264784996" sldId="486"/>
            <ac:cxnSpMk id="35" creationId="{2FA82DD9-EE00-E518-8C56-BDB32603C6CC}"/>
          </ac:cxnSpMkLst>
        </pc:cxnChg>
        <pc:cxnChg chg="add mod">
          <ac:chgData name="Minh Tran" userId="59ade502-7af3-4e1d-b883-7a9e2f25f753" providerId="ADAL" clId="{B27C2AB0-6E6F-4507-9BBA-84CD93A8B44E}" dt="2023-08-18T07:14:22.578" v="11381" actId="1035"/>
          <ac:cxnSpMkLst>
            <pc:docMk/>
            <pc:sldMk cId="4264784996" sldId="486"/>
            <ac:cxnSpMk id="109" creationId="{E52D9784-CACF-3F20-477E-0DED86CE8CA3}"/>
          </ac:cxnSpMkLst>
        </pc:cxnChg>
      </pc:sldChg>
      <pc:sldChg chg="addSp modSp new mod modTransition">
        <pc:chgData name="Minh Tran" userId="59ade502-7af3-4e1d-b883-7a9e2f25f753" providerId="ADAL" clId="{B27C2AB0-6E6F-4507-9BBA-84CD93A8B44E}" dt="2023-08-18T07:01:28.789" v="10839"/>
        <pc:sldMkLst>
          <pc:docMk/>
          <pc:sldMk cId="1611983285" sldId="487"/>
        </pc:sldMkLst>
        <pc:spChg chg="mod">
          <ac:chgData name="Minh Tran" userId="59ade502-7af3-4e1d-b883-7a9e2f25f753" providerId="ADAL" clId="{B27C2AB0-6E6F-4507-9BBA-84CD93A8B44E}" dt="2023-08-18T07:00:36.603" v="10832" actId="14100"/>
          <ac:spMkLst>
            <pc:docMk/>
            <pc:sldMk cId="1611983285" sldId="487"/>
            <ac:spMk id="2" creationId="{7D6E8CE8-33E6-F76D-0F54-804CFD48EBFD}"/>
          </ac:spMkLst>
        </pc:spChg>
        <pc:picChg chg="add mod">
          <ac:chgData name="Minh Tran" userId="59ade502-7af3-4e1d-b883-7a9e2f25f753" providerId="ADAL" clId="{B27C2AB0-6E6F-4507-9BBA-84CD93A8B44E}" dt="2023-08-18T07:00:50.094" v="10835" actId="1076"/>
          <ac:picMkLst>
            <pc:docMk/>
            <pc:sldMk cId="1611983285" sldId="487"/>
            <ac:picMk id="1026" creationId="{989BCA87-5209-AF70-C6A8-F1D6437280E2}"/>
          </ac:picMkLst>
        </pc:picChg>
      </pc:sldChg>
      <pc:sldChg chg="addSp delSp modSp add mod ord modClrScheme chgLayout">
        <pc:chgData name="Minh Tran" userId="59ade502-7af3-4e1d-b883-7a9e2f25f753" providerId="ADAL" clId="{B27C2AB0-6E6F-4507-9BBA-84CD93A8B44E}" dt="2023-08-18T07:10:37.947" v="11375"/>
        <pc:sldMkLst>
          <pc:docMk/>
          <pc:sldMk cId="3583569846" sldId="488"/>
        </pc:sldMkLst>
        <pc:spChg chg="mod ord">
          <ac:chgData name="Minh Tran" userId="59ade502-7af3-4e1d-b883-7a9e2f25f753" providerId="ADAL" clId="{B27C2AB0-6E6F-4507-9BBA-84CD93A8B44E}" dt="2023-08-18T07:10:35.377" v="11373" actId="20577"/>
          <ac:spMkLst>
            <pc:docMk/>
            <pc:sldMk cId="3583569846" sldId="488"/>
            <ac:spMk id="2" creationId="{7D6E8CE8-33E6-F76D-0F54-804CFD48EBFD}"/>
          </ac:spMkLst>
        </pc:spChg>
        <pc:spChg chg="add mod ord">
          <ac:chgData name="Minh Tran" userId="59ade502-7af3-4e1d-b883-7a9e2f25f753" providerId="ADAL" clId="{B27C2AB0-6E6F-4507-9BBA-84CD93A8B44E}" dt="2023-08-18T07:09:53.960" v="11365"/>
          <ac:spMkLst>
            <pc:docMk/>
            <pc:sldMk cId="3583569846" sldId="488"/>
            <ac:spMk id="3" creationId="{A1D85FB8-E040-5836-3EFA-1342313FE44C}"/>
          </ac:spMkLst>
        </pc:spChg>
        <pc:picChg chg="del">
          <ac:chgData name="Minh Tran" userId="59ade502-7af3-4e1d-b883-7a9e2f25f753" providerId="ADAL" clId="{B27C2AB0-6E6F-4507-9BBA-84CD93A8B44E}" dt="2023-08-18T07:03:07.632" v="10856" actId="478"/>
          <ac:picMkLst>
            <pc:docMk/>
            <pc:sldMk cId="3583569846" sldId="488"/>
            <ac:picMk id="1026" creationId="{989BCA87-5209-AF70-C6A8-F1D6437280E2}"/>
          </ac:picMkLst>
        </pc:picChg>
        <pc:picChg chg="add del mod">
          <ac:chgData name="Minh Tran" userId="59ade502-7af3-4e1d-b883-7a9e2f25f753" providerId="ADAL" clId="{B27C2AB0-6E6F-4507-9BBA-84CD93A8B44E}" dt="2023-08-18T07:10:05.130" v="11366" actId="478"/>
          <ac:picMkLst>
            <pc:docMk/>
            <pc:sldMk cId="3583569846" sldId="488"/>
            <ac:picMk id="2050" creationId="{116D314E-50F6-CF36-F743-8A6CD914D61B}"/>
          </ac:picMkLst>
        </pc:picChg>
        <pc:picChg chg="add mod">
          <ac:chgData name="Minh Tran" userId="59ade502-7af3-4e1d-b883-7a9e2f25f753" providerId="ADAL" clId="{B27C2AB0-6E6F-4507-9BBA-84CD93A8B44E}" dt="2023-08-18T07:10:15.035" v="11368" actId="1076"/>
          <ac:picMkLst>
            <pc:docMk/>
            <pc:sldMk cId="3583569846" sldId="488"/>
            <ac:picMk id="2052" creationId="{1ABC74CD-6208-2658-8316-84034B3BD910}"/>
          </ac:picMkLst>
        </pc:picChg>
      </pc:sldChg>
      <pc:sldChg chg="modSp add mod">
        <pc:chgData name="Minh Tran" userId="59ade502-7af3-4e1d-b883-7a9e2f25f753" providerId="ADAL" clId="{B27C2AB0-6E6F-4507-9BBA-84CD93A8B44E}" dt="2023-08-18T07:10:30.123" v="11371" actId="20577"/>
        <pc:sldMkLst>
          <pc:docMk/>
          <pc:sldMk cId="2039586743" sldId="489"/>
        </pc:sldMkLst>
        <pc:spChg chg="mod">
          <ac:chgData name="Minh Tran" userId="59ade502-7af3-4e1d-b883-7a9e2f25f753" providerId="ADAL" clId="{B27C2AB0-6E6F-4507-9BBA-84CD93A8B44E}" dt="2023-08-18T07:10:30.123" v="11371" actId="20577"/>
          <ac:spMkLst>
            <pc:docMk/>
            <pc:sldMk cId="2039586743" sldId="489"/>
            <ac:spMk id="2" creationId="{7D6E8CE8-33E6-F76D-0F54-804CFD48EBFD}"/>
          </ac:spMkLst>
        </pc:spChg>
      </pc:sldChg>
      <pc:sldChg chg="addSp delSp modSp new mod modClrScheme modAnim chgLayout">
        <pc:chgData name="Minh Tran" userId="59ade502-7af3-4e1d-b883-7a9e2f25f753" providerId="ADAL" clId="{B27C2AB0-6E6F-4507-9BBA-84CD93A8B44E}" dt="2023-08-18T08:59:06.114" v="12363"/>
        <pc:sldMkLst>
          <pc:docMk/>
          <pc:sldMk cId="2948735051" sldId="490"/>
        </pc:sldMkLst>
        <pc:spChg chg="del mod ord">
          <ac:chgData name="Minh Tran" userId="59ade502-7af3-4e1d-b883-7a9e2f25f753" providerId="ADAL" clId="{B27C2AB0-6E6F-4507-9BBA-84CD93A8B44E}" dt="2023-08-18T07:35:26.303" v="11398" actId="700"/>
          <ac:spMkLst>
            <pc:docMk/>
            <pc:sldMk cId="2948735051" sldId="490"/>
            <ac:spMk id="2" creationId="{07AD6F22-5C90-965E-9437-0DE88DE1C24E}"/>
          </ac:spMkLst>
        </pc:spChg>
        <pc:spChg chg="del">
          <ac:chgData name="Minh Tran" userId="59ade502-7af3-4e1d-b883-7a9e2f25f753" providerId="ADAL" clId="{B27C2AB0-6E6F-4507-9BBA-84CD93A8B44E}" dt="2023-08-18T07:35:26.303" v="11398" actId="700"/>
          <ac:spMkLst>
            <pc:docMk/>
            <pc:sldMk cId="2948735051" sldId="490"/>
            <ac:spMk id="3" creationId="{8458C363-1769-DD17-CA7A-5EDFBF4CE42D}"/>
          </ac:spMkLst>
        </pc:spChg>
        <pc:spChg chg="add mod ord">
          <ac:chgData name="Minh Tran" userId="59ade502-7af3-4e1d-b883-7a9e2f25f753" providerId="ADAL" clId="{B27C2AB0-6E6F-4507-9BBA-84CD93A8B44E}" dt="2023-08-18T08:51:31.272" v="12302" actId="700"/>
          <ac:spMkLst>
            <pc:docMk/>
            <pc:sldMk cId="2948735051" sldId="490"/>
            <ac:spMk id="4" creationId="{696C7C60-B49B-DD76-559B-731BDD86A5F5}"/>
          </ac:spMkLst>
        </pc:spChg>
        <pc:spChg chg="add del">
          <ac:chgData name="Minh Tran" userId="59ade502-7af3-4e1d-b883-7a9e2f25f753" providerId="ADAL" clId="{B27C2AB0-6E6F-4507-9BBA-84CD93A8B44E}" dt="2023-08-18T07:45:01.832" v="11407" actId="478"/>
          <ac:spMkLst>
            <pc:docMk/>
            <pc:sldMk cId="2948735051" sldId="490"/>
            <ac:spMk id="7" creationId="{77D8E2F1-35E2-225F-3A15-BF4C0D653257}"/>
          </ac:spMkLst>
        </pc:spChg>
        <pc:spChg chg="add mod ord">
          <ac:chgData name="Minh Tran" userId="59ade502-7af3-4e1d-b883-7a9e2f25f753" providerId="ADAL" clId="{B27C2AB0-6E6F-4507-9BBA-84CD93A8B44E}" dt="2023-08-18T08:51:09.660" v="12301" actId="1076"/>
          <ac:spMkLst>
            <pc:docMk/>
            <pc:sldMk cId="2948735051" sldId="490"/>
            <ac:spMk id="9" creationId="{9F55077D-D12C-67FB-AF09-DF171300FF5B}"/>
          </ac:spMkLst>
        </pc:spChg>
        <pc:spChg chg="add mod">
          <ac:chgData name="Minh Tran" userId="59ade502-7af3-4e1d-b883-7a9e2f25f753" providerId="ADAL" clId="{B27C2AB0-6E6F-4507-9BBA-84CD93A8B44E}" dt="2023-08-18T07:55:08.008" v="11584" actId="164"/>
          <ac:spMkLst>
            <pc:docMk/>
            <pc:sldMk cId="2948735051" sldId="490"/>
            <ac:spMk id="10" creationId="{902894DF-3C2E-64B9-A0F5-16B727308D62}"/>
          </ac:spMkLst>
        </pc:spChg>
        <pc:spChg chg="add mod ord">
          <ac:chgData name="Minh Tran" userId="59ade502-7af3-4e1d-b883-7a9e2f25f753" providerId="ADAL" clId="{B27C2AB0-6E6F-4507-9BBA-84CD93A8B44E}" dt="2023-08-18T07:55:08.008" v="11584" actId="164"/>
          <ac:spMkLst>
            <pc:docMk/>
            <pc:sldMk cId="2948735051" sldId="490"/>
            <ac:spMk id="11" creationId="{FC11A1B4-86C2-A1B2-9C2D-98B1B7D485D7}"/>
          </ac:spMkLst>
        </pc:spChg>
        <pc:spChg chg="add mod topLvl">
          <ac:chgData name="Minh Tran" userId="59ade502-7af3-4e1d-b883-7a9e2f25f753" providerId="ADAL" clId="{B27C2AB0-6E6F-4507-9BBA-84CD93A8B44E}" dt="2023-08-18T08:40:10.509" v="12156" actId="164"/>
          <ac:spMkLst>
            <pc:docMk/>
            <pc:sldMk cId="2948735051" sldId="490"/>
            <ac:spMk id="17" creationId="{BEB144CE-0D71-8CB8-B931-ABB0213DF4B0}"/>
          </ac:spMkLst>
        </pc:spChg>
        <pc:spChg chg="add mod">
          <ac:chgData name="Minh Tran" userId="59ade502-7af3-4e1d-b883-7a9e2f25f753" providerId="ADAL" clId="{B27C2AB0-6E6F-4507-9BBA-84CD93A8B44E}" dt="2023-08-18T08:40:15.091" v="12157" actId="164"/>
          <ac:spMkLst>
            <pc:docMk/>
            <pc:sldMk cId="2948735051" sldId="490"/>
            <ac:spMk id="22" creationId="{E8807918-EC2D-54CC-106C-5B97FB20629F}"/>
          </ac:spMkLst>
        </pc:spChg>
        <pc:spChg chg="add mod topLvl">
          <ac:chgData name="Minh Tran" userId="59ade502-7af3-4e1d-b883-7a9e2f25f753" providerId="ADAL" clId="{B27C2AB0-6E6F-4507-9BBA-84CD93A8B44E}" dt="2023-08-18T08:43:45.916" v="12227" actId="164"/>
          <ac:spMkLst>
            <pc:docMk/>
            <pc:sldMk cId="2948735051" sldId="490"/>
            <ac:spMk id="26" creationId="{E52A0022-99E7-73D6-52E3-95B9015064F8}"/>
          </ac:spMkLst>
        </pc:spChg>
        <pc:spChg chg="add mod">
          <ac:chgData name="Minh Tran" userId="59ade502-7af3-4e1d-b883-7a9e2f25f753" providerId="ADAL" clId="{B27C2AB0-6E6F-4507-9BBA-84CD93A8B44E}" dt="2023-08-18T08:40:56.096" v="12162" actId="165"/>
          <ac:spMkLst>
            <pc:docMk/>
            <pc:sldMk cId="2948735051" sldId="490"/>
            <ac:spMk id="28" creationId="{BACDCE53-6986-9CB2-0298-D0C47FEA844E}"/>
          </ac:spMkLst>
        </pc:spChg>
        <pc:spChg chg="add mod">
          <ac:chgData name="Minh Tran" userId="59ade502-7af3-4e1d-b883-7a9e2f25f753" providerId="ADAL" clId="{B27C2AB0-6E6F-4507-9BBA-84CD93A8B44E}" dt="2023-08-18T08:40:56.096" v="12162" actId="165"/>
          <ac:spMkLst>
            <pc:docMk/>
            <pc:sldMk cId="2948735051" sldId="490"/>
            <ac:spMk id="29" creationId="{FBA21F5C-D8BA-8490-826F-0CD551BE4F83}"/>
          </ac:spMkLst>
        </pc:spChg>
        <pc:spChg chg="mod">
          <ac:chgData name="Minh Tran" userId="59ade502-7af3-4e1d-b883-7a9e2f25f753" providerId="ADAL" clId="{B27C2AB0-6E6F-4507-9BBA-84CD93A8B44E}" dt="2023-08-18T08:40:56.096" v="12162" actId="165"/>
          <ac:spMkLst>
            <pc:docMk/>
            <pc:sldMk cId="2948735051" sldId="490"/>
            <ac:spMk id="32" creationId="{BD4EE498-1001-5744-3ED4-0B4638E8D6C8}"/>
          </ac:spMkLst>
        </pc:spChg>
        <pc:spChg chg="mod">
          <ac:chgData name="Minh Tran" userId="59ade502-7af3-4e1d-b883-7a9e2f25f753" providerId="ADAL" clId="{B27C2AB0-6E6F-4507-9BBA-84CD93A8B44E}" dt="2023-08-18T08:40:56.096" v="12162" actId="165"/>
          <ac:spMkLst>
            <pc:docMk/>
            <pc:sldMk cId="2948735051" sldId="490"/>
            <ac:spMk id="33" creationId="{98E67676-25EC-307F-31C1-17F19C849386}"/>
          </ac:spMkLst>
        </pc:spChg>
        <pc:spChg chg="mod">
          <ac:chgData name="Minh Tran" userId="59ade502-7af3-4e1d-b883-7a9e2f25f753" providerId="ADAL" clId="{B27C2AB0-6E6F-4507-9BBA-84CD93A8B44E}" dt="2023-08-18T08:40:56.096" v="12162" actId="165"/>
          <ac:spMkLst>
            <pc:docMk/>
            <pc:sldMk cId="2948735051" sldId="490"/>
            <ac:spMk id="35" creationId="{A89E23D5-97AC-B777-B470-188D4E3F9631}"/>
          </ac:spMkLst>
        </pc:spChg>
        <pc:spChg chg="mod">
          <ac:chgData name="Minh Tran" userId="59ade502-7af3-4e1d-b883-7a9e2f25f753" providerId="ADAL" clId="{B27C2AB0-6E6F-4507-9BBA-84CD93A8B44E}" dt="2023-08-18T08:40:56.096" v="12162" actId="165"/>
          <ac:spMkLst>
            <pc:docMk/>
            <pc:sldMk cId="2948735051" sldId="490"/>
            <ac:spMk id="36" creationId="{4F7EBD0C-A78A-0D3A-980C-92228395FE30}"/>
          </ac:spMkLst>
        </pc:spChg>
        <pc:spChg chg="mod">
          <ac:chgData name="Minh Tran" userId="59ade502-7af3-4e1d-b883-7a9e2f25f753" providerId="ADAL" clId="{B27C2AB0-6E6F-4507-9BBA-84CD93A8B44E}" dt="2023-08-18T08:40:56.096" v="12162" actId="165"/>
          <ac:spMkLst>
            <pc:docMk/>
            <pc:sldMk cId="2948735051" sldId="490"/>
            <ac:spMk id="38" creationId="{71D942FA-89D4-4B2C-5A71-0CA8E5D57FBA}"/>
          </ac:spMkLst>
        </pc:spChg>
        <pc:spChg chg="mod">
          <ac:chgData name="Minh Tran" userId="59ade502-7af3-4e1d-b883-7a9e2f25f753" providerId="ADAL" clId="{B27C2AB0-6E6F-4507-9BBA-84CD93A8B44E}" dt="2023-08-18T08:40:56.096" v="12162" actId="165"/>
          <ac:spMkLst>
            <pc:docMk/>
            <pc:sldMk cId="2948735051" sldId="490"/>
            <ac:spMk id="39" creationId="{ADEF6290-71C3-0A27-C3AA-A4D5931A422B}"/>
          </ac:spMkLst>
        </pc:spChg>
        <pc:spChg chg="add del mod">
          <ac:chgData name="Minh Tran" userId="59ade502-7af3-4e1d-b883-7a9e2f25f753" providerId="ADAL" clId="{B27C2AB0-6E6F-4507-9BBA-84CD93A8B44E}" dt="2023-08-18T08:18:52.662" v="11785" actId="21"/>
          <ac:spMkLst>
            <pc:docMk/>
            <pc:sldMk cId="2948735051" sldId="490"/>
            <ac:spMk id="45" creationId="{4E0D0F61-5BB4-843A-41A0-C26951C38728}"/>
          </ac:spMkLst>
        </pc:spChg>
        <pc:spChg chg="add mod topLvl">
          <ac:chgData name="Minh Tran" userId="59ade502-7af3-4e1d-b883-7a9e2f25f753" providerId="ADAL" clId="{B27C2AB0-6E6F-4507-9BBA-84CD93A8B44E}" dt="2023-08-18T08:46:54.520" v="12294" actId="164"/>
          <ac:spMkLst>
            <pc:docMk/>
            <pc:sldMk cId="2948735051" sldId="490"/>
            <ac:spMk id="46" creationId="{454C2365-6861-FD06-5EA9-76180BACDE6F}"/>
          </ac:spMkLst>
        </pc:spChg>
        <pc:spChg chg="add mod topLvl">
          <ac:chgData name="Minh Tran" userId="59ade502-7af3-4e1d-b883-7a9e2f25f753" providerId="ADAL" clId="{B27C2AB0-6E6F-4507-9BBA-84CD93A8B44E}" dt="2023-08-18T08:46:54.520" v="12294" actId="164"/>
          <ac:spMkLst>
            <pc:docMk/>
            <pc:sldMk cId="2948735051" sldId="490"/>
            <ac:spMk id="47" creationId="{37F06D77-E58E-F841-1213-4129B97C9507}"/>
          </ac:spMkLst>
        </pc:spChg>
        <pc:spChg chg="add mod ord topLvl">
          <ac:chgData name="Minh Tran" userId="59ade502-7af3-4e1d-b883-7a9e2f25f753" providerId="ADAL" clId="{B27C2AB0-6E6F-4507-9BBA-84CD93A8B44E}" dt="2023-08-18T08:46:54.520" v="12294" actId="164"/>
          <ac:spMkLst>
            <pc:docMk/>
            <pc:sldMk cId="2948735051" sldId="490"/>
            <ac:spMk id="49" creationId="{0350B86A-E574-E539-3FE4-86B5A7F65FD2}"/>
          </ac:spMkLst>
        </pc:spChg>
        <pc:spChg chg="add mod topLvl">
          <ac:chgData name="Minh Tran" userId="59ade502-7af3-4e1d-b883-7a9e2f25f753" providerId="ADAL" clId="{B27C2AB0-6E6F-4507-9BBA-84CD93A8B44E}" dt="2023-08-18T08:37:38.722" v="12121" actId="164"/>
          <ac:spMkLst>
            <pc:docMk/>
            <pc:sldMk cId="2948735051" sldId="490"/>
            <ac:spMk id="58" creationId="{F08ED19A-33BA-39F3-B1C6-3AF4894AD555}"/>
          </ac:spMkLst>
        </pc:spChg>
        <pc:spChg chg="add mod ord">
          <ac:chgData name="Minh Tran" userId="59ade502-7af3-4e1d-b883-7a9e2f25f753" providerId="ADAL" clId="{B27C2AB0-6E6F-4507-9BBA-84CD93A8B44E}" dt="2023-08-18T08:56:31.360" v="12357" actId="20577"/>
          <ac:spMkLst>
            <pc:docMk/>
            <pc:sldMk cId="2948735051" sldId="490"/>
            <ac:spMk id="103" creationId="{A9DC58BA-5ED0-6AB2-3A9F-74D3DD264156}"/>
          </ac:spMkLst>
        </pc:spChg>
        <pc:spChg chg="add mod">
          <ac:chgData name="Minh Tran" userId="59ade502-7af3-4e1d-b883-7a9e2f25f753" providerId="ADAL" clId="{B27C2AB0-6E6F-4507-9BBA-84CD93A8B44E}" dt="2023-08-18T08:56:42.653" v="12359" actId="1076"/>
          <ac:spMkLst>
            <pc:docMk/>
            <pc:sldMk cId="2948735051" sldId="490"/>
            <ac:spMk id="104" creationId="{29F7F9D6-8CAF-E9F1-92B0-5249405885A0}"/>
          </ac:spMkLst>
        </pc:spChg>
        <pc:grpChg chg="add mod">
          <ac:chgData name="Minh Tran" userId="59ade502-7af3-4e1d-b883-7a9e2f25f753" providerId="ADAL" clId="{B27C2AB0-6E6F-4507-9BBA-84CD93A8B44E}" dt="2023-08-18T08:51:09.660" v="12301" actId="1076"/>
          <ac:grpSpMkLst>
            <pc:docMk/>
            <pc:sldMk cId="2948735051" sldId="490"/>
            <ac:grpSpMk id="12" creationId="{76D7AF29-63F2-AC32-E56E-B6F0405A446C}"/>
          </ac:grpSpMkLst>
        </pc:grpChg>
        <pc:grpChg chg="add mod topLvl">
          <ac:chgData name="Minh Tran" userId="59ade502-7af3-4e1d-b883-7a9e2f25f753" providerId="ADAL" clId="{B27C2AB0-6E6F-4507-9BBA-84CD93A8B44E}" dt="2023-08-18T08:43:45.916" v="12227" actId="164"/>
          <ac:grpSpMkLst>
            <pc:docMk/>
            <pc:sldMk cId="2948735051" sldId="490"/>
            <ac:grpSpMk id="30" creationId="{3DA89EC8-6714-CD50-9928-862C2C86A276}"/>
          </ac:grpSpMkLst>
        </pc:grpChg>
        <pc:grpChg chg="add mod topLvl">
          <ac:chgData name="Minh Tran" userId="59ade502-7af3-4e1d-b883-7a9e2f25f753" providerId="ADAL" clId="{B27C2AB0-6E6F-4507-9BBA-84CD93A8B44E}" dt="2023-08-18T08:43:45.916" v="12227" actId="164"/>
          <ac:grpSpMkLst>
            <pc:docMk/>
            <pc:sldMk cId="2948735051" sldId="490"/>
            <ac:grpSpMk id="31" creationId="{062F9604-5444-BC92-F4F7-366614D16EF9}"/>
          </ac:grpSpMkLst>
        </pc:grpChg>
        <pc:grpChg chg="add mod topLvl">
          <ac:chgData name="Minh Tran" userId="59ade502-7af3-4e1d-b883-7a9e2f25f753" providerId="ADAL" clId="{B27C2AB0-6E6F-4507-9BBA-84CD93A8B44E}" dt="2023-08-18T08:43:45.916" v="12227" actId="164"/>
          <ac:grpSpMkLst>
            <pc:docMk/>
            <pc:sldMk cId="2948735051" sldId="490"/>
            <ac:grpSpMk id="34" creationId="{2AD7E3AD-EB98-B63E-88F5-EA20BAEA3E24}"/>
          </ac:grpSpMkLst>
        </pc:grpChg>
        <pc:grpChg chg="add mod topLvl">
          <ac:chgData name="Minh Tran" userId="59ade502-7af3-4e1d-b883-7a9e2f25f753" providerId="ADAL" clId="{B27C2AB0-6E6F-4507-9BBA-84CD93A8B44E}" dt="2023-08-18T08:43:45.916" v="12227" actId="164"/>
          <ac:grpSpMkLst>
            <pc:docMk/>
            <pc:sldMk cId="2948735051" sldId="490"/>
            <ac:grpSpMk id="37" creationId="{132D28BD-BAB8-D8BB-9453-3306AA6B0DE7}"/>
          </ac:grpSpMkLst>
        </pc:grpChg>
        <pc:grpChg chg="add del mod">
          <ac:chgData name="Minh Tran" userId="59ade502-7af3-4e1d-b883-7a9e2f25f753" providerId="ADAL" clId="{B27C2AB0-6E6F-4507-9BBA-84CD93A8B44E}" dt="2023-08-18T08:19:20.593" v="11799" actId="165"/>
          <ac:grpSpMkLst>
            <pc:docMk/>
            <pc:sldMk cId="2948735051" sldId="490"/>
            <ac:grpSpMk id="40" creationId="{4408DAF0-7E58-336B-1F07-D97B6487DBDE}"/>
          </ac:grpSpMkLst>
        </pc:grpChg>
        <pc:grpChg chg="add del mod">
          <ac:chgData name="Minh Tran" userId="59ade502-7af3-4e1d-b883-7a9e2f25f753" providerId="ADAL" clId="{B27C2AB0-6E6F-4507-9BBA-84CD93A8B44E}" dt="2023-08-18T08:38:38.311" v="12140" actId="165"/>
          <ac:grpSpMkLst>
            <pc:docMk/>
            <pc:sldMk cId="2948735051" sldId="490"/>
            <ac:grpSpMk id="44" creationId="{5E43E4B4-E47B-1A22-78AA-255EA8542026}"/>
          </ac:grpSpMkLst>
        </pc:grpChg>
        <pc:grpChg chg="add del mod">
          <ac:chgData name="Minh Tran" userId="59ade502-7af3-4e1d-b883-7a9e2f25f753" providerId="ADAL" clId="{B27C2AB0-6E6F-4507-9BBA-84CD93A8B44E}" dt="2023-08-18T08:44:25.132" v="12234" actId="165"/>
          <ac:grpSpMkLst>
            <pc:docMk/>
            <pc:sldMk cId="2948735051" sldId="490"/>
            <ac:grpSpMk id="50" creationId="{905F84A5-2D5E-8893-DB06-620F01EE805A}"/>
          </ac:grpSpMkLst>
        </pc:grpChg>
        <pc:grpChg chg="add del mod">
          <ac:chgData name="Minh Tran" userId="59ade502-7af3-4e1d-b883-7a9e2f25f753" providerId="ADAL" clId="{B27C2AB0-6E6F-4507-9BBA-84CD93A8B44E}" dt="2023-08-18T08:36:56.704" v="12114" actId="165"/>
          <ac:grpSpMkLst>
            <pc:docMk/>
            <pc:sldMk cId="2948735051" sldId="490"/>
            <ac:grpSpMk id="59" creationId="{FF5B6EFF-F07E-2A7A-72FC-717961DA2738}"/>
          </ac:grpSpMkLst>
        </pc:grpChg>
        <pc:grpChg chg="add del mod">
          <ac:chgData name="Minh Tran" userId="59ade502-7af3-4e1d-b883-7a9e2f25f753" providerId="ADAL" clId="{B27C2AB0-6E6F-4507-9BBA-84CD93A8B44E}" dt="2023-08-18T08:40:56.096" v="12162" actId="165"/>
          <ac:grpSpMkLst>
            <pc:docMk/>
            <pc:sldMk cId="2948735051" sldId="490"/>
            <ac:grpSpMk id="66" creationId="{11EE05D1-2390-9792-25BF-D7EDCAF532CF}"/>
          </ac:grpSpMkLst>
        </pc:grpChg>
        <pc:grpChg chg="add mod">
          <ac:chgData name="Minh Tran" userId="59ade502-7af3-4e1d-b883-7a9e2f25f753" providerId="ADAL" clId="{B27C2AB0-6E6F-4507-9BBA-84CD93A8B44E}" dt="2023-08-18T08:51:09.660" v="12301" actId="1076"/>
          <ac:grpSpMkLst>
            <pc:docMk/>
            <pc:sldMk cId="2948735051" sldId="490"/>
            <ac:grpSpMk id="77" creationId="{49706B16-9C76-0245-F42F-2D14DAB49693}"/>
          </ac:grpSpMkLst>
        </pc:grpChg>
        <pc:grpChg chg="add mod">
          <ac:chgData name="Minh Tran" userId="59ade502-7af3-4e1d-b883-7a9e2f25f753" providerId="ADAL" clId="{B27C2AB0-6E6F-4507-9BBA-84CD93A8B44E}" dt="2023-08-18T08:51:09.660" v="12301" actId="1076"/>
          <ac:grpSpMkLst>
            <pc:docMk/>
            <pc:sldMk cId="2948735051" sldId="490"/>
            <ac:grpSpMk id="90" creationId="{A954E2B6-1714-AC8C-4EC0-ECBCDA6DF97C}"/>
          </ac:grpSpMkLst>
        </pc:grpChg>
        <pc:grpChg chg="add mod">
          <ac:chgData name="Minh Tran" userId="59ade502-7af3-4e1d-b883-7a9e2f25f753" providerId="ADAL" clId="{B27C2AB0-6E6F-4507-9BBA-84CD93A8B44E}" dt="2023-08-18T08:51:09.660" v="12301" actId="1076"/>
          <ac:grpSpMkLst>
            <pc:docMk/>
            <pc:sldMk cId="2948735051" sldId="490"/>
            <ac:grpSpMk id="91" creationId="{922DF79F-9D09-4870-74BD-828564D71453}"/>
          </ac:grpSpMkLst>
        </pc:grpChg>
        <pc:grpChg chg="add mod">
          <ac:chgData name="Minh Tran" userId="59ade502-7af3-4e1d-b883-7a9e2f25f753" providerId="ADAL" clId="{B27C2AB0-6E6F-4507-9BBA-84CD93A8B44E}" dt="2023-08-18T08:51:09.660" v="12301" actId="1076"/>
          <ac:grpSpMkLst>
            <pc:docMk/>
            <pc:sldMk cId="2948735051" sldId="490"/>
            <ac:grpSpMk id="96" creationId="{087A76A2-DF9A-7A77-69B6-F669569A7D3A}"/>
          </ac:grpSpMkLst>
        </pc:grpChg>
        <pc:grpChg chg="add del mod">
          <ac:chgData name="Minh Tran" userId="59ade502-7af3-4e1d-b883-7a9e2f25f753" providerId="ADAL" clId="{B27C2AB0-6E6F-4507-9BBA-84CD93A8B44E}" dt="2023-08-18T08:46:35.273" v="12284" actId="165"/>
          <ac:grpSpMkLst>
            <pc:docMk/>
            <pc:sldMk cId="2948735051" sldId="490"/>
            <ac:grpSpMk id="100" creationId="{6F8C2B18-C957-9567-0122-80968CEA0585}"/>
          </ac:grpSpMkLst>
        </pc:grpChg>
        <pc:grpChg chg="add mod">
          <ac:chgData name="Minh Tran" userId="59ade502-7af3-4e1d-b883-7a9e2f25f753" providerId="ADAL" clId="{B27C2AB0-6E6F-4507-9BBA-84CD93A8B44E}" dt="2023-08-18T08:51:09.660" v="12301" actId="1076"/>
          <ac:grpSpMkLst>
            <pc:docMk/>
            <pc:sldMk cId="2948735051" sldId="490"/>
            <ac:grpSpMk id="102" creationId="{FB7F48DE-CFB6-B1FB-69BB-0BB4E895A54F}"/>
          </ac:grpSpMkLst>
        </pc:grpChg>
        <pc:graphicFrameChg chg="add mod ord modGraphic">
          <ac:chgData name="Minh Tran" userId="59ade502-7af3-4e1d-b883-7a9e2f25f753" providerId="ADAL" clId="{B27C2AB0-6E6F-4507-9BBA-84CD93A8B44E}" dt="2023-08-18T08:51:09.660" v="12301" actId="1076"/>
          <ac:graphicFrameMkLst>
            <pc:docMk/>
            <pc:sldMk cId="2948735051" sldId="490"/>
            <ac:graphicFrameMk id="8" creationId="{1D679CCB-87D6-06E5-BE3A-B47FBF55C09B}"/>
          </ac:graphicFrameMkLst>
        </pc:graphicFrameChg>
        <pc:graphicFrameChg chg="add del mod modGraphic">
          <ac:chgData name="Minh Tran" userId="59ade502-7af3-4e1d-b883-7a9e2f25f753" providerId="ADAL" clId="{B27C2AB0-6E6F-4507-9BBA-84CD93A8B44E}" dt="2023-08-18T08:17:03.896" v="11750" actId="478"/>
          <ac:graphicFrameMkLst>
            <pc:docMk/>
            <pc:sldMk cId="2948735051" sldId="490"/>
            <ac:graphicFrameMk id="27" creationId="{F5EC5D07-51B0-A4E5-F705-F0AD9A5916B4}"/>
          </ac:graphicFrameMkLst>
        </pc:graphicFrameChg>
        <pc:picChg chg="add mod">
          <ac:chgData name="Minh Tran" userId="59ade502-7af3-4e1d-b883-7a9e2f25f753" providerId="ADAL" clId="{B27C2AB0-6E6F-4507-9BBA-84CD93A8B44E}" dt="2023-08-18T07:55:08.008" v="11584" actId="164"/>
          <ac:picMkLst>
            <pc:docMk/>
            <pc:sldMk cId="2948735051" sldId="490"/>
            <ac:picMk id="6" creationId="{577AF255-4553-EDED-6550-AED2AE0EC8BF}"/>
          </ac:picMkLst>
        </pc:picChg>
        <pc:picChg chg="add mod topLvl">
          <ac:chgData name="Minh Tran" userId="59ade502-7af3-4e1d-b883-7a9e2f25f753" providerId="ADAL" clId="{B27C2AB0-6E6F-4507-9BBA-84CD93A8B44E}" dt="2023-08-18T08:40:10.509" v="12156" actId="164"/>
          <ac:picMkLst>
            <pc:docMk/>
            <pc:sldMk cId="2948735051" sldId="490"/>
            <ac:picMk id="16" creationId="{5AF8284E-5ADC-5E5A-69EC-D645584EAC58}"/>
          </ac:picMkLst>
        </pc:picChg>
        <pc:picChg chg="add mod">
          <ac:chgData name="Minh Tran" userId="59ade502-7af3-4e1d-b883-7a9e2f25f753" providerId="ADAL" clId="{B27C2AB0-6E6F-4507-9BBA-84CD93A8B44E}" dt="2023-08-18T08:40:15.091" v="12157" actId="164"/>
          <ac:picMkLst>
            <pc:docMk/>
            <pc:sldMk cId="2948735051" sldId="490"/>
            <ac:picMk id="21" creationId="{3D6416C9-F810-C5F9-63E4-62B5497A4B72}"/>
          </ac:picMkLst>
        </pc:picChg>
        <pc:picChg chg="add mod topLvl">
          <ac:chgData name="Minh Tran" userId="59ade502-7af3-4e1d-b883-7a9e2f25f753" providerId="ADAL" clId="{B27C2AB0-6E6F-4507-9BBA-84CD93A8B44E}" dt="2023-08-18T08:37:38.722" v="12121" actId="164"/>
          <ac:picMkLst>
            <pc:docMk/>
            <pc:sldMk cId="2948735051" sldId="490"/>
            <ac:picMk id="55" creationId="{B35631AE-D866-5E89-A5ED-A4B7BECE0BA3}"/>
          </ac:picMkLst>
        </pc:picChg>
        <pc:cxnChg chg="add mod">
          <ac:chgData name="Minh Tran" userId="59ade502-7af3-4e1d-b883-7a9e2f25f753" providerId="ADAL" clId="{B27C2AB0-6E6F-4507-9BBA-84CD93A8B44E}" dt="2023-08-18T08:51:09.660" v="12301" actId="1076"/>
          <ac:cxnSpMkLst>
            <pc:docMk/>
            <pc:sldMk cId="2948735051" sldId="490"/>
            <ac:cxnSpMk id="14" creationId="{6B3014AB-3C57-4671-29C2-1BF56A867614}"/>
          </ac:cxnSpMkLst>
        </pc:cxnChg>
        <pc:cxnChg chg="add mod">
          <ac:chgData name="Minh Tran" userId="59ade502-7af3-4e1d-b883-7a9e2f25f753" providerId="ADAL" clId="{B27C2AB0-6E6F-4507-9BBA-84CD93A8B44E}" dt="2023-08-18T08:51:09.660" v="12301" actId="1076"/>
          <ac:cxnSpMkLst>
            <pc:docMk/>
            <pc:sldMk cId="2948735051" sldId="490"/>
            <ac:cxnSpMk id="19" creationId="{C486F987-6D04-2AC0-148A-DDDB48F39D0C}"/>
          </ac:cxnSpMkLst>
        </pc:cxnChg>
        <pc:cxnChg chg="add del mod">
          <ac:chgData name="Minh Tran" userId="59ade502-7af3-4e1d-b883-7a9e2f25f753" providerId="ADAL" clId="{B27C2AB0-6E6F-4507-9BBA-84CD93A8B44E}" dt="2023-08-18T08:25:52.318" v="11889" actId="478"/>
          <ac:cxnSpMkLst>
            <pc:docMk/>
            <pc:sldMk cId="2948735051" sldId="490"/>
            <ac:cxnSpMk id="23" creationId="{A35574A6-CF98-7773-2BD0-CBEE85BC864C}"/>
          </ac:cxnSpMkLst>
        </pc:cxnChg>
        <pc:cxnChg chg="add mod">
          <ac:chgData name="Minh Tran" userId="59ade502-7af3-4e1d-b883-7a9e2f25f753" providerId="ADAL" clId="{B27C2AB0-6E6F-4507-9BBA-84CD93A8B44E}" dt="2023-08-18T08:51:09.660" v="12301" actId="1076"/>
          <ac:cxnSpMkLst>
            <pc:docMk/>
            <pc:sldMk cId="2948735051" sldId="490"/>
            <ac:cxnSpMk id="41" creationId="{1305D53F-285D-6F10-8DFA-1BE3E7E188DB}"/>
          </ac:cxnSpMkLst>
        </pc:cxnChg>
        <pc:cxnChg chg="add mod">
          <ac:chgData name="Minh Tran" userId="59ade502-7af3-4e1d-b883-7a9e2f25f753" providerId="ADAL" clId="{B27C2AB0-6E6F-4507-9BBA-84CD93A8B44E}" dt="2023-08-18T08:51:09.660" v="12301" actId="1076"/>
          <ac:cxnSpMkLst>
            <pc:docMk/>
            <pc:sldMk cId="2948735051" sldId="490"/>
            <ac:cxnSpMk id="51" creationId="{5198BE15-7D85-68D0-4703-859BB0FC5BC6}"/>
          </ac:cxnSpMkLst>
        </pc:cxnChg>
        <pc:cxnChg chg="add del mod">
          <ac:chgData name="Minh Tran" userId="59ade502-7af3-4e1d-b883-7a9e2f25f753" providerId="ADAL" clId="{B27C2AB0-6E6F-4507-9BBA-84CD93A8B44E}" dt="2023-08-18T08:36:50.110" v="12113" actId="478"/>
          <ac:cxnSpMkLst>
            <pc:docMk/>
            <pc:sldMk cId="2948735051" sldId="490"/>
            <ac:cxnSpMk id="57" creationId="{9E57D85D-C830-1617-2D22-5133121AA64A}"/>
          </ac:cxnSpMkLst>
        </pc:cxnChg>
        <pc:cxnChg chg="add mod">
          <ac:chgData name="Minh Tran" userId="59ade502-7af3-4e1d-b883-7a9e2f25f753" providerId="ADAL" clId="{B27C2AB0-6E6F-4507-9BBA-84CD93A8B44E}" dt="2023-08-18T08:51:09.660" v="12301" actId="1076"/>
          <ac:cxnSpMkLst>
            <pc:docMk/>
            <pc:sldMk cId="2948735051" sldId="490"/>
            <ac:cxnSpMk id="60" creationId="{16FDC6BA-605E-132E-4475-0CE46F8A1731}"/>
          </ac:cxnSpMkLst>
        </pc:cxnChg>
        <pc:cxnChg chg="add mod">
          <ac:chgData name="Minh Tran" userId="59ade502-7af3-4e1d-b883-7a9e2f25f753" providerId="ADAL" clId="{B27C2AB0-6E6F-4507-9BBA-84CD93A8B44E}" dt="2023-08-18T08:51:09.660" v="12301" actId="1076"/>
          <ac:cxnSpMkLst>
            <pc:docMk/>
            <pc:sldMk cId="2948735051" sldId="490"/>
            <ac:cxnSpMk id="79" creationId="{ADE93058-FA1B-D42E-A8C3-BCED63B9E0CD}"/>
          </ac:cxnSpMkLst>
        </pc:cxnChg>
      </pc:sldChg>
      <pc:sldChg chg="addSp delSp modSp add mod ord">
        <pc:chgData name="Minh Tran" userId="59ade502-7af3-4e1d-b883-7a9e2f25f753" providerId="ADAL" clId="{B27C2AB0-6E6F-4507-9BBA-84CD93A8B44E}" dt="2023-09-05T08:27:06.120" v="23973"/>
        <pc:sldMkLst>
          <pc:docMk/>
          <pc:sldMk cId="2916825923" sldId="491"/>
        </pc:sldMkLst>
        <pc:spChg chg="mod">
          <ac:chgData name="Minh Tran" userId="59ade502-7af3-4e1d-b883-7a9e2f25f753" providerId="ADAL" clId="{B27C2AB0-6E6F-4507-9BBA-84CD93A8B44E}" dt="2023-08-18T07:16:46.873" v="11394" actId="20577"/>
          <ac:spMkLst>
            <pc:docMk/>
            <pc:sldMk cId="2916825923" sldId="491"/>
            <ac:spMk id="5" creationId="{1A4BD290-3B8E-4039-9B8A-0FBD8E84CA23}"/>
          </ac:spMkLst>
        </pc:spChg>
        <pc:spChg chg="mod">
          <ac:chgData name="Minh Tran" userId="59ade502-7af3-4e1d-b883-7a9e2f25f753" providerId="ADAL" clId="{B27C2AB0-6E6F-4507-9BBA-84CD93A8B44E}" dt="2023-08-22T18:21:21.897" v="21236" actId="14100"/>
          <ac:spMkLst>
            <pc:docMk/>
            <pc:sldMk cId="2916825923" sldId="491"/>
            <ac:spMk id="17" creationId="{B54B8A25-01D1-4017-A816-0E9D25D6847B}"/>
          </ac:spMkLst>
        </pc:spChg>
        <pc:graphicFrameChg chg="del">
          <ac:chgData name="Minh Tran" userId="59ade502-7af3-4e1d-b883-7a9e2f25f753" providerId="ADAL" clId="{B27C2AB0-6E6F-4507-9BBA-84CD93A8B44E}" dt="2023-08-18T07:16:55.003" v="11395" actId="478"/>
          <ac:graphicFrameMkLst>
            <pc:docMk/>
            <pc:sldMk cId="2916825923" sldId="491"/>
            <ac:graphicFrameMk id="3" creationId="{4A596033-EB5E-A8E1-5ED3-F9F5725F5F92}"/>
          </ac:graphicFrameMkLst>
        </pc:graphicFrameChg>
        <pc:graphicFrameChg chg="add mod modGraphic">
          <ac:chgData name="Minh Tran" userId="59ade502-7af3-4e1d-b883-7a9e2f25f753" providerId="ADAL" clId="{B27C2AB0-6E6F-4507-9BBA-84CD93A8B44E}" dt="2023-08-22T18:21:45.934" v="21246" actId="1036"/>
          <ac:graphicFrameMkLst>
            <pc:docMk/>
            <pc:sldMk cId="2916825923" sldId="491"/>
            <ac:graphicFrameMk id="4" creationId="{BB0B048D-22D8-44E4-0EE0-B8665E677A01}"/>
          </ac:graphicFrameMkLst>
        </pc:graphicFrameChg>
        <pc:graphicFrameChg chg="add mod modGraphic">
          <ac:chgData name="Minh Tran" userId="59ade502-7af3-4e1d-b883-7a9e2f25f753" providerId="ADAL" clId="{B27C2AB0-6E6F-4507-9BBA-84CD93A8B44E}" dt="2023-09-05T08:27:06.120" v="23973"/>
          <ac:graphicFrameMkLst>
            <pc:docMk/>
            <pc:sldMk cId="2916825923" sldId="491"/>
            <ac:graphicFrameMk id="6" creationId="{F110AD80-74CE-3603-6E2E-A1373DE26846}"/>
          </ac:graphicFrameMkLst>
        </pc:graphicFrameChg>
        <pc:graphicFrameChg chg="del">
          <ac:chgData name="Minh Tran" userId="59ade502-7af3-4e1d-b883-7a9e2f25f753" providerId="ADAL" clId="{B27C2AB0-6E6F-4507-9BBA-84CD93A8B44E}" dt="2023-08-18T07:16:55.003" v="11395" actId="478"/>
          <ac:graphicFrameMkLst>
            <pc:docMk/>
            <pc:sldMk cId="2916825923" sldId="491"/>
            <ac:graphicFrameMk id="7" creationId="{49FF9484-E3D2-48C8-EC7D-CEF21C5EF403}"/>
          </ac:graphicFrameMkLst>
        </pc:graphicFrameChg>
        <pc:graphicFrameChg chg="add del mod modGraphic">
          <ac:chgData name="Minh Tran" userId="59ade502-7af3-4e1d-b883-7a9e2f25f753" providerId="ADAL" clId="{B27C2AB0-6E6F-4507-9BBA-84CD93A8B44E}" dt="2023-08-20T18:10:16.966" v="15979" actId="478"/>
          <ac:graphicFrameMkLst>
            <pc:docMk/>
            <pc:sldMk cId="2916825923" sldId="491"/>
            <ac:graphicFrameMk id="7" creationId="{ACF5225C-22F3-25B3-D13D-62E023419AAA}"/>
          </ac:graphicFrameMkLst>
        </pc:graphicFrameChg>
        <pc:graphicFrameChg chg="del">
          <ac:chgData name="Minh Tran" userId="59ade502-7af3-4e1d-b883-7a9e2f25f753" providerId="ADAL" clId="{B27C2AB0-6E6F-4507-9BBA-84CD93A8B44E}" dt="2023-08-18T07:16:55.003" v="11395" actId="478"/>
          <ac:graphicFrameMkLst>
            <pc:docMk/>
            <pc:sldMk cId="2916825923" sldId="491"/>
            <ac:graphicFrameMk id="8" creationId="{01143C3F-C082-0BFB-801B-80D4F3FF5C98}"/>
          </ac:graphicFrameMkLst>
        </pc:graphicFrameChg>
        <pc:graphicFrameChg chg="add mod modGraphic">
          <ac:chgData name="Minh Tran" userId="59ade502-7af3-4e1d-b883-7a9e2f25f753" providerId="ADAL" clId="{B27C2AB0-6E6F-4507-9BBA-84CD93A8B44E}" dt="2023-08-22T18:21:33.378" v="21241" actId="1035"/>
          <ac:graphicFrameMkLst>
            <pc:docMk/>
            <pc:sldMk cId="2916825923" sldId="491"/>
            <ac:graphicFrameMk id="9" creationId="{EFF55A7E-0E51-B71E-5F29-7AA0F4CFC352}"/>
          </ac:graphicFrameMkLst>
        </pc:graphicFrameChg>
        <pc:graphicFrameChg chg="del">
          <ac:chgData name="Minh Tran" userId="59ade502-7af3-4e1d-b883-7a9e2f25f753" providerId="ADAL" clId="{B27C2AB0-6E6F-4507-9BBA-84CD93A8B44E}" dt="2023-08-18T07:16:55.003" v="11395" actId="478"/>
          <ac:graphicFrameMkLst>
            <pc:docMk/>
            <pc:sldMk cId="2916825923" sldId="491"/>
            <ac:graphicFrameMk id="10" creationId="{D725F29E-483C-EF2D-10DD-B1DCE99E9D11}"/>
          </ac:graphicFrameMkLst>
        </pc:graphicFrameChg>
        <pc:graphicFrameChg chg="add mod modGraphic">
          <ac:chgData name="Minh Tran" userId="59ade502-7af3-4e1d-b883-7a9e2f25f753" providerId="ADAL" clId="{B27C2AB0-6E6F-4507-9BBA-84CD93A8B44E}" dt="2023-08-22T18:21:38.835" v="21244" actId="1035"/>
          <ac:graphicFrameMkLst>
            <pc:docMk/>
            <pc:sldMk cId="2916825923" sldId="491"/>
            <ac:graphicFrameMk id="11" creationId="{2943551E-9859-2055-8D39-5CD23871948F}"/>
          </ac:graphicFrameMkLst>
        </pc:graphicFrameChg>
        <pc:graphicFrameChg chg="add mod modGraphic">
          <ac:chgData name="Minh Tran" userId="59ade502-7af3-4e1d-b883-7a9e2f25f753" providerId="ADAL" clId="{B27C2AB0-6E6F-4507-9BBA-84CD93A8B44E}" dt="2023-08-22T18:21:33.378" v="21241" actId="1035"/>
          <ac:graphicFrameMkLst>
            <pc:docMk/>
            <pc:sldMk cId="2916825923" sldId="491"/>
            <ac:graphicFrameMk id="13" creationId="{0DAE5115-C514-7C2D-E791-1C3E10A6CFAD}"/>
          </ac:graphicFrameMkLst>
        </pc:graphicFrameChg>
        <pc:graphicFrameChg chg="add mod modGraphic">
          <ac:chgData name="Minh Tran" userId="59ade502-7af3-4e1d-b883-7a9e2f25f753" providerId="ADAL" clId="{B27C2AB0-6E6F-4507-9BBA-84CD93A8B44E}" dt="2023-08-22T18:21:45.934" v="21246" actId="1036"/>
          <ac:graphicFrameMkLst>
            <pc:docMk/>
            <pc:sldMk cId="2916825923" sldId="491"/>
            <ac:graphicFrameMk id="15" creationId="{36776D18-4F76-AAD0-15A2-2DCC4B800A86}"/>
          </ac:graphicFrameMkLst>
        </pc:graphicFrameChg>
        <pc:graphicFrameChg chg="add del mod modGraphic">
          <ac:chgData name="Minh Tran" userId="59ade502-7af3-4e1d-b883-7a9e2f25f753" providerId="ADAL" clId="{B27C2AB0-6E6F-4507-9BBA-84CD93A8B44E}" dt="2023-09-05T08:08:29.315" v="23966" actId="478"/>
          <ac:graphicFrameMkLst>
            <pc:docMk/>
            <pc:sldMk cId="2916825923" sldId="491"/>
            <ac:graphicFrameMk id="18" creationId="{0B509AA5-0F89-9A47-E05C-7EFA423147E1}"/>
          </ac:graphicFrameMkLst>
        </pc:graphicFrameChg>
        <pc:picChg chg="add mod">
          <ac:chgData name="Minh Tran" userId="59ade502-7af3-4e1d-b883-7a9e2f25f753" providerId="ADAL" clId="{B27C2AB0-6E6F-4507-9BBA-84CD93A8B44E}" dt="2023-08-18T07:19:27.926" v="11397"/>
          <ac:picMkLst>
            <pc:docMk/>
            <pc:sldMk cId="2916825923" sldId="491"/>
            <ac:picMk id="2" creationId="{4BA0B3C1-F34E-0EB3-21EF-D329982BFE9E}"/>
          </ac:picMkLst>
        </pc:picChg>
        <pc:picChg chg="del">
          <ac:chgData name="Minh Tran" userId="59ade502-7af3-4e1d-b883-7a9e2f25f753" providerId="ADAL" clId="{B27C2AB0-6E6F-4507-9BBA-84CD93A8B44E}" dt="2023-08-18T07:19:27.329" v="11396" actId="478"/>
          <ac:picMkLst>
            <pc:docMk/>
            <pc:sldMk cId="2916825923" sldId="491"/>
            <ac:picMk id="4" creationId="{B66038B9-3B36-0FE6-FDD5-27C80690FE1B}"/>
          </ac:picMkLst>
        </pc:picChg>
      </pc:sldChg>
      <pc:sldChg chg="addSp delSp modSp add mod modAnim">
        <pc:chgData name="Minh Tran" userId="59ade502-7af3-4e1d-b883-7a9e2f25f753" providerId="ADAL" clId="{B27C2AB0-6E6F-4507-9BBA-84CD93A8B44E}" dt="2023-08-19T05:45:04.935" v="13370"/>
        <pc:sldMkLst>
          <pc:docMk/>
          <pc:sldMk cId="1266483074" sldId="492"/>
        </pc:sldMkLst>
        <pc:spChg chg="mod">
          <ac:chgData name="Minh Tran" userId="59ade502-7af3-4e1d-b883-7a9e2f25f753" providerId="ADAL" clId="{B27C2AB0-6E6F-4507-9BBA-84CD93A8B44E}" dt="2023-08-18T09:02:27.915" v="12399" actId="20577"/>
          <ac:spMkLst>
            <pc:docMk/>
            <pc:sldMk cId="1266483074" sldId="492"/>
            <ac:spMk id="4" creationId="{696C7C60-B49B-DD76-559B-731BDD86A5F5}"/>
          </ac:spMkLst>
        </pc:spChg>
        <pc:spChg chg="add del">
          <ac:chgData name="Minh Tran" userId="59ade502-7af3-4e1d-b883-7a9e2f25f753" providerId="ADAL" clId="{B27C2AB0-6E6F-4507-9BBA-84CD93A8B44E}" dt="2023-08-18T09:52:10.656" v="12413" actId="22"/>
          <ac:spMkLst>
            <pc:docMk/>
            <pc:sldMk cId="1266483074" sldId="492"/>
            <ac:spMk id="7" creationId="{922C5A30-CAB3-73A2-1695-0C3AAAE11289}"/>
          </ac:spMkLst>
        </pc:spChg>
        <pc:spChg chg="del">
          <ac:chgData name="Minh Tran" userId="59ade502-7af3-4e1d-b883-7a9e2f25f753" providerId="ADAL" clId="{B27C2AB0-6E6F-4507-9BBA-84CD93A8B44E}" dt="2023-08-18T09:50:18.963" v="12401" actId="478"/>
          <ac:spMkLst>
            <pc:docMk/>
            <pc:sldMk cId="1266483074" sldId="492"/>
            <ac:spMk id="9" creationId="{9F55077D-D12C-67FB-AF09-DF171300FF5B}"/>
          </ac:spMkLst>
        </pc:spChg>
        <pc:spChg chg="add del">
          <ac:chgData name="Minh Tran" userId="59ade502-7af3-4e1d-b883-7a9e2f25f753" providerId="ADAL" clId="{B27C2AB0-6E6F-4507-9BBA-84CD93A8B44E}" dt="2023-08-18T09:52:13.094" v="12415" actId="22"/>
          <ac:spMkLst>
            <pc:docMk/>
            <pc:sldMk cId="1266483074" sldId="492"/>
            <ac:spMk id="15" creationId="{2D3186F3-88DB-BB3E-B2BA-D2AC04CE832A}"/>
          </ac:spMkLst>
        </pc:spChg>
        <pc:spChg chg="add del mod">
          <ac:chgData name="Minh Tran" userId="59ade502-7af3-4e1d-b883-7a9e2f25f753" providerId="ADAL" clId="{B27C2AB0-6E6F-4507-9BBA-84CD93A8B44E}" dt="2023-08-18T09:52:27.817" v="12420"/>
          <ac:spMkLst>
            <pc:docMk/>
            <pc:sldMk cId="1266483074" sldId="492"/>
            <ac:spMk id="18" creationId="{BDA3E234-2CDD-A70B-C77E-5436D716A7CB}"/>
          </ac:spMkLst>
        </pc:spChg>
        <pc:spChg chg="add mod topLvl">
          <ac:chgData name="Minh Tran" userId="59ade502-7af3-4e1d-b883-7a9e2f25f753" providerId="ADAL" clId="{B27C2AB0-6E6F-4507-9BBA-84CD93A8B44E}" dt="2023-08-19T05:22:08.368" v="13368" actId="1038"/>
          <ac:spMkLst>
            <pc:docMk/>
            <pc:sldMk cId="1266483074" sldId="492"/>
            <ac:spMk id="23" creationId="{FC9707C3-85AD-1486-9E24-F9589F4A704E}"/>
          </ac:spMkLst>
        </pc:spChg>
        <pc:spChg chg="add del mod">
          <ac:chgData name="Minh Tran" userId="59ade502-7af3-4e1d-b883-7a9e2f25f753" providerId="ADAL" clId="{B27C2AB0-6E6F-4507-9BBA-84CD93A8B44E}" dt="2023-08-18T09:53:32.346" v="12439"/>
          <ac:spMkLst>
            <pc:docMk/>
            <pc:sldMk cId="1266483074" sldId="492"/>
            <ac:spMk id="27" creationId="{C39F9E7F-B37E-7D99-89A9-31A389CEE58D}"/>
          </ac:spMkLst>
        </pc:spChg>
        <pc:spChg chg="add mod topLvl">
          <ac:chgData name="Minh Tran" userId="59ade502-7af3-4e1d-b883-7a9e2f25f753" providerId="ADAL" clId="{B27C2AB0-6E6F-4507-9BBA-84CD93A8B44E}" dt="2023-08-19T05:22:08.368" v="13368" actId="1038"/>
          <ac:spMkLst>
            <pc:docMk/>
            <pc:sldMk cId="1266483074" sldId="492"/>
            <ac:spMk id="42" creationId="{8A448E92-047A-11B0-614B-7EC40DD89F8A}"/>
          </ac:spMkLst>
        </pc:spChg>
        <pc:spChg chg="add del mod">
          <ac:chgData name="Minh Tran" userId="59ade502-7af3-4e1d-b883-7a9e2f25f753" providerId="ADAL" clId="{B27C2AB0-6E6F-4507-9BBA-84CD93A8B44E}" dt="2023-08-18T10:03:35.777" v="12452"/>
          <ac:spMkLst>
            <pc:docMk/>
            <pc:sldMk cId="1266483074" sldId="492"/>
            <ac:spMk id="48" creationId="{5F435BEB-85A2-3BA7-FCD6-37A4862A2DFC}"/>
          </ac:spMkLst>
        </pc:spChg>
        <pc:spChg chg="add mod topLvl">
          <ac:chgData name="Minh Tran" userId="59ade502-7af3-4e1d-b883-7a9e2f25f753" providerId="ADAL" clId="{B27C2AB0-6E6F-4507-9BBA-84CD93A8B44E}" dt="2023-08-19T05:22:08.368" v="13368" actId="1038"/>
          <ac:spMkLst>
            <pc:docMk/>
            <pc:sldMk cId="1266483074" sldId="492"/>
            <ac:spMk id="50" creationId="{6F218B0E-3C57-F56D-67C3-ADAB30ACA39D}"/>
          </ac:spMkLst>
        </pc:spChg>
        <pc:spChg chg="add del mod">
          <ac:chgData name="Minh Tran" userId="59ade502-7af3-4e1d-b883-7a9e2f25f753" providerId="ADAL" clId="{B27C2AB0-6E6F-4507-9BBA-84CD93A8B44E}" dt="2023-08-18T10:04:26.775" v="12477"/>
          <ac:spMkLst>
            <pc:docMk/>
            <pc:sldMk cId="1266483074" sldId="492"/>
            <ac:spMk id="53" creationId="{82CBB299-A758-FB18-F7CB-7950E103593E}"/>
          </ac:spMkLst>
        </pc:spChg>
        <pc:spChg chg="add mod">
          <ac:chgData name="Minh Tran" userId="59ade502-7af3-4e1d-b883-7a9e2f25f753" providerId="ADAL" clId="{B27C2AB0-6E6F-4507-9BBA-84CD93A8B44E}" dt="2023-08-19T04:52:03.680" v="12991" actId="165"/>
          <ac:spMkLst>
            <pc:docMk/>
            <pc:sldMk cId="1266483074" sldId="492"/>
            <ac:spMk id="56" creationId="{CE9B356E-E951-0389-885D-C5F1CB4CCB67}"/>
          </ac:spMkLst>
        </pc:spChg>
        <pc:spChg chg="mod">
          <ac:chgData name="Minh Tran" userId="59ade502-7af3-4e1d-b883-7a9e2f25f753" providerId="ADAL" clId="{B27C2AB0-6E6F-4507-9BBA-84CD93A8B44E}" dt="2023-08-18T10:04:52.201" v="12486" actId="20577"/>
          <ac:spMkLst>
            <pc:docMk/>
            <pc:sldMk cId="1266483074" sldId="492"/>
            <ac:spMk id="62" creationId="{2C2DC319-7C49-C31A-DE56-42E80F08CA34}"/>
          </ac:spMkLst>
        </pc:spChg>
        <pc:spChg chg="add del mod">
          <ac:chgData name="Minh Tran" userId="59ade502-7af3-4e1d-b883-7a9e2f25f753" providerId="ADAL" clId="{B27C2AB0-6E6F-4507-9BBA-84CD93A8B44E}" dt="2023-08-18T10:06:14.589" v="12490"/>
          <ac:spMkLst>
            <pc:docMk/>
            <pc:sldMk cId="1266483074" sldId="492"/>
            <ac:spMk id="65" creationId="{21FF6216-7EA2-97BE-544E-87856819E91F}"/>
          </ac:spMkLst>
        </pc:spChg>
        <pc:spChg chg="add del mod">
          <ac:chgData name="Minh Tran" userId="59ade502-7af3-4e1d-b883-7a9e2f25f753" providerId="ADAL" clId="{B27C2AB0-6E6F-4507-9BBA-84CD93A8B44E}" dt="2023-08-18T10:06:18.960" v="12494"/>
          <ac:spMkLst>
            <pc:docMk/>
            <pc:sldMk cId="1266483074" sldId="492"/>
            <ac:spMk id="67" creationId="{37F8BFD9-1469-17D8-04EC-E1CF1381CA2F}"/>
          </ac:spMkLst>
        </pc:spChg>
        <pc:spChg chg="add mod topLvl">
          <ac:chgData name="Minh Tran" userId="59ade502-7af3-4e1d-b883-7a9e2f25f753" providerId="ADAL" clId="{B27C2AB0-6E6F-4507-9BBA-84CD93A8B44E}" dt="2023-08-19T05:22:08.368" v="13368" actId="1038"/>
          <ac:spMkLst>
            <pc:docMk/>
            <pc:sldMk cId="1266483074" sldId="492"/>
            <ac:spMk id="69" creationId="{F4EA8320-A76F-7E65-6CAD-15C938468E03}"/>
          </ac:spMkLst>
        </pc:spChg>
        <pc:spChg chg="add del mod">
          <ac:chgData name="Minh Tran" userId="59ade502-7af3-4e1d-b883-7a9e2f25f753" providerId="ADAL" clId="{B27C2AB0-6E6F-4507-9BBA-84CD93A8B44E}" dt="2023-08-18T10:07:14.181" v="12507"/>
          <ac:spMkLst>
            <pc:docMk/>
            <pc:sldMk cId="1266483074" sldId="492"/>
            <ac:spMk id="71" creationId="{FF26ED43-0C7F-2623-3B54-D58E859BDD53}"/>
          </ac:spMkLst>
        </pc:spChg>
        <pc:spChg chg="add del mod">
          <ac:chgData name="Minh Tran" userId="59ade502-7af3-4e1d-b883-7a9e2f25f753" providerId="ADAL" clId="{B27C2AB0-6E6F-4507-9BBA-84CD93A8B44E}" dt="2023-08-18T10:07:14.181" v="12507"/>
          <ac:spMkLst>
            <pc:docMk/>
            <pc:sldMk cId="1266483074" sldId="492"/>
            <ac:spMk id="72" creationId="{102016A1-9F87-7A1F-3095-8B7709B46964}"/>
          </ac:spMkLst>
        </pc:spChg>
        <pc:spChg chg="add mod topLvl">
          <ac:chgData name="Minh Tran" userId="59ade502-7af3-4e1d-b883-7a9e2f25f753" providerId="ADAL" clId="{B27C2AB0-6E6F-4507-9BBA-84CD93A8B44E}" dt="2023-08-19T05:22:08.368" v="13368" actId="1038"/>
          <ac:spMkLst>
            <pc:docMk/>
            <pc:sldMk cId="1266483074" sldId="492"/>
            <ac:spMk id="75" creationId="{E04FE61B-B942-9048-8626-FA7CA7520A71}"/>
          </ac:spMkLst>
        </pc:spChg>
        <pc:spChg chg="add mod topLvl">
          <ac:chgData name="Minh Tran" userId="59ade502-7af3-4e1d-b883-7a9e2f25f753" providerId="ADAL" clId="{B27C2AB0-6E6F-4507-9BBA-84CD93A8B44E}" dt="2023-08-19T05:22:08.368" v="13368" actId="1038"/>
          <ac:spMkLst>
            <pc:docMk/>
            <pc:sldMk cId="1266483074" sldId="492"/>
            <ac:spMk id="76" creationId="{AC30A29C-AF55-F459-6B6B-3215834D3A47}"/>
          </ac:spMkLst>
        </pc:spChg>
        <pc:spChg chg="add del mod">
          <ac:chgData name="Minh Tran" userId="59ade502-7af3-4e1d-b883-7a9e2f25f753" providerId="ADAL" clId="{B27C2AB0-6E6F-4507-9BBA-84CD93A8B44E}" dt="2023-08-18T10:08:26.669" v="12515"/>
          <ac:spMkLst>
            <pc:docMk/>
            <pc:sldMk cId="1266483074" sldId="492"/>
            <ac:spMk id="83" creationId="{71F9D08D-1987-A4A9-19B9-7B5A6DD45B07}"/>
          </ac:spMkLst>
        </pc:spChg>
        <pc:spChg chg="add mod topLvl">
          <ac:chgData name="Minh Tran" userId="59ade502-7af3-4e1d-b883-7a9e2f25f753" providerId="ADAL" clId="{B27C2AB0-6E6F-4507-9BBA-84CD93A8B44E}" dt="2023-08-19T04:52:03.680" v="12991" actId="165"/>
          <ac:spMkLst>
            <pc:docMk/>
            <pc:sldMk cId="1266483074" sldId="492"/>
            <ac:spMk id="85" creationId="{ACF92590-8A25-9ECF-8D8A-5867FA1603B0}"/>
          </ac:spMkLst>
        </pc:spChg>
        <pc:spChg chg="mod">
          <ac:chgData name="Minh Tran" userId="59ade502-7af3-4e1d-b883-7a9e2f25f753" providerId="ADAL" clId="{B27C2AB0-6E6F-4507-9BBA-84CD93A8B44E}" dt="2023-08-19T04:13:22.288" v="12709" actId="14100"/>
          <ac:spMkLst>
            <pc:docMk/>
            <pc:sldMk cId="1266483074" sldId="492"/>
            <ac:spMk id="98" creationId="{6F200E98-95FC-9BAD-89D7-7AA58E1E8B79}"/>
          </ac:spMkLst>
        </pc:spChg>
        <pc:spChg chg="mod">
          <ac:chgData name="Minh Tran" userId="59ade502-7af3-4e1d-b883-7a9e2f25f753" providerId="ADAL" clId="{B27C2AB0-6E6F-4507-9BBA-84CD93A8B44E}" dt="2023-08-19T04:13:22.288" v="12709" actId="14100"/>
          <ac:spMkLst>
            <pc:docMk/>
            <pc:sldMk cId="1266483074" sldId="492"/>
            <ac:spMk id="100" creationId="{BAE2ACB1-7D9D-0B3C-03E7-F356C654C1E1}"/>
          </ac:spMkLst>
        </pc:spChg>
        <pc:spChg chg="mod">
          <ac:chgData name="Minh Tran" userId="59ade502-7af3-4e1d-b883-7a9e2f25f753" providerId="ADAL" clId="{B27C2AB0-6E6F-4507-9BBA-84CD93A8B44E}" dt="2023-08-19T05:21:18.895" v="13319" actId="20577"/>
          <ac:spMkLst>
            <pc:docMk/>
            <pc:sldMk cId="1266483074" sldId="492"/>
            <ac:spMk id="103" creationId="{A9DC58BA-5ED0-6AB2-3A9F-74D3DD264156}"/>
          </ac:spMkLst>
        </pc:spChg>
        <pc:spChg chg="mod">
          <ac:chgData name="Minh Tran" userId="59ade502-7af3-4e1d-b883-7a9e2f25f753" providerId="ADAL" clId="{B27C2AB0-6E6F-4507-9BBA-84CD93A8B44E}" dt="2023-08-19T05:20:20.299" v="13303"/>
          <ac:spMkLst>
            <pc:docMk/>
            <pc:sldMk cId="1266483074" sldId="492"/>
            <ac:spMk id="104" creationId="{29F7F9D6-8CAF-E9F1-92B0-5249405885A0}"/>
          </ac:spMkLst>
        </pc:spChg>
        <pc:spChg chg="add del mod">
          <ac:chgData name="Minh Tran" userId="59ade502-7af3-4e1d-b883-7a9e2f25f753" providerId="ADAL" clId="{B27C2AB0-6E6F-4507-9BBA-84CD93A8B44E}" dt="2023-08-18T10:12:33.301" v="12555"/>
          <ac:spMkLst>
            <pc:docMk/>
            <pc:sldMk cId="1266483074" sldId="492"/>
            <ac:spMk id="112" creationId="{A7A2471B-847C-BDC5-D3E4-A97EC8225571}"/>
          </ac:spMkLst>
        </pc:spChg>
        <pc:spChg chg="add mod topLvl">
          <ac:chgData name="Minh Tran" userId="59ade502-7af3-4e1d-b883-7a9e2f25f753" providerId="ADAL" clId="{B27C2AB0-6E6F-4507-9BBA-84CD93A8B44E}" dt="2023-08-19T05:22:08.368" v="13368" actId="1038"/>
          <ac:spMkLst>
            <pc:docMk/>
            <pc:sldMk cId="1266483074" sldId="492"/>
            <ac:spMk id="114" creationId="{BFC96F80-3F82-A485-D3E8-947F995F1674}"/>
          </ac:spMkLst>
        </pc:spChg>
        <pc:spChg chg="add del mod">
          <ac:chgData name="Minh Tran" userId="59ade502-7af3-4e1d-b883-7a9e2f25f753" providerId="ADAL" clId="{B27C2AB0-6E6F-4507-9BBA-84CD93A8B44E}" dt="2023-08-18T10:15:03.710" v="12591"/>
          <ac:spMkLst>
            <pc:docMk/>
            <pc:sldMk cId="1266483074" sldId="492"/>
            <ac:spMk id="119" creationId="{FD3581C7-9CD7-A072-61A2-CCF52693F7F8}"/>
          </ac:spMkLst>
        </pc:spChg>
        <pc:spChg chg="add mod topLvl">
          <ac:chgData name="Minh Tran" userId="59ade502-7af3-4e1d-b883-7a9e2f25f753" providerId="ADAL" clId="{B27C2AB0-6E6F-4507-9BBA-84CD93A8B44E}" dt="2023-08-19T05:22:08.368" v="13368" actId="1038"/>
          <ac:spMkLst>
            <pc:docMk/>
            <pc:sldMk cId="1266483074" sldId="492"/>
            <ac:spMk id="121" creationId="{08BE6782-C5BF-E067-5230-28F2B332BC6E}"/>
          </ac:spMkLst>
        </pc:spChg>
        <pc:spChg chg="add mod topLvl">
          <ac:chgData name="Minh Tran" userId="59ade502-7af3-4e1d-b883-7a9e2f25f753" providerId="ADAL" clId="{B27C2AB0-6E6F-4507-9BBA-84CD93A8B44E}" dt="2023-08-19T05:22:08.368" v="13368" actId="1038"/>
          <ac:spMkLst>
            <pc:docMk/>
            <pc:sldMk cId="1266483074" sldId="492"/>
            <ac:spMk id="123" creationId="{F5050E53-7590-E554-DEEA-797A36EA7A90}"/>
          </ac:spMkLst>
        </pc:spChg>
        <pc:spChg chg="add mod">
          <ac:chgData name="Minh Tran" userId="59ade502-7af3-4e1d-b883-7a9e2f25f753" providerId="ADAL" clId="{B27C2AB0-6E6F-4507-9BBA-84CD93A8B44E}" dt="2023-08-19T05:22:08.368" v="13368" actId="1038"/>
          <ac:spMkLst>
            <pc:docMk/>
            <pc:sldMk cId="1266483074" sldId="492"/>
            <ac:spMk id="124" creationId="{4C7DB991-4833-CAEC-D7B6-3142570B618F}"/>
          </ac:spMkLst>
        </pc:spChg>
        <pc:spChg chg="add mod">
          <ac:chgData name="Minh Tran" userId="59ade502-7af3-4e1d-b883-7a9e2f25f753" providerId="ADAL" clId="{B27C2AB0-6E6F-4507-9BBA-84CD93A8B44E}" dt="2023-08-19T05:22:08.368" v="13368" actId="1038"/>
          <ac:spMkLst>
            <pc:docMk/>
            <pc:sldMk cId="1266483074" sldId="492"/>
            <ac:spMk id="125" creationId="{DDEE6ACF-612D-3C2D-631A-B51B974B20B0}"/>
          </ac:spMkLst>
        </pc:spChg>
        <pc:spChg chg="add mod topLvl">
          <ac:chgData name="Minh Tran" userId="59ade502-7af3-4e1d-b883-7a9e2f25f753" providerId="ADAL" clId="{B27C2AB0-6E6F-4507-9BBA-84CD93A8B44E}" dt="2023-08-19T05:22:08.368" v="13368" actId="1038"/>
          <ac:spMkLst>
            <pc:docMk/>
            <pc:sldMk cId="1266483074" sldId="492"/>
            <ac:spMk id="130" creationId="{61F8F4A2-6076-F4EF-2044-7BA61FC9FBEB}"/>
          </ac:spMkLst>
        </pc:spChg>
        <pc:spChg chg="add mod topLvl">
          <ac:chgData name="Minh Tran" userId="59ade502-7af3-4e1d-b883-7a9e2f25f753" providerId="ADAL" clId="{B27C2AB0-6E6F-4507-9BBA-84CD93A8B44E}" dt="2023-08-19T05:22:08.368" v="13368" actId="1038"/>
          <ac:spMkLst>
            <pc:docMk/>
            <pc:sldMk cId="1266483074" sldId="492"/>
            <ac:spMk id="131" creationId="{9B3A737D-7F49-EE1F-FC7F-66C3DE971516}"/>
          </ac:spMkLst>
        </pc:spChg>
        <pc:spChg chg="add mod topLvl">
          <ac:chgData name="Minh Tran" userId="59ade502-7af3-4e1d-b883-7a9e2f25f753" providerId="ADAL" clId="{B27C2AB0-6E6F-4507-9BBA-84CD93A8B44E}" dt="2023-08-19T05:22:08.368" v="13368" actId="1038"/>
          <ac:spMkLst>
            <pc:docMk/>
            <pc:sldMk cId="1266483074" sldId="492"/>
            <ac:spMk id="132" creationId="{757C68AC-BF51-D838-BA6D-BBE32494E8D3}"/>
          </ac:spMkLst>
        </pc:spChg>
        <pc:spChg chg="add mod topLvl">
          <ac:chgData name="Minh Tran" userId="59ade502-7af3-4e1d-b883-7a9e2f25f753" providerId="ADAL" clId="{B27C2AB0-6E6F-4507-9BBA-84CD93A8B44E}" dt="2023-08-19T05:22:08.368" v="13368" actId="1038"/>
          <ac:spMkLst>
            <pc:docMk/>
            <pc:sldMk cId="1266483074" sldId="492"/>
            <ac:spMk id="133" creationId="{BC5D8CE9-9558-4B6F-CD4C-7584869FFD77}"/>
          </ac:spMkLst>
        </pc:spChg>
        <pc:spChg chg="add mod topLvl">
          <ac:chgData name="Minh Tran" userId="59ade502-7af3-4e1d-b883-7a9e2f25f753" providerId="ADAL" clId="{B27C2AB0-6E6F-4507-9BBA-84CD93A8B44E}" dt="2023-08-19T05:22:08.368" v="13368" actId="1038"/>
          <ac:spMkLst>
            <pc:docMk/>
            <pc:sldMk cId="1266483074" sldId="492"/>
            <ac:spMk id="134" creationId="{7DEA9CA7-4D85-9C77-F43F-3AEF83F4EB17}"/>
          </ac:spMkLst>
        </pc:spChg>
        <pc:spChg chg="add mod topLvl">
          <ac:chgData name="Minh Tran" userId="59ade502-7af3-4e1d-b883-7a9e2f25f753" providerId="ADAL" clId="{B27C2AB0-6E6F-4507-9BBA-84CD93A8B44E}" dt="2023-08-19T05:22:08.368" v="13368" actId="1038"/>
          <ac:spMkLst>
            <pc:docMk/>
            <pc:sldMk cId="1266483074" sldId="492"/>
            <ac:spMk id="135" creationId="{CD1C690A-E569-59E2-F841-9E72E28A2DC3}"/>
          </ac:spMkLst>
        </pc:spChg>
        <pc:spChg chg="add mod ord topLvl">
          <ac:chgData name="Minh Tran" userId="59ade502-7af3-4e1d-b883-7a9e2f25f753" providerId="ADAL" clId="{B27C2AB0-6E6F-4507-9BBA-84CD93A8B44E}" dt="2023-08-19T05:22:08.368" v="13368" actId="1038"/>
          <ac:spMkLst>
            <pc:docMk/>
            <pc:sldMk cId="1266483074" sldId="492"/>
            <ac:spMk id="136" creationId="{838562E5-B489-E893-4BA6-A7F91772D660}"/>
          </ac:spMkLst>
        </pc:spChg>
        <pc:spChg chg="add mod ord topLvl">
          <ac:chgData name="Minh Tran" userId="59ade502-7af3-4e1d-b883-7a9e2f25f753" providerId="ADAL" clId="{B27C2AB0-6E6F-4507-9BBA-84CD93A8B44E}" dt="2023-08-19T05:22:08.368" v="13368" actId="1038"/>
          <ac:spMkLst>
            <pc:docMk/>
            <pc:sldMk cId="1266483074" sldId="492"/>
            <ac:spMk id="142" creationId="{6690299F-9463-C264-8AD0-CE63E0085B08}"/>
          </ac:spMkLst>
        </pc:spChg>
        <pc:spChg chg="add mod ord topLvl">
          <ac:chgData name="Minh Tran" userId="59ade502-7af3-4e1d-b883-7a9e2f25f753" providerId="ADAL" clId="{B27C2AB0-6E6F-4507-9BBA-84CD93A8B44E}" dt="2023-08-19T05:22:08.368" v="13368" actId="1038"/>
          <ac:spMkLst>
            <pc:docMk/>
            <pc:sldMk cId="1266483074" sldId="492"/>
            <ac:spMk id="143" creationId="{B2E09EC7-EEFC-AD19-A109-29537F072C7A}"/>
          </ac:spMkLst>
        </pc:spChg>
        <pc:spChg chg="mod">
          <ac:chgData name="Minh Tran" userId="59ade502-7af3-4e1d-b883-7a9e2f25f753" providerId="ADAL" clId="{B27C2AB0-6E6F-4507-9BBA-84CD93A8B44E}" dt="2023-08-19T04:41:03.541" v="12944" actId="165"/>
          <ac:spMkLst>
            <pc:docMk/>
            <pc:sldMk cId="1266483074" sldId="492"/>
            <ac:spMk id="152" creationId="{97905390-8EE0-8A0A-884B-145FF549B2AE}"/>
          </ac:spMkLst>
        </pc:spChg>
        <pc:spChg chg="mod">
          <ac:chgData name="Minh Tran" userId="59ade502-7af3-4e1d-b883-7a9e2f25f753" providerId="ADAL" clId="{B27C2AB0-6E6F-4507-9BBA-84CD93A8B44E}" dt="2023-08-19T04:41:03.541" v="12944" actId="165"/>
          <ac:spMkLst>
            <pc:docMk/>
            <pc:sldMk cId="1266483074" sldId="492"/>
            <ac:spMk id="154" creationId="{1C547FFC-B765-6786-3271-D1553D9334F6}"/>
          </ac:spMkLst>
        </pc:spChg>
        <pc:spChg chg="add mod ord topLvl">
          <ac:chgData name="Minh Tran" userId="59ade502-7af3-4e1d-b883-7a9e2f25f753" providerId="ADAL" clId="{B27C2AB0-6E6F-4507-9BBA-84CD93A8B44E}" dt="2023-08-19T05:22:08.368" v="13368" actId="1038"/>
          <ac:spMkLst>
            <pc:docMk/>
            <pc:sldMk cId="1266483074" sldId="492"/>
            <ac:spMk id="157" creationId="{61F61C60-87EB-926C-5E1C-6D872B8EC1B2}"/>
          </ac:spMkLst>
        </pc:spChg>
        <pc:spChg chg="add mod ord">
          <ac:chgData name="Minh Tran" userId="59ade502-7af3-4e1d-b883-7a9e2f25f753" providerId="ADAL" clId="{B27C2AB0-6E6F-4507-9BBA-84CD93A8B44E}" dt="2023-08-19T05:22:08.368" v="13368" actId="1038"/>
          <ac:spMkLst>
            <pc:docMk/>
            <pc:sldMk cId="1266483074" sldId="492"/>
            <ac:spMk id="169" creationId="{D1376BB7-0FDE-9551-A3D6-7F89106ACB19}"/>
          </ac:spMkLst>
        </pc:spChg>
        <pc:spChg chg="add mod">
          <ac:chgData name="Minh Tran" userId="59ade502-7af3-4e1d-b883-7a9e2f25f753" providerId="ADAL" clId="{B27C2AB0-6E6F-4507-9BBA-84CD93A8B44E}" dt="2023-08-19T04:42:27.866" v="12956" actId="571"/>
          <ac:spMkLst>
            <pc:docMk/>
            <pc:sldMk cId="1266483074" sldId="492"/>
            <ac:spMk id="179" creationId="{A12780A5-B639-D447-A5F2-3CC2D7679CA1}"/>
          </ac:spMkLst>
        </pc:spChg>
        <pc:spChg chg="mod">
          <ac:chgData name="Minh Tran" userId="59ade502-7af3-4e1d-b883-7a9e2f25f753" providerId="ADAL" clId="{B27C2AB0-6E6F-4507-9BBA-84CD93A8B44E}" dt="2023-08-19T04:42:27.866" v="12956" actId="571"/>
          <ac:spMkLst>
            <pc:docMk/>
            <pc:sldMk cId="1266483074" sldId="492"/>
            <ac:spMk id="184" creationId="{F35749B9-809F-34FB-B0DF-25B73F88A706}"/>
          </ac:spMkLst>
        </pc:spChg>
        <pc:spChg chg="mod">
          <ac:chgData name="Minh Tran" userId="59ade502-7af3-4e1d-b883-7a9e2f25f753" providerId="ADAL" clId="{B27C2AB0-6E6F-4507-9BBA-84CD93A8B44E}" dt="2023-08-19T04:42:27.866" v="12956" actId="571"/>
          <ac:spMkLst>
            <pc:docMk/>
            <pc:sldMk cId="1266483074" sldId="492"/>
            <ac:spMk id="186" creationId="{37CBAD93-C502-C106-F5D7-0843A2C6070D}"/>
          </ac:spMkLst>
        </pc:spChg>
        <pc:spChg chg="mod">
          <ac:chgData name="Minh Tran" userId="59ade502-7af3-4e1d-b883-7a9e2f25f753" providerId="ADAL" clId="{B27C2AB0-6E6F-4507-9BBA-84CD93A8B44E}" dt="2023-08-19T05:22:08.368" v="13368" actId="1038"/>
          <ac:spMkLst>
            <pc:docMk/>
            <pc:sldMk cId="1266483074" sldId="492"/>
            <ac:spMk id="192" creationId="{78B85373-6497-BC7B-16AE-CEF04ADD4033}"/>
          </ac:spMkLst>
        </pc:spChg>
        <pc:spChg chg="mod">
          <ac:chgData name="Minh Tran" userId="59ade502-7af3-4e1d-b883-7a9e2f25f753" providerId="ADAL" clId="{B27C2AB0-6E6F-4507-9BBA-84CD93A8B44E}" dt="2023-08-19T05:22:08.368" v="13368" actId="1038"/>
          <ac:spMkLst>
            <pc:docMk/>
            <pc:sldMk cId="1266483074" sldId="492"/>
            <ac:spMk id="194" creationId="{8C3027A8-6FD4-D780-E076-1682A3EBE29E}"/>
          </ac:spMkLst>
        </pc:spChg>
        <pc:spChg chg="mod">
          <ac:chgData name="Minh Tran" userId="59ade502-7af3-4e1d-b883-7a9e2f25f753" providerId="ADAL" clId="{B27C2AB0-6E6F-4507-9BBA-84CD93A8B44E}" dt="2023-08-19T05:22:08.368" v="13368" actId="1038"/>
          <ac:spMkLst>
            <pc:docMk/>
            <pc:sldMk cId="1266483074" sldId="492"/>
            <ac:spMk id="205" creationId="{A07B0DBA-EA58-4409-0EDB-9F643C89B7E8}"/>
          </ac:spMkLst>
        </pc:spChg>
        <pc:spChg chg="mod">
          <ac:chgData name="Minh Tran" userId="59ade502-7af3-4e1d-b883-7a9e2f25f753" providerId="ADAL" clId="{B27C2AB0-6E6F-4507-9BBA-84CD93A8B44E}" dt="2023-08-19T05:22:08.368" v="13368" actId="1038"/>
          <ac:spMkLst>
            <pc:docMk/>
            <pc:sldMk cId="1266483074" sldId="492"/>
            <ac:spMk id="207" creationId="{7829BED1-8978-EAA9-E082-BEC885CB986F}"/>
          </ac:spMkLst>
        </pc:spChg>
        <pc:spChg chg="add mod ord topLvl">
          <ac:chgData name="Minh Tran" userId="59ade502-7af3-4e1d-b883-7a9e2f25f753" providerId="ADAL" clId="{B27C2AB0-6E6F-4507-9BBA-84CD93A8B44E}" dt="2023-08-19T05:22:08.368" v="13368" actId="1038"/>
          <ac:spMkLst>
            <pc:docMk/>
            <pc:sldMk cId="1266483074" sldId="492"/>
            <ac:spMk id="217" creationId="{66986703-8647-D257-90A7-9EEF3DDC43DA}"/>
          </ac:spMkLst>
        </pc:spChg>
        <pc:spChg chg="add mod">
          <ac:chgData name="Minh Tran" userId="59ade502-7af3-4e1d-b883-7a9e2f25f753" providerId="ADAL" clId="{B27C2AB0-6E6F-4507-9BBA-84CD93A8B44E}" dt="2023-08-19T05:22:08.368" v="13368" actId="1038"/>
          <ac:spMkLst>
            <pc:docMk/>
            <pc:sldMk cId="1266483074" sldId="492"/>
            <ac:spMk id="230" creationId="{EE8B4644-29B8-AC0A-9DF3-E43636BF320F}"/>
          </ac:spMkLst>
        </pc:spChg>
        <pc:grpChg chg="del">
          <ac:chgData name="Minh Tran" userId="59ade502-7af3-4e1d-b883-7a9e2f25f753" providerId="ADAL" clId="{B27C2AB0-6E6F-4507-9BBA-84CD93A8B44E}" dt="2023-08-18T09:50:18.963" v="12401" actId="478"/>
          <ac:grpSpMkLst>
            <pc:docMk/>
            <pc:sldMk cId="1266483074" sldId="492"/>
            <ac:grpSpMk id="12" creationId="{76D7AF29-63F2-AC32-E56E-B6F0405A446C}"/>
          </ac:grpSpMkLst>
        </pc:grpChg>
        <pc:grpChg chg="add del mod topLvl">
          <ac:chgData name="Minh Tran" userId="59ade502-7af3-4e1d-b883-7a9e2f25f753" providerId="ADAL" clId="{B27C2AB0-6E6F-4507-9BBA-84CD93A8B44E}" dt="2023-08-19T04:26:17.155" v="12808" actId="165"/>
          <ac:grpSpMkLst>
            <pc:docMk/>
            <pc:sldMk cId="1266483074" sldId="492"/>
            <ac:grpSpMk id="25" creationId="{AC10D762-60E4-CDE7-05A2-7FDBEB7B56F0}"/>
          </ac:grpSpMkLst>
        </pc:grpChg>
        <pc:grpChg chg="add del mod">
          <ac:chgData name="Minh Tran" userId="59ade502-7af3-4e1d-b883-7a9e2f25f753" providerId="ADAL" clId="{B27C2AB0-6E6F-4507-9BBA-84CD93A8B44E}" dt="2023-08-18T10:13:48.492" v="12577" actId="165"/>
          <ac:grpSpMkLst>
            <pc:docMk/>
            <pc:sldMk cId="1266483074" sldId="492"/>
            <ac:grpSpMk id="44" creationId="{697BBA40-81BC-F88D-D953-B9CB38335E8A}"/>
          </ac:grpSpMkLst>
        </pc:grpChg>
        <pc:grpChg chg="add del mod topLvl">
          <ac:chgData name="Minh Tran" userId="59ade502-7af3-4e1d-b883-7a9e2f25f753" providerId="ADAL" clId="{B27C2AB0-6E6F-4507-9BBA-84CD93A8B44E}" dt="2023-08-19T04:21:35.370" v="12784" actId="165"/>
          <ac:grpSpMkLst>
            <pc:docMk/>
            <pc:sldMk cId="1266483074" sldId="492"/>
            <ac:grpSpMk id="52" creationId="{F432B7D8-21A3-07F7-FBD2-2FA52F5DF964}"/>
          </ac:grpSpMkLst>
        </pc:grpChg>
        <pc:grpChg chg="add del mod topLvl">
          <ac:chgData name="Minh Tran" userId="59ade502-7af3-4e1d-b883-7a9e2f25f753" providerId="ADAL" clId="{B27C2AB0-6E6F-4507-9BBA-84CD93A8B44E}" dt="2023-08-19T04:52:22.253" v="12992" actId="478"/>
          <ac:grpSpMkLst>
            <pc:docMk/>
            <pc:sldMk cId="1266483074" sldId="492"/>
            <ac:grpSpMk id="59" creationId="{B1912E7A-9DA0-0735-8DB4-928D9C81CE71}"/>
          </ac:grpSpMkLst>
        </pc:grpChg>
        <pc:grpChg chg="add del mod">
          <ac:chgData name="Minh Tran" userId="59ade502-7af3-4e1d-b883-7a9e2f25f753" providerId="ADAL" clId="{B27C2AB0-6E6F-4507-9BBA-84CD93A8B44E}" dt="2023-08-18T10:09:08.231" v="12524" actId="478"/>
          <ac:grpSpMkLst>
            <pc:docMk/>
            <pc:sldMk cId="1266483074" sldId="492"/>
            <ac:grpSpMk id="61" creationId="{889884A0-ED43-F769-7810-94DA4B4C2EC0}"/>
          </ac:grpSpMkLst>
        </pc:grpChg>
        <pc:grpChg chg="add del mod topLvl">
          <ac:chgData name="Minh Tran" userId="59ade502-7af3-4e1d-b883-7a9e2f25f753" providerId="ADAL" clId="{B27C2AB0-6E6F-4507-9BBA-84CD93A8B44E}" dt="2023-08-19T04:22:40.002" v="12793" actId="165"/>
          <ac:grpSpMkLst>
            <pc:docMk/>
            <pc:sldMk cId="1266483074" sldId="492"/>
            <ac:grpSpMk id="70" creationId="{50655B93-4F2E-C08C-4E5F-F780AD4A8FD9}"/>
          </ac:grpSpMkLst>
        </pc:grpChg>
        <pc:grpChg chg="del">
          <ac:chgData name="Minh Tran" userId="59ade502-7af3-4e1d-b883-7a9e2f25f753" providerId="ADAL" clId="{B27C2AB0-6E6F-4507-9BBA-84CD93A8B44E}" dt="2023-08-18T09:50:21.897" v="12402" actId="478"/>
          <ac:grpSpMkLst>
            <pc:docMk/>
            <pc:sldMk cId="1266483074" sldId="492"/>
            <ac:grpSpMk id="77" creationId="{49706B16-9C76-0245-F42F-2D14DAB49693}"/>
          </ac:grpSpMkLst>
        </pc:grpChg>
        <pc:grpChg chg="add del mod topLvl">
          <ac:chgData name="Minh Tran" userId="59ade502-7af3-4e1d-b883-7a9e2f25f753" providerId="ADAL" clId="{B27C2AB0-6E6F-4507-9BBA-84CD93A8B44E}" dt="2023-08-19T04:14:12.866" v="12721" actId="165"/>
          <ac:grpSpMkLst>
            <pc:docMk/>
            <pc:sldMk cId="1266483074" sldId="492"/>
            <ac:grpSpMk id="87" creationId="{57DA394F-0395-D8A8-2E4D-989228300A5A}"/>
          </ac:grpSpMkLst>
        </pc:grpChg>
        <pc:grpChg chg="del">
          <ac:chgData name="Minh Tran" userId="59ade502-7af3-4e1d-b883-7a9e2f25f753" providerId="ADAL" clId="{B27C2AB0-6E6F-4507-9BBA-84CD93A8B44E}" dt="2023-08-18T09:50:18.963" v="12401" actId="478"/>
          <ac:grpSpMkLst>
            <pc:docMk/>
            <pc:sldMk cId="1266483074" sldId="492"/>
            <ac:grpSpMk id="90" creationId="{A954E2B6-1714-AC8C-4EC0-ECBCDA6DF97C}"/>
          </ac:grpSpMkLst>
        </pc:grpChg>
        <pc:grpChg chg="del">
          <ac:chgData name="Minh Tran" userId="59ade502-7af3-4e1d-b883-7a9e2f25f753" providerId="ADAL" clId="{B27C2AB0-6E6F-4507-9BBA-84CD93A8B44E}" dt="2023-08-18T09:50:18.963" v="12401" actId="478"/>
          <ac:grpSpMkLst>
            <pc:docMk/>
            <pc:sldMk cId="1266483074" sldId="492"/>
            <ac:grpSpMk id="91" creationId="{922DF79F-9D09-4870-74BD-828564D71453}"/>
          </ac:grpSpMkLst>
        </pc:grpChg>
        <pc:grpChg chg="add del mod topLvl">
          <ac:chgData name="Minh Tran" userId="59ade502-7af3-4e1d-b883-7a9e2f25f753" providerId="ADAL" clId="{B27C2AB0-6E6F-4507-9BBA-84CD93A8B44E}" dt="2023-08-19T04:13:52.224" v="12713" actId="165"/>
          <ac:grpSpMkLst>
            <pc:docMk/>
            <pc:sldMk cId="1266483074" sldId="492"/>
            <ac:grpSpMk id="92" creationId="{C2A6C15A-DA60-59A8-B2A0-CAA5E639EBA8}"/>
          </ac:grpSpMkLst>
        </pc:grpChg>
        <pc:grpChg chg="add del mod topLvl">
          <ac:chgData name="Minh Tran" userId="59ade502-7af3-4e1d-b883-7a9e2f25f753" providerId="ADAL" clId="{B27C2AB0-6E6F-4507-9BBA-84CD93A8B44E}" dt="2023-08-19T04:13:47.280" v="12712" actId="478"/>
          <ac:grpSpMkLst>
            <pc:docMk/>
            <pc:sldMk cId="1266483074" sldId="492"/>
            <ac:grpSpMk id="93" creationId="{B56C006D-21BB-D60D-DE9D-520F498A30FC}"/>
          </ac:grpSpMkLst>
        </pc:grpChg>
        <pc:grpChg chg="mod">
          <ac:chgData name="Minh Tran" userId="59ade502-7af3-4e1d-b883-7a9e2f25f753" providerId="ADAL" clId="{B27C2AB0-6E6F-4507-9BBA-84CD93A8B44E}" dt="2023-08-19T04:13:22.288" v="12709" actId="14100"/>
          <ac:grpSpMkLst>
            <pc:docMk/>
            <pc:sldMk cId="1266483074" sldId="492"/>
            <ac:grpSpMk id="94" creationId="{B74EE046-5EC1-825C-EC34-B6F82B867F1E}"/>
          </ac:grpSpMkLst>
        </pc:grpChg>
        <pc:grpChg chg="mod">
          <ac:chgData name="Minh Tran" userId="59ade502-7af3-4e1d-b883-7a9e2f25f753" providerId="ADAL" clId="{B27C2AB0-6E6F-4507-9BBA-84CD93A8B44E}" dt="2023-08-19T04:13:22.288" v="12709" actId="14100"/>
          <ac:grpSpMkLst>
            <pc:docMk/>
            <pc:sldMk cId="1266483074" sldId="492"/>
            <ac:grpSpMk id="95" creationId="{3E417FA0-2576-70AA-D879-4993DC87DBC0}"/>
          </ac:grpSpMkLst>
        </pc:grpChg>
        <pc:grpChg chg="del">
          <ac:chgData name="Minh Tran" userId="59ade502-7af3-4e1d-b883-7a9e2f25f753" providerId="ADAL" clId="{B27C2AB0-6E6F-4507-9BBA-84CD93A8B44E}" dt="2023-08-18T09:50:18.963" v="12401" actId="478"/>
          <ac:grpSpMkLst>
            <pc:docMk/>
            <pc:sldMk cId="1266483074" sldId="492"/>
            <ac:grpSpMk id="96" creationId="{087A76A2-DF9A-7A77-69B6-F669569A7D3A}"/>
          </ac:grpSpMkLst>
        </pc:grpChg>
        <pc:grpChg chg="del">
          <ac:chgData name="Minh Tran" userId="59ade502-7af3-4e1d-b883-7a9e2f25f753" providerId="ADAL" clId="{B27C2AB0-6E6F-4507-9BBA-84CD93A8B44E}" dt="2023-08-18T09:50:18.963" v="12401" actId="478"/>
          <ac:grpSpMkLst>
            <pc:docMk/>
            <pc:sldMk cId="1266483074" sldId="492"/>
            <ac:grpSpMk id="102" creationId="{FB7F48DE-CFB6-B1FB-69BB-0BB4E895A54F}"/>
          </ac:grpSpMkLst>
        </pc:grpChg>
        <pc:grpChg chg="add del mod topLvl">
          <ac:chgData name="Minh Tran" userId="59ade502-7af3-4e1d-b883-7a9e2f25f753" providerId="ADAL" clId="{B27C2AB0-6E6F-4507-9BBA-84CD93A8B44E}" dt="2023-08-19T04:55:10.887" v="13026" actId="165"/>
          <ac:grpSpMkLst>
            <pc:docMk/>
            <pc:sldMk cId="1266483074" sldId="492"/>
            <ac:grpSpMk id="110" creationId="{51950C76-41AD-D36F-433E-417DD1193AFB}"/>
          </ac:grpSpMkLst>
        </pc:grpChg>
        <pc:grpChg chg="add del mod">
          <ac:chgData name="Minh Tran" userId="59ade502-7af3-4e1d-b883-7a9e2f25f753" providerId="ADAL" clId="{B27C2AB0-6E6F-4507-9BBA-84CD93A8B44E}" dt="2023-08-18T10:13:16.931" v="12571" actId="165"/>
          <ac:grpSpMkLst>
            <pc:docMk/>
            <pc:sldMk cId="1266483074" sldId="492"/>
            <ac:grpSpMk id="115" creationId="{666E5272-2D9B-3195-D77C-D87C14763789}"/>
          </ac:grpSpMkLst>
        </pc:grpChg>
        <pc:grpChg chg="add del mod">
          <ac:chgData name="Minh Tran" userId="59ade502-7af3-4e1d-b883-7a9e2f25f753" providerId="ADAL" clId="{B27C2AB0-6E6F-4507-9BBA-84CD93A8B44E}" dt="2023-08-19T04:20:34.918" v="12780" actId="165"/>
          <ac:grpSpMkLst>
            <pc:docMk/>
            <pc:sldMk cId="1266483074" sldId="492"/>
            <ac:grpSpMk id="116" creationId="{DB698A76-FE7C-54D5-4ECA-FBC4641838F6}"/>
          </ac:grpSpMkLst>
        </pc:grpChg>
        <pc:grpChg chg="add del mod topLvl">
          <ac:chgData name="Minh Tran" userId="59ade502-7af3-4e1d-b883-7a9e2f25f753" providerId="ADAL" clId="{B27C2AB0-6E6F-4507-9BBA-84CD93A8B44E}" dt="2023-08-19T04:32:15.390" v="12862" actId="165"/>
          <ac:grpSpMkLst>
            <pc:docMk/>
            <pc:sldMk cId="1266483074" sldId="492"/>
            <ac:grpSpMk id="117" creationId="{3A22FD97-948D-7945-7FA2-054669BB7EF7}"/>
          </ac:grpSpMkLst>
        </pc:grpChg>
        <pc:grpChg chg="add del mod">
          <ac:chgData name="Minh Tran" userId="59ade502-7af3-4e1d-b883-7a9e2f25f753" providerId="ADAL" clId="{B27C2AB0-6E6F-4507-9BBA-84CD93A8B44E}" dt="2023-08-19T04:21:50.902" v="12785" actId="165"/>
          <ac:grpSpMkLst>
            <pc:docMk/>
            <pc:sldMk cId="1266483074" sldId="492"/>
            <ac:grpSpMk id="122" creationId="{30507CAA-89A7-8250-4A58-D8BB7A2E6D30}"/>
          </ac:grpSpMkLst>
        </pc:grpChg>
        <pc:grpChg chg="add mod topLvl">
          <ac:chgData name="Minh Tran" userId="59ade502-7af3-4e1d-b883-7a9e2f25f753" providerId="ADAL" clId="{B27C2AB0-6E6F-4507-9BBA-84CD93A8B44E}" dt="2023-08-19T05:22:08.368" v="13368" actId="1038"/>
          <ac:grpSpMkLst>
            <pc:docMk/>
            <pc:sldMk cId="1266483074" sldId="492"/>
            <ac:grpSpMk id="126" creationId="{420D0872-69DF-FCEB-04A5-F858F91604A9}"/>
          </ac:grpSpMkLst>
        </pc:grpChg>
        <pc:grpChg chg="add mod">
          <ac:chgData name="Minh Tran" userId="59ade502-7af3-4e1d-b883-7a9e2f25f753" providerId="ADAL" clId="{B27C2AB0-6E6F-4507-9BBA-84CD93A8B44E}" dt="2023-08-18T10:17:48.034" v="12640" actId="164"/>
          <ac:grpSpMkLst>
            <pc:docMk/>
            <pc:sldMk cId="1266483074" sldId="492"/>
            <ac:grpSpMk id="127" creationId="{DBEE77F6-3407-6E9D-6E30-53436DA9497B}"/>
          </ac:grpSpMkLst>
        </pc:grpChg>
        <pc:grpChg chg="add del mod topLvl">
          <ac:chgData name="Minh Tran" userId="59ade502-7af3-4e1d-b883-7a9e2f25f753" providerId="ADAL" clId="{B27C2AB0-6E6F-4507-9BBA-84CD93A8B44E}" dt="2023-08-19T04:27:37.650" v="12825" actId="165"/>
          <ac:grpSpMkLst>
            <pc:docMk/>
            <pc:sldMk cId="1266483074" sldId="492"/>
            <ac:grpSpMk id="128" creationId="{F9569896-8430-9116-C619-C9A82B82B897}"/>
          </ac:grpSpMkLst>
        </pc:grpChg>
        <pc:grpChg chg="add del mod">
          <ac:chgData name="Minh Tran" userId="59ade502-7af3-4e1d-b883-7a9e2f25f753" providerId="ADAL" clId="{B27C2AB0-6E6F-4507-9BBA-84CD93A8B44E}" dt="2023-08-19T04:26:10.478" v="12807" actId="165"/>
          <ac:grpSpMkLst>
            <pc:docMk/>
            <pc:sldMk cId="1266483074" sldId="492"/>
            <ac:grpSpMk id="129" creationId="{7270C806-8400-80EA-608B-1323EF441523}"/>
          </ac:grpSpMkLst>
        </pc:grpChg>
        <pc:grpChg chg="add del mod topLvl">
          <ac:chgData name="Minh Tran" userId="59ade502-7af3-4e1d-b883-7a9e2f25f753" providerId="ADAL" clId="{B27C2AB0-6E6F-4507-9BBA-84CD93A8B44E}" dt="2023-08-19T04:30:38.924" v="12845" actId="165"/>
          <ac:grpSpMkLst>
            <pc:docMk/>
            <pc:sldMk cId="1266483074" sldId="492"/>
            <ac:grpSpMk id="137" creationId="{40F85B4E-E0F0-9FF4-3DE7-690AA6BEF194}"/>
          </ac:grpSpMkLst>
        </pc:grpChg>
        <pc:grpChg chg="add del mod">
          <ac:chgData name="Minh Tran" userId="59ade502-7af3-4e1d-b883-7a9e2f25f753" providerId="ADAL" clId="{B27C2AB0-6E6F-4507-9BBA-84CD93A8B44E}" dt="2023-08-19T04:30:27.034" v="12844" actId="165"/>
          <ac:grpSpMkLst>
            <pc:docMk/>
            <pc:sldMk cId="1266483074" sldId="492"/>
            <ac:grpSpMk id="138" creationId="{A33B77C3-3961-77CB-67FE-40C609C06DA8}"/>
          </ac:grpSpMkLst>
        </pc:grpChg>
        <pc:grpChg chg="add del mod topLvl">
          <ac:chgData name="Minh Tran" userId="59ade502-7af3-4e1d-b883-7a9e2f25f753" providerId="ADAL" clId="{B27C2AB0-6E6F-4507-9BBA-84CD93A8B44E}" dt="2023-08-19T04:13:13.841" v="12708" actId="165"/>
          <ac:grpSpMkLst>
            <pc:docMk/>
            <pc:sldMk cId="1266483074" sldId="492"/>
            <ac:grpSpMk id="139" creationId="{A2324E3F-50A4-33DE-BF32-55B2F7D1AD29}"/>
          </ac:grpSpMkLst>
        </pc:grpChg>
        <pc:grpChg chg="add del mod">
          <ac:chgData name="Minh Tran" userId="59ade502-7af3-4e1d-b883-7a9e2f25f753" providerId="ADAL" clId="{B27C2AB0-6E6F-4507-9BBA-84CD93A8B44E}" dt="2023-08-19T04:12:55.971" v="12704" actId="165"/>
          <ac:grpSpMkLst>
            <pc:docMk/>
            <pc:sldMk cId="1266483074" sldId="492"/>
            <ac:grpSpMk id="140" creationId="{A4368EB3-183F-1E03-0E49-B00E8249D534}"/>
          </ac:grpSpMkLst>
        </pc:grpChg>
        <pc:grpChg chg="add del mod">
          <ac:chgData name="Minh Tran" userId="59ade502-7af3-4e1d-b883-7a9e2f25f753" providerId="ADAL" clId="{B27C2AB0-6E6F-4507-9BBA-84CD93A8B44E}" dt="2023-08-19T04:22:34.440" v="12792" actId="165"/>
          <ac:grpSpMkLst>
            <pc:docMk/>
            <pc:sldMk cId="1266483074" sldId="492"/>
            <ac:grpSpMk id="141" creationId="{C354DE62-D74D-2D05-6838-0445A9F875E4}"/>
          </ac:grpSpMkLst>
        </pc:grpChg>
        <pc:grpChg chg="add del mod topLvl">
          <ac:chgData name="Minh Tran" userId="59ade502-7af3-4e1d-b883-7a9e2f25f753" providerId="ADAL" clId="{B27C2AB0-6E6F-4507-9BBA-84CD93A8B44E}" dt="2023-08-19T04:52:22.253" v="12992" actId="478"/>
          <ac:grpSpMkLst>
            <pc:docMk/>
            <pc:sldMk cId="1266483074" sldId="492"/>
            <ac:grpSpMk id="146" creationId="{FEBFE981-DAEE-5028-2AA1-727208DCB19C}"/>
          </ac:grpSpMkLst>
        </pc:grpChg>
        <pc:grpChg chg="add del mod topLvl">
          <ac:chgData name="Minh Tran" userId="59ade502-7af3-4e1d-b883-7a9e2f25f753" providerId="ADAL" clId="{B27C2AB0-6E6F-4507-9BBA-84CD93A8B44E}" dt="2023-08-19T04:41:50.379" v="12950" actId="165"/>
          <ac:grpSpMkLst>
            <pc:docMk/>
            <pc:sldMk cId="1266483074" sldId="492"/>
            <ac:grpSpMk id="147" creationId="{33E3B448-22BB-7134-C951-25E64D468B70}"/>
          </ac:grpSpMkLst>
        </pc:grpChg>
        <pc:grpChg chg="add del mod topLvl">
          <ac:chgData name="Minh Tran" userId="59ade502-7af3-4e1d-b883-7a9e2f25f753" providerId="ADAL" clId="{B27C2AB0-6E6F-4507-9BBA-84CD93A8B44E}" dt="2023-08-19T04:41:14.274" v="12945" actId="478"/>
          <ac:grpSpMkLst>
            <pc:docMk/>
            <pc:sldMk cId="1266483074" sldId="492"/>
            <ac:grpSpMk id="148" creationId="{CCD2E16B-98F0-7B2A-B813-79D84EE01787}"/>
          </ac:grpSpMkLst>
        </pc:grpChg>
        <pc:grpChg chg="mod">
          <ac:chgData name="Minh Tran" userId="59ade502-7af3-4e1d-b883-7a9e2f25f753" providerId="ADAL" clId="{B27C2AB0-6E6F-4507-9BBA-84CD93A8B44E}" dt="2023-08-19T04:41:03.541" v="12944" actId="165"/>
          <ac:grpSpMkLst>
            <pc:docMk/>
            <pc:sldMk cId="1266483074" sldId="492"/>
            <ac:grpSpMk id="149" creationId="{A3A5B768-4A6A-645B-36F9-EC37A22B6A4D}"/>
          </ac:grpSpMkLst>
        </pc:grpChg>
        <pc:grpChg chg="mod">
          <ac:chgData name="Minh Tran" userId="59ade502-7af3-4e1d-b883-7a9e2f25f753" providerId="ADAL" clId="{B27C2AB0-6E6F-4507-9BBA-84CD93A8B44E}" dt="2023-08-19T04:41:03.541" v="12944" actId="165"/>
          <ac:grpSpMkLst>
            <pc:docMk/>
            <pc:sldMk cId="1266483074" sldId="492"/>
            <ac:grpSpMk id="150" creationId="{39299BB3-BC2D-658D-4B28-9C62E1618936}"/>
          </ac:grpSpMkLst>
        </pc:grpChg>
        <pc:grpChg chg="add del mod">
          <ac:chgData name="Minh Tran" userId="59ade502-7af3-4e1d-b883-7a9e2f25f753" providerId="ADAL" clId="{B27C2AB0-6E6F-4507-9BBA-84CD93A8B44E}" dt="2023-08-19T04:41:03.541" v="12944" actId="165"/>
          <ac:grpSpMkLst>
            <pc:docMk/>
            <pc:sldMk cId="1266483074" sldId="492"/>
            <ac:grpSpMk id="156" creationId="{BE1D0D3F-357E-A308-F142-55B664245CC0}"/>
          </ac:grpSpMkLst>
        </pc:grpChg>
        <pc:grpChg chg="add mod topLvl">
          <ac:chgData name="Minh Tran" userId="59ade502-7af3-4e1d-b883-7a9e2f25f753" providerId="ADAL" clId="{B27C2AB0-6E6F-4507-9BBA-84CD93A8B44E}" dt="2023-08-19T05:22:08.368" v="13368" actId="1038"/>
          <ac:grpSpMkLst>
            <pc:docMk/>
            <pc:sldMk cId="1266483074" sldId="492"/>
            <ac:grpSpMk id="158" creationId="{AD10DA43-8B2C-3B06-A7BF-CB195047C743}"/>
          </ac:grpSpMkLst>
        </pc:grpChg>
        <pc:grpChg chg="add mod topLvl">
          <ac:chgData name="Minh Tran" userId="59ade502-7af3-4e1d-b883-7a9e2f25f753" providerId="ADAL" clId="{B27C2AB0-6E6F-4507-9BBA-84CD93A8B44E}" dt="2023-08-19T05:22:08.368" v="13368" actId="1038"/>
          <ac:grpSpMkLst>
            <pc:docMk/>
            <pc:sldMk cId="1266483074" sldId="492"/>
            <ac:grpSpMk id="159" creationId="{901CEDCD-0C56-AE62-34DE-708D55C42610}"/>
          </ac:grpSpMkLst>
        </pc:grpChg>
        <pc:grpChg chg="add mod topLvl">
          <ac:chgData name="Minh Tran" userId="59ade502-7af3-4e1d-b883-7a9e2f25f753" providerId="ADAL" clId="{B27C2AB0-6E6F-4507-9BBA-84CD93A8B44E}" dt="2023-08-19T05:22:08.368" v="13368" actId="1038"/>
          <ac:grpSpMkLst>
            <pc:docMk/>
            <pc:sldMk cId="1266483074" sldId="492"/>
            <ac:grpSpMk id="160" creationId="{1E2C3D81-F044-8A0A-A8D9-DCAFF1ED5291}"/>
          </ac:grpSpMkLst>
        </pc:grpChg>
        <pc:grpChg chg="add del mod">
          <ac:chgData name="Minh Tran" userId="59ade502-7af3-4e1d-b883-7a9e2f25f753" providerId="ADAL" clId="{B27C2AB0-6E6F-4507-9BBA-84CD93A8B44E}" dt="2023-08-19T05:12:05.168" v="13264" actId="165"/>
          <ac:grpSpMkLst>
            <pc:docMk/>
            <pc:sldMk cId="1266483074" sldId="492"/>
            <ac:grpSpMk id="161" creationId="{16D32792-D5A9-81DC-3E7B-EC8E59689000}"/>
          </ac:grpSpMkLst>
        </pc:grpChg>
        <pc:grpChg chg="add mod">
          <ac:chgData name="Minh Tran" userId="59ade502-7af3-4e1d-b883-7a9e2f25f753" providerId="ADAL" clId="{B27C2AB0-6E6F-4507-9BBA-84CD93A8B44E}" dt="2023-08-19T05:22:08.368" v="13368" actId="1038"/>
          <ac:grpSpMkLst>
            <pc:docMk/>
            <pc:sldMk cId="1266483074" sldId="492"/>
            <ac:grpSpMk id="162" creationId="{363F8CFF-CC15-BDA1-3C36-C5CB8305D7B8}"/>
          </ac:grpSpMkLst>
        </pc:grpChg>
        <pc:grpChg chg="add mod">
          <ac:chgData name="Minh Tran" userId="59ade502-7af3-4e1d-b883-7a9e2f25f753" providerId="ADAL" clId="{B27C2AB0-6E6F-4507-9BBA-84CD93A8B44E}" dt="2023-08-19T05:22:08.368" v="13368" actId="1038"/>
          <ac:grpSpMkLst>
            <pc:docMk/>
            <pc:sldMk cId="1266483074" sldId="492"/>
            <ac:grpSpMk id="163" creationId="{07216A41-FA90-F996-4390-C494070BE14E}"/>
          </ac:grpSpMkLst>
        </pc:grpChg>
        <pc:grpChg chg="add mod">
          <ac:chgData name="Minh Tran" userId="59ade502-7af3-4e1d-b883-7a9e2f25f753" providerId="ADAL" clId="{B27C2AB0-6E6F-4507-9BBA-84CD93A8B44E}" dt="2023-08-19T05:22:08.368" v="13368" actId="1038"/>
          <ac:grpSpMkLst>
            <pc:docMk/>
            <pc:sldMk cId="1266483074" sldId="492"/>
            <ac:grpSpMk id="164" creationId="{F806ECE2-E386-0737-B48F-1A06BD6AEFA6}"/>
          </ac:grpSpMkLst>
        </pc:grpChg>
        <pc:grpChg chg="add mod">
          <ac:chgData name="Minh Tran" userId="59ade502-7af3-4e1d-b883-7a9e2f25f753" providerId="ADAL" clId="{B27C2AB0-6E6F-4507-9BBA-84CD93A8B44E}" dt="2023-08-19T05:22:08.368" v="13368" actId="1038"/>
          <ac:grpSpMkLst>
            <pc:docMk/>
            <pc:sldMk cId="1266483074" sldId="492"/>
            <ac:grpSpMk id="165" creationId="{9AF68310-4C02-A413-F609-2AD5407F4A49}"/>
          </ac:grpSpMkLst>
        </pc:grpChg>
        <pc:grpChg chg="add mod">
          <ac:chgData name="Minh Tran" userId="59ade502-7af3-4e1d-b883-7a9e2f25f753" providerId="ADAL" clId="{B27C2AB0-6E6F-4507-9BBA-84CD93A8B44E}" dt="2023-08-19T05:22:08.368" v="13368" actId="1038"/>
          <ac:grpSpMkLst>
            <pc:docMk/>
            <pc:sldMk cId="1266483074" sldId="492"/>
            <ac:grpSpMk id="166" creationId="{9FB47912-75F8-9418-CAB1-59C357CA5DE3}"/>
          </ac:grpSpMkLst>
        </pc:grpChg>
        <pc:grpChg chg="add mod">
          <ac:chgData name="Minh Tran" userId="59ade502-7af3-4e1d-b883-7a9e2f25f753" providerId="ADAL" clId="{B27C2AB0-6E6F-4507-9BBA-84CD93A8B44E}" dt="2023-08-19T05:22:08.368" v="13368" actId="1038"/>
          <ac:grpSpMkLst>
            <pc:docMk/>
            <pc:sldMk cId="1266483074" sldId="492"/>
            <ac:grpSpMk id="167" creationId="{BC966F46-AD29-ACC1-76BC-5A87AF2D7F17}"/>
          </ac:grpSpMkLst>
        </pc:grpChg>
        <pc:grpChg chg="add mod">
          <ac:chgData name="Minh Tran" userId="59ade502-7af3-4e1d-b883-7a9e2f25f753" providerId="ADAL" clId="{B27C2AB0-6E6F-4507-9BBA-84CD93A8B44E}" dt="2023-08-19T05:22:08.368" v="13368" actId="1038"/>
          <ac:grpSpMkLst>
            <pc:docMk/>
            <pc:sldMk cId="1266483074" sldId="492"/>
            <ac:grpSpMk id="168" creationId="{A96FCFF5-221F-B3FA-3D71-30DC354B7889}"/>
          </ac:grpSpMkLst>
        </pc:grpChg>
        <pc:grpChg chg="add mod topLvl">
          <ac:chgData name="Minh Tran" userId="59ade502-7af3-4e1d-b883-7a9e2f25f753" providerId="ADAL" clId="{B27C2AB0-6E6F-4507-9BBA-84CD93A8B44E}" dt="2023-08-19T05:22:08.368" v="13368" actId="1038"/>
          <ac:grpSpMkLst>
            <pc:docMk/>
            <pc:sldMk cId="1266483074" sldId="492"/>
            <ac:grpSpMk id="170" creationId="{57A0D2E9-6B31-3A0C-E50B-2D6EC7A0093D}"/>
          </ac:grpSpMkLst>
        </pc:grpChg>
        <pc:grpChg chg="add mod topLvl">
          <ac:chgData name="Minh Tran" userId="59ade502-7af3-4e1d-b883-7a9e2f25f753" providerId="ADAL" clId="{B27C2AB0-6E6F-4507-9BBA-84CD93A8B44E}" dt="2023-08-19T05:22:08.368" v="13368" actId="1038"/>
          <ac:grpSpMkLst>
            <pc:docMk/>
            <pc:sldMk cId="1266483074" sldId="492"/>
            <ac:grpSpMk id="171" creationId="{61310C86-492E-026E-2C55-74FC7577FC78}"/>
          </ac:grpSpMkLst>
        </pc:grpChg>
        <pc:grpChg chg="add del mod">
          <ac:chgData name="Minh Tran" userId="59ade502-7af3-4e1d-b883-7a9e2f25f753" providerId="ADAL" clId="{B27C2AB0-6E6F-4507-9BBA-84CD93A8B44E}" dt="2023-08-19T05:16:21.998" v="13281" actId="165"/>
          <ac:grpSpMkLst>
            <pc:docMk/>
            <pc:sldMk cId="1266483074" sldId="492"/>
            <ac:grpSpMk id="172" creationId="{6E0C83B6-747F-09DC-4DEF-CFAB4396B340}"/>
          </ac:grpSpMkLst>
        </pc:grpChg>
        <pc:grpChg chg="add del mod topLvl">
          <ac:chgData name="Minh Tran" userId="59ade502-7af3-4e1d-b883-7a9e2f25f753" providerId="ADAL" clId="{B27C2AB0-6E6F-4507-9BBA-84CD93A8B44E}" dt="2023-08-19T04:52:03.680" v="12991" actId="165"/>
          <ac:grpSpMkLst>
            <pc:docMk/>
            <pc:sldMk cId="1266483074" sldId="492"/>
            <ac:grpSpMk id="178" creationId="{B740DE85-30E5-311C-580F-8678D9B77346}"/>
          </ac:grpSpMkLst>
        </pc:grpChg>
        <pc:grpChg chg="add mod">
          <ac:chgData name="Minh Tran" userId="59ade502-7af3-4e1d-b883-7a9e2f25f753" providerId="ADAL" clId="{B27C2AB0-6E6F-4507-9BBA-84CD93A8B44E}" dt="2023-08-19T04:42:27.866" v="12956" actId="571"/>
          <ac:grpSpMkLst>
            <pc:docMk/>
            <pc:sldMk cId="1266483074" sldId="492"/>
            <ac:grpSpMk id="180" creationId="{45143B2A-2ED0-5012-A6FF-809A1BAA4C74}"/>
          </ac:grpSpMkLst>
        </pc:grpChg>
        <pc:grpChg chg="mod">
          <ac:chgData name="Minh Tran" userId="59ade502-7af3-4e1d-b883-7a9e2f25f753" providerId="ADAL" clId="{B27C2AB0-6E6F-4507-9BBA-84CD93A8B44E}" dt="2023-08-19T04:42:27.866" v="12956" actId="571"/>
          <ac:grpSpMkLst>
            <pc:docMk/>
            <pc:sldMk cId="1266483074" sldId="492"/>
            <ac:grpSpMk id="181" creationId="{0C7D8B96-63CE-1F0D-28C5-B2E159453B92}"/>
          </ac:grpSpMkLst>
        </pc:grpChg>
        <pc:grpChg chg="mod">
          <ac:chgData name="Minh Tran" userId="59ade502-7af3-4e1d-b883-7a9e2f25f753" providerId="ADAL" clId="{B27C2AB0-6E6F-4507-9BBA-84CD93A8B44E}" dt="2023-08-19T04:42:27.866" v="12956" actId="571"/>
          <ac:grpSpMkLst>
            <pc:docMk/>
            <pc:sldMk cId="1266483074" sldId="492"/>
            <ac:grpSpMk id="182" creationId="{8E26EB1A-C1A1-38E9-9756-8F1F9181E24A}"/>
          </ac:grpSpMkLst>
        </pc:grpChg>
        <pc:grpChg chg="add mod topLvl">
          <ac:chgData name="Minh Tran" userId="59ade502-7af3-4e1d-b883-7a9e2f25f753" providerId="ADAL" clId="{B27C2AB0-6E6F-4507-9BBA-84CD93A8B44E}" dt="2023-08-19T05:22:08.368" v="13368" actId="1038"/>
          <ac:grpSpMkLst>
            <pc:docMk/>
            <pc:sldMk cId="1266483074" sldId="492"/>
            <ac:grpSpMk id="188" creationId="{8DBEEF6C-7890-B0EB-517E-60E00ADD0B1F}"/>
          </ac:grpSpMkLst>
        </pc:grpChg>
        <pc:grpChg chg="mod">
          <ac:chgData name="Minh Tran" userId="59ade502-7af3-4e1d-b883-7a9e2f25f753" providerId="ADAL" clId="{B27C2AB0-6E6F-4507-9BBA-84CD93A8B44E}" dt="2023-08-19T05:22:08.368" v="13368" actId="1038"/>
          <ac:grpSpMkLst>
            <pc:docMk/>
            <pc:sldMk cId="1266483074" sldId="492"/>
            <ac:grpSpMk id="189" creationId="{6C6B10B9-4C65-C71D-82BA-6AEA5E2B6C36}"/>
          </ac:grpSpMkLst>
        </pc:grpChg>
        <pc:grpChg chg="mod">
          <ac:chgData name="Minh Tran" userId="59ade502-7af3-4e1d-b883-7a9e2f25f753" providerId="ADAL" clId="{B27C2AB0-6E6F-4507-9BBA-84CD93A8B44E}" dt="2023-08-19T05:22:08.368" v="13368" actId="1038"/>
          <ac:grpSpMkLst>
            <pc:docMk/>
            <pc:sldMk cId="1266483074" sldId="492"/>
            <ac:grpSpMk id="190" creationId="{B27238E7-E2F1-7DBF-411F-A4C56E9A64CC}"/>
          </ac:grpSpMkLst>
        </pc:grpChg>
        <pc:grpChg chg="add del mod topLvl">
          <ac:chgData name="Minh Tran" userId="59ade502-7af3-4e1d-b883-7a9e2f25f753" providerId="ADAL" clId="{B27C2AB0-6E6F-4507-9BBA-84CD93A8B44E}" dt="2023-08-19T04:51:52.392" v="12989" actId="165"/>
          <ac:grpSpMkLst>
            <pc:docMk/>
            <pc:sldMk cId="1266483074" sldId="492"/>
            <ac:grpSpMk id="196" creationId="{2AF7F8BE-B03E-ADAF-5E4B-1BEB1B749B94}"/>
          </ac:grpSpMkLst>
        </pc:grpChg>
        <pc:grpChg chg="add del mod topLvl">
          <ac:chgData name="Minh Tran" userId="59ade502-7af3-4e1d-b883-7a9e2f25f753" providerId="ADAL" clId="{B27C2AB0-6E6F-4507-9BBA-84CD93A8B44E}" dt="2023-08-19T04:51:31.555" v="12986" actId="165"/>
          <ac:grpSpMkLst>
            <pc:docMk/>
            <pc:sldMk cId="1266483074" sldId="492"/>
            <ac:grpSpMk id="197" creationId="{B95279D0-3489-DE49-4063-0AE45665C9D3}"/>
          </ac:grpSpMkLst>
        </pc:grpChg>
        <pc:grpChg chg="add mod topLvl">
          <ac:chgData name="Minh Tran" userId="59ade502-7af3-4e1d-b883-7a9e2f25f753" providerId="ADAL" clId="{B27C2AB0-6E6F-4507-9BBA-84CD93A8B44E}" dt="2023-08-19T05:22:08.368" v="13368" actId="1038"/>
          <ac:grpSpMkLst>
            <pc:docMk/>
            <pc:sldMk cId="1266483074" sldId="492"/>
            <ac:grpSpMk id="198" creationId="{6DBBD6D0-29F8-F156-831B-9C9D024F544B}"/>
          </ac:grpSpMkLst>
        </pc:grpChg>
        <pc:grpChg chg="add del mod topLvl">
          <ac:chgData name="Minh Tran" userId="59ade502-7af3-4e1d-b883-7a9e2f25f753" providerId="ADAL" clId="{B27C2AB0-6E6F-4507-9BBA-84CD93A8B44E}" dt="2023-08-19T04:51:20.344" v="12984" actId="165"/>
          <ac:grpSpMkLst>
            <pc:docMk/>
            <pc:sldMk cId="1266483074" sldId="492"/>
            <ac:grpSpMk id="199" creationId="{6A1B561A-93A0-54EE-4619-8383CBA0DBA8}"/>
          </ac:grpSpMkLst>
        </pc:grpChg>
        <pc:grpChg chg="add del mod">
          <ac:chgData name="Minh Tran" userId="59ade502-7af3-4e1d-b883-7a9e2f25f753" providerId="ADAL" clId="{B27C2AB0-6E6F-4507-9BBA-84CD93A8B44E}" dt="2023-08-19T04:51:06.856" v="12982" actId="165"/>
          <ac:grpSpMkLst>
            <pc:docMk/>
            <pc:sldMk cId="1266483074" sldId="492"/>
            <ac:grpSpMk id="200" creationId="{1F316819-ECD2-1EF7-2BCF-7F053587A509}"/>
          </ac:grpSpMkLst>
        </pc:grpChg>
        <pc:grpChg chg="add mod">
          <ac:chgData name="Minh Tran" userId="59ade502-7af3-4e1d-b883-7a9e2f25f753" providerId="ADAL" clId="{B27C2AB0-6E6F-4507-9BBA-84CD93A8B44E}" dt="2023-08-19T05:22:08.368" v="13368" actId="1038"/>
          <ac:grpSpMkLst>
            <pc:docMk/>
            <pc:sldMk cId="1266483074" sldId="492"/>
            <ac:grpSpMk id="201" creationId="{8623C8DA-F873-3D7B-508C-24C5A1CB0CD6}"/>
          </ac:grpSpMkLst>
        </pc:grpChg>
        <pc:grpChg chg="mod">
          <ac:chgData name="Minh Tran" userId="59ade502-7af3-4e1d-b883-7a9e2f25f753" providerId="ADAL" clId="{B27C2AB0-6E6F-4507-9BBA-84CD93A8B44E}" dt="2023-08-19T05:22:08.368" v="13368" actId="1038"/>
          <ac:grpSpMkLst>
            <pc:docMk/>
            <pc:sldMk cId="1266483074" sldId="492"/>
            <ac:grpSpMk id="202" creationId="{236C1A28-D27B-BB87-33E1-996C81B364BB}"/>
          </ac:grpSpMkLst>
        </pc:grpChg>
        <pc:grpChg chg="mod">
          <ac:chgData name="Minh Tran" userId="59ade502-7af3-4e1d-b883-7a9e2f25f753" providerId="ADAL" clId="{B27C2AB0-6E6F-4507-9BBA-84CD93A8B44E}" dt="2023-08-19T05:22:08.368" v="13368" actId="1038"/>
          <ac:grpSpMkLst>
            <pc:docMk/>
            <pc:sldMk cId="1266483074" sldId="492"/>
            <ac:grpSpMk id="203" creationId="{FE607925-B584-272C-8D1B-2F2EA4F76CFD}"/>
          </ac:grpSpMkLst>
        </pc:grpChg>
        <pc:grpChg chg="add mod">
          <ac:chgData name="Minh Tran" userId="59ade502-7af3-4e1d-b883-7a9e2f25f753" providerId="ADAL" clId="{B27C2AB0-6E6F-4507-9BBA-84CD93A8B44E}" dt="2023-08-19T05:22:08.368" v="13368" actId="1038"/>
          <ac:grpSpMkLst>
            <pc:docMk/>
            <pc:sldMk cId="1266483074" sldId="492"/>
            <ac:grpSpMk id="209" creationId="{E1095A28-DC43-B859-8FA0-A88AEA84B48C}"/>
          </ac:grpSpMkLst>
        </pc:grpChg>
        <pc:grpChg chg="add mod">
          <ac:chgData name="Minh Tran" userId="59ade502-7af3-4e1d-b883-7a9e2f25f753" providerId="ADAL" clId="{B27C2AB0-6E6F-4507-9BBA-84CD93A8B44E}" dt="2023-08-19T05:22:08.368" v="13368" actId="1038"/>
          <ac:grpSpMkLst>
            <pc:docMk/>
            <pc:sldMk cId="1266483074" sldId="492"/>
            <ac:grpSpMk id="210" creationId="{4E2B241C-CDC0-4BB5-96FE-2E4B83F0DAB9}"/>
          </ac:grpSpMkLst>
        </pc:grpChg>
        <pc:grpChg chg="add mod topLvl">
          <ac:chgData name="Minh Tran" userId="59ade502-7af3-4e1d-b883-7a9e2f25f753" providerId="ADAL" clId="{B27C2AB0-6E6F-4507-9BBA-84CD93A8B44E}" dt="2023-08-19T05:22:08.368" v="13368" actId="1038"/>
          <ac:grpSpMkLst>
            <pc:docMk/>
            <pc:sldMk cId="1266483074" sldId="492"/>
            <ac:grpSpMk id="211" creationId="{8564E215-39DE-202F-5C35-12DAF7060514}"/>
          </ac:grpSpMkLst>
        </pc:grpChg>
        <pc:grpChg chg="add del mod">
          <ac:chgData name="Minh Tran" userId="59ade502-7af3-4e1d-b883-7a9e2f25f753" providerId="ADAL" clId="{B27C2AB0-6E6F-4507-9BBA-84CD93A8B44E}" dt="2023-08-19T05:12:13.676" v="13265" actId="165"/>
          <ac:grpSpMkLst>
            <pc:docMk/>
            <pc:sldMk cId="1266483074" sldId="492"/>
            <ac:grpSpMk id="212" creationId="{618C5ABF-F003-A5EE-D702-4BFA5A2492EA}"/>
          </ac:grpSpMkLst>
        </pc:grpChg>
        <pc:grpChg chg="add mod">
          <ac:chgData name="Minh Tran" userId="59ade502-7af3-4e1d-b883-7a9e2f25f753" providerId="ADAL" clId="{B27C2AB0-6E6F-4507-9BBA-84CD93A8B44E}" dt="2023-08-19T05:22:08.368" v="13368" actId="1038"/>
          <ac:grpSpMkLst>
            <pc:docMk/>
            <pc:sldMk cId="1266483074" sldId="492"/>
            <ac:grpSpMk id="215" creationId="{FD10EC87-9ACB-E4EC-1409-B34B1EFC9486}"/>
          </ac:grpSpMkLst>
        </pc:grpChg>
        <pc:grpChg chg="add mod topLvl">
          <ac:chgData name="Minh Tran" userId="59ade502-7af3-4e1d-b883-7a9e2f25f753" providerId="ADAL" clId="{B27C2AB0-6E6F-4507-9BBA-84CD93A8B44E}" dt="2023-08-19T05:22:08.368" v="13368" actId="1038"/>
          <ac:grpSpMkLst>
            <pc:docMk/>
            <pc:sldMk cId="1266483074" sldId="492"/>
            <ac:grpSpMk id="216" creationId="{4DCEC4F2-C78F-2B2C-A3C8-A382A02ABB7D}"/>
          </ac:grpSpMkLst>
        </pc:grpChg>
        <pc:grpChg chg="add mod">
          <ac:chgData name="Minh Tran" userId="59ade502-7af3-4e1d-b883-7a9e2f25f753" providerId="ADAL" clId="{B27C2AB0-6E6F-4507-9BBA-84CD93A8B44E}" dt="2023-08-19T05:22:08.368" v="13368" actId="1038"/>
          <ac:grpSpMkLst>
            <pc:docMk/>
            <pc:sldMk cId="1266483074" sldId="492"/>
            <ac:grpSpMk id="218" creationId="{7B510582-8EAA-0F18-31D5-DAB1C9D820BF}"/>
          </ac:grpSpMkLst>
        </pc:grpChg>
        <pc:grpChg chg="add mod topLvl">
          <ac:chgData name="Minh Tran" userId="59ade502-7af3-4e1d-b883-7a9e2f25f753" providerId="ADAL" clId="{B27C2AB0-6E6F-4507-9BBA-84CD93A8B44E}" dt="2023-08-19T05:22:08.368" v="13368" actId="1038"/>
          <ac:grpSpMkLst>
            <pc:docMk/>
            <pc:sldMk cId="1266483074" sldId="492"/>
            <ac:grpSpMk id="219" creationId="{807BDAA3-85BC-D4A8-130E-02CBEE3D952A}"/>
          </ac:grpSpMkLst>
        </pc:grpChg>
        <pc:grpChg chg="add del mod">
          <ac:chgData name="Minh Tran" userId="59ade502-7af3-4e1d-b883-7a9e2f25f753" providerId="ADAL" clId="{B27C2AB0-6E6F-4507-9BBA-84CD93A8B44E}" dt="2023-08-19T04:59:51.212" v="13137" actId="165"/>
          <ac:grpSpMkLst>
            <pc:docMk/>
            <pc:sldMk cId="1266483074" sldId="492"/>
            <ac:grpSpMk id="220" creationId="{2F7CE6AA-51C7-8934-26D0-1F9F24378B99}"/>
          </ac:grpSpMkLst>
        </pc:grpChg>
        <pc:grpChg chg="add mod topLvl">
          <ac:chgData name="Minh Tran" userId="59ade502-7af3-4e1d-b883-7a9e2f25f753" providerId="ADAL" clId="{B27C2AB0-6E6F-4507-9BBA-84CD93A8B44E}" dt="2023-08-19T05:22:08.368" v="13368" actId="1038"/>
          <ac:grpSpMkLst>
            <pc:docMk/>
            <pc:sldMk cId="1266483074" sldId="492"/>
            <ac:grpSpMk id="221" creationId="{C5DB59CA-8A28-BAE5-0654-A284B27782AC}"/>
          </ac:grpSpMkLst>
        </pc:grpChg>
        <pc:grpChg chg="add del mod">
          <ac:chgData name="Minh Tran" userId="59ade502-7af3-4e1d-b883-7a9e2f25f753" providerId="ADAL" clId="{B27C2AB0-6E6F-4507-9BBA-84CD93A8B44E}" dt="2023-08-19T05:18:28.334" v="13289" actId="165"/>
          <ac:grpSpMkLst>
            <pc:docMk/>
            <pc:sldMk cId="1266483074" sldId="492"/>
            <ac:grpSpMk id="222" creationId="{F4B27183-AC0C-A5A7-9498-8EF7D28BB8D5}"/>
          </ac:grpSpMkLst>
        </pc:grpChg>
        <pc:grpChg chg="add mod">
          <ac:chgData name="Minh Tran" userId="59ade502-7af3-4e1d-b883-7a9e2f25f753" providerId="ADAL" clId="{B27C2AB0-6E6F-4507-9BBA-84CD93A8B44E}" dt="2023-08-19T05:22:08.368" v="13368" actId="1038"/>
          <ac:grpSpMkLst>
            <pc:docMk/>
            <pc:sldMk cId="1266483074" sldId="492"/>
            <ac:grpSpMk id="236" creationId="{D49A3CDB-A95F-8C90-B459-1227A12F5E9D}"/>
          </ac:grpSpMkLst>
        </pc:grpChg>
        <pc:graphicFrameChg chg="del">
          <ac:chgData name="Minh Tran" userId="59ade502-7af3-4e1d-b883-7a9e2f25f753" providerId="ADAL" clId="{B27C2AB0-6E6F-4507-9BBA-84CD93A8B44E}" dt="2023-08-18T09:50:18.963" v="12401" actId="478"/>
          <ac:graphicFrameMkLst>
            <pc:docMk/>
            <pc:sldMk cId="1266483074" sldId="492"/>
            <ac:graphicFrameMk id="8" creationId="{1D679CCB-87D6-06E5-BE3A-B47FBF55C09B}"/>
          </ac:graphicFrameMkLst>
        </pc:graphicFrameChg>
        <pc:picChg chg="add del mod">
          <ac:chgData name="Minh Tran" userId="59ade502-7af3-4e1d-b883-7a9e2f25f753" providerId="ADAL" clId="{B27C2AB0-6E6F-4507-9BBA-84CD93A8B44E}" dt="2023-08-18T09:51:51.158" v="12407" actId="478"/>
          <ac:picMkLst>
            <pc:docMk/>
            <pc:sldMk cId="1266483074" sldId="492"/>
            <ac:picMk id="2" creationId="{A3F2C0E0-C824-D038-B0A5-9811E5C5DEC0}"/>
          </ac:picMkLst>
        </pc:picChg>
        <pc:picChg chg="add del mod">
          <ac:chgData name="Minh Tran" userId="59ade502-7af3-4e1d-b883-7a9e2f25f753" providerId="ADAL" clId="{B27C2AB0-6E6F-4507-9BBA-84CD93A8B44E}" dt="2023-08-18T09:52:23.817" v="12416" actId="478"/>
          <ac:picMkLst>
            <pc:docMk/>
            <pc:sldMk cId="1266483074" sldId="492"/>
            <ac:picMk id="3" creationId="{9B1551AB-4CB2-C756-1829-52092F548CC5}"/>
          </ac:picMkLst>
        </pc:picChg>
        <pc:picChg chg="add del mod">
          <ac:chgData name="Minh Tran" userId="59ade502-7af3-4e1d-b883-7a9e2f25f753" providerId="ADAL" clId="{B27C2AB0-6E6F-4507-9BBA-84CD93A8B44E}" dt="2023-08-18T09:52:27.817" v="12420"/>
          <ac:picMkLst>
            <pc:docMk/>
            <pc:sldMk cId="1266483074" sldId="492"/>
            <ac:picMk id="20" creationId="{B17CFD52-AE48-3235-852A-1E06E45C223F}"/>
          </ac:picMkLst>
        </pc:picChg>
        <pc:picChg chg="add mod topLvl">
          <ac:chgData name="Minh Tran" userId="59ade502-7af3-4e1d-b883-7a9e2f25f753" providerId="ADAL" clId="{B27C2AB0-6E6F-4507-9BBA-84CD93A8B44E}" dt="2023-08-19T05:22:08.368" v="13368" actId="1038"/>
          <ac:picMkLst>
            <pc:docMk/>
            <pc:sldMk cId="1266483074" sldId="492"/>
            <ac:picMk id="24" creationId="{D24CECE5-F8EC-0CB1-68F6-FE37710209D9}"/>
          </ac:picMkLst>
        </pc:picChg>
        <pc:picChg chg="add del mod">
          <ac:chgData name="Minh Tran" userId="59ade502-7af3-4e1d-b883-7a9e2f25f753" providerId="ADAL" clId="{B27C2AB0-6E6F-4507-9BBA-84CD93A8B44E}" dt="2023-08-18T09:53:32.346" v="12439"/>
          <ac:picMkLst>
            <pc:docMk/>
            <pc:sldMk cId="1266483074" sldId="492"/>
            <ac:picMk id="40" creationId="{89B46D56-624B-10CF-F37B-A3E82C17A75C}"/>
          </ac:picMkLst>
        </pc:picChg>
        <pc:picChg chg="add mod topLvl">
          <ac:chgData name="Minh Tran" userId="59ade502-7af3-4e1d-b883-7a9e2f25f753" providerId="ADAL" clId="{B27C2AB0-6E6F-4507-9BBA-84CD93A8B44E}" dt="2023-08-19T05:22:08.368" v="13368" actId="1038"/>
          <ac:picMkLst>
            <pc:docMk/>
            <pc:sldMk cId="1266483074" sldId="492"/>
            <ac:picMk id="43" creationId="{622C0697-042B-D791-E125-01B33A6F6F18}"/>
          </ac:picMkLst>
        </pc:picChg>
        <pc:picChg chg="add mod topLvl">
          <ac:chgData name="Minh Tran" userId="59ade502-7af3-4e1d-b883-7a9e2f25f753" providerId="ADAL" clId="{B27C2AB0-6E6F-4507-9BBA-84CD93A8B44E}" dt="2023-08-19T05:22:08.368" v="13368" actId="1038"/>
          <ac:picMkLst>
            <pc:docMk/>
            <pc:sldMk cId="1266483074" sldId="492"/>
            <ac:picMk id="45" creationId="{CF39CEA4-6E15-65F9-C62A-5F070938695C}"/>
          </ac:picMkLst>
        </pc:picChg>
        <pc:picChg chg="add del mod">
          <ac:chgData name="Minh Tran" userId="59ade502-7af3-4e1d-b883-7a9e2f25f753" providerId="ADAL" clId="{B27C2AB0-6E6F-4507-9BBA-84CD93A8B44E}" dt="2023-08-18T10:04:26.775" v="12477"/>
          <ac:picMkLst>
            <pc:docMk/>
            <pc:sldMk cId="1266483074" sldId="492"/>
            <ac:picMk id="54" creationId="{B1F8DF45-C5C3-D791-301E-FEDB205A1DBE}"/>
          </ac:picMkLst>
        </pc:picChg>
        <pc:picChg chg="add mod">
          <ac:chgData name="Minh Tran" userId="59ade502-7af3-4e1d-b883-7a9e2f25f753" providerId="ADAL" clId="{B27C2AB0-6E6F-4507-9BBA-84CD93A8B44E}" dt="2023-08-19T04:52:03.680" v="12991" actId="165"/>
          <ac:picMkLst>
            <pc:docMk/>
            <pc:sldMk cId="1266483074" sldId="492"/>
            <ac:picMk id="57" creationId="{75167488-4361-6BB1-30BA-36242DEBB869}"/>
          </ac:picMkLst>
        </pc:picChg>
        <pc:picChg chg="mod">
          <ac:chgData name="Minh Tran" userId="59ade502-7af3-4e1d-b883-7a9e2f25f753" providerId="ADAL" clId="{B27C2AB0-6E6F-4507-9BBA-84CD93A8B44E}" dt="2023-08-18T10:04:47.372" v="12485" actId="571"/>
          <ac:picMkLst>
            <pc:docMk/>
            <pc:sldMk cId="1266483074" sldId="492"/>
            <ac:picMk id="63" creationId="{779229DC-426E-03ED-95D0-EE3BA99F53C6}"/>
          </ac:picMkLst>
        </pc:picChg>
        <pc:picChg chg="add del mod">
          <ac:chgData name="Minh Tran" userId="59ade502-7af3-4e1d-b883-7a9e2f25f753" providerId="ADAL" clId="{B27C2AB0-6E6F-4507-9BBA-84CD93A8B44E}" dt="2023-08-18T10:06:14.589" v="12490"/>
          <ac:picMkLst>
            <pc:docMk/>
            <pc:sldMk cId="1266483074" sldId="492"/>
            <ac:picMk id="64" creationId="{0364B13B-24E2-C0AB-1D15-41719B9CB968}"/>
          </ac:picMkLst>
        </pc:picChg>
        <pc:picChg chg="add del mod">
          <ac:chgData name="Minh Tran" userId="59ade502-7af3-4e1d-b883-7a9e2f25f753" providerId="ADAL" clId="{B27C2AB0-6E6F-4507-9BBA-84CD93A8B44E}" dt="2023-08-18T10:06:18.960" v="12494"/>
          <ac:picMkLst>
            <pc:docMk/>
            <pc:sldMk cId="1266483074" sldId="492"/>
            <ac:picMk id="66" creationId="{86AE9DF5-EFC5-B897-45F5-A17C69B6002A}"/>
          </ac:picMkLst>
        </pc:picChg>
        <pc:picChg chg="add mod topLvl">
          <ac:chgData name="Minh Tran" userId="59ade502-7af3-4e1d-b883-7a9e2f25f753" providerId="ADAL" clId="{B27C2AB0-6E6F-4507-9BBA-84CD93A8B44E}" dt="2023-08-19T05:22:08.368" v="13368" actId="1038"/>
          <ac:picMkLst>
            <pc:docMk/>
            <pc:sldMk cId="1266483074" sldId="492"/>
            <ac:picMk id="68" creationId="{AE6AA407-9A92-6736-6DA7-FE30D93B060A}"/>
          </ac:picMkLst>
        </pc:picChg>
        <pc:picChg chg="add del mod">
          <ac:chgData name="Minh Tran" userId="59ade502-7af3-4e1d-b883-7a9e2f25f753" providerId="ADAL" clId="{B27C2AB0-6E6F-4507-9BBA-84CD93A8B44E}" dt="2023-08-18T10:07:14.181" v="12507"/>
          <ac:picMkLst>
            <pc:docMk/>
            <pc:sldMk cId="1266483074" sldId="492"/>
            <ac:picMk id="73" creationId="{56261589-59D4-F7D1-1EF2-2F235464C8F0}"/>
          </ac:picMkLst>
        </pc:picChg>
        <pc:picChg chg="add del mod">
          <ac:chgData name="Minh Tran" userId="59ade502-7af3-4e1d-b883-7a9e2f25f753" providerId="ADAL" clId="{B27C2AB0-6E6F-4507-9BBA-84CD93A8B44E}" dt="2023-08-18T10:07:14.181" v="12507"/>
          <ac:picMkLst>
            <pc:docMk/>
            <pc:sldMk cId="1266483074" sldId="492"/>
            <ac:picMk id="74" creationId="{94DDF51B-925B-0B72-BD92-2AF4DC914AB0}"/>
          </ac:picMkLst>
        </pc:picChg>
        <pc:picChg chg="add mod topLvl">
          <ac:chgData name="Minh Tran" userId="59ade502-7af3-4e1d-b883-7a9e2f25f753" providerId="ADAL" clId="{B27C2AB0-6E6F-4507-9BBA-84CD93A8B44E}" dt="2023-08-19T05:22:08.368" v="13368" actId="1038"/>
          <ac:picMkLst>
            <pc:docMk/>
            <pc:sldMk cId="1266483074" sldId="492"/>
            <ac:picMk id="78" creationId="{73ADB84B-7E1E-54A7-E365-BDC7C1337879}"/>
          </ac:picMkLst>
        </pc:picChg>
        <pc:picChg chg="add mod topLvl">
          <ac:chgData name="Minh Tran" userId="59ade502-7af3-4e1d-b883-7a9e2f25f753" providerId="ADAL" clId="{B27C2AB0-6E6F-4507-9BBA-84CD93A8B44E}" dt="2023-08-19T05:22:08.368" v="13368" actId="1038"/>
          <ac:picMkLst>
            <pc:docMk/>
            <pc:sldMk cId="1266483074" sldId="492"/>
            <ac:picMk id="80" creationId="{E9275275-3F5F-7355-2A36-6F3E03E59D24}"/>
          </ac:picMkLst>
        </pc:picChg>
        <pc:picChg chg="add del mod">
          <ac:chgData name="Minh Tran" userId="59ade502-7af3-4e1d-b883-7a9e2f25f753" providerId="ADAL" clId="{B27C2AB0-6E6F-4507-9BBA-84CD93A8B44E}" dt="2023-08-18T10:08:26.669" v="12515"/>
          <ac:picMkLst>
            <pc:docMk/>
            <pc:sldMk cId="1266483074" sldId="492"/>
            <ac:picMk id="84" creationId="{E98E1689-0B17-BFBA-EC1B-1B3DB928CA1B}"/>
          </ac:picMkLst>
        </pc:picChg>
        <pc:picChg chg="add mod topLvl">
          <ac:chgData name="Minh Tran" userId="59ade502-7af3-4e1d-b883-7a9e2f25f753" providerId="ADAL" clId="{B27C2AB0-6E6F-4507-9BBA-84CD93A8B44E}" dt="2023-08-19T04:52:03.680" v="12991" actId="165"/>
          <ac:picMkLst>
            <pc:docMk/>
            <pc:sldMk cId="1266483074" sldId="492"/>
            <ac:picMk id="86" creationId="{BE93892C-D1D8-4E76-6711-7D57A631A689}"/>
          </ac:picMkLst>
        </pc:picChg>
        <pc:picChg chg="mod">
          <ac:chgData name="Minh Tran" userId="59ade502-7af3-4e1d-b883-7a9e2f25f753" providerId="ADAL" clId="{B27C2AB0-6E6F-4507-9BBA-84CD93A8B44E}" dt="2023-08-19T04:13:22.288" v="12709" actId="14100"/>
          <ac:picMkLst>
            <pc:docMk/>
            <pc:sldMk cId="1266483074" sldId="492"/>
            <ac:picMk id="99" creationId="{7A1284F4-D109-0E42-E120-72E6784B9B78}"/>
          </ac:picMkLst>
        </pc:picChg>
        <pc:picChg chg="mod">
          <ac:chgData name="Minh Tran" userId="59ade502-7af3-4e1d-b883-7a9e2f25f753" providerId="ADAL" clId="{B27C2AB0-6E6F-4507-9BBA-84CD93A8B44E}" dt="2023-08-19T04:13:22.288" v="12709" actId="14100"/>
          <ac:picMkLst>
            <pc:docMk/>
            <pc:sldMk cId="1266483074" sldId="492"/>
            <ac:picMk id="101" creationId="{DC05AC38-34E0-24D7-C2C8-692E67B22F5B}"/>
          </ac:picMkLst>
        </pc:picChg>
        <pc:picChg chg="add del mod">
          <ac:chgData name="Minh Tran" userId="59ade502-7af3-4e1d-b883-7a9e2f25f753" providerId="ADAL" clId="{B27C2AB0-6E6F-4507-9BBA-84CD93A8B44E}" dt="2023-08-18T10:12:33.301" v="12555"/>
          <ac:picMkLst>
            <pc:docMk/>
            <pc:sldMk cId="1266483074" sldId="492"/>
            <ac:picMk id="111" creationId="{13A17AD2-68A5-40C5-27F0-B6E90725D30C}"/>
          </ac:picMkLst>
        </pc:picChg>
        <pc:picChg chg="add mod topLvl">
          <ac:chgData name="Minh Tran" userId="59ade502-7af3-4e1d-b883-7a9e2f25f753" providerId="ADAL" clId="{B27C2AB0-6E6F-4507-9BBA-84CD93A8B44E}" dt="2023-08-19T05:22:08.368" v="13368" actId="1038"/>
          <ac:picMkLst>
            <pc:docMk/>
            <pc:sldMk cId="1266483074" sldId="492"/>
            <ac:picMk id="113" creationId="{33BF9F00-7AF2-E794-466C-0E378AAABAD0}"/>
          </ac:picMkLst>
        </pc:picChg>
        <pc:picChg chg="add del mod">
          <ac:chgData name="Minh Tran" userId="59ade502-7af3-4e1d-b883-7a9e2f25f753" providerId="ADAL" clId="{B27C2AB0-6E6F-4507-9BBA-84CD93A8B44E}" dt="2023-08-18T10:15:03.710" v="12591"/>
          <ac:picMkLst>
            <pc:docMk/>
            <pc:sldMk cId="1266483074" sldId="492"/>
            <ac:picMk id="118" creationId="{7E7AB0ED-F9AF-F9DC-BCFE-5C6446516BE8}"/>
          </ac:picMkLst>
        </pc:picChg>
        <pc:picChg chg="add mod topLvl">
          <ac:chgData name="Minh Tran" userId="59ade502-7af3-4e1d-b883-7a9e2f25f753" providerId="ADAL" clId="{B27C2AB0-6E6F-4507-9BBA-84CD93A8B44E}" dt="2023-08-19T05:22:08.368" v="13368" actId="1038"/>
          <ac:picMkLst>
            <pc:docMk/>
            <pc:sldMk cId="1266483074" sldId="492"/>
            <ac:picMk id="120" creationId="{0A2E4A6D-70B4-B1A2-2E50-7285EA7FE79B}"/>
          </ac:picMkLst>
        </pc:picChg>
        <pc:picChg chg="mod">
          <ac:chgData name="Minh Tran" userId="59ade502-7af3-4e1d-b883-7a9e2f25f753" providerId="ADAL" clId="{B27C2AB0-6E6F-4507-9BBA-84CD93A8B44E}" dt="2023-08-19T04:41:03.541" v="12944" actId="165"/>
          <ac:picMkLst>
            <pc:docMk/>
            <pc:sldMk cId="1266483074" sldId="492"/>
            <ac:picMk id="153" creationId="{CC4A7FB9-5DC1-5737-7C4A-BC292645F631}"/>
          </ac:picMkLst>
        </pc:picChg>
        <pc:picChg chg="mod">
          <ac:chgData name="Minh Tran" userId="59ade502-7af3-4e1d-b883-7a9e2f25f753" providerId="ADAL" clId="{B27C2AB0-6E6F-4507-9BBA-84CD93A8B44E}" dt="2023-08-19T04:41:03.541" v="12944" actId="165"/>
          <ac:picMkLst>
            <pc:docMk/>
            <pc:sldMk cId="1266483074" sldId="492"/>
            <ac:picMk id="155" creationId="{D2416AC7-32C3-29D8-1504-EF39844174D3}"/>
          </ac:picMkLst>
        </pc:picChg>
        <pc:picChg chg="mod">
          <ac:chgData name="Minh Tran" userId="59ade502-7af3-4e1d-b883-7a9e2f25f753" providerId="ADAL" clId="{B27C2AB0-6E6F-4507-9BBA-84CD93A8B44E}" dt="2023-08-19T04:42:27.866" v="12956" actId="571"/>
          <ac:picMkLst>
            <pc:docMk/>
            <pc:sldMk cId="1266483074" sldId="492"/>
            <ac:picMk id="185" creationId="{0B025FAD-840C-A32D-8B71-E23C11644138}"/>
          </ac:picMkLst>
        </pc:picChg>
        <pc:picChg chg="mod">
          <ac:chgData name="Minh Tran" userId="59ade502-7af3-4e1d-b883-7a9e2f25f753" providerId="ADAL" clId="{B27C2AB0-6E6F-4507-9BBA-84CD93A8B44E}" dt="2023-08-19T04:42:27.866" v="12956" actId="571"/>
          <ac:picMkLst>
            <pc:docMk/>
            <pc:sldMk cId="1266483074" sldId="492"/>
            <ac:picMk id="187" creationId="{52B560A2-E5C4-5517-7C86-2E5B2053FF55}"/>
          </ac:picMkLst>
        </pc:picChg>
        <pc:picChg chg="mod">
          <ac:chgData name="Minh Tran" userId="59ade502-7af3-4e1d-b883-7a9e2f25f753" providerId="ADAL" clId="{B27C2AB0-6E6F-4507-9BBA-84CD93A8B44E}" dt="2023-08-19T05:22:08.368" v="13368" actId="1038"/>
          <ac:picMkLst>
            <pc:docMk/>
            <pc:sldMk cId="1266483074" sldId="492"/>
            <ac:picMk id="193" creationId="{65805318-9F7D-2253-F014-2C64219F1C67}"/>
          </ac:picMkLst>
        </pc:picChg>
        <pc:picChg chg="mod">
          <ac:chgData name="Minh Tran" userId="59ade502-7af3-4e1d-b883-7a9e2f25f753" providerId="ADAL" clId="{B27C2AB0-6E6F-4507-9BBA-84CD93A8B44E}" dt="2023-08-19T05:22:08.368" v="13368" actId="1038"/>
          <ac:picMkLst>
            <pc:docMk/>
            <pc:sldMk cId="1266483074" sldId="492"/>
            <ac:picMk id="195" creationId="{82D90B42-0A5F-A793-90B8-6B6FD04678B1}"/>
          </ac:picMkLst>
        </pc:picChg>
        <pc:picChg chg="mod">
          <ac:chgData name="Minh Tran" userId="59ade502-7af3-4e1d-b883-7a9e2f25f753" providerId="ADAL" clId="{B27C2AB0-6E6F-4507-9BBA-84CD93A8B44E}" dt="2023-08-19T05:22:08.368" v="13368" actId="1038"/>
          <ac:picMkLst>
            <pc:docMk/>
            <pc:sldMk cId="1266483074" sldId="492"/>
            <ac:picMk id="206" creationId="{E06223EA-7505-BE23-6137-C8FE5D7FCF87}"/>
          </ac:picMkLst>
        </pc:picChg>
        <pc:picChg chg="mod">
          <ac:chgData name="Minh Tran" userId="59ade502-7af3-4e1d-b883-7a9e2f25f753" providerId="ADAL" clId="{B27C2AB0-6E6F-4507-9BBA-84CD93A8B44E}" dt="2023-08-19T05:22:08.368" v="13368" actId="1038"/>
          <ac:picMkLst>
            <pc:docMk/>
            <pc:sldMk cId="1266483074" sldId="492"/>
            <ac:picMk id="208" creationId="{100CF6BE-CD3A-B106-0A51-8B38EC79980B}"/>
          </ac:picMkLst>
        </pc:picChg>
        <pc:cxnChg chg="del mod">
          <ac:chgData name="Minh Tran" userId="59ade502-7af3-4e1d-b883-7a9e2f25f753" providerId="ADAL" clId="{B27C2AB0-6E6F-4507-9BBA-84CD93A8B44E}" dt="2023-08-18T09:50:18.963" v="12401" actId="478"/>
          <ac:cxnSpMkLst>
            <pc:docMk/>
            <pc:sldMk cId="1266483074" sldId="492"/>
            <ac:cxnSpMk id="14" creationId="{6B3014AB-3C57-4671-29C2-1BF56A867614}"/>
          </ac:cxnSpMkLst>
        </pc:cxnChg>
        <pc:cxnChg chg="del mod">
          <ac:chgData name="Minh Tran" userId="59ade502-7af3-4e1d-b883-7a9e2f25f753" providerId="ADAL" clId="{B27C2AB0-6E6F-4507-9BBA-84CD93A8B44E}" dt="2023-08-18T09:50:18.963" v="12401" actId="478"/>
          <ac:cxnSpMkLst>
            <pc:docMk/>
            <pc:sldMk cId="1266483074" sldId="492"/>
            <ac:cxnSpMk id="19" creationId="{C486F987-6D04-2AC0-148A-DDDB48F39D0C}"/>
          </ac:cxnSpMkLst>
        </pc:cxnChg>
        <pc:cxnChg chg="del mod">
          <ac:chgData name="Minh Tran" userId="59ade502-7af3-4e1d-b883-7a9e2f25f753" providerId="ADAL" clId="{B27C2AB0-6E6F-4507-9BBA-84CD93A8B44E}" dt="2023-08-18T09:50:18.963" v="12401" actId="478"/>
          <ac:cxnSpMkLst>
            <pc:docMk/>
            <pc:sldMk cId="1266483074" sldId="492"/>
            <ac:cxnSpMk id="41" creationId="{1305D53F-285D-6F10-8DFA-1BE3E7E188DB}"/>
          </ac:cxnSpMkLst>
        </pc:cxnChg>
        <pc:cxnChg chg="del mod">
          <ac:chgData name="Minh Tran" userId="59ade502-7af3-4e1d-b883-7a9e2f25f753" providerId="ADAL" clId="{B27C2AB0-6E6F-4507-9BBA-84CD93A8B44E}" dt="2023-08-18T09:50:18.963" v="12401" actId="478"/>
          <ac:cxnSpMkLst>
            <pc:docMk/>
            <pc:sldMk cId="1266483074" sldId="492"/>
            <ac:cxnSpMk id="51" creationId="{5198BE15-7D85-68D0-4703-859BB0FC5BC6}"/>
          </ac:cxnSpMkLst>
        </pc:cxnChg>
        <pc:cxnChg chg="del mod">
          <ac:chgData name="Minh Tran" userId="59ade502-7af3-4e1d-b883-7a9e2f25f753" providerId="ADAL" clId="{B27C2AB0-6E6F-4507-9BBA-84CD93A8B44E}" dt="2023-08-18T09:50:18.963" v="12401" actId="478"/>
          <ac:cxnSpMkLst>
            <pc:docMk/>
            <pc:sldMk cId="1266483074" sldId="492"/>
            <ac:cxnSpMk id="60" creationId="{16FDC6BA-605E-132E-4475-0CE46F8A1731}"/>
          </ac:cxnSpMkLst>
        </pc:cxnChg>
        <pc:cxnChg chg="del mod">
          <ac:chgData name="Minh Tran" userId="59ade502-7af3-4e1d-b883-7a9e2f25f753" providerId="ADAL" clId="{B27C2AB0-6E6F-4507-9BBA-84CD93A8B44E}" dt="2023-08-18T09:50:18.963" v="12401" actId="478"/>
          <ac:cxnSpMkLst>
            <pc:docMk/>
            <pc:sldMk cId="1266483074" sldId="492"/>
            <ac:cxnSpMk id="79" creationId="{ADE93058-FA1B-D42E-A8C3-BCED63B9E0CD}"/>
          </ac:cxnSpMkLst>
        </pc:cxnChg>
        <pc:cxnChg chg="add mod topLvl">
          <ac:chgData name="Minh Tran" userId="59ade502-7af3-4e1d-b883-7a9e2f25f753" providerId="ADAL" clId="{B27C2AB0-6E6F-4507-9BBA-84CD93A8B44E}" dt="2023-08-19T05:22:08.368" v="13368" actId="1038"/>
          <ac:cxnSpMkLst>
            <pc:docMk/>
            <pc:sldMk cId="1266483074" sldId="492"/>
            <ac:cxnSpMk id="82" creationId="{08D4C714-DEE3-C5DC-D9D1-8511B47E63E3}"/>
          </ac:cxnSpMkLst>
        </pc:cxnChg>
        <pc:cxnChg chg="add del mod topLvl">
          <ac:chgData name="Minh Tran" userId="59ade502-7af3-4e1d-b883-7a9e2f25f753" providerId="ADAL" clId="{B27C2AB0-6E6F-4507-9BBA-84CD93A8B44E}" dt="2023-08-19T04:52:22.253" v="12992" actId="478"/>
          <ac:cxnSpMkLst>
            <pc:docMk/>
            <pc:sldMk cId="1266483074" sldId="492"/>
            <ac:cxnSpMk id="89" creationId="{C065E2EE-0570-E05F-6A06-6CDE85450511}"/>
          </ac:cxnSpMkLst>
        </pc:cxnChg>
        <pc:cxnChg chg="mod">
          <ac:chgData name="Minh Tran" userId="59ade502-7af3-4e1d-b883-7a9e2f25f753" providerId="ADAL" clId="{B27C2AB0-6E6F-4507-9BBA-84CD93A8B44E}" dt="2023-08-19T04:13:22.288" v="12709" actId="14100"/>
          <ac:cxnSpMkLst>
            <pc:docMk/>
            <pc:sldMk cId="1266483074" sldId="492"/>
            <ac:cxnSpMk id="97" creationId="{26F50F47-5055-45CB-D354-68C1DD4039CE}"/>
          </ac:cxnSpMkLst>
        </pc:cxnChg>
        <pc:cxnChg chg="mod">
          <ac:chgData name="Minh Tran" userId="59ade502-7af3-4e1d-b883-7a9e2f25f753" providerId="ADAL" clId="{B27C2AB0-6E6F-4507-9BBA-84CD93A8B44E}" dt="2023-08-19T04:41:03.541" v="12944" actId="165"/>
          <ac:cxnSpMkLst>
            <pc:docMk/>
            <pc:sldMk cId="1266483074" sldId="492"/>
            <ac:cxnSpMk id="151" creationId="{30E86FF0-1C69-67FA-B32B-984818E3D785}"/>
          </ac:cxnSpMkLst>
        </pc:cxnChg>
        <pc:cxnChg chg="add del mod">
          <ac:chgData name="Minh Tran" userId="59ade502-7af3-4e1d-b883-7a9e2f25f753" providerId="ADAL" clId="{B27C2AB0-6E6F-4507-9BBA-84CD93A8B44E}" dt="2023-08-19T04:37:04.865" v="12925" actId="11529"/>
          <ac:cxnSpMkLst>
            <pc:docMk/>
            <pc:sldMk cId="1266483074" sldId="492"/>
            <ac:cxnSpMk id="174" creationId="{A9D1A329-E529-9288-7AEC-8525CE4CEE2C}"/>
          </ac:cxnSpMkLst>
        </pc:cxnChg>
        <pc:cxnChg chg="add mod">
          <ac:chgData name="Minh Tran" userId="59ade502-7af3-4e1d-b883-7a9e2f25f753" providerId="ADAL" clId="{B27C2AB0-6E6F-4507-9BBA-84CD93A8B44E}" dt="2023-08-19T05:22:08.368" v="13368" actId="1038"/>
          <ac:cxnSpMkLst>
            <pc:docMk/>
            <pc:sldMk cId="1266483074" sldId="492"/>
            <ac:cxnSpMk id="176" creationId="{38B95B62-A513-454A-1B77-ED97EF507EE7}"/>
          </ac:cxnSpMkLst>
        </pc:cxnChg>
        <pc:cxnChg chg="mod">
          <ac:chgData name="Minh Tran" userId="59ade502-7af3-4e1d-b883-7a9e2f25f753" providerId="ADAL" clId="{B27C2AB0-6E6F-4507-9BBA-84CD93A8B44E}" dt="2023-08-19T04:42:27.866" v="12956" actId="571"/>
          <ac:cxnSpMkLst>
            <pc:docMk/>
            <pc:sldMk cId="1266483074" sldId="492"/>
            <ac:cxnSpMk id="183" creationId="{15CB1940-ED48-FB39-303B-8631F180CF08}"/>
          </ac:cxnSpMkLst>
        </pc:cxnChg>
        <pc:cxnChg chg="mod">
          <ac:chgData name="Minh Tran" userId="59ade502-7af3-4e1d-b883-7a9e2f25f753" providerId="ADAL" clId="{B27C2AB0-6E6F-4507-9BBA-84CD93A8B44E}" dt="2023-08-19T05:22:08.368" v="13368" actId="1038"/>
          <ac:cxnSpMkLst>
            <pc:docMk/>
            <pc:sldMk cId="1266483074" sldId="492"/>
            <ac:cxnSpMk id="191" creationId="{72311ECF-34B5-6DA8-87C9-532D0DEFF6BC}"/>
          </ac:cxnSpMkLst>
        </pc:cxnChg>
        <pc:cxnChg chg="mod">
          <ac:chgData name="Minh Tran" userId="59ade502-7af3-4e1d-b883-7a9e2f25f753" providerId="ADAL" clId="{B27C2AB0-6E6F-4507-9BBA-84CD93A8B44E}" dt="2023-08-19T05:22:08.368" v="13368" actId="1038"/>
          <ac:cxnSpMkLst>
            <pc:docMk/>
            <pc:sldMk cId="1266483074" sldId="492"/>
            <ac:cxnSpMk id="204" creationId="{0373D3E3-4B17-AE78-702A-BFF202172882}"/>
          </ac:cxnSpMkLst>
        </pc:cxnChg>
        <pc:cxnChg chg="add mod">
          <ac:chgData name="Minh Tran" userId="59ade502-7af3-4e1d-b883-7a9e2f25f753" providerId="ADAL" clId="{B27C2AB0-6E6F-4507-9BBA-84CD93A8B44E}" dt="2023-08-19T05:22:08.368" v="13368" actId="1038"/>
          <ac:cxnSpMkLst>
            <pc:docMk/>
            <pc:sldMk cId="1266483074" sldId="492"/>
            <ac:cxnSpMk id="224" creationId="{47BC2FDA-CE9A-CD40-A201-7D2D6E687147}"/>
          </ac:cxnSpMkLst>
        </pc:cxnChg>
        <pc:cxnChg chg="add mod">
          <ac:chgData name="Minh Tran" userId="59ade502-7af3-4e1d-b883-7a9e2f25f753" providerId="ADAL" clId="{B27C2AB0-6E6F-4507-9BBA-84CD93A8B44E}" dt="2023-08-19T05:22:08.368" v="13368" actId="1038"/>
          <ac:cxnSpMkLst>
            <pc:docMk/>
            <pc:sldMk cId="1266483074" sldId="492"/>
            <ac:cxnSpMk id="232" creationId="{44EA4DB6-16F8-FE65-465A-72ECB48499AF}"/>
          </ac:cxnSpMkLst>
        </pc:cxnChg>
        <pc:cxnChg chg="add mod">
          <ac:chgData name="Minh Tran" userId="59ade502-7af3-4e1d-b883-7a9e2f25f753" providerId="ADAL" clId="{B27C2AB0-6E6F-4507-9BBA-84CD93A8B44E}" dt="2023-08-19T05:22:08.368" v="13368" actId="1038"/>
          <ac:cxnSpMkLst>
            <pc:docMk/>
            <pc:sldMk cId="1266483074" sldId="492"/>
            <ac:cxnSpMk id="234" creationId="{6243A98A-D544-F88C-C5AB-AD613947E9B4}"/>
          </ac:cxnSpMkLst>
        </pc:cxnChg>
      </pc:sldChg>
      <pc:sldChg chg="addSp delSp modSp new mod modTransition modClrScheme delAnim modAnim chgLayout">
        <pc:chgData name="Minh Tran" userId="59ade502-7af3-4e1d-b883-7a9e2f25f753" providerId="ADAL" clId="{B27C2AB0-6E6F-4507-9BBA-84CD93A8B44E}" dt="2023-09-01T06:29:11.257" v="23402" actId="14100"/>
        <pc:sldMkLst>
          <pc:docMk/>
          <pc:sldMk cId="1442867884" sldId="493"/>
        </pc:sldMkLst>
        <pc:spChg chg="del mod ord">
          <ac:chgData name="Minh Tran" userId="59ade502-7af3-4e1d-b883-7a9e2f25f753" providerId="ADAL" clId="{B27C2AB0-6E6F-4507-9BBA-84CD93A8B44E}" dt="2023-08-19T08:20:05.451" v="13372" actId="700"/>
          <ac:spMkLst>
            <pc:docMk/>
            <pc:sldMk cId="1442867884" sldId="493"/>
            <ac:spMk id="2" creationId="{1F1490BE-3723-C3DA-F145-F637D935F4A8}"/>
          </ac:spMkLst>
        </pc:spChg>
        <pc:spChg chg="del">
          <ac:chgData name="Minh Tran" userId="59ade502-7af3-4e1d-b883-7a9e2f25f753" providerId="ADAL" clId="{B27C2AB0-6E6F-4507-9BBA-84CD93A8B44E}" dt="2023-08-19T08:20:05.451" v="13372" actId="700"/>
          <ac:spMkLst>
            <pc:docMk/>
            <pc:sldMk cId="1442867884" sldId="493"/>
            <ac:spMk id="3" creationId="{5638E0A1-6BCC-2FC5-91E0-BF1B2773BCBA}"/>
          </ac:spMkLst>
        </pc:spChg>
        <pc:spChg chg="add mod ord">
          <ac:chgData name="Minh Tran" userId="59ade502-7af3-4e1d-b883-7a9e2f25f753" providerId="ADAL" clId="{B27C2AB0-6E6F-4507-9BBA-84CD93A8B44E}" dt="2023-08-22T18:20:47.397" v="21234" actId="20577"/>
          <ac:spMkLst>
            <pc:docMk/>
            <pc:sldMk cId="1442867884" sldId="493"/>
            <ac:spMk id="4" creationId="{171613A2-B819-3920-1AE3-A07C196AA027}"/>
          </ac:spMkLst>
        </pc:spChg>
        <pc:spChg chg="add del mod">
          <ac:chgData name="Minh Tran" userId="59ade502-7af3-4e1d-b883-7a9e2f25f753" providerId="ADAL" clId="{B27C2AB0-6E6F-4507-9BBA-84CD93A8B44E}" dt="2023-08-19T08:23:35.509" v="13392"/>
          <ac:spMkLst>
            <pc:docMk/>
            <pc:sldMk cId="1442867884" sldId="493"/>
            <ac:spMk id="6" creationId="{ED9BB1D4-12C6-8CF0-9A43-50CCCC94A9EC}"/>
          </ac:spMkLst>
        </pc:spChg>
        <pc:spChg chg="add mod topLvl">
          <ac:chgData name="Minh Tran" userId="59ade502-7af3-4e1d-b883-7a9e2f25f753" providerId="ADAL" clId="{B27C2AB0-6E6F-4507-9BBA-84CD93A8B44E}" dt="2023-08-22T18:18:54.932" v="21217" actId="1037"/>
          <ac:spMkLst>
            <pc:docMk/>
            <pc:sldMk cId="1442867884" sldId="493"/>
            <ac:spMk id="8" creationId="{3604602D-BBD6-B4A0-52FF-1A4E42D42CF5}"/>
          </ac:spMkLst>
        </pc:spChg>
        <pc:spChg chg="add del mod">
          <ac:chgData name="Minh Tran" userId="59ade502-7af3-4e1d-b883-7a9e2f25f753" providerId="ADAL" clId="{B27C2AB0-6E6F-4507-9BBA-84CD93A8B44E}" dt="2023-08-19T08:26:05.128" v="13422"/>
          <ac:spMkLst>
            <pc:docMk/>
            <pc:sldMk cId="1442867884" sldId="493"/>
            <ac:spMk id="10" creationId="{0D49BAA6-07A0-2AA4-E6E7-0D69B1F195DA}"/>
          </ac:spMkLst>
        </pc:spChg>
        <pc:spChg chg="add mod topLvl">
          <ac:chgData name="Minh Tran" userId="59ade502-7af3-4e1d-b883-7a9e2f25f753" providerId="ADAL" clId="{B27C2AB0-6E6F-4507-9BBA-84CD93A8B44E}" dt="2023-08-22T18:18:36.763" v="21208" actId="165"/>
          <ac:spMkLst>
            <pc:docMk/>
            <pc:sldMk cId="1442867884" sldId="493"/>
            <ac:spMk id="12" creationId="{301929BE-0B2B-9F13-6E72-8B1006D74E24}"/>
          </ac:spMkLst>
        </pc:spChg>
        <pc:spChg chg="add del mod">
          <ac:chgData name="Minh Tran" userId="59ade502-7af3-4e1d-b883-7a9e2f25f753" providerId="ADAL" clId="{B27C2AB0-6E6F-4507-9BBA-84CD93A8B44E}" dt="2023-08-19T08:27:14.358" v="13433"/>
          <ac:spMkLst>
            <pc:docMk/>
            <pc:sldMk cId="1442867884" sldId="493"/>
            <ac:spMk id="14" creationId="{98D1A4B8-0847-C059-1590-3BA6A8CFFC65}"/>
          </ac:spMkLst>
        </pc:spChg>
        <pc:spChg chg="add mod topLvl">
          <ac:chgData name="Minh Tran" userId="59ade502-7af3-4e1d-b883-7a9e2f25f753" providerId="ADAL" clId="{B27C2AB0-6E6F-4507-9BBA-84CD93A8B44E}" dt="2023-08-22T18:18:36.763" v="21208" actId="165"/>
          <ac:spMkLst>
            <pc:docMk/>
            <pc:sldMk cId="1442867884" sldId="493"/>
            <ac:spMk id="16" creationId="{37BEF22B-6D8F-10F3-0510-2CCDEA101FEE}"/>
          </ac:spMkLst>
        </pc:spChg>
        <pc:spChg chg="add mod topLvl">
          <ac:chgData name="Minh Tran" userId="59ade502-7af3-4e1d-b883-7a9e2f25f753" providerId="ADAL" clId="{B27C2AB0-6E6F-4507-9BBA-84CD93A8B44E}" dt="2023-08-22T18:19:11.877" v="21221" actId="164"/>
          <ac:spMkLst>
            <pc:docMk/>
            <pc:sldMk cId="1442867884" sldId="493"/>
            <ac:spMk id="17" creationId="{7EEEFD26-DB4C-9E2F-4938-580BE4E76EFF}"/>
          </ac:spMkLst>
        </pc:spChg>
        <pc:spChg chg="add del mod ord">
          <ac:chgData name="Minh Tran" userId="59ade502-7af3-4e1d-b883-7a9e2f25f753" providerId="ADAL" clId="{B27C2AB0-6E6F-4507-9BBA-84CD93A8B44E}" dt="2023-08-19T08:34:56.733" v="13476" actId="478"/>
          <ac:spMkLst>
            <pc:docMk/>
            <pc:sldMk cId="1442867884" sldId="493"/>
            <ac:spMk id="21" creationId="{EDD8748E-032B-E4CF-24EC-94D7B4B2FAAA}"/>
          </ac:spMkLst>
        </pc:spChg>
        <pc:spChg chg="mod">
          <ac:chgData name="Minh Tran" userId="59ade502-7af3-4e1d-b883-7a9e2f25f753" providerId="ADAL" clId="{B27C2AB0-6E6F-4507-9BBA-84CD93A8B44E}" dt="2023-08-19T08:39:55.714" v="13684"/>
          <ac:spMkLst>
            <pc:docMk/>
            <pc:sldMk cId="1442867884" sldId="493"/>
            <ac:spMk id="25" creationId="{9E243F78-C870-3E7B-B3D2-281C3E58EB14}"/>
          </ac:spMkLst>
        </pc:spChg>
        <pc:spChg chg="mod">
          <ac:chgData name="Minh Tran" userId="59ade502-7af3-4e1d-b883-7a9e2f25f753" providerId="ADAL" clId="{B27C2AB0-6E6F-4507-9BBA-84CD93A8B44E}" dt="2023-08-19T08:39:55.714" v="13684"/>
          <ac:spMkLst>
            <pc:docMk/>
            <pc:sldMk cId="1442867884" sldId="493"/>
            <ac:spMk id="28" creationId="{043CF6F3-ADF7-AA7E-0275-96CC1F7235BB}"/>
          </ac:spMkLst>
        </pc:spChg>
        <pc:spChg chg="mod">
          <ac:chgData name="Minh Tran" userId="59ade502-7af3-4e1d-b883-7a9e2f25f753" providerId="ADAL" clId="{B27C2AB0-6E6F-4507-9BBA-84CD93A8B44E}" dt="2023-08-19T08:39:55.714" v="13684"/>
          <ac:spMkLst>
            <pc:docMk/>
            <pc:sldMk cId="1442867884" sldId="493"/>
            <ac:spMk id="31" creationId="{260BF17B-23B0-0B4B-13DD-02B28D8A9433}"/>
          </ac:spMkLst>
        </pc:spChg>
        <pc:spChg chg="add del mod">
          <ac:chgData name="Minh Tran" userId="59ade502-7af3-4e1d-b883-7a9e2f25f753" providerId="ADAL" clId="{B27C2AB0-6E6F-4507-9BBA-84CD93A8B44E}" dt="2023-08-19T08:39:58.356" v="13685"/>
          <ac:spMkLst>
            <pc:docMk/>
            <pc:sldMk cId="1442867884" sldId="493"/>
            <ac:spMk id="32" creationId="{FF1C11F4-3B39-1D70-4DB1-BB0667FD6DA4}"/>
          </ac:spMkLst>
        </pc:spChg>
        <pc:spChg chg="del mod topLvl">
          <ac:chgData name="Minh Tran" userId="59ade502-7af3-4e1d-b883-7a9e2f25f753" providerId="ADAL" clId="{B27C2AB0-6E6F-4507-9BBA-84CD93A8B44E}" dt="2023-08-20T03:55:53.934" v="14239" actId="478"/>
          <ac:spMkLst>
            <pc:docMk/>
            <pc:sldMk cId="1442867884" sldId="493"/>
            <ac:spMk id="37" creationId="{304D38A8-E36A-355F-E528-A44BB35F00A9}"/>
          </ac:spMkLst>
        </pc:spChg>
        <pc:spChg chg="mod">
          <ac:chgData name="Minh Tran" userId="59ade502-7af3-4e1d-b883-7a9e2f25f753" providerId="ADAL" clId="{B27C2AB0-6E6F-4507-9BBA-84CD93A8B44E}" dt="2023-08-19T08:42:30.138" v="13738" actId="165"/>
          <ac:spMkLst>
            <pc:docMk/>
            <pc:sldMk cId="1442867884" sldId="493"/>
            <ac:spMk id="39" creationId="{0EFA09DA-BBA9-C012-DD5E-C9524BAD313A}"/>
          </ac:spMkLst>
        </pc:spChg>
        <pc:spChg chg="mod">
          <ac:chgData name="Minh Tran" userId="59ade502-7af3-4e1d-b883-7a9e2f25f753" providerId="ADAL" clId="{B27C2AB0-6E6F-4507-9BBA-84CD93A8B44E}" dt="2023-08-19T08:42:30.138" v="13738" actId="165"/>
          <ac:spMkLst>
            <pc:docMk/>
            <pc:sldMk cId="1442867884" sldId="493"/>
            <ac:spMk id="41" creationId="{94B56D7F-81A8-47AF-D32A-067BB68763D2}"/>
          </ac:spMkLst>
        </pc:spChg>
        <pc:spChg chg="mod">
          <ac:chgData name="Minh Tran" userId="59ade502-7af3-4e1d-b883-7a9e2f25f753" providerId="ADAL" clId="{B27C2AB0-6E6F-4507-9BBA-84CD93A8B44E}" dt="2023-08-19T08:42:30.138" v="13738" actId="165"/>
          <ac:spMkLst>
            <pc:docMk/>
            <pc:sldMk cId="1442867884" sldId="493"/>
            <ac:spMk id="43" creationId="{48406B9F-4FF2-15C0-D8F8-76C62C96DDAB}"/>
          </ac:spMkLst>
        </pc:spChg>
        <pc:spChg chg="add del mod">
          <ac:chgData name="Minh Tran" userId="59ade502-7af3-4e1d-b883-7a9e2f25f753" providerId="ADAL" clId="{B27C2AB0-6E6F-4507-9BBA-84CD93A8B44E}" dt="2023-08-19T08:42:21.293" v="13735"/>
          <ac:spMkLst>
            <pc:docMk/>
            <pc:sldMk cId="1442867884" sldId="493"/>
            <ac:spMk id="45" creationId="{0B468BB5-E12C-0376-D263-8D7642F547C0}"/>
          </ac:spMkLst>
        </pc:spChg>
        <pc:spChg chg="add del mod topLvl">
          <ac:chgData name="Minh Tran" userId="59ade502-7af3-4e1d-b883-7a9e2f25f753" providerId="ADAL" clId="{B27C2AB0-6E6F-4507-9BBA-84CD93A8B44E}" dt="2023-08-20T03:55:53.934" v="14239" actId="478"/>
          <ac:spMkLst>
            <pc:docMk/>
            <pc:sldMk cId="1442867884" sldId="493"/>
            <ac:spMk id="47" creationId="{A8CECEA0-F6E7-1B31-BD82-232608794D0D}"/>
          </ac:spMkLst>
        </pc:spChg>
        <pc:spChg chg="add del mod">
          <ac:chgData name="Minh Tran" userId="59ade502-7af3-4e1d-b883-7a9e2f25f753" providerId="ADAL" clId="{B27C2AB0-6E6F-4507-9BBA-84CD93A8B44E}" dt="2023-08-19T09:43:14.665" v="13861" actId="478"/>
          <ac:spMkLst>
            <pc:docMk/>
            <pc:sldMk cId="1442867884" sldId="493"/>
            <ac:spMk id="49" creationId="{A13B395F-D66C-D929-128A-49FAC0CDB94E}"/>
          </ac:spMkLst>
        </pc:spChg>
        <pc:spChg chg="add del mod">
          <ac:chgData name="Minh Tran" userId="59ade502-7af3-4e1d-b883-7a9e2f25f753" providerId="ADAL" clId="{B27C2AB0-6E6F-4507-9BBA-84CD93A8B44E}" dt="2023-08-19T09:43:14.665" v="13861" actId="478"/>
          <ac:spMkLst>
            <pc:docMk/>
            <pc:sldMk cId="1442867884" sldId="493"/>
            <ac:spMk id="50" creationId="{347E1124-EB2A-3339-504F-A0E2EF79BF63}"/>
          </ac:spMkLst>
        </pc:spChg>
        <pc:spChg chg="add del mod">
          <ac:chgData name="Minh Tran" userId="59ade502-7af3-4e1d-b883-7a9e2f25f753" providerId="ADAL" clId="{B27C2AB0-6E6F-4507-9BBA-84CD93A8B44E}" dt="2023-08-19T09:43:18.297" v="13862" actId="478"/>
          <ac:spMkLst>
            <pc:docMk/>
            <pc:sldMk cId="1442867884" sldId="493"/>
            <ac:spMk id="57" creationId="{5FCAB27C-B510-6175-4070-98AEB0ED407B}"/>
          </ac:spMkLst>
        </pc:spChg>
        <pc:spChg chg="add del mod">
          <ac:chgData name="Minh Tran" userId="59ade502-7af3-4e1d-b883-7a9e2f25f753" providerId="ADAL" clId="{B27C2AB0-6E6F-4507-9BBA-84CD93A8B44E}" dt="2023-08-19T09:43:22.443" v="13863" actId="478"/>
          <ac:spMkLst>
            <pc:docMk/>
            <pc:sldMk cId="1442867884" sldId="493"/>
            <ac:spMk id="62" creationId="{01EEF74F-E010-8231-67E3-7EE65BFFBA16}"/>
          </ac:spMkLst>
        </pc:spChg>
        <pc:spChg chg="add del mod">
          <ac:chgData name="Minh Tran" userId="59ade502-7af3-4e1d-b883-7a9e2f25f753" providerId="ADAL" clId="{B27C2AB0-6E6F-4507-9BBA-84CD93A8B44E}" dt="2023-08-19T09:47:07.190" v="13874"/>
          <ac:spMkLst>
            <pc:docMk/>
            <pc:sldMk cId="1442867884" sldId="493"/>
            <ac:spMk id="68" creationId="{1C7DF59A-1A20-0CD8-FF89-539FF8489DDA}"/>
          </ac:spMkLst>
        </pc:spChg>
        <pc:spChg chg="add mod">
          <ac:chgData name="Minh Tran" userId="59ade502-7af3-4e1d-b883-7a9e2f25f753" providerId="ADAL" clId="{B27C2AB0-6E6F-4507-9BBA-84CD93A8B44E}" dt="2023-08-19T10:01:42.992" v="14065" actId="1076"/>
          <ac:spMkLst>
            <pc:docMk/>
            <pc:sldMk cId="1442867884" sldId="493"/>
            <ac:spMk id="70" creationId="{648B7D13-2A81-4778-36BC-6FD2442BBA7C}"/>
          </ac:spMkLst>
        </pc:spChg>
        <pc:spChg chg="add del mod">
          <ac:chgData name="Minh Tran" userId="59ade502-7af3-4e1d-b883-7a9e2f25f753" providerId="ADAL" clId="{B27C2AB0-6E6F-4507-9BBA-84CD93A8B44E}" dt="2023-08-19T09:57:30.386" v="13887"/>
          <ac:spMkLst>
            <pc:docMk/>
            <pc:sldMk cId="1442867884" sldId="493"/>
            <ac:spMk id="74" creationId="{00185FFD-D395-0FE8-7122-D7AA9C496432}"/>
          </ac:spMkLst>
        </pc:spChg>
        <pc:spChg chg="add mod">
          <ac:chgData name="Minh Tran" userId="59ade502-7af3-4e1d-b883-7a9e2f25f753" providerId="ADAL" clId="{B27C2AB0-6E6F-4507-9BBA-84CD93A8B44E}" dt="2023-08-22T18:18:36.763" v="21208" actId="165"/>
          <ac:spMkLst>
            <pc:docMk/>
            <pc:sldMk cId="1442867884" sldId="493"/>
            <ac:spMk id="76" creationId="{87D38C3B-1A7A-2FDD-AD65-FA93111AE54F}"/>
          </ac:spMkLst>
        </pc:spChg>
        <pc:spChg chg="add del mod">
          <ac:chgData name="Minh Tran" userId="59ade502-7af3-4e1d-b883-7a9e2f25f753" providerId="ADAL" clId="{B27C2AB0-6E6F-4507-9BBA-84CD93A8B44E}" dt="2023-08-19T09:58:32.947" v="13904"/>
          <ac:spMkLst>
            <pc:docMk/>
            <pc:sldMk cId="1442867884" sldId="493"/>
            <ac:spMk id="78" creationId="{7EE4A79D-2EC8-D83D-BC38-3E6F2599DD8A}"/>
          </ac:spMkLst>
        </pc:spChg>
        <pc:spChg chg="add mod">
          <ac:chgData name="Minh Tran" userId="59ade502-7af3-4e1d-b883-7a9e2f25f753" providerId="ADAL" clId="{B27C2AB0-6E6F-4507-9BBA-84CD93A8B44E}" dt="2023-08-22T18:18:36.763" v="21208" actId="165"/>
          <ac:spMkLst>
            <pc:docMk/>
            <pc:sldMk cId="1442867884" sldId="493"/>
            <ac:spMk id="80" creationId="{4D7F0710-3ABB-1581-0195-CBE47C51ED8F}"/>
          </ac:spMkLst>
        </pc:spChg>
        <pc:spChg chg="del mod topLvl">
          <ac:chgData name="Minh Tran" userId="59ade502-7af3-4e1d-b883-7a9e2f25f753" providerId="ADAL" clId="{B27C2AB0-6E6F-4507-9BBA-84CD93A8B44E}" dt="2023-08-20T03:46:56.870" v="14112" actId="478"/>
          <ac:spMkLst>
            <pc:docMk/>
            <pc:sldMk cId="1442867884" sldId="493"/>
            <ac:spMk id="86" creationId="{8B6495CF-BFD2-4E1A-BD0E-9B3D4D30052D}"/>
          </ac:spMkLst>
        </pc:spChg>
        <pc:spChg chg="del mod topLvl">
          <ac:chgData name="Minh Tran" userId="59ade502-7af3-4e1d-b883-7a9e2f25f753" providerId="ADAL" clId="{B27C2AB0-6E6F-4507-9BBA-84CD93A8B44E}" dt="2023-08-20T03:46:54.961" v="14111" actId="478"/>
          <ac:spMkLst>
            <pc:docMk/>
            <pc:sldMk cId="1442867884" sldId="493"/>
            <ac:spMk id="88" creationId="{6E3AD403-EF95-2EF1-2A75-018592FC930F}"/>
          </ac:spMkLst>
        </pc:spChg>
        <pc:spChg chg="del mod topLvl">
          <ac:chgData name="Minh Tran" userId="59ade502-7af3-4e1d-b883-7a9e2f25f753" providerId="ADAL" clId="{B27C2AB0-6E6F-4507-9BBA-84CD93A8B44E}" dt="2023-08-20T03:47:05.136" v="14114" actId="478"/>
          <ac:spMkLst>
            <pc:docMk/>
            <pc:sldMk cId="1442867884" sldId="493"/>
            <ac:spMk id="90" creationId="{2EED663C-F1F9-B076-A2A5-452CFA560C54}"/>
          </ac:spMkLst>
        </pc:spChg>
        <pc:spChg chg="mod topLvl">
          <ac:chgData name="Minh Tran" userId="59ade502-7af3-4e1d-b883-7a9e2f25f753" providerId="ADAL" clId="{B27C2AB0-6E6F-4507-9BBA-84CD93A8B44E}" dt="2023-08-22T18:19:02.881" v="21219" actId="164"/>
          <ac:spMkLst>
            <pc:docMk/>
            <pc:sldMk cId="1442867884" sldId="493"/>
            <ac:spMk id="91" creationId="{760A3B9D-9CD5-2D66-DF34-0A3415E98594}"/>
          </ac:spMkLst>
        </pc:spChg>
        <pc:spChg chg="mod">
          <ac:chgData name="Minh Tran" userId="59ade502-7af3-4e1d-b883-7a9e2f25f753" providerId="ADAL" clId="{B27C2AB0-6E6F-4507-9BBA-84CD93A8B44E}" dt="2023-08-20T03:46:46.695" v="14110" actId="165"/>
          <ac:spMkLst>
            <pc:docMk/>
            <pc:sldMk cId="1442867884" sldId="493"/>
            <ac:spMk id="94" creationId="{6D8E6DFD-EA8E-985B-1499-8DC823697F38}"/>
          </ac:spMkLst>
        </pc:spChg>
        <pc:spChg chg="mod">
          <ac:chgData name="Minh Tran" userId="59ade502-7af3-4e1d-b883-7a9e2f25f753" providerId="ADAL" clId="{B27C2AB0-6E6F-4507-9BBA-84CD93A8B44E}" dt="2023-08-20T03:46:46.695" v="14110" actId="165"/>
          <ac:spMkLst>
            <pc:docMk/>
            <pc:sldMk cId="1442867884" sldId="493"/>
            <ac:spMk id="97" creationId="{75D3E97F-76BD-79E2-B44C-ABD62A5C6253}"/>
          </ac:spMkLst>
        </pc:spChg>
        <pc:spChg chg="add del mod">
          <ac:chgData name="Minh Tran" userId="59ade502-7af3-4e1d-b883-7a9e2f25f753" providerId="ADAL" clId="{B27C2AB0-6E6F-4507-9BBA-84CD93A8B44E}" dt="2023-08-20T03:45:09.315" v="14087"/>
          <ac:spMkLst>
            <pc:docMk/>
            <pc:sldMk cId="1442867884" sldId="493"/>
            <ac:spMk id="99" creationId="{4E5C6C5B-24DA-BD75-9381-2AAE3645037F}"/>
          </ac:spMkLst>
        </pc:spChg>
        <pc:spChg chg="add mod topLvl">
          <ac:chgData name="Minh Tran" userId="59ade502-7af3-4e1d-b883-7a9e2f25f753" providerId="ADAL" clId="{B27C2AB0-6E6F-4507-9BBA-84CD93A8B44E}" dt="2023-08-22T18:18:43.323" v="21209" actId="165"/>
          <ac:spMkLst>
            <pc:docMk/>
            <pc:sldMk cId="1442867884" sldId="493"/>
            <ac:spMk id="101" creationId="{CBCA4F19-86B7-5D00-841E-4F195ACD3D12}"/>
          </ac:spMkLst>
        </pc:spChg>
        <pc:spChg chg="add del mod">
          <ac:chgData name="Minh Tran" userId="59ade502-7af3-4e1d-b883-7a9e2f25f753" providerId="ADAL" clId="{B27C2AB0-6E6F-4507-9BBA-84CD93A8B44E}" dt="2023-08-20T03:46:19.514" v="14094"/>
          <ac:spMkLst>
            <pc:docMk/>
            <pc:sldMk cId="1442867884" sldId="493"/>
            <ac:spMk id="104" creationId="{A817664D-0FBD-D74B-B36B-4ACCD1F1AC9A}"/>
          </ac:spMkLst>
        </pc:spChg>
        <pc:spChg chg="add mod topLvl">
          <ac:chgData name="Minh Tran" userId="59ade502-7af3-4e1d-b883-7a9e2f25f753" providerId="ADAL" clId="{B27C2AB0-6E6F-4507-9BBA-84CD93A8B44E}" dt="2023-08-22T18:18:54.932" v="21217" actId="1037"/>
          <ac:spMkLst>
            <pc:docMk/>
            <pc:sldMk cId="1442867884" sldId="493"/>
            <ac:spMk id="106" creationId="{5D4676C1-6DE4-C9E0-9D0D-CCA76233164A}"/>
          </ac:spMkLst>
        </pc:spChg>
        <pc:spChg chg="mod topLvl">
          <ac:chgData name="Minh Tran" userId="59ade502-7af3-4e1d-b883-7a9e2f25f753" providerId="ADAL" clId="{B27C2AB0-6E6F-4507-9BBA-84CD93A8B44E}" dt="2023-09-01T06:29:11.257" v="23402" actId="14100"/>
          <ac:spMkLst>
            <pc:docMk/>
            <pc:sldMk cId="1442867884" sldId="493"/>
            <ac:spMk id="111" creationId="{49004E8E-F42E-BBBD-A4C9-8943870AF90E}"/>
          </ac:spMkLst>
        </pc:spChg>
        <pc:spChg chg="mod topLvl">
          <ac:chgData name="Minh Tran" userId="59ade502-7af3-4e1d-b883-7a9e2f25f753" providerId="ADAL" clId="{B27C2AB0-6E6F-4507-9BBA-84CD93A8B44E}" dt="2023-09-01T06:29:11.257" v="23402" actId="14100"/>
          <ac:spMkLst>
            <pc:docMk/>
            <pc:sldMk cId="1442867884" sldId="493"/>
            <ac:spMk id="113" creationId="{1C6192B5-84A4-FC1B-EB75-AD40207EF666}"/>
          </ac:spMkLst>
        </pc:spChg>
        <pc:spChg chg="mod topLvl">
          <ac:chgData name="Minh Tran" userId="59ade502-7af3-4e1d-b883-7a9e2f25f753" providerId="ADAL" clId="{B27C2AB0-6E6F-4507-9BBA-84CD93A8B44E}" dt="2023-09-01T06:29:11.257" v="23402" actId="14100"/>
          <ac:spMkLst>
            <pc:docMk/>
            <pc:sldMk cId="1442867884" sldId="493"/>
            <ac:spMk id="115" creationId="{699FEBCB-43E8-73DE-587B-3287FA473D63}"/>
          </ac:spMkLst>
        </pc:spChg>
        <pc:spChg chg="mod topLvl">
          <ac:chgData name="Minh Tran" userId="59ade502-7af3-4e1d-b883-7a9e2f25f753" providerId="ADAL" clId="{B27C2AB0-6E6F-4507-9BBA-84CD93A8B44E}" dt="2023-08-22T18:17:28.586" v="21201" actId="164"/>
          <ac:spMkLst>
            <pc:docMk/>
            <pc:sldMk cId="1442867884" sldId="493"/>
            <ac:spMk id="125" creationId="{DCE7FEE7-00AF-CE67-2424-E2CFBC75D526}"/>
          </ac:spMkLst>
        </pc:spChg>
        <pc:spChg chg="mod topLvl">
          <ac:chgData name="Minh Tran" userId="59ade502-7af3-4e1d-b883-7a9e2f25f753" providerId="ADAL" clId="{B27C2AB0-6E6F-4507-9BBA-84CD93A8B44E}" dt="2023-08-20T03:57:43.927" v="14254" actId="164"/>
          <ac:spMkLst>
            <pc:docMk/>
            <pc:sldMk cId="1442867884" sldId="493"/>
            <ac:spMk id="127" creationId="{A7F930FA-8335-E154-B852-F2CF88C27BCC}"/>
          </ac:spMkLst>
        </pc:spChg>
        <pc:spChg chg="del mod topLvl">
          <ac:chgData name="Minh Tran" userId="59ade502-7af3-4e1d-b883-7a9e2f25f753" providerId="ADAL" clId="{B27C2AB0-6E6F-4507-9BBA-84CD93A8B44E}" dt="2023-08-20T03:59:32.075" v="14275" actId="478"/>
          <ac:spMkLst>
            <pc:docMk/>
            <pc:sldMk cId="1442867884" sldId="493"/>
            <ac:spMk id="129" creationId="{2C01CD41-E5BE-CA11-7C2E-E01B707B8027}"/>
          </ac:spMkLst>
        </pc:spChg>
        <pc:spChg chg="mod topLvl">
          <ac:chgData name="Minh Tran" userId="59ade502-7af3-4e1d-b883-7a9e2f25f753" providerId="ADAL" clId="{B27C2AB0-6E6F-4507-9BBA-84CD93A8B44E}" dt="2023-08-22T18:17:24.430" v="21200" actId="164"/>
          <ac:spMkLst>
            <pc:docMk/>
            <pc:sldMk cId="1442867884" sldId="493"/>
            <ac:spMk id="131" creationId="{83A3D925-1904-DB5F-E48F-124FD51DC9DA}"/>
          </ac:spMkLst>
        </pc:spChg>
        <pc:spChg chg="del mod topLvl">
          <ac:chgData name="Minh Tran" userId="59ade502-7af3-4e1d-b883-7a9e2f25f753" providerId="ADAL" clId="{B27C2AB0-6E6F-4507-9BBA-84CD93A8B44E}" dt="2023-08-20T04:01:44.187" v="14293" actId="478"/>
          <ac:spMkLst>
            <pc:docMk/>
            <pc:sldMk cId="1442867884" sldId="493"/>
            <ac:spMk id="133" creationId="{56CD223E-A85E-1B4E-69D1-4E743580A73D}"/>
          </ac:spMkLst>
        </pc:spChg>
        <pc:spChg chg="mod">
          <ac:chgData name="Minh Tran" userId="59ade502-7af3-4e1d-b883-7a9e2f25f753" providerId="ADAL" clId="{B27C2AB0-6E6F-4507-9BBA-84CD93A8B44E}" dt="2023-08-20T04:01:39.245" v="14292" actId="165"/>
          <ac:spMkLst>
            <pc:docMk/>
            <pc:sldMk cId="1442867884" sldId="493"/>
            <ac:spMk id="135" creationId="{70E8D348-18B0-F83B-BB43-0F86E054510A}"/>
          </ac:spMkLst>
        </pc:spChg>
        <pc:spChg chg="add del mod">
          <ac:chgData name="Minh Tran" userId="59ade502-7af3-4e1d-b883-7a9e2f25f753" providerId="ADAL" clId="{B27C2AB0-6E6F-4507-9BBA-84CD93A8B44E}" dt="2023-08-20T03:58:23.610" v="14258"/>
          <ac:spMkLst>
            <pc:docMk/>
            <pc:sldMk cId="1442867884" sldId="493"/>
            <ac:spMk id="139" creationId="{F010E545-39EB-8034-CB4C-95B902851095}"/>
          </ac:spMkLst>
        </pc:spChg>
        <pc:spChg chg="add mod">
          <ac:chgData name="Minh Tran" userId="59ade502-7af3-4e1d-b883-7a9e2f25f753" providerId="ADAL" clId="{B27C2AB0-6E6F-4507-9BBA-84CD93A8B44E}" dt="2023-08-22T18:16:15.680" v="21194" actId="554"/>
          <ac:spMkLst>
            <pc:docMk/>
            <pc:sldMk cId="1442867884" sldId="493"/>
            <ac:spMk id="141" creationId="{65C3AB46-3739-81BA-EC88-BD682CFE11EF}"/>
          </ac:spMkLst>
        </pc:spChg>
        <pc:spChg chg="add del mod">
          <ac:chgData name="Minh Tran" userId="59ade502-7af3-4e1d-b883-7a9e2f25f753" providerId="ADAL" clId="{B27C2AB0-6E6F-4507-9BBA-84CD93A8B44E}" dt="2023-08-20T04:00:31.381" v="14277"/>
          <ac:spMkLst>
            <pc:docMk/>
            <pc:sldMk cId="1442867884" sldId="493"/>
            <ac:spMk id="146" creationId="{EE17741E-EA69-D783-CC2C-C51E7A53C60C}"/>
          </ac:spMkLst>
        </pc:spChg>
        <pc:spChg chg="add mod">
          <ac:chgData name="Minh Tran" userId="59ade502-7af3-4e1d-b883-7a9e2f25f753" providerId="ADAL" clId="{B27C2AB0-6E6F-4507-9BBA-84CD93A8B44E}" dt="2023-08-22T18:16:48.953" v="21197" actId="12788"/>
          <ac:spMkLst>
            <pc:docMk/>
            <pc:sldMk cId="1442867884" sldId="493"/>
            <ac:spMk id="148" creationId="{E3C9DBC4-F9FB-3B61-C616-11C662D639C3}"/>
          </ac:spMkLst>
        </pc:spChg>
        <pc:spChg chg="add del mod">
          <ac:chgData name="Minh Tran" userId="59ade502-7af3-4e1d-b883-7a9e2f25f753" providerId="ADAL" clId="{B27C2AB0-6E6F-4507-9BBA-84CD93A8B44E}" dt="2023-08-20T04:01:09.719" v="14286"/>
          <ac:spMkLst>
            <pc:docMk/>
            <pc:sldMk cId="1442867884" sldId="493"/>
            <ac:spMk id="150" creationId="{7ECD74AF-43DB-5573-D974-438EF971ABDC}"/>
          </ac:spMkLst>
        </pc:spChg>
        <pc:spChg chg="add mod">
          <ac:chgData name="Minh Tran" userId="59ade502-7af3-4e1d-b883-7a9e2f25f753" providerId="ADAL" clId="{B27C2AB0-6E6F-4507-9BBA-84CD93A8B44E}" dt="2023-08-22T18:17:04.917" v="21198" actId="12788"/>
          <ac:spMkLst>
            <pc:docMk/>
            <pc:sldMk cId="1442867884" sldId="493"/>
            <ac:spMk id="152" creationId="{3F7590E5-98BF-0325-F6CC-BD74DB1ED1B7}"/>
          </ac:spMkLst>
        </pc:spChg>
        <pc:grpChg chg="add del mod topLvl">
          <ac:chgData name="Minh Tran" userId="59ade502-7af3-4e1d-b883-7a9e2f25f753" providerId="ADAL" clId="{B27C2AB0-6E6F-4507-9BBA-84CD93A8B44E}" dt="2023-08-19T09:45:52.797" v="13864" actId="165"/>
          <ac:grpSpMkLst>
            <pc:docMk/>
            <pc:sldMk cId="1442867884" sldId="493"/>
            <ac:grpSpMk id="18" creationId="{2C2C5A4B-D289-C56B-06CF-25ACA1792327}"/>
          </ac:grpSpMkLst>
        </pc:grpChg>
        <pc:grpChg chg="add del mod topLvl">
          <ac:chgData name="Minh Tran" userId="59ade502-7af3-4e1d-b883-7a9e2f25f753" providerId="ADAL" clId="{B27C2AB0-6E6F-4507-9BBA-84CD93A8B44E}" dt="2023-08-19T09:45:52.797" v="13864" actId="165"/>
          <ac:grpSpMkLst>
            <pc:docMk/>
            <pc:sldMk cId="1442867884" sldId="493"/>
            <ac:grpSpMk id="19" creationId="{7768CE78-7288-3E3C-D3D5-6726611DAE7D}"/>
          </ac:grpSpMkLst>
        </pc:grpChg>
        <pc:grpChg chg="add del mod topLvl">
          <ac:chgData name="Minh Tran" userId="59ade502-7af3-4e1d-b883-7a9e2f25f753" providerId="ADAL" clId="{B27C2AB0-6E6F-4507-9BBA-84CD93A8B44E}" dt="2023-08-19T09:45:52.797" v="13864" actId="165"/>
          <ac:grpSpMkLst>
            <pc:docMk/>
            <pc:sldMk cId="1442867884" sldId="493"/>
            <ac:grpSpMk id="20" creationId="{E8366356-3ED3-09F6-E785-DDEEB0E7D5E8}"/>
          </ac:grpSpMkLst>
        </pc:grpChg>
        <pc:grpChg chg="add del mod">
          <ac:chgData name="Minh Tran" userId="59ade502-7af3-4e1d-b883-7a9e2f25f753" providerId="ADAL" clId="{B27C2AB0-6E6F-4507-9BBA-84CD93A8B44E}" dt="2023-08-19T08:43:08.788" v="13746" actId="165"/>
          <ac:grpSpMkLst>
            <pc:docMk/>
            <pc:sldMk cId="1442867884" sldId="493"/>
            <ac:grpSpMk id="22" creationId="{F3058508-1566-B86C-514A-B4A1BBEA3112}"/>
          </ac:grpSpMkLst>
        </pc:grpChg>
        <pc:grpChg chg="add del mod">
          <ac:chgData name="Minh Tran" userId="59ade502-7af3-4e1d-b883-7a9e2f25f753" providerId="ADAL" clId="{B27C2AB0-6E6F-4507-9BBA-84CD93A8B44E}" dt="2023-08-19T08:39:58.356" v="13685"/>
          <ac:grpSpMkLst>
            <pc:docMk/>
            <pc:sldMk cId="1442867884" sldId="493"/>
            <ac:grpSpMk id="23" creationId="{A8EDD42E-0CEE-8E09-DF7B-BD10E78C54ED}"/>
          </ac:grpSpMkLst>
        </pc:grpChg>
        <pc:grpChg chg="add del mod">
          <ac:chgData name="Minh Tran" userId="59ade502-7af3-4e1d-b883-7a9e2f25f753" providerId="ADAL" clId="{B27C2AB0-6E6F-4507-9BBA-84CD93A8B44E}" dt="2023-08-19T08:39:58.356" v="13685"/>
          <ac:grpSpMkLst>
            <pc:docMk/>
            <pc:sldMk cId="1442867884" sldId="493"/>
            <ac:grpSpMk id="26" creationId="{6C002998-6848-2BF4-4A57-B76030A406A5}"/>
          </ac:grpSpMkLst>
        </pc:grpChg>
        <pc:grpChg chg="add del mod">
          <ac:chgData name="Minh Tran" userId="59ade502-7af3-4e1d-b883-7a9e2f25f753" providerId="ADAL" clId="{B27C2AB0-6E6F-4507-9BBA-84CD93A8B44E}" dt="2023-08-19T08:39:58.356" v="13685"/>
          <ac:grpSpMkLst>
            <pc:docMk/>
            <pc:sldMk cId="1442867884" sldId="493"/>
            <ac:grpSpMk id="29" creationId="{8A58A862-1624-AD6C-C1A8-BAAF6A2524A5}"/>
          </ac:grpSpMkLst>
        </pc:grpChg>
        <pc:grpChg chg="add del mod">
          <ac:chgData name="Minh Tran" userId="59ade502-7af3-4e1d-b883-7a9e2f25f753" providerId="ADAL" clId="{B27C2AB0-6E6F-4507-9BBA-84CD93A8B44E}" dt="2023-08-19T08:42:30.138" v="13738" actId="165"/>
          <ac:grpSpMkLst>
            <pc:docMk/>
            <pc:sldMk cId="1442867884" sldId="493"/>
            <ac:grpSpMk id="33" creationId="{5C6A6FDB-FBBB-4898-C0C9-05E28C046FDC}"/>
          </ac:grpSpMkLst>
        </pc:grpChg>
        <pc:grpChg chg="del mod topLvl">
          <ac:chgData name="Minh Tran" userId="59ade502-7af3-4e1d-b883-7a9e2f25f753" providerId="ADAL" clId="{B27C2AB0-6E6F-4507-9BBA-84CD93A8B44E}" dt="2023-08-19T08:42:33.182" v="13739" actId="478"/>
          <ac:grpSpMkLst>
            <pc:docMk/>
            <pc:sldMk cId="1442867884" sldId="493"/>
            <ac:grpSpMk id="34" creationId="{C6A740A8-0752-FD16-E5AA-DC8251B555A3}"/>
          </ac:grpSpMkLst>
        </pc:grpChg>
        <pc:grpChg chg="del mod topLvl">
          <ac:chgData name="Minh Tran" userId="59ade502-7af3-4e1d-b883-7a9e2f25f753" providerId="ADAL" clId="{B27C2AB0-6E6F-4507-9BBA-84CD93A8B44E}" dt="2023-08-19T08:42:35.525" v="13740" actId="478"/>
          <ac:grpSpMkLst>
            <pc:docMk/>
            <pc:sldMk cId="1442867884" sldId="493"/>
            <ac:grpSpMk id="35" creationId="{B642F738-4823-DA14-8A55-78B11788276E}"/>
          </ac:grpSpMkLst>
        </pc:grpChg>
        <pc:grpChg chg="del mod topLvl">
          <ac:chgData name="Minh Tran" userId="59ade502-7af3-4e1d-b883-7a9e2f25f753" providerId="ADAL" clId="{B27C2AB0-6E6F-4507-9BBA-84CD93A8B44E}" dt="2023-08-19T08:42:59.157" v="13745" actId="478"/>
          <ac:grpSpMkLst>
            <pc:docMk/>
            <pc:sldMk cId="1442867884" sldId="493"/>
            <ac:grpSpMk id="36" creationId="{AF7BEBEE-37CC-E9CE-2C70-8C74DEBD6EFA}"/>
          </ac:grpSpMkLst>
        </pc:grpChg>
        <pc:grpChg chg="add del mod">
          <ac:chgData name="Minh Tran" userId="59ade502-7af3-4e1d-b883-7a9e2f25f753" providerId="ADAL" clId="{B27C2AB0-6E6F-4507-9BBA-84CD93A8B44E}" dt="2023-08-20T03:54:19.387" v="14224" actId="165"/>
          <ac:grpSpMkLst>
            <pc:docMk/>
            <pc:sldMk cId="1442867884" sldId="493"/>
            <ac:grpSpMk id="48" creationId="{A020C84C-4BA8-5105-4A0B-104E13481FBF}"/>
          </ac:grpSpMkLst>
        </pc:grpChg>
        <pc:grpChg chg="add del mod">
          <ac:chgData name="Minh Tran" userId="59ade502-7af3-4e1d-b883-7a9e2f25f753" providerId="ADAL" clId="{B27C2AB0-6E6F-4507-9BBA-84CD93A8B44E}" dt="2023-08-20T03:55:53.934" v="14239" actId="478"/>
          <ac:grpSpMkLst>
            <pc:docMk/>
            <pc:sldMk cId="1442867884" sldId="493"/>
            <ac:grpSpMk id="72" creationId="{A2C6F330-60A7-853B-2F92-868DFD1CC604}"/>
          </ac:grpSpMkLst>
        </pc:grpChg>
        <pc:grpChg chg="add mod topLvl">
          <ac:chgData name="Minh Tran" userId="59ade502-7af3-4e1d-b883-7a9e2f25f753" providerId="ADAL" clId="{B27C2AB0-6E6F-4507-9BBA-84CD93A8B44E}" dt="2023-08-22T18:19:09.495" v="21220" actId="164"/>
          <ac:grpSpMkLst>
            <pc:docMk/>
            <pc:sldMk cId="1442867884" sldId="493"/>
            <ac:grpSpMk id="77" creationId="{DE7FB588-3704-9B36-CFD1-B6360C9CA697}"/>
          </ac:grpSpMkLst>
        </pc:grpChg>
        <pc:grpChg chg="add mod topLvl">
          <ac:chgData name="Minh Tran" userId="59ade502-7af3-4e1d-b883-7a9e2f25f753" providerId="ADAL" clId="{B27C2AB0-6E6F-4507-9BBA-84CD93A8B44E}" dt="2023-08-22T18:19:09.495" v="21220" actId="164"/>
          <ac:grpSpMkLst>
            <pc:docMk/>
            <pc:sldMk cId="1442867884" sldId="493"/>
            <ac:grpSpMk id="82" creationId="{18B0AB0F-D5A0-47AA-A6D2-FAF28D2443AC}"/>
          </ac:grpSpMkLst>
        </pc:grpChg>
        <pc:grpChg chg="add del mod">
          <ac:chgData name="Minh Tran" userId="59ade502-7af3-4e1d-b883-7a9e2f25f753" providerId="ADAL" clId="{B27C2AB0-6E6F-4507-9BBA-84CD93A8B44E}" dt="2023-08-20T03:47:22.543" v="14117" actId="165"/>
          <ac:grpSpMkLst>
            <pc:docMk/>
            <pc:sldMk cId="1442867884" sldId="493"/>
            <ac:grpSpMk id="83" creationId="{4D0C7A4E-9C8F-8366-77A5-FA13881BB41B}"/>
          </ac:grpSpMkLst>
        </pc:grpChg>
        <pc:grpChg chg="add del mod">
          <ac:chgData name="Minh Tran" userId="59ade502-7af3-4e1d-b883-7a9e2f25f753" providerId="ADAL" clId="{B27C2AB0-6E6F-4507-9BBA-84CD93A8B44E}" dt="2023-08-20T03:46:46.695" v="14110" actId="165"/>
          <ac:grpSpMkLst>
            <pc:docMk/>
            <pc:sldMk cId="1442867884" sldId="493"/>
            <ac:grpSpMk id="84" creationId="{F58EE409-208E-4A84-F7ED-038F5DE76BF2}"/>
          </ac:grpSpMkLst>
        </pc:grpChg>
        <pc:grpChg chg="del mod topLvl">
          <ac:chgData name="Minh Tran" userId="59ade502-7af3-4e1d-b883-7a9e2f25f753" providerId="ADAL" clId="{B27C2AB0-6E6F-4507-9BBA-84CD93A8B44E}" dt="2023-08-20T03:46:54.961" v="14111" actId="478"/>
          <ac:grpSpMkLst>
            <pc:docMk/>
            <pc:sldMk cId="1442867884" sldId="493"/>
            <ac:grpSpMk id="92" creationId="{94A631C9-EF6B-B1EA-8C46-A56B9B2BCFEC}"/>
          </ac:grpSpMkLst>
        </pc:grpChg>
        <pc:grpChg chg="del mod topLvl">
          <ac:chgData name="Minh Tran" userId="59ade502-7af3-4e1d-b883-7a9e2f25f753" providerId="ADAL" clId="{B27C2AB0-6E6F-4507-9BBA-84CD93A8B44E}" dt="2023-08-20T03:46:54.961" v="14111" actId="478"/>
          <ac:grpSpMkLst>
            <pc:docMk/>
            <pc:sldMk cId="1442867884" sldId="493"/>
            <ac:grpSpMk id="93" creationId="{06D8AC3F-4728-9C15-6F09-0D817C68A538}"/>
          </ac:grpSpMkLst>
        </pc:grpChg>
        <pc:grpChg chg="add del mod">
          <ac:chgData name="Minh Tran" userId="59ade502-7af3-4e1d-b883-7a9e2f25f753" providerId="ADAL" clId="{B27C2AB0-6E6F-4507-9BBA-84CD93A8B44E}" dt="2023-08-20T03:47:17.219" v="14116" actId="165"/>
          <ac:grpSpMkLst>
            <pc:docMk/>
            <pc:sldMk cId="1442867884" sldId="493"/>
            <ac:grpSpMk id="102" creationId="{BA107CF0-679D-4422-F453-C7ED00F42661}"/>
          </ac:grpSpMkLst>
        </pc:grpChg>
        <pc:grpChg chg="add del mod">
          <ac:chgData name="Minh Tran" userId="59ade502-7af3-4e1d-b883-7a9e2f25f753" providerId="ADAL" clId="{B27C2AB0-6E6F-4507-9BBA-84CD93A8B44E}" dt="2023-08-20T03:48:42.617" v="14151" actId="165"/>
          <ac:grpSpMkLst>
            <pc:docMk/>
            <pc:sldMk cId="1442867884" sldId="493"/>
            <ac:grpSpMk id="107" creationId="{26650EF1-5DE3-5355-5E1C-6B933AA86D85}"/>
          </ac:grpSpMkLst>
        </pc:grpChg>
        <pc:grpChg chg="add del mod">
          <ac:chgData name="Minh Tran" userId="59ade502-7af3-4e1d-b883-7a9e2f25f753" providerId="ADAL" clId="{B27C2AB0-6E6F-4507-9BBA-84CD93A8B44E}" dt="2023-08-20T03:52:02.707" v="14211" actId="165"/>
          <ac:grpSpMkLst>
            <pc:docMk/>
            <pc:sldMk cId="1442867884" sldId="493"/>
            <ac:grpSpMk id="108" creationId="{33E704AC-6403-1781-EDCA-6B9E89D1A976}"/>
          </ac:grpSpMkLst>
        </pc:grpChg>
        <pc:grpChg chg="add del mod">
          <ac:chgData name="Minh Tran" userId="59ade502-7af3-4e1d-b883-7a9e2f25f753" providerId="ADAL" clId="{B27C2AB0-6E6F-4507-9BBA-84CD93A8B44E}" dt="2023-08-20T03:59:08.022" v="14269" actId="165"/>
          <ac:grpSpMkLst>
            <pc:docMk/>
            <pc:sldMk cId="1442867884" sldId="493"/>
            <ac:grpSpMk id="109" creationId="{3280E202-F54C-6114-2A30-AA8AE22DAC32}"/>
          </ac:grpSpMkLst>
        </pc:grpChg>
        <pc:grpChg chg="add del mod">
          <ac:chgData name="Minh Tran" userId="59ade502-7af3-4e1d-b883-7a9e2f25f753" providerId="ADAL" clId="{B27C2AB0-6E6F-4507-9BBA-84CD93A8B44E}" dt="2023-08-20T03:51:24.068" v="14171" actId="165"/>
          <ac:grpSpMkLst>
            <pc:docMk/>
            <pc:sldMk cId="1442867884" sldId="493"/>
            <ac:grpSpMk id="110" creationId="{58F0464F-F695-17F5-038B-BABAC2C8E34B}"/>
          </ac:grpSpMkLst>
        </pc:grpChg>
        <pc:grpChg chg="add del mod topLvl">
          <ac:chgData name="Minh Tran" userId="59ade502-7af3-4e1d-b883-7a9e2f25f753" providerId="ADAL" clId="{B27C2AB0-6E6F-4507-9BBA-84CD93A8B44E}" dt="2023-08-20T03:54:59.210" v="14235" actId="165"/>
          <ac:grpSpMkLst>
            <pc:docMk/>
            <pc:sldMk cId="1442867884" sldId="493"/>
            <ac:grpSpMk id="116" creationId="{1615DF6E-8DEF-C9B0-8FCF-D9CBE1456910}"/>
          </ac:grpSpMkLst>
        </pc:grpChg>
        <pc:grpChg chg="add del mod">
          <ac:chgData name="Minh Tran" userId="59ade502-7af3-4e1d-b883-7a9e2f25f753" providerId="ADAL" clId="{B27C2AB0-6E6F-4507-9BBA-84CD93A8B44E}" dt="2023-08-20T03:54:27.887" v="14227" actId="478"/>
          <ac:grpSpMkLst>
            <pc:docMk/>
            <pc:sldMk cId="1442867884" sldId="493"/>
            <ac:grpSpMk id="117" creationId="{6DEAA8A9-D7A6-BB25-C0DA-883D4C3D80F3}"/>
          </ac:grpSpMkLst>
        </pc:grpChg>
        <pc:grpChg chg="add del mod">
          <ac:chgData name="Minh Tran" userId="59ade502-7af3-4e1d-b883-7a9e2f25f753" providerId="ADAL" clId="{B27C2AB0-6E6F-4507-9BBA-84CD93A8B44E}" dt="2023-08-20T03:54:43.200" v="14233" actId="165"/>
          <ac:grpSpMkLst>
            <pc:docMk/>
            <pc:sldMk cId="1442867884" sldId="493"/>
            <ac:grpSpMk id="118" creationId="{F4AC93C3-D42D-CDD0-E3CF-264C517C9C89}"/>
          </ac:grpSpMkLst>
        </pc:grpChg>
        <pc:grpChg chg="add del mod">
          <ac:chgData name="Minh Tran" userId="59ade502-7af3-4e1d-b883-7a9e2f25f753" providerId="ADAL" clId="{B27C2AB0-6E6F-4507-9BBA-84CD93A8B44E}" dt="2023-08-22T18:05:40.281" v="21004" actId="165"/>
          <ac:grpSpMkLst>
            <pc:docMk/>
            <pc:sldMk cId="1442867884" sldId="493"/>
            <ac:grpSpMk id="119" creationId="{9F734614-32AC-3B87-DAB3-DF59FC1726B5}"/>
          </ac:grpSpMkLst>
        </pc:grpChg>
        <pc:grpChg chg="add mod topLvl">
          <ac:chgData name="Minh Tran" userId="59ade502-7af3-4e1d-b883-7a9e2f25f753" providerId="ADAL" clId="{B27C2AB0-6E6F-4507-9BBA-84CD93A8B44E}" dt="2023-09-01T06:29:11.257" v="23402" actId="14100"/>
          <ac:grpSpMkLst>
            <pc:docMk/>
            <pc:sldMk cId="1442867884" sldId="493"/>
            <ac:grpSpMk id="122" creationId="{87B48A54-1892-8883-9F19-E7BFC1AAE4C2}"/>
          </ac:grpSpMkLst>
        </pc:grpChg>
        <pc:grpChg chg="add del mod">
          <ac:chgData name="Minh Tran" userId="59ade502-7af3-4e1d-b883-7a9e2f25f753" providerId="ADAL" clId="{B27C2AB0-6E6F-4507-9BBA-84CD93A8B44E}" dt="2023-08-20T04:04:10.144" v="14297" actId="165"/>
          <ac:grpSpMkLst>
            <pc:docMk/>
            <pc:sldMk cId="1442867884" sldId="493"/>
            <ac:grpSpMk id="123" creationId="{4CFEE5BC-42F0-D80E-F029-4690222CC0CF}"/>
          </ac:grpSpMkLst>
        </pc:grpChg>
        <pc:grpChg chg="add del mod">
          <ac:chgData name="Minh Tran" userId="59ade502-7af3-4e1d-b883-7a9e2f25f753" providerId="ADAL" clId="{B27C2AB0-6E6F-4507-9BBA-84CD93A8B44E}" dt="2023-08-20T03:57:40.509" v="14253" actId="165"/>
          <ac:grpSpMkLst>
            <pc:docMk/>
            <pc:sldMk cId="1442867884" sldId="493"/>
            <ac:grpSpMk id="124" creationId="{02387A3A-4028-1D7C-3911-8FD7F04194BC}"/>
          </ac:grpSpMkLst>
        </pc:grpChg>
        <pc:grpChg chg="add del mod">
          <ac:chgData name="Minh Tran" userId="59ade502-7af3-4e1d-b883-7a9e2f25f753" providerId="ADAL" clId="{B27C2AB0-6E6F-4507-9BBA-84CD93A8B44E}" dt="2023-08-20T04:01:39.245" v="14292" actId="165"/>
          <ac:grpSpMkLst>
            <pc:docMk/>
            <pc:sldMk cId="1442867884" sldId="493"/>
            <ac:grpSpMk id="130" creationId="{46D56632-A5F5-A702-65E3-78BE431C0BE8}"/>
          </ac:grpSpMkLst>
        </pc:grpChg>
        <pc:grpChg chg="del mod topLvl">
          <ac:chgData name="Minh Tran" userId="59ade502-7af3-4e1d-b883-7a9e2f25f753" providerId="ADAL" clId="{B27C2AB0-6E6F-4507-9BBA-84CD93A8B44E}" dt="2023-08-20T04:01:44.187" v="14293" actId="478"/>
          <ac:grpSpMkLst>
            <pc:docMk/>
            <pc:sldMk cId="1442867884" sldId="493"/>
            <ac:grpSpMk id="134" creationId="{7D064FCD-620E-DCBD-9A49-C67039195829}"/>
          </ac:grpSpMkLst>
        </pc:grpChg>
        <pc:grpChg chg="add del mod">
          <ac:chgData name="Minh Tran" userId="59ade502-7af3-4e1d-b883-7a9e2f25f753" providerId="ADAL" clId="{B27C2AB0-6E6F-4507-9BBA-84CD93A8B44E}" dt="2023-08-20T03:58:49.111" v="14266" actId="478"/>
          <ac:grpSpMkLst>
            <pc:docMk/>
            <pc:sldMk cId="1442867884" sldId="493"/>
            <ac:grpSpMk id="137" creationId="{292B12F4-2339-95E5-B11E-4A568DEC9F44}"/>
          </ac:grpSpMkLst>
        </pc:grpChg>
        <pc:grpChg chg="add mod topLvl">
          <ac:chgData name="Minh Tran" userId="59ade502-7af3-4e1d-b883-7a9e2f25f753" providerId="ADAL" clId="{B27C2AB0-6E6F-4507-9BBA-84CD93A8B44E}" dt="2023-08-22T18:17:28.586" v="21201" actId="164"/>
          <ac:grpSpMkLst>
            <pc:docMk/>
            <pc:sldMk cId="1442867884" sldId="493"/>
            <ac:grpSpMk id="142" creationId="{945D4F8B-FE79-A6DC-99B3-C4ABA29B2322}"/>
          </ac:grpSpMkLst>
        </pc:grpChg>
        <pc:grpChg chg="add mod topLvl">
          <ac:chgData name="Minh Tran" userId="59ade502-7af3-4e1d-b883-7a9e2f25f753" providerId="ADAL" clId="{B27C2AB0-6E6F-4507-9BBA-84CD93A8B44E}" dt="2023-08-22T18:19:00.896" v="21218" actId="164"/>
          <ac:grpSpMkLst>
            <pc:docMk/>
            <pc:sldMk cId="1442867884" sldId="493"/>
            <ac:grpSpMk id="143" creationId="{A77FA764-A5C2-8BC5-6E7A-DB43C3A0E60A}"/>
          </ac:grpSpMkLst>
        </pc:grpChg>
        <pc:grpChg chg="add del mod">
          <ac:chgData name="Minh Tran" userId="59ade502-7af3-4e1d-b883-7a9e2f25f753" providerId="ADAL" clId="{B27C2AB0-6E6F-4507-9BBA-84CD93A8B44E}" dt="2023-08-22T18:08:40.213" v="21059" actId="165"/>
          <ac:grpSpMkLst>
            <pc:docMk/>
            <pc:sldMk cId="1442867884" sldId="493"/>
            <ac:grpSpMk id="144" creationId="{A1CCBA12-C2E1-5E2A-8700-017E75E62067}"/>
          </ac:grpSpMkLst>
        </pc:grpChg>
        <pc:grpChg chg="add mod topLvl">
          <ac:chgData name="Minh Tran" userId="59ade502-7af3-4e1d-b883-7a9e2f25f753" providerId="ADAL" clId="{B27C2AB0-6E6F-4507-9BBA-84CD93A8B44E}" dt="2023-08-22T18:17:12.393" v="21199" actId="164"/>
          <ac:grpSpMkLst>
            <pc:docMk/>
            <pc:sldMk cId="1442867884" sldId="493"/>
            <ac:grpSpMk id="149" creationId="{223D4471-DB07-1B72-74BD-041046194ADB}"/>
          </ac:grpSpMkLst>
        </pc:grpChg>
        <pc:grpChg chg="add mod topLvl">
          <ac:chgData name="Minh Tran" userId="59ade502-7af3-4e1d-b883-7a9e2f25f753" providerId="ADAL" clId="{B27C2AB0-6E6F-4507-9BBA-84CD93A8B44E}" dt="2023-08-22T18:17:12.393" v="21199" actId="164"/>
          <ac:grpSpMkLst>
            <pc:docMk/>
            <pc:sldMk cId="1442867884" sldId="493"/>
            <ac:grpSpMk id="154" creationId="{F4C2B33E-B05B-7A81-095F-C9317C6E830F}"/>
          </ac:grpSpMkLst>
        </pc:grpChg>
        <pc:grpChg chg="add del mod">
          <ac:chgData name="Minh Tran" userId="59ade502-7af3-4e1d-b883-7a9e2f25f753" providerId="ADAL" clId="{B27C2AB0-6E6F-4507-9BBA-84CD93A8B44E}" dt="2023-08-22T18:11:50.962" v="21087" actId="165"/>
          <ac:grpSpMkLst>
            <pc:docMk/>
            <pc:sldMk cId="1442867884" sldId="493"/>
            <ac:grpSpMk id="155" creationId="{26E83C2A-C080-BD22-C92C-52C39C2235D8}"/>
          </ac:grpSpMkLst>
        </pc:grpChg>
        <pc:grpChg chg="add del mod">
          <ac:chgData name="Minh Tran" userId="59ade502-7af3-4e1d-b883-7a9e2f25f753" providerId="ADAL" clId="{B27C2AB0-6E6F-4507-9BBA-84CD93A8B44E}" dt="2023-08-22T18:14:02.903" v="21129" actId="165"/>
          <ac:grpSpMkLst>
            <pc:docMk/>
            <pc:sldMk cId="1442867884" sldId="493"/>
            <ac:grpSpMk id="156" creationId="{B4154457-4208-1984-FB52-514F261D1018}"/>
          </ac:grpSpMkLst>
        </pc:grpChg>
        <pc:grpChg chg="add del mod">
          <ac:chgData name="Minh Tran" userId="59ade502-7af3-4e1d-b883-7a9e2f25f753" providerId="ADAL" clId="{B27C2AB0-6E6F-4507-9BBA-84CD93A8B44E}" dt="2023-08-22T18:15:23.137" v="21162" actId="165"/>
          <ac:grpSpMkLst>
            <pc:docMk/>
            <pc:sldMk cId="1442867884" sldId="493"/>
            <ac:grpSpMk id="157" creationId="{77E3FEEE-DE57-4E1C-D18E-AAADCCCE4FBD}"/>
          </ac:grpSpMkLst>
        </pc:grpChg>
        <pc:grpChg chg="add mod topLvl">
          <ac:chgData name="Minh Tran" userId="59ade502-7af3-4e1d-b883-7a9e2f25f753" providerId="ADAL" clId="{B27C2AB0-6E6F-4507-9BBA-84CD93A8B44E}" dt="2023-08-22T18:19:09.495" v="21220" actId="164"/>
          <ac:grpSpMkLst>
            <pc:docMk/>
            <pc:sldMk cId="1442867884" sldId="493"/>
            <ac:grpSpMk id="158" creationId="{3239EF21-B299-32B8-2C96-BBED8BA329C4}"/>
          </ac:grpSpMkLst>
        </pc:grpChg>
        <pc:grpChg chg="add mod">
          <ac:chgData name="Minh Tran" userId="59ade502-7af3-4e1d-b883-7a9e2f25f753" providerId="ADAL" clId="{B27C2AB0-6E6F-4507-9BBA-84CD93A8B44E}" dt="2023-08-22T18:05:57.480" v="21007" actId="164"/>
          <ac:grpSpMkLst>
            <pc:docMk/>
            <pc:sldMk cId="1442867884" sldId="493"/>
            <ac:grpSpMk id="159" creationId="{47333559-7554-8C79-5FDF-10B7CB770834}"/>
          </ac:grpSpMkLst>
        </pc:grpChg>
        <pc:grpChg chg="add mod topLvl">
          <ac:chgData name="Minh Tran" userId="59ade502-7af3-4e1d-b883-7a9e2f25f753" providerId="ADAL" clId="{B27C2AB0-6E6F-4507-9BBA-84CD93A8B44E}" dt="2023-08-22T18:19:09.495" v="21220" actId="164"/>
          <ac:grpSpMkLst>
            <pc:docMk/>
            <pc:sldMk cId="1442867884" sldId="493"/>
            <ac:grpSpMk id="160" creationId="{7D075AFA-F690-C57D-737F-C7BF1B929CA1}"/>
          </ac:grpSpMkLst>
        </pc:grpChg>
        <pc:grpChg chg="add mod topLvl">
          <ac:chgData name="Minh Tran" userId="59ade502-7af3-4e1d-b883-7a9e2f25f753" providerId="ADAL" clId="{B27C2AB0-6E6F-4507-9BBA-84CD93A8B44E}" dt="2023-08-22T18:19:09.495" v="21220" actId="164"/>
          <ac:grpSpMkLst>
            <pc:docMk/>
            <pc:sldMk cId="1442867884" sldId="493"/>
            <ac:grpSpMk id="161" creationId="{8F89958F-6BA9-892F-799A-D3081DCF7899}"/>
          </ac:grpSpMkLst>
        </pc:grpChg>
        <pc:grpChg chg="add del mod topLvl">
          <ac:chgData name="Minh Tran" userId="59ade502-7af3-4e1d-b883-7a9e2f25f753" providerId="ADAL" clId="{B27C2AB0-6E6F-4507-9BBA-84CD93A8B44E}" dt="2023-08-22T18:11:13.641" v="21083" actId="165"/>
          <ac:grpSpMkLst>
            <pc:docMk/>
            <pc:sldMk cId="1442867884" sldId="493"/>
            <ac:grpSpMk id="162" creationId="{70C76A82-F434-4B45-6265-A8A6F3E12E0C}"/>
          </ac:grpSpMkLst>
        </pc:grpChg>
        <pc:grpChg chg="add del mod">
          <ac:chgData name="Minh Tran" userId="59ade502-7af3-4e1d-b883-7a9e2f25f753" providerId="ADAL" clId="{B27C2AB0-6E6F-4507-9BBA-84CD93A8B44E}" dt="2023-08-22T18:08:47.783" v="21060" actId="165"/>
          <ac:grpSpMkLst>
            <pc:docMk/>
            <pc:sldMk cId="1442867884" sldId="493"/>
            <ac:grpSpMk id="163" creationId="{B5F1ED21-2460-65A8-3A13-B836790F7506}"/>
          </ac:grpSpMkLst>
        </pc:grpChg>
        <pc:grpChg chg="add mod topLvl">
          <ac:chgData name="Minh Tran" userId="59ade502-7af3-4e1d-b883-7a9e2f25f753" providerId="ADAL" clId="{B27C2AB0-6E6F-4507-9BBA-84CD93A8B44E}" dt="2023-08-22T18:19:00.896" v="21218" actId="164"/>
          <ac:grpSpMkLst>
            <pc:docMk/>
            <pc:sldMk cId="1442867884" sldId="493"/>
            <ac:grpSpMk id="164" creationId="{85C38D60-7B69-1085-6221-46C340E16712}"/>
          </ac:grpSpMkLst>
        </pc:grpChg>
        <pc:grpChg chg="add del mod">
          <ac:chgData name="Minh Tran" userId="59ade502-7af3-4e1d-b883-7a9e2f25f753" providerId="ADAL" clId="{B27C2AB0-6E6F-4507-9BBA-84CD93A8B44E}" dt="2023-08-22T18:11:07.812" v="21082" actId="165"/>
          <ac:grpSpMkLst>
            <pc:docMk/>
            <pc:sldMk cId="1442867884" sldId="493"/>
            <ac:grpSpMk id="165" creationId="{98B5ECEB-7C6C-1EE8-B8DA-CBA9E78972B3}"/>
          </ac:grpSpMkLst>
        </pc:grpChg>
        <pc:grpChg chg="add del mod topLvl">
          <ac:chgData name="Minh Tran" userId="59ade502-7af3-4e1d-b883-7a9e2f25f753" providerId="ADAL" clId="{B27C2AB0-6E6F-4507-9BBA-84CD93A8B44E}" dt="2023-08-22T18:18:43.323" v="21209" actId="165"/>
          <ac:grpSpMkLst>
            <pc:docMk/>
            <pc:sldMk cId="1442867884" sldId="493"/>
            <ac:grpSpMk id="166" creationId="{0EB12738-3C46-CC35-9349-ADA2DE7786FB}"/>
          </ac:grpSpMkLst>
        </pc:grpChg>
        <pc:grpChg chg="add del mod">
          <ac:chgData name="Minh Tran" userId="59ade502-7af3-4e1d-b883-7a9e2f25f753" providerId="ADAL" clId="{B27C2AB0-6E6F-4507-9BBA-84CD93A8B44E}" dt="2023-08-22T18:18:23.536" v="21206" actId="165"/>
          <ac:grpSpMkLst>
            <pc:docMk/>
            <pc:sldMk cId="1442867884" sldId="493"/>
            <ac:grpSpMk id="167" creationId="{C6E0CC5E-761C-31E7-2649-D68440D2E9C4}"/>
          </ac:grpSpMkLst>
        </pc:grpChg>
        <pc:grpChg chg="add mod topLvl">
          <ac:chgData name="Minh Tran" userId="59ade502-7af3-4e1d-b883-7a9e2f25f753" providerId="ADAL" clId="{B27C2AB0-6E6F-4507-9BBA-84CD93A8B44E}" dt="2023-09-01T06:29:11.257" v="23402" actId="14100"/>
          <ac:grpSpMkLst>
            <pc:docMk/>
            <pc:sldMk cId="1442867884" sldId="493"/>
            <ac:grpSpMk id="168" creationId="{03F5A0FF-C96F-EC38-0EEB-380837685660}"/>
          </ac:grpSpMkLst>
        </pc:grpChg>
        <pc:grpChg chg="add del mod topLvl">
          <ac:chgData name="Minh Tran" userId="59ade502-7af3-4e1d-b883-7a9e2f25f753" providerId="ADAL" clId="{B27C2AB0-6E6F-4507-9BBA-84CD93A8B44E}" dt="2023-08-22T18:16:38.079" v="21196" actId="165"/>
          <ac:grpSpMkLst>
            <pc:docMk/>
            <pc:sldMk cId="1442867884" sldId="493"/>
            <ac:grpSpMk id="169" creationId="{052D398B-DBF0-993B-26B0-473A24A9CD9E}"/>
          </ac:grpSpMkLst>
        </pc:grpChg>
        <pc:grpChg chg="add del mod">
          <ac:chgData name="Minh Tran" userId="59ade502-7af3-4e1d-b883-7a9e2f25f753" providerId="ADAL" clId="{B27C2AB0-6E6F-4507-9BBA-84CD93A8B44E}" dt="2023-08-22T18:15:12.829" v="21161" actId="165"/>
          <ac:grpSpMkLst>
            <pc:docMk/>
            <pc:sldMk cId="1442867884" sldId="493"/>
            <ac:grpSpMk id="170" creationId="{671D4EEF-DF66-9A04-2453-C856203B4BB9}"/>
          </ac:grpSpMkLst>
        </pc:grpChg>
        <pc:grpChg chg="add del mod">
          <ac:chgData name="Minh Tran" userId="59ade502-7af3-4e1d-b883-7a9e2f25f753" providerId="ADAL" clId="{B27C2AB0-6E6F-4507-9BBA-84CD93A8B44E}" dt="2023-08-22T18:16:05.572" v="21193" actId="165"/>
          <ac:grpSpMkLst>
            <pc:docMk/>
            <pc:sldMk cId="1442867884" sldId="493"/>
            <ac:grpSpMk id="171" creationId="{E39E11D9-C905-2F00-0F9D-8C30D944ACA2}"/>
          </ac:grpSpMkLst>
        </pc:grpChg>
        <pc:grpChg chg="add mod">
          <ac:chgData name="Minh Tran" userId="59ade502-7af3-4e1d-b883-7a9e2f25f753" providerId="ADAL" clId="{B27C2AB0-6E6F-4507-9BBA-84CD93A8B44E}" dt="2023-08-22T18:17:24.430" v="21200" actId="164"/>
          <ac:grpSpMkLst>
            <pc:docMk/>
            <pc:sldMk cId="1442867884" sldId="493"/>
            <ac:grpSpMk id="172" creationId="{1F9DC4CB-B090-1D29-ED72-8A4D198E51AC}"/>
          </ac:grpSpMkLst>
        </pc:grpChg>
        <pc:grpChg chg="add mod">
          <ac:chgData name="Minh Tran" userId="59ade502-7af3-4e1d-b883-7a9e2f25f753" providerId="ADAL" clId="{B27C2AB0-6E6F-4507-9BBA-84CD93A8B44E}" dt="2023-08-22T18:17:24.430" v="21200" actId="164"/>
          <ac:grpSpMkLst>
            <pc:docMk/>
            <pc:sldMk cId="1442867884" sldId="493"/>
            <ac:grpSpMk id="173" creationId="{3949A933-6AC1-0AFB-DA8C-A37974FD8FA2}"/>
          </ac:grpSpMkLst>
        </pc:grpChg>
        <pc:grpChg chg="add mod">
          <ac:chgData name="Minh Tran" userId="59ade502-7af3-4e1d-b883-7a9e2f25f753" providerId="ADAL" clId="{B27C2AB0-6E6F-4507-9BBA-84CD93A8B44E}" dt="2023-08-22T18:17:28.586" v="21201" actId="164"/>
          <ac:grpSpMkLst>
            <pc:docMk/>
            <pc:sldMk cId="1442867884" sldId="493"/>
            <ac:grpSpMk id="174" creationId="{DB6A2DD0-EA3C-8E0B-1BFB-8194A5DCD95E}"/>
          </ac:grpSpMkLst>
        </pc:grpChg>
        <pc:grpChg chg="add mod">
          <ac:chgData name="Minh Tran" userId="59ade502-7af3-4e1d-b883-7a9e2f25f753" providerId="ADAL" clId="{B27C2AB0-6E6F-4507-9BBA-84CD93A8B44E}" dt="2023-09-01T06:29:11.257" v="23402" actId="14100"/>
          <ac:grpSpMkLst>
            <pc:docMk/>
            <pc:sldMk cId="1442867884" sldId="493"/>
            <ac:grpSpMk id="175" creationId="{683C03B9-B54B-2B12-641D-AF80ACD3CEAA}"/>
          </ac:grpSpMkLst>
        </pc:grpChg>
        <pc:grpChg chg="add mod">
          <ac:chgData name="Minh Tran" userId="59ade502-7af3-4e1d-b883-7a9e2f25f753" providerId="ADAL" clId="{B27C2AB0-6E6F-4507-9BBA-84CD93A8B44E}" dt="2023-09-01T06:29:11.257" v="23402" actId="14100"/>
          <ac:grpSpMkLst>
            <pc:docMk/>
            <pc:sldMk cId="1442867884" sldId="493"/>
            <ac:grpSpMk id="176" creationId="{43008E94-39C4-2639-3656-667A5C67B80C}"/>
          </ac:grpSpMkLst>
        </pc:grpChg>
        <pc:grpChg chg="add del mod topLvl">
          <ac:chgData name="Minh Tran" userId="59ade502-7af3-4e1d-b883-7a9e2f25f753" providerId="ADAL" clId="{B27C2AB0-6E6F-4507-9BBA-84CD93A8B44E}" dt="2023-08-22T18:18:36.763" v="21208" actId="165"/>
          <ac:grpSpMkLst>
            <pc:docMk/>
            <pc:sldMk cId="1442867884" sldId="493"/>
            <ac:grpSpMk id="177" creationId="{BC58D180-3D52-32D0-9515-66B21A97DE7D}"/>
          </ac:grpSpMkLst>
        </pc:grpChg>
        <pc:grpChg chg="add del mod">
          <ac:chgData name="Minh Tran" userId="59ade502-7af3-4e1d-b883-7a9e2f25f753" providerId="ADAL" clId="{B27C2AB0-6E6F-4507-9BBA-84CD93A8B44E}" dt="2023-08-22T18:18:29.921" v="21207" actId="165"/>
          <ac:grpSpMkLst>
            <pc:docMk/>
            <pc:sldMk cId="1442867884" sldId="493"/>
            <ac:grpSpMk id="178" creationId="{45A5C706-1687-890D-834E-261F96646AFA}"/>
          </ac:grpSpMkLst>
        </pc:grpChg>
        <pc:grpChg chg="add mod">
          <ac:chgData name="Minh Tran" userId="59ade502-7af3-4e1d-b883-7a9e2f25f753" providerId="ADAL" clId="{B27C2AB0-6E6F-4507-9BBA-84CD93A8B44E}" dt="2023-08-22T18:19:02.881" v="21219" actId="164"/>
          <ac:grpSpMkLst>
            <pc:docMk/>
            <pc:sldMk cId="1442867884" sldId="493"/>
            <ac:grpSpMk id="179" creationId="{9F5AA6B2-F925-972A-1BED-ECE3CABACAD0}"/>
          </ac:grpSpMkLst>
        </pc:grpChg>
        <pc:grpChg chg="add mod">
          <ac:chgData name="Minh Tran" userId="59ade502-7af3-4e1d-b883-7a9e2f25f753" providerId="ADAL" clId="{B27C2AB0-6E6F-4507-9BBA-84CD93A8B44E}" dt="2023-08-22T18:19:02.881" v="21219" actId="164"/>
          <ac:grpSpMkLst>
            <pc:docMk/>
            <pc:sldMk cId="1442867884" sldId="493"/>
            <ac:grpSpMk id="180" creationId="{FDDAE8FE-E7F9-AB4F-AD32-FF9F44693818}"/>
          </ac:grpSpMkLst>
        </pc:grpChg>
        <pc:grpChg chg="add mod">
          <ac:chgData name="Minh Tran" userId="59ade502-7af3-4e1d-b883-7a9e2f25f753" providerId="ADAL" clId="{B27C2AB0-6E6F-4507-9BBA-84CD93A8B44E}" dt="2023-08-22T18:19:11.877" v="21221" actId="164"/>
          <ac:grpSpMkLst>
            <pc:docMk/>
            <pc:sldMk cId="1442867884" sldId="493"/>
            <ac:grpSpMk id="181" creationId="{BE7677D0-4A76-9E5E-44CE-455B0D2A2943}"/>
          </ac:grpSpMkLst>
        </pc:grpChg>
        <pc:grpChg chg="add mod">
          <ac:chgData name="Minh Tran" userId="59ade502-7af3-4e1d-b883-7a9e2f25f753" providerId="ADAL" clId="{B27C2AB0-6E6F-4507-9BBA-84CD93A8B44E}" dt="2023-08-22T18:19:11.877" v="21221" actId="164"/>
          <ac:grpSpMkLst>
            <pc:docMk/>
            <pc:sldMk cId="1442867884" sldId="493"/>
            <ac:grpSpMk id="182" creationId="{735A0488-C844-8940-6213-8D83DF93AB3B}"/>
          </ac:grpSpMkLst>
        </pc:grpChg>
        <pc:picChg chg="add del mod">
          <ac:chgData name="Minh Tran" userId="59ade502-7af3-4e1d-b883-7a9e2f25f753" providerId="ADAL" clId="{B27C2AB0-6E6F-4507-9BBA-84CD93A8B44E}" dt="2023-08-19T08:23:35.509" v="13392"/>
          <ac:picMkLst>
            <pc:docMk/>
            <pc:sldMk cId="1442867884" sldId="493"/>
            <ac:picMk id="5" creationId="{5A7A4976-68F4-35AD-AC6C-F7AD5BE5D47F}"/>
          </ac:picMkLst>
        </pc:picChg>
        <pc:picChg chg="add mod topLvl">
          <ac:chgData name="Minh Tran" userId="59ade502-7af3-4e1d-b883-7a9e2f25f753" providerId="ADAL" clId="{B27C2AB0-6E6F-4507-9BBA-84CD93A8B44E}" dt="2023-08-22T18:18:54.932" v="21217" actId="1037"/>
          <ac:picMkLst>
            <pc:docMk/>
            <pc:sldMk cId="1442867884" sldId="493"/>
            <ac:picMk id="7" creationId="{05485E1A-89DE-086D-015B-F77EDB770B90}"/>
          </ac:picMkLst>
        </pc:picChg>
        <pc:picChg chg="add del mod">
          <ac:chgData name="Minh Tran" userId="59ade502-7af3-4e1d-b883-7a9e2f25f753" providerId="ADAL" clId="{B27C2AB0-6E6F-4507-9BBA-84CD93A8B44E}" dt="2023-08-19T08:26:05.128" v="13422"/>
          <ac:picMkLst>
            <pc:docMk/>
            <pc:sldMk cId="1442867884" sldId="493"/>
            <ac:picMk id="9" creationId="{375B2682-2135-610D-A36C-6BE3CBC835ED}"/>
          </ac:picMkLst>
        </pc:picChg>
        <pc:picChg chg="add mod topLvl">
          <ac:chgData name="Minh Tran" userId="59ade502-7af3-4e1d-b883-7a9e2f25f753" providerId="ADAL" clId="{B27C2AB0-6E6F-4507-9BBA-84CD93A8B44E}" dt="2023-08-22T18:18:36.763" v="21208" actId="165"/>
          <ac:picMkLst>
            <pc:docMk/>
            <pc:sldMk cId="1442867884" sldId="493"/>
            <ac:picMk id="11" creationId="{5A974788-3F9E-6E0E-2B71-B5A84CF0963D}"/>
          </ac:picMkLst>
        </pc:picChg>
        <pc:picChg chg="add del mod">
          <ac:chgData name="Minh Tran" userId="59ade502-7af3-4e1d-b883-7a9e2f25f753" providerId="ADAL" clId="{B27C2AB0-6E6F-4507-9BBA-84CD93A8B44E}" dt="2023-08-19T08:27:14.358" v="13433"/>
          <ac:picMkLst>
            <pc:docMk/>
            <pc:sldMk cId="1442867884" sldId="493"/>
            <ac:picMk id="13" creationId="{A1614F4B-AA9B-8884-546F-C482AAF72127}"/>
          </ac:picMkLst>
        </pc:picChg>
        <pc:picChg chg="add mod topLvl">
          <ac:chgData name="Minh Tran" userId="59ade502-7af3-4e1d-b883-7a9e2f25f753" providerId="ADAL" clId="{B27C2AB0-6E6F-4507-9BBA-84CD93A8B44E}" dt="2023-08-22T18:18:36.763" v="21208" actId="165"/>
          <ac:picMkLst>
            <pc:docMk/>
            <pc:sldMk cId="1442867884" sldId="493"/>
            <ac:picMk id="15" creationId="{AFB24A13-B3FB-7B3D-767E-1B3AF7680DAC}"/>
          </ac:picMkLst>
        </pc:picChg>
        <pc:picChg chg="mod">
          <ac:chgData name="Minh Tran" userId="59ade502-7af3-4e1d-b883-7a9e2f25f753" providerId="ADAL" clId="{B27C2AB0-6E6F-4507-9BBA-84CD93A8B44E}" dt="2023-08-19T08:39:55.714" v="13684"/>
          <ac:picMkLst>
            <pc:docMk/>
            <pc:sldMk cId="1442867884" sldId="493"/>
            <ac:picMk id="24" creationId="{B23E62A1-F9F6-F74F-542F-BC7E73797199}"/>
          </ac:picMkLst>
        </pc:picChg>
        <pc:picChg chg="mod">
          <ac:chgData name="Minh Tran" userId="59ade502-7af3-4e1d-b883-7a9e2f25f753" providerId="ADAL" clId="{B27C2AB0-6E6F-4507-9BBA-84CD93A8B44E}" dt="2023-08-19T08:39:55.714" v="13684"/>
          <ac:picMkLst>
            <pc:docMk/>
            <pc:sldMk cId="1442867884" sldId="493"/>
            <ac:picMk id="27" creationId="{59DF3B6E-D4D2-61A6-D113-E8827F4313E5}"/>
          </ac:picMkLst>
        </pc:picChg>
        <pc:picChg chg="mod">
          <ac:chgData name="Minh Tran" userId="59ade502-7af3-4e1d-b883-7a9e2f25f753" providerId="ADAL" clId="{B27C2AB0-6E6F-4507-9BBA-84CD93A8B44E}" dt="2023-08-19T08:39:55.714" v="13684"/>
          <ac:picMkLst>
            <pc:docMk/>
            <pc:sldMk cId="1442867884" sldId="493"/>
            <ac:picMk id="30" creationId="{CCF6E891-31DF-B3F6-0245-9CB1EDA58462}"/>
          </ac:picMkLst>
        </pc:picChg>
        <pc:picChg chg="mod">
          <ac:chgData name="Minh Tran" userId="59ade502-7af3-4e1d-b883-7a9e2f25f753" providerId="ADAL" clId="{B27C2AB0-6E6F-4507-9BBA-84CD93A8B44E}" dt="2023-08-19T08:42:30.138" v="13738" actId="165"/>
          <ac:picMkLst>
            <pc:docMk/>
            <pc:sldMk cId="1442867884" sldId="493"/>
            <ac:picMk id="38" creationId="{C6C4C393-467D-C0BD-1859-47FF4DC9BD25}"/>
          </ac:picMkLst>
        </pc:picChg>
        <pc:picChg chg="mod">
          <ac:chgData name="Minh Tran" userId="59ade502-7af3-4e1d-b883-7a9e2f25f753" providerId="ADAL" clId="{B27C2AB0-6E6F-4507-9BBA-84CD93A8B44E}" dt="2023-08-19T08:42:30.138" v="13738" actId="165"/>
          <ac:picMkLst>
            <pc:docMk/>
            <pc:sldMk cId="1442867884" sldId="493"/>
            <ac:picMk id="40" creationId="{71F419E6-67BE-D301-BA63-BD8C3508DBE6}"/>
          </ac:picMkLst>
        </pc:picChg>
        <pc:picChg chg="mod">
          <ac:chgData name="Minh Tran" userId="59ade502-7af3-4e1d-b883-7a9e2f25f753" providerId="ADAL" clId="{B27C2AB0-6E6F-4507-9BBA-84CD93A8B44E}" dt="2023-08-19T08:42:30.138" v="13738" actId="165"/>
          <ac:picMkLst>
            <pc:docMk/>
            <pc:sldMk cId="1442867884" sldId="493"/>
            <ac:picMk id="42" creationId="{BCF2B7DE-0E69-55E1-031D-3AF8DEFF8100}"/>
          </ac:picMkLst>
        </pc:picChg>
        <pc:picChg chg="add del mod">
          <ac:chgData name="Minh Tran" userId="59ade502-7af3-4e1d-b883-7a9e2f25f753" providerId="ADAL" clId="{B27C2AB0-6E6F-4507-9BBA-84CD93A8B44E}" dt="2023-08-19T08:42:21.293" v="13735"/>
          <ac:picMkLst>
            <pc:docMk/>
            <pc:sldMk cId="1442867884" sldId="493"/>
            <ac:picMk id="44" creationId="{6EAB0903-9596-4A50-FBD5-AB2A6A0BAC6D}"/>
          </ac:picMkLst>
        </pc:picChg>
        <pc:picChg chg="add del mod topLvl">
          <ac:chgData name="Minh Tran" userId="59ade502-7af3-4e1d-b883-7a9e2f25f753" providerId="ADAL" clId="{B27C2AB0-6E6F-4507-9BBA-84CD93A8B44E}" dt="2023-08-20T03:54:21.858" v="14225" actId="21"/>
          <ac:picMkLst>
            <pc:docMk/>
            <pc:sldMk cId="1442867884" sldId="493"/>
            <ac:picMk id="46" creationId="{24F9CAE2-6F98-241E-36EF-7E52F22C312E}"/>
          </ac:picMkLst>
        </pc:picChg>
        <pc:picChg chg="add del mod">
          <ac:chgData name="Minh Tran" userId="59ade502-7af3-4e1d-b883-7a9e2f25f753" providerId="ADAL" clId="{B27C2AB0-6E6F-4507-9BBA-84CD93A8B44E}" dt="2023-08-19T09:47:07.190" v="13874"/>
          <ac:picMkLst>
            <pc:docMk/>
            <pc:sldMk cId="1442867884" sldId="493"/>
            <ac:picMk id="69" creationId="{9F3366BD-030A-A14C-C9EF-F7B8674A3902}"/>
          </ac:picMkLst>
        </pc:picChg>
        <pc:picChg chg="add mod">
          <ac:chgData name="Minh Tran" userId="59ade502-7af3-4e1d-b883-7a9e2f25f753" providerId="ADAL" clId="{B27C2AB0-6E6F-4507-9BBA-84CD93A8B44E}" dt="2023-08-19T10:01:42.992" v="14065" actId="1076"/>
          <ac:picMkLst>
            <pc:docMk/>
            <pc:sldMk cId="1442867884" sldId="493"/>
            <ac:picMk id="71" creationId="{5AF3FF0C-B157-FE05-E877-BA5AC13E49F1}"/>
          </ac:picMkLst>
        </pc:picChg>
        <pc:picChg chg="add del mod">
          <ac:chgData name="Minh Tran" userId="59ade502-7af3-4e1d-b883-7a9e2f25f753" providerId="ADAL" clId="{B27C2AB0-6E6F-4507-9BBA-84CD93A8B44E}" dt="2023-08-19T09:57:30.386" v="13887"/>
          <ac:picMkLst>
            <pc:docMk/>
            <pc:sldMk cId="1442867884" sldId="493"/>
            <ac:picMk id="73" creationId="{53E77EB1-EB40-2433-FA59-26A9459A4D2C}"/>
          </ac:picMkLst>
        </pc:picChg>
        <pc:picChg chg="add mod">
          <ac:chgData name="Minh Tran" userId="59ade502-7af3-4e1d-b883-7a9e2f25f753" providerId="ADAL" clId="{B27C2AB0-6E6F-4507-9BBA-84CD93A8B44E}" dt="2023-08-22T18:18:36.763" v="21208" actId="165"/>
          <ac:picMkLst>
            <pc:docMk/>
            <pc:sldMk cId="1442867884" sldId="493"/>
            <ac:picMk id="75" creationId="{E519FD56-987C-9E3F-4175-3E4E8209F77B}"/>
          </ac:picMkLst>
        </pc:picChg>
        <pc:picChg chg="add del mod">
          <ac:chgData name="Minh Tran" userId="59ade502-7af3-4e1d-b883-7a9e2f25f753" providerId="ADAL" clId="{B27C2AB0-6E6F-4507-9BBA-84CD93A8B44E}" dt="2023-08-19T09:58:32.947" v="13904"/>
          <ac:picMkLst>
            <pc:docMk/>
            <pc:sldMk cId="1442867884" sldId="493"/>
            <ac:picMk id="79" creationId="{0D20E173-A42A-B9B0-C27B-30AA690CAF86}"/>
          </ac:picMkLst>
        </pc:picChg>
        <pc:picChg chg="add mod">
          <ac:chgData name="Minh Tran" userId="59ade502-7af3-4e1d-b883-7a9e2f25f753" providerId="ADAL" clId="{B27C2AB0-6E6F-4507-9BBA-84CD93A8B44E}" dt="2023-08-22T18:18:36.763" v="21208" actId="165"/>
          <ac:picMkLst>
            <pc:docMk/>
            <pc:sldMk cId="1442867884" sldId="493"/>
            <ac:picMk id="81" creationId="{1D7A14BB-8179-EFA8-CF36-ABCE6B42D32D}"/>
          </ac:picMkLst>
        </pc:picChg>
        <pc:picChg chg="del mod topLvl">
          <ac:chgData name="Minh Tran" userId="59ade502-7af3-4e1d-b883-7a9e2f25f753" providerId="ADAL" clId="{B27C2AB0-6E6F-4507-9BBA-84CD93A8B44E}" dt="2023-08-20T03:46:54.961" v="14111" actId="478"/>
          <ac:picMkLst>
            <pc:docMk/>
            <pc:sldMk cId="1442867884" sldId="493"/>
            <ac:picMk id="85" creationId="{86EB6EBA-8438-57A5-13AC-9C6ABB928711}"/>
          </ac:picMkLst>
        </pc:picChg>
        <pc:picChg chg="del mod topLvl">
          <ac:chgData name="Minh Tran" userId="59ade502-7af3-4e1d-b883-7a9e2f25f753" providerId="ADAL" clId="{B27C2AB0-6E6F-4507-9BBA-84CD93A8B44E}" dt="2023-08-20T03:46:54.961" v="14111" actId="478"/>
          <ac:picMkLst>
            <pc:docMk/>
            <pc:sldMk cId="1442867884" sldId="493"/>
            <ac:picMk id="87" creationId="{90378BDB-887A-6514-7574-3946215C0EDD}"/>
          </ac:picMkLst>
        </pc:picChg>
        <pc:picChg chg="del mod topLvl">
          <ac:chgData name="Minh Tran" userId="59ade502-7af3-4e1d-b883-7a9e2f25f753" providerId="ADAL" clId="{B27C2AB0-6E6F-4507-9BBA-84CD93A8B44E}" dt="2023-08-20T03:47:05.136" v="14114" actId="478"/>
          <ac:picMkLst>
            <pc:docMk/>
            <pc:sldMk cId="1442867884" sldId="493"/>
            <ac:picMk id="89" creationId="{2843B164-290F-72B2-0243-4952283C8057}"/>
          </ac:picMkLst>
        </pc:picChg>
        <pc:picChg chg="mod">
          <ac:chgData name="Minh Tran" userId="59ade502-7af3-4e1d-b883-7a9e2f25f753" providerId="ADAL" clId="{B27C2AB0-6E6F-4507-9BBA-84CD93A8B44E}" dt="2023-08-20T03:46:46.695" v="14110" actId="165"/>
          <ac:picMkLst>
            <pc:docMk/>
            <pc:sldMk cId="1442867884" sldId="493"/>
            <ac:picMk id="95" creationId="{E3B743BD-50A5-64BC-4D18-5518FA0DC8D1}"/>
          </ac:picMkLst>
        </pc:picChg>
        <pc:picChg chg="mod">
          <ac:chgData name="Minh Tran" userId="59ade502-7af3-4e1d-b883-7a9e2f25f753" providerId="ADAL" clId="{B27C2AB0-6E6F-4507-9BBA-84CD93A8B44E}" dt="2023-08-20T03:46:46.695" v="14110" actId="165"/>
          <ac:picMkLst>
            <pc:docMk/>
            <pc:sldMk cId="1442867884" sldId="493"/>
            <ac:picMk id="96" creationId="{E74B26A0-1926-4F3A-4E6A-7460F2112775}"/>
          </ac:picMkLst>
        </pc:picChg>
        <pc:picChg chg="add del mod">
          <ac:chgData name="Minh Tran" userId="59ade502-7af3-4e1d-b883-7a9e2f25f753" providerId="ADAL" clId="{B27C2AB0-6E6F-4507-9BBA-84CD93A8B44E}" dt="2023-08-20T03:45:09.315" v="14087"/>
          <ac:picMkLst>
            <pc:docMk/>
            <pc:sldMk cId="1442867884" sldId="493"/>
            <ac:picMk id="98" creationId="{B50ACEEF-1084-4E7B-E1D7-E9D5FC8BAD9A}"/>
          </ac:picMkLst>
        </pc:picChg>
        <pc:picChg chg="add mod topLvl">
          <ac:chgData name="Minh Tran" userId="59ade502-7af3-4e1d-b883-7a9e2f25f753" providerId="ADAL" clId="{B27C2AB0-6E6F-4507-9BBA-84CD93A8B44E}" dt="2023-08-22T18:18:43.323" v="21209" actId="165"/>
          <ac:picMkLst>
            <pc:docMk/>
            <pc:sldMk cId="1442867884" sldId="493"/>
            <ac:picMk id="100" creationId="{1630AB2D-AA9F-8EE3-98E6-E143FD40F22A}"/>
          </ac:picMkLst>
        </pc:picChg>
        <pc:picChg chg="add del mod">
          <ac:chgData name="Minh Tran" userId="59ade502-7af3-4e1d-b883-7a9e2f25f753" providerId="ADAL" clId="{B27C2AB0-6E6F-4507-9BBA-84CD93A8B44E}" dt="2023-08-20T03:46:19.514" v="14094"/>
          <ac:picMkLst>
            <pc:docMk/>
            <pc:sldMk cId="1442867884" sldId="493"/>
            <ac:picMk id="103" creationId="{EECCB1AB-823F-6834-A4FE-575FABF90D49}"/>
          </ac:picMkLst>
        </pc:picChg>
        <pc:picChg chg="add mod topLvl">
          <ac:chgData name="Minh Tran" userId="59ade502-7af3-4e1d-b883-7a9e2f25f753" providerId="ADAL" clId="{B27C2AB0-6E6F-4507-9BBA-84CD93A8B44E}" dt="2023-08-22T18:18:54.932" v="21217" actId="1037"/>
          <ac:picMkLst>
            <pc:docMk/>
            <pc:sldMk cId="1442867884" sldId="493"/>
            <ac:picMk id="105" creationId="{B6F1BB57-3826-DCC2-394A-64924468BE49}"/>
          </ac:picMkLst>
        </pc:picChg>
        <pc:picChg chg="del mod topLvl">
          <ac:chgData name="Minh Tran" userId="59ade502-7af3-4e1d-b883-7a9e2f25f753" providerId="ADAL" clId="{B27C2AB0-6E6F-4507-9BBA-84CD93A8B44E}" dt="2023-08-20T03:54:27.887" v="14227" actId="478"/>
          <ac:picMkLst>
            <pc:docMk/>
            <pc:sldMk cId="1442867884" sldId="493"/>
            <ac:picMk id="112" creationId="{256A9DB8-2F63-3D76-D878-951C064DF016}"/>
          </ac:picMkLst>
        </pc:picChg>
        <pc:picChg chg="mod topLvl">
          <ac:chgData name="Minh Tran" userId="59ade502-7af3-4e1d-b883-7a9e2f25f753" providerId="ADAL" clId="{B27C2AB0-6E6F-4507-9BBA-84CD93A8B44E}" dt="2023-09-01T06:29:11.257" v="23402" actId="14100"/>
          <ac:picMkLst>
            <pc:docMk/>
            <pc:sldMk cId="1442867884" sldId="493"/>
            <ac:picMk id="114" creationId="{0F567364-AA6B-5412-686E-F9374110AD4E}"/>
          </ac:picMkLst>
        </pc:picChg>
        <pc:picChg chg="add del mod">
          <ac:chgData name="Minh Tran" userId="59ade502-7af3-4e1d-b883-7a9e2f25f753" providerId="ADAL" clId="{B27C2AB0-6E6F-4507-9BBA-84CD93A8B44E}" dt="2023-08-20T03:55:53.934" v="14239" actId="478"/>
          <ac:picMkLst>
            <pc:docMk/>
            <pc:sldMk cId="1442867884" sldId="493"/>
            <ac:picMk id="120" creationId="{D44F99FC-FB6C-C9ED-1086-005B07E08402}"/>
          </ac:picMkLst>
        </pc:picChg>
        <pc:picChg chg="add mod">
          <ac:chgData name="Minh Tran" userId="59ade502-7af3-4e1d-b883-7a9e2f25f753" providerId="ADAL" clId="{B27C2AB0-6E6F-4507-9BBA-84CD93A8B44E}" dt="2023-09-01T06:29:11.257" v="23402" actId="14100"/>
          <ac:picMkLst>
            <pc:docMk/>
            <pc:sldMk cId="1442867884" sldId="493"/>
            <ac:picMk id="121" creationId="{E2AB1525-EC64-1D41-13EA-B2DC20DF1623}"/>
          </ac:picMkLst>
        </pc:picChg>
        <pc:picChg chg="mod topLvl">
          <ac:chgData name="Minh Tran" userId="59ade502-7af3-4e1d-b883-7a9e2f25f753" providerId="ADAL" clId="{B27C2AB0-6E6F-4507-9BBA-84CD93A8B44E}" dt="2023-08-20T03:57:43.927" v="14254" actId="164"/>
          <ac:picMkLst>
            <pc:docMk/>
            <pc:sldMk cId="1442867884" sldId="493"/>
            <ac:picMk id="126" creationId="{7AC8CB35-D6F9-23DA-BC4D-B1BFFBC37FFE}"/>
          </ac:picMkLst>
        </pc:picChg>
        <pc:picChg chg="del mod topLvl">
          <ac:chgData name="Minh Tran" userId="59ade502-7af3-4e1d-b883-7a9e2f25f753" providerId="ADAL" clId="{B27C2AB0-6E6F-4507-9BBA-84CD93A8B44E}" dt="2023-08-20T03:59:27.613" v="14273" actId="478"/>
          <ac:picMkLst>
            <pc:docMk/>
            <pc:sldMk cId="1442867884" sldId="493"/>
            <ac:picMk id="128" creationId="{3D692E12-FDF8-0E34-04CC-3C4F244FA035}"/>
          </ac:picMkLst>
        </pc:picChg>
        <pc:picChg chg="del mod topLvl">
          <ac:chgData name="Minh Tran" userId="59ade502-7af3-4e1d-b883-7a9e2f25f753" providerId="ADAL" clId="{B27C2AB0-6E6F-4507-9BBA-84CD93A8B44E}" dt="2023-08-20T04:01:44.187" v="14293" actId="478"/>
          <ac:picMkLst>
            <pc:docMk/>
            <pc:sldMk cId="1442867884" sldId="493"/>
            <ac:picMk id="132" creationId="{9C91DF9D-4142-6963-E016-96F755577C69}"/>
          </ac:picMkLst>
        </pc:picChg>
        <pc:picChg chg="mod">
          <ac:chgData name="Minh Tran" userId="59ade502-7af3-4e1d-b883-7a9e2f25f753" providerId="ADAL" clId="{B27C2AB0-6E6F-4507-9BBA-84CD93A8B44E}" dt="2023-08-20T04:01:39.245" v="14292" actId="165"/>
          <ac:picMkLst>
            <pc:docMk/>
            <pc:sldMk cId="1442867884" sldId="493"/>
            <ac:picMk id="136" creationId="{6CBAF9D2-9D1E-13DA-55AA-F285ADADE150}"/>
          </ac:picMkLst>
        </pc:picChg>
        <pc:picChg chg="add del mod">
          <ac:chgData name="Minh Tran" userId="59ade502-7af3-4e1d-b883-7a9e2f25f753" providerId="ADAL" clId="{B27C2AB0-6E6F-4507-9BBA-84CD93A8B44E}" dt="2023-08-20T03:58:23.610" v="14258"/>
          <ac:picMkLst>
            <pc:docMk/>
            <pc:sldMk cId="1442867884" sldId="493"/>
            <ac:picMk id="138" creationId="{334DA6D2-C097-ED7A-2F13-47284ADD772A}"/>
          </ac:picMkLst>
        </pc:picChg>
        <pc:picChg chg="add mod">
          <ac:chgData name="Minh Tran" userId="59ade502-7af3-4e1d-b883-7a9e2f25f753" providerId="ADAL" clId="{B27C2AB0-6E6F-4507-9BBA-84CD93A8B44E}" dt="2023-08-22T18:16:15.680" v="21194" actId="554"/>
          <ac:picMkLst>
            <pc:docMk/>
            <pc:sldMk cId="1442867884" sldId="493"/>
            <ac:picMk id="140" creationId="{5F775B82-B9E3-5C81-100D-4B7BF68AEFC7}"/>
          </ac:picMkLst>
        </pc:picChg>
        <pc:picChg chg="add del mod">
          <ac:chgData name="Minh Tran" userId="59ade502-7af3-4e1d-b883-7a9e2f25f753" providerId="ADAL" clId="{B27C2AB0-6E6F-4507-9BBA-84CD93A8B44E}" dt="2023-08-20T04:00:31.381" v="14277"/>
          <ac:picMkLst>
            <pc:docMk/>
            <pc:sldMk cId="1442867884" sldId="493"/>
            <ac:picMk id="145" creationId="{552D0CF5-28F3-E17A-E0AE-06B0A51CE8F0}"/>
          </ac:picMkLst>
        </pc:picChg>
        <pc:picChg chg="add mod">
          <ac:chgData name="Minh Tran" userId="59ade502-7af3-4e1d-b883-7a9e2f25f753" providerId="ADAL" clId="{B27C2AB0-6E6F-4507-9BBA-84CD93A8B44E}" dt="2023-08-22T18:16:48.953" v="21197" actId="12788"/>
          <ac:picMkLst>
            <pc:docMk/>
            <pc:sldMk cId="1442867884" sldId="493"/>
            <ac:picMk id="147" creationId="{04612879-03BF-BD73-50EC-2BF3B90FB7F1}"/>
          </ac:picMkLst>
        </pc:picChg>
        <pc:picChg chg="add del mod">
          <ac:chgData name="Minh Tran" userId="59ade502-7af3-4e1d-b883-7a9e2f25f753" providerId="ADAL" clId="{B27C2AB0-6E6F-4507-9BBA-84CD93A8B44E}" dt="2023-08-20T04:01:09.719" v="14286"/>
          <ac:picMkLst>
            <pc:docMk/>
            <pc:sldMk cId="1442867884" sldId="493"/>
            <ac:picMk id="151" creationId="{501BA590-C983-9A1D-8C8F-58918355265D}"/>
          </ac:picMkLst>
        </pc:picChg>
        <pc:picChg chg="add mod">
          <ac:chgData name="Minh Tran" userId="59ade502-7af3-4e1d-b883-7a9e2f25f753" providerId="ADAL" clId="{B27C2AB0-6E6F-4507-9BBA-84CD93A8B44E}" dt="2023-08-22T18:17:04.917" v="21198" actId="12788"/>
          <ac:picMkLst>
            <pc:docMk/>
            <pc:sldMk cId="1442867884" sldId="493"/>
            <ac:picMk id="153" creationId="{45C9B75D-5D9E-7A28-5454-5B43C1E13813}"/>
          </ac:picMkLst>
        </pc:picChg>
        <pc:cxnChg chg="add del mod">
          <ac:chgData name="Minh Tran" userId="59ade502-7af3-4e1d-b883-7a9e2f25f753" providerId="ADAL" clId="{B27C2AB0-6E6F-4507-9BBA-84CD93A8B44E}" dt="2023-08-19T09:43:14.665" v="13861" actId="478"/>
          <ac:cxnSpMkLst>
            <pc:docMk/>
            <pc:sldMk cId="1442867884" sldId="493"/>
            <ac:cxnSpMk id="52" creationId="{C83811E5-90FD-AE8A-47F6-43CBF934CA11}"/>
          </ac:cxnSpMkLst>
        </pc:cxnChg>
        <pc:cxnChg chg="add del mod">
          <ac:chgData name="Minh Tran" userId="59ade502-7af3-4e1d-b883-7a9e2f25f753" providerId="ADAL" clId="{B27C2AB0-6E6F-4507-9BBA-84CD93A8B44E}" dt="2023-08-19T09:43:14.665" v="13861" actId="478"/>
          <ac:cxnSpMkLst>
            <pc:docMk/>
            <pc:sldMk cId="1442867884" sldId="493"/>
            <ac:cxnSpMk id="54" creationId="{8A5231D3-4FF9-4905-1A6E-FCA55900B235}"/>
          </ac:cxnSpMkLst>
        </pc:cxnChg>
        <pc:cxnChg chg="add del mod">
          <ac:chgData name="Minh Tran" userId="59ade502-7af3-4e1d-b883-7a9e2f25f753" providerId="ADAL" clId="{B27C2AB0-6E6F-4507-9BBA-84CD93A8B44E}" dt="2023-08-19T09:43:18.297" v="13862" actId="478"/>
          <ac:cxnSpMkLst>
            <pc:docMk/>
            <pc:sldMk cId="1442867884" sldId="493"/>
            <ac:cxnSpMk id="58" creationId="{447E0301-F74E-50B2-3948-C356D197DD28}"/>
          </ac:cxnSpMkLst>
        </pc:cxnChg>
        <pc:cxnChg chg="add del mod">
          <ac:chgData name="Minh Tran" userId="59ade502-7af3-4e1d-b883-7a9e2f25f753" providerId="ADAL" clId="{B27C2AB0-6E6F-4507-9BBA-84CD93A8B44E}" dt="2023-08-19T09:43:22.443" v="13863" actId="478"/>
          <ac:cxnSpMkLst>
            <pc:docMk/>
            <pc:sldMk cId="1442867884" sldId="493"/>
            <ac:cxnSpMk id="63" creationId="{6774B5ED-1BB8-FE0E-AEFA-28860D662EE4}"/>
          </ac:cxnSpMkLst>
        </pc:cxnChg>
      </pc:sldChg>
      <pc:sldChg chg="modSp new del mod">
        <pc:chgData name="Minh Tran" userId="59ade502-7af3-4e1d-b883-7a9e2f25f753" providerId="ADAL" clId="{B27C2AB0-6E6F-4507-9BBA-84CD93A8B44E}" dt="2023-08-20T17:51:10.251" v="15962" actId="47"/>
        <pc:sldMkLst>
          <pc:docMk/>
          <pc:sldMk cId="3333366248" sldId="494"/>
        </pc:sldMkLst>
        <pc:spChg chg="mod">
          <ac:chgData name="Minh Tran" userId="59ade502-7af3-4e1d-b883-7a9e2f25f753" providerId="ADAL" clId="{B27C2AB0-6E6F-4507-9BBA-84CD93A8B44E}" dt="2023-08-19T08:25:09.099" v="13418"/>
          <ac:spMkLst>
            <pc:docMk/>
            <pc:sldMk cId="3333366248" sldId="494"/>
            <ac:spMk id="2" creationId="{A5E191C5-B82A-765C-DF47-C03E37928864}"/>
          </ac:spMkLst>
        </pc:spChg>
      </pc:sldChg>
      <pc:sldChg chg="addSp delSp modSp new mod modTransition modClrScheme chgLayout">
        <pc:chgData name="Minh Tran" userId="59ade502-7af3-4e1d-b883-7a9e2f25f753" providerId="ADAL" clId="{B27C2AB0-6E6F-4507-9BBA-84CD93A8B44E}" dt="2023-08-21T11:03:46.275" v="17713"/>
        <pc:sldMkLst>
          <pc:docMk/>
          <pc:sldMk cId="3799228172" sldId="495"/>
        </pc:sldMkLst>
        <pc:spChg chg="mod ord">
          <ac:chgData name="Minh Tran" userId="59ade502-7af3-4e1d-b883-7a9e2f25f753" providerId="ADAL" clId="{B27C2AB0-6E6F-4507-9BBA-84CD93A8B44E}" dt="2023-08-21T04:05:50.016" v="16854" actId="700"/>
          <ac:spMkLst>
            <pc:docMk/>
            <pc:sldMk cId="3799228172" sldId="495"/>
            <ac:spMk id="2" creationId="{023618BD-A2C3-4758-F1CE-0FB01F4FB9DD}"/>
          </ac:spMkLst>
        </pc:spChg>
        <pc:spChg chg="add del mod">
          <ac:chgData name="Minh Tran" userId="59ade502-7af3-4e1d-b883-7a9e2f25f753" providerId="ADAL" clId="{B27C2AB0-6E6F-4507-9BBA-84CD93A8B44E}" dt="2023-08-21T02:19:44.853" v="15997" actId="478"/>
          <ac:spMkLst>
            <pc:docMk/>
            <pc:sldMk cId="3799228172" sldId="495"/>
            <ac:spMk id="3" creationId="{0D177306-B3D4-A4A0-D2AC-7856CE69D93D}"/>
          </ac:spMkLst>
        </pc:spChg>
        <pc:spChg chg="add mod">
          <ac:chgData name="Minh Tran" userId="59ade502-7af3-4e1d-b883-7a9e2f25f753" providerId="ADAL" clId="{B27C2AB0-6E6F-4507-9BBA-84CD93A8B44E}" dt="2023-08-21T04:04:13.410" v="16853" actId="14100"/>
          <ac:spMkLst>
            <pc:docMk/>
            <pc:sldMk cId="3799228172" sldId="495"/>
            <ac:spMk id="4" creationId="{605765BC-467C-3E39-7F80-FAA2ACB7F1C8}"/>
          </ac:spMkLst>
        </pc:spChg>
        <pc:spChg chg="add mod">
          <ac:chgData name="Minh Tran" userId="59ade502-7af3-4e1d-b883-7a9e2f25f753" providerId="ADAL" clId="{B27C2AB0-6E6F-4507-9BBA-84CD93A8B44E}" dt="2023-08-21T04:04:13.410" v="16853" actId="14100"/>
          <ac:spMkLst>
            <pc:docMk/>
            <pc:sldMk cId="3799228172" sldId="495"/>
            <ac:spMk id="6" creationId="{374A780A-B4A2-AE09-9831-E810CCB3DF2F}"/>
          </ac:spMkLst>
        </pc:spChg>
        <pc:spChg chg="add mod">
          <ac:chgData name="Minh Tran" userId="59ade502-7af3-4e1d-b883-7a9e2f25f753" providerId="ADAL" clId="{B27C2AB0-6E6F-4507-9BBA-84CD93A8B44E}" dt="2023-08-21T04:04:13.410" v="16853" actId="14100"/>
          <ac:spMkLst>
            <pc:docMk/>
            <pc:sldMk cId="3799228172" sldId="495"/>
            <ac:spMk id="8" creationId="{E3D7C688-7765-1E1D-0AEF-F17A6EE3443C}"/>
          </ac:spMkLst>
        </pc:spChg>
        <pc:spChg chg="add mod">
          <ac:chgData name="Minh Tran" userId="59ade502-7af3-4e1d-b883-7a9e2f25f753" providerId="ADAL" clId="{B27C2AB0-6E6F-4507-9BBA-84CD93A8B44E}" dt="2023-08-21T03:55:16.973" v="16761" actId="14100"/>
          <ac:spMkLst>
            <pc:docMk/>
            <pc:sldMk cId="3799228172" sldId="495"/>
            <ac:spMk id="10" creationId="{401C6DB6-BE05-80C5-57B0-8B79E63536AE}"/>
          </ac:spMkLst>
        </pc:spChg>
        <pc:spChg chg="mod">
          <ac:chgData name="Minh Tran" userId="59ade502-7af3-4e1d-b883-7a9e2f25f753" providerId="ADAL" clId="{B27C2AB0-6E6F-4507-9BBA-84CD93A8B44E}" dt="2023-08-21T02:19:13.197" v="15994"/>
          <ac:spMkLst>
            <pc:docMk/>
            <pc:sldMk cId="3799228172" sldId="495"/>
            <ac:spMk id="12" creationId="{386D81FC-601B-9496-AB42-A2A7AFBBC74F}"/>
          </ac:spMkLst>
        </pc:spChg>
        <pc:spChg chg="mod">
          <ac:chgData name="Minh Tran" userId="59ade502-7af3-4e1d-b883-7a9e2f25f753" providerId="ADAL" clId="{B27C2AB0-6E6F-4507-9BBA-84CD93A8B44E}" dt="2023-08-21T02:19:13.197" v="15994"/>
          <ac:spMkLst>
            <pc:docMk/>
            <pc:sldMk cId="3799228172" sldId="495"/>
            <ac:spMk id="14" creationId="{D6C17B83-1F25-1621-0315-FCC8461F1204}"/>
          </ac:spMkLst>
        </pc:spChg>
        <pc:spChg chg="add mod">
          <ac:chgData name="Minh Tran" userId="59ade502-7af3-4e1d-b883-7a9e2f25f753" providerId="ADAL" clId="{B27C2AB0-6E6F-4507-9BBA-84CD93A8B44E}" dt="2023-08-21T03:56:57.081" v="16795" actId="1037"/>
          <ac:spMkLst>
            <pc:docMk/>
            <pc:sldMk cId="3799228172" sldId="495"/>
            <ac:spMk id="16" creationId="{DDC3B866-9130-15AA-9DB0-5F5F80871D4C}"/>
          </ac:spMkLst>
        </pc:spChg>
        <pc:spChg chg="add mod">
          <ac:chgData name="Minh Tran" userId="59ade502-7af3-4e1d-b883-7a9e2f25f753" providerId="ADAL" clId="{B27C2AB0-6E6F-4507-9BBA-84CD93A8B44E}" dt="2023-08-21T03:57:07.860" v="16818" actId="1037"/>
          <ac:spMkLst>
            <pc:docMk/>
            <pc:sldMk cId="3799228172" sldId="495"/>
            <ac:spMk id="17" creationId="{D88F03A8-1B63-7F81-9683-5DAB4347CD3E}"/>
          </ac:spMkLst>
        </pc:spChg>
        <pc:spChg chg="mod">
          <ac:chgData name="Minh Tran" userId="59ade502-7af3-4e1d-b883-7a9e2f25f753" providerId="ADAL" clId="{B27C2AB0-6E6F-4507-9BBA-84CD93A8B44E}" dt="2023-08-21T02:19:13.197" v="15994"/>
          <ac:spMkLst>
            <pc:docMk/>
            <pc:sldMk cId="3799228172" sldId="495"/>
            <ac:spMk id="19" creationId="{FC9A3CBF-EF74-4CEB-6D63-CCC685130641}"/>
          </ac:spMkLst>
        </pc:spChg>
        <pc:spChg chg="mod">
          <ac:chgData name="Minh Tran" userId="59ade502-7af3-4e1d-b883-7a9e2f25f753" providerId="ADAL" clId="{B27C2AB0-6E6F-4507-9BBA-84CD93A8B44E}" dt="2023-08-21T02:19:13.197" v="15994"/>
          <ac:spMkLst>
            <pc:docMk/>
            <pc:sldMk cId="3799228172" sldId="495"/>
            <ac:spMk id="21" creationId="{B070535F-2A6D-B44F-49CD-82A49D5BB341}"/>
          </ac:spMkLst>
        </pc:spChg>
        <pc:spChg chg="mod">
          <ac:chgData name="Minh Tran" userId="59ade502-7af3-4e1d-b883-7a9e2f25f753" providerId="ADAL" clId="{B27C2AB0-6E6F-4507-9BBA-84CD93A8B44E}" dt="2023-08-21T02:19:13.197" v="15994"/>
          <ac:spMkLst>
            <pc:docMk/>
            <pc:sldMk cId="3799228172" sldId="495"/>
            <ac:spMk id="23" creationId="{5D1E055F-D2C1-B12C-C89B-60AC684D847F}"/>
          </ac:spMkLst>
        </pc:spChg>
        <pc:spChg chg="mod">
          <ac:chgData name="Minh Tran" userId="59ade502-7af3-4e1d-b883-7a9e2f25f753" providerId="ADAL" clId="{B27C2AB0-6E6F-4507-9BBA-84CD93A8B44E}" dt="2023-08-21T02:19:13.197" v="15994"/>
          <ac:spMkLst>
            <pc:docMk/>
            <pc:sldMk cId="3799228172" sldId="495"/>
            <ac:spMk id="26" creationId="{AAD1CC0C-8CAC-50C7-645A-678148B2CDCA}"/>
          </ac:spMkLst>
        </pc:spChg>
        <pc:spChg chg="mod">
          <ac:chgData name="Minh Tran" userId="59ade502-7af3-4e1d-b883-7a9e2f25f753" providerId="ADAL" clId="{B27C2AB0-6E6F-4507-9BBA-84CD93A8B44E}" dt="2023-08-21T02:19:13.197" v="15994"/>
          <ac:spMkLst>
            <pc:docMk/>
            <pc:sldMk cId="3799228172" sldId="495"/>
            <ac:spMk id="28" creationId="{9D258F60-BFBF-7CE1-570A-85256701DC5C}"/>
          </ac:spMkLst>
        </pc:spChg>
        <pc:spChg chg="mod">
          <ac:chgData name="Minh Tran" userId="59ade502-7af3-4e1d-b883-7a9e2f25f753" providerId="ADAL" clId="{B27C2AB0-6E6F-4507-9BBA-84CD93A8B44E}" dt="2023-08-21T02:19:13.197" v="15994"/>
          <ac:spMkLst>
            <pc:docMk/>
            <pc:sldMk cId="3799228172" sldId="495"/>
            <ac:spMk id="30" creationId="{6AFDE4AD-2C90-F685-2777-DA04BDEA6CB6}"/>
          </ac:spMkLst>
        </pc:spChg>
        <pc:spChg chg="mod">
          <ac:chgData name="Minh Tran" userId="59ade502-7af3-4e1d-b883-7a9e2f25f753" providerId="ADAL" clId="{B27C2AB0-6E6F-4507-9BBA-84CD93A8B44E}" dt="2023-08-21T02:19:13.197" v="15994"/>
          <ac:spMkLst>
            <pc:docMk/>
            <pc:sldMk cId="3799228172" sldId="495"/>
            <ac:spMk id="33" creationId="{8090CD31-9C4A-3A55-560F-6B1366C29FAD}"/>
          </ac:spMkLst>
        </pc:spChg>
        <pc:spChg chg="mod">
          <ac:chgData name="Minh Tran" userId="59ade502-7af3-4e1d-b883-7a9e2f25f753" providerId="ADAL" clId="{B27C2AB0-6E6F-4507-9BBA-84CD93A8B44E}" dt="2023-08-21T02:19:13.197" v="15994"/>
          <ac:spMkLst>
            <pc:docMk/>
            <pc:sldMk cId="3799228172" sldId="495"/>
            <ac:spMk id="35" creationId="{BF306FC8-0B74-3803-F173-5F45BE046155}"/>
          </ac:spMkLst>
        </pc:spChg>
        <pc:spChg chg="mod">
          <ac:chgData name="Minh Tran" userId="59ade502-7af3-4e1d-b883-7a9e2f25f753" providerId="ADAL" clId="{B27C2AB0-6E6F-4507-9BBA-84CD93A8B44E}" dt="2023-08-21T02:19:13.197" v="15994"/>
          <ac:spMkLst>
            <pc:docMk/>
            <pc:sldMk cId="3799228172" sldId="495"/>
            <ac:spMk id="38" creationId="{3FC2CD0A-0380-B1ED-F2A1-A6FB08562C05}"/>
          </ac:spMkLst>
        </pc:spChg>
        <pc:spChg chg="mod">
          <ac:chgData name="Minh Tran" userId="59ade502-7af3-4e1d-b883-7a9e2f25f753" providerId="ADAL" clId="{B27C2AB0-6E6F-4507-9BBA-84CD93A8B44E}" dt="2023-08-21T02:19:13.197" v="15994"/>
          <ac:spMkLst>
            <pc:docMk/>
            <pc:sldMk cId="3799228172" sldId="495"/>
            <ac:spMk id="40" creationId="{81CE8B2A-0825-D297-1CCC-C6BCF9EC1BBD}"/>
          </ac:spMkLst>
        </pc:spChg>
        <pc:spChg chg="mod">
          <ac:chgData name="Minh Tran" userId="59ade502-7af3-4e1d-b883-7a9e2f25f753" providerId="ADAL" clId="{B27C2AB0-6E6F-4507-9BBA-84CD93A8B44E}" dt="2023-08-21T02:19:13.197" v="15994"/>
          <ac:spMkLst>
            <pc:docMk/>
            <pc:sldMk cId="3799228172" sldId="495"/>
            <ac:spMk id="42" creationId="{7FA23B79-A36C-742B-12D6-BF8177D02DF2}"/>
          </ac:spMkLst>
        </pc:spChg>
        <pc:spChg chg="mod">
          <ac:chgData name="Minh Tran" userId="59ade502-7af3-4e1d-b883-7a9e2f25f753" providerId="ADAL" clId="{B27C2AB0-6E6F-4507-9BBA-84CD93A8B44E}" dt="2023-08-21T02:19:13.197" v="15994"/>
          <ac:spMkLst>
            <pc:docMk/>
            <pc:sldMk cId="3799228172" sldId="495"/>
            <ac:spMk id="45" creationId="{4AC231C0-80D3-B9DB-29B0-3BF2E0D41183}"/>
          </ac:spMkLst>
        </pc:spChg>
        <pc:spChg chg="mod">
          <ac:chgData name="Minh Tran" userId="59ade502-7af3-4e1d-b883-7a9e2f25f753" providerId="ADAL" clId="{B27C2AB0-6E6F-4507-9BBA-84CD93A8B44E}" dt="2023-08-21T02:19:13.197" v="15994"/>
          <ac:spMkLst>
            <pc:docMk/>
            <pc:sldMk cId="3799228172" sldId="495"/>
            <ac:spMk id="47" creationId="{43478184-886A-F150-92F6-128A3CBD9078}"/>
          </ac:spMkLst>
        </pc:spChg>
        <pc:spChg chg="mod">
          <ac:chgData name="Minh Tran" userId="59ade502-7af3-4e1d-b883-7a9e2f25f753" providerId="ADAL" clId="{B27C2AB0-6E6F-4507-9BBA-84CD93A8B44E}" dt="2023-08-21T02:19:13.197" v="15994"/>
          <ac:spMkLst>
            <pc:docMk/>
            <pc:sldMk cId="3799228172" sldId="495"/>
            <ac:spMk id="49" creationId="{CCEA11AA-863C-832E-8DE6-39066975A41E}"/>
          </ac:spMkLst>
        </pc:spChg>
        <pc:spChg chg="mod">
          <ac:chgData name="Minh Tran" userId="59ade502-7af3-4e1d-b883-7a9e2f25f753" providerId="ADAL" clId="{B27C2AB0-6E6F-4507-9BBA-84CD93A8B44E}" dt="2023-08-21T02:19:46.246" v="15998" actId="1076"/>
          <ac:spMkLst>
            <pc:docMk/>
            <pc:sldMk cId="3799228172" sldId="495"/>
            <ac:spMk id="52" creationId="{E2F0AB5F-E78D-ED11-6892-794BECB02737}"/>
          </ac:spMkLst>
        </pc:spChg>
        <pc:spChg chg="mod">
          <ac:chgData name="Minh Tran" userId="59ade502-7af3-4e1d-b883-7a9e2f25f753" providerId="ADAL" clId="{B27C2AB0-6E6F-4507-9BBA-84CD93A8B44E}" dt="2023-08-21T02:19:13.197" v="15994"/>
          <ac:spMkLst>
            <pc:docMk/>
            <pc:sldMk cId="3799228172" sldId="495"/>
            <ac:spMk id="55" creationId="{906713FD-C23D-B454-F3B8-00E909BA27B9}"/>
          </ac:spMkLst>
        </pc:spChg>
        <pc:spChg chg="mod">
          <ac:chgData name="Minh Tran" userId="59ade502-7af3-4e1d-b883-7a9e2f25f753" providerId="ADAL" clId="{B27C2AB0-6E6F-4507-9BBA-84CD93A8B44E}" dt="2023-08-21T02:19:13.197" v="15994"/>
          <ac:spMkLst>
            <pc:docMk/>
            <pc:sldMk cId="3799228172" sldId="495"/>
            <ac:spMk id="58" creationId="{84D4E8AC-14C1-23AE-459B-7648CED82F8E}"/>
          </ac:spMkLst>
        </pc:spChg>
        <pc:spChg chg="add del mod">
          <ac:chgData name="Minh Tran" userId="59ade502-7af3-4e1d-b883-7a9e2f25f753" providerId="ADAL" clId="{B27C2AB0-6E6F-4507-9BBA-84CD93A8B44E}" dt="2023-08-21T02:19:50.370" v="15999" actId="478"/>
          <ac:spMkLst>
            <pc:docMk/>
            <pc:sldMk cId="3799228172" sldId="495"/>
            <ac:spMk id="60" creationId="{57E8261F-DEE6-AB80-1F87-B2F941D52DB7}"/>
          </ac:spMkLst>
        </pc:spChg>
        <pc:spChg chg="add del mod">
          <ac:chgData name="Minh Tran" userId="59ade502-7af3-4e1d-b883-7a9e2f25f753" providerId="ADAL" clId="{B27C2AB0-6E6F-4507-9BBA-84CD93A8B44E}" dt="2023-08-21T02:32:29.796" v="16007"/>
          <ac:spMkLst>
            <pc:docMk/>
            <pc:sldMk cId="3799228172" sldId="495"/>
            <ac:spMk id="62" creationId="{F1DCD3C1-75C9-9B53-0179-B872917BA977}"/>
          </ac:spMkLst>
        </pc:spChg>
        <pc:spChg chg="add del mod">
          <ac:chgData name="Minh Tran" userId="59ade502-7af3-4e1d-b883-7a9e2f25f753" providerId="ADAL" clId="{B27C2AB0-6E6F-4507-9BBA-84CD93A8B44E}" dt="2023-08-21T02:32:55.969" v="16013" actId="478"/>
          <ac:spMkLst>
            <pc:docMk/>
            <pc:sldMk cId="3799228172" sldId="495"/>
            <ac:spMk id="64" creationId="{73480022-874B-F2B8-5AE6-DED640D159DF}"/>
          </ac:spMkLst>
        </pc:spChg>
        <pc:spChg chg="add del mod">
          <ac:chgData name="Minh Tran" userId="59ade502-7af3-4e1d-b883-7a9e2f25f753" providerId="ADAL" clId="{B27C2AB0-6E6F-4507-9BBA-84CD93A8B44E}" dt="2023-08-21T02:33:03.330" v="16018"/>
          <ac:spMkLst>
            <pc:docMk/>
            <pc:sldMk cId="3799228172" sldId="495"/>
            <ac:spMk id="66" creationId="{2DF3ECA4-169B-CE6E-322D-12666C0C167F}"/>
          </ac:spMkLst>
        </pc:spChg>
        <pc:spChg chg="add mod">
          <ac:chgData name="Minh Tran" userId="59ade502-7af3-4e1d-b883-7a9e2f25f753" providerId="ADAL" clId="{B27C2AB0-6E6F-4507-9BBA-84CD93A8B44E}" dt="2023-08-21T03:55:16.973" v="16761" actId="14100"/>
          <ac:spMkLst>
            <pc:docMk/>
            <pc:sldMk cId="3799228172" sldId="495"/>
            <ac:spMk id="68" creationId="{52DCB2B4-43AB-B8C6-0CC4-3E77A1C25D29}"/>
          </ac:spMkLst>
        </pc:spChg>
        <pc:spChg chg="add del mod">
          <ac:chgData name="Minh Tran" userId="59ade502-7af3-4e1d-b883-7a9e2f25f753" providerId="ADAL" clId="{B27C2AB0-6E6F-4507-9BBA-84CD93A8B44E}" dt="2023-08-21T02:57:16.564" v="16236"/>
          <ac:spMkLst>
            <pc:docMk/>
            <pc:sldMk cId="3799228172" sldId="495"/>
            <ac:spMk id="71" creationId="{CD4C50B9-1EB6-C896-1197-91C17B0F9805}"/>
          </ac:spMkLst>
        </pc:spChg>
        <pc:spChg chg="add mod topLvl">
          <ac:chgData name="Minh Tran" userId="59ade502-7af3-4e1d-b883-7a9e2f25f753" providerId="ADAL" clId="{B27C2AB0-6E6F-4507-9BBA-84CD93A8B44E}" dt="2023-08-21T04:04:00.603" v="16852" actId="1037"/>
          <ac:spMkLst>
            <pc:docMk/>
            <pc:sldMk cId="3799228172" sldId="495"/>
            <ac:spMk id="73" creationId="{87D4B102-B317-BE1F-3989-141446555656}"/>
          </ac:spMkLst>
        </pc:spChg>
        <pc:spChg chg="add mod">
          <ac:chgData name="Minh Tran" userId="59ade502-7af3-4e1d-b883-7a9e2f25f753" providerId="ADAL" clId="{B27C2AB0-6E6F-4507-9BBA-84CD93A8B44E}" dt="2023-08-21T03:56:57.081" v="16795" actId="1037"/>
          <ac:spMkLst>
            <pc:docMk/>
            <pc:sldMk cId="3799228172" sldId="495"/>
            <ac:spMk id="76" creationId="{96EA8302-A400-0784-4939-1CE08282654A}"/>
          </ac:spMkLst>
        </pc:spChg>
        <pc:spChg chg="add mod">
          <ac:chgData name="Minh Tran" userId="59ade502-7af3-4e1d-b883-7a9e2f25f753" providerId="ADAL" clId="{B27C2AB0-6E6F-4507-9BBA-84CD93A8B44E}" dt="2023-08-21T03:57:07.860" v="16818" actId="1037"/>
          <ac:spMkLst>
            <pc:docMk/>
            <pc:sldMk cId="3799228172" sldId="495"/>
            <ac:spMk id="77" creationId="{D3592863-E4C2-59F3-4E7B-FE2899894F3B}"/>
          </ac:spMkLst>
        </pc:spChg>
        <pc:spChg chg="add mod">
          <ac:chgData name="Minh Tran" userId="59ade502-7af3-4e1d-b883-7a9e2f25f753" providerId="ADAL" clId="{B27C2AB0-6E6F-4507-9BBA-84CD93A8B44E}" dt="2023-08-21T03:57:07.860" v="16818" actId="1037"/>
          <ac:spMkLst>
            <pc:docMk/>
            <pc:sldMk cId="3799228172" sldId="495"/>
            <ac:spMk id="78" creationId="{AB0FA5A0-2857-52D3-B5FD-A02E5EAA8A74}"/>
          </ac:spMkLst>
        </pc:spChg>
        <pc:spChg chg="add del mod">
          <ac:chgData name="Minh Tran" userId="59ade502-7af3-4e1d-b883-7a9e2f25f753" providerId="ADAL" clId="{B27C2AB0-6E6F-4507-9BBA-84CD93A8B44E}" dt="2023-08-21T03:11:06.098" v="16295"/>
          <ac:spMkLst>
            <pc:docMk/>
            <pc:sldMk cId="3799228172" sldId="495"/>
            <ac:spMk id="82" creationId="{BBDDB087-E6CD-4009-36FE-4703C799A2DA}"/>
          </ac:spMkLst>
        </pc:spChg>
        <pc:spChg chg="add del mod">
          <ac:chgData name="Minh Tran" userId="59ade502-7af3-4e1d-b883-7a9e2f25f753" providerId="ADAL" clId="{B27C2AB0-6E6F-4507-9BBA-84CD93A8B44E}" dt="2023-08-21T03:11:10.747" v="16299"/>
          <ac:spMkLst>
            <pc:docMk/>
            <pc:sldMk cId="3799228172" sldId="495"/>
            <ac:spMk id="83" creationId="{70923D78-F0E3-CCDD-D859-FE58F548248D}"/>
          </ac:spMkLst>
        </pc:spChg>
        <pc:spChg chg="add mod topLvl">
          <ac:chgData name="Minh Tran" userId="59ade502-7af3-4e1d-b883-7a9e2f25f753" providerId="ADAL" clId="{B27C2AB0-6E6F-4507-9BBA-84CD93A8B44E}" dt="2023-08-21T03:56:10.813" v="16769" actId="12788"/>
          <ac:spMkLst>
            <pc:docMk/>
            <pc:sldMk cId="3799228172" sldId="495"/>
            <ac:spMk id="84" creationId="{983550FF-8304-AB85-6E9A-BBBE7A04C310}"/>
          </ac:spMkLst>
        </pc:spChg>
        <pc:spChg chg="add del mod">
          <ac:chgData name="Minh Tran" userId="59ade502-7af3-4e1d-b883-7a9e2f25f753" providerId="ADAL" clId="{B27C2AB0-6E6F-4507-9BBA-84CD93A8B44E}" dt="2023-08-21T03:12:49.140" v="16318"/>
          <ac:spMkLst>
            <pc:docMk/>
            <pc:sldMk cId="3799228172" sldId="495"/>
            <ac:spMk id="85" creationId="{6219EA00-F006-4DA5-E780-E1A276519607}"/>
          </ac:spMkLst>
        </pc:spChg>
        <pc:spChg chg="add mod">
          <ac:chgData name="Minh Tran" userId="59ade502-7af3-4e1d-b883-7a9e2f25f753" providerId="ADAL" clId="{B27C2AB0-6E6F-4507-9BBA-84CD93A8B44E}" dt="2023-08-21T03:56:10.813" v="16769" actId="12788"/>
          <ac:spMkLst>
            <pc:docMk/>
            <pc:sldMk cId="3799228172" sldId="495"/>
            <ac:spMk id="87" creationId="{0D3FB51E-D9EE-C1CC-860D-E48BDF5793D1}"/>
          </ac:spMkLst>
        </pc:spChg>
        <pc:spChg chg="mod">
          <ac:chgData name="Minh Tran" userId="59ade502-7af3-4e1d-b883-7a9e2f25f753" providerId="ADAL" clId="{B27C2AB0-6E6F-4507-9BBA-84CD93A8B44E}" dt="2023-08-21T03:56:57.081" v="16795" actId="1037"/>
          <ac:spMkLst>
            <pc:docMk/>
            <pc:sldMk cId="3799228172" sldId="495"/>
            <ac:spMk id="92" creationId="{71C4611E-329A-2448-3477-FD4D3E4E62EF}"/>
          </ac:spMkLst>
        </pc:spChg>
        <pc:spChg chg="mod">
          <ac:chgData name="Minh Tran" userId="59ade502-7af3-4e1d-b883-7a9e2f25f753" providerId="ADAL" clId="{B27C2AB0-6E6F-4507-9BBA-84CD93A8B44E}" dt="2023-08-21T03:56:57.081" v="16795" actId="1037"/>
          <ac:spMkLst>
            <pc:docMk/>
            <pc:sldMk cId="3799228172" sldId="495"/>
            <ac:spMk id="94" creationId="{2AC5DB83-7BA9-2717-BED9-146D3DFC19F0}"/>
          </ac:spMkLst>
        </pc:spChg>
        <pc:spChg chg="mod topLvl">
          <ac:chgData name="Minh Tran" userId="59ade502-7af3-4e1d-b883-7a9e2f25f753" providerId="ADAL" clId="{B27C2AB0-6E6F-4507-9BBA-84CD93A8B44E}" dt="2023-08-21T03:57:07.860" v="16818" actId="1037"/>
          <ac:spMkLst>
            <pc:docMk/>
            <pc:sldMk cId="3799228172" sldId="495"/>
            <ac:spMk id="97" creationId="{B9FCC97E-B1AE-2C60-154F-2BC2E2A01440}"/>
          </ac:spMkLst>
        </pc:spChg>
        <pc:spChg chg="mod">
          <ac:chgData name="Minh Tran" userId="59ade502-7af3-4e1d-b883-7a9e2f25f753" providerId="ADAL" clId="{B27C2AB0-6E6F-4507-9BBA-84CD93A8B44E}" dt="2023-08-21T03:57:07.860" v="16818" actId="1037"/>
          <ac:spMkLst>
            <pc:docMk/>
            <pc:sldMk cId="3799228172" sldId="495"/>
            <ac:spMk id="99" creationId="{133C6636-602D-A7C5-C906-4242EF40D4C0}"/>
          </ac:spMkLst>
        </pc:spChg>
        <pc:spChg chg="add del mod">
          <ac:chgData name="Minh Tran" userId="59ade502-7af3-4e1d-b883-7a9e2f25f753" providerId="ADAL" clId="{B27C2AB0-6E6F-4507-9BBA-84CD93A8B44E}" dt="2023-08-21T03:21:47.588" v="16412"/>
          <ac:spMkLst>
            <pc:docMk/>
            <pc:sldMk cId="3799228172" sldId="495"/>
            <ac:spMk id="101" creationId="{C68C7930-4181-3346-690E-E1EDD25C3043}"/>
          </ac:spMkLst>
        </pc:spChg>
        <pc:spChg chg="add del mod">
          <ac:chgData name="Minh Tran" userId="59ade502-7af3-4e1d-b883-7a9e2f25f753" providerId="ADAL" clId="{B27C2AB0-6E6F-4507-9BBA-84CD93A8B44E}" dt="2023-08-21T03:21:57.016" v="16416"/>
          <ac:spMkLst>
            <pc:docMk/>
            <pc:sldMk cId="3799228172" sldId="495"/>
            <ac:spMk id="102" creationId="{F6AF9364-0A94-0931-9B3D-56BD4B3BA22E}"/>
          </ac:spMkLst>
        </pc:spChg>
        <pc:spChg chg="add mod topLvl">
          <ac:chgData name="Minh Tran" userId="59ade502-7af3-4e1d-b883-7a9e2f25f753" providerId="ADAL" clId="{B27C2AB0-6E6F-4507-9BBA-84CD93A8B44E}" dt="2023-08-21T03:55:16.973" v="16761" actId="14100"/>
          <ac:spMkLst>
            <pc:docMk/>
            <pc:sldMk cId="3799228172" sldId="495"/>
            <ac:spMk id="104" creationId="{231B0A3F-939E-07AB-E1FD-E48B601C4C41}"/>
          </ac:spMkLst>
        </pc:spChg>
        <pc:spChg chg="add del mod">
          <ac:chgData name="Minh Tran" userId="59ade502-7af3-4e1d-b883-7a9e2f25f753" providerId="ADAL" clId="{B27C2AB0-6E6F-4507-9BBA-84CD93A8B44E}" dt="2023-08-21T03:23:58.912" v="16437"/>
          <ac:spMkLst>
            <pc:docMk/>
            <pc:sldMk cId="3799228172" sldId="495"/>
            <ac:spMk id="108" creationId="{CA336099-38B3-A8C3-93D5-6CDFACA3B268}"/>
          </ac:spMkLst>
        </pc:spChg>
        <pc:spChg chg="add mod">
          <ac:chgData name="Minh Tran" userId="59ade502-7af3-4e1d-b883-7a9e2f25f753" providerId="ADAL" clId="{B27C2AB0-6E6F-4507-9BBA-84CD93A8B44E}" dt="2023-08-21T04:02:43.530" v="16836" actId="1037"/>
          <ac:spMkLst>
            <pc:docMk/>
            <pc:sldMk cId="3799228172" sldId="495"/>
            <ac:spMk id="110" creationId="{90360D34-91F5-F06B-268A-DB73250D066C}"/>
          </ac:spMkLst>
        </pc:spChg>
        <pc:spChg chg="mod">
          <ac:chgData name="Minh Tran" userId="59ade502-7af3-4e1d-b883-7a9e2f25f753" providerId="ADAL" clId="{B27C2AB0-6E6F-4507-9BBA-84CD93A8B44E}" dt="2023-08-21T04:02:33.620" v="16830" actId="1038"/>
          <ac:spMkLst>
            <pc:docMk/>
            <pc:sldMk cId="3799228172" sldId="495"/>
            <ac:spMk id="114" creationId="{E6CBEE33-9C8A-02C4-01C9-1B0F93901198}"/>
          </ac:spMkLst>
        </pc:spChg>
        <pc:spChg chg="add mod topLvl">
          <ac:chgData name="Minh Tran" userId="59ade502-7af3-4e1d-b883-7a9e2f25f753" providerId="ADAL" clId="{B27C2AB0-6E6F-4507-9BBA-84CD93A8B44E}" dt="2023-08-21T03:57:07.860" v="16818" actId="1037"/>
          <ac:spMkLst>
            <pc:docMk/>
            <pc:sldMk cId="3799228172" sldId="495"/>
            <ac:spMk id="127" creationId="{3F4A1102-CFDC-198E-EF00-CC46EBA9B1D0}"/>
          </ac:spMkLst>
        </pc:spChg>
        <pc:spChg chg="mod">
          <ac:chgData name="Minh Tran" userId="59ade502-7af3-4e1d-b883-7a9e2f25f753" providerId="ADAL" clId="{B27C2AB0-6E6F-4507-9BBA-84CD93A8B44E}" dt="2023-08-21T03:37:04.341" v="16641" actId="1076"/>
          <ac:spMkLst>
            <pc:docMk/>
            <pc:sldMk cId="3799228172" sldId="495"/>
            <ac:spMk id="129" creationId="{1A04A800-A549-2E93-2EAF-949ADA8AB5DD}"/>
          </ac:spMkLst>
        </pc:spChg>
        <pc:spChg chg="mod">
          <ac:chgData name="Minh Tran" userId="59ade502-7af3-4e1d-b883-7a9e2f25f753" providerId="ADAL" clId="{B27C2AB0-6E6F-4507-9BBA-84CD93A8B44E}" dt="2023-08-21T03:57:07.860" v="16818" actId="1037"/>
          <ac:spMkLst>
            <pc:docMk/>
            <pc:sldMk cId="3799228172" sldId="495"/>
            <ac:spMk id="132" creationId="{420489C8-09AE-061C-A3A1-80C6EC6B547B}"/>
          </ac:spMkLst>
        </pc:spChg>
        <pc:spChg chg="add mod ord">
          <ac:chgData name="Minh Tran" userId="59ade502-7af3-4e1d-b883-7a9e2f25f753" providerId="ADAL" clId="{B27C2AB0-6E6F-4507-9BBA-84CD93A8B44E}" dt="2023-08-21T04:35:09.843" v="16872"/>
          <ac:spMkLst>
            <pc:docMk/>
            <pc:sldMk cId="3799228172" sldId="495"/>
            <ac:spMk id="155" creationId="{E4FD3C8C-BCA4-5C10-C4F9-15D9B9F119F4}"/>
          </ac:spMkLst>
        </pc:spChg>
        <pc:grpChg chg="add del mod">
          <ac:chgData name="Minh Tran" userId="59ade502-7af3-4e1d-b883-7a9e2f25f753" providerId="ADAL" clId="{B27C2AB0-6E6F-4507-9BBA-84CD93A8B44E}" dt="2023-08-21T02:19:54.090" v="16001" actId="478"/>
          <ac:grpSpMkLst>
            <pc:docMk/>
            <pc:sldMk cId="3799228172" sldId="495"/>
            <ac:grpSpMk id="11" creationId="{A16B1BF3-11F4-E009-4007-7ECA6493E42E}"/>
          </ac:grpSpMkLst>
        </pc:grpChg>
        <pc:grpChg chg="mod">
          <ac:chgData name="Minh Tran" userId="59ade502-7af3-4e1d-b883-7a9e2f25f753" providerId="ADAL" clId="{B27C2AB0-6E6F-4507-9BBA-84CD93A8B44E}" dt="2023-08-21T02:19:13.197" v="15994"/>
          <ac:grpSpMkLst>
            <pc:docMk/>
            <pc:sldMk cId="3799228172" sldId="495"/>
            <ac:grpSpMk id="13" creationId="{D7B81B12-6997-F202-61D5-88F40740A76C}"/>
          </ac:grpSpMkLst>
        </pc:grpChg>
        <pc:grpChg chg="add del mod">
          <ac:chgData name="Minh Tran" userId="59ade502-7af3-4e1d-b883-7a9e2f25f753" providerId="ADAL" clId="{B27C2AB0-6E6F-4507-9BBA-84CD93A8B44E}" dt="2023-08-21T02:19:40.347" v="15995" actId="478"/>
          <ac:grpSpMkLst>
            <pc:docMk/>
            <pc:sldMk cId="3799228172" sldId="495"/>
            <ac:grpSpMk id="18" creationId="{B8984876-71B4-A45E-5043-BF26F2D42E18}"/>
          </ac:grpSpMkLst>
        </pc:grpChg>
        <pc:grpChg chg="mod">
          <ac:chgData name="Minh Tran" userId="59ade502-7af3-4e1d-b883-7a9e2f25f753" providerId="ADAL" clId="{B27C2AB0-6E6F-4507-9BBA-84CD93A8B44E}" dt="2023-08-21T02:19:13.197" v="15994"/>
          <ac:grpSpMkLst>
            <pc:docMk/>
            <pc:sldMk cId="3799228172" sldId="495"/>
            <ac:grpSpMk id="20" creationId="{CBA92522-8C65-5A7D-2C2F-A159ACA98F2B}"/>
          </ac:grpSpMkLst>
        </pc:grpChg>
        <pc:grpChg chg="mod">
          <ac:chgData name="Minh Tran" userId="59ade502-7af3-4e1d-b883-7a9e2f25f753" providerId="ADAL" clId="{B27C2AB0-6E6F-4507-9BBA-84CD93A8B44E}" dt="2023-08-21T02:19:13.197" v="15994"/>
          <ac:grpSpMkLst>
            <pc:docMk/>
            <pc:sldMk cId="3799228172" sldId="495"/>
            <ac:grpSpMk id="24" creationId="{F600DB0C-8927-E924-CD9C-920E1B2418F9}"/>
          </ac:grpSpMkLst>
        </pc:grpChg>
        <pc:grpChg chg="mod">
          <ac:chgData name="Minh Tran" userId="59ade502-7af3-4e1d-b883-7a9e2f25f753" providerId="ADAL" clId="{B27C2AB0-6E6F-4507-9BBA-84CD93A8B44E}" dt="2023-08-21T02:19:13.197" v="15994"/>
          <ac:grpSpMkLst>
            <pc:docMk/>
            <pc:sldMk cId="3799228172" sldId="495"/>
            <ac:grpSpMk id="25" creationId="{CF743CA8-B902-1BEF-896B-382AC035475F}"/>
          </ac:grpSpMkLst>
        </pc:grpChg>
        <pc:grpChg chg="add del mod">
          <ac:chgData name="Minh Tran" userId="59ade502-7af3-4e1d-b883-7a9e2f25f753" providerId="ADAL" clId="{B27C2AB0-6E6F-4507-9BBA-84CD93A8B44E}" dt="2023-08-21T02:19:52.208" v="16000" actId="478"/>
          <ac:grpSpMkLst>
            <pc:docMk/>
            <pc:sldMk cId="3799228172" sldId="495"/>
            <ac:grpSpMk id="32" creationId="{91363907-14D1-1AAF-5841-58FDB9A4827C}"/>
          </ac:grpSpMkLst>
        </pc:grpChg>
        <pc:grpChg chg="mod">
          <ac:chgData name="Minh Tran" userId="59ade502-7af3-4e1d-b883-7a9e2f25f753" providerId="ADAL" clId="{B27C2AB0-6E6F-4507-9BBA-84CD93A8B44E}" dt="2023-08-21T02:19:13.197" v="15994"/>
          <ac:grpSpMkLst>
            <pc:docMk/>
            <pc:sldMk cId="3799228172" sldId="495"/>
            <ac:grpSpMk id="34" creationId="{B8DAA018-2D64-9E2B-D23B-6CA6E222171D}"/>
          </ac:grpSpMkLst>
        </pc:grpChg>
        <pc:grpChg chg="add del mod">
          <ac:chgData name="Minh Tran" userId="59ade502-7af3-4e1d-b883-7a9e2f25f753" providerId="ADAL" clId="{B27C2AB0-6E6F-4507-9BBA-84CD93A8B44E}" dt="2023-08-21T02:19:42.919" v="15996" actId="478"/>
          <ac:grpSpMkLst>
            <pc:docMk/>
            <pc:sldMk cId="3799228172" sldId="495"/>
            <ac:grpSpMk id="37" creationId="{D8D53907-7631-8CD1-5070-9C83895277E4}"/>
          </ac:grpSpMkLst>
        </pc:grpChg>
        <pc:grpChg chg="mod">
          <ac:chgData name="Minh Tran" userId="59ade502-7af3-4e1d-b883-7a9e2f25f753" providerId="ADAL" clId="{B27C2AB0-6E6F-4507-9BBA-84CD93A8B44E}" dt="2023-08-21T02:19:13.197" v="15994"/>
          <ac:grpSpMkLst>
            <pc:docMk/>
            <pc:sldMk cId="3799228172" sldId="495"/>
            <ac:grpSpMk id="39" creationId="{30B70FC3-0907-D15E-8ECA-815A61668CBC}"/>
          </ac:grpSpMkLst>
        </pc:grpChg>
        <pc:grpChg chg="mod">
          <ac:chgData name="Minh Tran" userId="59ade502-7af3-4e1d-b883-7a9e2f25f753" providerId="ADAL" clId="{B27C2AB0-6E6F-4507-9BBA-84CD93A8B44E}" dt="2023-08-21T02:19:13.197" v="15994"/>
          <ac:grpSpMkLst>
            <pc:docMk/>
            <pc:sldMk cId="3799228172" sldId="495"/>
            <ac:grpSpMk id="43" creationId="{56D85A92-0A9B-C3A5-3C79-A6578996121D}"/>
          </ac:grpSpMkLst>
        </pc:grpChg>
        <pc:grpChg chg="mod">
          <ac:chgData name="Minh Tran" userId="59ade502-7af3-4e1d-b883-7a9e2f25f753" providerId="ADAL" clId="{B27C2AB0-6E6F-4507-9BBA-84CD93A8B44E}" dt="2023-08-21T02:19:13.197" v="15994"/>
          <ac:grpSpMkLst>
            <pc:docMk/>
            <pc:sldMk cId="3799228172" sldId="495"/>
            <ac:grpSpMk id="44" creationId="{FEDC94B0-578E-1895-3D61-4757872C253B}"/>
          </ac:grpSpMkLst>
        </pc:grpChg>
        <pc:grpChg chg="add del mod">
          <ac:chgData name="Minh Tran" userId="59ade502-7af3-4e1d-b883-7a9e2f25f753" providerId="ADAL" clId="{B27C2AB0-6E6F-4507-9BBA-84CD93A8B44E}" dt="2023-08-21T02:19:50.370" v="15999" actId="478"/>
          <ac:grpSpMkLst>
            <pc:docMk/>
            <pc:sldMk cId="3799228172" sldId="495"/>
            <ac:grpSpMk id="51" creationId="{3F05BC2A-7743-39B5-5B8E-B7CB7764F0A0}"/>
          </ac:grpSpMkLst>
        </pc:grpChg>
        <pc:grpChg chg="add del mod">
          <ac:chgData name="Minh Tran" userId="59ade502-7af3-4e1d-b883-7a9e2f25f753" providerId="ADAL" clId="{B27C2AB0-6E6F-4507-9BBA-84CD93A8B44E}" dt="2023-08-21T02:19:50.370" v="15999" actId="478"/>
          <ac:grpSpMkLst>
            <pc:docMk/>
            <pc:sldMk cId="3799228172" sldId="495"/>
            <ac:grpSpMk id="54" creationId="{CAD7E49D-AC21-3017-BB60-BACBFA01682B}"/>
          </ac:grpSpMkLst>
        </pc:grpChg>
        <pc:grpChg chg="add del mod">
          <ac:chgData name="Minh Tran" userId="59ade502-7af3-4e1d-b883-7a9e2f25f753" providerId="ADAL" clId="{B27C2AB0-6E6F-4507-9BBA-84CD93A8B44E}" dt="2023-08-21T02:19:50.370" v="15999" actId="478"/>
          <ac:grpSpMkLst>
            <pc:docMk/>
            <pc:sldMk cId="3799228172" sldId="495"/>
            <ac:grpSpMk id="57" creationId="{BE0D088B-8E9C-11B6-AD74-F49A2F13BF70}"/>
          </ac:grpSpMkLst>
        </pc:grpChg>
        <pc:grpChg chg="add del mod">
          <ac:chgData name="Minh Tran" userId="59ade502-7af3-4e1d-b883-7a9e2f25f753" providerId="ADAL" clId="{B27C2AB0-6E6F-4507-9BBA-84CD93A8B44E}" dt="2023-08-21T03:04:19.886" v="16254" actId="165"/>
          <ac:grpSpMkLst>
            <pc:docMk/>
            <pc:sldMk cId="3799228172" sldId="495"/>
            <ac:grpSpMk id="74" creationId="{C4798C76-6740-0FA3-48EB-5CA5ABCDEE0C}"/>
          </ac:grpSpMkLst>
        </pc:grpChg>
        <pc:grpChg chg="add del mod">
          <ac:chgData name="Minh Tran" userId="59ade502-7af3-4e1d-b883-7a9e2f25f753" providerId="ADAL" clId="{B27C2AB0-6E6F-4507-9BBA-84CD93A8B44E}" dt="2023-08-21T03:47:25.715" v="16704" actId="165"/>
          <ac:grpSpMkLst>
            <pc:docMk/>
            <pc:sldMk cId="3799228172" sldId="495"/>
            <ac:grpSpMk id="75" creationId="{06E219F7-9987-53EA-5BDA-2CE233700B63}"/>
          </ac:grpSpMkLst>
        </pc:grpChg>
        <pc:grpChg chg="add mod topLvl">
          <ac:chgData name="Minh Tran" userId="59ade502-7af3-4e1d-b883-7a9e2f25f753" providerId="ADAL" clId="{B27C2AB0-6E6F-4507-9BBA-84CD93A8B44E}" dt="2023-08-21T03:56:10.813" v="16769" actId="12788"/>
          <ac:grpSpMkLst>
            <pc:docMk/>
            <pc:sldMk cId="3799228172" sldId="495"/>
            <ac:grpSpMk id="89" creationId="{C8EBA5AF-96D1-0451-F3A4-421A9ECED1BE}"/>
          </ac:grpSpMkLst>
        </pc:grpChg>
        <pc:grpChg chg="add del mod">
          <ac:chgData name="Minh Tran" userId="59ade502-7af3-4e1d-b883-7a9e2f25f753" providerId="ADAL" clId="{B27C2AB0-6E6F-4507-9BBA-84CD93A8B44E}" dt="2023-08-21T03:28:03.790" v="16557" actId="165"/>
          <ac:grpSpMkLst>
            <pc:docMk/>
            <pc:sldMk cId="3799228172" sldId="495"/>
            <ac:grpSpMk id="90" creationId="{B6BB470A-67B0-AD80-59D7-3A4EF365D52B}"/>
          </ac:grpSpMkLst>
        </pc:grpChg>
        <pc:grpChg chg="add mod">
          <ac:chgData name="Minh Tran" userId="59ade502-7af3-4e1d-b883-7a9e2f25f753" providerId="ADAL" clId="{B27C2AB0-6E6F-4507-9BBA-84CD93A8B44E}" dt="2023-08-21T03:56:57.081" v="16795" actId="1037"/>
          <ac:grpSpMkLst>
            <pc:docMk/>
            <pc:sldMk cId="3799228172" sldId="495"/>
            <ac:grpSpMk id="91" creationId="{D82057C9-4B5A-4C00-315A-9024E9F1D1CF}"/>
          </ac:grpSpMkLst>
        </pc:grpChg>
        <pc:grpChg chg="mod">
          <ac:chgData name="Minh Tran" userId="59ade502-7af3-4e1d-b883-7a9e2f25f753" providerId="ADAL" clId="{B27C2AB0-6E6F-4507-9BBA-84CD93A8B44E}" dt="2023-08-21T03:56:57.081" v="16795" actId="1037"/>
          <ac:grpSpMkLst>
            <pc:docMk/>
            <pc:sldMk cId="3799228172" sldId="495"/>
            <ac:grpSpMk id="93" creationId="{3179ABA3-7065-C3F1-9C78-9A443780449F}"/>
          </ac:grpSpMkLst>
        </pc:grpChg>
        <pc:grpChg chg="add del mod">
          <ac:chgData name="Minh Tran" userId="59ade502-7af3-4e1d-b883-7a9e2f25f753" providerId="ADAL" clId="{B27C2AB0-6E6F-4507-9BBA-84CD93A8B44E}" dt="2023-08-21T03:40:20.537" v="16697" actId="165"/>
          <ac:grpSpMkLst>
            <pc:docMk/>
            <pc:sldMk cId="3799228172" sldId="495"/>
            <ac:grpSpMk id="96" creationId="{E2E84995-636A-838D-2783-4B76037955A4}"/>
          </ac:grpSpMkLst>
        </pc:grpChg>
        <pc:grpChg chg="mod topLvl">
          <ac:chgData name="Minh Tran" userId="59ade502-7af3-4e1d-b883-7a9e2f25f753" providerId="ADAL" clId="{B27C2AB0-6E6F-4507-9BBA-84CD93A8B44E}" dt="2023-08-21T03:57:07.860" v="16818" actId="1037"/>
          <ac:grpSpMkLst>
            <pc:docMk/>
            <pc:sldMk cId="3799228172" sldId="495"/>
            <ac:grpSpMk id="98" creationId="{FCC2EE00-1A38-AC03-1AC5-B6922A6244F8}"/>
          </ac:grpSpMkLst>
        </pc:grpChg>
        <pc:grpChg chg="add del mod">
          <ac:chgData name="Minh Tran" userId="59ade502-7af3-4e1d-b883-7a9e2f25f753" providerId="ADAL" clId="{B27C2AB0-6E6F-4507-9BBA-84CD93A8B44E}" dt="2023-08-21T03:23:27.834" v="16431" actId="165"/>
          <ac:grpSpMkLst>
            <pc:docMk/>
            <pc:sldMk cId="3799228172" sldId="495"/>
            <ac:grpSpMk id="107" creationId="{9F7AEC38-884D-A960-75A3-1AB164ACF8B7}"/>
          </ac:grpSpMkLst>
        </pc:grpChg>
        <pc:grpChg chg="add mod">
          <ac:chgData name="Minh Tran" userId="59ade502-7af3-4e1d-b883-7a9e2f25f753" providerId="ADAL" clId="{B27C2AB0-6E6F-4507-9BBA-84CD93A8B44E}" dt="2023-08-21T04:02:43.530" v="16836" actId="1037"/>
          <ac:grpSpMkLst>
            <pc:docMk/>
            <pc:sldMk cId="3799228172" sldId="495"/>
            <ac:grpSpMk id="112" creationId="{DB2C83FC-0221-8FFD-B8FF-89A7ECCFA11B}"/>
          </ac:grpSpMkLst>
        </pc:grpChg>
        <pc:grpChg chg="add mod">
          <ac:chgData name="Minh Tran" userId="59ade502-7af3-4e1d-b883-7a9e2f25f753" providerId="ADAL" clId="{B27C2AB0-6E6F-4507-9BBA-84CD93A8B44E}" dt="2023-08-21T04:02:33.620" v="16830" actId="1038"/>
          <ac:grpSpMkLst>
            <pc:docMk/>
            <pc:sldMk cId="3799228172" sldId="495"/>
            <ac:grpSpMk id="113" creationId="{876911B5-F659-2E91-9AB5-57AB2708DCE1}"/>
          </ac:grpSpMkLst>
        </pc:grpChg>
        <pc:grpChg chg="add mod">
          <ac:chgData name="Minh Tran" userId="59ade502-7af3-4e1d-b883-7a9e2f25f753" providerId="ADAL" clId="{B27C2AB0-6E6F-4507-9BBA-84CD93A8B44E}" dt="2023-08-21T03:56:10.813" v="16769" actId="12788"/>
          <ac:grpSpMkLst>
            <pc:docMk/>
            <pc:sldMk cId="3799228172" sldId="495"/>
            <ac:grpSpMk id="126" creationId="{D825A588-D650-BE38-052A-3C76D605EA4D}"/>
          </ac:grpSpMkLst>
        </pc:grpChg>
        <pc:grpChg chg="add del mod">
          <ac:chgData name="Minh Tran" userId="59ade502-7af3-4e1d-b883-7a9e2f25f753" providerId="ADAL" clId="{B27C2AB0-6E6F-4507-9BBA-84CD93A8B44E}" dt="2023-08-21T03:37:11.810" v="16642" actId="478"/>
          <ac:grpSpMkLst>
            <pc:docMk/>
            <pc:sldMk cId="3799228172" sldId="495"/>
            <ac:grpSpMk id="128" creationId="{64C989C9-3A27-4867-1C20-6E77E74C0597}"/>
          </ac:grpSpMkLst>
        </pc:grpChg>
        <pc:grpChg chg="add mod topLvl">
          <ac:chgData name="Minh Tran" userId="59ade502-7af3-4e1d-b883-7a9e2f25f753" providerId="ADAL" clId="{B27C2AB0-6E6F-4507-9BBA-84CD93A8B44E}" dt="2023-08-21T03:57:07.860" v="16818" actId="1037"/>
          <ac:grpSpMkLst>
            <pc:docMk/>
            <pc:sldMk cId="3799228172" sldId="495"/>
            <ac:grpSpMk id="131" creationId="{46B10D8F-860B-60A2-CAB3-C3F541D3805B}"/>
          </ac:grpSpMkLst>
        </pc:grpChg>
        <pc:grpChg chg="add del mod">
          <ac:chgData name="Minh Tran" userId="59ade502-7af3-4e1d-b883-7a9e2f25f753" providerId="ADAL" clId="{B27C2AB0-6E6F-4507-9BBA-84CD93A8B44E}" dt="2023-08-21T03:38:32.566" v="16666" actId="165"/>
          <ac:grpSpMkLst>
            <pc:docMk/>
            <pc:sldMk cId="3799228172" sldId="495"/>
            <ac:grpSpMk id="135" creationId="{5472AC84-415C-4852-86BB-8303FB112DC7}"/>
          </ac:grpSpMkLst>
        </pc:grpChg>
        <pc:grpChg chg="add mod">
          <ac:chgData name="Minh Tran" userId="59ade502-7af3-4e1d-b883-7a9e2f25f753" providerId="ADAL" clId="{B27C2AB0-6E6F-4507-9BBA-84CD93A8B44E}" dt="2023-08-21T03:57:07.860" v="16818" actId="1037"/>
          <ac:grpSpMkLst>
            <pc:docMk/>
            <pc:sldMk cId="3799228172" sldId="495"/>
            <ac:grpSpMk id="136" creationId="{F565F948-0E54-3A64-1E89-C1DD79DCDDF1}"/>
          </ac:grpSpMkLst>
        </pc:grpChg>
        <pc:grpChg chg="add mod">
          <ac:chgData name="Minh Tran" userId="59ade502-7af3-4e1d-b883-7a9e2f25f753" providerId="ADAL" clId="{B27C2AB0-6E6F-4507-9BBA-84CD93A8B44E}" dt="2023-08-21T03:57:07.860" v="16818" actId="1037"/>
          <ac:grpSpMkLst>
            <pc:docMk/>
            <pc:sldMk cId="3799228172" sldId="495"/>
            <ac:grpSpMk id="141" creationId="{19F43937-7AB7-9FC8-177E-5802016B3633}"/>
          </ac:grpSpMkLst>
        </pc:grpChg>
        <pc:grpChg chg="add mod">
          <ac:chgData name="Minh Tran" userId="59ade502-7af3-4e1d-b883-7a9e2f25f753" providerId="ADAL" clId="{B27C2AB0-6E6F-4507-9BBA-84CD93A8B44E}" dt="2023-08-21T04:04:00.603" v="16852" actId="1037"/>
          <ac:grpSpMkLst>
            <pc:docMk/>
            <pc:sldMk cId="3799228172" sldId="495"/>
            <ac:grpSpMk id="142" creationId="{A39132FE-C462-EEE6-CE2C-8DAA05E782DC}"/>
          </ac:grpSpMkLst>
        </pc:grpChg>
        <pc:picChg chg="add mod">
          <ac:chgData name="Minh Tran" userId="59ade502-7af3-4e1d-b883-7a9e2f25f753" providerId="ADAL" clId="{B27C2AB0-6E6F-4507-9BBA-84CD93A8B44E}" dt="2023-08-21T03:51:51.298" v="16757" actId="1035"/>
          <ac:picMkLst>
            <pc:docMk/>
            <pc:sldMk cId="3799228172" sldId="495"/>
            <ac:picMk id="5" creationId="{7D939A4F-5C2C-C8CD-C2A0-3E19C4000F56}"/>
          </ac:picMkLst>
        </pc:picChg>
        <pc:picChg chg="add mod">
          <ac:chgData name="Minh Tran" userId="59ade502-7af3-4e1d-b883-7a9e2f25f753" providerId="ADAL" clId="{B27C2AB0-6E6F-4507-9BBA-84CD93A8B44E}" dt="2023-08-21T03:51:36.752" v="16742" actId="1036"/>
          <ac:picMkLst>
            <pc:docMk/>
            <pc:sldMk cId="3799228172" sldId="495"/>
            <ac:picMk id="7" creationId="{88E2A2C5-6DA9-B549-9822-F01758323FD4}"/>
          </ac:picMkLst>
        </pc:picChg>
        <pc:picChg chg="add mod">
          <ac:chgData name="Minh Tran" userId="59ade502-7af3-4e1d-b883-7a9e2f25f753" providerId="ADAL" clId="{B27C2AB0-6E6F-4507-9BBA-84CD93A8B44E}" dt="2023-08-21T03:03:51.276" v="16251" actId="1076"/>
          <ac:picMkLst>
            <pc:docMk/>
            <pc:sldMk cId="3799228172" sldId="495"/>
            <ac:picMk id="9" creationId="{11614BD9-5645-9F35-9B4A-B583A6C2105C}"/>
          </ac:picMkLst>
        </pc:picChg>
        <pc:picChg chg="mod">
          <ac:chgData name="Minh Tran" userId="59ade502-7af3-4e1d-b883-7a9e2f25f753" providerId="ADAL" clId="{B27C2AB0-6E6F-4507-9BBA-84CD93A8B44E}" dt="2023-08-21T02:19:13.197" v="15994"/>
          <ac:picMkLst>
            <pc:docMk/>
            <pc:sldMk cId="3799228172" sldId="495"/>
            <ac:picMk id="15" creationId="{E3AE35DF-5314-CC8D-34ED-EA5D60AE6137}"/>
          </ac:picMkLst>
        </pc:picChg>
        <pc:picChg chg="mod">
          <ac:chgData name="Minh Tran" userId="59ade502-7af3-4e1d-b883-7a9e2f25f753" providerId="ADAL" clId="{B27C2AB0-6E6F-4507-9BBA-84CD93A8B44E}" dt="2023-08-21T02:19:13.197" v="15994"/>
          <ac:picMkLst>
            <pc:docMk/>
            <pc:sldMk cId="3799228172" sldId="495"/>
            <ac:picMk id="22" creationId="{16F760FE-AEF4-547D-7338-AD4C27C7276E}"/>
          </ac:picMkLst>
        </pc:picChg>
        <pc:picChg chg="mod">
          <ac:chgData name="Minh Tran" userId="59ade502-7af3-4e1d-b883-7a9e2f25f753" providerId="ADAL" clId="{B27C2AB0-6E6F-4507-9BBA-84CD93A8B44E}" dt="2023-08-21T02:19:13.197" v="15994"/>
          <ac:picMkLst>
            <pc:docMk/>
            <pc:sldMk cId="3799228172" sldId="495"/>
            <ac:picMk id="27" creationId="{7C51EEAF-D944-AE14-0589-9BB74C7C171D}"/>
          </ac:picMkLst>
        </pc:picChg>
        <pc:picChg chg="mod">
          <ac:chgData name="Minh Tran" userId="59ade502-7af3-4e1d-b883-7a9e2f25f753" providerId="ADAL" clId="{B27C2AB0-6E6F-4507-9BBA-84CD93A8B44E}" dt="2023-08-21T02:19:13.197" v="15994"/>
          <ac:picMkLst>
            <pc:docMk/>
            <pc:sldMk cId="3799228172" sldId="495"/>
            <ac:picMk id="29" creationId="{E333E666-7039-1386-1031-5CD3B7B41D41}"/>
          </ac:picMkLst>
        </pc:picChg>
        <pc:picChg chg="mod">
          <ac:chgData name="Minh Tran" userId="59ade502-7af3-4e1d-b883-7a9e2f25f753" providerId="ADAL" clId="{B27C2AB0-6E6F-4507-9BBA-84CD93A8B44E}" dt="2023-08-21T02:19:13.197" v="15994"/>
          <ac:picMkLst>
            <pc:docMk/>
            <pc:sldMk cId="3799228172" sldId="495"/>
            <ac:picMk id="31" creationId="{EBF750FF-191D-A4D9-327B-E59F9530D72F}"/>
          </ac:picMkLst>
        </pc:picChg>
        <pc:picChg chg="mod">
          <ac:chgData name="Minh Tran" userId="59ade502-7af3-4e1d-b883-7a9e2f25f753" providerId="ADAL" clId="{B27C2AB0-6E6F-4507-9BBA-84CD93A8B44E}" dt="2023-08-21T02:19:13.197" v="15994"/>
          <ac:picMkLst>
            <pc:docMk/>
            <pc:sldMk cId="3799228172" sldId="495"/>
            <ac:picMk id="36" creationId="{50D87DC6-11E6-C08B-20CE-85AEED2B5B80}"/>
          </ac:picMkLst>
        </pc:picChg>
        <pc:picChg chg="mod">
          <ac:chgData name="Minh Tran" userId="59ade502-7af3-4e1d-b883-7a9e2f25f753" providerId="ADAL" clId="{B27C2AB0-6E6F-4507-9BBA-84CD93A8B44E}" dt="2023-08-21T02:19:13.197" v="15994"/>
          <ac:picMkLst>
            <pc:docMk/>
            <pc:sldMk cId="3799228172" sldId="495"/>
            <ac:picMk id="41" creationId="{EC30D551-9E55-16B4-A632-0B6412EA91B3}"/>
          </ac:picMkLst>
        </pc:picChg>
        <pc:picChg chg="mod">
          <ac:chgData name="Minh Tran" userId="59ade502-7af3-4e1d-b883-7a9e2f25f753" providerId="ADAL" clId="{B27C2AB0-6E6F-4507-9BBA-84CD93A8B44E}" dt="2023-08-21T02:19:13.197" v="15994"/>
          <ac:picMkLst>
            <pc:docMk/>
            <pc:sldMk cId="3799228172" sldId="495"/>
            <ac:picMk id="46" creationId="{47AEC11B-E41D-F2BF-2452-78368EB39677}"/>
          </ac:picMkLst>
        </pc:picChg>
        <pc:picChg chg="mod">
          <ac:chgData name="Minh Tran" userId="59ade502-7af3-4e1d-b883-7a9e2f25f753" providerId="ADAL" clId="{B27C2AB0-6E6F-4507-9BBA-84CD93A8B44E}" dt="2023-08-21T02:19:13.197" v="15994"/>
          <ac:picMkLst>
            <pc:docMk/>
            <pc:sldMk cId="3799228172" sldId="495"/>
            <ac:picMk id="48" creationId="{73C44392-6202-E075-160B-0C714F97EDDB}"/>
          </ac:picMkLst>
        </pc:picChg>
        <pc:picChg chg="mod">
          <ac:chgData name="Minh Tran" userId="59ade502-7af3-4e1d-b883-7a9e2f25f753" providerId="ADAL" clId="{B27C2AB0-6E6F-4507-9BBA-84CD93A8B44E}" dt="2023-08-21T02:19:13.197" v="15994"/>
          <ac:picMkLst>
            <pc:docMk/>
            <pc:sldMk cId="3799228172" sldId="495"/>
            <ac:picMk id="50" creationId="{35F41CF2-C424-17C0-334D-F77D38274FD4}"/>
          </ac:picMkLst>
        </pc:picChg>
        <pc:picChg chg="mod">
          <ac:chgData name="Minh Tran" userId="59ade502-7af3-4e1d-b883-7a9e2f25f753" providerId="ADAL" clId="{B27C2AB0-6E6F-4507-9BBA-84CD93A8B44E}" dt="2023-08-21T02:19:46.246" v="15998" actId="1076"/>
          <ac:picMkLst>
            <pc:docMk/>
            <pc:sldMk cId="3799228172" sldId="495"/>
            <ac:picMk id="53" creationId="{C6ED3A90-0FB3-A955-D410-932AB9388702}"/>
          </ac:picMkLst>
        </pc:picChg>
        <pc:picChg chg="mod">
          <ac:chgData name="Minh Tran" userId="59ade502-7af3-4e1d-b883-7a9e2f25f753" providerId="ADAL" clId="{B27C2AB0-6E6F-4507-9BBA-84CD93A8B44E}" dt="2023-08-21T02:19:13.197" v="15994"/>
          <ac:picMkLst>
            <pc:docMk/>
            <pc:sldMk cId="3799228172" sldId="495"/>
            <ac:picMk id="56" creationId="{ED080F02-67C8-5F82-236E-9FBC82902278}"/>
          </ac:picMkLst>
        </pc:picChg>
        <pc:picChg chg="mod">
          <ac:chgData name="Minh Tran" userId="59ade502-7af3-4e1d-b883-7a9e2f25f753" providerId="ADAL" clId="{B27C2AB0-6E6F-4507-9BBA-84CD93A8B44E}" dt="2023-08-21T02:19:13.197" v="15994"/>
          <ac:picMkLst>
            <pc:docMk/>
            <pc:sldMk cId="3799228172" sldId="495"/>
            <ac:picMk id="59" creationId="{F36F6508-023A-796D-4991-29CF6F749465}"/>
          </ac:picMkLst>
        </pc:picChg>
        <pc:picChg chg="add del mod">
          <ac:chgData name="Minh Tran" userId="59ade502-7af3-4e1d-b883-7a9e2f25f753" providerId="ADAL" clId="{B27C2AB0-6E6F-4507-9BBA-84CD93A8B44E}" dt="2023-08-21T02:32:29.796" v="16007"/>
          <ac:picMkLst>
            <pc:docMk/>
            <pc:sldMk cId="3799228172" sldId="495"/>
            <ac:picMk id="63" creationId="{82825930-D445-EE65-EE17-3AA49C54E922}"/>
          </ac:picMkLst>
        </pc:picChg>
        <pc:picChg chg="add del mod">
          <ac:chgData name="Minh Tran" userId="59ade502-7af3-4e1d-b883-7a9e2f25f753" providerId="ADAL" clId="{B27C2AB0-6E6F-4507-9BBA-84CD93A8B44E}" dt="2023-08-21T02:32:58.006" v="16014" actId="478"/>
          <ac:picMkLst>
            <pc:docMk/>
            <pc:sldMk cId="3799228172" sldId="495"/>
            <ac:picMk id="65" creationId="{A46F3BA0-F689-6BCC-2186-1680FA59A2FC}"/>
          </ac:picMkLst>
        </pc:picChg>
        <pc:picChg chg="add del mod">
          <ac:chgData name="Minh Tran" userId="59ade502-7af3-4e1d-b883-7a9e2f25f753" providerId="ADAL" clId="{B27C2AB0-6E6F-4507-9BBA-84CD93A8B44E}" dt="2023-08-21T02:33:03.330" v="16018"/>
          <ac:picMkLst>
            <pc:docMk/>
            <pc:sldMk cId="3799228172" sldId="495"/>
            <ac:picMk id="67" creationId="{D1BA6C37-66B6-7A27-AD19-860C4E3B8743}"/>
          </ac:picMkLst>
        </pc:picChg>
        <pc:picChg chg="add mod">
          <ac:chgData name="Minh Tran" userId="59ade502-7af3-4e1d-b883-7a9e2f25f753" providerId="ADAL" clId="{B27C2AB0-6E6F-4507-9BBA-84CD93A8B44E}" dt="2023-08-21T03:03:58.901" v="16253" actId="1076"/>
          <ac:picMkLst>
            <pc:docMk/>
            <pc:sldMk cId="3799228172" sldId="495"/>
            <ac:picMk id="69" creationId="{605DB970-1764-035D-D99E-216FBE6C49AB}"/>
          </ac:picMkLst>
        </pc:picChg>
        <pc:picChg chg="add del mod">
          <ac:chgData name="Minh Tran" userId="59ade502-7af3-4e1d-b883-7a9e2f25f753" providerId="ADAL" clId="{B27C2AB0-6E6F-4507-9BBA-84CD93A8B44E}" dt="2023-08-21T02:57:16.564" v="16236"/>
          <ac:picMkLst>
            <pc:docMk/>
            <pc:sldMk cId="3799228172" sldId="495"/>
            <ac:picMk id="70" creationId="{36F668EF-DD06-3BE0-3E21-F962A4ED7468}"/>
          </ac:picMkLst>
        </pc:picChg>
        <pc:picChg chg="add mod topLvl">
          <ac:chgData name="Minh Tran" userId="59ade502-7af3-4e1d-b883-7a9e2f25f753" providerId="ADAL" clId="{B27C2AB0-6E6F-4507-9BBA-84CD93A8B44E}" dt="2023-08-21T04:04:00.603" v="16852" actId="1037"/>
          <ac:picMkLst>
            <pc:docMk/>
            <pc:sldMk cId="3799228172" sldId="495"/>
            <ac:picMk id="72" creationId="{0C7AF1CA-3F3D-16C1-1E1B-A25AC2EF2C91}"/>
          </ac:picMkLst>
        </pc:picChg>
        <pc:picChg chg="add mod">
          <ac:chgData name="Minh Tran" userId="59ade502-7af3-4e1d-b883-7a9e2f25f753" providerId="ADAL" clId="{B27C2AB0-6E6F-4507-9BBA-84CD93A8B44E}" dt="2023-08-21T03:56:57.081" v="16795" actId="1037"/>
          <ac:picMkLst>
            <pc:docMk/>
            <pc:sldMk cId="3799228172" sldId="495"/>
            <ac:picMk id="79" creationId="{23EAF57F-F2B5-CBE3-C9FA-AED5A235D869}"/>
          </ac:picMkLst>
        </pc:picChg>
        <pc:picChg chg="add mod">
          <ac:chgData name="Minh Tran" userId="59ade502-7af3-4e1d-b883-7a9e2f25f753" providerId="ADAL" clId="{B27C2AB0-6E6F-4507-9BBA-84CD93A8B44E}" dt="2023-08-21T03:57:07.860" v="16818" actId="1037"/>
          <ac:picMkLst>
            <pc:docMk/>
            <pc:sldMk cId="3799228172" sldId="495"/>
            <ac:picMk id="80" creationId="{B1539E5D-79A9-513E-5767-E6CAC9E7AC0C}"/>
          </ac:picMkLst>
        </pc:picChg>
        <pc:picChg chg="add mod">
          <ac:chgData name="Minh Tran" userId="59ade502-7af3-4e1d-b883-7a9e2f25f753" providerId="ADAL" clId="{B27C2AB0-6E6F-4507-9BBA-84CD93A8B44E}" dt="2023-08-21T03:57:07.860" v="16818" actId="1037"/>
          <ac:picMkLst>
            <pc:docMk/>
            <pc:sldMk cId="3799228172" sldId="495"/>
            <ac:picMk id="81" creationId="{A3BEBD31-3305-247C-F7D4-456A10EA2055}"/>
          </ac:picMkLst>
        </pc:picChg>
        <pc:picChg chg="add del mod">
          <ac:chgData name="Minh Tran" userId="59ade502-7af3-4e1d-b883-7a9e2f25f753" providerId="ADAL" clId="{B27C2AB0-6E6F-4507-9BBA-84CD93A8B44E}" dt="2023-08-21T03:12:49.140" v="16318"/>
          <ac:picMkLst>
            <pc:docMk/>
            <pc:sldMk cId="3799228172" sldId="495"/>
            <ac:picMk id="86" creationId="{3D2FD823-8F4B-616F-BA3C-943A6F07AD18}"/>
          </ac:picMkLst>
        </pc:picChg>
        <pc:picChg chg="add mod">
          <ac:chgData name="Minh Tran" userId="59ade502-7af3-4e1d-b883-7a9e2f25f753" providerId="ADAL" clId="{B27C2AB0-6E6F-4507-9BBA-84CD93A8B44E}" dt="2023-08-21T03:56:10.813" v="16769" actId="12788"/>
          <ac:picMkLst>
            <pc:docMk/>
            <pc:sldMk cId="3799228172" sldId="495"/>
            <ac:picMk id="88" creationId="{653C41F9-9C65-BD09-5A29-AAF8571F40AC}"/>
          </ac:picMkLst>
        </pc:picChg>
        <pc:picChg chg="mod">
          <ac:chgData name="Minh Tran" userId="59ade502-7af3-4e1d-b883-7a9e2f25f753" providerId="ADAL" clId="{B27C2AB0-6E6F-4507-9BBA-84CD93A8B44E}" dt="2023-08-21T03:56:57.081" v="16795" actId="1037"/>
          <ac:picMkLst>
            <pc:docMk/>
            <pc:sldMk cId="3799228172" sldId="495"/>
            <ac:picMk id="95" creationId="{871F5C40-0800-9651-8382-1EF4FC786AAC}"/>
          </ac:picMkLst>
        </pc:picChg>
        <pc:picChg chg="mod">
          <ac:chgData name="Minh Tran" userId="59ade502-7af3-4e1d-b883-7a9e2f25f753" providerId="ADAL" clId="{B27C2AB0-6E6F-4507-9BBA-84CD93A8B44E}" dt="2023-08-21T03:57:07.860" v="16818" actId="1037"/>
          <ac:picMkLst>
            <pc:docMk/>
            <pc:sldMk cId="3799228172" sldId="495"/>
            <ac:picMk id="100" creationId="{21B4DF4E-E5AE-6A82-F807-FAD5B2EFB38B}"/>
          </ac:picMkLst>
        </pc:picChg>
        <pc:picChg chg="add del mod">
          <ac:chgData name="Minh Tran" userId="59ade502-7af3-4e1d-b883-7a9e2f25f753" providerId="ADAL" clId="{B27C2AB0-6E6F-4507-9BBA-84CD93A8B44E}" dt="2023-08-21T03:21:57.016" v="16416"/>
          <ac:picMkLst>
            <pc:docMk/>
            <pc:sldMk cId="3799228172" sldId="495"/>
            <ac:picMk id="103" creationId="{6BB08081-033B-2F69-F34E-A630071489DB}"/>
          </ac:picMkLst>
        </pc:picChg>
        <pc:picChg chg="add del mod">
          <ac:chgData name="Minh Tran" userId="59ade502-7af3-4e1d-b883-7a9e2f25f753" providerId="ADAL" clId="{B27C2AB0-6E6F-4507-9BBA-84CD93A8B44E}" dt="2023-08-21T03:22:41.457" v="16420" actId="478"/>
          <ac:picMkLst>
            <pc:docMk/>
            <pc:sldMk cId="3799228172" sldId="495"/>
            <ac:picMk id="105" creationId="{E1A29C7D-68B0-A2BE-7742-B51A6CAD1D52}"/>
          </ac:picMkLst>
        </pc:picChg>
        <pc:picChg chg="add mod topLvl">
          <ac:chgData name="Minh Tran" userId="59ade502-7af3-4e1d-b883-7a9e2f25f753" providerId="ADAL" clId="{B27C2AB0-6E6F-4507-9BBA-84CD93A8B44E}" dt="2023-08-21T03:23:27.834" v="16431" actId="165"/>
          <ac:picMkLst>
            <pc:docMk/>
            <pc:sldMk cId="3799228172" sldId="495"/>
            <ac:picMk id="106" creationId="{55C5B497-57F2-F2C3-9408-23A06C659D11}"/>
          </ac:picMkLst>
        </pc:picChg>
        <pc:picChg chg="add del mod">
          <ac:chgData name="Minh Tran" userId="59ade502-7af3-4e1d-b883-7a9e2f25f753" providerId="ADAL" clId="{B27C2AB0-6E6F-4507-9BBA-84CD93A8B44E}" dt="2023-08-21T03:23:58.912" v="16437"/>
          <ac:picMkLst>
            <pc:docMk/>
            <pc:sldMk cId="3799228172" sldId="495"/>
            <ac:picMk id="109" creationId="{097231F0-B4F1-ACF0-DAF7-1D53C4F2357F}"/>
          </ac:picMkLst>
        </pc:picChg>
        <pc:picChg chg="add mod">
          <ac:chgData name="Minh Tran" userId="59ade502-7af3-4e1d-b883-7a9e2f25f753" providerId="ADAL" clId="{B27C2AB0-6E6F-4507-9BBA-84CD93A8B44E}" dt="2023-08-21T04:02:43.530" v="16836" actId="1037"/>
          <ac:picMkLst>
            <pc:docMk/>
            <pc:sldMk cId="3799228172" sldId="495"/>
            <ac:picMk id="111" creationId="{DBD67D34-7184-058D-EB5F-D72481EA0F68}"/>
          </ac:picMkLst>
        </pc:picChg>
        <pc:picChg chg="mod">
          <ac:chgData name="Minh Tran" userId="59ade502-7af3-4e1d-b883-7a9e2f25f753" providerId="ADAL" clId="{B27C2AB0-6E6F-4507-9BBA-84CD93A8B44E}" dt="2023-08-21T04:02:33.620" v="16830" actId="1038"/>
          <ac:picMkLst>
            <pc:docMk/>
            <pc:sldMk cId="3799228172" sldId="495"/>
            <ac:picMk id="115" creationId="{C1410524-3306-772E-95E6-950505A82951}"/>
          </ac:picMkLst>
        </pc:picChg>
        <pc:picChg chg="mod">
          <ac:chgData name="Minh Tran" userId="59ade502-7af3-4e1d-b883-7a9e2f25f753" providerId="ADAL" clId="{B27C2AB0-6E6F-4507-9BBA-84CD93A8B44E}" dt="2023-08-21T03:37:04.341" v="16641" actId="1076"/>
          <ac:picMkLst>
            <pc:docMk/>
            <pc:sldMk cId="3799228172" sldId="495"/>
            <ac:picMk id="130" creationId="{491D487B-3866-11E4-84FA-2F37CE681F71}"/>
          </ac:picMkLst>
        </pc:picChg>
        <pc:picChg chg="mod">
          <ac:chgData name="Minh Tran" userId="59ade502-7af3-4e1d-b883-7a9e2f25f753" providerId="ADAL" clId="{B27C2AB0-6E6F-4507-9BBA-84CD93A8B44E}" dt="2023-08-21T03:57:07.860" v="16818" actId="1037"/>
          <ac:picMkLst>
            <pc:docMk/>
            <pc:sldMk cId="3799228172" sldId="495"/>
            <ac:picMk id="133" creationId="{F940AE89-CAAA-BD3C-E35F-67B044A52DA6}"/>
          </ac:picMkLst>
        </pc:picChg>
        <pc:picChg chg="add mod topLvl">
          <ac:chgData name="Minh Tran" userId="59ade502-7af3-4e1d-b883-7a9e2f25f753" providerId="ADAL" clId="{B27C2AB0-6E6F-4507-9BBA-84CD93A8B44E}" dt="2023-08-21T03:57:07.860" v="16818" actId="1037"/>
          <ac:picMkLst>
            <pc:docMk/>
            <pc:sldMk cId="3799228172" sldId="495"/>
            <ac:picMk id="134" creationId="{A3DEF84F-907C-DAE5-0EB3-5034FDFC9AB8}"/>
          </ac:picMkLst>
        </pc:picChg>
        <pc:cxnChg chg="add del mod">
          <ac:chgData name="Minh Tran" userId="59ade502-7af3-4e1d-b883-7a9e2f25f753" providerId="ADAL" clId="{B27C2AB0-6E6F-4507-9BBA-84CD93A8B44E}" dt="2023-08-21T02:19:56.200" v="16003" actId="478"/>
          <ac:cxnSpMkLst>
            <pc:docMk/>
            <pc:sldMk cId="3799228172" sldId="495"/>
            <ac:cxnSpMk id="61" creationId="{6BBE8441-29E6-7506-51B9-372D90B8FC39}"/>
          </ac:cxnSpMkLst>
        </pc:cxnChg>
        <pc:cxnChg chg="add del mod">
          <ac:chgData name="Minh Tran" userId="59ade502-7af3-4e1d-b883-7a9e2f25f753" providerId="ADAL" clId="{B27C2AB0-6E6F-4507-9BBA-84CD93A8B44E}" dt="2023-08-21T03:27:39.482" v="16552" actId="11529"/>
          <ac:cxnSpMkLst>
            <pc:docMk/>
            <pc:sldMk cId="3799228172" sldId="495"/>
            <ac:cxnSpMk id="117" creationId="{A7AAAECD-E9BF-3CFC-0274-490D6BC465C8}"/>
          </ac:cxnSpMkLst>
        </pc:cxnChg>
        <pc:cxnChg chg="add del mod">
          <ac:chgData name="Minh Tran" userId="59ade502-7af3-4e1d-b883-7a9e2f25f753" providerId="ADAL" clId="{B27C2AB0-6E6F-4507-9BBA-84CD93A8B44E}" dt="2023-08-21T03:27:57.860" v="16556" actId="11529"/>
          <ac:cxnSpMkLst>
            <pc:docMk/>
            <pc:sldMk cId="3799228172" sldId="495"/>
            <ac:cxnSpMk id="119" creationId="{832DAF50-0FA5-1702-19E3-0AEBAE6C5D90}"/>
          </ac:cxnSpMkLst>
        </pc:cxnChg>
        <pc:cxnChg chg="add mod">
          <ac:chgData name="Minh Tran" userId="59ade502-7af3-4e1d-b883-7a9e2f25f753" providerId="ADAL" clId="{B27C2AB0-6E6F-4507-9BBA-84CD93A8B44E}" dt="2023-08-21T04:02:48.339" v="16837" actId="14100"/>
          <ac:cxnSpMkLst>
            <pc:docMk/>
            <pc:sldMk cId="3799228172" sldId="495"/>
            <ac:cxnSpMk id="122" creationId="{BD7254D9-967B-B041-AC00-CCA2841FADF3}"/>
          </ac:cxnSpMkLst>
        </pc:cxnChg>
        <pc:cxnChg chg="add mod">
          <ac:chgData name="Minh Tran" userId="59ade502-7af3-4e1d-b883-7a9e2f25f753" providerId="ADAL" clId="{B27C2AB0-6E6F-4507-9BBA-84CD93A8B44E}" dt="2023-08-21T04:02:33.620" v="16830" actId="1038"/>
          <ac:cxnSpMkLst>
            <pc:docMk/>
            <pc:sldMk cId="3799228172" sldId="495"/>
            <ac:cxnSpMk id="123" creationId="{D7200181-4A60-1AAC-577E-53A5742602A3}"/>
          </ac:cxnSpMkLst>
        </pc:cxnChg>
        <pc:cxnChg chg="add mod">
          <ac:chgData name="Minh Tran" userId="59ade502-7af3-4e1d-b883-7a9e2f25f753" providerId="ADAL" clId="{B27C2AB0-6E6F-4507-9BBA-84CD93A8B44E}" dt="2023-08-21T03:57:07.860" v="16818" actId="1037"/>
          <ac:cxnSpMkLst>
            <pc:docMk/>
            <pc:sldMk cId="3799228172" sldId="495"/>
            <ac:cxnSpMk id="137" creationId="{707E05C7-7E6F-628B-73DC-493ACC9E33E0}"/>
          </ac:cxnSpMkLst>
        </pc:cxnChg>
        <pc:cxnChg chg="add mod">
          <ac:chgData name="Minh Tran" userId="59ade502-7af3-4e1d-b883-7a9e2f25f753" providerId="ADAL" clId="{B27C2AB0-6E6F-4507-9BBA-84CD93A8B44E}" dt="2023-08-21T04:04:00.603" v="16852" actId="1037"/>
          <ac:cxnSpMkLst>
            <pc:docMk/>
            <pc:sldMk cId="3799228172" sldId="495"/>
            <ac:cxnSpMk id="144" creationId="{92C236BF-E8BB-EE95-476C-3255BA70334A}"/>
          </ac:cxnSpMkLst>
        </pc:cxnChg>
        <pc:cxnChg chg="add mod">
          <ac:chgData name="Minh Tran" userId="59ade502-7af3-4e1d-b883-7a9e2f25f753" providerId="ADAL" clId="{B27C2AB0-6E6F-4507-9BBA-84CD93A8B44E}" dt="2023-08-21T04:04:00.603" v="16852" actId="1037"/>
          <ac:cxnSpMkLst>
            <pc:docMk/>
            <pc:sldMk cId="3799228172" sldId="495"/>
            <ac:cxnSpMk id="146" creationId="{D90CDB0A-D8A8-85B9-75EA-E1609CC34CED}"/>
          </ac:cxnSpMkLst>
        </pc:cxnChg>
        <pc:cxnChg chg="add mod">
          <ac:chgData name="Minh Tran" userId="59ade502-7af3-4e1d-b883-7a9e2f25f753" providerId="ADAL" clId="{B27C2AB0-6E6F-4507-9BBA-84CD93A8B44E}" dt="2023-08-21T04:04:00.603" v="16852" actId="1037"/>
          <ac:cxnSpMkLst>
            <pc:docMk/>
            <pc:sldMk cId="3799228172" sldId="495"/>
            <ac:cxnSpMk id="148" creationId="{F490F480-D9C3-BDD6-9874-06977CCA2C6E}"/>
          </ac:cxnSpMkLst>
        </pc:cxnChg>
      </pc:sldChg>
      <pc:sldChg chg="delSp modSp add mod modTransition modAnim">
        <pc:chgData name="Minh Tran" userId="59ade502-7af3-4e1d-b883-7a9e2f25f753" providerId="ADAL" clId="{B27C2AB0-6E6F-4507-9BBA-84CD93A8B44E}" dt="2023-08-22T18:20:53.385" v="21235"/>
        <pc:sldMkLst>
          <pc:docMk/>
          <pc:sldMk cId="927250609" sldId="496"/>
        </pc:sldMkLst>
        <pc:spChg chg="mod">
          <ac:chgData name="Minh Tran" userId="59ade502-7af3-4e1d-b883-7a9e2f25f753" providerId="ADAL" clId="{B27C2AB0-6E6F-4507-9BBA-84CD93A8B44E}" dt="2023-08-22T18:20:53.385" v="21235"/>
          <ac:spMkLst>
            <pc:docMk/>
            <pc:sldMk cId="927250609" sldId="496"/>
            <ac:spMk id="4" creationId="{171613A2-B819-3920-1AE3-A07C196AA027}"/>
          </ac:spMkLst>
        </pc:spChg>
        <pc:spChg chg="del">
          <ac:chgData name="Minh Tran" userId="59ade502-7af3-4e1d-b883-7a9e2f25f753" providerId="ADAL" clId="{B27C2AB0-6E6F-4507-9BBA-84CD93A8B44E}" dt="2023-08-21T11:26:18.705" v="17760" actId="478"/>
          <ac:spMkLst>
            <pc:docMk/>
            <pc:sldMk cId="927250609" sldId="496"/>
            <ac:spMk id="37" creationId="{304D38A8-E36A-355F-E528-A44BB35F00A9}"/>
          </ac:spMkLst>
        </pc:spChg>
        <pc:spChg chg="del">
          <ac:chgData name="Minh Tran" userId="59ade502-7af3-4e1d-b883-7a9e2f25f753" providerId="ADAL" clId="{B27C2AB0-6E6F-4507-9BBA-84CD93A8B44E}" dt="2023-08-21T11:26:18.705" v="17760" actId="478"/>
          <ac:spMkLst>
            <pc:docMk/>
            <pc:sldMk cId="927250609" sldId="496"/>
            <ac:spMk id="62" creationId="{01EEF74F-E010-8231-67E3-7EE65BFFBA16}"/>
          </ac:spMkLst>
        </pc:spChg>
        <pc:grpChg chg="del">
          <ac:chgData name="Minh Tran" userId="59ade502-7af3-4e1d-b883-7a9e2f25f753" providerId="ADAL" clId="{B27C2AB0-6E6F-4507-9BBA-84CD93A8B44E}" dt="2023-08-21T11:26:18.705" v="17760" actId="478"/>
          <ac:grpSpMkLst>
            <pc:docMk/>
            <pc:sldMk cId="927250609" sldId="496"/>
            <ac:grpSpMk id="48" creationId="{A020C84C-4BA8-5105-4A0B-104E13481FBF}"/>
          </ac:grpSpMkLst>
        </pc:grpChg>
        <pc:cxnChg chg="del">
          <ac:chgData name="Minh Tran" userId="59ade502-7af3-4e1d-b883-7a9e2f25f753" providerId="ADAL" clId="{B27C2AB0-6E6F-4507-9BBA-84CD93A8B44E}" dt="2023-08-21T11:26:18.705" v="17760" actId="478"/>
          <ac:cxnSpMkLst>
            <pc:docMk/>
            <pc:sldMk cId="927250609" sldId="496"/>
            <ac:cxnSpMk id="63" creationId="{6774B5ED-1BB8-FE0E-AEFA-28860D662EE4}"/>
          </ac:cxnSpMkLst>
        </pc:cxnChg>
      </pc:sldChg>
      <pc:sldChg chg="addSp delSp modSp new mod modTransition modClrScheme modAnim chgLayout">
        <pc:chgData name="Minh Tran" userId="59ade502-7af3-4e1d-b883-7a9e2f25f753" providerId="ADAL" clId="{B27C2AB0-6E6F-4507-9BBA-84CD93A8B44E}" dt="2023-09-01T17:18:21.897" v="23736"/>
        <pc:sldMkLst>
          <pc:docMk/>
          <pc:sldMk cId="2141875079" sldId="497"/>
        </pc:sldMkLst>
        <pc:spChg chg="mod ord">
          <ac:chgData name="Minh Tran" userId="59ade502-7af3-4e1d-b883-7a9e2f25f753" providerId="ADAL" clId="{B27C2AB0-6E6F-4507-9BBA-84CD93A8B44E}" dt="2023-08-20T04:50:57.944" v="14382" actId="700"/>
          <ac:spMkLst>
            <pc:docMk/>
            <pc:sldMk cId="2141875079" sldId="497"/>
            <ac:spMk id="2" creationId="{2E872B8D-915D-9430-5D48-4AF6D3E59C50}"/>
          </ac:spMkLst>
        </pc:spChg>
        <pc:spChg chg="add mod ord">
          <ac:chgData name="Minh Tran" userId="59ade502-7af3-4e1d-b883-7a9e2f25f753" providerId="ADAL" clId="{B27C2AB0-6E6F-4507-9BBA-84CD93A8B44E}" dt="2023-09-01T08:29:02.233" v="23552" actId="113"/>
          <ac:spMkLst>
            <pc:docMk/>
            <pc:sldMk cId="2141875079" sldId="497"/>
            <ac:spMk id="3" creationId="{479B77BE-6291-903D-1BFA-28EDFBEBEB10}"/>
          </ac:spMkLst>
        </pc:spChg>
        <pc:spChg chg="add del mod ord">
          <ac:chgData name="Minh Tran" userId="59ade502-7af3-4e1d-b883-7a9e2f25f753" providerId="ADAL" clId="{B27C2AB0-6E6F-4507-9BBA-84CD93A8B44E}" dt="2023-08-20T04:51:01.727" v="14383" actId="478"/>
          <ac:spMkLst>
            <pc:docMk/>
            <pc:sldMk cId="2141875079" sldId="497"/>
            <ac:spMk id="4" creationId="{79C5B699-C7F4-CEF8-EAEE-18447E2EFA33}"/>
          </ac:spMkLst>
        </pc:spChg>
        <pc:spChg chg="add del mod ord">
          <ac:chgData name="Minh Tran" userId="59ade502-7af3-4e1d-b883-7a9e2f25f753" providerId="ADAL" clId="{B27C2AB0-6E6F-4507-9BBA-84CD93A8B44E}" dt="2023-08-20T04:55:03.802" v="14403" actId="478"/>
          <ac:spMkLst>
            <pc:docMk/>
            <pc:sldMk cId="2141875079" sldId="497"/>
            <ac:spMk id="5" creationId="{7C534683-2E7D-E3A0-B2E8-56E5EAB004D9}"/>
          </ac:spMkLst>
        </pc:spChg>
        <pc:spChg chg="add del">
          <ac:chgData name="Minh Tran" userId="59ade502-7af3-4e1d-b883-7a9e2f25f753" providerId="ADAL" clId="{B27C2AB0-6E6F-4507-9BBA-84CD93A8B44E}" dt="2023-09-01T17:15:29.907" v="23698" actId="22"/>
          <ac:spMkLst>
            <pc:docMk/>
            <pc:sldMk cId="2141875079" sldId="497"/>
            <ac:spMk id="5" creationId="{EAC6D2DF-9670-9E0F-6108-01D1CBEA63B7}"/>
          </ac:spMkLst>
        </pc:spChg>
        <pc:spChg chg="add mod">
          <ac:chgData name="Minh Tran" userId="59ade502-7af3-4e1d-b883-7a9e2f25f753" providerId="ADAL" clId="{B27C2AB0-6E6F-4507-9BBA-84CD93A8B44E}" dt="2023-09-01T17:18:00.490" v="23734" actId="1076"/>
          <ac:spMkLst>
            <pc:docMk/>
            <pc:sldMk cId="2141875079" sldId="497"/>
            <ac:spMk id="7" creationId="{AEB25BD1-ADB6-2E05-38E1-23B2ED3CE069}"/>
          </ac:spMkLst>
        </pc:spChg>
        <pc:spChg chg="mod">
          <ac:chgData name="Minh Tran" userId="59ade502-7af3-4e1d-b883-7a9e2f25f753" providerId="ADAL" clId="{B27C2AB0-6E6F-4507-9BBA-84CD93A8B44E}" dt="2023-08-20T04:55:11.259" v="14406" actId="1076"/>
          <ac:spMkLst>
            <pc:docMk/>
            <pc:sldMk cId="2141875079" sldId="497"/>
            <ac:spMk id="7" creationId="{C2AC9342-F700-E7C4-5062-A8B1794E408C}"/>
          </ac:spMkLst>
        </pc:spChg>
        <pc:spChg chg="mod">
          <ac:chgData name="Minh Tran" userId="59ade502-7af3-4e1d-b883-7a9e2f25f753" providerId="ADAL" clId="{B27C2AB0-6E6F-4507-9BBA-84CD93A8B44E}" dt="2023-08-20T04:55:11.259" v="14406" actId="1076"/>
          <ac:spMkLst>
            <pc:docMk/>
            <pc:sldMk cId="2141875079" sldId="497"/>
            <ac:spMk id="11" creationId="{6FA0A238-1794-5B06-5ECE-6DE3FD1365D6}"/>
          </ac:spMkLst>
        </pc:spChg>
        <pc:spChg chg="mod">
          <ac:chgData name="Minh Tran" userId="59ade502-7af3-4e1d-b883-7a9e2f25f753" providerId="ADAL" clId="{B27C2AB0-6E6F-4507-9BBA-84CD93A8B44E}" dt="2023-08-20T04:55:11.259" v="14406" actId="1076"/>
          <ac:spMkLst>
            <pc:docMk/>
            <pc:sldMk cId="2141875079" sldId="497"/>
            <ac:spMk id="16" creationId="{9F0C7A91-FD59-719E-4369-AFD9FFBC3AB1}"/>
          </ac:spMkLst>
        </pc:spChg>
        <pc:spChg chg="mod">
          <ac:chgData name="Minh Tran" userId="59ade502-7af3-4e1d-b883-7a9e2f25f753" providerId="ADAL" clId="{B27C2AB0-6E6F-4507-9BBA-84CD93A8B44E}" dt="2023-08-20T04:55:11.259" v="14406" actId="1076"/>
          <ac:spMkLst>
            <pc:docMk/>
            <pc:sldMk cId="2141875079" sldId="497"/>
            <ac:spMk id="17" creationId="{14A51915-DEB7-DDA8-7D8B-4DD4DDE29A99}"/>
          </ac:spMkLst>
        </pc:spChg>
        <pc:spChg chg="mod">
          <ac:chgData name="Minh Tran" userId="59ade502-7af3-4e1d-b883-7a9e2f25f753" providerId="ADAL" clId="{B27C2AB0-6E6F-4507-9BBA-84CD93A8B44E}" dt="2023-08-20T04:55:11.259" v="14406" actId="1076"/>
          <ac:spMkLst>
            <pc:docMk/>
            <pc:sldMk cId="2141875079" sldId="497"/>
            <ac:spMk id="18" creationId="{8F6B34B9-4E20-0174-8758-4BDD7FD5E3A9}"/>
          </ac:spMkLst>
        </pc:spChg>
        <pc:spChg chg="mod">
          <ac:chgData name="Minh Tran" userId="59ade502-7af3-4e1d-b883-7a9e2f25f753" providerId="ADAL" clId="{B27C2AB0-6E6F-4507-9BBA-84CD93A8B44E}" dt="2023-08-20T04:55:11.259" v="14406" actId="1076"/>
          <ac:spMkLst>
            <pc:docMk/>
            <pc:sldMk cId="2141875079" sldId="497"/>
            <ac:spMk id="19" creationId="{99D38510-4B22-6329-9365-98CCD8558389}"/>
          </ac:spMkLst>
        </pc:spChg>
        <pc:spChg chg="mod">
          <ac:chgData name="Minh Tran" userId="59ade502-7af3-4e1d-b883-7a9e2f25f753" providerId="ADAL" clId="{B27C2AB0-6E6F-4507-9BBA-84CD93A8B44E}" dt="2023-08-20T04:55:11.259" v="14406" actId="1076"/>
          <ac:spMkLst>
            <pc:docMk/>
            <pc:sldMk cId="2141875079" sldId="497"/>
            <ac:spMk id="20" creationId="{65156020-3F89-64B1-E2D1-DD5CB4AC9C22}"/>
          </ac:spMkLst>
        </pc:spChg>
        <pc:spChg chg="mod">
          <ac:chgData name="Minh Tran" userId="59ade502-7af3-4e1d-b883-7a9e2f25f753" providerId="ADAL" clId="{B27C2AB0-6E6F-4507-9BBA-84CD93A8B44E}" dt="2023-08-20T04:55:11.259" v="14406" actId="1076"/>
          <ac:spMkLst>
            <pc:docMk/>
            <pc:sldMk cId="2141875079" sldId="497"/>
            <ac:spMk id="21" creationId="{B2BBAA80-87C4-3B66-8565-F45EA06EEEC4}"/>
          </ac:spMkLst>
        </pc:spChg>
        <pc:spChg chg="mod">
          <ac:chgData name="Minh Tran" userId="59ade502-7af3-4e1d-b883-7a9e2f25f753" providerId="ADAL" clId="{B27C2AB0-6E6F-4507-9BBA-84CD93A8B44E}" dt="2023-08-20T04:55:11.259" v="14406" actId="1076"/>
          <ac:spMkLst>
            <pc:docMk/>
            <pc:sldMk cId="2141875079" sldId="497"/>
            <ac:spMk id="22" creationId="{79790E53-6751-81CE-144F-49766544B736}"/>
          </ac:spMkLst>
        </pc:spChg>
        <pc:spChg chg="mod">
          <ac:chgData name="Minh Tran" userId="59ade502-7af3-4e1d-b883-7a9e2f25f753" providerId="ADAL" clId="{B27C2AB0-6E6F-4507-9BBA-84CD93A8B44E}" dt="2023-08-20T04:55:11.259" v="14406" actId="1076"/>
          <ac:spMkLst>
            <pc:docMk/>
            <pc:sldMk cId="2141875079" sldId="497"/>
            <ac:spMk id="26" creationId="{5E66026B-5759-63F7-9E6B-31E628B6627F}"/>
          </ac:spMkLst>
        </pc:spChg>
        <pc:grpChg chg="add del mod">
          <ac:chgData name="Minh Tran" userId="59ade502-7af3-4e1d-b883-7a9e2f25f753" providerId="ADAL" clId="{B27C2AB0-6E6F-4507-9BBA-84CD93A8B44E}" dt="2023-08-20T04:55:36.643" v="14407" actId="478"/>
          <ac:grpSpMkLst>
            <pc:docMk/>
            <pc:sldMk cId="2141875079" sldId="497"/>
            <ac:grpSpMk id="6" creationId="{2A900448-47D9-8423-CA56-8040A70ADBB3}"/>
          </ac:grpSpMkLst>
        </pc:grpChg>
        <pc:grpChg chg="mod">
          <ac:chgData name="Minh Tran" userId="59ade502-7af3-4e1d-b883-7a9e2f25f753" providerId="ADAL" clId="{B27C2AB0-6E6F-4507-9BBA-84CD93A8B44E}" dt="2023-08-20T04:55:11.259" v="14406" actId="1076"/>
          <ac:grpSpMkLst>
            <pc:docMk/>
            <pc:sldMk cId="2141875079" sldId="497"/>
            <ac:grpSpMk id="8" creationId="{4A529D07-51E7-38E9-457B-C465D4C7751A}"/>
          </ac:grpSpMkLst>
        </pc:grpChg>
        <pc:grpChg chg="mod">
          <ac:chgData name="Minh Tran" userId="59ade502-7af3-4e1d-b883-7a9e2f25f753" providerId="ADAL" clId="{B27C2AB0-6E6F-4507-9BBA-84CD93A8B44E}" dt="2023-08-20T04:55:11.259" v="14406" actId="1076"/>
          <ac:grpSpMkLst>
            <pc:docMk/>
            <pc:sldMk cId="2141875079" sldId="497"/>
            <ac:grpSpMk id="9" creationId="{7DB2A088-B02B-9CED-853F-72F8BD8477B2}"/>
          </ac:grpSpMkLst>
        </pc:grpChg>
        <pc:grpChg chg="mod">
          <ac:chgData name="Minh Tran" userId="59ade502-7af3-4e1d-b883-7a9e2f25f753" providerId="ADAL" clId="{B27C2AB0-6E6F-4507-9BBA-84CD93A8B44E}" dt="2023-08-20T04:55:11.259" v="14406" actId="1076"/>
          <ac:grpSpMkLst>
            <pc:docMk/>
            <pc:sldMk cId="2141875079" sldId="497"/>
            <ac:grpSpMk id="10" creationId="{D0677F0B-F9CA-5AB3-9E87-1686D6C1D241}"/>
          </ac:grpSpMkLst>
        </pc:grpChg>
        <pc:grpChg chg="mod">
          <ac:chgData name="Minh Tran" userId="59ade502-7af3-4e1d-b883-7a9e2f25f753" providerId="ADAL" clId="{B27C2AB0-6E6F-4507-9BBA-84CD93A8B44E}" dt="2023-08-20T04:55:11.259" v="14406" actId="1076"/>
          <ac:grpSpMkLst>
            <pc:docMk/>
            <pc:sldMk cId="2141875079" sldId="497"/>
            <ac:grpSpMk id="12" creationId="{BA1DE673-4E57-F01C-49C9-B78BA63F2CC8}"/>
          </ac:grpSpMkLst>
        </pc:grpChg>
        <pc:grpChg chg="mod">
          <ac:chgData name="Minh Tran" userId="59ade502-7af3-4e1d-b883-7a9e2f25f753" providerId="ADAL" clId="{B27C2AB0-6E6F-4507-9BBA-84CD93A8B44E}" dt="2023-08-20T04:55:11.259" v="14406" actId="1076"/>
          <ac:grpSpMkLst>
            <pc:docMk/>
            <pc:sldMk cId="2141875079" sldId="497"/>
            <ac:grpSpMk id="13" creationId="{C7D2CBF0-3FCC-2E11-DCCB-AE63782E0D64}"/>
          </ac:grpSpMkLst>
        </pc:grpChg>
        <pc:grpChg chg="mod">
          <ac:chgData name="Minh Tran" userId="59ade502-7af3-4e1d-b883-7a9e2f25f753" providerId="ADAL" clId="{B27C2AB0-6E6F-4507-9BBA-84CD93A8B44E}" dt="2023-08-20T04:55:11.259" v="14406" actId="1076"/>
          <ac:grpSpMkLst>
            <pc:docMk/>
            <pc:sldMk cId="2141875079" sldId="497"/>
            <ac:grpSpMk id="14" creationId="{26DA4C5E-E0D8-7AE5-F059-ADF212463C07}"/>
          </ac:grpSpMkLst>
        </pc:grpChg>
        <pc:grpChg chg="mod">
          <ac:chgData name="Minh Tran" userId="59ade502-7af3-4e1d-b883-7a9e2f25f753" providerId="ADAL" clId="{B27C2AB0-6E6F-4507-9BBA-84CD93A8B44E}" dt="2023-08-20T04:55:11.259" v="14406" actId="1076"/>
          <ac:grpSpMkLst>
            <pc:docMk/>
            <pc:sldMk cId="2141875079" sldId="497"/>
            <ac:grpSpMk id="15" creationId="{DBE7AFB7-C302-57EB-7642-63DB27AEF8B8}"/>
          </ac:grpSpMkLst>
        </pc:grpChg>
        <pc:grpChg chg="add del mod">
          <ac:chgData name="Minh Tran" userId="59ade502-7af3-4e1d-b883-7a9e2f25f753" providerId="ADAL" clId="{B27C2AB0-6E6F-4507-9BBA-84CD93A8B44E}" dt="2023-08-20T04:55:36.643" v="14407" actId="478"/>
          <ac:grpSpMkLst>
            <pc:docMk/>
            <pc:sldMk cId="2141875079" sldId="497"/>
            <ac:grpSpMk id="24" creationId="{7EE7E02E-0DA6-1F6F-55F4-BBC8AA2BA33A}"/>
          </ac:grpSpMkLst>
        </pc:grpChg>
        <pc:picChg chg="mod">
          <ac:chgData name="Minh Tran" userId="59ade502-7af3-4e1d-b883-7a9e2f25f753" providerId="ADAL" clId="{B27C2AB0-6E6F-4507-9BBA-84CD93A8B44E}" dt="2023-08-20T04:55:11.259" v="14406" actId="1076"/>
          <ac:picMkLst>
            <pc:docMk/>
            <pc:sldMk cId="2141875079" sldId="497"/>
            <ac:picMk id="23" creationId="{9FF4F183-C188-E3C5-87A7-3B7D03FFAE99}"/>
          </ac:picMkLst>
        </pc:picChg>
        <pc:picChg chg="mod">
          <ac:chgData name="Minh Tran" userId="59ade502-7af3-4e1d-b883-7a9e2f25f753" providerId="ADAL" clId="{B27C2AB0-6E6F-4507-9BBA-84CD93A8B44E}" dt="2023-08-20T04:55:11.259" v="14406" actId="1076"/>
          <ac:picMkLst>
            <pc:docMk/>
            <pc:sldMk cId="2141875079" sldId="497"/>
            <ac:picMk id="25" creationId="{EA3CA6A2-55B5-7482-1EA9-494A383569E2}"/>
          </ac:picMkLst>
        </pc:picChg>
        <pc:picChg chg="add mod">
          <ac:chgData name="Minh Tran" userId="59ade502-7af3-4e1d-b883-7a9e2f25f753" providerId="ADAL" clId="{B27C2AB0-6E6F-4507-9BBA-84CD93A8B44E}" dt="2023-09-01T17:17:53.109" v="23732" actId="1076"/>
          <ac:picMkLst>
            <pc:docMk/>
            <pc:sldMk cId="2141875079" sldId="497"/>
            <ac:picMk id="1026" creationId="{7ADD150E-75C1-1274-141E-0E74379A4F04}"/>
          </ac:picMkLst>
        </pc:picChg>
      </pc:sldChg>
      <pc:sldChg chg="addSp delSp modSp new mod modTransition modClrScheme modAnim chgLayout">
        <pc:chgData name="Minh Tran" userId="59ade502-7af3-4e1d-b883-7a9e2f25f753" providerId="ADAL" clId="{B27C2AB0-6E6F-4507-9BBA-84CD93A8B44E}" dt="2023-09-01T08:15:03.526" v="23535"/>
        <pc:sldMkLst>
          <pc:docMk/>
          <pc:sldMk cId="3293361169" sldId="498"/>
        </pc:sldMkLst>
        <pc:spChg chg="mod ord">
          <ac:chgData name="Minh Tran" userId="59ade502-7af3-4e1d-b883-7a9e2f25f753" providerId="ADAL" clId="{B27C2AB0-6E6F-4507-9BBA-84CD93A8B44E}" dt="2023-08-20T04:15:57.147" v="14373" actId="26606"/>
          <ac:spMkLst>
            <pc:docMk/>
            <pc:sldMk cId="3293361169" sldId="498"/>
            <ac:spMk id="2" creationId="{1A227A0D-ABBD-131E-8EFD-11F0528AEFD0}"/>
          </ac:spMkLst>
        </pc:spChg>
        <pc:spChg chg="add mod ord">
          <ac:chgData name="Minh Tran" userId="59ade502-7af3-4e1d-b883-7a9e2f25f753" providerId="ADAL" clId="{B27C2AB0-6E6F-4507-9BBA-84CD93A8B44E}" dt="2023-09-01T08:09:28.592" v="23530" actId="113"/>
          <ac:spMkLst>
            <pc:docMk/>
            <pc:sldMk cId="3293361169" sldId="498"/>
            <ac:spMk id="3" creationId="{68EC2524-187D-085C-0D3E-3A5F8D0A5B46}"/>
          </ac:spMkLst>
        </pc:spChg>
        <pc:spChg chg="add del mod">
          <ac:chgData name="Minh Tran" userId="59ade502-7af3-4e1d-b883-7a9e2f25f753" providerId="ADAL" clId="{B27C2AB0-6E6F-4507-9BBA-84CD93A8B44E}" dt="2023-08-20T04:15:57.143" v="14372" actId="26606"/>
          <ac:spMkLst>
            <pc:docMk/>
            <pc:sldMk cId="3293361169" sldId="498"/>
            <ac:spMk id="7" creationId="{C1E96748-F8FE-A789-0DFD-994A351FEEFB}"/>
          </ac:spMkLst>
        </pc:spChg>
        <pc:spChg chg="add del mod">
          <ac:chgData name="Minh Tran" userId="59ade502-7af3-4e1d-b883-7a9e2f25f753" providerId="ADAL" clId="{B27C2AB0-6E6F-4507-9BBA-84CD93A8B44E}" dt="2023-08-20T04:16:19.205" v="14375" actId="478"/>
          <ac:spMkLst>
            <pc:docMk/>
            <pc:sldMk cId="3293361169" sldId="498"/>
            <ac:spMk id="10" creationId="{08375174-DD40-FB69-2E04-65EE8B8E81D0}"/>
          </ac:spMkLst>
        </pc:spChg>
        <pc:spChg chg="add del">
          <ac:chgData name="Minh Tran" userId="59ade502-7af3-4e1d-b883-7a9e2f25f753" providerId="ADAL" clId="{B27C2AB0-6E6F-4507-9BBA-84CD93A8B44E}" dt="2023-08-20T04:16:20.890" v="14376" actId="478"/>
          <ac:spMkLst>
            <pc:docMk/>
            <pc:sldMk cId="3293361169" sldId="498"/>
            <ac:spMk id="12" creationId="{08375174-DD40-FB69-2E04-65EE8B8E81D0}"/>
          </ac:spMkLst>
        </pc:spChg>
        <pc:picChg chg="add mod">
          <ac:chgData name="Minh Tran" userId="59ade502-7af3-4e1d-b883-7a9e2f25f753" providerId="ADAL" clId="{B27C2AB0-6E6F-4507-9BBA-84CD93A8B44E}" dt="2023-08-20T04:32:27.956" v="14379" actId="14100"/>
          <ac:picMkLst>
            <pc:docMk/>
            <pc:sldMk cId="3293361169" sldId="498"/>
            <ac:picMk id="5" creationId="{8ED3E3D5-47FF-EDA1-DFE1-2CEEDE1E70C3}"/>
          </ac:picMkLst>
        </pc:picChg>
      </pc:sldChg>
      <pc:sldChg chg="delSp modSp add del mod">
        <pc:chgData name="Minh Tran" userId="59ade502-7af3-4e1d-b883-7a9e2f25f753" providerId="ADAL" clId="{B27C2AB0-6E6F-4507-9BBA-84CD93A8B44E}" dt="2023-08-20T17:51:08.057" v="15961" actId="47"/>
        <pc:sldMkLst>
          <pc:docMk/>
          <pc:sldMk cId="798220460" sldId="499"/>
        </pc:sldMkLst>
        <pc:spChg chg="mod">
          <ac:chgData name="Minh Tran" userId="59ade502-7af3-4e1d-b883-7a9e2f25f753" providerId="ADAL" clId="{B27C2AB0-6E6F-4507-9BBA-84CD93A8B44E}" dt="2023-08-20T05:27:46" v="14477"/>
          <ac:spMkLst>
            <pc:docMk/>
            <pc:sldMk cId="798220460" sldId="499"/>
            <ac:spMk id="2" creationId="{2E872B8D-915D-9430-5D48-4AF6D3E59C50}"/>
          </ac:spMkLst>
        </pc:spChg>
        <pc:spChg chg="mod">
          <ac:chgData name="Minh Tran" userId="59ade502-7af3-4e1d-b883-7a9e2f25f753" providerId="ADAL" clId="{B27C2AB0-6E6F-4507-9BBA-84CD93A8B44E}" dt="2023-08-20T05:29:38.258" v="14491" actId="20577"/>
          <ac:spMkLst>
            <pc:docMk/>
            <pc:sldMk cId="798220460" sldId="499"/>
            <ac:spMk id="3" creationId="{479B77BE-6291-903D-1BFA-28EDFBEBEB10}"/>
          </ac:spMkLst>
        </pc:spChg>
        <pc:picChg chg="del">
          <ac:chgData name="Minh Tran" userId="59ade502-7af3-4e1d-b883-7a9e2f25f753" providerId="ADAL" clId="{B27C2AB0-6E6F-4507-9BBA-84CD93A8B44E}" dt="2023-08-20T05:28:46.901" v="14478" actId="478"/>
          <ac:picMkLst>
            <pc:docMk/>
            <pc:sldMk cId="798220460" sldId="499"/>
            <ac:picMk id="1026" creationId="{7ADD150E-75C1-1274-141E-0E74379A4F04}"/>
          </ac:picMkLst>
        </pc:picChg>
      </pc:sldChg>
      <pc:sldChg chg="addSp delSp modSp new del mod modClrScheme chgLayout">
        <pc:chgData name="Minh Tran" userId="59ade502-7af3-4e1d-b883-7a9e2f25f753" providerId="ADAL" clId="{B27C2AB0-6E6F-4507-9BBA-84CD93A8B44E}" dt="2023-08-20T17:50:44.193" v="15957" actId="47"/>
        <pc:sldMkLst>
          <pc:docMk/>
          <pc:sldMk cId="622839609" sldId="500"/>
        </pc:sldMkLst>
        <pc:spChg chg="del mod ord">
          <ac:chgData name="Minh Tran" userId="59ade502-7af3-4e1d-b883-7a9e2f25f753" providerId="ADAL" clId="{B27C2AB0-6E6F-4507-9BBA-84CD93A8B44E}" dt="2023-08-20T10:49:42.568" v="14493" actId="700"/>
          <ac:spMkLst>
            <pc:docMk/>
            <pc:sldMk cId="622839609" sldId="500"/>
            <ac:spMk id="2" creationId="{EC39E041-3D68-65E2-DEC1-64B2B2B727C6}"/>
          </ac:spMkLst>
        </pc:spChg>
        <pc:spChg chg="del">
          <ac:chgData name="Minh Tran" userId="59ade502-7af3-4e1d-b883-7a9e2f25f753" providerId="ADAL" clId="{B27C2AB0-6E6F-4507-9BBA-84CD93A8B44E}" dt="2023-08-20T10:49:42.568" v="14493" actId="700"/>
          <ac:spMkLst>
            <pc:docMk/>
            <pc:sldMk cId="622839609" sldId="500"/>
            <ac:spMk id="3" creationId="{30863F26-A1AF-6B68-241E-9ADF41FE3552}"/>
          </ac:spMkLst>
        </pc:spChg>
        <pc:spChg chg="del">
          <ac:chgData name="Minh Tran" userId="59ade502-7af3-4e1d-b883-7a9e2f25f753" providerId="ADAL" clId="{B27C2AB0-6E6F-4507-9BBA-84CD93A8B44E}" dt="2023-08-20T10:49:42.568" v="14493" actId="700"/>
          <ac:spMkLst>
            <pc:docMk/>
            <pc:sldMk cId="622839609" sldId="500"/>
            <ac:spMk id="4" creationId="{BA6091AF-8BA3-36EC-23F8-269907A7D292}"/>
          </ac:spMkLst>
        </pc:spChg>
        <pc:spChg chg="del">
          <ac:chgData name="Minh Tran" userId="59ade502-7af3-4e1d-b883-7a9e2f25f753" providerId="ADAL" clId="{B27C2AB0-6E6F-4507-9BBA-84CD93A8B44E}" dt="2023-08-20T10:49:42.568" v="14493" actId="700"/>
          <ac:spMkLst>
            <pc:docMk/>
            <pc:sldMk cId="622839609" sldId="500"/>
            <ac:spMk id="5" creationId="{088918F2-481F-B7D9-7F7E-E56790DAB52D}"/>
          </ac:spMkLst>
        </pc:spChg>
        <pc:spChg chg="add mod ord">
          <ac:chgData name="Minh Tran" userId="59ade502-7af3-4e1d-b883-7a9e2f25f753" providerId="ADAL" clId="{B27C2AB0-6E6F-4507-9BBA-84CD93A8B44E}" dt="2023-08-20T10:49:42.568" v="14493" actId="700"/>
          <ac:spMkLst>
            <pc:docMk/>
            <pc:sldMk cId="622839609" sldId="500"/>
            <ac:spMk id="6" creationId="{D6605E2E-AAE4-5DD3-21C3-70DD02CA23A5}"/>
          </ac:spMkLst>
        </pc:spChg>
        <pc:spChg chg="add del mod">
          <ac:chgData name="Minh Tran" userId="59ade502-7af3-4e1d-b883-7a9e2f25f753" providerId="ADAL" clId="{B27C2AB0-6E6F-4507-9BBA-84CD93A8B44E}" dt="2023-08-20T10:50:10.196" v="14497"/>
          <ac:spMkLst>
            <pc:docMk/>
            <pc:sldMk cId="622839609" sldId="500"/>
            <ac:spMk id="8" creationId="{9D1E01E7-D8E5-5B7D-D40F-076C4FC0A222}"/>
          </ac:spMkLst>
        </pc:spChg>
        <pc:spChg chg="add mod">
          <ac:chgData name="Minh Tran" userId="59ade502-7af3-4e1d-b883-7a9e2f25f753" providerId="ADAL" clId="{B27C2AB0-6E6F-4507-9BBA-84CD93A8B44E}" dt="2023-08-20T10:53:52.044" v="14520" actId="164"/>
          <ac:spMkLst>
            <pc:docMk/>
            <pc:sldMk cId="622839609" sldId="500"/>
            <ac:spMk id="10" creationId="{2767FA9F-3563-92F2-7015-14E3F27D38A1}"/>
          </ac:spMkLst>
        </pc:spChg>
        <pc:spChg chg="add del mod">
          <ac:chgData name="Minh Tran" userId="59ade502-7af3-4e1d-b883-7a9e2f25f753" providerId="ADAL" clId="{B27C2AB0-6E6F-4507-9BBA-84CD93A8B44E}" dt="2023-08-20T10:51:05.329" v="14503"/>
          <ac:spMkLst>
            <pc:docMk/>
            <pc:sldMk cId="622839609" sldId="500"/>
            <ac:spMk id="11" creationId="{373F1A68-0D1B-B769-63AC-498C80195B48}"/>
          </ac:spMkLst>
        </pc:spChg>
        <pc:spChg chg="add mod">
          <ac:chgData name="Minh Tran" userId="59ade502-7af3-4e1d-b883-7a9e2f25f753" providerId="ADAL" clId="{B27C2AB0-6E6F-4507-9BBA-84CD93A8B44E}" dt="2023-08-20T10:53:56.625" v="14521" actId="164"/>
          <ac:spMkLst>
            <pc:docMk/>
            <pc:sldMk cId="622839609" sldId="500"/>
            <ac:spMk id="13" creationId="{3A573EC2-A6F3-3FCE-44D3-D663F73ECA85}"/>
          </ac:spMkLst>
        </pc:spChg>
        <pc:spChg chg="add del mod">
          <ac:chgData name="Minh Tran" userId="59ade502-7af3-4e1d-b883-7a9e2f25f753" providerId="ADAL" clId="{B27C2AB0-6E6F-4507-9BBA-84CD93A8B44E}" dt="2023-08-20T10:51:38.724" v="14506"/>
          <ac:spMkLst>
            <pc:docMk/>
            <pc:sldMk cId="622839609" sldId="500"/>
            <ac:spMk id="15" creationId="{A5F64683-A9EE-7637-9567-8B9281DF155B}"/>
          </ac:spMkLst>
        </pc:spChg>
        <pc:spChg chg="add del mod">
          <ac:chgData name="Minh Tran" userId="59ade502-7af3-4e1d-b883-7a9e2f25f753" providerId="ADAL" clId="{B27C2AB0-6E6F-4507-9BBA-84CD93A8B44E}" dt="2023-08-20T10:51:38.724" v="14506"/>
          <ac:spMkLst>
            <pc:docMk/>
            <pc:sldMk cId="622839609" sldId="500"/>
            <ac:spMk id="16" creationId="{6166F1FF-1FE6-4C50-6B62-7A9644A504AD}"/>
          </ac:spMkLst>
        </pc:spChg>
        <pc:spChg chg="add mod">
          <ac:chgData name="Minh Tran" userId="59ade502-7af3-4e1d-b883-7a9e2f25f753" providerId="ADAL" clId="{B27C2AB0-6E6F-4507-9BBA-84CD93A8B44E}" dt="2023-08-20T17:24:33.373" v="15705" actId="1076"/>
          <ac:spMkLst>
            <pc:docMk/>
            <pc:sldMk cId="622839609" sldId="500"/>
            <ac:spMk id="19" creationId="{8C98C3A8-C771-3CF2-080B-AE4FE0BA34E2}"/>
          </ac:spMkLst>
        </pc:spChg>
        <pc:spChg chg="add mod">
          <ac:chgData name="Minh Tran" userId="59ade502-7af3-4e1d-b883-7a9e2f25f753" providerId="ADAL" clId="{B27C2AB0-6E6F-4507-9BBA-84CD93A8B44E}" dt="2023-08-20T17:24:33.373" v="15705" actId="1076"/>
          <ac:spMkLst>
            <pc:docMk/>
            <pc:sldMk cId="622839609" sldId="500"/>
            <ac:spMk id="20" creationId="{A17C6733-D4C7-C3FA-7A51-52EB2B737105}"/>
          </ac:spMkLst>
        </pc:spChg>
        <pc:spChg chg="add del mod">
          <ac:chgData name="Minh Tran" userId="59ade502-7af3-4e1d-b883-7a9e2f25f753" providerId="ADAL" clId="{B27C2AB0-6E6F-4507-9BBA-84CD93A8B44E}" dt="2023-08-20T10:52:39.262" v="14514"/>
          <ac:spMkLst>
            <pc:docMk/>
            <pc:sldMk cId="622839609" sldId="500"/>
            <ac:spMk id="23" creationId="{17C19D37-AE9B-C2BD-2812-70895433051B}"/>
          </ac:spMkLst>
        </pc:spChg>
        <pc:spChg chg="add del mod">
          <ac:chgData name="Minh Tran" userId="59ade502-7af3-4e1d-b883-7a9e2f25f753" providerId="ADAL" clId="{B27C2AB0-6E6F-4507-9BBA-84CD93A8B44E}" dt="2023-08-20T10:52:39.262" v="14514"/>
          <ac:spMkLst>
            <pc:docMk/>
            <pc:sldMk cId="622839609" sldId="500"/>
            <ac:spMk id="24" creationId="{C5FD4C7D-11A6-356C-7174-81B0ECB4F58E}"/>
          </ac:spMkLst>
        </pc:spChg>
        <pc:spChg chg="add del mod">
          <ac:chgData name="Minh Tran" userId="59ade502-7af3-4e1d-b883-7a9e2f25f753" providerId="ADAL" clId="{B27C2AB0-6E6F-4507-9BBA-84CD93A8B44E}" dt="2023-08-20T10:52:39.262" v="14514"/>
          <ac:spMkLst>
            <pc:docMk/>
            <pc:sldMk cId="622839609" sldId="500"/>
            <ac:spMk id="25" creationId="{F7A21E3C-B5AC-000A-2E85-5C11C6B6244B}"/>
          </ac:spMkLst>
        </pc:spChg>
        <pc:spChg chg="add mod">
          <ac:chgData name="Minh Tran" userId="59ade502-7af3-4e1d-b883-7a9e2f25f753" providerId="ADAL" clId="{B27C2AB0-6E6F-4507-9BBA-84CD93A8B44E}" dt="2023-08-20T17:24:48.094" v="15706" actId="1076"/>
          <ac:spMkLst>
            <pc:docMk/>
            <pc:sldMk cId="622839609" sldId="500"/>
            <ac:spMk id="29" creationId="{7AF5D7E6-168C-DD7C-5697-ECDF8F745838}"/>
          </ac:spMkLst>
        </pc:spChg>
        <pc:spChg chg="add mod">
          <ac:chgData name="Minh Tran" userId="59ade502-7af3-4e1d-b883-7a9e2f25f753" providerId="ADAL" clId="{B27C2AB0-6E6F-4507-9BBA-84CD93A8B44E}" dt="2023-08-20T10:54:15.710" v="14525" actId="1076"/>
          <ac:spMkLst>
            <pc:docMk/>
            <pc:sldMk cId="622839609" sldId="500"/>
            <ac:spMk id="30" creationId="{0C106F0E-659F-4DD4-C21D-637B0708819C}"/>
          </ac:spMkLst>
        </pc:spChg>
        <pc:spChg chg="add mod">
          <ac:chgData name="Minh Tran" userId="59ade502-7af3-4e1d-b883-7a9e2f25f753" providerId="ADAL" clId="{B27C2AB0-6E6F-4507-9BBA-84CD93A8B44E}" dt="2023-08-20T17:24:58.866" v="15707" actId="1076"/>
          <ac:spMkLst>
            <pc:docMk/>
            <pc:sldMk cId="622839609" sldId="500"/>
            <ac:spMk id="31" creationId="{27482EC3-7F6F-B7FF-6486-95302EB597FA}"/>
          </ac:spMkLst>
        </pc:spChg>
        <pc:grpChg chg="add mod">
          <ac:chgData name="Minh Tran" userId="59ade502-7af3-4e1d-b883-7a9e2f25f753" providerId="ADAL" clId="{B27C2AB0-6E6F-4507-9BBA-84CD93A8B44E}" dt="2023-08-20T10:53:52.044" v="14520" actId="164"/>
          <ac:grpSpMkLst>
            <pc:docMk/>
            <pc:sldMk cId="622839609" sldId="500"/>
            <ac:grpSpMk id="35" creationId="{BB4F93DF-DBEF-6338-54E6-607677163DDD}"/>
          </ac:grpSpMkLst>
        </pc:grpChg>
        <pc:grpChg chg="add mod">
          <ac:chgData name="Minh Tran" userId="59ade502-7af3-4e1d-b883-7a9e2f25f753" providerId="ADAL" clId="{B27C2AB0-6E6F-4507-9BBA-84CD93A8B44E}" dt="2023-08-20T17:25:06.553" v="15708" actId="164"/>
          <ac:grpSpMkLst>
            <pc:docMk/>
            <pc:sldMk cId="622839609" sldId="500"/>
            <ac:grpSpMk id="36" creationId="{3D693DDC-05C3-8537-58E3-5FA15EB713A9}"/>
          </ac:grpSpMkLst>
        </pc:grpChg>
        <pc:grpChg chg="add mod">
          <ac:chgData name="Minh Tran" userId="59ade502-7af3-4e1d-b883-7a9e2f25f753" providerId="ADAL" clId="{B27C2AB0-6E6F-4507-9BBA-84CD93A8B44E}" dt="2023-08-20T17:25:06.553" v="15708" actId="164"/>
          <ac:grpSpMkLst>
            <pc:docMk/>
            <pc:sldMk cId="622839609" sldId="500"/>
            <ac:grpSpMk id="37" creationId="{8B0D43B5-9103-2EA9-26C9-50D05C84C47E}"/>
          </ac:grpSpMkLst>
        </pc:grpChg>
        <pc:grpChg chg="add mod">
          <ac:chgData name="Minh Tran" userId="59ade502-7af3-4e1d-b883-7a9e2f25f753" providerId="ADAL" clId="{B27C2AB0-6E6F-4507-9BBA-84CD93A8B44E}" dt="2023-08-20T17:25:06.553" v="15708" actId="164"/>
          <ac:grpSpMkLst>
            <pc:docMk/>
            <pc:sldMk cId="622839609" sldId="500"/>
            <ac:grpSpMk id="38" creationId="{28C66437-9D79-2959-8BC3-FFBB2BA94F51}"/>
          </ac:grpSpMkLst>
        </pc:grpChg>
        <pc:grpChg chg="add mod">
          <ac:chgData name="Minh Tran" userId="59ade502-7af3-4e1d-b883-7a9e2f25f753" providerId="ADAL" clId="{B27C2AB0-6E6F-4507-9BBA-84CD93A8B44E}" dt="2023-08-20T17:25:06.553" v="15708" actId="164"/>
          <ac:grpSpMkLst>
            <pc:docMk/>
            <pc:sldMk cId="622839609" sldId="500"/>
            <ac:grpSpMk id="39" creationId="{8B64606E-8E64-6956-665B-479D8A53AD99}"/>
          </ac:grpSpMkLst>
        </pc:grpChg>
        <pc:grpChg chg="add mod">
          <ac:chgData name="Minh Tran" userId="59ade502-7af3-4e1d-b883-7a9e2f25f753" providerId="ADAL" clId="{B27C2AB0-6E6F-4507-9BBA-84CD93A8B44E}" dt="2023-08-20T17:25:06.553" v="15708" actId="164"/>
          <ac:grpSpMkLst>
            <pc:docMk/>
            <pc:sldMk cId="622839609" sldId="500"/>
            <ac:grpSpMk id="40" creationId="{3C0189BB-21C7-CD18-86EF-F95CF5727D1D}"/>
          </ac:grpSpMkLst>
        </pc:grpChg>
        <pc:grpChg chg="add mod">
          <ac:chgData name="Minh Tran" userId="59ade502-7af3-4e1d-b883-7a9e2f25f753" providerId="ADAL" clId="{B27C2AB0-6E6F-4507-9BBA-84CD93A8B44E}" dt="2023-08-20T17:25:06.553" v="15708" actId="164"/>
          <ac:grpSpMkLst>
            <pc:docMk/>
            <pc:sldMk cId="622839609" sldId="500"/>
            <ac:grpSpMk id="41" creationId="{73531F22-2993-D5B4-6FE2-F03A6A634DF1}"/>
          </ac:grpSpMkLst>
        </pc:grpChg>
        <pc:grpChg chg="add mod">
          <ac:chgData name="Minh Tran" userId="59ade502-7af3-4e1d-b883-7a9e2f25f753" providerId="ADAL" clId="{B27C2AB0-6E6F-4507-9BBA-84CD93A8B44E}" dt="2023-08-20T17:25:06.553" v="15708" actId="164"/>
          <ac:grpSpMkLst>
            <pc:docMk/>
            <pc:sldMk cId="622839609" sldId="500"/>
            <ac:grpSpMk id="42" creationId="{C09DEF6F-E023-EB99-6139-11FB392ABA01}"/>
          </ac:grpSpMkLst>
        </pc:grpChg>
        <pc:picChg chg="add del mod">
          <ac:chgData name="Minh Tran" userId="59ade502-7af3-4e1d-b883-7a9e2f25f753" providerId="ADAL" clId="{B27C2AB0-6E6F-4507-9BBA-84CD93A8B44E}" dt="2023-08-20T10:50:10.196" v="14497"/>
          <ac:picMkLst>
            <pc:docMk/>
            <pc:sldMk cId="622839609" sldId="500"/>
            <ac:picMk id="7" creationId="{684E68FA-74E3-7EE6-84CC-4978B7ED1190}"/>
          </ac:picMkLst>
        </pc:picChg>
        <pc:picChg chg="add mod">
          <ac:chgData name="Minh Tran" userId="59ade502-7af3-4e1d-b883-7a9e2f25f753" providerId="ADAL" clId="{B27C2AB0-6E6F-4507-9BBA-84CD93A8B44E}" dt="2023-08-20T10:53:52.044" v="14520" actId="164"/>
          <ac:picMkLst>
            <pc:docMk/>
            <pc:sldMk cId="622839609" sldId="500"/>
            <ac:picMk id="9" creationId="{14AF2592-8E9C-E3C4-103B-0BEA0856F4D6}"/>
          </ac:picMkLst>
        </pc:picChg>
        <pc:picChg chg="add del mod">
          <ac:chgData name="Minh Tran" userId="59ade502-7af3-4e1d-b883-7a9e2f25f753" providerId="ADAL" clId="{B27C2AB0-6E6F-4507-9BBA-84CD93A8B44E}" dt="2023-08-20T10:51:05.329" v="14503"/>
          <ac:picMkLst>
            <pc:docMk/>
            <pc:sldMk cId="622839609" sldId="500"/>
            <ac:picMk id="12" creationId="{4C2B9AD5-D666-3876-5378-B37296FA99D0}"/>
          </ac:picMkLst>
        </pc:picChg>
        <pc:picChg chg="add mod">
          <ac:chgData name="Minh Tran" userId="59ade502-7af3-4e1d-b883-7a9e2f25f753" providerId="ADAL" clId="{B27C2AB0-6E6F-4507-9BBA-84CD93A8B44E}" dt="2023-08-20T10:53:56.625" v="14521" actId="164"/>
          <ac:picMkLst>
            <pc:docMk/>
            <pc:sldMk cId="622839609" sldId="500"/>
            <ac:picMk id="14" creationId="{8EA5D2F6-3603-CCCC-231F-6DE731F0F953}"/>
          </ac:picMkLst>
        </pc:picChg>
        <pc:picChg chg="add del mod">
          <ac:chgData name="Minh Tran" userId="59ade502-7af3-4e1d-b883-7a9e2f25f753" providerId="ADAL" clId="{B27C2AB0-6E6F-4507-9BBA-84CD93A8B44E}" dt="2023-08-20T10:51:38.724" v="14506"/>
          <ac:picMkLst>
            <pc:docMk/>
            <pc:sldMk cId="622839609" sldId="500"/>
            <ac:picMk id="17" creationId="{A48E237D-FF51-516F-6DBF-6CB778389380}"/>
          </ac:picMkLst>
        </pc:picChg>
        <pc:picChg chg="add del mod">
          <ac:chgData name="Minh Tran" userId="59ade502-7af3-4e1d-b883-7a9e2f25f753" providerId="ADAL" clId="{B27C2AB0-6E6F-4507-9BBA-84CD93A8B44E}" dt="2023-08-20T10:51:38.724" v="14506"/>
          <ac:picMkLst>
            <pc:docMk/>
            <pc:sldMk cId="622839609" sldId="500"/>
            <ac:picMk id="18" creationId="{9C43043B-A719-EC43-8968-35D35144F501}"/>
          </ac:picMkLst>
        </pc:picChg>
        <pc:picChg chg="add mod">
          <ac:chgData name="Minh Tran" userId="59ade502-7af3-4e1d-b883-7a9e2f25f753" providerId="ADAL" clId="{B27C2AB0-6E6F-4507-9BBA-84CD93A8B44E}" dt="2023-08-20T17:24:33.373" v="15705" actId="1076"/>
          <ac:picMkLst>
            <pc:docMk/>
            <pc:sldMk cId="622839609" sldId="500"/>
            <ac:picMk id="21" creationId="{06050DCF-78C8-8F93-9F82-48B879F64A8D}"/>
          </ac:picMkLst>
        </pc:picChg>
        <pc:picChg chg="add mod">
          <ac:chgData name="Minh Tran" userId="59ade502-7af3-4e1d-b883-7a9e2f25f753" providerId="ADAL" clId="{B27C2AB0-6E6F-4507-9BBA-84CD93A8B44E}" dt="2023-08-20T17:24:33.373" v="15705" actId="1076"/>
          <ac:picMkLst>
            <pc:docMk/>
            <pc:sldMk cId="622839609" sldId="500"/>
            <ac:picMk id="22" creationId="{44D0DC8D-A9B7-9D49-B53F-8286BC7282CA}"/>
          </ac:picMkLst>
        </pc:picChg>
        <pc:picChg chg="add del mod">
          <ac:chgData name="Minh Tran" userId="59ade502-7af3-4e1d-b883-7a9e2f25f753" providerId="ADAL" clId="{B27C2AB0-6E6F-4507-9BBA-84CD93A8B44E}" dt="2023-08-20T10:52:39.262" v="14514"/>
          <ac:picMkLst>
            <pc:docMk/>
            <pc:sldMk cId="622839609" sldId="500"/>
            <ac:picMk id="26" creationId="{EA93878E-8F70-C44E-14F9-13A93867673F}"/>
          </ac:picMkLst>
        </pc:picChg>
        <pc:picChg chg="add del mod">
          <ac:chgData name="Minh Tran" userId="59ade502-7af3-4e1d-b883-7a9e2f25f753" providerId="ADAL" clId="{B27C2AB0-6E6F-4507-9BBA-84CD93A8B44E}" dt="2023-08-20T10:52:39.262" v="14514"/>
          <ac:picMkLst>
            <pc:docMk/>
            <pc:sldMk cId="622839609" sldId="500"/>
            <ac:picMk id="27" creationId="{24C8625A-D204-178C-42B0-DF664D71834E}"/>
          </ac:picMkLst>
        </pc:picChg>
        <pc:picChg chg="add del mod">
          <ac:chgData name="Minh Tran" userId="59ade502-7af3-4e1d-b883-7a9e2f25f753" providerId="ADAL" clId="{B27C2AB0-6E6F-4507-9BBA-84CD93A8B44E}" dt="2023-08-20T10:52:39.262" v="14514"/>
          <ac:picMkLst>
            <pc:docMk/>
            <pc:sldMk cId="622839609" sldId="500"/>
            <ac:picMk id="28" creationId="{5D4C6022-943E-FED0-6CCB-F2775AC69B56}"/>
          </ac:picMkLst>
        </pc:picChg>
        <pc:picChg chg="add mod">
          <ac:chgData name="Minh Tran" userId="59ade502-7af3-4e1d-b883-7a9e2f25f753" providerId="ADAL" clId="{B27C2AB0-6E6F-4507-9BBA-84CD93A8B44E}" dt="2023-08-20T17:24:58.866" v="15707" actId="1076"/>
          <ac:picMkLst>
            <pc:docMk/>
            <pc:sldMk cId="622839609" sldId="500"/>
            <ac:picMk id="32" creationId="{33982076-C837-E8A6-51A4-9103A1A8F9AB}"/>
          </ac:picMkLst>
        </pc:picChg>
        <pc:picChg chg="add mod">
          <ac:chgData name="Minh Tran" userId="59ade502-7af3-4e1d-b883-7a9e2f25f753" providerId="ADAL" clId="{B27C2AB0-6E6F-4507-9BBA-84CD93A8B44E}" dt="2023-08-20T10:54:15.710" v="14525" actId="1076"/>
          <ac:picMkLst>
            <pc:docMk/>
            <pc:sldMk cId="622839609" sldId="500"/>
            <ac:picMk id="33" creationId="{97123C02-3FF3-6411-B5AC-1C3EF5BF0B64}"/>
          </ac:picMkLst>
        </pc:picChg>
        <pc:picChg chg="add mod">
          <ac:chgData name="Minh Tran" userId="59ade502-7af3-4e1d-b883-7a9e2f25f753" providerId="ADAL" clId="{B27C2AB0-6E6F-4507-9BBA-84CD93A8B44E}" dt="2023-08-20T17:24:48.094" v="15706" actId="1076"/>
          <ac:picMkLst>
            <pc:docMk/>
            <pc:sldMk cId="622839609" sldId="500"/>
            <ac:picMk id="34" creationId="{14F84CE6-F7C9-9D78-5175-CE010E777E49}"/>
          </ac:picMkLst>
        </pc:picChg>
      </pc:sldChg>
      <pc:sldChg chg="addSp delSp modSp new del mod">
        <pc:chgData name="Minh Tran" userId="59ade502-7af3-4e1d-b883-7a9e2f25f753" providerId="ADAL" clId="{B27C2AB0-6E6F-4507-9BBA-84CD93A8B44E}" dt="2023-08-20T17:50:45.111" v="15958" actId="47"/>
        <pc:sldMkLst>
          <pc:docMk/>
          <pc:sldMk cId="2704837760" sldId="501"/>
        </pc:sldMkLst>
        <pc:spChg chg="mod">
          <ac:chgData name="Minh Tran" userId="59ade502-7af3-4e1d-b883-7a9e2f25f753" providerId="ADAL" clId="{B27C2AB0-6E6F-4507-9BBA-84CD93A8B44E}" dt="2023-08-20T11:09:07.629" v="14753" actId="1037"/>
          <ac:spMkLst>
            <pc:docMk/>
            <pc:sldMk cId="2704837760" sldId="501"/>
            <ac:spMk id="5" creationId="{A6122354-AB69-16E4-AC51-4FFE22A76484}"/>
          </ac:spMkLst>
        </pc:spChg>
        <pc:spChg chg="add del mod">
          <ac:chgData name="Minh Tran" userId="59ade502-7af3-4e1d-b883-7a9e2f25f753" providerId="ADAL" clId="{B27C2AB0-6E6F-4507-9BBA-84CD93A8B44E}" dt="2023-08-20T10:57:17.696" v="14534"/>
          <ac:spMkLst>
            <pc:docMk/>
            <pc:sldMk cId="2704837760" sldId="501"/>
            <ac:spMk id="6" creationId="{71DD2537-DD8B-E9C0-8CC0-932BFA06DD14}"/>
          </ac:spMkLst>
        </pc:spChg>
        <pc:spChg chg="add mod">
          <ac:chgData name="Minh Tran" userId="59ade502-7af3-4e1d-b883-7a9e2f25f753" providerId="ADAL" clId="{B27C2AB0-6E6F-4507-9BBA-84CD93A8B44E}" dt="2023-08-20T11:08:43.286" v="14721" actId="1035"/>
          <ac:spMkLst>
            <pc:docMk/>
            <pc:sldMk cId="2704837760" sldId="501"/>
            <ac:spMk id="8" creationId="{00132317-0762-28C8-69CC-457F2EC5E0AA}"/>
          </ac:spMkLst>
        </pc:spChg>
        <pc:spChg chg="add del mod">
          <ac:chgData name="Minh Tran" userId="59ade502-7af3-4e1d-b883-7a9e2f25f753" providerId="ADAL" clId="{B27C2AB0-6E6F-4507-9BBA-84CD93A8B44E}" dt="2023-08-20T10:57:29.237" v="14539"/>
          <ac:spMkLst>
            <pc:docMk/>
            <pc:sldMk cId="2704837760" sldId="501"/>
            <ac:spMk id="10" creationId="{6EB88D13-8DD3-EAE8-C7C0-F0F5BC4CEAD1}"/>
          </ac:spMkLst>
        </pc:spChg>
        <pc:spChg chg="add del mod">
          <ac:chgData name="Minh Tran" userId="59ade502-7af3-4e1d-b883-7a9e2f25f753" providerId="ADAL" clId="{B27C2AB0-6E6F-4507-9BBA-84CD93A8B44E}" dt="2023-08-20T10:57:32.778" v="14543"/>
          <ac:spMkLst>
            <pc:docMk/>
            <pc:sldMk cId="2704837760" sldId="501"/>
            <ac:spMk id="12" creationId="{78A469C4-B6BE-13CC-ABA3-B03773BA8076}"/>
          </ac:spMkLst>
        </pc:spChg>
        <pc:spChg chg="add mod">
          <ac:chgData name="Minh Tran" userId="59ade502-7af3-4e1d-b883-7a9e2f25f753" providerId="ADAL" clId="{B27C2AB0-6E6F-4507-9BBA-84CD93A8B44E}" dt="2023-08-20T11:08:18.589" v="14714" actId="1076"/>
          <ac:spMkLst>
            <pc:docMk/>
            <pc:sldMk cId="2704837760" sldId="501"/>
            <ac:spMk id="14" creationId="{E4404566-2B0E-B679-C39E-8CF0E1024EB5}"/>
          </ac:spMkLst>
        </pc:spChg>
        <pc:spChg chg="add del mod">
          <ac:chgData name="Minh Tran" userId="59ade502-7af3-4e1d-b883-7a9e2f25f753" providerId="ADAL" clId="{B27C2AB0-6E6F-4507-9BBA-84CD93A8B44E}" dt="2023-08-20T10:58:46.580" v="14548" actId="478"/>
          <ac:spMkLst>
            <pc:docMk/>
            <pc:sldMk cId="2704837760" sldId="501"/>
            <ac:spMk id="16" creationId="{3A56B3E1-6402-F393-541C-4BECB578F690}"/>
          </ac:spMkLst>
        </pc:spChg>
        <pc:spChg chg="add del">
          <ac:chgData name="Minh Tran" userId="59ade502-7af3-4e1d-b883-7a9e2f25f753" providerId="ADAL" clId="{B27C2AB0-6E6F-4507-9BBA-84CD93A8B44E}" dt="2023-08-20T11:00:16.380" v="14557" actId="22"/>
          <ac:spMkLst>
            <pc:docMk/>
            <pc:sldMk cId="2704837760" sldId="501"/>
            <ac:spMk id="24" creationId="{8F1745DF-947A-933E-8342-5EF8B90637C1}"/>
          </ac:spMkLst>
        </pc:spChg>
        <pc:spChg chg="add del">
          <ac:chgData name="Minh Tran" userId="59ade502-7af3-4e1d-b883-7a9e2f25f753" providerId="ADAL" clId="{B27C2AB0-6E6F-4507-9BBA-84CD93A8B44E}" dt="2023-08-20T11:00:20.844" v="14561" actId="22"/>
          <ac:spMkLst>
            <pc:docMk/>
            <pc:sldMk cId="2704837760" sldId="501"/>
            <ac:spMk id="26" creationId="{3453B5D1-AFCE-2CCE-B197-B103443E95E2}"/>
          </ac:spMkLst>
        </pc:spChg>
        <pc:spChg chg="add del">
          <ac:chgData name="Minh Tran" userId="59ade502-7af3-4e1d-b883-7a9e2f25f753" providerId="ADAL" clId="{B27C2AB0-6E6F-4507-9BBA-84CD93A8B44E}" dt="2023-08-20T11:00:24.087" v="14565" actId="22"/>
          <ac:spMkLst>
            <pc:docMk/>
            <pc:sldMk cId="2704837760" sldId="501"/>
            <ac:spMk id="28" creationId="{1508B8EA-B1DA-652B-D88F-C1FEB9CF17BB}"/>
          </ac:spMkLst>
        </pc:spChg>
        <pc:spChg chg="add mod">
          <ac:chgData name="Minh Tran" userId="59ade502-7af3-4e1d-b883-7a9e2f25f753" providerId="ADAL" clId="{B27C2AB0-6E6F-4507-9BBA-84CD93A8B44E}" dt="2023-08-20T11:09:07.629" v="14753" actId="1037"/>
          <ac:spMkLst>
            <pc:docMk/>
            <pc:sldMk cId="2704837760" sldId="501"/>
            <ac:spMk id="30" creationId="{8A2D5D54-E8EC-4D8F-5B72-0F0005A0290B}"/>
          </ac:spMkLst>
        </pc:spChg>
        <pc:spChg chg="mod">
          <ac:chgData name="Minh Tran" userId="59ade502-7af3-4e1d-b883-7a9e2f25f753" providerId="ADAL" clId="{B27C2AB0-6E6F-4507-9BBA-84CD93A8B44E}" dt="2023-08-20T11:08:18.589" v="14714" actId="1076"/>
          <ac:spMkLst>
            <pc:docMk/>
            <pc:sldMk cId="2704837760" sldId="501"/>
            <ac:spMk id="33" creationId="{BA2B0769-06BC-7596-9264-BE983169904B}"/>
          </ac:spMkLst>
        </pc:spChg>
        <pc:spChg chg="mod">
          <ac:chgData name="Minh Tran" userId="59ade502-7af3-4e1d-b883-7a9e2f25f753" providerId="ADAL" clId="{B27C2AB0-6E6F-4507-9BBA-84CD93A8B44E}" dt="2023-08-20T11:08:18.589" v="14714" actId="1076"/>
          <ac:spMkLst>
            <pc:docMk/>
            <pc:sldMk cId="2704837760" sldId="501"/>
            <ac:spMk id="36" creationId="{806A13DE-13B0-037F-2B81-D741748771DE}"/>
          </ac:spMkLst>
        </pc:spChg>
        <pc:spChg chg="add mod topLvl">
          <ac:chgData name="Minh Tran" userId="59ade502-7af3-4e1d-b883-7a9e2f25f753" providerId="ADAL" clId="{B27C2AB0-6E6F-4507-9BBA-84CD93A8B44E}" dt="2023-08-20T11:08:18.589" v="14714" actId="1076"/>
          <ac:spMkLst>
            <pc:docMk/>
            <pc:sldMk cId="2704837760" sldId="501"/>
            <ac:spMk id="38" creationId="{3BE0D930-AC08-20E3-7F70-DD999488630C}"/>
          </ac:spMkLst>
        </pc:spChg>
        <pc:spChg chg="add mod ord topLvl">
          <ac:chgData name="Minh Tran" userId="59ade502-7af3-4e1d-b883-7a9e2f25f753" providerId="ADAL" clId="{B27C2AB0-6E6F-4507-9BBA-84CD93A8B44E}" dt="2023-08-20T11:08:18.589" v="14714" actId="1076"/>
          <ac:spMkLst>
            <pc:docMk/>
            <pc:sldMk cId="2704837760" sldId="501"/>
            <ac:spMk id="39" creationId="{D26B2E67-EC3E-33C6-6216-89DD24530510}"/>
          </ac:spMkLst>
        </pc:spChg>
        <pc:spChg chg="mod">
          <ac:chgData name="Minh Tran" userId="59ade502-7af3-4e1d-b883-7a9e2f25f753" providerId="ADAL" clId="{B27C2AB0-6E6F-4507-9BBA-84CD93A8B44E}" dt="2023-08-20T11:08:43.286" v="14721" actId="1035"/>
          <ac:spMkLst>
            <pc:docMk/>
            <pc:sldMk cId="2704837760" sldId="501"/>
            <ac:spMk id="47" creationId="{7399FBCA-9482-4857-8CA3-933793A4902D}"/>
          </ac:spMkLst>
        </pc:spChg>
        <pc:spChg chg="mod">
          <ac:chgData name="Minh Tran" userId="59ade502-7af3-4e1d-b883-7a9e2f25f753" providerId="ADAL" clId="{B27C2AB0-6E6F-4507-9BBA-84CD93A8B44E}" dt="2023-08-20T11:08:43.286" v="14721" actId="1035"/>
          <ac:spMkLst>
            <pc:docMk/>
            <pc:sldMk cId="2704837760" sldId="501"/>
            <ac:spMk id="50" creationId="{AF22D1FF-94F0-170B-4B0F-4EF702D68AD5}"/>
          </ac:spMkLst>
        </pc:spChg>
        <pc:spChg chg="add mod ord">
          <ac:chgData name="Minh Tran" userId="59ade502-7af3-4e1d-b883-7a9e2f25f753" providerId="ADAL" clId="{B27C2AB0-6E6F-4507-9BBA-84CD93A8B44E}" dt="2023-08-20T11:08:43.286" v="14721" actId="1035"/>
          <ac:spMkLst>
            <pc:docMk/>
            <pc:sldMk cId="2704837760" sldId="501"/>
            <ac:spMk id="53" creationId="{70AFA412-6241-E861-0647-72335819F97C}"/>
          </ac:spMkLst>
        </pc:spChg>
        <pc:grpChg chg="add mod">
          <ac:chgData name="Minh Tran" userId="59ade502-7af3-4e1d-b883-7a9e2f25f753" providerId="ADAL" clId="{B27C2AB0-6E6F-4507-9BBA-84CD93A8B44E}" dt="2023-08-20T11:09:07.629" v="14753" actId="1037"/>
          <ac:grpSpMkLst>
            <pc:docMk/>
            <pc:sldMk cId="2704837760" sldId="501"/>
            <ac:grpSpMk id="3" creationId="{B586CF40-C32E-A40B-3F49-8AF9978184A0}"/>
          </ac:grpSpMkLst>
        </pc:grpChg>
        <pc:grpChg chg="add mod topLvl">
          <ac:chgData name="Minh Tran" userId="59ade502-7af3-4e1d-b883-7a9e2f25f753" providerId="ADAL" clId="{B27C2AB0-6E6F-4507-9BBA-84CD93A8B44E}" dt="2023-08-20T11:08:18.589" v="14714" actId="1076"/>
          <ac:grpSpMkLst>
            <pc:docMk/>
            <pc:sldMk cId="2704837760" sldId="501"/>
            <ac:grpSpMk id="31" creationId="{26741254-23DF-CCD7-4B9A-9E12E76B6F97}"/>
          </ac:grpSpMkLst>
        </pc:grpChg>
        <pc:grpChg chg="add mod topLvl">
          <ac:chgData name="Minh Tran" userId="59ade502-7af3-4e1d-b883-7a9e2f25f753" providerId="ADAL" clId="{B27C2AB0-6E6F-4507-9BBA-84CD93A8B44E}" dt="2023-08-20T11:08:18.589" v="14714" actId="1076"/>
          <ac:grpSpMkLst>
            <pc:docMk/>
            <pc:sldMk cId="2704837760" sldId="501"/>
            <ac:grpSpMk id="32" creationId="{1D58BD0B-AD51-1150-D8E3-125A1064CFF6}"/>
          </ac:grpSpMkLst>
        </pc:grpChg>
        <pc:grpChg chg="add mod topLvl">
          <ac:chgData name="Minh Tran" userId="59ade502-7af3-4e1d-b883-7a9e2f25f753" providerId="ADAL" clId="{B27C2AB0-6E6F-4507-9BBA-84CD93A8B44E}" dt="2023-08-20T11:08:18.589" v="14714" actId="1076"/>
          <ac:grpSpMkLst>
            <pc:docMk/>
            <pc:sldMk cId="2704837760" sldId="501"/>
            <ac:grpSpMk id="35" creationId="{6D7CCC80-C2D9-041E-0A80-65DC1D6D766D}"/>
          </ac:grpSpMkLst>
        </pc:grpChg>
        <pc:grpChg chg="add del mod">
          <ac:chgData name="Minh Tran" userId="59ade502-7af3-4e1d-b883-7a9e2f25f753" providerId="ADAL" clId="{B27C2AB0-6E6F-4507-9BBA-84CD93A8B44E}" dt="2023-08-20T11:04:56.576" v="14613" actId="165"/>
          <ac:grpSpMkLst>
            <pc:docMk/>
            <pc:sldMk cId="2704837760" sldId="501"/>
            <ac:grpSpMk id="40" creationId="{CADA89FF-0CBA-7DEB-A48C-226A7B52DB86}"/>
          </ac:grpSpMkLst>
        </pc:grpChg>
        <pc:grpChg chg="add mod">
          <ac:chgData name="Minh Tran" userId="59ade502-7af3-4e1d-b883-7a9e2f25f753" providerId="ADAL" clId="{B27C2AB0-6E6F-4507-9BBA-84CD93A8B44E}" dt="2023-08-20T11:08:43.286" v="14721" actId="1035"/>
          <ac:grpSpMkLst>
            <pc:docMk/>
            <pc:sldMk cId="2704837760" sldId="501"/>
            <ac:grpSpMk id="43" creationId="{FF7BC45D-DED4-78D5-A68E-388155259837}"/>
          </ac:grpSpMkLst>
        </pc:grpChg>
        <pc:grpChg chg="add mod">
          <ac:chgData name="Minh Tran" userId="59ade502-7af3-4e1d-b883-7a9e2f25f753" providerId="ADAL" clId="{B27C2AB0-6E6F-4507-9BBA-84CD93A8B44E}" dt="2023-08-20T11:08:43.286" v="14721" actId="1035"/>
          <ac:grpSpMkLst>
            <pc:docMk/>
            <pc:sldMk cId="2704837760" sldId="501"/>
            <ac:grpSpMk id="46" creationId="{F41F3925-ABCF-061B-0596-26A73C4517B8}"/>
          </ac:grpSpMkLst>
        </pc:grpChg>
        <pc:grpChg chg="add mod">
          <ac:chgData name="Minh Tran" userId="59ade502-7af3-4e1d-b883-7a9e2f25f753" providerId="ADAL" clId="{B27C2AB0-6E6F-4507-9BBA-84CD93A8B44E}" dt="2023-08-20T11:08:43.286" v="14721" actId="1035"/>
          <ac:grpSpMkLst>
            <pc:docMk/>
            <pc:sldMk cId="2704837760" sldId="501"/>
            <ac:grpSpMk id="49" creationId="{73876CDF-3D2D-0146-957E-ADF8CB037CCB}"/>
          </ac:grpSpMkLst>
        </pc:grpChg>
        <pc:grpChg chg="add del mod">
          <ac:chgData name="Minh Tran" userId="59ade502-7af3-4e1d-b883-7a9e2f25f753" providerId="ADAL" clId="{B27C2AB0-6E6F-4507-9BBA-84CD93A8B44E}" dt="2023-08-20T11:07:35.513" v="14704" actId="165"/>
          <ac:grpSpMkLst>
            <pc:docMk/>
            <pc:sldMk cId="2704837760" sldId="501"/>
            <ac:grpSpMk id="52" creationId="{B23DBED3-6E14-42CE-6B5E-C3AFCC18FC02}"/>
          </ac:grpSpMkLst>
        </pc:grpChg>
        <pc:grpChg chg="add mod">
          <ac:chgData name="Minh Tran" userId="59ade502-7af3-4e1d-b883-7a9e2f25f753" providerId="ADAL" clId="{B27C2AB0-6E6F-4507-9BBA-84CD93A8B44E}" dt="2023-08-20T11:08:43.286" v="14721" actId="1035"/>
          <ac:grpSpMkLst>
            <pc:docMk/>
            <pc:sldMk cId="2704837760" sldId="501"/>
            <ac:grpSpMk id="54" creationId="{C9D8F453-2C89-9B26-BD45-C1977919D85B}"/>
          </ac:grpSpMkLst>
        </pc:grpChg>
        <pc:picChg chg="mod">
          <ac:chgData name="Minh Tran" userId="59ade502-7af3-4e1d-b883-7a9e2f25f753" providerId="ADAL" clId="{B27C2AB0-6E6F-4507-9BBA-84CD93A8B44E}" dt="2023-08-20T11:09:07.629" v="14753" actId="1037"/>
          <ac:picMkLst>
            <pc:docMk/>
            <pc:sldMk cId="2704837760" sldId="501"/>
            <ac:picMk id="4" creationId="{F60A37F6-49C8-4964-F4E1-B0A6589A3C93}"/>
          </ac:picMkLst>
        </pc:picChg>
        <pc:picChg chg="add del mod">
          <ac:chgData name="Minh Tran" userId="59ade502-7af3-4e1d-b883-7a9e2f25f753" providerId="ADAL" clId="{B27C2AB0-6E6F-4507-9BBA-84CD93A8B44E}" dt="2023-08-20T10:57:17.696" v="14534"/>
          <ac:picMkLst>
            <pc:docMk/>
            <pc:sldMk cId="2704837760" sldId="501"/>
            <ac:picMk id="7" creationId="{57181A79-5809-E98B-509F-CD7F079E7956}"/>
          </ac:picMkLst>
        </pc:picChg>
        <pc:picChg chg="add mod">
          <ac:chgData name="Minh Tran" userId="59ade502-7af3-4e1d-b883-7a9e2f25f753" providerId="ADAL" clId="{B27C2AB0-6E6F-4507-9BBA-84CD93A8B44E}" dt="2023-08-20T11:08:43.286" v="14721" actId="1035"/>
          <ac:picMkLst>
            <pc:docMk/>
            <pc:sldMk cId="2704837760" sldId="501"/>
            <ac:picMk id="9" creationId="{CC159733-BC0A-120D-A683-1DF7BF4ADA0E}"/>
          </ac:picMkLst>
        </pc:picChg>
        <pc:picChg chg="add del mod">
          <ac:chgData name="Minh Tran" userId="59ade502-7af3-4e1d-b883-7a9e2f25f753" providerId="ADAL" clId="{B27C2AB0-6E6F-4507-9BBA-84CD93A8B44E}" dt="2023-08-20T10:57:29.237" v="14539"/>
          <ac:picMkLst>
            <pc:docMk/>
            <pc:sldMk cId="2704837760" sldId="501"/>
            <ac:picMk id="11" creationId="{D639906F-EE81-7AFB-82B2-057092A01934}"/>
          </ac:picMkLst>
        </pc:picChg>
        <pc:picChg chg="add del mod">
          <ac:chgData name="Minh Tran" userId="59ade502-7af3-4e1d-b883-7a9e2f25f753" providerId="ADAL" clId="{B27C2AB0-6E6F-4507-9BBA-84CD93A8B44E}" dt="2023-08-20T10:57:32.778" v="14543"/>
          <ac:picMkLst>
            <pc:docMk/>
            <pc:sldMk cId="2704837760" sldId="501"/>
            <ac:picMk id="13" creationId="{DAADF9FD-A7F8-55A8-01CF-C5450B64354C}"/>
          </ac:picMkLst>
        </pc:picChg>
        <pc:picChg chg="add mod">
          <ac:chgData name="Minh Tran" userId="59ade502-7af3-4e1d-b883-7a9e2f25f753" providerId="ADAL" clId="{B27C2AB0-6E6F-4507-9BBA-84CD93A8B44E}" dt="2023-08-20T11:08:18.589" v="14714" actId="1076"/>
          <ac:picMkLst>
            <pc:docMk/>
            <pc:sldMk cId="2704837760" sldId="501"/>
            <ac:picMk id="15" creationId="{9410DF96-C5FA-AB0E-45B7-829BAD7E9442}"/>
          </ac:picMkLst>
        </pc:picChg>
        <pc:picChg chg="mod">
          <ac:chgData name="Minh Tran" userId="59ade502-7af3-4e1d-b883-7a9e2f25f753" providerId="ADAL" clId="{B27C2AB0-6E6F-4507-9BBA-84CD93A8B44E}" dt="2023-08-20T11:08:18.589" v="14714" actId="1076"/>
          <ac:picMkLst>
            <pc:docMk/>
            <pc:sldMk cId="2704837760" sldId="501"/>
            <ac:picMk id="34" creationId="{2106005F-6D95-E657-45B9-59ECDF62249D}"/>
          </ac:picMkLst>
        </pc:picChg>
        <pc:picChg chg="mod">
          <ac:chgData name="Minh Tran" userId="59ade502-7af3-4e1d-b883-7a9e2f25f753" providerId="ADAL" clId="{B27C2AB0-6E6F-4507-9BBA-84CD93A8B44E}" dt="2023-08-20T11:08:18.589" v="14714" actId="1076"/>
          <ac:picMkLst>
            <pc:docMk/>
            <pc:sldMk cId="2704837760" sldId="501"/>
            <ac:picMk id="37" creationId="{36EE50F6-2C81-CDA4-3BAF-7F2BA7CF32DB}"/>
          </ac:picMkLst>
        </pc:picChg>
        <pc:picChg chg="mod">
          <ac:chgData name="Minh Tran" userId="59ade502-7af3-4e1d-b883-7a9e2f25f753" providerId="ADAL" clId="{B27C2AB0-6E6F-4507-9BBA-84CD93A8B44E}" dt="2023-08-20T11:08:43.286" v="14721" actId="1035"/>
          <ac:picMkLst>
            <pc:docMk/>
            <pc:sldMk cId="2704837760" sldId="501"/>
            <ac:picMk id="48" creationId="{A78EB53B-E030-2F24-3018-8CB368C16147}"/>
          </ac:picMkLst>
        </pc:picChg>
        <pc:picChg chg="mod">
          <ac:chgData name="Minh Tran" userId="59ade502-7af3-4e1d-b883-7a9e2f25f753" providerId="ADAL" clId="{B27C2AB0-6E6F-4507-9BBA-84CD93A8B44E}" dt="2023-08-20T11:08:43.286" v="14721" actId="1035"/>
          <ac:picMkLst>
            <pc:docMk/>
            <pc:sldMk cId="2704837760" sldId="501"/>
            <ac:picMk id="51" creationId="{E92557A2-8D1F-57B1-31E4-4DCCF90F2280}"/>
          </ac:picMkLst>
        </pc:picChg>
        <pc:cxnChg chg="add del mod">
          <ac:chgData name="Minh Tran" userId="59ade502-7af3-4e1d-b883-7a9e2f25f753" providerId="ADAL" clId="{B27C2AB0-6E6F-4507-9BBA-84CD93A8B44E}" dt="2023-08-20T10:59:08.707" v="14550" actId="478"/>
          <ac:cxnSpMkLst>
            <pc:docMk/>
            <pc:sldMk cId="2704837760" sldId="501"/>
            <ac:cxnSpMk id="18" creationId="{E7386462-5712-CC9C-DF34-C534B430F638}"/>
          </ac:cxnSpMkLst>
        </pc:cxnChg>
        <pc:cxnChg chg="add del mod">
          <ac:chgData name="Minh Tran" userId="59ade502-7af3-4e1d-b883-7a9e2f25f753" providerId="ADAL" clId="{B27C2AB0-6E6F-4507-9BBA-84CD93A8B44E}" dt="2023-08-20T11:01:27.641" v="14576" actId="478"/>
          <ac:cxnSpMkLst>
            <pc:docMk/>
            <pc:sldMk cId="2704837760" sldId="501"/>
            <ac:cxnSpMk id="20" creationId="{AFC3A210-EF01-F3A4-588C-C13257EEF423}"/>
          </ac:cxnSpMkLst>
        </pc:cxnChg>
        <pc:cxnChg chg="add mod ord">
          <ac:chgData name="Minh Tran" userId="59ade502-7af3-4e1d-b883-7a9e2f25f753" providerId="ADAL" clId="{B27C2AB0-6E6F-4507-9BBA-84CD93A8B44E}" dt="2023-08-20T11:08:47.425" v="14722" actId="692"/>
          <ac:cxnSpMkLst>
            <pc:docMk/>
            <pc:sldMk cId="2704837760" sldId="501"/>
            <ac:cxnSpMk id="42" creationId="{DA99226D-22FC-228D-BDF3-7112C5EAD61F}"/>
          </ac:cxnSpMkLst>
        </pc:cxnChg>
        <pc:cxnChg chg="add mod">
          <ac:chgData name="Minh Tran" userId="59ade502-7af3-4e1d-b883-7a9e2f25f753" providerId="ADAL" clId="{B27C2AB0-6E6F-4507-9BBA-84CD93A8B44E}" dt="2023-08-20T11:09:07.629" v="14753" actId="1037"/>
          <ac:cxnSpMkLst>
            <pc:docMk/>
            <pc:sldMk cId="2704837760" sldId="501"/>
            <ac:cxnSpMk id="55" creationId="{4E56D67C-286D-0B05-0A36-EA0818CDABDC}"/>
          </ac:cxnSpMkLst>
        </pc:cxnChg>
      </pc:sldChg>
      <pc:sldChg chg="addSp delSp modSp new mod modTransition modAnim">
        <pc:chgData name="Minh Tran" userId="59ade502-7af3-4e1d-b883-7a9e2f25f753" providerId="ADAL" clId="{B27C2AB0-6E6F-4507-9BBA-84CD93A8B44E}" dt="2023-09-05T03:23:01.493" v="23960" actId="20577"/>
        <pc:sldMkLst>
          <pc:docMk/>
          <pc:sldMk cId="453603578" sldId="502"/>
        </pc:sldMkLst>
        <pc:spChg chg="mod">
          <ac:chgData name="Minh Tran" userId="59ade502-7af3-4e1d-b883-7a9e2f25f753" providerId="ADAL" clId="{B27C2AB0-6E6F-4507-9BBA-84CD93A8B44E}" dt="2023-08-20T17:21:00.860" v="15704"/>
          <ac:spMkLst>
            <pc:docMk/>
            <pc:sldMk cId="453603578" sldId="502"/>
            <ac:spMk id="2" creationId="{1B1BF205-4ADC-A3DC-315D-5D2FD7AFC5F2}"/>
          </ac:spMkLst>
        </pc:spChg>
        <pc:spChg chg="mod">
          <ac:chgData name="Minh Tran" userId="59ade502-7af3-4e1d-b883-7a9e2f25f753" providerId="ADAL" clId="{B27C2AB0-6E6F-4507-9BBA-84CD93A8B44E}" dt="2023-08-20T16:59:11.898" v="15374" actId="1037"/>
          <ac:spMkLst>
            <pc:docMk/>
            <pc:sldMk cId="453603578" sldId="502"/>
            <ac:spMk id="5" creationId="{B6A5CD86-FA67-1470-60F3-2B675218D6D4}"/>
          </ac:spMkLst>
        </pc:spChg>
        <pc:spChg chg="add mod">
          <ac:chgData name="Minh Tran" userId="59ade502-7af3-4e1d-b883-7a9e2f25f753" providerId="ADAL" clId="{B27C2AB0-6E6F-4507-9BBA-84CD93A8B44E}" dt="2023-09-03T16:32:34.024" v="23741" actId="165"/>
          <ac:spMkLst>
            <pc:docMk/>
            <pc:sldMk cId="453603578" sldId="502"/>
            <ac:spMk id="6" creationId="{31FF1C8B-2675-9408-B94E-68E5E4813D10}"/>
          </ac:spMkLst>
        </pc:spChg>
        <pc:spChg chg="add del mod">
          <ac:chgData name="Minh Tran" userId="59ade502-7af3-4e1d-b883-7a9e2f25f753" providerId="ADAL" clId="{B27C2AB0-6E6F-4507-9BBA-84CD93A8B44E}" dt="2023-08-20T13:34:34.373" v="14760"/>
          <ac:spMkLst>
            <pc:docMk/>
            <pc:sldMk cId="453603578" sldId="502"/>
            <ac:spMk id="8" creationId="{F7202F8F-39F0-A354-1FE9-DA78EE952E4B}"/>
          </ac:spMkLst>
        </pc:spChg>
        <pc:spChg chg="add mod">
          <ac:chgData name="Minh Tran" userId="59ade502-7af3-4e1d-b883-7a9e2f25f753" providerId="ADAL" clId="{B27C2AB0-6E6F-4507-9BBA-84CD93A8B44E}" dt="2023-09-03T16:32:34.024" v="23741" actId="165"/>
          <ac:spMkLst>
            <pc:docMk/>
            <pc:sldMk cId="453603578" sldId="502"/>
            <ac:spMk id="10" creationId="{E6C663F9-5CE9-99EC-59B6-C789B993AE89}"/>
          </ac:spMkLst>
        </pc:spChg>
        <pc:spChg chg="add mod">
          <ac:chgData name="Minh Tran" userId="59ade502-7af3-4e1d-b883-7a9e2f25f753" providerId="ADAL" clId="{B27C2AB0-6E6F-4507-9BBA-84CD93A8B44E}" dt="2023-08-20T17:08:50.739" v="15583" actId="20577"/>
          <ac:spMkLst>
            <pc:docMk/>
            <pc:sldMk cId="453603578" sldId="502"/>
            <ac:spMk id="14" creationId="{D4A9491E-0188-A817-CB08-031056CA4EAC}"/>
          </ac:spMkLst>
        </pc:spChg>
        <pc:spChg chg="add del mod">
          <ac:chgData name="Minh Tran" userId="59ade502-7af3-4e1d-b883-7a9e2f25f753" providerId="ADAL" clId="{B27C2AB0-6E6F-4507-9BBA-84CD93A8B44E}" dt="2023-08-20T14:00:22.417" v="14815"/>
          <ac:spMkLst>
            <pc:docMk/>
            <pc:sldMk cId="453603578" sldId="502"/>
            <ac:spMk id="16" creationId="{BA349484-F891-172B-4589-1ADEB1A5F1CD}"/>
          </ac:spMkLst>
        </pc:spChg>
        <pc:spChg chg="add mod">
          <ac:chgData name="Minh Tran" userId="59ade502-7af3-4e1d-b883-7a9e2f25f753" providerId="ADAL" clId="{B27C2AB0-6E6F-4507-9BBA-84CD93A8B44E}" dt="2023-09-03T16:32:34.024" v="23741" actId="165"/>
          <ac:spMkLst>
            <pc:docMk/>
            <pc:sldMk cId="453603578" sldId="502"/>
            <ac:spMk id="17" creationId="{035B9143-3A6F-C666-4E61-8A668AB811E5}"/>
          </ac:spMkLst>
        </pc:spChg>
        <pc:spChg chg="add mod topLvl">
          <ac:chgData name="Minh Tran" userId="59ade502-7af3-4e1d-b883-7a9e2f25f753" providerId="ADAL" clId="{B27C2AB0-6E6F-4507-9BBA-84CD93A8B44E}" dt="2023-09-03T16:32:34.024" v="23741" actId="165"/>
          <ac:spMkLst>
            <pc:docMk/>
            <pc:sldMk cId="453603578" sldId="502"/>
            <ac:spMk id="19" creationId="{0997B8E5-8B12-8DFA-23FD-C8D422589A21}"/>
          </ac:spMkLst>
        </pc:spChg>
        <pc:spChg chg="add mod topLvl">
          <ac:chgData name="Minh Tran" userId="59ade502-7af3-4e1d-b883-7a9e2f25f753" providerId="ADAL" clId="{B27C2AB0-6E6F-4507-9BBA-84CD93A8B44E}" dt="2023-09-03T16:32:34.024" v="23741" actId="165"/>
          <ac:spMkLst>
            <pc:docMk/>
            <pc:sldMk cId="453603578" sldId="502"/>
            <ac:spMk id="20" creationId="{C1812D7A-47B3-D3DD-0663-4375559ED1D4}"/>
          </ac:spMkLst>
        </pc:spChg>
        <pc:spChg chg="add mod topLvl">
          <ac:chgData name="Minh Tran" userId="59ade502-7af3-4e1d-b883-7a9e2f25f753" providerId="ADAL" clId="{B27C2AB0-6E6F-4507-9BBA-84CD93A8B44E}" dt="2023-09-03T16:32:34.024" v="23741" actId="165"/>
          <ac:spMkLst>
            <pc:docMk/>
            <pc:sldMk cId="453603578" sldId="502"/>
            <ac:spMk id="24" creationId="{40EE4DE5-8951-3A44-2D60-94DC3F2D9DD3}"/>
          </ac:spMkLst>
        </pc:spChg>
        <pc:spChg chg="add mod topLvl">
          <ac:chgData name="Minh Tran" userId="59ade502-7af3-4e1d-b883-7a9e2f25f753" providerId="ADAL" clId="{B27C2AB0-6E6F-4507-9BBA-84CD93A8B44E}" dt="2023-09-03T16:32:34.024" v="23741" actId="165"/>
          <ac:spMkLst>
            <pc:docMk/>
            <pc:sldMk cId="453603578" sldId="502"/>
            <ac:spMk id="25" creationId="{081FD688-6AD7-453F-A829-A5B0EE58C79A}"/>
          </ac:spMkLst>
        </pc:spChg>
        <pc:spChg chg="add del">
          <ac:chgData name="Minh Tran" userId="59ade502-7af3-4e1d-b883-7a9e2f25f753" providerId="ADAL" clId="{B27C2AB0-6E6F-4507-9BBA-84CD93A8B44E}" dt="2023-08-20T14:22:12.888" v="14972" actId="22"/>
          <ac:spMkLst>
            <pc:docMk/>
            <pc:sldMk cId="453603578" sldId="502"/>
            <ac:spMk id="27" creationId="{9A9998D9-F667-9372-E60A-611DEB9A63B9}"/>
          </ac:spMkLst>
        </pc:spChg>
        <pc:spChg chg="add mod">
          <ac:chgData name="Minh Tran" userId="59ade502-7af3-4e1d-b883-7a9e2f25f753" providerId="ADAL" clId="{B27C2AB0-6E6F-4507-9BBA-84CD93A8B44E}" dt="2023-08-20T16:57:14.718" v="15320" actId="1076"/>
          <ac:spMkLst>
            <pc:docMk/>
            <pc:sldMk cId="453603578" sldId="502"/>
            <ac:spMk id="29" creationId="{FA51CBF5-FFE0-0218-2771-227535021244}"/>
          </ac:spMkLst>
        </pc:spChg>
        <pc:spChg chg="add mod">
          <ac:chgData name="Minh Tran" userId="59ade502-7af3-4e1d-b883-7a9e2f25f753" providerId="ADAL" clId="{B27C2AB0-6E6F-4507-9BBA-84CD93A8B44E}" dt="2023-08-20T16:01:03.252" v="15025" actId="207"/>
          <ac:spMkLst>
            <pc:docMk/>
            <pc:sldMk cId="453603578" sldId="502"/>
            <ac:spMk id="30" creationId="{C43DF88A-8858-8B78-42E8-20C06C0F42E9}"/>
          </ac:spMkLst>
        </pc:spChg>
        <pc:spChg chg="add mod">
          <ac:chgData name="Minh Tran" userId="59ade502-7af3-4e1d-b883-7a9e2f25f753" providerId="ADAL" clId="{B27C2AB0-6E6F-4507-9BBA-84CD93A8B44E}" dt="2023-08-20T16:01:59.833" v="15032" actId="1076"/>
          <ac:spMkLst>
            <pc:docMk/>
            <pc:sldMk cId="453603578" sldId="502"/>
            <ac:spMk id="32" creationId="{E5F6C80D-BE91-2D12-D7CF-0D8EABB3A906}"/>
          </ac:spMkLst>
        </pc:spChg>
        <pc:spChg chg="add mod">
          <ac:chgData name="Minh Tran" userId="59ade502-7af3-4e1d-b883-7a9e2f25f753" providerId="ADAL" clId="{B27C2AB0-6E6F-4507-9BBA-84CD93A8B44E}" dt="2023-08-20T16:03:08.490" v="15070" actId="207"/>
          <ac:spMkLst>
            <pc:docMk/>
            <pc:sldMk cId="453603578" sldId="502"/>
            <ac:spMk id="37" creationId="{36C25AC0-AF5C-0508-D366-1BC4F879E013}"/>
          </ac:spMkLst>
        </pc:spChg>
        <pc:spChg chg="add mod">
          <ac:chgData name="Minh Tran" userId="59ade502-7af3-4e1d-b883-7a9e2f25f753" providerId="ADAL" clId="{B27C2AB0-6E6F-4507-9BBA-84CD93A8B44E}" dt="2023-08-20T17:09:09.419" v="15584" actId="20577"/>
          <ac:spMkLst>
            <pc:docMk/>
            <pc:sldMk cId="453603578" sldId="502"/>
            <ac:spMk id="39" creationId="{8296D9AC-0E58-786D-9110-0D2EECB71090}"/>
          </ac:spMkLst>
        </pc:spChg>
        <pc:spChg chg="add del mod">
          <ac:chgData name="Minh Tran" userId="59ade502-7af3-4e1d-b883-7a9e2f25f753" providerId="ADAL" clId="{B27C2AB0-6E6F-4507-9BBA-84CD93A8B44E}" dt="2023-08-20T17:01:03" v="15395" actId="478"/>
          <ac:spMkLst>
            <pc:docMk/>
            <pc:sldMk cId="453603578" sldId="502"/>
            <ac:spMk id="52" creationId="{9E17BA04-3B37-7D39-47AC-3996285C36EC}"/>
          </ac:spMkLst>
        </pc:spChg>
        <pc:spChg chg="add mod">
          <ac:chgData name="Minh Tran" userId="59ade502-7af3-4e1d-b883-7a9e2f25f753" providerId="ADAL" clId="{B27C2AB0-6E6F-4507-9BBA-84CD93A8B44E}" dt="2023-09-05T03:23:01.493" v="23960" actId="20577"/>
          <ac:spMkLst>
            <pc:docMk/>
            <pc:sldMk cId="453603578" sldId="502"/>
            <ac:spMk id="53" creationId="{D979213F-3B5B-7044-67F1-E6FFFAAB67FB}"/>
          </ac:spMkLst>
        </pc:spChg>
        <pc:spChg chg="mod">
          <ac:chgData name="Minh Tran" userId="59ade502-7af3-4e1d-b883-7a9e2f25f753" providerId="ADAL" clId="{B27C2AB0-6E6F-4507-9BBA-84CD93A8B44E}" dt="2023-08-20T17:26:39.077" v="15721" actId="12788"/>
          <ac:spMkLst>
            <pc:docMk/>
            <pc:sldMk cId="453603578" sldId="502"/>
            <ac:spMk id="60" creationId="{E38037FE-A6FB-68BF-077F-E63BE6EA42C5}"/>
          </ac:spMkLst>
        </pc:spChg>
        <pc:spChg chg="mod">
          <ac:chgData name="Minh Tran" userId="59ade502-7af3-4e1d-b883-7a9e2f25f753" providerId="ADAL" clId="{B27C2AB0-6E6F-4507-9BBA-84CD93A8B44E}" dt="2023-08-20T17:28:06.442" v="15730" actId="12788"/>
          <ac:spMkLst>
            <pc:docMk/>
            <pc:sldMk cId="453603578" sldId="502"/>
            <ac:spMk id="63" creationId="{1832B000-3B6B-4278-B6E3-6C6649D4FC63}"/>
          </ac:spMkLst>
        </pc:spChg>
        <pc:spChg chg="mod">
          <ac:chgData name="Minh Tran" userId="59ade502-7af3-4e1d-b883-7a9e2f25f753" providerId="ADAL" clId="{B27C2AB0-6E6F-4507-9BBA-84CD93A8B44E}" dt="2023-08-20T17:28:39.862" v="15732" actId="255"/>
          <ac:spMkLst>
            <pc:docMk/>
            <pc:sldMk cId="453603578" sldId="502"/>
            <ac:spMk id="66" creationId="{EB118C8C-2120-34DE-CCAC-D77AD93C1F8D}"/>
          </ac:spMkLst>
        </pc:spChg>
        <pc:spChg chg="mod">
          <ac:chgData name="Minh Tran" userId="59ade502-7af3-4e1d-b883-7a9e2f25f753" providerId="ADAL" clId="{B27C2AB0-6E6F-4507-9BBA-84CD93A8B44E}" dt="2023-08-20T17:25:31.426" v="15711" actId="14100"/>
          <ac:spMkLst>
            <pc:docMk/>
            <pc:sldMk cId="453603578" sldId="502"/>
            <ac:spMk id="69" creationId="{4A35CDD1-657D-58C3-6EFE-CA9083822660}"/>
          </ac:spMkLst>
        </pc:spChg>
        <pc:spChg chg="mod">
          <ac:chgData name="Minh Tran" userId="59ade502-7af3-4e1d-b883-7a9e2f25f753" providerId="ADAL" clId="{B27C2AB0-6E6F-4507-9BBA-84CD93A8B44E}" dt="2023-08-20T17:25:31.426" v="15711" actId="14100"/>
          <ac:spMkLst>
            <pc:docMk/>
            <pc:sldMk cId="453603578" sldId="502"/>
            <ac:spMk id="72" creationId="{125D0966-1DC6-710B-13B6-B63EEC77EB04}"/>
          </ac:spMkLst>
        </pc:spChg>
        <pc:spChg chg="mod">
          <ac:chgData name="Minh Tran" userId="59ade502-7af3-4e1d-b883-7a9e2f25f753" providerId="ADAL" clId="{B27C2AB0-6E6F-4507-9BBA-84CD93A8B44E}" dt="2023-08-20T17:25:31.426" v="15711" actId="14100"/>
          <ac:spMkLst>
            <pc:docMk/>
            <pc:sldMk cId="453603578" sldId="502"/>
            <ac:spMk id="75" creationId="{5F056285-13BD-A008-7017-0498AC0D6A28}"/>
          </ac:spMkLst>
        </pc:spChg>
        <pc:grpChg chg="add mod">
          <ac:chgData name="Minh Tran" userId="59ade502-7af3-4e1d-b883-7a9e2f25f753" providerId="ADAL" clId="{B27C2AB0-6E6F-4507-9BBA-84CD93A8B44E}" dt="2023-08-20T16:59:11.898" v="15374" actId="1037"/>
          <ac:grpSpMkLst>
            <pc:docMk/>
            <pc:sldMk cId="453603578" sldId="502"/>
            <ac:grpSpMk id="3" creationId="{7C01D83B-F579-2CD4-EF78-98BB1E59B641}"/>
          </ac:grpSpMkLst>
        </pc:grpChg>
        <pc:grpChg chg="add mod topLvl">
          <ac:chgData name="Minh Tran" userId="59ade502-7af3-4e1d-b883-7a9e2f25f753" providerId="ADAL" clId="{B27C2AB0-6E6F-4507-9BBA-84CD93A8B44E}" dt="2023-09-03T16:32:34.024" v="23741" actId="165"/>
          <ac:grpSpMkLst>
            <pc:docMk/>
            <pc:sldMk cId="453603578" sldId="502"/>
            <ac:grpSpMk id="12" creationId="{4AC05811-B7D2-F131-5FBF-37A60D325B64}"/>
          </ac:grpSpMkLst>
        </pc:grpChg>
        <pc:grpChg chg="add mod topLvl">
          <ac:chgData name="Minh Tran" userId="59ade502-7af3-4e1d-b883-7a9e2f25f753" providerId="ADAL" clId="{B27C2AB0-6E6F-4507-9BBA-84CD93A8B44E}" dt="2023-09-03T16:32:34.024" v="23741" actId="165"/>
          <ac:grpSpMkLst>
            <pc:docMk/>
            <pc:sldMk cId="453603578" sldId="502"/>
            <ac:grpSpMk id="13" creationId="{10077BB3-F3C3-59A8-EC59-7A48DA1B2075}"/>
          </ac:grpSpMkLst>
        </pc:grpChg>
        <pc:grpChg chg="add mod topLvl">
          <ac:chgData name="Minh Tran" userId="59ade502-7af3-4e1d-b883-7a9e2f25f753" providerId="ADAL" clId="{B27C2AB0-6E6F-4507-9BBA-84CD93A8B44E}" dt="2023-09-03T16:32:34.024" v="23741" actId="165"/>
          <ac:grpSpMkLst>
            <pc:docMk/>
            <pc:sldMk cId="453603578" sldId="502"/>
            <ac:grpSpMk id="18" creationId="{0EBC5C4C-99C2-03AA-27DF-ADA71D2093DE}"/>
          </ac:grpSpMkLst>
        </pc:grpChg>
        <pc:grpChg chg="add del mod">
          <ac:chgData name="Minh Tran" userId="59ade502-7af3-4e1d-b883-7a9e2f25f753" providerId="ADAL" clId="{B27C2AB0-6E6F-4507-9BBA-84CD93A8B44E}" dt="2023-09-03T16:32:34.024" v="23741" actId="165"/>
          <ac:grpSpMkLst>
            <pc:docMk/>
            <pc:sldMk cId="453603578" sldId="502"/>
            <ac:grpSpMk id="49" creationId="{22916445-9234-0AF5-76A0-A4D98A91273A}"/>
          </ac:grpSpMkLst>
        </pc:grpChg>
        <pc:grpChg chg="add del mod">
          <ac:chgData name="Minh Tran" userId="59ade502-7af3-4e1d-b883-7a9e2f25f753" providerId="ADAL" clId="{B27C2AB0-6E6F-4507-9BBA-84CD93A8B44E}" dt="2023-08-20T17:50:24.814" v="15955" actId="478"/>
          <ac:grpSpMkLst>
            <pc:docMk/>
            <pc:sldMk cId="453603578" sldId="502"/>
            <ac:grpSpMk id="59" creationId="{DD19AC57-CF9C-D4F4-3D76-EFDC1EA9BCF7}"/>
          </ac:grpSpMkLst>
        </pc:grpChg>
        <pc:grpChg chg="add del mod">
          <ac:chgData name="Minh Tran" userId="59ade502-7af3-4e1d-b883-7a9e2f25f753" providerId="ADAL" clId="{B27C2AB0-6E6F-4507-9BBA-84CD93A8B44E}" dt="2023-08-20T17:50:24.814" v="15955" actId="478"/>
          <ac:grpSpMkLst>
            <pc:docMk/>
            <pc:sldMk cId="453603578" sldId="502"/>
            <ac:grpSpMk id="62" creationId="{1240DC09-8F68-04DD-F56B-B5609C13D1BC}"/>
          </ac:grpSpMkLst>
        </pc:grpChg>
        <pc:grpChg chg="add del mod">
          <ac:chgData name="Minh Tran" userId="59ade502-7af3-4e1d-b883-7a9e2f25f753" providerId="ADAL" clId="{B27C2AB0-6E6F-4507-9BBA-84CD93A8B44E}" dt="2023-08-20T17:50:24.814" v="15955" actId="478"/>
          <ac:grpSpMkLst>
            <pc:docMk/>
            <pc:sldMk cId="453603578" sldId="502"/>
            <ac:grpSpMk id="65" creationId="{F4B5701F-BA67-D002-D5CF-4E5B5B890953}"/>
          </ac:grpSpMkLst>
        </pc:grpChg>
        <pc:grpChg chg="add del mod">
          <ac:chgData name="Minh Tran" userId="59ade502-7af3-4e1d-b883-7a9e2f25f753" providerId="ADAL" clId="{B27C2AB0-6E6F-4507-9BBA-84CD93A8B44E}" dt="2023-08-20T17:50:24.814" v="15955" actId="478"/>
          <ac:grpSpMkLst>
            <pc:docMk/>
            <pc:sldMk cId="453603578" sldId="502"/>
            <ac:grpSpMk id="68" creationId="{4FA13FE9-A485-7247-A2D6-F6AD21B3597D}"/>
          </ac:grpSpMkLst>
        </pc:grpChg>
        <pc:grpChg chg="add del mod">
          <ac:chgData name="Minh Tran" userId="59ade502-7af3-4e1d-b883-7a9e2f25f753" providerId="ADAL" clId="{B27C2AB0-6E6F-4507-9BBA-84CD93A8B44E}" dt="2023-08-20T17:50:24.814" v="15955" actId="478"/>
          <ac:grpSpMkLst>
            <pc:docMk/>
            <pc:sldMk cId="453603578" sldId="502"/>
            <ac:grpSpMk id="71" creationId="{B1FC6842-BAB8-2AF6-8D75-54E07EA2217F}"/>
          </ac:grpSpMkLst>
        </pc:grpChg>
        <pc:grpChg chg="add del mod">
          <ac:chgData name="Minh Tran" userId="59ade502-7af3-4e1d-b883-7a9e2f25f753" providerId="ADAL" clId="{B27C2AB0-6E6F-4507-9BBA-84CD93A8B44E}" dt="2023-08-20T17:50:24.814" v="15955" actId="478"/>
          <ac:grpSpMkLst>
            <pc:docMk/>
            <pc:sldMk cId="453603578" sldId="502"/>
            <ac:grpSpMk id="74" creationId="{A52AE064-3A22-A663-47DF-DFAE81266AA3}"/>
          </ac:grpSpMkLst>
        </pc:grpChg>
        <pc:graphicFrameChg chg="add del mod modGraphic">
          <ac:chgData name="Minh Tran" userId="59ade502-7af3-4e1d-b883-7a9e2f25f753" providerId="ADAL" clId="{B27C2AB0-6E6F-4507-9BBA-84CD93A8B44E}" dt="2023-08-20T16:56:34.527" v="15315" actId="27309"/>
          <ac:graphicFrameMkLst>
            <pc:docMk/>
            <pc:sldMk cId="453603578" sldId="502"/>
            <ac:graphicFrameMk id="46" creationId="{0A43B3D8-A41B-E71E-B1CA-CC1FCCE16E85}"/>
          </ac:graphicFrameMkLst>
        </pc:graphicFrameChg>
        <pc:picChg chg="mod">
          <ac:chgData name="Minh Tran" userId="59ade502-7af3-4e1d-b883-7a9e2f25f753" providerId="ADAL" clId="{B27C2AB0-6E6F-4507-9BBA-84CD93A8B44E}" dt="2023-08-20T16:59:11.898" v="15374" actId="1037"/>
          <ac:picMkLst>
            <pc:docMk/>
            <pc:sldMk cId="453603578" sldId="502"/>
            <ac:picMk id="4" creationId="{3863CA4F-8B21-BC7C-C30E-97258CF2531A}"/>
          </ac:picMkLst>
        </pc:picChg>
        <pc:picChg chg="add mod">
          <ac:chgData name="Minh Tran" userId="59ade502-7af3-4e1d-b883-7a9e2f25f753" providerId="ADAL" clId="{B27C2AB0-6E6F-4507-9BBA-84CD93A8B44E}" dt="2023-09-03T16:32:34.024" v="23741" actId="165"/>
          <ac:picMkLst>
            <pc:docMk/>
            <pc:sldMk cId="453603578" sldId="502"/>
            <ac:picMk id="7" creationId="{506F9C36-23C7-1E72-1D35-8E5FF22A4B4D}"/>
          </ac:picMkLst>
        </pc:picChg>
        <pc:picChg chg="add del mod">
          <ac:chgData name="Minh Tran" userId="59ade502-7af3-4e1d-b883-7a9e2f25f753" providerId="ADAL" clId="{B27C2AB0-6E6F-4507-9BBA-84CD93A8B44E}" dt="2023-08-20T13:34:34.373" v="14760"/>
          <ac:picMkLst>
            <pc:docMk/>
            <pc:sldMk cId="453603578" sldId="502"/>
            <ac:picMk id="9" creationId="{B97CF96C-DBBE-83D4-493A-9B1BA0663F08}"/>
          </ac:picMkLst>
        </pc:picChg>
        <pc:picChg chg="add mod">
          <ac:chgData name="Minh Tran" userId="59ade502-7af3-4e1d-b883-7a9e2f25f753" providerId="ADAL" clId="{B27C2AB0-6E6F-4507-9BBA-84CD93A8B44E}" dt="2023-09-03T16:32:34.024" v="23741" actId="165"/>
          <ac:picMkLst>
            <pc:docMk/>
            <pc:sldMk cId="453603578" sldId="502"/>
            <ac:picMk id="11" creationId="{913AAD3C-521A-5FCC-450E-45BE91A20018}"/>
          </ac:picMkLst>
        </pc:picChg>
        <pc:picChg chg="add mod">
          <ac:chgData name="Minh Tran" userId="59ade502-7af3-4e1d-b883-7a9e2f25f753" providerId="ADAL" clId="{B27C2AB0-6E6F-4507-9BBA-84CD93A8B44E}" dt="2023-09-03T16:32:34.024" v="23741" actId="165"/>
          <ac:picMkLst>
            <pc:docMk/>
            <pc:sldMk cId="453603578" sldId="502"/>
            <ac:picMk id="15" creationId="{8EB460C0-BD22-240C-E103-4443DEE37E45}"/>
          </ac:picMkLst>
        </pc:picChg>
        <pc:picChg chg="mod">
          <ac:chgData name="Minh Tran" userId="59ade502-7af3-4e1d-b883-7a9e2f25f753" providerId="ADAL" clId="{B27C2AB0-6E6F-4507-9BBA-84CD93A8B44E}" dt="2023-08-20T17:26:39.077" v="15721" actId="12788"/>
          <ac:picMkLst>
            <pc:docMk/>
            <pc:sldMk cId="453603578" sldId="502"/>
            <ac:picMk id="61" creationId="{95D45F79-07AA-F0CF-ECB9-6FEB55CA53F6}"/>
          </ac:picMkLst>
        </pc:picChg>
        <pc:picChg chg="mod">
          <ac:chgData name="Minh Tran" userId="59ade502-7af3-4e1d-b883-7a9e2f25f753" providerId="ADAL" clId="{B27C2AB0-6E6F-4507-9BBA-84CD93A8B44E}" dt="2023-08-20T17:28:06.442" v="15730" actId="12788"/>
          <ac:picMkLst>
            <pc:docMk/>
            <pc:sldMk cId="453603578" sldId="502"/>
            <ac:picMk id="64" creationId="{839AE2AC-AE27-7185-FA3C-1E3690121391}"/>
          </ac:picMkLst>
        </pc:picChg>
        <pc:picChg chg="mod">
          <ac:chgData name="Minh Tran" userId="59ade502-7af3-4e1d-b883-7a9e2f25f753" providerId="ADAL" clId="{B27C2AB0-6E6F-4507-9BBA-84CD93A8B44E}" dt="2023-08-20T17:28:33.358" v="15731" actId="14100"/>
          <ac:picMkLst>
            <pc:docMk/>
            <pc:sldMk cId="453603578" sldId="502"/>
            <ac:picMk id="67" creationId="{CBAEE8A9-FB43-4D73-EA9F-BC98A562C5B8}"/>
          </ac:picMkLst>
        </pc:picChg>
        <pc:picChg chg="mod">
          <ac:chgData name="Minh Tran" userId="59ade502-7af3-4e1d-b883-7a9e2f25f753" providerId="ADAL" clId="{B27C2AB0-6E6F-4507-9BBA-84CD93A8B44E}" dt="2023-08-20T17:25:31.426" v="15711" actId="14100"/>
          <ac:picMkLst>
            <pc:docMk/>
            <pc:sldMk cId="453603578" sldId="502"/>
            <ac:picMk id="70" creationId="{1E343D82-7480-6B83-8B6F-19B4BB4E0990}"/>
          </ac:picMkLst>
        </pc:picChg>
        <pc:picChg chg="mod">
          <ac:chgData name="Minh Tran" userId="59ade502-7af3-4e1d-b883-7a9e2f25f753" providerId="ADAL" clId="{B27C2AB0-6E6F-4507-9BBA-84CD93A8B44E}" dt="2023-08-20T17:25:31.426" v="15711" actId="14100"/>
          <ac:picMkLst>
            <pc:docMk/>
            <pc:sldMk cId="453603578" sldId="502"/>
            <ac:picMk id="73" creationId="{9526309F-4855-7BA5-01F2-66C0BE1F28B4}"/>
          </ac:picMkLst>
        </pc:picChg>
        <pc:picChg chg="mod">
          <ac:chgData name="Minh Tran" userId="59ade502-7af3-4e1d-b883-7a9e2f25f753" providerId="ADAL" clId="{B27C2AB0-6E6F-4507-9BBA-84CD93A8B44E}" dt="2023-08-20T17:25:31.426" v="15711" actId="14100"/>
          <ac:picMkLst>
            <pc:docMk/>
            <pc:sldMk cId="453603578" sldId="502"/>
            <ac:picMk id="76" creationId="{4BAB2A1D-3EC7-B99B-C5D5-42CEDE371E0D}"/>
          </ac:picMkLst>
        </pc:picChg>
        <pc:cxnChg chg="add mod topLvl">
          <ac:chgData name="Minh Tran" userId="59ade502-7af3-4e1d-b883-7a9e2f25f753" providerId="ADAL" clId="{B27C2AB0-6E6F-4507-9BBA-84CD93A8B44E}" dt="2023-09-03T16:32:34.024" v="23741" actId="165"/>
          <ac:cxnSpMkLst>
            <pc:docMk/>
            <pc:sldMk cId="453603578" sldId="502"/>
            <ac:cxnSpMk id="22" creationId="{A57E7E01-AF48-3F02-1D58-BE005C9DAC70}"/>
          </ac:cxnSpMkLst>
        </pc:cxnChg>
        <pc:cxnChg chg="add mod topLvl">
          <ac:chgData name="Minh Tran" userId="59ade502-7af3-4e1d-b883-7a9e2f25f753" providerId="ADAL" clId="{B27C2AB0-6E6F-4507-9BBA-84CD93A8B44E}" dt="2023-09-03T16:32:34.024" v="23741" actId="165"/>
          <ac:cxnSpMkLst>
            <pc:docMk/>
            <pc:sldMk cId="453603578" sldId="502"/>
            <ac:cxnSpMk id="23" creationId="{EB1313B0-4B91-C158-85CC-2882A752D24D}"/>
          </ac:cxnSpMkLst>
        </pc:cxnChg>
        <pc:cxnChg chg="add mod">
          <ac:chgData name="Minh Tran" userId="59ade502-7af3-4e1d-b883-7a9e2f25f753" providerId="ADAL" clId="{B27C2AB0-6E6F-4507-9BBA-84CD93A8B44E}" dt="2023-08-20T16:02:11.861" v="15035" actId="692"/>
          <ac:cxnSpMkLst>
            <pc:docMk/>
            <pc:sldMk cId="453603578" sldId="502"/>
            <ac:cxnSpMk id="34" creationId="{5FCCCC27-8EE1-4B4C-7EE6-87DEADABDAF7}"/>
          </ac:cxnSpMkLst>
        </pc:cxnChg>
        <pc:cxnChg chg="add mod">
          <ac:chgData name="Minh Tran" userId="59ade502-7af3-4e1d-b883-7a9e2f25f753" providerId="ADAL" clId="{B27C2AB0-6E6F-4507-9BBA-84CD93A8B44E}" dt="2023-08-20T16:02:33.017" v="15036" actId="692"/>
          <ac:cxnSpMkLst>
            <pc:docMk/>
            <pc:sldMk cId="453603578" sldId="502"/>
            <ac:cxnSpMk id="36" creationId="{D59690B1-F5C8-9CAA-CE10-ECE07439FD72}"/>
          </ac:cxnSpMkLst>
        </pc:cxnChg>
        <pc:cxnChg chg="add mod">
          <ac:chgData name="Minh Tran" userId="59ade502-7af3-4e1d-b883-7a9e2f25f753" providerId="ADAL" clId="{B27C2AB0-6E6F-4507-9BBA-84CD93A8B44E}" dt="2023-08-20T16:03:13.244" v="15071" actId="692"/>
          <ac:cxnSpMkLst>
            <pc:docMk/>
            <pc:sldMk cId="453603578" sldId="502"/>
            <ac:cxnSpMk id="38" creationId="{3A80F8BE-5878-4478-8F4C-17D39D8D1EE4}"/>
          </ac:cxnSpMkLst>
        </pc:cxnChg>
        <pc:cxnChg chg="add mod">
          <ac:chgData name="Minh Tran" userId="59ade502-7af3-4e1d-b883-7a9e2f25f753" providerId="ADAL" clId="{B27C2AB0-6E6F-4507-9BBA-84CD93A8B44E}" dt="2023-08-20T16:57:29.353" v="15323" actId="1076"/>
          <ac:cxnSpMkLst>
            <pc:docMk/>
            <pc:sldMk cId="453603578" sldId="502"/>
            <ac:cxnSpMk id="41" creationId="{30C83909-7860-9EDC-C55E-251242F1D15D}"/>
          </ac:cxnSpMkLst>
        </pc:cxnChg>
        <pc:cxnChg chg="add mod">
          <ac:chgData name="Minh Tran" userId="59ade502-7af3-4e1d-b883-7a9e2f25f753" providerId="ADAL" clId="{B27C2AB0-6E6F-4507-9BBA-84CD93A8B44E}" dt="2023-08-20T17:14:10.408" v="15637" actId="1076"/>
          <ac:cxnSpMkLst>
            <pc:docMk/>
            <pc:sldMk cId="453603578" sldId="502"/>
            <ac:cxnSpMk id="42" creationId="{A14E57A7-F125-78B5-4A4E-65EDC9C320D7}"/>
          </ac:cxnSpMkLst>
        </pc:cxnChg>
        <pc:cxnChg chg="add mod">
          <ac:chgData name="Minh Tran" userId="59ade502-7af3-4e1d-b883-7a9e2f25f753" providerId="ADAL" clId="{B27C2AB0-6E6F-4507-9BBA-84CD93A8B44E}" dt="2023-08-20T16:59:11.898" v="15374" actId="1037"/>
          <ac:cxnSpMkLst>
            <pc:docMk/>
            <pc:sldMk cId="453603578" sldId="502"/>
            <ac:cxnSpMk id="51" creationId="{634C4544-DDDE-1C47-0993-2448C4852318}"/>
          </ac:cxnSpMkLst>
        </pc:cxnChg>
        <pc:cxnChg chg="add mod">
          <ac:chgData name="Minh Tran" userId="59ade502-7af3-4e1d-b883-7a9e2f25f753" providerId="ADAL" clId="{B27C2AB0-6E6F-4507-9BBA-84CD93A8B44E}" dt="2023-08-20T17:17:33.456" v="15703" actId="1076"/>
          <ac:cxnSpMkLst>
            <pc:docMk/>
            <pc:sldMk cId="453603578" sldId="502"/>
            <ac:cxnSpMk id="54" creationId="{5C47B1A1-FCE8-1273-4001-1801E0F84E20}"/>
          </ac:cxnSpMkLst>
        </pc:cxnChg>
      </pc:sldChg>
      <pc:sldChg chg="addSp delSp modSp new mod modTransition modAnim">
        <pc:chgData name="Minh Tran" userId="59ade502-7af3-4e1d-b883-7a9e2f25f753" providerId="ADAL" clId="{B27C2AB0-6E6F-4507-9BBA-84CD93A8B44E}" dt="2023-09-03T19:03:15.190" v="23959"/>
        <pc:sldMkLst>
          <pc:docMk/>
          <pc:sldMk cId="2003566237" sldId="503"/>
        </pc:sldMkLst>
        <pc:spChg chg="mod">
          <ac:chgData name="Minh Tran" userId="59ade502-7af3-4e1d-b883-7a9e2f25f753" providerId="ADAL" clId="{B27C2AB0-6E6F-4507-9BBA-84CD93A8B44E}" dt="2023-08-20T17:52:41.549" v="15967" actId="6549"/>
          <ac:spMkLst>
            <pc:docMk/>
            <pc:sldMk cId="2003566237" sldId="503"/>
            <ac:spMk id="2" creationId="{861C4D00-B781-489A-72D6-B52F2D996B2A}"/>
          </ac:spMkLst>
        </pc:spChg>
        <pc:spChg chg="add mod">
          <ac:chgData name="Minh Tran" userId="59ade502-7af3-4e1d-b883-7a9e2f25f753" providerId="ADAL" clId="{B27C2AB0-6E6F-4507-9BBA-84CD93A8B44E}" dt="2023-08-20T17:37:37.430" v="15862" actId="692"/>
          <ac:spMkLst>
            <pc:docMk/>
            <pc:sldMk cId="2003566237" sldId="503"/>
            <ac:spMk id="5" creationId="{C47B9753-47F7-A1FC-BF1C-ED79881F16DB}"/>
          </ac:spMkLst>
        </pc:spChg>
        <pc:spChg chg="add mod">
          <ac:chgData name="Minh Tran" userId="59ade502-7af3-4e1d-b883-7a9e2f25f753" providerId="ADAL" clId="{B27C2AB0-6E6F-4507-9BBA-84CD93A8B44E}" dt="2023-08-20T17:37:28.804" v="15861" actId="207"/>
          <ac:spMkLst>
            <pc:docMk/>
            <pc:sldMk cId="2003566237" sldId="503"/>
            <ac:spMk id="6" creationId="{B6A22F42-57D4-E1BC-653C-E50511BFA5F5}"/>
          </ac:spMkLst>
        </pc:spChg>
        <pc:spChg chg="mod">
          <ac:chgData name="Minh Tran" userId="59ade502-7af3-4e1d-b883-7a9e2f25f753" providerId="ADAL" clId="{B27C2AB0-6E6F-4507-9BBA-84CD93A8B44E}" dt="2023-08-20T17:38:04.606" v="15864" actId="692"/>
          <ac:spMkLst>
            <pc:docMk/>
            <pc:sldMk cId="2003566237" sldId="503"/>
            <ac:spMk id="9" creationId="{DADFB1ED-0349-7552-07A1-DE88E5EE63F0}"/>
          </ac:spMkLst>
        </pc:spChg>
        <pc:spChg chg="mod">
          <ac:chgData name="Minh Tran" userId="59ade502-7af3-4e1d-b883-7a9e2f25f753" providerId="ADAL" clId="{B27C2AB0-6E6F-4507-9BBA-84CD93A8B44E}" dt="2023-08-20T17:37:50.998" v="15863" actId="207"/>
          <ac:spMkLst>
            <pc:docMk/>
            <pc:sldMk cId="2003566237" sldId="503"/>
            <ac:spMk id="10" creationId="{19A3B960-5439-B2C2-3A4D-DE721EB010FE}"/>
          </ac:spMkLst>
        </pc:spChg>
        <pc:spChg chg="add mod">
          <ac:chgData name="Minh Tran" userId="59ade502-7af3-4e1d-b883-7a9e2f25f753" providerId="ADAL" clId="{B27C2AB0-6E6F-4507-9BBA-84CD93A8B44E}" dt="2023-09-03T18:19:33.796" v="23899" actId="1076"/>
          <ac:spMkLst>
            <pc:docMk/>
            <pc:sldMk cId="2003566237" sldId="503"/>
            <ac:spMk id="11" creationId="{0F4707F7-4495-6FBD-5730-1C7A7A173E83}"/>
          </ac:spMkLst>
        </pc:spChg>
        <pc:spChg chg="mod topLvl">
          <ac:chgData name="Minh Tran" userId="59ade502-7af3-4e1d-b883-7a9e2f25f753" providerId="ADAL" clId="{B27C2AB0-6E6F-4507-9BBA-84CD93A8B44E}" dt="2023-09-03T18:20:49.187" v="23904" actId="164"/>
          <ac:spMkLst>
            <pc:docMk/>
            <pc:sldMk cId="2003566237" sldId="503"/>
            <ac:spMk id="12" creationId="{26E496F3-1FFA-2689-58F1-18BA02A71A3D}"/>
          </ac:spMkLst>
        </pc:spChg>
        <pc:spChg chg="mod topLvl">
          <ac:chgData name="Minh Tran" userId="59ade502-7af3-4e1d-b883-7a9e2f25f753" providerId="ADAL" clId="{B27C2AB0-6E6F-4507-9BBA-84CD93A8B44E}" dt="2023-09-03T18:20:49.187" v="23904" actId="164"/>
          <ac:spMkLst>
            <pc:docMk/>
            <pc:sldMk cId="2003566237" sldId="503"/>
            <ac:spMk id="13" creationId="{0B784044-98AF-1C91-9FEC-1E2A0A85B80A}"/>
          </ac:spMkLst>
        </pc:spChg>
        <pc:spChg chg="add mod">
          <ac:chgData name="Minh Tran" userId="59ade502-7af3-4e1d-b883-7a9e2f25f753" providerId="ADAL" clId="{B27C2AB0-6E6F-4507-9BBA-84CD93A8B44E}" dt="2023-09-03T18:19:33.796" v="23899" actId="1076"/>
          <ac:spMkLst>
            <pc:docMk/>
            <pc:sldMk cId="2003566237" sldId="503"/>
            <ac:spMk id="14" creationId="{18B2FB4D-ACF2-BFB5-4210-1233C7253A11}"/>
          </ac:spMkLst>
        </pc:spChg>
        <pc:spChg chg="mod topLvl">
          <ac:chgData name="Minh Tran" userId="59ade502-7af3-4e1d-b883-7a9e2f25f753" providerId="ADAL" clId="{B27C2AB0-6E6F-4507-9BBA-84CD93A8B44E}" dt="2023-09-03T18:21:01.743" v="23906" actId="164"/>
          <ac:spMkLst>
            <pc:docMk/>
            <pc:sldMk cId="2003566237" sldId="503"/>
            <ac:spMk id="15" creationId="{968305BE-A289-6666-E9D1-187938B919C2}"/>
          </ac:spMkLst>
        </pc:spChg>
        <pc:spChg chg="mod topLvl">
          <ac:chgData name="Minh Tran" userId="59ade502-7af3-4e1d-b883-7a9e2f25f753" providerId="ADAL" clId="{B27C2AB0-6E6F-4507-9BBA-84CD93A8B44E}" dt="2023-09-03T18:21:01.743" v="23906" actId="164"/>
          <ac:spMkLst>
            <pc:docMk/>
            <pc:sldMk cId="2003566237" sldId="503"/>
            <ac:spMk id="16" creationId="{169EFBD0-38C2-3988-714F-54117CC282FE}"/>
          </ac:spMkLst>
        </pc:spChg>
        <pc:spChg chg="add del mod">
          <ac:chgData name="Minh Tran" userId="59ade502-7af3-4e1d-b883-7a9e2f25f753" providerId="ADAL" clId="{B27C2AB0-6E6F-4507-9BBA-84CD93A8B44E}" dt="2023-08-20T17:47:21.352" v="15910"/>
          <ac:spMkLst>
            <pc:docMk/>
            <pc:sldMk cId="2003566237" sldId="503"/>
            <ac:spMk id="18" creationId="{40747EBA-6245-D4A7-3103-9511196B52F9}"/>
          </ac:spMkLst>
        </pc:spChg>
        <pc:spChg chg="add del mod">
          <ac:chgData name="Minh Tran" userId="59ade502-7af3-4e1d-b883-7a9e2f25f753" providerId="ADAL" clId="{B27C2AB0-6E6F-4507-9BBA-84CD93A8B44E}" dt="2023-08-20T17:47:21.352" v="15910"/>
          <ac:spMkLst>
            <pc:docMk/>
            <pc:sldMk cId="2003566237" sldId="503"/>
            <ac:spMk id="19" creationId="{D4656074-403D-5EAB-1ACB-B8ACC42640DF}"/>
          </ac:spMkLst>
        </pc:spChg>
        <pc:spChg chg="add mod">
          <ac:chgData name="Minh Tran" userId="59ade502-7af3-4e1d-b883-7a9e2f25f753" providerId="ADAL" clId="{B27C2AB0-6E6F-4507-9BBA-84CD93A8B44E}" dt="2023-09-03T18:21:16.137" v="23908" actId="164"/>
          <ac:spMkLst>
            <pc:docMk/>
            <pc:sldMk cId="2003566237" sldId="503"/>
            <ac:spMk id="20" creationId="{78EB2D42-6835-43A1-9916-CE89AE0A50FE}"/>
          </ac:spMkLst>
        </pc:spChg>
        <pc:spChg chg="add mod">
          <ac:chgData name="Minh Tran" userId="59ade502-7af3-4e1d-b883-7a9e2f25f753" providerId="ADAL" clId="{B27C2AB0-6E6F-4507-9BBA-84CD93A8B44E}" dt="2023-09-03T18:21:16.137" v="23908" actId="164"/>
          <ac:spMkLst>
            <pc:docMk/>
            <pc:sldMk cId="2003566237" sldId="503"/>
            <ac:spMk id="21" creationId="{44139698-780F-2340-C82C-37C31ED0F3FC}"/>
          </ac:spMkLst>
        </pc:spChg>
        <pc:spChg chg="add mod">
          <ac:chgData name="Minh Tran" userId="59ade502-7af3-4e1d-b883-7a9e2f25f753" providerId="ADAL" clId="{B27C2AB0-6E6F-4507-9BBA-84CD93A8B44E}" dt="2023-09-03T18:28:54.066" v="23936" actId="1076"/>
          <ac:spMkLst>
            <pc:docMk/>
            <pc:sldMk cId="2003566237" sldId="503"/>
            <ac:spMk id="23" creationId="{8BAECF4F-5290-CEC6-8969-66E3DD5AC071}"/>
          </ac:spMkLst>
        </pc:spChg>
        <pc:spChg chg="add mod">
          <ac:chgData name="Minh Tran" userId="59ade502-7af3-4e1d-b883-7a9e2f25f753" providerId="ADAL" clId="{B27C2AB0-6E6F-4507-9BBA-84CD93A8B44E}" dt="2023-09-03T19:02:52.818" v="23956" actId="20577"/>
          <ac:spMkLst>
            <pc:docMk/>
            <pc:sldMk cId="2003566237" sldId="503"/>
            <ac:spMk id="25" creationId="{35FC56FF-42AF-1371-8AAF-0C00B49B0B41}"/>
          </ac:spMkLst>
        </pc:spChg>
        <pc:grpChg chg="add mod">
          <ac:chgData name="Minh Tran" userId="59ade502-7af3-4e1d-b883-7a9e2f25f753" providerId="ADAL" clId="{B27C2AB0-6E6F-4507-9BBA-84CD93A8B44E}" dt="2023-09-03T17:40:38.099" v="23754" actId="1076"/>
          <ac:grpSpMkLst>
            <pc:docMk/>
            <pc:sldMk cId="2003566237" sldId="503"/>
            <ac:grpSpMk id="7" creationId="{7A8E5BFC-F1AD-16EE-EBE0-33333913E85D}"/>
          </ac:grpSpMkLst>
        </pc:grpChg>
        <pc:grpChg chg="add mod">
          <ac:chgData name="Minh Tran" userId="59ade502-7af3-4e1d-b883-7a9e2f25f753" providerId="ADAL" clId="{B27C2AB0-6E6F-4507-9BBA-84CD93A8B44E}" dt="2023-09-03T17:40:38.099" v="23754" actId="1076"/>
          <ac:grpSpMkLst>
            <pc:docMk/>
            <pc:sldMk cId="2003566237" sldId="503"/>
            <ac:grpSpMk id="8" creationId="{C47B10A6-6750-5AD3-2DAA-275A9A992000}"/>
          </ac:grpSpMkLst>
        </pc:grpChg>
        <pc:grpChg chg="add del mod">
          <ac:chgData name="Minh Tran" userId="59ade502-7af3-4e1d-b883-7a9e2f25f753" providerId="ADAL" clId="{B27C2AB0-6E6F-4507-9BBA-84CD93A8B44E}" dt="2023-08-20T17:37:07.224" v="15860" actId="165"/>
          <ac:grpSpMkLst>
            <pc:docMk/>
            <pc:sldMk cId="2003566237" sldId="503"/>
            <ac:grpSpMk id="11" creationId="{9C1EA4AD-9D6C-6FB1-7136-79C7AD5DC3D3}"/>
          </ac:grpSpMkLst>
        </pc:grpChg>
        <pc:grpChg chg="add del mod">
          <ac:chgData name="Minh Tran" userId="59ade502-7af3-4e1d-b883-7a9e2f25f753" providerId="ADAL" clId="{B27C2AB0-6E6F-4507-9BBA-84CD93A8B44E}" dt="2023-08-20T17:36:31.886" v="15846" actId="165"/>
          <ac:grpSpMkLst>
            <pc:docMk/>
            <pc:sldMk cId="2003566237" sldId="503"/>
            <ac:grpSpMk id="14" creationId="{3209B6BC-F25D-2F42-FBFC-52FF1026995E}"/>
          </ac:grpSpMkLst>
        </pc:grpChg>
        <pc:grpChg chg="add mod">
          <ac:chgData name="Minh Tran" userId="59ade502-7af3-4e1d-b883-7a9e2f25f753" providerId="ADAL" clId="{B27C2AB0-6E6F-4507-9BBA-84CD93A8B44E}" dt="2023-09-03T18:20:49.187" v="23904" actId="164"/>
          <ac:grpSpMkLst>
            <pc:docMk/>
            <pc:sldMk cId="2003566237" sldId="503"/>
            <ac:grpSpMk id="17" creationId="{E00EA84F-571C-5DA4-9358-25B7B80BF021}"/>
          </ac:grpSpMkLst>
        </pc:grpChg>
        <pc:grpChg chg="add mod">
          <ac:chgData name="Minh Tran" userId="59ade502-7af3-4e1d-b883-7a9e2f25f753" providerId="ADAL" clId="{B27C2AB0-6E6F-4507-9BBA-84CD93A8B44E}" dt="2023-09-03T18:21:01.743" v="23906" actId="164"/>
          <ac:grpSpMkLst>
            <pc:docMk/>
            <pc:sldMk cId="2003566237" sldId="503"/>
            <ac:grpSpMk id="18" creationId="{B652DE33-B972-3F85-D5D3-12B7D91B1D2A}"/>
          </ac:grpSpMkLst>
        </pc:grpChg>
        <pc:grpChg chg="add mod">
          <ac:chgData name="Minh Tran" userId="59ade502-7af3-4e1d-b883-7a9e2f25f753" providerId="ADAL" clId="{B27C2AB0-6E6F-4507-9BBA-84CD93A8B44E}" dt="2023-09-03T18:21:16.137" v="23908" actId="164"/>
          <ac:grpSpMkLst>
            <pc:docMk/>
            <pc:sldMk cId="2003566237" sldId="503"/>
            <ac:grpSpMk id="19" creationId="{E88D6CE6-FC78-7CBD-9C28-EE10F940B3A3}"/>
          </ac:grpSpMkLst>
        </pc:grpChg>
        <pc:picChg chg="add mod ord">
          <ac:chgData name="Minh Tran" userId="59ade502-7af3-4e1d-b883-7a9e2f25f753" providerId="ADAL" clId="{B27C2AB0-6E6F-4507-9BBA-84CD93A8B44E}" dt="2023-09-03T18:20:34.314" v="23903" actId="167"/>
          <ac:picMkLst>
            <pc:docMk/>
            <pc:sldMk cId="2003566237" sldId="503"/>
            <ac:picMk id="4" creationId="{9477B4B5-2F49-8E21-04BE-8A47F9605A72}"/>
          </ac:picMkLst>
        </pc:picChg>
        <pc:picChg chg="add del mod">
          <ac:chgData name="Minh Tran" userId="59ade502-7af3-4e1d-b883-7a9e2f25f753" providerId="ADAL" clId="{B27C2AB0-6E6F-4507-9BBA-84CD93A8B44E}" dt="2023-08-20T17:47:21.352" v="15910"/>
          <ac:picMkLst>
            <pc:docMk/>
            <pc:sldMk cId="2003566237" sldId="503"/>
            <ac:picMk id="17" creationId="{C7EAF3EB-2D69-92C1-A807-E106041883E8}"/>
          </ac:picMkLst>
        </pc:picChg>
      </pc:sldChg>
      <pc:sldChg chg="addSp delSp modSp new del mod ord modTransition modClrScheme chgLayout modNotesTx">
        <pc:chgData name="Minh Tran" userId="59ade502-7af3-4e1d-b883-7a9e2f25f753" providerId="ADAL" clId="{B27C2AB0-6E6F-4507-9BBA-84CD93A8B44E}" dt="2023-09-05T08:08:20.377" v="23965" actId="47"/>
        <pc:sldMkLst>
          <pc:docMk/>
          <pc:sldMk cId="2247720340" sldId="504"/>
        </pc:sldMkLst>
        <pc:spChg chg="mod ord">
          <ac:chgData name="Minh Tran" userId="59ade502-7af3-4e1d-b883-7a9e2f25f753" providerId="ADAL" clId="{B27C2AB0-6E6F-4507-9BBA-84CD93A8B44E}" dt="2023-08-21T05:57:15.921" v="17677" actId="700"/>
          <ac:spMkLst>
            <pc:docMk/>
            <pc:sldMk cId="2247720340" sldId="504"/>
            <ac:spMk id="2" creationId="{703F12C1-C232-803A-546D-E687B791A14E}"/>
          </ac:spMkLst>
        </pc:spChg>
        <pc:spChg chg="del">
          <ac:chgData name="Minh Tran" userId="59ade502-7af3-4e1d-b883-7a9e2f25f753" providerId="ADAL" clId="{B27C2AB0-6E6F-4507-9BBA-84CD93A8B44E}" dt="2023-08-21T05:57:15.921" v="17677" actId="700"/>
          <ac:spMkLst>
            <pc:docMk/>
            <pc:sldMk cId="2247720340" sldId="504"/>
            <ac:spMk id="3" creationId="{33B7E062-750B-6261-70F1-D9C86555F320}"/>
          </ac:spMkLst>
        </pc:spChg>
        <pc:spChg chg="add del mod">
          <ac:chgData name="Minh Tran" userId="59ade502-7af3-4e1d-b883-7a9e2f25f753" providerId="ADAL" clId="{B27C2AB0-6E6F-4507-9BBA-84CD93A8B44E}" dt="2023-08-21T05:58:04.906" v="17687" actId="478"/>
          <ac:spMkLst>
            <pc:docMk/>
            <pc:sldMk cId="2247720340" sldId="504"/>
            <ac:spMk id="5" creationId="{7970CCA7-4992-D54D-CB00-EE6837ACB998}"/>
          </ac:spMkLst>
        </pc:spChg>
        <pc:spChg chg="add del mod">
          <ac:chgData name="Minh Tran" userId="59ade502-7af3-4e1d-b883-7a9e2f25f753" providerId="ADAL" clId="{B27C2AB0-6E6F-4507-9BBA-84CD93A8B44E}" dt="2023-08-21T05:57:53.301" v="17684"/>
          <ac:spMkLst>
            <pc:docMk/>
            <pc:sldMk cId="2247720340" sldId="504"/>
            <ac:spMk id="7" creationId="{4F7A8C44-A8EE-24F7-7016-E5A74DB00769}"/>
          </ac:spMkLst>
        </pc:spChg>
        <pc:spChg chg="add del mod">
          <ac:chgData name="Minh Tran" userId="59ade502-7af3-4e1d-b883-7a9e2f25f753" providerId="ADAL" clId="{B27C2AB0-6E6F-4507-9BBA-84CD93A8B44E}" dt="2023-08-21T05:57:59.447" v="17686"/>
          <ac:spMkLst>
            <pc:docMk/>
            <pc:sldMk cId="2247720340" sldId="504"/>
            <ac:spMk id="9" creationId="{99040EAC-7E59-AFA0-0579-6886770358A4}"/>
          </ac:spMkLst>
        </pc:spChg>
        <pc:spChg chg="add del mod">
          <ac:chgData name="Minh Tran" userId="59ade502-7af3-4e1d-b883-7a9e2f25f753" providerId="ADAL" clId="{B27C2AB0-6E6F-4507-9BBA-84CD93A8B44E}" dt="2023-08-21T05:58:08.393" v="17691"/>
          <ac:spMkLst>
            <pc:docMk/>
            <pc:sldMk cId="2247720340" sldId="504"/>
            <ac:spMk id="11" creationId="{9840B5D7-E5DC-363A-9F23-A456BFF7F81C}"/>
          </ac:spMkLst>
        </pc:spChg>
        <pc:spChg chg="add mod">
          <ac:chgData name="Minh Tran" userId="59ade502-7af3-4e1d-b883-7a9e2f25f753" providerId="ADAL" clId="{B27C2AB0-6E6F-4507-9BBA-84CD93A8B44E}" dt="2023-08-21T05:58:18.833" v="17694" actId="1076"/>
          <ac:spMkLst>
            <pc:docMk/>
            <pc:sldMk cId="2247720340" sldId="504"/>
            <ac:spMk id="13" creationId="{9B39D784-1E15-2973-0B5D-742E9B8587E7}"/>
          </ac:spMkLst>
        </pc:spChg>
        <pc:spChg chg="add mod">
          <ac:chgData name="Minh Tran" userId="59ade502-7af3-4e1d-b883-7a9e2f25f753" providerId="ADAL" clId="{B27C2AB0-6E6F-4507-9BBA-84CD93A8B44E}" dt="2023-08-21T11:03:25.023" v="17711" actId="20577"/>
          <ac:spMkLst>
            <pc:docMk/>
            <pc:sldMk cId="2247720340" sldId="504"/>
            <ac:spMk id="15" creationId="{5CFBC1FD-4D07-F35F-08D1-12CC2815029F}"/>
          </ac:spMkLst>
        </pc:spChg>
        <pc:grpChg chg="add del mod">
          <ac:chgData name="Minh Tran" userId="59ade502-7af3-4e1d-b883-7a9e2f25f753" providerId="ADAL" clId="{B27C2AB0-6E6F-4507-9BBA-84CD93A8B44E}" dt="2023-08-21T11:02:25.911" v="17707" actId="478"/>
          <ac:grpSpMkLst>
            <pc:docMk/>
            <pc:sldMk cId="2247720340" sldId="504"/>
            <ac:grpSpMk id="14" creationId="{C3CCF843-02FD-9FB2-5021-E9D5FEAE7540}"/>
          </ac:grpSpMkLst>
        </pc:grpChg>
        <pc:picChg chg="add del mod">
          <ac:chgData name="Minh Tran" userId="59ade502-7af3-4e1d-b883-7a9e2f25f753" providerId="ADAL" clId="{B27C2AB0-6E6F-4507-9BBA-84CD93A8B44E}" dt="2023-08-21T05:58:04.906" v="17687" actId="478"/>
          <ac:picMkLst>
            <pc:docMk/>
            <pc:sldMk cId="2247720340" sldId="504"/>
            <ac:picMk id="4" creationId="{D09343F3-2F63-845F-0271-A4A78B36B4DC}"/>
          </ac:picMkLst>
        </pc:picChg>
        <pc:picChg chg="add del mod">
          <ac:chgData name="Minh Tran" userId="59ade502-7af3-4e1d-b883-7a9e2f25f753" providerId="ADAL" clId="{B27C2AB0-6E6F-4507-9BBA-84CD93A8B44E}" dt="2023-08-21T05:57:53.301" v="17684"/>
          <ac:picMkLst>
            <pc:docMk/>
            <pc:sldMk cId="2247720340" sldId="504"/>
            <ac:picMk id="6" creationId="{3459C6EA-6028-F6F0-60EF-6EEA8A81DC01}"/>
          </ac:picMkLst>
        </pc:picChg>
        <pc:picChg chg="add del mod">
          <ac:chgData name="Minh Tran" userId="59ade502-7af3-4e1d-b883-7a9e2f25f753" providerId="ADAL" clId="{B27C2AB0-6E6F-4507-9BBA-84CD93A8B44E}" dt="2023-08-21T05:57:59.447" v="17686"/>
          <ac:picMkLst>
            <pc:docMk/>
            <pc:sldMk cId="2247720340" sldId="504"/>
            <ac:picMk id="8" creationId="{246AF68D-AC89-6D4C-02D5-20724DB1BEA3}"/>
          </ac:picMkLst>
        </pc:picChg>
        <pc:picChg chg="add del mod">
          <ac:chgData name="Minh Tran" userId="59ade502-7af3-4e1d-b883-7a9e2f25f753" providerId="ADAL" clId="{B27C2AB0-6E6F-4507-9BBA-84CD93A8B44E}" dt="2023-08-21T05:58:08.393" v="17691"/>
          <ac:picMkLst>
            <pc:docMk/>
            <pc:sldMk cId="2247720340" sldId="504"/>
            <ac:picMk id="10" creationId="{E5130F56-415B-71AC-2771-1EA16D85C569}"/>
          </ac:picMkLst>
        </pc:picChg>
        <pc:picChg chg="add mod">
          <ac:chgData name="Minh Tran" userId="59ade502-7af3-4e1d-b883-7a9e2f25f753" providerId="ADAL" clId="{B27C2AB0-6E6F-4507-9BBA-84CD93A8B44E}" dt="2023-08-21T05:58:18.833" v="17694" actId="1076"/>
          <ac:picMkLst>
            <pc:docMk/>
            <pc:sldMk cId="2247720340" sldId="504"/>
            <ac:picMk id="12" creationId="{05D8F041-305F-42EE-1CD1-6E5504A698EF}"/>
          </ac:picMkLst>
        </pc:picChg>
        <pc:picChg chg="add mod">
          <ac:chgData name="Minh Tran" userId="59ade502-7af3-4e1d-b883-7a9e2f25f753" providerId="ADAL" clId="{B27C2AB0-6E6F-4507-9BBA-84CD93A8B44E}" dt="2023-08-21T11:03:16.604" v="17710" actId="14100"/>
          <ac:picMkLst>
            <pc:docMk/>
            <pc:sldMk cId="2247720340" sldId="504"/>
            <ac:picMk id="2050" creationId="{D57E35A0-2039-505A-79DA-DD81099A1E92}"/>
          </ac:picMkLst>
        </pc:picChg>
      </pc:sldChg>
      <pc:sldChg chg="addSp delSp modSp add mod modTransition">
        <pc:chgData name="Minh Tran" userId="59ade502-7af3-4e1d-b883-7a9e2f25f753" providerId="ADAL" clId="{B27C2AB0-6E6F-4507-9BBA-84CD93A8B44E}" dt="2023-08-21T11:03:46.275" v="17713"/>
        <pc:sldMkLst>
          <pc:docMk/>
          <pc:sldMk cId="2529783188" sldId="505"/>
        </pc:sldMkLst>
        <pc:spChg chg="mod">
          <ac:chgData name="Minh Tran" userId="59ade502-7af3-4e1d-b883-7a9e2f25f753" providerId="ADAL" clId="{B27C2AB0-6E6F-4507-9BBA-84CD93A8B44E}" dt="2023-08-21T04:41:04.062" v="16881"/>
          <ac:spMkLst>
            <pc:docMk/>
            <pc:sldMk cId="2529783188" sldId="505"/>
            <ac:spMk id="2" creationId="{023618BD-A2C3-4758-F1CE-0FB01F4FB9DD}"/>
          </ac:spMkLst>
        </pc:spChg>
        <pc:spChg chg="mod">
          <ac:chgData name="Minh Tran" userId="59ade502-7af3-4e1d-b883-7a9e2f25f753" providerId="ADAL" clId="{B27C2AB0-6E6F-4507-9BBA-84CD93A8B44E}" dt="2023-08-21T04:47:07.343" v="16982" actId="14100"/>
          <ac:spMkLst>
            <pc:docMk/>
            <pc:sldMk cId="2529783188" sldId="505"/>
            <ac:spMk id="4" creationId="{605765BC-467C-3E39-7F80-FAA2ACB7F1C8}"/>
          </ac:spMkLst>
        </pc:spChg>
        <pc:spChg chg="mod">
          <ac:chgData name="Minh Tran" userId="59ade502-7af3-4e1d-b883-7a9e2f25f753" providerId="ADAL" clId="{B27C2AB0-6E6F-4507-9BBA-84CD93A8B44E}" dt="2023-08-21T04:47:13.045" v="16983" actId="14100"/>
          <ac:spMkLst>
            <pc:docMk/>
            <pc:sldMk cId="2529783188" sldId="505"/>
            <ac:spMk id="6" creationId="{374A780A-B4A2-AE09-9831-E810CCB3DF2F}"/>
          </ac:spMkLst>
        </pc:spChg>
        <pc:spChg chg="mod">
          <ac:chgData name="Minh Tran" userId="59ade502-7af3-4e1d-b883-7a9e2f25f753" providerId="ADAL" clId="{B27C2AB0-6E6F-4507-9BBA-84CD93A8B44E}" dt="2023-08-21T04:46:59.974" v="16981" actId="14100"/>
          <ac:spMkLst>
            <pc:docMk/>
            <pc:sldMk cId="2529783188" sldId="505"/>
            <ac:spMk id="8" creationId="{E3D7C688-7765-1E1D-0AEF-F17A6EE3443C}"/>
          </ac:spMkLst>
        </pc:spChg>
        <pc:spChg chg="mod">
          <ac:chgData name="Minh Tran" userId="59ade502-7af3-4e1d-b883-7a9e2f25f753" providerId="ADAL" clId="{B27C2AB0-6E6F-4507-9BBA-84CD93A8B44E}" dt="2023-08-21T04:43:24.875" v="16892" actId="14100"/>
          <ac:spMkLst>
            <pc:docMk/>
            <pc:sldMk cId="2529783188" sldId="505"/>
            <ac:spMk id="10" creationId="{401C6DB6-BE05-80C5-57B0-8B79E63536AE}"/>
          </ac:spMkLst>
        </pc:spChg>
        <pc:spChg chg="mod">
          <ac:chgData name="Minh Tran" userId="59ade502-7af3-4e1d-b883-7a9e2f25f753" providerId="ADAL" clId="{B27C2AB0-6E6F-4507-9BBA-84CD93A8B44E}" dt="2023-08-21T04:43:51.688" v="16897" actId="571"/>
          <ac:spMkLst>
            <pc:docMk/>
            <pc:sldMk cId="2529783188" sldId="505"/>
            <ac:spMk id="11" creationId="{93AF7AE5-11F9-B9A4-9CD5-34C2D4A699D5}"/>
          </ac:spMkLst>
        </pc:spChg>
        <pc:spChg chg="mod">
          <ac:chgData name="Minh Tran" userId="59ade502-7af3-4e1d-b883-7a9e2f25f753" providerId="ADAL" clId="{B27C2AB0-6E6F-4507-9BBA-84CD93A8B44E}" dt="2023-08-21T04:44:01.613" v="16900" actId="20577"/>
          <ac:spMkLst>
            <pc:docMk/>
            <pc:sldMk cId="2529783188" sldId="505"/>
            <ac:spMk id="14" creationId="{9A85B274-325F-E842-7094-A89E1E47C20E}"/>
          </ac:spMkLst>
        </pc:spChg>
        <pc:spChg chg="mod">
          <ac:chgData name="Minh Tran" userId="59ade502-7af3-4e1d-b883-7a9e2f25f753" providerId="ADAL" clId="{B27C2AB0-6E6F-4507-9BBA-84CD93A8B44E}" dt="2023-08-21T04:46:33.849" v="16978" actId="20577"/>
          <ac:spMkLst>
            <pc:docMk/>
            <pc:sldMk cId="2529783188" sldId="505"/>
            <ac:spMk id="16" creationId="{DDC3B866-9130-15AA-9DB0-5F5F80871D4C}"/>
          </ac:spMkLst>
        </pc:spChg>
        <pc:spChg chg="del">
          <ac:chgData name="Minh Tran" userId="59ade502-7af3-4e1d-b883-7a9e2f25f753" providerId="ADAL" clId="{B27C2AB0-6E6F-4507-9BBA-84CD93A8B44E}" dt="2023-08-21T04:41:57.247" v="16882" actId="478"/>
          <ac:spMkLst>
            <pc:docMk/>
            <pc:sldMk cId="2529783188" sldId="505"/>
            <ac:spMk id="17" creationId="{D88F03A8-1B63-7F81-9683-5DAB4347CD3E}"/>
          </ac:spMkLst>
        </pc:spChg>
        <pc:spChg chg="mod">
          <ac:chgData name="Minh Tran" userId="59ade502-7af3-4e1d-b883-7a9e2f25f753" providerId="ADAL" clId="{B27C2AB0-6E6F-4507-9BBA-84CD93A8B44E}" dt="2023-08-21T04:45:00.925" v="16935" actId="14100"/>
          <ac:spMkLst>
            <pc:docMk/>
            <pc:sldMk cId="2529783188" sldId="505"/>
            <ac:spMk id="68" creationId="{52DCB2B4-43AB-B8C6-0CC4-3E77A1C25D29}"/>
          </ac:spMkLst>
        </pc:spChg>
        <pc:spChg chg="mod">
          <ac:chgData name="Minh Tran" userId="59ade502-7af3-4e1d-b883-7a9e2f25f753" providerId="ADAL" clId="{B27C2AB0-6E6F-4507-9BBA-84CD93A8B44E}" dt="2023-08-21T04:45:27.770" v="16958" actId="1036"/>
          <ac:spMkLst>
            <pc:docMk/>
            <pc:sldMk cId="2529783188" sldId="505"/>
            <ac:spMk id="73" creationId="{87D4B102-B317-BE1F-3989-141446555656}"/>
          </ac:spMkLst>
        </pc:spChg>
        <pc:spChg chg="mod">
          <ac:chgData name="Minh Tran" userId="59ade502-7af3-4e1d-b883-7a9e2f25f753" providerId="ADAL" clId="{B27C2AB0-6E6F-4507-9BBA-84CD93A8B44E}" dt="2023-08-21T04:46:22.983" v="16976" actId="14100"/>
          <ac:spMkLst>
            <pc:docMk/>
            <pc:sldMk cId="2529783188" sldId="505"/>
            <ac:spMk id="76" creationId="{96EA8302-A400-0784-4939-1CE08282654A}"/>
          </ac:spMkLst>
        </pc:spChg>
        <pc:spChg chg="del">
          <ac:chgData name="Minh Tran" userId="59ade502-7af3-4e1d-b883-7a9e2f25f753" providerId="ADAL" clId="{B27C2AB0-6E6F-4507-9BBA-84CD93A8B44E}" dt="2023-08-21T04:43:16.665" v="16890" actId="478"/>
          <ac:spMkLst>
            <pc:docMk/>
            <pc:sldMk cId="2529783188" sldId="505"/>
            <ac:spMk id="77" creationId="{D3592863-E4C2-59F3-4E7B-FE2899894F3B}"/>
          </ac:spMkLst>
        </pc:spChg>
        <pc:spChg chg="del">
          <ac:chgData name="Minh Tran" userId="59ade502-7af3-4e1d-b883-7a9e2f25f753" providerId="ADAL" clId="{B27C2AB0-6E6F-4507-9BBA-84CD93A8B44E}" dt="2023-08-21T04:43:16.665" v="16890" actId="478"/>
          <ac:spMkLst>
            <pc:docMk/>
            <pc:sldMk cId="2529783188" sldId="505"/>
            <ac:spMk id="78" creationId="{AB0FA5A0-2857-52D3-B5FD-A02E5EAA8A74}"/>
          </ac:spMkLst>
        </pc:spChg>
        <pc:spChg chg="mod">
          <ac:chgData name="Minh Tran" userId="59ade502-7af3-4e1d-b883-7a9e2f25f753" providerId="ADAL" clId="{B27C2AB0-6E6F-4507-9BBA-84CD93A8B44E}" dt="2023-08-21T04:45:55.203" v="16972" actId="1036"/>
          <ac:spMkLst>
            <pc:docMk/>
            <pc:sldMk cId="2529783188" sldId="505"/>
            <ac:spMk id="84" creationId="{983550FF-8304-AB85-6E9A-BBBE7A04C310}"/>
          </ac:spMkLst>
        </pc:spChg>
        <pc:spChg chg="mod">
          <ac:chgData name="Minh Tran" userId="59ade502-7af3-4e1d-b883-7a9e2f25f753" providerId="ADAL" clId="{B27C2AB0-6E6F-4507-9BBA-84CD93A8B44E}" dt="2023-08-21T04:45:55.203" v="16972" actId="1036"/>
          <ac:spMkLst>
            <pc:docMk/>
            <pc:sldMk cId="2529783188" sldId="505"/>
            <ac:spMk id="87" creationId="{0D3FB51E-D9EE-C1CC-860D-E48BDF5793D1}"/>
          </ac:spMkLst>
        </pc:spChg>
        <pc:spChg chg="del">
          <ac:chgData name="Minh Tran" userId="59ade502-7af3-4e1d-b883-7a9e2f25f753" providerId="ADAL" clId="{B27C2AB0-6E6F-4507-9BBA-84CD93A8B44E}" dt="2023-08-21T04:43:37.949" v="16894" actId="478"/>
          <ac:spMkLst>
            <pc:docMk/>
            <pc:sldMk cId="2529783188" sldId="505"/>
            <ac:spMk id="104" creationId="{231B0A3F-939E-07AB-E1FD-E48B601C4C41}"/>
          </ac:spMkLst>
        </pc:spChg>
        <pc:spChg chg="mod">
          <ac:chgData name="Minh Tran" userId="59ade502-7af3-4e1d-b883-7a9e2f25f753" providerId="ADAL" clId="{B27C2AB0-6E6F-4507-9BBA-84CD93A8B44E}" dt="2023-08-21T04:42:19.879" v="16884" actId="1076"/>
          <ac:spMkLst>
            <pc:docMk/>
            <pc:sldMk cId="2529783188" sldId="505"/>
            <ac:spMk id="127" creationId="{3F4A1102-CFDC-198E-EF00-CC46EBA9B1D0}"/>
          </ac:spMkLst>
        </pc:spChg>
        <pc:spChg chg="mod">
          <ac:chgData name="Minh Tran" userId="59ade502-7af3-4e1d-b883-7a9e2f25f753" providerId="ADAL" clId="{B27C2AB0-6E6F-4507-9BBA-84CD93A8B44E}" dt="2023-08-21T04:42:55.206" v="16888" actId="20577"/>
          <ac:spMkLst>
            <pc:docMk/>
            <pc:sldMk cId="2529783188" sldId="505"/>
            <ac:spMk id="132" creationId="{420489C8-09AE-061C-A3A1-80C6EC6B547B}"/>
          </ac:spMkLst>
        </pc:spChg>
        <pc:spChg chg="mod">
          <ac:chgData name="Minh Tran" userId="59ade502-7af3-4e1d-b883-7a9e2f25f753" providerId="ADAL" clId="{B27C2AB0-6E6F-4507-9BBA-84CD93A8B44E}" dt="2023-08-21T04:59:01.927" v="17007" actId="20577"/>
          <ac:spMkLst>
            <pc:docMk/>
            <pc:sldMk cId="2529783188" sldId="505"/>
            <ac:spMk id="155" creationId="{E4FD3C8C-BCA4-5C10-C4F9-15D9B9F119F4}"/>
          </ac:spMkLst>
        </pc:spChg>
        <pc:grpChg chg="add mod">
          <ac:chgData name="Minh Tran" userId="59ade502-7af3-4e1d-b883-7a9e2f25f753" providerId="ADAL" clId="{B27C2AB0-6E6F-4507-9BBA-84CD93A8B44E}" dt="2023-08-21T04:43:51.688" v="16897" actId="571"/>
          <ac:grpSpMkLst>
            <pc:docMk/>
            <pc:sldMk cId="2529783188" sldId="505"/>
            <ac:grpSpMk id="3" creationId="{E27267A7-60F8-03A0-1752-94A4E0CD2A44}"/>
          </ac:grpSpMkLst>
        </pc:grpChg>
        <pc:grpChg chg="mod">
          <ac:chgData name="Minh Tran" userId="59ade502-7af3-4e1d-b883-7a9e2f25f753" providerId="ADAL" clId="{B27C2AB0-6E6F-4507-9BBA-84CD93A8B44E}" dt="2023-08-21T04:43:51.688" v="16897" actId="571"/>
          <ac:grpSpMkLst>
            <pc:docMk/>
            <pc:sldMk cId="2529783188" sldId="505"/>
            <ac:grpSpMk id="12" creationId="{23845FE1-AAC2-7D1A-5EE6-EC11B1072C19}"/>
          </ac:grpSpMkLst>
        </pc:grpChg>
        <pc:grpChg chg="mod">
          <ac:chgData name="Minh Tran" userId="59ade502-7af3-4e1d-b883-7a9e2f25f753" providerId="ADAL" clId="{B27C2AB0-6E6F-4507-9BBA-84CD93A8B44E}" dt="2023-08-21T04:45:55.203" v="16972" actId="1036"/>
          <ac:grpSpMkLst>
            <pc:docMk/>
            <pc:sldMk cId="2529783188" sldId="505"/>
            <ac:grpSpMk id="89" creationId="{C8EBA5AF-96D1-0451-F3A4-421A9ECED1BE}"/>
          </ac:grpSpMkLst>
        </pc:grpChg>
        <pc:grpChg chg="del">
          <ac:chgData name="Minh Tran" userId="59ade502-7af3-4e1d-b883-7a9e2f25f753" providerId="ADAL" clId="{B27C2AB0-6E6F-4507-9BBA-84CD93A8B44E}" dt="2023-08-21T04:43:08.731" v="16889" actId="478"/>
          <ac:grpSpMkLst>
            <pc:docMk/>
            <pc:sldMk cId="2529783188" sldId="505"/>
            <ac:grpSpMk id="91" creationId="{D82057C9-4B5A-4C00-315A-9024E9F1D1CF}"/>
          </ac:grpSpMkLst>
        </pc:grpChg>
        <pc:grpChg chg="del">
          <ac:chgData name="Minh Tran" userId="59ade502-7af3-4e1d-b883-7a9e2f25f753" providerId="ADAL" clId="{B27C2AB0-6E6F-4507-9BBA-84CD93A8B44E}" dt="2023-08-21T04:43:40.018" v="16895" actId="478"/>
          <ac:grpSpMkLst>
            <pc:docMk/>
            <pc:sldMk cId="2529783188" sldId="505"/>
            <ac:grpSpMk id="112" creationId="{DB2C83FC-0221-8FFD-B8FF-89A7ECCFA11B}"/>
          </ac:grpSpMkLst>
        </pc:grpChg>
        <pc:grpChg chg="del">
          <ac:chgData name="Minh Tran" userId="59ade502-7af3-4e1d-b883-7a9e2f25f753" providerId="ADAL" clId="{B27C2AB0-6E6F-4507-9BBA-84CD93A8B44E}" dt="2023-08-21T04:42:28.200" v="16885" actId="478"/>
          <ac:grpSpMkLst>
            <pc:docMk/>
            <pc:sldMk cId="2529783188" sldId="505"/>
            <ac:grpSpMk id="113" creationId="{876911B5-F659-2E91-9AB5-57AB2708DCE1}"/>
          </ac:grpSpMkLst>
        </pc:grpChg>
        <pc:grpChg chg="mod">
          <ac:chgData name="Minh Tran" userId="59ade502-7af3-4e1d-b883-7a9e2f25f753" providerId="ADAL" clId="{B27C2AB0-6E6F-4507-9BBA-84CD93A8B44E}" dt="2023-08-21T04:45:55.203" v="16972" actId="1036"/>
          <ac:grpSpMkLst>
            <pc:docMk/>
            <pc:sldMk cId="2529783188" sldId="505"/>
            <ac:grpSpMk id="126" creationId="{D825A588-D650-BE38-052A-3C76D605EA4D}"/>
          </ac:grpSpMkLst>
        </pc:grpChg>
        <pc:grpChg chg="mod">
          <ac:chgData name="Minh Tran" userId="59ade502-7af3-4e1d-b883-7a9e2f25f753" providerId="ADAL" clId="{B27C2AB0-6E6F-4507-9BBA-84CD93A8B44E}" dt="2023-08-21T04:42:19.879" v="16884" actId="1076"/>
          <ac:grpSpMkLst>
            <pc:docMk/>
            <pc:sldMk cId="2529783188" sldId="505"/>
            <ac:grpSpMk id="131" creationId="{46B10D8F-860B-60A2-CAB3-C3F541D3805B}"/>
          </ac:grpSpMkLst>
        </pc:grpChg>
        <pc:grpChg chg="mod">
          <ac:chgData name="Minh Tran" userId="59ade502-7af3-4e1d-b883-7a9e2f25f753" providerId="ADAL" clId="{B27C2AB0-6E6F-4507-9BBA-84CD93A8B44E}" dt="2023-08-21T04:42:19.879" v="16884" actId="1076"/>
          <ac:grpSpMkLst>
            <pc:docMk/>
            <pc:sldMk cId="2529783188" sldId="505"/>
            <ac:grpSpMk id="136" creationId="{F565F948-0E54-3A64-1E89-C1DD79DCDDF1}"/>
          </ac:grpSpMkLst>
        </pc:grpChg>
        <pc:grpChg chg="del">
          <ac:chgData name="Minh Tran" userId="59ade502-7af3-4e1d-b883-7a9e2f25f753" providerId="ADAL" clId="{B27C2AB0-6E6F-4507-9BBA-84CD93A8B44E}" dt="2023-08-21T04:43:16.665" v="16890" actId="478"/>
          <ac:grpSpMkLst>
            <pc:docMk/>
            <pc:sldMk cId="2529783188" sldId="505"/>
            <ac:grpSpMk id="141" creationId="{19F43937-7AB7-9FC8-177E-5802016B3633}"/>
          </ac:grpSpMkLst>
        </pc:grpChg>
        <pc:grpChg chg="mod">
          <ac:chgData name="Minh Tran" userId="59ade502-7af3-4e1d-b883-7a9e2f25f753" providerId="ADAL" clId="{B27C2AB0-6E6F-4507-9BBA-84CD93A8B44E}" dt="2023-08-21T04:45:27.770" v="16958" actId="1036"/>
          <ac:grpSpMkLst>
            <pc:docMk/>
            <pc:sldMk cId="2529783188" sldId="505"/>
            <ac:grpSpMk id="142" creationId="{A39132FE-C462-EEE6-CE2C-8DAA05E782DC}"/>
          </ac:grpSpMkLst>
        </pc:grpChg>
        <pc:picChg chg="mod">
          <ac:chgData name="Minh Tran" userId="59ade502-7af3-4e1d-b883-7a9e2f25f753" providerId="ADAL" clId="{B27C2AB0-6E6F-4507-9BBA-84CD93A8B44E}" dt="2023-08-21T04:43:51.688" v="16897" actId="571"/>
          <ac:picMkLst>
            <pc:docMk/>
            <pc:sldMk cId="2529783188" sldId="505"/>
            <ac:picMk id="13" creationId="{1C42069F-48CC-65B9-5FDE-9E0DBFEE413D}"/>
          </ac:picMkLst>
        </pc:picChg>
        <pc:picChg chg="mod">
          <ac:chgData name="Minh Tran" userId="59ade502-7af3-4e1d-b883-7a9e2f25f753" providerId="ADAL" clId="{B27C2AB0-6E6F-4507-9BBA-84CD93A8B44E}" dt="2023-08-21T04:43:51.688" v="16897" actId="571"/>
          <ac:picMkLst>
            <pc:docMk/>
            <pc:sldMk cId="2529783188" sldId="505"/>
            <ac:picMk id="15" creationId="{242FE049-9FC0-4384-055B-E473B26E412A}"/>
          </ac:picMkLst>
        </pc:picChg>
        <pc:picChg chg="mod">
          <ac:chgData name="Minh Tran" userId="59ade502-7af3-4e1d-b883-7a9e2f25f753" providerId="ADAL" clId="{B27C2AB0-6E6F-4507-9BBA-84CD93A8B44E}" dt="2023-08-21T04:45:27.770" v="16958" actId="1036"/>
          <ac:picMkLst>
            <pc:docMk/>
            <pc:sldMk cId="2529783188" sldId="505"/>
            <ac:picMk id="72" creationId="{0C7AF1CA-3F3D-16C1-1E1B-A25AC2EF2C91}"/>
          </ac:picMkLst>
        </pc:picChg>
        <pc:picChg chg="del">
          <ac:chgData name="Minh Tran" userId="59ade502-7af3-4e1d-b883-7a9e2f25f753" providerId="ADAL" clId="{B27C2AB0-6E6F-4507-9BBA-84CD93A8B44E}" dt="2023-08-21T04:43:16.665" v="16890" actId="478"/>
          <ac:picMkLst>
            <pc:docMk/>
            <pc:sldMk cId="2529783188" sldId="505"/>
            <ac:picMk id="80" creationId="{B1539E5D-79A9-513E-5767-E6CAC9E7AC0C}"/>
          </ac:picMkLst>
        </pc:picChg>
        <pc:picChg chg="del">
          <ac:chgData name="Minh Tran" userId="59ade502-7af3-4e1d-b883-7a9e2f25f753" providerId="ADAL" clId="{B27C2AB0-6E6F-4507-9BBA-84CD93A8B44E}" dt="2023-08-21T04:43:16.665" v="16890" actId="478"/>
          <ac:picMkLst>
            <pc:docMk/>
            <pc:sldMk cId="2529783188" sldId="505"/>
            <ac:picMk id="81" creationId="{A3BEBD31-3305-247C-F7D4-456A10EA2055}"/>
          </ac:picMkLst>
        </pc:picChg>
        <pc:picChg chg="mod">
          <ac:chgData name="Minh Tran" userId="59ade502-7af3-4e1d-b883-7a9e2f25f753" providerId="ADAL" clId="{B27C2AB0-6E6F-4507-9BBA-84CD93A8B44E}" dt="2023-08-21T04:45:55.203" v="16972" actId="1036"/>
          <ac:picMkLst>
            <pc:docMk/>
            <pc:sldMk cId="2529783188" sldId="505"/>
            <ac:picMk id="88" creationId="{653C41F9-9C65-BD09-5A29-AAF8571F40AC}"/>
          </ac:picMkLst>
        </pc:picChg>
        <pc:picChg chg="del">
          <ac:chgData name="Minh Tran" userId="59ade502-7af3-4e1d-b883-7a9e2f25f753" providerId="ADAL" clId="{B27C2AB0-6E6F-4507-9BBA-84CD93A8B44E}" dt="2023-08-21T04:43:42.144" v="16896" actId="478"/>
          <ac:picMkLst>
            <pc:docMk/>
            <pc:sldMk cId="2529783188" sldId="505"/>
            <ac:picMk id="106" creationId="{55C5B497-57F2-F2C3-9408-23A06C659D11}"/>
          </ac:picMkLst>
        </pc:picChg>
        <pc:picChg chg="mod">
          <ac:chgData name="Minh Tran" userId="59ade502-7af3-4e1d-b883-7a9e2f25f753" providerId="ADAL" clId="{B27C2AB0-6E6F-4507-9BBA-84CD93A8B44E}" dt="2023-08-21T04:42:19.879" v="16884" actId="1076"/>
          <ac:picMkLst>
            <pc:docMk/>
            <pc:sldMk cId="2529783188" sldId="505"/>
            <ac:picMk id="133" creationId="{F940AE89-CAAA-BD3C-E35F-67B044A52DA6}"/>
          </ac:picMkLst>
        </pc:picChg>
        <pc:picChg chg="mod">
          <ac:chgData name="Minh Tran" userId="59ade502-7af3-4e1d-b883-7a9e2f25f753" providerId="ADAL" clId="{B27C2AB0-6E6F-4507-9BBA-84CD93A8B44E}" dt="2023-08-21T04:42:19.879" v="16884" actId="1076"/>
          <ac:picMkLst>
            <pc:docMk/>
            <pc:sldMk cId="2529783188" sldId="505"/>
            <ac:picMk id="134" creationId="{A3DEF84F-907C-DAE5-0EB3-5034FDFC9AB8}"/>
          </ac:picMkLst>
        </pc:picChg>
        <pc:cxnChg chg="add mod">
          <ac:chgData name="Minh Tran" userId="59ade502-7af3-4e1d-b883-7a9e2f25f753" providerId="ADAL" clId="{B27C2AB0-6E6F-4507-9BBA-84CD93A8B44E}" dt="2023-08-21T04:45:55.203" v="16972" actId="1036"/>
          <ac:cxnSpMkLst>
            <pc:docMk/>
            <pc:sldMk cId="2529783188" sldId="505"/>
            <ac:cxnSpMk id="20" creationId="{31788995-7B43-9620-EB16-ADAFA79624A4}"/>
          </ac:cxnSpMkLst>
        </pc:cxnChg>
        <pc:cxnChg chg="add mod">
          <ac:chgData name="Minh Tran" userId="59ade502-7af3-4e1d-b883-7a9e2f25f753" providerId="ADAL" clId="{B27C2AB0-6E6F-4507-9BBA-84CD93A8B44E}" dt="2023-08-21T04:46:12.977" v="16975" actId="13822"/>
          <ac:cxnSpMkLst>
            <pc:docMk/>
            <pc:sldMk cId="2529783188" sldId="505"/>
            <ac:cxnSpMk id="22" creationId="{2D32E117-EEA5-FCDB-AF19-56C8BAB8EEAE}"/>
          </ac:cxnSpMkLst>
        </pc:cxnChg>
        <pc:cxnChg chg="del mod">
          <ac:chgData name="Minh Tran" userId="59ade502-7af3-4e1d-b883-7a9e2f25f753" providerId="ADAL" clId="{B27C2AB0-6E6F-4507-9BBA-84CD93A8B44E}" dt="2023-08-21T04:43:35.430" v="16893" actId="478"/>
          <ac:cxnSpMkLst>
            <pc:docMk/>
            <pc:sldMk cId="2529783188" sldId="505"/>
            <ac:cxnSpMk id="122" creationId="{BD7254D9-967B-B041-AC00-CCA2841FADF3}"/>
          </ac:cxnSpMkLst>
        </pc:cxnChg>
        <pc:cxnChg chg="del mod">
          <ac:chgData name="Minh Tran" userId="59ade502-7af3-4e1d-b883-7a9e2f25f753" providerId="ADAL" clId="{B27C2AB0-6E6F-4507-9BBA-84CD93A8B44E}" dt="2023-08-21T04:42:30.424" v="16886" actId="478"/>
          <ac:cxnSpMkLst>
            <pc:docMk/>
            <pc:sldMk cId="2529783188" sldId="505"/>
            <ac:cxnSpMk id="123" creationId="{D7200181-4A60-1AAC-577E-53A5742602A3}"/>
          </ac:cxnSpMkLst>
        </pc:cxnChg>
        <pc:cxnChg chg="del mod">
          <ac:chgData name="Minh Tran" userId="59ade502-7af3-4e1d-b883-7a9e2f25f753" providerId="ADAL" clId="{B27C2AB0-6E6F-4507-9BBA-84CD93A8B44E}" dt="2023-08-21T04:42:12.165" v="16883" actId="478"/>
          <ac:cxnSpMkLst>
            <pc:docMk/>
            <pc:sldMk cId="2529783188" sldId="505"/>
            <ac:cxnSpMk id="137" creationId="{707E05C7-7E6F-628B-73DC-493ACC9E33E0}"/>
          </ac:cxnSpMkLst>
        </pc:cxnChg>
        <pc:cxnChg chg="del mod">
          <ac:chgData name="Minh Tran" userId="59ade502-7af3-4e1d-b883-7a9e2f25f753" providerId="ADAL" clId="{B27C2AB0-6E6F-4507-9BBA-84CD93A8B44E}" dt="2023-08-21T04:44:24.453" v="16928" actId="478"/>
          <ac:cxnSpMkLst>
            <pc:docMk/>
            <pc:sldMk cId="2529783188" sldId="505"/>
            <ac:cxnSpMk id="144" creationId="{92C236BF-E8BB-EE95-476C-3255BA70334A}"/>
          </ac:cxnSpMkLst>
        </pc:cxnChg>
        <pc:cxnChg chg="del mod">
          <ac:chgData name="Minh Tran" userId="59ade502-7af3-4e1d-b883-7a9e2f25f753" providerId="ADAL" clId="{B27C2AB0-6E6F-4507-9BBA-84CD93A8B44E}" dt="2023-08-21T04:43:20.040" v="16891" actId="478"/>
          <ac:cxnSpMkLst>
            <pc:docMk/>
            <pc:sldMk cId="2529783188" sldId="505"/>
            <ac:cxnSpMk id="146" creationId="{D90CDB0A-D8A8-85B9-75EA-E1609CC34CED}"/>
          </ac:cxnSpMkLst>
        </pc:cxnChg>
        <pc:cxnChg chg="mod">
          <ac:chgData name="Minh Tran" userId="59ade502-7af3-4e1d-b883-7a9e2f25f753" providerId="ADAL" clId="{B27C2AB0-6E6F-4507-9BBA-84CD93A8B44E}" dt="2023-08-21T04:45:55.203" v="16972" actId="1036"/>
          <ac:cxnSpMkLst>
            <pc:docMk/>
            <pc:sldMk cId="2529783188" sldId="505"/>
            <ac:cxnSpMk id="148" creationId="{F490F480-D9C3-BDD6-9874-06977CCA2C6E}"/>
          </ac:cxnSpMkLst>
        </pc:cxnChg>
      </pc:sldChg>
      <pc:sldChg chg="addSp delSp modSp add mod modTransition">
        <pc:chgData name="Minh Tran" userId="59ade502-7af3-4e1d-b883-7a9e2f25f753" providerId="ADAL" clId="{B27C2AB0-6E6F-4507-9BBA-84CD93A8B44E}" dt="2023-08-21T11:03:46.275" v="17713"/>
        <pc:sldMkLst>
          <pc:docMk/>
          <pc:sldMk cId="548329765" sldId="506"/>
        </pc:sldMkLst>
        <pc:spChg chg="mod">
          <ac:chgData name="Minh Tran" userId="59ade502-7af3-4e1d-b883-7a9e2f25f753" providerId="ADAL" clId="{B27C2AB0-6E6F-4507-9BBA-84CD93A8B44E}" dt="2023-08-21T05:39:07.099" v="17494" actId="1036"/>
          <ac:spMkLst>
            <pc:docMk/>
            <pc:sldMk cId="548329765" sldId="506"/>
            <ac:spMk id="2" creationId="{023618BD-A2C3-4758-F1CE-0FB01F4FB9DD}"/>
          </ac:spMkLst>
        </pc:spChg>
        <pc:spChg chg="mod">
          <ac:chgData name="Minh Tran" userId="59ade502-7af3-4e1d-b883-7a9e2f25f753" providerId="ADAL" clId="{B27C2AB0-6E6F-4507-9BBA-84CD93A8B44E}" dt="2023-08-21T05:42:40.037" v="17663" actId="12788"/>
          <ac:spMkLst>
            <pc:docMk/>
            <pc:sldMk cId="548329765" sldId="506"/>
            <ac:spMk id="4" creationId="{605765BC-467C-3E39-7F80-FAA2ACB7F1C8}"/>
          </ac:spMkLst>
        </pc:spChg>
        <pc:spChg chg="mod">
          <ac:chgData name="Minh Tran" userId="59ade502-7af3-4e1d-b883-7a9e2f25f753" providerId="ADAL" clId="{B27C2AB0-6E6F-4507-9BBA-84CD93A8B44E}" dt="2023-08-21T05:42:40.037" v="17663" actId="12788"/>
          <ac:spMkLst>
            <pc:docMk/>
            <pc:sldMk cId="548329765" sldId="506"/>
            <ac:spMk id="6" creationId="{374A780A-B4A2-AE09-9831-E810CCB3DF2F}"/>
          </ac:spMkLst>
        </pc:spChg>
        <pc:spChg chg="mod">
          <ac:chgData name="Minh Tran" userId="59ade502-7af3-4e1d-b883-7a9e2f25f753" providerId="ADAL" clId="{B27C2AB0-6E6F-4507-9BBA-84CD93A8B44E}" dt="2023-08-21T05:42:40.037" v="17663" actId="12788"/>
          <ac:spMkLst>
            <pc:docMk/>
            <pc:sldMk cId="548329765" sldId="506"/>
            <ac:spMk id="8" creationId="{E3D7C688-7765-1E1D-0AEF-F17A6EE3443C}"/>
          </ac:spMkLst>
        </pc:spChg>
        <pc:spChg chg="mod topLvl">
          <ac:chgData name="Minh Tran" userId="59ade502-7af3-4e1d-b883-7a9e2f25f753" providerId="ADAL" clId="{B27C2AB0-6E6F-4507-9BBA-84CD93A8B44E}" dt="2023-08-21T05:42:40.037" v="17663" actId="12788"/>
          <ac:spMkLst>
            <pc:docMk/>
            <pc:sldMk cId="548329765" sldId="506"/>
            <ac:spMk id="10" creationId="{401C6DB6-BE05-80C5-57B0-8B79E63536AE}"/>
          </ac:spMkLst>
        </pc:spChg>
        <pc:spChg chg="del">
          <ac:chgData name="Minh Tran" userId="59ade502-7af3-4e1d-b883-7a9e2f25f753" providerId="ADAL" clId="{B27C2AB0-6E6F-4507-9BBA-84CD93A8B44E}" dt="2023-08-21T05:08:19.227" v="17023" actId="478"/>
          <ac:spMkLst>
            <pc:docMk/>
            <pc:sldMk cId="548329765" sldId="506"/>
            <ac:spMk id="16" creationId="{DDC3B866-9130-15AA-9DB0-5F5F80871D4C}"/>
          </ac:spMkLst>
        </pc:spChg>
        <pc:spChg chg="del mod topLvl">
          <ac:chgData name="Minh Tran" userId="59ade502-7af3-4e1d-b883-7a9e2f25f753" providerId="ADAL" clId="{B27C2AB0-6E6F-4507-9BBA-84CD93A8B44E}" dt="2023-08-21T05:19:52.482" v="17152" actId="478"/>
          <ac:spMkLst>
            <pc:docMk/>
            <pc:sldMk cId="548329765" sldId="506"/>
            <ac:spMk id="19" creationId="{25CC1B86-4427-E4DE-B4AE-A7F288C8C8D8}"/>
          </ac:spMkLst>
        </pc:spChg>
        <pc:spChg chg="del mod topLvl">
          <ac:chgData name="Minh Tran" userId="59ade502-7af3-4e1d-b883-7a9e2f25f753" providerId="ADAL" clId="{B27C2AB0-6E6F-4507-9BBA-84CD93A8B44E}" dt="2023-08-21T05:19:52.482" v="17152" actId="478"/>
          <ac:spMkLst>
            <pc:docMk/>
            <pc:sldMk cId="548329765" sldId="506"/>
            <ac:spMk id="21" creationId="{5A7529CF-723E-65A5-C332-ABC0457E8A8B}"/>
          </ac:spMkLst>
        </pc:spChg>
        <pc:spChg chg="mod">
          <ac:chgData name="Minh Tran" userId="59ade502-7af3-4e1d-b883-7a9e2f25f753" providerId="ADAL" clId="{B27C2AB0-6E6F-4507-9BBA-84CD93A8B44E}" dt="2023-08-21T05:14:38.077" v="17056" actId="1035"/>
          <ac:spMkLst>
            <pc:docMk/>
            <pc:sldMk cId="548329765" sldId="506"/>
            <ac:spMk id="25" creationId="{032B8397-DA8C-66D9-7EAE-E042F8B9E6FD}"/>
          </ac:spMkLst>
        </pc:spChg>
        <pc:spChg chg="mod">
          <ac:chgData name="Minh Tran" userId="59ade502-7af3-4e1d-b883-7a9e2f25f753" providerId="ADAL" clId="{B27C2AB0-6E6F-4507-9BBA-84CD93A8B44E}" dt="2023-08-21T05:14:38.077" v="17056" actId="1035"/>
          <ac:spMkLst>
            <pc:docMk/>
            <pc:sldMk cId="548329765" sldId="506"/>
            <ac:spMk id="27" creationId="{470EE6AD-A9BD-BF94-3952-0C8C40E8B968}"/>
          </ac:spMkLst>
        </pc:spChg>
        <pc:spChg chg="mod">
          <ac:chgData name="Minh Tran" userId="59ade502-7af3-4e1d-b883-7a9e2f25f753" providerId="ADAL" clId="{B27C2AB0-6E6F-4507-9BBA-84CD93A8B44E}" dt="2023-08-21T05:42:40.037" v="17663" actId="12788"/>
          <ac:spMkLst>
            <pc:docMk/>
            <pc:sldMk cId="548329765" sldId="506"/>
            <ac:spMk id="39" creationId="{ACFEC1C4-1986-C2BF-0B4A-CB02CAF64088}"/>
          </ac:spMkLst>
        </pc:spChg>
        <pc:spChg chg="mod">
          <ac:chgData name="Minh Tran" userId="59ade502-7af3-4e1d-b883-7a9e2f25f753" providerId="ADAL" clId="{B27C2AB0-6E6F-4507-9BBA-84CD93A8B44E}" dt="2023-08-21T05:42:40.037" v="17663" actId="12788"/>
          <ac:spMkLst>
            <pc:docMk/>
            <pc:sldMk cId="548329765" sldId="506"/>
            <ac:spMk id="40" creationId="{F3CA2506-5A87-A9BB-5470-1CADA516470F}"/>
          </ac:spMkLst>
        </pc:spChg>
        <pc:spChg chg="mod">
          <ac:chgData name="Minh Tran" userId="59ade502-7af3-4e1d-b883-7a9e2f25f753" providerId="ADAL" clId="{B27C2AB0-6E6F-4507-9BBA-84CD93A8B44E}" dt="2023-08-21T05:42:40.037" v="17663" actId="12788"/>
          <ac:spMkLst>
            <pc:docMk/>
            <pc:sldMk cId="548329765" sldId="506"/>
            <ac:spMk id="43" creationId="{8405DE5F-49CC-963D-813A-3B1B57F0DFEA}"/>
          </ac:spMkLst>
        </pc:spChg>
        <pc:spChg chg="mod">
          <ac:chgData name="Minh Tran" userId="59ade502-7af3-4e1d-b883-7a9e2f25f753" providerId="ADAL" clId="{B27C2AB0-6E6F-4507-9BBA-84CD93A8B44E}" dt="2023-08-21T05:42:40.037" v="17663" actId="12788"/>
          <ac:spMkLst>
            <pc:docMk/>
            <pc:sldMk cId="548329765" sldId="506"/>
            <ac:spMk id="45" creationId="{47D34F99-09F1-7DF1-A80F-8E8287F36A41}"/>
          </ac:spMkLst>
        </pc:spChg>
        <pc:spChg chg="add del mod">
          <ac:chgData name="Minh Tran" userId="59ade502-7af3-4e1d-b883-7a9e2f25f753" providerId="ADAL" clId="{B27C2AB0-6E6F-4507-9BBA-84CD93A8B44E}" dt="2023-08-21T05:27:15.767" v="17301" actId="478"/>
          <ac:spMkLst>
            <pc:docMk/>
            <pc:sldMk cId="548329765" sldId="506"/>
            <ac:spMk id="51" creationId="{E7C7BA6E-BD60-057A-C54D-2B0A1A20BCA3}"/>
          </ac:spMkLst>
        </pc:spChg>
        <pc:spChg chg="add del mod">
          <ac:chgData name="Minh Tran" userId="59ade502-7af3-4e1d-b883-7a9e2f25f753" providerId="ADAL" clId="{B27C2AB0-6E6F-4507-9BBA-84CD93A8B44E}" dt="2023-08-21T05:23:45.005" v="17241"/>
          <ac:spMkLst>
            <pc:docMk/>
            <pc:sldMk cId="548329765" sldId="506"/>
            <ac:spMk id="52" creationId="{DECCDA3A-C0D4-037F-1520-50C1927055F4}"/>
          </ac:spMkLst>
        </pc:spChg>
        <pc:spChg chg="add del mod">
          <ac:chgData name="Minh Tran" userId="59ade502-7af3-4e1d-b883-7a9e2f25f753" providerId="ADAL" clId="{B27C2AB0-6E6F-4507-9BBA-84CD93A8B44E}" dt="2023-08-21T05:23:49.587" v="17247"/>
          <ac:spMkLst>
            <pc:docMk/>
            <pc:sldMk cId="548329765" sldId="506"/>
            <ac:spMk id="54" creationId="{E4AAD5DC-75E3-01DA-F4CB-AF7A0F3ED64C}"/>
          </ac:spMkLst>
        </pc:spChg>
        <pc:spChg chg="add mod topLvl">
          <ac:chgData name="Minh Tran" userId="59ade502-7af3-4e1d-b883-7a9e2f25f753" providerId="ADAL" clId="{B27C2AB0-6E6F-4507-9BBA-84CD93A8B44E}" dt="2023-08-21T05:42:40.037" v="17663" actId="12788"/>
          <ac:spMkLst>
            <pc:docMk/>
            <pc:sldMk cId="548329765" sldId="506"/>
            <ac:spMk id="56" creationId="{82C60A61-0679-E23F-D61A-9735AB6126DF}"/>
          </ac:spMkLst>
        </pc:spChg>
        <pc:spChg chg="add del mod">
          <ac:chgData name="Minh Tran" userId="59ade502-7af3-4e1d-b883-7a9e2f25f753" providerId="ADAL" clId="{B27C2AB0-6E6F-4507-9BBA-84CD93A8B44E}" dt="2023-08-21T05:24:49.398" v="17270" actId="478"/>
          <ac:spMkLst>
            <pc:docMk/>
            <pc:sldMk cId="548329765" sldId="506"/>
            <ac:spMk id="58" creationId="{5CD83FB1-F6E5-A36A-2A5D-8AC9AADDA573}"/>
          </ac:spMkLst>
        </pc:spChg>
        <pc:spChg chg="add del mod">
          <ac:chgData name="Minh Tran" userId="59ade502-7af3-4e1d-b883-7a9e2f25f753" providerId="ADAL" clId="{B27C2AB0-6E6F-4507-9BBA-84CD93A8B44E}" dt="2023-08-21T05:26:29.050" v="17285"/>
          <ac:spMkLst>
            <pc:docMk/>
            <pc:sldMk cId="548329765" sldId="506"/>
            <ac:spMk id="63" creationId="{94F43F1B-9EEF-F1B8-405F-3070A5EC564F}"/>
          </ac:spMkLst>
        </pc:spChg>
        <pc:spChg chg="add mod">
          <ac:chgData name="Minh Tran" userId="59ade502-7af3-4e1d-b883-7a9e2f25f753" providerId="ADAL" clId="{B27C2AB0-6E6F-4507-9BBA-84CD93A8B44E}" dt="2023-08-21T05:42:40.037" v="17663" actId="12788"/>
          <ac:spMkLst>
            <pc:docMk/>
            <pc:sldMk cId="548329765" sldId="506"/>
            <ac:spMk id="65" creationId="{C6676598-AC4E-3CFF-388A-E84A25689040}"/>
          </ac:spMkLst>
        </pc:spChg>
        <pc:spChg chg="mod topLvl">
          <ac:chgData name="Minh Tran" userId="59ade502-7af3-4e1d-b883-7a9e2f25f753" providerId="ADAL" clId="{B27C2AB0-6E6F-4507-9BBA-84CD93A8B44E}" dt="2023-08-21T05:42:40.037" v="17663" actId="12788"/>
          <ac:spMkLst>
            <pc:docMk/>
            <pc:sldMk cId="548329765" sldId="506"/>
            <ac:spMk id="68" creationId="{52DCB2B4-43AB-B8C6-0CC4-3E77A1C25D29}"/>
          </ac:spMkLst>
        </pc:spChg>
        <pc:spChg chg="mod">
          <ac:chgData name="Minh Tran" userId="59ade502-7af3-4e1d-b883-7a9e2f25f753" providerId="ADAL" clId="{B27C2AB0-6E6F-4507-9BBA-84CD93A8B44E}" dt="2023-08-21T05:42:40.037" v="17663" actId="12788"/>
          <ac:spMkLst>
            <pc:docMk/>
            <pc:sldMk cId="548329765" sldId="506"/>
            <ac:spMk id="73" creationId="{87D4B102-B317-BE1F-3989-141446555656}"/>
          </ac:spMkLst>
        </pc:spChg>
        <pc:spChg chg="add del mod">
          <ac:chgData name="Minh Tran" userId="59ade502-7af3-4e1d-b883-7a9e2f25f753" providerId="ADAL" clId="{B27C2AB0-6E6F-4507-9BBA-84CD93A8B44E}" dt="2023-08-21T05:29:37.412" v="17312"/>
          <ac:spMkLst>
            <pc:docMk/>
            <pc:sldMk cId="548329765" sldId="506"/>
            <ac:spMk id="74" creationId="{A3F58FDE-2524-23EF-F217-01FA795FCD14}"/>
          </ac:spMkLst>
        </pc:spChg>
        <pc:spChg chg="del">
          <ac:chgData name="Minh Tran" userId="59ade502-7af3-4e1d-b883-7a9e2f25f753" providerId="ADAL" clId="{B27C2AB0-6E6F-4507-9BBA-84CD93A8B44E}" dt="2023-08-21T05:08:33.731" v="17024" actId="478"/>
          <ac:spMkLst>
            <pc:docMk/>
            <pc:sldMk cId="548329765" sldId="506"/>
            <ac:spMk id="76" creationId="{96EA8302-A400-0784-4939-1CE08282654A}"/>
          </ac:spMkLst>
        </pc:spChg>
        <pc:spChg chg="add mod">
          <ac:chgData name="Minh Tran" userId="59ade502-7af3-4e1d-b883-7a9e2f25f753" providerId="ADAL" clId="{B27C2AB0-6E6F-4507-9BBA-84CD93A8B44E}" dt="2023-08-21T05:42:40.037" v="17663" actId="12788"/>
          <ac:spMkLst>
            <pc:docMk/>
            <pc:sldMk cId="548329765" sldId="506"/>
            <ac:spMk id="77" creationId="{80251821-C5A1-3CD6-633F-D2CC61C717BA}"/>
          </ac:spMkLst>
        </pc:spChg>
        <pc:spChg chg="add del mod">
          <ac:chgData name="Minh Tran" userId="59ade502-7af3-4e1d-b883-7a9e2f25f753" providerId="ADAL" clId="{B27C2AB0-6E6F-4507-9BBA-84CD93A8B44E}" dt="2023-08-21T05:34:05.099" v="17403"/>
          <ac:spMkLst>
            <pc:docMk/>
            <pc:sldMk cId="548329765" sldId="506"/>
            <ac:spMk id="81" creationId="{77E10967-4EA7-D1C0-CA57-EEF9A56BA71B}"/>
          </ac:spMkLst>
        </pc:spChg>
        <pc:spChg chg="add mod topLvl">
          <ac:chgData name="Minh Tran" userId="59ade502-7af3-4e1d-b883-7a9e2f25f753" providerId="ADAL" clId="{B27C2AB0-6E6F-4507-9BBA-84CD93A8B44E}" dt="2023-08-21T05:42:40.037" v="17663" actId="12788"/>
          <ac:spMkLst>
            <pc:docMk/>
            <pc:sldMk cId="548329765" sldId="506"/>
            <ac:spMk id="83" creationId="{B20484C5-23F3-FFF4-476A-5419A9BDB428}"/>
          </ac:spMkLst>
        </pc:spChg>
        <pc:spChg chg="mod topLvl">
          <ac:chgData name="Minh Tran" userId="59ade502-7af3-4e1d-b883-7a9e2f25f753" providerId="ADAL" clId="{B27C2AB0-6E6F-4507-9BBA-84CD93A8B44E}" dt="2023-08-21T05:42:40.037" v="17663" actId="12788"/>
          <ac:spMkLst>
            <pc:docMk/>
            <pc:sldMk cId="548329765" sldId="506"/>
            <ac:spMk id="84" creationId="{983550FF-8304-AB85-6E9A-BBBE7A04C310}"/>
          </ac:spMkLst>
        </pc:spChg>
        <pc:spChg chg="mod">
          <ac:chgData name="Minh Tran" userId="59ade502-7af3-4e1d-b883-7a9e2f25f753" providerId="ADAL" clId="{B27C2AB0-6E6F-4507-9BBA-84CD93A8B44E}" dt="2023-08-21T05:42:40.037" v="17663" actId="12788"/>
          <ac:spMkLst>
            <pc:docMk/>
            <pc:sldMk cId="548329765" sldId="506"/>
            <ac:spMk id="87" creationId="{0D3FB51E-D9EE-C1CC-860D-E48BDF5793D1}"/>
          </ac:spMkLst>
        </pc:spChg>
        <pc:spChg chg="del mod">
          <ac:chgData name="Minh Tran" userId="59ade502-7af3-4e1d-b883-7a9e2f25f753" providerId="ADAL" clId="{B27C2AB0-6E6F-4507-9BBA-84CD93A8B44E}" dt="2023-08-21T05:22:16.689" v="17234" actId="478"/>
          <ac:spMkLst>
            <pc:docMk/>
            <pc:sldMk cId="548329765" sldId="506"/>
            <ac:spMk id="155" creationId="{E4FD3C8C-BCA4-5C10-C4F9-15D9B9F119F4}"/>
          </ac:spMkLst>
        </pc:spChg>
        <pc:grpChg chg="del">
          <ac:chgData name="Minh Tran" userId="59ade502-7af3-4e1d-b883-7a9e2f25f753" providerId="ADAL" clId="{B27C2AB0-6E6F-4507-9BBA-84CD93A8B44E}" dt="2023-08-21T05:07:25.078" v="17020" actId="478"/>
          <ac:grpSpMkLst>
            <pc:docMk/>
            <pc:sldMk cId="548329765" sldId="506"/>
            <ac:grpSpMk id="3" creationId="{E27267A7-60F8-03A0-1752-94A4E0CD2A44}"/>
          </ac:grpSpMkLst>
        </pc:grpChg>
        <pc:grpChg chg="add del mod">
          <ac:chgData name="Minh Tran" userId="59ade502-7af3-4e1d-b883-7a9e2f25f753" providerId="ADAL" clId="{B27C2AB0-6E6F-4507-9BBA-84CD93A8B44E}" dt="2023-08-21T05:14:27.753" v="17045" actId="165"/>
          <ac:grpSpMkLst>
            <pc:docMk/>
            <pc:sldMk cId="548329765" sldId="506"/>
            <ac:grpSpMk id="17" creationId="{C5AAA945-D0DA-E9E8-ADB8-9D6F98DFBA61}"/>
          </ac:grpSpMkLst>
        </pc:grpChg>
        <pc:grpChg chg="add del mod">
          <ac:chgData name="Minh Tran" userId="59ade502-7af3-4e1d-b883-7a9e2f25f753" providerId="ADAL" clId="{B27C2AB0-6E6F-4507-9BBA-84CD93A8B44E}" dt="2023-08-21T05:14:31.822" v="17046" actId="165"/>
          <ac:grpSpMkLst>
            <pc:docMk/>
            <pc:sldMk cId="548329765" sldId="506"/>
            <ac:grpSpMk id="18" creationId="{84E04EE7-8CBB-4798-8500-06561838B2A4}"/>
          </ac:grpSpMkLst>
        </pc:grpChg>
        <pc:grpChg chg="del mod topLvl">
          <ac:chgData name="Minh Tran" userId="59ade502-7af3-4e1d-b883-7a9e2f25f753" providerId="ADAL" clId="{B27C2AB0-6E6F-4507-9BBA-84CD93A8B44E}" dt="2023-08-21T05:19:52.482" v="17152" actId="478"/>
          <ac:grpSpMkLst>
            <pc:docMk/>
            <pc:sldMk cId="548329765" sldId="506"/>
            <ac:grpSpMk id="24" creationId="{68DB8D6C-9AF9-37F1-74AD-BB3C76084F1B}"/>
          </ac:grpSpMkLst>
        </pc:grpChg>
        <pc:grpChg chg="mod">
          <ac:chgData name="Minh Tran" userId="59ade502-7af3-4e1d-b883-7a9e2f25f753" providerId="ADAL" clId="{B27C2AB0-6E6F-4507-9BBA-84CD93A8B44E}" dt="2023-08-21T05:14:38.077" v="17056" actId="1035"/>
          <ac:grpSpMkLst>
            <pc:docMk/>
            <pc:sldMk cId="548329765" sldId="506"/>
            <ac:grpSpMk id="26" creationId="{C3444BFA-D41E-EC02-015C-48487239E99E}"/>
          </ac:grpSpMkLst>
        </pc:grpChg>
        <pc:grpChg chg="add mod">
          <ac:chgData name="Minh Tran" userId="59ade502-7af3-4e1d-b883-7a9e2f25f753" providerId="ADAL" clId="{B27C2AB0-6E6F-4507-9BBA-84CD93A8B44E}" dt="2023-08-21T05:42:40.037" v="17663" actId="12788"/>
          <ac:grpSpMkLst>
            <pc:docMk/>
            <pc:sldMk cId="548329765" sldId="506"/>
            <ac:grpSpMk id="36" creationId="{EC343F37-E349-514A-0071-50B2EF4B3ABA}"/>
          </ac:grpSpMkLst>
        </pc:grpChg>
        <pc:grpChg chg="add mod">
          <ac:chgData name="Minh Tran" userId="59ade502-7af3-4e1d-b883-7a9e2f25f753" providerId="ADAL" clId="{B27C2AB0-6E6F-4507-9BBA-84CD93A8B44E}" dt="2023-08-21T05:42:40.037" v="17663" actId="12788"/>
          <ac:grpSpMkLst>
            <pc:docMk/>
            <pc:sldMk cId="548329765" sldId="506"/>
            <ac:grpSpMk id="37" creationId="{FF9050D7-6155-E9F6-4176-86CA87017888}"/>
          </ac:grpSpMkLst>
        </pc:grpChg>
        <pc:grpChg chg="add mod">
          <ac:chgData name="Minh Tran" userId="59ade502-7af3-4e1d-b883-7a9e2f25f753" providerId="ADAL" clId="{B27C2AB0-6E6F-4507-9BBA-84CD93A8B44E}" dt="2023-08-21T05:42:40.037" v="17663" actId="12788"/>
          <ac:grpSpMkLst>
            <pc:docMk/>
            <pc:sldMk cId="548329765" sldId="506"/>
            <ac:grpSpMk id="38" creationId="{20740080-2E44-52FE-0EFC-A10F32228E77}"/>
          </ac:grpSpMkLst>
        </pc:grpChg>
        <pc:grpChg chg="mod">
          <ac:chgData name="Minh Tran" userId="59ade502-7af3-4e1d-b883-7a9e2f25f753" providerId="ADAL" clId="{B27C2AB0-6E6F-4507-9BBA-84CD93A8B44E}" dt="2023-08-21T05:42:40.037" v="17663" actId="12788"/>
          <ac:grpSpMkLst>
            <pc:docMk/>
            <pc:sldMk cId="548329765" sldId="506"/>
            <ac:grpSpMk id="42" creationId="{5CF93316-1327-3586-4730-7BD300269953}"/>
          </ac:grpSpMkLst>
        </pc:grpChg>
        <pc:grpChg chg="mod">
          <ac:chgData name="Minh Tran" userId="59ade502-7af3-4e1d-b883-7a9e2f25f753" providerId="ADAL" clId="{B27C2AB0-6E6F-4507-9BBA-84CD93A8B44E}" dt="2023-08-21T05:42:40.037" v="17663" actId="12788"/>
          <ac:grpSpMkLst>
            <pc:docMk/>
            <pc:sldMk cId="548329765" sldId="506"/>
            <ac:grpSpMk id="44" creationId="{A7F44698-A4C3-0174-2C8A-0FC8F00A24D0}"/>
          </ac:grpSpMkLst>
        </pc:grpChg>
        <pc:grpChg chg="add mod topLvl">
          <ac:chgData name="Minh Tran" userId="59ade502-7af3-4e1d-b883-7a9e2f25f753" providerId="ADAL" clId="{B27C2AB0-6E6F-4507-9BBA-84CD93A8B44E}" dt="2023-08-21T05:42:40.037" v="17663" actId="12788"/>
          <ac:grpSpMkLst>
            <pc:docMk/>
            <pc:sldMk cId="548329765" sldId="506"/>
            <ac:grpSpMk id="62" creationId="{7BD7651C-AC2D-3630-FEEB-B0181D97AEE0}"/>
          </ac:grpSpMkLst>
        </pc:grpChg>
        <pc:grpChg chg="add mod">
          <ac:chgData name="Minh Tran" userId="59ade502-7af3-4e1d-b883-7a9e2f25f753" providerId="ADAL" clId="{B27C2AB0-6E6F-4507-9BBA-84CD93A8B44E}" dt="2023-08-21T05:42:40.037" v="17663" actId="12788"/>
          <ac:grpSpMkLst>
            <pc:docMk/>
            <pc:sldMk cId="548329765" sldId="506"/>
            <ac:grpSpMk id="67" creationId="{32874197-DE4E-6B80-EE5D-6D0D8044EE0A}"/>
          </ac:grpSpMkLst>
        </pc:grpChg>
        <pc:grpChg chg="add del mod">
          <ac:chgData name="Minh Tran" userId="59ade502-7af3-4e1d-b883-7a9e2f25f753" providerId="ADAL" clId="{B27C2AB0-6E6F-4507-9BBA-84CD93A8B44E}" dt="2023-08-21T05:27:36.923" v="17306" actId="165"/>
          <ac:grpSpMkLst>
            <pc:docMk/>
            <pc:sldMk cId="548329765" sldId="506"/>
            <ac:grpSpMk id="70" creationId="{FB64AD52-59D2-4CBF-D193-6CD7880AC3BB}"/>
          </ac:grpSpMkLst>
        </pc:grpChg>
        <pc:grpChg chg="add mod">
          <ac:chgData name="Minh Tran" userId="59ade502-7af3-4e1d-b883-7a9e2f25f753" providerId="ADAL" clId="{B27C2AB0-6E6F-4507-9BBA-84CD93A8B44E}" dt="2023-08-21T05:42:40.037" v="17663" actId="12788"/>
          <ac:grpSpMkLst>
            <pc:docMk/>
            <pc:sldMk cId="548329765" sldId="506"/>
            <ac:grpSpMk id="78" creationId="{0A489CF4-4BCF-801C-DC43-746A944CBEE9}"/>
          </ac:grpSpMkLst>
        </pc:grpChg>
        <pc:grpChg chg="add mod">
          <ac:chgData name="Minh Tran" userId="59ade502-7af3-4e1d-b883-7a9e2f25f753" providerId="ADAL" clId="{B27C2AB0-6E6F-4507-9BBA-84CD93A8B44E}" dt="2023-08-21T05:42:40.037" v="17663" actId="12788"/>
          <ac:grpSpMkLst>
            <pc:docMk/>
            <pc:sldMk cId="548329765" sldId="506"/>
            <ac:grpSpMk id="80" creationId="{AE4D85C1-A562-9BCA-2F72-1F4C7DB42278}"/>
          </ac:grpSpMkLst>
        </pc:grpChg>
        <pc:grpChg chg="add del mod">
          <ac:chgData name="Minh Tran" userId="59ade502-7af3-4e1d-b883-7a9e2f25f753" providerId="ADAL" clId="{B27C2AB0-6E6F-4507-9BBA-84CD93A8B44E}" dt="2023-08-21T05:34:44.084" v="17409" actId="165"/>
          <ac:grpSpMkLst>
            <pc:docMk/>
            <pc:sldMk cId="548329765" sldId="506"/>
            <ac:grpSpMk id="86" creationId="{87B1EEAF-E9EA-4DAF-69D4-495AA23302DD}"/>
          </ac:grpSpMkLst>
        </pc:grpChg>
        <pc:grpChg chg="mod topLvl">
          <ac:chgData name="Minh Tran" userId="59ade502-7af3-4e1d-b883-7a9e2f25f753" providerId="ADAL" clId="{B27C2AB0-6E6F-4507-9BBA-84CD93A8B44E}" dt="2023-08-21T05:42:40.037" v="17663" actId="12788"/>
          <ac:grpSpMkLst>
            <pc:docMk/>
            <pc:sldMk cId="548329765" sldId="506"/>
            <ac:grpSpMk id="89" creationId="{C8EBA5AF-96D1-0451-F3A4-421A9ECED1BE}"/>
          </ac:grpSpMkLst>
        </pc:grpChg>
        <pc:grpChg chg="add mod">
          <ac:chgData name="Minh Tran" userId="59ade502-7af3-4e1d-b883-7a9e2f25f753" providerId="ADAL" clId="{B27C2AB0-6E6F-4507-9BBA-84CD93A8B44E}" dt="2023-08-21T05:42:40.037" v="17663" actId="12788"/>
          <ac:grpSpMkLst>
            <pc:docMk/>
            <pc:sldMk cId="548329765" sldId="506"/>
            <ac:grpSpMk id="90" creationId="{52913134-8E95-4070-5C7F-56DF465D475B}"/>
          </ac:grpSpMkLst>
        </pc:grpChg>
        <pc:grpChg chg="add mod">
          <ac:chgData name="Minh Tran" userId="59ade502-7af3-4e1d-b883-7a9e2f25f753" providerId="ADAL" clId="{B27C2AB0-6E6F-4507-9BBA-84CD93A8B44E}" dt="2023-08-21T05:42:40.037" v="17663" actId="12788"/>
          <ac:grpSpMkLst>
            <pc:docMk/>
            <pc:sldMk cId="548329765" sldId="506"/>
            <ac:grpSpMk id="108" creationId="{81F1429B-A875-9EDA-3E02-0BAE09A6B2E3}"/>
          </ac:grpSpMkLst>
        </pc:grpChg>
        <pc:grpChg chg="del mod topLvl">
          <ac:chgData name="Minh Tran" userId="59ade502-7af3-4e1d-b883-7a9e2f25f753" providerId="ADAL" clId="{B27C2AB0-6E6F-4507-9BBA-84CD93A8B44E}" dt="2023-08-21T05:18:05.569" v="17123" actId="165"/>
          <ac:grpSpMkLst>
            <pc:docMk/>
            <pc:sldMk cId="548329765" sldId="506"/>
            <ac:grpSpMk id="126" creationId="{D825A588-D650-BE38-052A-3C76D605EA4D}"/>
          </ac:grpSpMkLst>
        </pc:grpChg>
        <pc:grpChg chg="del">
          <ac:chgData name="Minh Tran" userId="59ade502-7af3-4e1d-b883-7a9e2f25f753" providerId="ADAL" clId="{B27C2AB0-6E6F-4507-9BBA-84CD93A8B44E}" dt="2023-08-21T05:08:03.890" v="17021" actId="478"/>
          <ac:grpSpMkLst>
            <pc:docMk/>
            <pc:sldMk cId="548329765" sldId="506"/>
            <ac:grpSpMk id="136" creationId="{F565F948-0E54-3A64-1E89-C1DD79DCDDF1}"/>
          </ac:grpSpMkLst>
        </pc:grpChg>
        <pc:grpChg chg="mod">
          <ac:chgData name="Minh Tran" userId="59ade502-7af3-4e1d-b883-7a9e2f25f753" providerId="ADAL" clId="{B27C2AB0-6E6F-4507-9BBA-84CD93A8B44E}" dt="2023-08-21T05:42:40.037" v="17663" actId="12788"/>
          <ac:grpSpMkLst>
            <pc:docMk/>
            <pc:sldMk cId="548329765" sldId="506"/>
            <ac:grpSpMk id="142" creationId="{A39132FE-C462-EEE6-CE2C-8DAA05E782DC}"/>
          </ac:grpSpMkLst>
        </pc:grpChg>
        <pc:picChg chg="mod">
          <ac:chgData name="Minh Tran" userId="59ade502-7af3-4e1d-b883-7a9e2f25f753" providerId="ADAL" clId="{B27C2AB0-6E6F-4507-9BBA-84CD93A8B44E}" dt="2023-08-21T05:42:40.037" v="17663" actId="12788"/>
          <ac:picMkLst>
            <pc:docMk/>
            <pc:sldMk cId="548329765" sldId="506"/>
            <ac:picMk id="5" creationId="{7D939A4F-5C2C-C8CD-C2A0-3E19C4000F56}"/>
          </ac:picMkLst>
        </pc:picChg>
        <pc:picChg chg="mod">
          <ac:chgData name="Minh Tran" userId="59ade502-7af3-4e1d-b883-7a9e2f25f753" providerId="ADAL" clId="{B27C2AB0-6E6F-4507-9BBA-84CD93A8B44E}" dt="2023-08-21T05:42:40.037" v="17663" actId="12788"/>
          <ac:picMkLst>
            <pc:docMk/>
            <pc:sldMk cId="548329765" sldId="506"/>
            <ac:picMk id="7" creationId="{88E2A2C5-6DA9-B549-9822-F01758323FD4}"/>
          </ac:picMkLst>
        </pc:picChg>
        <pc:picChg chg="mod">
          <ac:chgData name="Minh Tran" userId="59ade502-7af3-4e1d-b883-7a9e2f25f753" providerId="ADAL" clId="{B27C2AB0-6E6F-4507-9BBA-84CD93A8B44E}" dt="2023-08-21T05:42:40.037" v="17663" actId="12788"/>
          <ac:picMkLst>
            <pc:docMk/>
            <pc:sldMk cId="548329765" sldId="506"/>
            <ac:picMk id="9" creationId="{11614BD9-5645-9F35-9B4A-B583A6C2105C}"/>
          </ac:picMkLst>
        </pc:picChg>
        <pc:picChg chg="del mod topLvl">
          <ac:chgData name="Minh Tran" userId="59ade502-7af3-4e1d-b883-7a9e2f25f753" providerId="ADAL" clId="{B27C2AB0-6E6F-4507-9BBA-84CD93A8B44E}" dt="2023-08-21T05:19:52.482" v="17152" actId="478"/>
          <ac:picMkLst>
            <pc:docMk/>
            <pc:sldMk cId="548329765" sldId="506"/>
            <ac:picMk id="23" creationId="{AC8F6D1C-F7C7-6446-A212-CD6395907DD7}"/>
          </ac:picMkLst>
        </pc:picChg>
        <pc:picChg chg="mod">
          <ac:chgData name="Minh Tran" userId="59ade502-7af3-4e1d-b883-7a9e2f25f753" providerId="ADAL" clId="{B27C2AB0-6E6F-4507-9BBA-84CD93A8B44E}" dt="2023-08-21T05:14:38.077" v="17056" actId="1035"/>
          <ac:picMkLst>
            <pc:docMk/>
            <pc:sldMk cId="548329765" sldId="506"/>
            <ac:picMk id="28" creationId="{51423CCA-DACD-62A1-3A07-0CDB6BF38D4E}"/>
          </ac:picMkLst>
        </pc:picChg>
        <pc:picChg chg="mod">
          <ac:chgData name="Minh Tran" userId="59ade502-7af3-4e1d-b883-7a9e2f25f753" providerId="ADAL" clId="{B27C2AB0-6E6F-4507-9BBA-84CD93A8B44E}" dt="2023-08-21T05:42:40.037" v="17663" actId="12788"/>
          <ac:picMkLst>
            <pc:docMk/>
            <pc:sldMk cId="548329765" sldId="506"/>
            <ac:picMk id="41" creationId="{D747EC35-B6EC-9341-7044-11A96A8EB577}"/>
          </ac:picMkLst>
        </pc:picChg>
        <pc:picChg chg="mod">
          <ac:chgData name="Minh Tran" userId="59ade502-7af3-4e1d-b883-7a9e2f25f753" providerId="ADAL" clId="{B27C2AB0-6E6F-4507-9BBA-84CD93A8B44E}" dt="2023-08-21T05:42:40.037" v="17663" actId="12788"/>
          <ac:picMkLst>
            <pc:docMk/>
            <pc:sldMk cId="548329765" sldId="506"/>
            <ac:picMk id="46" creationId="{7C9461DA-5DAF-9C7A-B686-5262CA543AF9}"/>
          </ac:picMkLst>
        </pc:picChg>
        <pc:picChg chg="add del mod">
          <ac:chgData name="Minh Tran" userId="59ade502-7af3-4e1d-b883-7a9e2f25f753" providerId="ADAL" clId="{B27C2AB0-6E6F-4507-9BBA-84CD93A8B44E}" dt="2023-08-21T05:23:45.005" v="17241"/>
          <ac:picMkLst>
            <pc:docMk/>
            <pc:sldMk cId="548329765" sldId="506"/>
            <ac:picMk id="53" creationId="{907E3E31-F01D-CBC2-E00F-E41EDB85A3C5}"/>
          </ac:picMkLst>
        </pc:picChg>
        <pc:picChg chg="add del mod">
          <ac:chgData name="Minh Tran" userId="59ade502-7af3-4e1d-b883-7a9e2f25f753" providerId="ADAL" clId="{B27C2AB0-6E6F-4507-9BBA-84CD93A8B44E}" dt="2023-08-21T05:23:49.587" v="17247"/>
          <ac:picMkLst>
            <pc:docMk/>
            <pc:sldMk cId="548329765" sldId="506"/>
            <ac:picMk id="55" creationId="{0A878D23-6077-FBDC-854C-1267A1086D3F}"/>
          </ac:picMkLst>
        </pc:picChg>
        <pc:picChg chg="add mod topLvl">
          <ac:chgData name="Minh Tran" userId="59ade502-7af3-4e1d-b883-7a9e2f25f753" providerId="ADAL" clId="{B27C2AB0-6E6F-4507-9BBA-84CD93A8B44E}" dt="2023-08-21T05:42:40.037" v="17663" actId="12788"/>
          <ac:picMkLst>
            <pc:docMk/>
            <pc:sldMk cId="548329765" sldId="506"/>
            <ac:picMk id="57" creationId="{F19BFD1D-AEFC-449D-0AD0-505956F033B3}"/>
          </ac:picMkLst>
        </pc:picChg>
        <pc:picChg chg="add mod">
          <ac:chgData name="Minh Tran" userId="59ade502-7af3-4e1d-b883-7a9e2f25f753" providerId="ADAL" clId="{B27C2AB0-6E6F-4507-9BBA-84CD93A8B44E}" dt="2023-08-21T05:42:40.037" v="17663" actId="12788"/>
          <ac:picMkLst>
            <pc:docMk/>
            <pc:sldMk cId="548329765" sldId="506"/>
            <ac:picMk id="59" creationId="{3CC24660-1D38-18E0-F0C0-B7BCC398BC8F}"/>
          </ac:picMkLst>
        </pc:picChg>
        <pc:picChg chg="add mod">
          <ac:chgData name="Minh Tran" userId="59ade502-7af3-4e1d-b883-7a9e2f25f753" providerId="ADAL" clId="{B27C2AB0-6E6F-4507-9BBA-84CD93A8B44E}" dt="2023-08-21T05:42:40.037" v="17663" actId="12788"/>
          <ac:picMkLst>
            <pc:docMk/>
            <pc:sldMk cId="548329765" sldId="506"/>
            <ac:picMk id="60" creationId="{9ED0781E-7D3B-4A14-44B9-3E4B20A838E7}"/>
          </ac:picMkLst>
        </pc:picChg>
        <pc:picChg chg="add mod">
          <ac:chgData name="Minh Tran" userId="59ade502-7af3-4e1d-b883-7a9e2f25f753" providerId="ADAL" clId="{B27C2AB0-6E6F-4507-9BBA-84CD93A8B44E}" dt="2023-08-21T05:42:40.037" v="17663" actId="12788"/>
          <ac:picMkLst>
            <pc:docMk/>
            <pc:sldMk cId="548329765" sldId="506"/>
            <ac:picMk id="61" creationId="{3B7FE8E3-21EE-B5BD-96C2-A17B6B91EF4D}"/>
          </ac:picMkLst>
        </pc:picChg>
        <pc:picChg chg="add del mod">
          <ac:chgData name="Minh Tran" userId="59ade502-7af3-4e1d-b883-7a9e2f25f753" providerId="ADAL" clId="{B27C2AB0-6E6F-4507-9BBA-84CD93A8B44E}" dt="2023-08-21T05:26:29.050" v="17285"/>
          <ac:picMkLst>
            <pc:docMk/>
            <pc:sldMk cId="548329765" sldId="506"/>
            <ac:picMk id="64" creationId="{CBA2E330-E7AB-8701-B4F0-0BABDCF30F3B}"/>
          </ac:picMkLst>
        </pc:picChg>
        <pc:picChg chg="add mod">
          <ac:chgData name="Minh Tran" userId="59ade502-7af3-4e1d-b883-7a9e2f25f753" providerId="ADAL" clId="{B27C2AB0-6E6F-4507-9BBA-84CD93A8B44E}" dt="2023-08-21T05:42:40.037" v="17663" actId="12788"/>
          <ac:picMkLst>
            <pc:docMk/>
            <pc:sldMk cId="548329765" sldId="506"/>
            <ac:picMk id="66" creationId="{00D6DBD7-AE0D-4D44-9B47-B07B1AF258D2}"/>
          </ac:picMkLst>
        </pc:picChg>
        <pc:picChg chg="mod topLvl">
          <ac:chgData name="Minh Tran" userId="59ade502-7af3-4e1d-b883-7a9e2f25f753" providerId="ADAL" clId="{B27C2AB0-6E6F-4507-9BBA-84CD93A8B44E}" dt="2023-08-21T05:42:40.037" v="17663" actId="12788"/>
          <ac:picMkLst>
            <pc:docMk/>
            <pc:sldMk cId="548329765" sldId="506"/>
            <ac:picMk id="69" creationId="{605DB970-1764-035D-D99E-216FBE6C49AB}"/>
          </ac:picMkLst>
        </pc:picChg>
        <pc:picChg chg="add del mod">
          <ac:chgData name="Minh Tran" userId="59ade502-7af3-4e1d-b883-7a9e2f25f753" providerId="ADAL" clId="{B27C2AB0-6E6F-4507-9BBA-84CD93A8B44E}" dt="2023-08-21T05:29:37.412" v="17312"/>
          <ac:picMkLst>
            <pc:docMk/>
            <pc:sldMk cId="548329765" sldId="506"/>
            <ac:picMk id="71" creationId="{D826DEE5-B2D5-AE13-FFC1-25570A477D8C}"/>
          </ac:picMkLst>
        </pc:picChg>
        <pc:picChg chg="mod">
          <ac:chgData name="Minh Tran" userId="59ade502-7af3-4e1d-b883-7a9e2f25f753" providerId="ADAL" clId="{B27C2AB0-6E6F-4507-9BBA-84CD93A8B44E}" dt="2023-08-21T05:42:40.037" v="17663" actId="12788"/>
          <ac:picMkLst>
            <pc:docMk/>
            <pc:sldMk cId="548329765" sldId="506"/>
            <ac:picMk id="72" creationId="{0C7AF1CA-3F3D-16C1-1E1B-A25AC2EF2C91}"/>
          </ac:picMkLst>
        </pc:picChg>
        <pc:picChg chg="add mod">
          <ac:chgData name="Minh Tran" userId="59ade502-7af3-4e1d-b883-7a9e2f25f753" providerId="ADAL" clId="{B27C2AB0-6E6F-4507-9BBA-84CD93A8B44E}" dt="2023-08-21T05:42:40.037" v="17663" actId="12788"/>
          <ac:picMkLst>
            <pc:docMk/>
            <pc:sldMk cId="548329765" sldId="506"/>
            <ac:picMk id="75" creationId="{6DA1F8B6-CC6F-02AA-2D88-163D9AE44607}"/>
          </ac:picMkLst>
        </pc:picChg>
        <pc:picChg chg="del">
          <ac:chgData name="Minh Tran" userId="59ade502-7af3-4e1d-b883-7a9e2f25f753" providerId="ADAL" clId="{B27C2AB0-6E6F-4507-9BBA-84CD93A8B44E}" dt="2023-08-21T05:08:36.131" v="17025" actId="478"/>
          <ac:picMkLst>
            <pc:docMk/>
            <pc:sldMk cId="548329765" sldId="506"/>
            <ac:picMk id="79" creationId="{23EAF57F-F2B5-CBE3-C9FA-AED5A235D869}"/>
          </ac:picMkLst>
        </pc:picChg>
        <pc:picChg chg="add del mod">
          <ac:chgData name="Minh Tran" userId="59ade502-7af3-4e1d-b883-7a9e2f25f753" providerId="ADAL" clId="{B27C2AB0-6E6F-4507-9BBA-84CD93A8B44E}" dt="2023-08-21T05:34:05.099" v="17403"/>
          <ac:picMkLst>
            <pc:docMk/>
            <pc:sldMk cId="548329765" sldId="506"/>
            <ac:picMk id="82" creationId="{88FCAA3A-9DF5-8B3C-956A-E2EB53F22F7F}"/>
          </ac:picMkLst>
        </pc:picChg>
        <pc:picChg chg="add mod topLvl">
          <ac:chgData name="Minh Tran" userId="59ade502-7af3-4e1d-b883-7a9e2f25f753" providerId="ADAL" clId="{B27C2AB0-6E6F-4507-9BBA-84CD93A8B44E}" dt="2023-08-21T05:42:40.037" v="17663" actId="12788"/>
          <ac:picMkLst>
            <pc:docMk/>
            <pc:sldMk cId="548329765" sldId="506"/>
            <ac:picMk id="85" creationId="{ED184C63-00E2-20AD-EBFD-B0176C9AF807}"/>
          </ac:picMkLst>
        </pc:picChg>
        <pc:picChg chg="mod">
          <ac:chgData name="Minh Tran" userId="59ade502-7af3-4e1d-b883-7a9e2f25f753" providerId="ADAL" clId="{B27C2AB0-6E6F-4507-9BBA-84CD93A8B44E}" dt="2023-08-21T05:42:40.037" v="17663" actId="12788"/>
          <ac:picMkLst>
            <pc:docMk/>
            <pc:sldMk cId="548329765" sldId="506"/>
            <ac:picMk id="88" creationId="{653C41F9-9C65-BD09-5A29-AAF8571F40AC}"/>
          </ac:picMkLst>
        </pc:picChg>
        <pc:cxnChg chg="del mod">
          <ac:chgData name="Minh Tran" userId="59ade502-7af3-4e1d-b883-7a9e2f25f753" providerId="ADAL" clId="{B27C2AB0-6E6F-4507-9BBA-84CD93A8B44E}" dt="2023-08-21T05:08:08.199" v="17022" actId="478"/>
          <ac:cxnSpMkLst>
            <pc:docMk/>
            <pc:sldMk cId="548329765" sldId="506"/>
            <ac:cxnSpMk id="20" creationId="{31788995-7B43-9620-EB16-ADAFA79624A4}"/>
          </ac:cxnSpMkLst>
        </pc:cxnChg>
        <pc:cxnChg chg="del mod">
          <ac:chgData name="Minh Tran" userId="59ade502-7af3-4e1d-b883-7a9e2f25f753" providerId="ADAL" clId="{B27C2AB0-6E6F-4507-9BBA-84CD93A8B44E}" dt="2023-08-21T05:07:22.063" v="17019" actId="478"/>
          <ac:cxnSpMkLst>
            <pc:docMk/>
            <pc:sldMk cId="548329765" sldId="506"/>
            <ac:cxnSpMk id="22" creationId="{2D32E117-EEA5-FCDB-AF19-56C8BAB8EEAE}"/>
          </ac:cxnSpMkLst>
        </pc:cxnChg>
        <pc:cxnChg chg="add mod">
          <ac:chgData name="Minh Tran" userId="59ade502-7af3-4e1d-b883-7a9e2f25f753" providerId="ADAL" clId="{B27C2AB0-6E6F-4507-9BBA-84CD93A8B44E}" dt="2023-08-21T05:42:40.037" v="17663" actId="12788"/>
          <ac:cxnSpMkLst>
            <pc:docMk/>
            <pc:sldMk cId="548329765" sldId="506"/>
            <ac:cxnSpMk id="29" creationId="{BCC2EC39-6A3B-9AB0-2440-22D3EA939443}"/>
          </ac:cxnSpMkLst>
        </pc:cxnChg>
        <pc:cxnChg chg="add del mod">
          <ac:chgData name="Minh Tran" userId="59ade502-7af3-4e1d-b883-7a9e2f25f753" providerId="ADAL" clId="{B27C2AB0-6E6F-4507-9BBA-84CD93A8B44E}" dt="2023-08-21T05:19:55.504" v="17153" actId="478"/>
          <ac:cxnSpMkLst>
            <pc:docMk/>
            <pc:sldMk cId="548329765" sldId="506"/>
            <ac:cxnSpMk id="32" creationId="{8B069C00-B5EA-B20E-E7A3-B941EDFAE2B5}"/>
          </ac:cxnSpMkLst>
        </pc:cxnChg>
        <pc:cxnChg chg="add mod">
          <ac:chgData name="Minh Tran" userId="59ade502-7af3-4e1d-b883-7a9e2f25f753" providerId="ADAL" clId="{B27C2AB0-6E6F-4507-9BBA-84CD93A8B44E}" dt="2023-08-21T05:42:40.037" v="17663" actId="12788"/>
          <ac:cxnSpMkLst>
            <pc:docMk/>
            <pc:sldMk cId="548329765" sldId="506"/>
            <ac:cxnSpMk id="47" creationId="{7ED7A91A-42F2-633B-ED7F-B459DE1D4697}"/>
          </ac:cxnSpMkLst>
        </pc:cxnChg>
        <pc:cxnChg chg="add mod">
          <ac:chgData name="Minh Tran" userId="59ade502-7af3-4e1d-b883-7a9e2f25f753" providerId="ADAL" clId="{B27C2AB0-6E6F-4507-9BBA-84CD93A8B44E}" dt="2023-08-21T05:42:40.037" v="17663" actId="12788"/>
          <ac:cxnSpMkLst>
            <pc:docMk/>
            <pc:sldMk cId="548329765" sldId="506"/>
            <ac:cxnSpMk id="92" creationId="{B3EECDF0-58A4-458C-5C22-0AB23C2414C8}"/>
          </ac:cxnSpMkLst>
        </pc:cxnChg>
        <pc:cxnChg chg="add mod">
          <ac:chgData name="Minh Tran" userId="59ade502-7af3-4e1d-b883-7a9e2f25f753" providerId="ADAL" clId="{B27C2AB0-6E6F-4507-9BBA-84CD93A8B44E}" dt="2023-08-21T05:42:40.037" v="17663" actId="12788"/>
          <ac:cxnSpMkLst>
            <pc:docMk/>
            <pc:sldMk cId="548329765" sldId="506"/>
            <ac:cxnSpMk id="94" creationId="{EA3D36AE-359A-F858-653C-D42CC63C7996}"/>
          </ac:cxnSpMkLst>
        </pc:cxnChg>
        <pc:cxnChg chg="add mod">
          <ac:chgData name="Minh Tran" userId="59ade502-7af3-4e1d-b883-7a9e2f25f753" providerId="ADAL" clId="{B27C2AB0-6E6F-4507-9BBA-84CD93A8B44E}" dt="2023-08-21T05:42:40.037" v="17663" actId="12788"/>
          <ac:cxnSpMkLst>
            <pc:docMk/>
            <pc:sldMk cId="548329765" sldId="506"/>
            <ac:cxnSpMk id="98" creationId="{35E77AC0-3F62-CB5E-F63E-B2A6655A9203}"/>
          </ac:cxnSpMkLst>
        </pc:cxnChg>
        <pc:cxnChg chg="add mod">
          <ac:chgData name="Minh Tran" userId="59ade502-7af3-4e1d-b883-7a9e2f25f753" providerId="ADAL" clId="{B27C2AB0-6E6F-4507-9BBA-84CD93A8B44E}" dt="2023-08-21T05:42:40.037" v="17663" actId="12788"/>
          <ac:cxnSpMkLst>
            <pc:docMk/>
            <pc:sldMk cId="548329765" sldId="506"/>
            <ac:cxnSpMk id="101" creationId="{A7C0E810-B3E6-EC83-183F-CE6DF817632A}"/>
          </ac:cxnSpMkLst>
        </pc:cxnChg>
        <pc:cxnChg chg="del mod">
          <ac:chgData name="Minh Tran" userId="59ade502-7af3-4e1d-b883-7a9e2f25f753" providerId="ADAL" clId="{B27C2AB0-6E6F-4507-9BBA-84CD93A8B44E}" dt="2023-08-21T05:09:37.543" v="17027" actId="478"/>
          <ac:cxnSpMkLst>
            <pc:docMk/>
            <pc:sldMk cId="548329765" sldId="506"/>
            <ac:cxnSpMk id="148" creationId="{F490F480-D9C3-BDD6-9874-06977CCA2C6E}"/>
          </ac:cxnSpMkLst>
        </pc:cxnChg>
      </pc:sldChg>
      <pc:sldChg chg="addSp delSp modSp add mod ord">
        <pc:chgData name="Minh Tran" userId="59ade502-7af3-4e1d-b883-7a9e2f25f753" providerId="ADAL" clId="{B27C2AB0-6E6F-4507-9BBA-84CD93A8B44E}" dt="2023-09-05T17:53:41.653" v="27433"/>
        <pc:sldMkLst>
          <pc:docMk/>
          <pc:sldMk cId="1448159519" sldId="507"/>
        </pc:sldMkLst>
        <pc:spChg chg="mod">
          <ac:chgData name="Minh Tran" userId="59ade502-7af3-4e1d-b883-7a9e2f25f753" providerId="ADAL" clId="{B27C2AB0-6E6F-4507-9BBA-84CD93A8B44E}" dt="2023-08-21T11:27:35.894" v="17774" actId="20577"/>
          <ac:spMkLst>
            <pc:docMk/>
            <pc:sldMk cId="1448159519" sldId="507"/>
            <ac:spMk id="5" creationId="{1A4BD290-3B8E-4039-9B8A-0FBD8E84CA23}"/>
          </ac:spMkLst>
        </pc:spChg>
        <pc:spChg chg="del">
          <ac:chgData name="Minh Tran" userId="59ade502-7af3-4e1d-b883-7a9e2f25f753" providerId="ADAL" clId="{B27C2AB0-6E6F-4507-9BBA-84CD93A8B44E}" dt="2023-08-21T11:27:23.147" v="17766" actId="478"/>
          <ac:spMkLst>
            <pc:docMk/>
            <pc:sldMk cId="1448159519" sldId="507"/>
            <ac:spMk id="17" creationId="{B54B8A25-01D1-4017-A816-0E9D25D6847B}"/>
          </ac:spMkLst>
        </pc:spChg>
        <pc:graphicFrameChg chg="add mod modGraphic">
          <ac:chgData name="Minh Tran" userId="59ade502-7af3-4e1d-b883-7a9e2f25f753" providerId="ADAL" clId="{B27C2AB0-6E6F-4507-9BBA-84CD93A8B44E}" dt="2023-09-05T17:53:41.653" v="27433"/>
          <ac:graphicFrameMkLst>
            <pc:docMk/>
            <pc:sldMk cId="1448159519" sldId="507"/>
            <ac:graphicFrameMk id="4" creationId="{047C74F1-F788-3769-1B61-EA2E11D53377}"/>
          </ac:graphicFrameMkLst>
        </pc:graphicFrameChg>
        <pc:graphicFrameChg chg="del">
          <ac:chgData name="Minh Tran" userId="59ade502-7af3-4e1d-b883-7a9e2f25f753" providerId="ADAL" clId="{B27C2AB0-6E6F-4507-9BBA-84CD93A8B44E}" dt="2023-08-21T11:27:23.147" v="17766" actId="478"/>
          <ac:graphicFrameMkLst>
            <pc:docMk/>
            <pc:sldMk cId="1448159519" sldId="507"/>
            <ac:graphicFrameMk id="4" creationId="{BB0B048D-22D8-44E4-0EE0-B8665E677A01}"/>
          </ac:graphicFrameMkLst>
        </pc:graphicFrameChg>
        <pc:graphicFrameChg chg="add del mod modGraphic">
          <ac:chgData name="Minh Tran" userId="59ade502-7af3-4e1d-b883-7a9e2f25f753" providerId="ADAL" clId="{B27C2AB0-6E6F-4507-9BBA-84CD93A8B44E}" dt="2023-09-05T17:53:28.504" v="27428" actId="478"/>
          <ac:graphicFrameMkLst>
            <pc:docMk/>
            <pc:sldMk cId="1448159519" sldId="507"/>
            <ac:graphicFrameMk id="7" creationId="{490271A1-4AB8-9578-68DB-A7B60728AD8D}"/>
          </ac:graphicFrameMkLst>
        </pc:graphicFrameChg>
        <pc:graphicFrameChg chg="del">
          <ac:chgData name="Minh Tran" userId="59ade502-7af3-4e1d-b883-7a9e2f25f753" providerId="ADAL" clId="{B27C2AB0-6E6F-4507-9BBA-84CD93A8B44E}" dt="2023-08-21T11:27:23.147" v="17766" actId="478"/>
          <ac:graphicFrameMkLst>
            <pc:docMk/>
            <pc:sldMk cId="1448159519" sldId="507"/>
            <ac:graphicFrameMk id="9" creationId="{EFF55A7E-0E51-B71E-5F29-7AA0F4CFC352}"/>
          </ac:graphicFrameMkLst>
        </pc:graphicFrameChg>
        <pc:graphicFrameChg chg="add mod modGraphic">
          <ac:chgData name="Minh Tran" userId="59ade502-7af3-4e1d-b883-7a9e2f25f753" providerId="ADAL" clId="{B27C2AB0-6E6F-4507-9BBA-84CD93A8B44E}" dt="2023-08-21T11:32:03.517" v="17854" actId="14100"/>
          <ac:graphicFrameMkLst>
            <pc:docMk/>
            <pc:sldMk cId="1448159519" sldId="507"/>
            <ac:graphicFrameMk id="10" creationId="{213A3145-7F41-18FB-0166-50BCC6C97DF6}"/>
          </ac:graphicFrameMkLst>
        </pc:graphicFrameChg>
        <pc:graphicFrameChg chg="del">
          <ac:chgData name="Minh Tran" userId="59ade502-7af3-4e1d-b883-7a9e2f25f753" providerId="ADAL" clId="{B27C2AB0-6E6F-4507-9BBA-84CD93A8B44E}" dt="2023-08-21T11:27:23.147" v="17766" actId="478"/>
          <ac:graphicFrameMkLst>
            <pc:docMk/>
            <pc:sldMk cId="1448159519" sldId="507"/>
            <ac:graphicFrameMk id="11" creationId="{2943551E-9859-2055-8D39-5CD23871948F}"/>
          </ac:graphicFrameMkLst>
        </pc:graphicFrameChg>
        <pc:graphicFrameChg chg="del">
          <ac:chgData name="Minh Tran" userId="59ade502-7af3-4e1d-b883-7a9e2f25f753" providerId="ADAL" clId="{B27C2AB0-6E6F-4507-9BBA-84CD93A8B44E}" dt="2023-08-21T11:27:23.147" v="17766" actId="478"/>
          <ac:graphicFrameMkLst>
            <pc:docMk/>
            <pc:sldMk cId="1448159519" sldId="507"/>
            <ac:graphicFrameMk id="13" creationId="{0DAE5115-C514-7C2D-E791-1C3E10A6CFAD}"/>
          </ac:graphicFrameMkLst>
        </pc:graphicFrameChg>
        <pc:graphicFrameChg chg="del">
          <ac:chgData name="Minh Tran" userId="59ade502-7af3-4e1d-b883-7a9e2f25f753" providerId="ADAL" clId="{B27C2AB0-6E6F-4507-9BBA-84CD93A8B44E}" dt="2023-08-21T11:27:23.147" v="17766" actId="478"/>
          <ac:graphicFrameMkLst>
            <pc:docMk/>
            <pc:sldMk cId="1448159519" sldId="507"/>
            <ac:graphicFrameMk id="15" creationId="{36776D18-4F76-AAD0-15A2-2DCC4B800A86}"/>
          </ac:graphicFrameMkLst>
        </pc:graphicFrameChg>
        <pc:graphicFrameChg chg="del">
          <ac:chgData name="Minh Tran" userId="59ade502-7af3-4e1d-b883-7a9e2f25f753" providerId="ADAL" clId="{B27C2AB0-6E6F-4507-9BBA-84CD93A8B44E}" dt="2023-08-21T11:27:23.147" v="17766" actId="478"/>
          <ac:graphicFrameMkLst>
            <pc:docMk/>
            <pc:sldMk cId="1448159519" sldId="507"/>
            <ac:graphicFrameMk id="18" creationId="{0B509AA5-0F89-9A47-E05C-7EFA423147E1}"/>
          </ac:graphicFrameMkLst>
        </pc:graphicFrameChg>
        <pc:picChg chg="del">
          <ac:chgData name="Minh Tran" userId="59ade502-7af3-4e1d-b883-7a9e2f25f753" providerId="ADAL" clId="{B27C2AB0-6E6F-4507-9BBA-84CD93A8B44E}" dt="2023-08-21T11:27:58.633" v="17776" actId="478"/>
          <ac:picMkLst>
            <pc:docMk/>
            <pc:sldMk cId="1448159519" sldId="507"/>
            <ac:picMk id="2" creationId="{4BA0B3C1-F34E-0EB3-21EF-D329982BFE9E}"/>
          </ac:picMkLst>
        </pc:picChg>
        <pc:picChg chg="add mod">
          <ac:chgData name="Minh Tran" userId="59ade502-7af3-4e1d-b883-7a9e2f25f753" providerId="ADAL" clId="{B27C2AB0-6E6F-4507-9BBA-84CD93A8B44E}" dt="2023-08-21T11:27:59.468" v="17777"/>
          <ac:picMkLst>
            <pc:docMk/>
            <pc:sldMk cId="1448159519" sldId="507"/>
            <ac:picMk id="3" creationId="{F8476F28-31F2-197A-7666-5161253E7639}"/>
          </ac:picMkLst>
        </pc:picChg>
      </pc:sldChg>
      <pc:sldChg chg="addSp delSp modSp new add del mod modClrScheme chgLayout">
        <pc:chgData name="Minh Tran" userId="59ade502-7af3-4e1d-b883-7a9e2f25f753" providerId="ADAL" clId="{B27C2AB0-6E6F-4507-9BBA-84CD93A8B44E}" dt="2023-08-21T11:26:06.780" v="17759" actId="47"/>
        <pc:sldMkLst>
          <pc:docMk/>
          <pc:sldMk cId="4038904404" sldId="507"/>
        </pc:sldMkLst>
        <pc:spChg chg="del mod ord">
          <ac:chgData name="Minh Tran" userId="59ade502-7af3-4e1d-b883-7a9e2f25f753" providerId="ADAL" clId="{B27C2AB0-6E6F-4507-9BBA-84CD93A8B44E}" dt="2023-08-21T11:20:49.342" v="17755" actId="700"/>
          <ac:spMkLst>
            <pc:docMk/>
            <pc:sldMk cId="4038904404" sldId="507"/>
            <ac:spMk id="2" creationId="{A4B16A22-829C-E2C5-D0E1-58EEC4DF518C}"/>
          </ac:spMkLst>
        </pc:spChg>
        <pc:spChg chg="del">
          <ac:chgData name="Minh Tran" userId="59ade502-7af3-4e1d-b883-7a9e2f25f753" providerId="ADAL" clId="{B27C2AB0-6E6F-4507-9BBA-84CD93A8B44E}" dt="2023-08-21T11:20:49.342" v="17755" actId="700"/>
          <ac:spMkLst>
            <pc:docMk/>
            <pc:sldMk cId="4038904404" sldId="507"/>
            <ac:spMk id="3" creationId="{CDB7C2A2-2ECA-6D08-1A6B-7F2BCD4A9603}"/>
          </ac:spMkLst>
        </pc:spChg>
        <pc:spChg chg="add mod ord">
          <ac:chgData name="Minh Tran" userId="59ade502-7af3-4e1d-b883-7a9e2f25f753" providerId="ADAL" clId="{B27C2AB0-6E6F-4507-9BBA-84CD93A8B44E}" dt="2023-08-21T11:20:53.820" v="17756"/>
          <ac:spMkLst>
            <pc:docMk/>
            <pc:sldMk cId="4038904404" sldId="507"/>
            <ac:spMk id="4" creationId="{AC8CA5A3-E17B-EA13-B228-73CF65F5AE0C}"/>
          </ac:spMkLst>
        </pc:spChg>
      </pc:sldChg>
      <pc:sldChg chg="addSp delSp modSp new del mod modTransition modClrScheme modAnim chgLayout">
        <pc:chgData name="Minh Tran" userId="59ade502-7af3-4e1d-b883-7a9e2f25f753" providerId="ADAL" clId="{B27C2AB0-6E6F-4507-9BBA-84CD93A8B44E}" dt="2023-09-05T17:53:25.166" v="27427" actId="47"/>
        <pc:sldMkLst>
          <pc:docMk/>
          <pc:sldMk cId="3241943873" sldId="508"/>
        </pc:sldMkLst>
        <pc:spChg chg="del mod ord">
          <ac:chgData name="Minh Tran" userId="59ade502-7af3-4e1d-b883-7a9e2f25f753" providerId="ADAL" clId="{B27C2AB0-6E6F-4507-9BBA-84CD93A8B44E}" dt="2023-08-21T11:28:24.296" v="17779" actId="700"/>
          <ac:spMkLst>
            <pc:docMk/>
            <pc:sldMk cId="3241943873" sldId="508"/>
            <ac:spMk id="2" creationId="{BE6A7341-0B8C-44B6-9B11-A9A74AA7A9A6}"/>
          </ac:spMkLst>
        </pc:spChg>
        <pc:spChg chg="add mod ord">
          <ac:chgData name="Minh Tran" userId="59ade502-7af3-4e1d-b883-7a9e2f25f753" providerId="ADAL" clId="{B27C2AB0-6E6F-4507-9BBA-84CD93A8B44E}" dt="2023-08-21T11:28:39.048" v="17787" actId="20577"/>
          <ac:spMkLst>
            <pc:docMk/>
            <pc:sldMk cId="3241943873" sldId="508"/>
            <ac:spMk id="3" creationId="{3C836487-CF6F-C709-0064-0A996F1B855E}"/>
          </ac:spMkLst>
        </pc:spChg>
        <pc:spChg chg="mod">
          <ac:chgData name="Minh Tran" userId="59ade502-7af3-4e1d-b883-7a9e2f25f753" providerId="ADAL" clId="{B27C2AB0-6E6F-4507-9BBA-84CD93A8B44E}" dt="2023-08-21T11:28:41.096" v="17788"/>
          <ac:spMkLst>
            <pc:docMk/>
            <pc:sldMk cId="3241943873" sldId="508"/>
            <ac:spMk id="6" creationId="{59991AE3-D9EB-949C-033F-1EB5E84E7E46}"/>
          </ac:spMkLst>
        </pc:spChg>
        <pc:spChg chg="mod">
          <ac:chgData name="Minh Tran" userId="59ade502-7af3-4e1d-b883-7a9e2f25f753" providerId="ADAL" clId="{B27C2AB0-6E6F-4507-9BBA-84CD93A8B44E}" dt="2023-08-21T11:28:41.096" v="17788"/>
          <ac:spMkLst>
            <pc:docMk/>
            <pc:sldMk cId="3241943873" sldId="508"/>
            <ac:spMk id="7" creationId="{28B48941-93E6-77E9-B9EB-3837C84F98B6}"/>
          </ac:spMkLst>
        </pc:spChg>
        <pc:spChg chg="mod">
          <ac:chgData name="Minh Tran" userId="59ade502-7af3-4e1d-b883-7a9e2f25f753" providerId="ADAL" clId="{B27C2AB0-6E6F-4507-9BBA-84CD93A8B44E}" dt="2023-08-21T11:28:41.096" v="17788"/>
          <ac:spMkLst>
            <pc:docMk/>
            <pc:sldMk cId="3241943873" sldId="508"/>
            <ac:spMk id="8" creationId="{DAE249A4-A3D5-7F31-AD75-33C3F3F37389}"/>
          </ac:spMkLst>
        </pc:spChg>
        <pc:spChg chg="mod">
          <ac:chgData name="Minh Tran" userId="59ade502-7af3-4e1d-b883-7a9e2f25f753" providerId="ADAL" clId="{B27C2AB0-6E6F-4507-9BBA-84CD93A8B44E}" dt="2023-08-21T11:28:41.096" v="17788"/>
          <ac:spMkLst>
            <pc:docMk/>
            <pc:sldMk cId="3241943873" sldId="508"/>
            <ac:spMk id="15" creationId="{019E7AC8-BDFD-0615-F980-63C484C2C0A7}"/>
          </ac:spMkLst>
        </pc:spChg>
        <pc:spChg chg="mod">
          <ac:chgData name="Minh Tran" userId="59ade502-7af3-4e1d-b883-7a9e2f25f753" providerId="ADAL" clId="{B27C2AB0-6E6F-4507-9BBA-84CD93A8B44E}" dt="2023-08-21T11:28:41.096" v="17788"/>
          <ac:spMkLst>
            <pc:docMk/>
            <pc:sldMk cId="3241943873" sldId="508"/>
            <ac:spMk id="16" creationId="{3A6A4690-E3D6-F287-78C0-092B380FA8AE}"/>
          </ac:spMkLst>
        </pc:spChg>
        <pc:spChg chg="mod">
          <ac:chgData name="Minh Tran" userId="59ade502-7af3-4e1d-b883-7a9e2f25f753" providerId="ADAL" clId="{B27C2AB0-6E6F-4507-9BBA-84CD93A8B44E}" dt="2023-08-21T11:28:41.096" v="17788"/>
          <ac:spMkLst>
            <pc:docMk/>
            <pc:sldMk cId="3241943873" sldId="508"/>
            <ac:spMk id="22" creationId="{380E0603-F89F-199F-234D-E40BAC8D895F}"/>
          </ac:spMkLst>
        </pc:spChg>
        <pc:spChg chg="mod">
          <ac:chgData name="Minh Tran" userId="59ade502-7af3-4e1d-b883-7a9e2f25f753" providerId="ADAL" clId="{B27C2AB0-6E6F-4507-9BBA-84CD93A8B44E}" dt="2023-08-21T11:28:41.096" v="17788"/>
          <ac:spMkLst>
            <pc:docMk/>
            <pc:sldMk cId="3241943873" sldId="508"/>
            <ac:spMk id="23" creationId="{F2781B6A-73DE-7F0B-6681-30321F82E48E}"/>
          </ac:spMkLst>
        </pc:spChg>
        <pc:spChg chg="mod">
          <ac:chgData name="Minh Tran" userId="59ade502-7af3-4e1d-b883-7a9e2f25f753" providerId="ADAL" clId="{B27C2AB0-6E6F-4507-9BBA-84CD93A8B44E}" dt="2023-08-21T11:28:41.096" v="17788"/>
          <ac:spMkLst>
            <pc:docMk/>
            <pc:sldMk cId="3241943873" sldId="508"/>
            <ac:spMk id="24" creationId="{1D14EB78-9647-8E94-7AF3-9BCF27E8F541}"/>
          </ac:spMkLst>
        </pc:spChg>
        <pc:spChg chg="mod">
          <ac:chgData name="Minh Tran" userId="59ade502-7af3-4e1d-b883-7a9e2f25f753" providerId="ADAL" clId="{B27C2AB0-6E6F-4507-9BBA-84CD93A8B44E}" dt="2023-08-21T11:28:41.096" v="17788"/>
          <ac:spMkLst>
            <pc:docMk/>
            <pc:sldMk cId="3241943873" sldId="508"/>
            <ac:spMk id="25" creationId="{066AFA60-41B8-0C17-6991-BDAE1D0C7D5E}"/>
          </ac:spMkLst>
        </pc:spChg>
        <pc:spChg chg="mod">
          <ac:chgData name="Minh Tran" userId="59ade502-7af3-4e1d-b883-7a9e2f25f753" providerId="ADAL" clId="{B27C2AB0-6E6F-4507-9BBA-84CD93A8B44E}" dt="2023-08-21T11:28:41.096" v="17788"/>
          <ac:spMkLst>
            <pc:docMk/>
            <pc:sldMk cId="3241943873" sldId="508"/>
            <ac:spMk id="26" creationId="{BA2E6B0B-0197-A01A-F278-5B5C8A1EDE42}"/>
          </ac:spMkLst>
        </pc:spChg>
        <pc:spChg chg="mod">
          <ac:chgData name="Minh Tran" userId="59ade502-7af3-4e1d-b883-7a9e2f25f753" providerId="ADAL" clId="{B27C2AB0-6E6F-4507-9BBA-84CD93A8B44E}" dt="2023-08-21T11:28:41.096" v="17788"/>
          <ac:spMkLst>
            <pc:docMk/>
            <pc:sldMk cId="3241943873" sldId="508"/>
            <ac:spMk id="28" creationId="{E827A56D-99CA-79C4-84DB-936964954800}"/>
          </ac:spMkLst>
        </pc:spChg>
        <pc:spChg chg="mod">
          <ac:chgData name="Minh Tran" userId="59ade502-7af3-4e1d-b883-7a9e2f25f753" providerId="ADAL" clId="{B27C2AB0-6E6F-4507-9BBA-84CD93A8B44E}" dt="2023-08-21T11:28:41.096" v="17788"/>
          <ac:spMkLst>
            <pc:docMk/>
            <pc:sldMk cId="3241943873" sldId="508"/>
            <ac:spMk id="30" creationId="{6BDB4A49-A6D1-2074-7572-FF75C978B649}"/>
          </ac:spMkLst>
        </pc:spChg>
        <pc:spChg chg="mod">
          <ac:chgData name="Minh Tran" userId="59ade502-7af3-4e1d-b883-7a9e2f25f753" providerId="ADAL" clId="{B27C2AB0-6E6F-4507-9BBA-84CD93A8B44E}" dt="2023-08-21T11:28:49.988" v="17792"/>
          <ac:spMkLst>
            <pc:docMk/>
            <pc:sldMk cId="3241943873" sldId="508"/>
            <ac:spMk id="33" creationId="{A05E4A55-2235-6CDE-79D0-23477973F567}"/>
          </ac:spMkLst>
        </pc:spChg>
        <pc:spChg chg="mod">
          <ac:chgData name="Minh Tran" userId="59ade502-7af3-4e1d-b883-7a9e2f25f753" providerId="ADAL" clId="{B27C2AB0-6E6F-4507-9BBA-84CD93A8B44E}" dt="2023-08-21T11:28:49.988" v="17792"/>
          <ac:spMkLst>
            <pc:docMk/>
            <pc:sldMk cId="3241943873" sldId="508"/>
            <ac:spMk id="34" creationId="{BA37E4F4-C807-23A0-1B2B-72BEFDE0F217}"/>
          </ac:spMkLst>
        </pc:spChg>
        <pc:spChg chg="mod">
          <ac:chgData name="Minh Tran" userId="59ade502-7af3-4e1d-b883-7a9e2f25f753" providerId="ADAL" clId="{B27C2AB0-6E6F-4507-9BBA-84CD93A8B44E}" dt="2023-08-21T11:28:49.988" v="17792"/>
          <ac:spMkLst>
            <pc:docMk/>
            <pc:sldMk cId="3241943873" sldId="508"/>
            <ac:spMk id="35" creationId="{F3AE423F-6B50-DBB0-A243-D35CA336BD24}"/>
          </ac:spMkLst>
        </pc:spChg>
        <pc:spChg chg="mod">
          <ac:chgData name="Minh Tran" userId="59ade502-7af3-4e1d-b883-7a9e2f25f753" providerId="ADAL" clId="{B27C2AB0-6E6F-4507-9BBA-84CD93A8B44E}" dt="2023-08-21T11:28:49.988" v="17792"/>
          <ac:spMkLst>
            <pc:docMk/>
            <pc:sldMk cId="3241943873" sldId="508"/>
            <ac:spMk id="42" creationId="{5166290D-A1F9-BA96-09DF-3675FC609E27}"/>
          </ac:spMkLst>
        </pc:spChg>
        <pc:spChg chg="mod">
          <ac:chgData name="Minh Tran" userId="59ade502-7af3-4e1d-b883-7a9e2f25f753" providerId="ADAL" clId="{B27C2AB0-6E6F-4507-9BBA-84CD93A8B44E}" dt="2023-08-21T11:28:49.988" v="17792"/>
          <ac:spMkLst>
            <pc:docMk/>
            <pc:sldMk cId="3241943873" sldId="508"/>
            <ac:spMk id="43" creationId="{ABFE3378-E1B4-E1DA-E1BB-A6941616DBDC}"/>
          </ac:spMkLst>
        </pc:spChg>
        <pc:spChg chg="mod">
          <ac:chgData name="Minh Tran" userId="59ade502-7af3-4e1d-b883-7a9e2f25f753" providerId="ADAL" clId="{B27C2AB0-6E6F-4507-9BBA-84CD93A8B44E}" dt="2023-08-21T11:28:49.988" v="17792"/>
          <ac:spMkLst>
            <pc:docMk/>
            <pc:sldMk cId="3241943873" sldId="508"/>
            <ac:spMk id="49" creationId="{F990F57E-289E-E1EA-E04A-D4B369E16868}"/>
          </ac:spMkLst>
        </pc:spChg>
        <pc:spChg chg="mod">
          <ac:chgData name="Minh Tran" userId="59ade502-7af3-4e1d-b883-7a9e2f25f753" providerId="ADAL" clId="{B27C2AB0-6E6F-4507-9BBA-84CD93A8B44E}" dt="2023-08-21T11:28:49.988" v="17792"/>
          <ac:spMkLst>
            <pc:docMk/>
            <pc:sldMk cId="3241943873" sldId="508"/>
            <ac:spMk id="50" creationId="{B981D03D-B8FE-54CD-C367-CE29BAFB41A3}"/>
          </ac:spMkLst>
        </pc:spChg>
        <pc:spChg chg="mod">
          <ac:chgData name="Minh Tran" userId="59ade502-7af3-4e1d-b883-7a9e2f25f753" providerId="ADAL" clId="{B27C2AB0-6E6F-4507-9BBA-84CD93A8B44E}" dt="2023-08-21T11:28:49.988" v="17792"/>
          <ac:spMkLst>
            <pc:docMk/>
            <pc:sldMk cId="3241943873" sldId="508"/>
            <ac:spMk id="51" creationId="{2BF098C8-49B1-849C-5A82-5F31C6929C79}"/>
          </ac:spMkLst>
        </pc:spChg>
        <pc:spChg chg="mod">
          <ac:chgData name="Minh Tran" userId="59ade502-7af3-4e1d-b883-7a9e2f25f753" providerId="ADAL" clId="{B27C2AB0-6E6F-4507-9BBA-84CD93A8B44E}" dt="2023-08-21T11:28:49.988" v="17792"/>
          <ac:spMkLst>
            <pc:docMk/>
            <pc:sldMk cId="3241943873" sldId="508"/>
            <ac:spMk id="52" creationId="{7EBC15B5-6B5B-356D-6C45-FFBE0E166CAA}"/>
          </ac:spMkLst>
        </pc:spChg>
        <pc:spChg chg="mod">
          <ac:chgData name="Minh Tran" userId="59ade502-7af3-4e1d-b883-7a9e2f25f753" providerId="ADAL" clId="{B27C2AB0-6E6F-4507-9BBA-84CD93A8B44E}" dt="2023-08-21T11:28:49.988" v="17792"/>
          <ac:spMkLst>
            <pc:docMk/>
            <pc:sldMk cId="3241943873" sldId="508"/>
            <ac:spMk id="53" creationId="{ED0C69BA-9EB9-4BCD-4736-DC7A020F3B12}"/>
          </ac:spMkLst>
        </pc:spChg>
        <pc:spChg chg="mod">
          <ac:chgData name="Minh Tran" userId="59ade502-7af3-4e1d-b883-7a9e2f25f753" providerId="ADAL" clId="{B27C2AB0-6E6F-4507-9BBA-84CD93A8B44E}" dt="2023-08-21T11:28:49.988" v="17792"/>
          <ac:spMkLst>
            <pc:docMk/>
            <pc:sldMk cId="3241943873" sldId="508"/>
            <ac:spMk id="55" creationId="{2BB79D8C-1AEC-6ACE-6E95-7D3FC800374F}"/>
          </ac:spMkLst>
        </pc:spChg>
        <pc:spChg chg="mod">
          <ac:chgData name="Minh Tran" userId="59ade502-7af3-4e1d-b883-7a9e2f25f753" providerId="ADAL" clId="{B27C2AB0-6E6F-4507-9BBA-84CD93A8B44E}" dt="2023-08-21T11:28:49.988" v="17792"/>
          <ac:spMkLst>
            <pc:docMk/>
            <pc:sldMk cId="3241943873" sldId="508"/>
            <ac:spMk id="57" creationId="{45AC78B5-0AAC-E197-5EB6-9E36723DF2DD}"/>
          </ac:spMkLst>
        </pc:spChg>
        <pc:grpChg chg="add del mod">
          <ac:chgData name="Minh Tran" userId="59ade502-7af3-4e1d-b883-7a9e2f25f753" providerId="ADAL" clId="{B27C2AB0-6E6F-4507-9BBA-84CD93A8B44E}" dt="2023-08-21T11:28:49.959" v="17791"/>
          <ac:grpSpMkLst>
            <pc:docMk/>
            <pc:sldMk cId="3241943873" sldId="508"/>
            <ac:grpSpMk id="4" creationId="{755A8A95-B1C7-F18D-E0C2-7987CA2A46BA}"/>
          </ac:grpSpMkLst>
        </pc:grpChg>
        <pc:grpChg chg="add del mod">
          <ac:chgData name="Minh Tran" userId="59ade502-7af3-4e1d-b883-7a9e2f25f753" providerId="ADAL" clId="{B27C2AB0-6E6F-4507-9BBA-84CD93A8B44E}" dt="2023-08-21T11:28:49.959" v="17791"/>
          <ac:grpSpMkLst>
            <pc:docMk/>
            <pc:sldMk cId="3241943873" sldId="508"/>
            <ac:grpSpMk id="12" creationId="{BD20F59E-963C-5026-AD5B-DC3B257B80D6}"/>
          </ac:grpSpMkLst>
        </pc:grpChg>
        <pc:grpChg chg="mod">
          <ac:chgData name="Minh Tran" userId="59ade502-7af3-4e1d-b883-7a9e2f25f753" providerId="ADAL" clId="{B27C2AB0-6E6F-4507-9BBA-84CD93A8B44E}" dt="2023-08-21T11:28:41.096" v="17788"/>
          <ac:grpSpMkLst>
            <pc:docMk/>
            <pc:sldMk cId="3241943873" sldId="508"/>
            <ac:grpSpMk id="13" creationId="{2084FE47-3B5B-756C-7285-8682B48CDF89}"/>
          </ac:grpSpMkLst>
        </pc:grpChg>
        <pc:grpChg chg="mod">
          <ac:chgData name="Minh Tran" userId="59ade502-7af3-4e1d-b883-7a9e2f25f753" providerId="ADAL" clId="{B27C2AB0-6E6F-4507-9BBA-84CD93A8B44E}" dt="2023-08-21T11:28:41.096" v="17788"/>
          <ac:grpSpMkLst>
            <pc:docMk/>
            <pc:sldMk cId="3241943873" sldId="508"/>
            <ac:grpSpMk id="14" creationId="{61C5DE0E-5BC4-B939-64CC-CB11731063B1}"/>
          </ac:grpSpMkLst>
        </pc:grpChg>
        <pc:grpChg chg="mod">
          <ac:chgData name="Minh Tran" userId="59ade502-7af3-4e1d-b883-7a9e2f25f753" providerId="ADAL" clId="{B27C2AB0-6E6F-4507-9BBA-84CD93A8B44E}" dt="2023-08-21T11:28:41.096" v="17788"/>
          <ac:grpSpMkLst>
            <pc:docMk/>
            <pc:sldMk cId="3241943873" sldId="508"/>
            <ac:grpSpMk id="19" creationId="{13CEDEEB-2CC2-54A5-C8E3-D5D2C1F4EC81}"/>
          </ac:grpSpMkLst>
        </pc:grpChg>
        <pc:grpChg chg="add mod">
          <ac:chgData name="Minh Tran" userId="59ade502-7af3-4e1d-b883-7a9e2f25f753" providerId="ADAL" clId="{B27C2AB0-6E6F-4507-9BBA-84CD93A8B44E}" dt="2023-08-21T11:28:49.988" v="17792"/>
          <ac:grpSpMkLst>
            <pc:docMk/>
            <pc:sldMk cId="3241943873" sldId="508"/>
            <ac:grpSpMk id="31" creationId="{A486575C-C180-F903-E60E-E92DE044A627}"/>
          </ac:grpSpMkLst>
        </pc:grpChg>
        <pc:grpChg chg="add mod">
          <ac:chgData name="Minh Tran" userId="59ade502-7af3-4e1d-b883-7a9e2f25f753" providerId="ADAL" clId="{B27C2AB0-6E6F-4507-9BBA-84CD93A8B44E}" dt="2023-08-21T11:28:49.988" v="17792"/>
          <ac:grpSpMkLst>
            <pc:docMk/>
            <pc:sldMk cId="3241943873" sldId="508"/>
            <ac:grpSpMk id="39" creationId="{BF3D7D05-2F7B-3013-B65C-B0037CAA2D86}"/>
          </ac:grpSpMkLst>
        </pc:grpChg>
        <pc:grpChg chg="mod">
          <ac:chgData name="Minh Tran" userId="59ade502-7af3-4e1d-b883-7a9e2f25f753" providerId="ADAL" clId="{B27C2AB0-6E6F-4507-9BBA-84CD93A8B44E}" dt="2023-08-21T11:28:49.988" v="17792"/>
          <ac:grpSpMkLst>
            <pc:docMk/>
            <pc:sldMk cId="3241943873" sldId="508"/>
            <ac:grpSpMk id="40" creationId="{278CBC44-D996-493E-E7A7-D32D85448917}"/>
          </ac:grpSpMkLst>
        </pc:grpChg>
        <pc:grpChg chg="mod">
          <ac:chgData name="Minh Tran" userId="59ade502-7af3-4e1d-b883-7a9e2f25f753" providerId="ADAL" clId="{B27C2AB0-6E6F-4507-9BBA-84CD93A8B44E}" dt="2023-08-21T11:28:49.988" v="17792"/>
          <ac:grpSpMkLst>
            <pc:docMk/>
            <pc:sldMk cId="3241943873" sldId="508"/>
            <ac:grpSpMk id="41" creationId="{2C484BD0-4C7A-FA75-10AE-5E464120DD29}"/>
          </ac:grpSpMkLst>
        </pc:grpChg>
        <pc:grpChg chg="mod">
          <ac:chgData name="Minh Tran" userId="59ade502-7af3-4e1d-b883-7a9e2f25f753" providerId="ADAL" clId="{B27C2AB0-6E6F-4507-9BBA-84CD93A8B44E}" dt="2023-08-21T11:28:49.988" v="17792"/>
          <ac:grpSpMkLst>
            <pc:docMk/>
            <pc:sldMk cId="3241943873" sldId="508"/>
            <ac:grpSpMk id="46" creationId="{35A34959-BB4A-12DE-639F-EEC43CDB4379}"/>
          </ac:grpSpMkLst>
        </pc:grpChg>
        <pc:picChg chg="mod">
          <ac:chgData name="Minh Tran" userId="59ade502-7af3-4e1d-b883-7a9e2f25f753" providerId="ADAL" clId="{B27C2AB0-6E6F-4507-9BBA-84CD93A8B44E}" dt="2023-08-21T11:28:41.096" v="17788"/>
          <ac:picMkLst>
            <pc:docMk/>
            <pc:sldMk cId="3241943873" sldId="508"/>
            <ac:picMk id="5" creationId="{5FD5999D-793B-7EB3-21C3-78C4265E2B75}"/>
          </ac:picMkLst>
        </pc:picChg>
        <pc:picChg chg="mod">
          <ac:chgData name="Minh Tran" userId="59ade502-7af3-4e1d-b883-7a9e2f25f753" providerId="ADAL" clId="{B27C2AB0-6E6F-4507-9BBA-84CD93A8B44E}" dt="2023-08-21T11:28:41.096" v="17788"/>
          <ac:picMkLst>
            <pc:docMk/>
            <pc:sldMk cId="3241943873" sldId="508"/>
            <ac:picMk id="27" creationId="{E6AAB95E-4DC4-3731-34D4-4E4C9DBFA04D}"/>
          </ac:picMkLst>
        </pc:picChg>
        <pc:picChg chg="mod">
          <ac:chgData name="Minh Tran" userId="59ade502-7af3-4e1d-b883-7a9e2f25f753" providerId="ADAL" clId="{B27C2AB0-6E6F-4507-9BBA-84CD93A8B44E}" dt="2023-08-21T11:28:41.096" v="17788"/>
          <ac:picMkLst>
            <pc:docMk/>
            <pc:sldMk cId="3241943873" sldId="508"/>
            <ac:picMk id="29" creationId="{4E79F0F0-31D2-8204-99AA-65D0E07B84B1}"/>
          </ac:picMkLst>
        </pc:picChg>
        <pc:picChg chg="mod">
          <ac:chgData name="Minh Tran" userId="59ade502-7af3-4e1d-b883-7a9e2f25f753" providerId="ADAL" clId="{B27C2AB0-6E6F-4507-9BBA-84CD93A8B44E}" dt="2023-08-21T11:28:49.988" v="17792"/>
          <ac:picMkLst>
            <pc:docMk/>
            <pc:sldMk cId="3241943873" sldId="508"/>
            <ac:picMk id="32" creationId="{595950C7-D906-6BF0-79E8-14E115133D52}"/>
          </ac:picMkLst>
        </pc:picChg>
        <pc:picChg chg="mod">
          <ac:chgData name="Minh Tran" userId="59ade502-7af3-4e1d-b883-7a9e2f25f753" providerId="ADAL" clId="{B27C2AB0-6E6F-4507-9BBA-84CD93A8B44E}" dt="2023-08-21T11:28:49.988" v="17792"/>
          <ac:picMkLst>
            <pc:docMk/>
            <pc:sldMk cId="3241943873" sldId="508"/>
            <ac:picMk id="54" creationId="{F076CAF7-5BDD-B4F3-2028-497CD2243BA9}"/>
          </ac:picMkLst>
        </pc:picChg>
        <pc:picChg chg="mod">
          <ac:chgData name="Minh Tran" userId="59ade502-7af3-4e1d-b883-7a9e2f25f753" providerId="ADAL" clId="{B27C2AB0-6E6F-4507-9BBA-84CD93A8B44E}" dt="2023-08-21T11:28:49.988" v="17792"/>
          <ac:picMkLst>
            <pc:docMk/>
            <pc:sldMk cId="3241943873" sldId="508"/>
            <ac:picMk id="56" creationId="{17889C81-4BA7-D253-8714-CE71FBCF7E12}"/>
          </ac:picMkLst>
        </pc:picChg>
        <pc:cxnChg chg="mod">
          <ac:chgData name="Minh Tran" userId="59ade502-7af3-4e1d-b883-7a9e2f25f753" providerId="ADAL" clId="{B27C2AB0-6E6F-4507-9BBA-84CD93A8B44E}" dt="2023-08-21T11:28:41.096" v="17788"/>
          <ac:cxnSpMkLst>
            <pc:docMk/>
            <pc:sldMk cId="3241943873" sldId="508"/>
            <ac:cxnSpMk id="9" creationId="{C6404C59-C80E-7D99-2E8C-51D7597E4F67}"/>
          </ac:cxnSpMkLst>
        </pc:cxnChg>
        <pc:cxnChg chg="mod">
          <ac:chgData name="Minh Tran" userId="59ade502-7af3-4e1d-b883-7a9e2f25f753" providerId="ADAL" clId="{B27C2AB0-6E6F-4507-9BBA-84CD93A8B44E}" dt="2023-08-21T11:28:41.096" v="17788"/>
          <ac:cxnSpMkLst>
            <pc:docMk/>
            <pc:sldMk cId="3241943873" sldId="508"/>
            <ac:cxnSpMk id="10" creationId="{F5DC14AA-FFB1-C576-FC38-CCBDE798F231}"/>
          </ac:cxnSpMkLst>
        </pc:cxnChg>
        <pc:cxnChg chg="mod">
          <ac:chgData name="Minh Tran" userId="59ade502-7af3-4e1d-b883-7a9e2f25f753" providerId="ADAL" clId="{B27C2AB0-6E6F-4507-9BBA-84CD93A8B44E}" dt="2023-08-21T11:28:41.096" v="17788"/>
          <ac:cxnSpMkLst>
            <pc:docMk/>
            <pc:sldMk cId="3241943873" sldId="508"/>
            <ac:cxnSpMk id="11" creationId="{2A58ECE6-8A40-AA95-9552-1863AEBF415D}"/>
          </ac:cxnSpMkLst>
        </pc:cxnChg>
        <pc:cxnChg chg="mod">
          <ac:chgData name="Minh Tran" userId="59ade502-7af3-4e1d-b883-7a9e2f25f753" providerId="ADAL" clId="{B27C2AB0-6E6F-4507-9BBA-84CD93A8B44E}" dt="2023-08-21T11:28:41.096" v="17788"/>
          <ac:cxnSpMkLst>
            <pc:docMk/>
            <pc:sldMk cId="3241943873" sldId="508"/>
            <ac:cxnSpMk id="17" creationId="{297C8F24-D407-A700-391B-EC9F6A7D19EC}"/>
          </ac:cxnSpMkLst>
        </pc:cxnChg>
        <pc:cxnChg chg="mod">
          <ac:chgData name="Minh Tran" userId="59ade502-7af3-4e1d-b883-7a9e2f25f753" providerId="ADAL" clId="{B27C2AB0-6E6F-4507-9BBA-84CD93A8B44E}" dt="2023-08-21T11:28:41.096" v="17788"/>
          <ac:cxnSpMkLst>
            <pc:docMk/>
            <pc:sldMk cId="3241943873" sldId="508"/>
            <ac:cxnSpMk id="18" creationId="{5264F3A6-E5CF-DCEE-5B3E-3AD766441022}"/>
          </ac:cxnSpMkLst>
        </pc:cxnChg>
        <pc:cxnChg chg="mod">
          <ac:chgData name="Minh Tran" userId="59ade502-7af3-4e1d-b883-7a9e2f25f753" providerId="ADAL" clId="{B27C2AB0-6E6F-4507-9BBA-84CD93A8B44E}" dt="2023-08-21T11:28:41.096" v="17788"/>
          <ac:cxnSpMkLst>
            <pc:docMk/>
            <pc:sldMk cId="3241943873" sldId="508"/>
            <ac:cxnSpMk id="20" creationId="{F8E16274-08B8-9CC1-C47D-7B6EA4CDC100}"/>
          </ac:cxnSpMkLst>
        </pc:cxnChg>
        <pc:cxnChg chg="mod">
          <ac:chgData name="Minh Tran" userId="59ade502-7af3-4e1d-b883-7a9e2f25f753" providerId="ADAL" clId="{B27C2AB0-6E6F-4507-9BBA-84CD93A8B44E}" dt="2023-08-21T11:28:41.096" v="17788"/>
          <ac:cxnSpMkLst>
            <pc:docMk/>
            <pc:sldMk cId="3241943873" sldId="508"/>
            <ac:cxnSpMk id="21" creationId="{32C11294-85B0-9966-776D-1B841B339294}"/>
          </ac:cxnSpMkLst>
        </pc:cxnChg>
        <pc:cxnChg chg="mod">
          <ac:chgData name="Minh Tran" userId="59ade502-7af3-4e1d-b883-7a9e2f25f753" providerId="ADAL" clId="{B27C2AB0-6E6F-4507-9BBA-84CD93A8B44E}" dt="2023-08-21T11:28:49.988" v="17792"/>
          <ac:cxnSpMkLst>
            <pc:docMk/>
            <pc:sldMk cId="3241943873" sldId="508"/>
            <ac:cxnSpMk id="36" creationId="{98B3AD8A-82A6-7C1C-BBC8-8F1C37706184}"/>
          </ac:cxnSpMkLst>
        </pc:cxnChg>
        <pc:cxnChg chg="mod">
          <ac:chgData name="Minh Tran" userId="59ade502-7af3-4e1d-b883-7a9e2f25f753" providerId="ADAL" clId="{B27C2AB0-6E6F-4507-9BBA-84CD93A8B44E}" dt="2023-08-21T11:28:49.988" v="17792"/>
          <ac:cxnSpMkLst>
            <pc:docMk/>
            <pc:sldMk cId="3241943873" sldId="508"/>
            <ac:cxnSpMk id="37" creationId="{46EC12FE-A0EA-79EC-90ED-3A1725640D8F}"/>
          </ac:cxnSpMkLst>
        </pc:cxnChg>
        <pc:cxnChg chg="mod">
          <ac:chgData name="Minh Tran" userId="59ade502-7af3-4e1d-b883-7a9e2f25f753" providerId="ADAL" clId="{B27C2AB0-6E6F-4507-9BBA-84CD93A8B44E}" dt="2023-08-21T11:28:49.988" v="17792"/>
          <ac:cxnSpMkLst>
            <pc:docMk/>
            <pc:sldMk cId="3241943873" sldId="508"/>
            <ac:cxnSpMk id="38" creationId="{DB663E01-C7F7-A583-0053-EB12C20BCC71}"/>
          </ac:cxnSpMkLst>
        </pc:cxnChg>
        <pc:cxnChg chg="mod">
          <ac:chgData name="Minh Tran" userId="59ade502-7af3-4e1d-b883-7a9e2f25f753" providerId="ADAL" clId="{B27C2AB0-6E6F-4507-9BBA-84CD93A8B44E}" dt="2023-08-21T11:28:49.988" v="17792"/>
          <ac:cxnSpMkLst>
            <pc:docMk/>
            <pc:sldMk cId="3241943873" sldId="508"/>
            <ac:cxnSpMk id="44" creationId="{1CBE19C7-523C-0717-CDF0-D50A4C50CB85}"/>
          </ac:cxnSpMkLst>
        </pc:cxnChg>
        <pc:cxnChg chg="mod">
          <ac:chgData name="Minh Tran" userId="59ade502-7af3-4e1d-b883-7a9e2f25f753" providerId="ADAL" clId="{B27C2AB0-6E6F-4507-9BBA-84CD93A8B44E}" dt="2023-08-21T11:28:49.988" v="17792"/>
          <ac:cxnSpMkLst>
            <pc:docMk/>
            <pc:sldMk cId="3241943873" sldId="508"/>
            <ac:cxnSpMk id="45" creationId="{8B99BAE6-01E8-5226-F91D-409111355741}"/>
          </ac:cxnSpMkLst>
        </pc:cxnChg>
        <pc:cxnChg chg="mod">
          <ac:chgData name="Minh Tran" userId="59ade502-7af3-4e1d-b883-7a9e2f25f753" providerId="ADAL" clId="{B27C2AB0-6E6F-4507-9BBA-84CD93A8B44E}" dt="2023-08-21T11:28:49.988" v="17792"/>
          <ac:cxnSpMkLst>
            <pc:docMk/>
            <pc:sldMk cId="3241943873" sldId="508"/>
            <ac:cxnSpMk id="47" creationId="{9E03F61D-55FC-4F77-CF14-47337C1FB39C}"/>
          </ac:cxnSpMkLst>
        </pc:cxnChg>
        <pc:cxnChg chg="mod">
          <ac:chgData name="Minh Tran" userId="59ade502-7af3-4e1d-b883-7a9e2f25f753" providerId="ADAL" clId="{B27C2AB0-6E6F-4507-9BBA-84CD93A8B44E}" dt="2023-08-21T11:28:49.988" v="17792"/>
          <ac:cxnSpMkLst>
            <pc:docMk/>
            <pc:sldMk cId="3241943873" sldId="508"/>
            <ac:cxnSpMk id="48" creationId="{406748B0-E50C-932F-D9B4-7F47391F8F40}"/>
          </ac:cxnSpMkLst>
        </pc:cxnChg>
      </pc:sldChg>
      <pc:sldChg chg="addSp delSp modSp add mod modTransition">
        <pc:chgData name="Minh Tran" userId="59ade502-7af3-4e1d-b883-7a9e2f25f753" providerId="ADAL" clId="{B27C2AB0-6E6F-4507-9BBA-84CD93A8B44E}" dt="2023-09-06T06:14:40.357" v="28814" actId="20577"/>
        <pc:sldMkLst>
          <pc:docMk/>
          <pc:sldMk cId="1212820426" sldId="509"/>
        </pc:sldMkLst>
        <pc:spChg chg="mod">
          <ac:chgData name="Minh Tran" userId="59ade502-7af3-4e1d-b883-7a9e2f25f753" providerId="ADAL" clId="{B27C2AB0-6E6F-4507-9BBA-84CD93A8B44E}" dt="2023-08-21T11:29:22.110" v="17795"/>
          <ac:spMkLst>
            <pc:docMk/>
            <pc:sldMk cId="1212820426" sldId="509"/>
            <ac:spMk id="4" creationId="{B1C3850E-7659-2FCC-6FD4-03A76263891D}"/>
          </ac:spMkLst>
        </pc:spChg>
        <pc:spChg chg="mod">
          <ac:chgData name="Minh Tran" userId="59ade502-7af3-4e1d-b883-7a9e2f25f753" providerId="ADAL" clId="{B27C2AB0-6E6F-4507-9BBA-84CD93A8B44E}" dt="2023-08-21T11:29:22.110" v="17795"/>
          <ac:spMkLst>
            <pc:docMk/>
            <pc:sldMk cId="1212820426" sldId="509"/>
            <ac:spMk id="5" creationId="{7ABC6EA0-1081-2A6B-E42D-AC87C14C6E25}"/>
          </ac:spMkLst>
        </pc:spChg>
        <pc:spChg chg="mod">
          <ac:chgData name="Minh Tran" userId="59ade502-7af3-4e1d-b883-7a9e2f25f753" providerId="ADAL" clId="{B27C2AB0-6E6F-4507-9BBA-84CD93A8B44E}" dt="2023-08-21T11:29:22.110" v="17795"/>
          <ac:spMkLst>
            <pc:docMk/>
            <pc:sldMk cId="1212820426" sldId="509"/>
            <ac:spMk id="6" creationId="{F6656BC8-42AD-D384-C719-2F996960AFE0}"/>
          </ac:spMkLst>
        </pc:spChg>
        <pc:spChg chg="mod">
          <ac:chgData name="Minh Tran" userId="59ade502-7af3-4e1d-b883-7a9e2f25f753" providerId="ADAL" clId="{B27C2AB0-6E6F-4507-9BBA-84CD93A8B44E}" dt="2023-08-21T11:29:22.110" v="17795"/>
          <ac:spMkLst>
            <pc:docMk/>
            <pc:sldMk cId="1212820426" sldId="509"/>
            <ac:spMk id="7" creationId="{69DD1B02-3BEE-A02E-364B-3E9D7CA1BF6D}"/>
          </ac:spMkLst>
        </pc:spChg>
        <pc:spChg chg="mod">
          <ac:chgData name="Minh Tran" userId="59ade502-7af3-4e1d-b883-7a9e2f25f753" providerId="ADAL" clId="{B27C2AB0-6E6F-4507-9BBA-84CD93A8B44E}" dt="2023-08-21T11:29:22.110" v="17795"/>
          <ac:spMkLst>
            <pc:docMk/>
            <pc:sldMk cId="1212820426" sldId="509"/>
            <ac:spMk id="8" creationId="{3FD86691-C06D-5F19-392E-89D11C93A5E5}"/>
          </ac:spMkLst>
        </pc:spChg>
        <pc:spChg chg="mod">
          <ac:chgData name="Minh Tran" userId="59ade502-7af3-4e1d-b883-7a9e2f25f753" providerId="ADAL" clId="{B27C2AB0-6E6F-4507-9BBA-84CD93A8B44E}" dt="2023-08-21T11:29:22.110" v="17795"/>
          <ac:spMkLst>
            <pc:docMk/>
            <pc:sldMk cId="1212820426" sldId="509"/>
            <ac:spMk id="10" creationId="{99DBB2A8-9D57-184A-DD16-E65FF4600E01}"/>
          </ac:spMkLst>
        </pc:spChg>
        <pc:spChg chg="mod">
          <ac:chgData name="Minh Tran" userId="59ade502-7af3-4e1d-b883-7a9e2f25f753" providerId="ADAL" clId="{B27C2AB0-6E6F-4507-9BBA-84CD93A8B44E}" dt="2023-08-21T11:29:22.110" v="17795"/>
          <ac:spMkLst>
            <pc:docMk/>
            <pc:sldMk cId="1212820426" sldId="509"/>
            <ac:spMk id="11" creationId="{F3D282DE-6B38-E458-FC07-55CCD7B48D7E}"/>
          </ac:spMkLst>
        </pc:spChg>
        <pc:spChg chg="mod">
          <ac:chgData name="Minh Tran" userId="59ade502-7af3-4e1d-b883-7a9e2f25f753" providerId="ADAL" clId="{B27C2AB0-6E6F-4507-9BBA-84CD93A8B44E}" dt="2023-08-21T11:29:22.110" v="17795"/>
          <ac:spMkLst>
            <pc:docMk/>
            <pc:sldMk cId="1212820426" sldId="509"/>
            <ac:spMk id="12" creationId="{A86C8C08-2F6C-0581-38A3-DF7D32A8A401}"/>
          </ac:spMkLst>
        </pc:spChg>
        <pc:spChg chg="mod">
          <ac:chgData name="Minh Tran" userId="59ade502-7af3-4e1d-b883-7a9e2f25f753" providerId="ADAL" clId="{B27C2AB0-6E6F-4507-9BBA-84CD93A8B44E}" dt="2023-08-21T11:29:22.110" v="17795"/>
          <ac:spMkLst>
            <pc:docMk/>
            <pc:sldMk cId="1212820426" sldId="509"/>
            <ac:spMk id="13" creationId="{891D1E1D-F268-F418-5339-4A0B75D27FD3}"/>
          </ac:spMkLst>
        </pc:spChg>
        <pc:spChg chg="mod">
          <ac:chgData name="Minh Tran" userId="59ade502-7af3-4e1d-b883-7a9e2f25f753" providerId="ADAL" clId="{B27C2AB0-6E6F-4507-9BBA-84CD93A8B44E}" dt="2023-08-21T11:29:22.110" v="17795"/>
          <ac:spMkLst>
            <pc:docMk/>
            <pc:sldMk cId="1212820426" sldId="509"/>
            <ac:spMk id="14" creationId="{FE026339-551D-B23D-14F6-A6E6EB09A93E}"/>
          </ac:spMkLst>
        </pc:spChg>
        <pc:spChg chg="mod">
          <ac:chgData name="Minh Tran" userId="59ade502-7af3-4e1d-b883-7a9e2f25f753" providerId="ADAL" clId="{B27C2AB0-6E6F-4507-9BBA-84CD93A8B44E}" dt="2023-08-21T11:29:22.110" v="17795"/>
          <ac:spMkLst>
            <pc:docMk/>
            <pc:sldMk cId="1212820426" sldId="509"/>
            <ac:spMk id="15" creationId="{A0775285-7C6E-3CB3-C101-F57DB4ED04E8}"/>
          </ac:spMkLst>
        </pc:spChg>
        <pc:spChg chg="mod">
          <ac:chgData name="Minh Tran" userId="59ade502-7af3-4e1d-b883-7a9e2f25f753" providerId="ADAL" clId="{B27C2AB0-6E6F-4507-9BBA-84CD93A8B44E}" dt="2023-08-21T11:29:22.110" v="17795"/>
          <ac:spMkLst>
            <pc:docMk/>
            <pc:sldMk cId="1212820426" sldId="509"/>
            <ac:spMk id="16" creationId="{00450C22-D60C-56C4-15B0-22EBE713FB3B}"/>
          </ac:spMkLst>
        </pc:spChg>
        <pc:spChg chg="mod">
          <ac:chgData name="Minh Tran" userId="59ade502-7af3-4e1d-b883-7a9e2f25f753" providerId="ADAL" clId="{B27C2AB0-6E6F-4507-9BBA-84CD93A8B44E}" dt="2023-08-21T11:29:22.110" v="17795"/>
          <ac:spMkLst>
            <pc:docMk/>
            <pc:sldMk cId="1212820426" sldId="509"/>
            <ac:spMk id="17" creationId="{B32FC6AC-0F69-DEF6-76BC-90B7E1646D70}"/>
          </ac:spMkLst>
        </pc:spChg>
        <pc:spChg chg="mod">
          <ac:chgData name="Minh Tran" userId="59ade502-7af3-4e1d-b883-7a9e2f25f753" providerId="ADAL" clId="{B27C2AB0-6E6F-4507-9BBA-84CD93A8B44E}" dt="2023-08-21T11:29:22.110" v="17795"/>
          <ac:spMkLst>
            <pc:docMk/>
            <pc:sldMk cId="1212820426" sldId="509"/>
            <ac:spMk id="18" creationId="{92C67037-FFD3-043D-7E45-D7FC13C6080A}"/>
          </ac:spMkLst>
        </pc:spChg>
        <pc:spChg chg="mod">
          <ac:chgData name="Minh Tran" userId="59ade502-7af3-4e1d-b883-7a9e2f25f753" providerId="ADAL" clId="{B27C2AB0-6E6F-4507-9BBA-84CD93A8B44E}" dt="2023-08-21T11:29:22.110" v="17795"/>
          <ac:spMkLst>
            <pc:docMk/>
            <pc:sldMk cId="1212820426" sldId="509"/>
            <ac:spMk id="19" creationId="{96711A2F-C163-23F6-0CE8-31786469DF06}"/>
          </ac:spMkLst>
        </pc:spChg>
        <pc:spChg chg="mod">
          <ac:chgData name="Minh Tran" userId="59ade502-7af3-4e1d-b883-7a9e2f25f753" providerId="ADAL" clId="{B27C2AB0-6E6F-4507-9BBA-84CD93A8B44E}" dt="2023-08-21T11:29:22.110" v="17795"/>
          <ac:spMkLst>
            <pc:docMk/>
            <pc:sldMk cId="1212820426" sldId="509"/>
            <ac:spMk id="20" creationId="{CC76553F-CA66-3CBA-72AA-41FDF2C10980}"/>
          </ac:spMkLst>
        </pc:spChg>
        <pc:spChg chg="mod">
          <ac:chgData name="Minh Tran" userId="59ade502-7af3-4e1d-b883-7a9e2f25f753" providerId="ADAL" clId="{B27C2AB0-6E6F-4507-9BBA-84CD93A8B44E}" dt="2023-08-21T11:29:22.110" v="17795"/>
          <ac:spMkLst>
            <pc:docMk/>
            <pc:sldMk cId="1212820426" sldId="509"/>
            <ac:spMk id="21" creationId="{3EEEE2A1-FFCC-E01D-32F0-B635AB338EE9}"/>
          </ac:spMkLst>
        </pc:spChg>
        <pc:spChg chg="mod">
          <ac:chgData name="Minh Tran" userId="59ade502-7af3-4e1d-b883-7a9e2f25f753" providerId="ADAL" clId="{B27C2AB0-6E6F-4507-9BBA-84CD93A8B44E}" dt="2023-08-21T11:29:22.110" v="17795"/>
          <ac:spMkLst>
            <pc:docMk/>
            <pc:sldMk cId="1212820426" sldId="509"/>
            <ac:spMk id="22" creationId="{C81C1E7B-7212-C6A5-4597-9823F6BCE3C6}"/>
          </ac:spMkLst>
        </pc:spChg>
        <pc:spChg chg="mod">
          <ac:chgData name="Minh Tran" userId="59ade502-7af3-4e1d-b883-7a9e2f25f753" providerId="ADAL" clId="{B27C2AB0-6E6F-4507-9BBA-84CD93A8B44E}" dt="2023-08-21T11:29:26.178" v="17799"/>
          <ac:spMkLst>
            <pc:docMk/>
            <pc:sldMk cId="1212820426" sldId="509"/>
            <ac:spMk id="24" creationId="{6AF8825B-9604-F2DD-33FE-9217D1B41C7C}"/>
          </ac:spMkLst>
        </pc:spChg>
        <pc:spChg chg="mod">
          <ac:chgData name="Minh Tran" userId="59ade502-7af3-4e1d-b883-7a9e2f25f753" providerId="ADAL" clId="{B27C2AB0-6E6F-4507-9BBA-84CD93A8B44E}" dt="2023-08-21T11:29:26.178" v="17799"/>
          <ac:spMkLst>
            <pc:docMk/>
            <pc:sldMk cId="1212820426" sldId="509"/>
            <ac:spMk id="25" creationId="{08BF9427-D2DF-2878-AF04-54B82C11C535}"/>
          </ac:spMkLst>
        </pc:spChg>
        <pc:spChg chg="mod">
          <ac:chgData name="Minh Tran" userId="59ade502-7af3-4e1d-b883-7a9e2f25f753" providerId="ADAL" clId="{B27C2AB0-6E6F-4507-9BBA-84CD93A8B44E}" dt="2023-08-21T11:29:26.178" v="17799"/>
          <ac:spMkLst>
            <pc:docMk/>
            <pc:sldMk cId="1212820426" sldId="509"/>
            <ac:spMk id="26" creationId="{9AA0A3E0-D96F-AA9F-CFF8-B01BA0A0BF65}"/>
          </ac:spMkLst>
        </pc:spChg>
        <pc:spChg chg="mod">
          <ac:chgData name="Minh Tran" userId="59ade502-7af3-4e1d-b883-7a9e2f25f753" providerId="ADAL" clId="{B27C2AB0-6E6F-4507-9BBA-84CD93A8B44E}" dt="2023-08-21T11:29:26.178" v="17799"/>
          <ac:spMkLst>
            <pc:docMk/>
            <pc:sldMk cId="1212820426" sldId="509"/>
            <ac:spMk id="27" creationId="{D05DCF3E-1E3D-1BDC-D6D5-F28D35B89F53}"/>
          </ac:spMkLst>
        </pc:spChg>
        <pc:spChg chg="mod">
          <ac:chgData name="Minh Tran" userId="59ade502-7af3-4e1d-b883-7a9e2f25f753" providerId="ADAL" clId="{B27C2AB0-6E6F-4507-9BBA-84CD93A8B44E}" dt="2023-08-21T11:29:26.178" v="17799"/>
          <ac:spMkLst>
            <pc:docMk/>
            <pc:sldMk cId="1212820426" sldId="509"/>
            <ac:spMk id="28" creationId="{1D0AD641-591A-9835-4902-62F60BB97475}"/>
          </ac:spMkLst>
        </pc:spChg>
        <pc:spChg chg="mod">
          <ac:chgData name="Minh Tran" userId="59ade502-7af3-4e1d-b883-7a9e2f25f753" providerId="ADAL" clId="{B27C2AB0-6E6F-4507-9BBA-84CD93A8B44E}" dt="2023-08-21T11:29:26.178" v="17799"/>
          <ac:spMkLst>
            <pc:docMk/>
            <pc:sldMk cId="1212820426" sldId="509"/>
            <ac:spMk id="30" creationId="{E3862395-FD61-844A-58A4-3CF3B772FA92}"/>
          </ac:spMkLst>
        </pc:spChg>
        <pc:spChg chg="mod">
          <ac:chgData name="Minh Tran" userId="59ade502-7af3-4e1d-b883-7a9e2f25f753" providerId="ADAL" clId="{B27C2AB0-6E6F-4507-9BBA-84CD93A8B44E}" dt="2023-08-21T11:29:26.178" v="17799"/>
          <ac:spMkLst>
            <pc:docMk/>
            <pc:sldMk cId="1212820426" sldId="509"/>
            <ac:spMk id="58" creationId="{839821C7-70D4-99FC-94A9-13905D007A5D}"/>
          </ac:spMkLst>
        </pc:spChg>
        <pc:spChg chg="mod">
          <ac:chgData name="Minh Tran" userId="59ade502-7af3-4e1d-b883-7a9e2f25f753" providerId="ADAL" clId="{B27C2AB0-6E6F-4507-9BBA-84CD93A8B44E}" dt="2023-08-21T11:29:26.178" v="17799"/>
          <ac:spMkLst>
            <pc:docMk/>
            <pc:sldMk cId="1212820426" sldId="509"/>
            <ac:spMk id="59" creationId="{8B777E03-09F6-4CE1-42CC-136802E2F00A}"/>
          </ac:spMkLst>
        </pc:spChg>
        <pc:spChg chg="mod">
          <ac:chgData name="Minh Tran" userId="59ade502-7af3-4e1d-b883-7a9e2f25f753" providerId="ADAL" clId="{B27C2AB0-6E6F-4507-9BBA-84CD93A8B44E}" dt="2023-09-06T06:10:19.930" v="28570" actId="20577"/>
          <ac:spMkLst>
            <pc:docMk/>
            <pc:sldMk cId="1212820426" sldId="509"/>
            <ac:spMk id="60" creationId="{59D1893D-1A79-F7D7-9277-C5D4323F27D2}"/>
          </ac:spMkLst>
        </pc:spChg>
        <pc:spChg chg="mod">
          <ac:chgData name="Minh Tran" userId="59ade502-7af3-4e1d-b883-7a9e2f25f753" providerId="ADAL" clId="{B27C2AB0-6E6F-4507-9BBA-84CD93A8B44E}" dt="2023-09-06T06:14:40.357" v="28814" actId="20577"/>
          <ac:spMkLst>
            <pc:docMk/>
            <pc:sldMk cId="1212820426" sldId="509"/>
            <ac:spMk id="61" creationId="{AA1D7441-0138-7EF5-9463-F31CEFE462A3}"/>
          </ac:spMkLst>
        </pc:spChg>
        <pc:spChg chg="mod">
          <ac:chgData name="Minh Tran" userId="59ade502-7af3-4e1d-b883-7a9e2f25f753" providerId="ADAL" clId="{B27C2AB0-6E6F-4507-9BBA-84CD93A8B44E}" dt="2023-08-21T11:29:26.178" v="17799"/>
          <ac:spMkLst>
            <pc:docMk/>
            <pc:sldMk cId="1212820426" sldId="509"/>
            <ac:spMk id="62" creationId="{0257D807-E7D8-EBE4-9F8B-CFFDC186E330}"/>
          </ac:spMkLst>
        </pc:spChg>
        <pc:spChg chg="mod">
          <ac:chgData name="Minh Tran" userId="59ade502-7af3-4e1d-b883-7a9e2f25f753" providerId="ADAL" clId="{B27C2AB0-6E6F-4507-9BBA-84CD93A8B44E}" dt="2023-09-06T06:03:46.740" v="28287" actId="6549"/>
          <ac:spMkLst>
            <pc:docMk/>
            <pc:sldMk cId="1212820426" sldId="509"/>
            <ac:spMk id="63" creationId="{11324B7F-BF3B-CA6C-B115-31F70489855B}"/>
          </ac:spMkLst>
        </pc:spChg>
        <pc:spChg chg="mod">
          <ac:chgData name="Minh Tran" userId="59ade502-7af3-4e1d-b883-7a9e2f25f753" providerId="ADAL" clId="{B27C2AB0-6E6F-4507-9BBA-84CD93A8B44E}" dt="2023-08-21T11:29:26.178" v="17799"/>
          <ac:spMkLst>
            <pc:docMk/>
            <pc:sldMk cId="1212820426" sldId="509"/>
            <ac:spMk id="64" creationId="{90CE62A0-CB79-8BCE-D3E0-E19E5729A735}"/>
          </ac:spMkLst>
        </pc:spChg>
        <pc:spChg chg="mod">
          <ac:chgData name="Minh Tran" userId="59ade502-7af3-4e1d-b883-7a9e2f25f753" providerId="ADAL" clId="{B27C2AB0-6E6F-4507-9BBA-84CD93A8B44E}" dt="2023-08-21T11:29:26.178" v="17799"/>
          <ac:spMkLst>
            <pc:docMk/>
            <pc:sldMk cId="1212820426" sldId="509"/>
            <ac:spMk id="65" creationId="{91837972-41C7-922F-91A8-11C7540F73CA}"/>
          </ac:spMkLst>
        </pc:spChg>
        <pc:spChg chg="mod">
          <ac:chgData name="Minh Tran" userId="59ade502-7af3-4e1d-b883-7a9e2f25f753" providerId="ADAL" clId="{B27C2AB0-6E6F-4507-9BBA-84CD93A8B44E}" dt="2023-09-06T06:03:40.491" v="28286" actId="6549"/>
          <ac:spMkLst>
            <pc:docMk/>
            <pc:sldMk cId="1212820426" sldId="509"/>
            <ac:spMk id="66" creationId="{3CC3DD2C-735C-193B-3B57-43AE9F96FA21}"/>
          </ac:spMkLst>
        </pc:spChg>
        <pc:spChg chg="mod">
          <ac:chgData name="Minh Tran" userId="59ade502-7af3-4e1d-b883-7a9e2f25f753" providerId="ADAL" clId="{B27C2AB0-6E6F-4507-9BBA-84CD93A8B44E}" dt="2023-08-21T11:29:26.178" v="17799"/>
          <ac:spMkLst>
            <pc:docMk/>
            <pc:sldMk cId="1212820426" sldId="509"/>
            <ac:spMk id="67" creationId="{37166DC8-01AE-62FD-AA04-983A11F65C03}"/>
          </ac:spMkLst>
        </pc:spChg>
        <pc:spChg chg="mod">
          <ac:chgData name="Minh Tran" userId="59ade502-7af3-4e1d-b883-7a9e2f25f753" providerId="ADAL" clId="{B27C2AB0-6E6F-4507-9BBA-84CD93A8B44E}" dt="2023-08-21T11:29:26.178" v="17799"/>
          <ac:spMkLst>
            <pc:docMk/>
            <pc:sldMk cId="1212820426" sldId="509"/>
            <ac:spMk id="68" creationId="{8500C52B-E836-B1BB-3399-BC0E11E353F6}"/>
          </ac:spMkLst>
        </pc:spChg>
        <pc:spChg chg="mod">
          <ac:chgData name="Minh Tran" userId="59ade502-7af3-4e1d-b883-7a9e2f25f753" providerId="ADAL" clId="{B27C2AB0-6E6F-4507-9BBA-84CD93A8B44E}" dt="2023-08-21T11:29:26.178" v="17799"/>
          <ac:spMkLst>
            <pc:docMk/>
            <pc:sldMk cId="1212820426" sldId="509"/>
            <ac:spMk id="69" creationId="{DFB2A36F-46C9-606F-EAE4-54FE012AA67C}"/>
          </ac:spMkLst>
        </pc:spChg>
        <pc:grpChg chg="add mod">
          <ac:chgData name="Minh Tran" userId="59ade502-7af3-4e1d-b883-7a9e2f25f753" providerId="ADAL" clId="{B27C2AB0-6E6F-4507-9BBA-84CD93A8B44E}" dt="2023-09-05T18:38:00.587" v="28255" actId="1036"/>
          <ac:grpSpMkLst>
            <pc:docMk/>
            <pc:sldMk cId="1212820426" sldId="509"/>
            <ac:grpSpMk id="2" creationId="{B91E41BC-7473-74A9-58B2-7CBD201CD045}"/>
          </ac:grpSpMkLst>
        </pc:grpChg>
        <pc:grpChg chg="add del mod">
          <ac:chgData name="Minh Tran" userId="59ade502-7af3-4e1d-b883-7a9e2f25f753" providerId="ADAL" clId="{B27C2AB0-6E6F-4507-9BBA-84CD93A8B44E}" dt="2023-08-21T11:29:26.147" v="17798"/>
          <ac:grpSpMkLst>
            <pc:docMk/>
            <pc:sldMk cId="1212820426" sldId="509"/>
            <ac:grpSpMk id="2" creationId="{DA1030B6-B57F-8CD8-CA85-85EF667CD7DD}"/>
          </ac:grpSpMkLst>
        </pc:grpChg>
        <pc:grpChg chg="add del mod">
          <ac:chgData name="Minh Tran" userId="59ade502-7af3-4e1d-b883-7a9e2f25f753" providerId="ADAL" clId="{B27C2AB0-6E6F-4507-9BBA-84CD93A8B44E}" dt="2023-08-21T11:29:26.147" v="17798"/>
          <ac:grpSpMkLst>
            <pc:docMk/>
            <pc:sldMk cId="1212820426" sldId="509"/>
            <ac:grpSpMk id="9" creationId="{34377B41-0BA0-F738-F2D7-DC2C96BD856D}"/>
          </ac:grpSpMkLst>
        </pc:grpChg>
        <pc:grpChg chg="add mod">
          <ac:chgData name="Minh Tran" userId="59ade502-7af3-4e1d-b883-7a9e2f25f753" providerId="ADAL" clId="{B27C2AB0-6E6F-4507-9BBA-84CD93A8B44E}" dt="2023-09-05T18:37:47.056" v="28237" actId="164"/>
          <ac:grpSpMkLst>
            <pc:docMk/>
            <pc:sldMk cId="1212820426" sldId="509"/>
            <ac:grpSpMk id="23" creationId="{66DF21FE-74EA-4013-5765-C84A44466A38}"/>
          </ac:grpSpMkLst>
        </pc:grpChg>
        <pc:grpChg chg="add mod">
          <ac:chgData name="Minh Tran" userId="59ade502-7af3-4e1d-b883-7a9e2f25f753" providerId="ADAL" clId="{B27C2AB0-6E6F-4507-9BBA-84CD93A8B44E}" dt="2023-09-05T18:37:47.056" v="28237" actId="164"/>
          <ac:grpSpMkLst>
            <pc:docMk/>
            <pc:sldMk cId="1212820426" sldId="509"/>
            <ac:grpSpMk id="29" creationId="{E1C8D03F-4FA1-3B81-FBFA-5C7F548EC5B9}"/>
          </ac:grpSpMkLst>
        </pc:grpChg>
        <pc:grpChg chg="del">
          <ac:chgData name="Minh Tran" userId="59ade502-7af3-4e1d-b883-7a9e2f25f753" providerId="ADAL" clId="{B27C2AB0-6E6F-4507-9BBA-84CD93A8B44E}" dt="2023-08-21T11:29:21.234" v="17794" actId="478"/>
          <ac:grpSpMkLst>
            <pc:docMk/>
            <pc:sldMk cId="1212820426" sldId="509"/>
            <ac:grpSpMk id="31" creationId="{A486575C-C180-F903-E60E-E92DE044A627}"/>
          </ac:grpSpMkLst>
        </pc:grpChg>
        <pc:grpChg chg="del">
          <ac:chgData name="Minh Tran" userId="59ade502-7af3-4e1d-b883-7a9e2f25f753" providerId="ADAL" clId="{B27C2AB0-6E6F-4507-9BBA-84CD93A8B44E}" dt="2023-08-21T11:29:21.234" v="17794" actId="478"/>
          <ac:grpSpMkLst>
            <pc:docMk/>
            <pc:sldMk cId="1212820426" sldId="509"/>
            <ac:grpSpMk id="39" creationId="{BF3D7D05-2F7B-3013-B65C-B0037CAA2D86}"/>
          </ac:grpSpMkLst>
        </pc:grpChg>
      </pc:sldChg>
      <pc:sldChg chg="addSp delSp modSp new mod modTransition">
        <pc:chgData name="Minh Tran" userId="59ade502-7af3-4e1d-b883-7a9e2f25f753" providerId="ADAL" clId="{B27C2AB0-6E6F-4507-9BBA-84CD93A8B44E}" dt="2023-08-22T04:51:39.447" v="18089"/>
        <pc:sldMkLst>
          <pc:docMk/>
          <pc:sldMk cId="1060378510" sldId="510"/>
        </pc:sldMkLst>
        <pc:spChg chg="mod">
          <ac:chgData name="Minh Tran" userId="59ade502-7af3-4e1d-b883-7a9e2f25f753" providerId="ADAL" clId="{B27C2AB0-6E6F-4507-9BBA-84CD93A8B44E}" dt="2023-08-21T11:30:51.144" v="17843" actId="20577"/>
          <ac:spMkLst>
            <pc:docMk/>
            <pc:sldMk cId="1060378510" sldId="510"/>
            <ac:spMk id="2" creationId="{30D86B75-221B-9E62-A29A-46E45EEE6012}"/>
          </ac:spMkLst>
        </pc:spChg>
        <pc:spChg chg="mod">
          <ac:chgData name="Minh Tran" userId="59ade502-7af3-4e1d-b883-7a9e2f25f753" providerId="ADAL" clId="{B27C2AB0-6E6F-4507-9BBA-84CD93A8B44E}" dt="2023-08-21T11:30:54.035" v="17844"/>
          <ac:spMkLst>
            <pc:docMk/>
            <pc:sldMk cId="1060378510" sldId="510"/>
            <ac:spMk id="6" creationId="{57DA136E-6511-0006-C65A-82D17A173872}"/>
          </ac:spMkLst>
        </pc:spChg>
        <pc:spChg chg="mod">
          <ac:chgData name="Minh Tran" userId="59ade502-7af3-4e1d-b883-7a9e2f25f753" providerId="ADAL" clId="{B27C2AB0-6E6F-4507-9BBA-84CD93A8B44E}" dt="2023-08-21T11:30:54.035" v="17844"/>
          <ac:spMkLst>
            <pc:docMk/>
            <pc:sldMk cId="1060378510" sldId="510"/>
            <ac:spMk id="11" creationId="{4F6A27C7-8697-7942-65E9-49BDA3805661}"/>
          </ac:spMkLst>
        </pc:spChg>
        <pc:spChg chg="mod">
          <ac:chgData name="Minh Tran" userId="59ade502-7af3-4e1d-b883-7a9e2f25f753" providerId="ADAL" clId="{B27C2AB0-6E6F-4507-9BBA-84CD93A8B44E}" dt="2023-08-21T11:30:54.035" v="17844"/>
          <ac:spMkLst>
            <pc:docMk/>
            <pc:sldMk cId="1060378510" sldId="510"/>
            <ac:spMk id="18" creationId="{64710C89-3BA1-76F2-9D07-D6EB68125E6B}"/>
          </ac:spMkLst>
        </pc:spChg>
        <pc:spChg chg="mod">
          <ac:chgData name="Minh Tran" userId="59ade502-7af3-4e1d-b883-7a9e2f25f753" providerId="ADAL" clId="{B27C2AB0-6E6F-4507-9BBA-84CD93A8B44E}" dt="2023-08-21T11:30:54.035" v="17844"/>
          <ac:spMkLst>
            <pc:docMk/>
            <pc:sldMk cId="1060378510" sldId="510"/>
            <ac:spMk id="20" creationId="{C45D9543-D3B5-F15B-7384-97439A822264}"/>
          </ac:spMkLst>
        </pc:spChg>
        <pc:spChg chg="mod">
          <ac:chgData name="Minh Tran" userId="59ade502-7af3-4e1d-b883-7a9e2f25f753" providerId="ADAL" clId="{B27C2AB0-6E6F-4507-9BBA-84CD93A8B44E}" dt="2023-08-21T11:30:54.035" v="17844"/>
          <ac:spMkLst>
            <pc:docMk/>
            <pc:sldMk cId="1060378510" sldId="510"/>
            <ac:spMk id="21" creationId="{2678867C-C0DD-F5E8-36B5-94419653EDFC}"/>
          </ac:spMkLst>
        </pc:spChg>
        <pc:spChg chg="mod">
          <ac:chgData name="Minh Tran" userId="59ade502-7af3-4e1d-b883-7a9e2f25f753" providerId="ADAL" clId="{B27C2AB0-6E6F-4507-9BBA-84CD93A8B44E}" dt="2023-08-21T11:30:54.035" v="17844"/>
          <ac:spMkLst>
            <pc:docMk/>
            <pc:sldMk cId="1060378510" sldId="510"/>
            <ac:spMk id="24" creationId="{D6665B00-BB89-8CD9-2D2B-50FEDBD7ADB2}"/>
          </ac:spMkLst>
        </pc:spChg>
        <pc:spChg chg="mod">
          <ac:chgData name="Minh Tran" userId="59ade502-7af3-4e1d-b883-7a9e2f25f753" providerId="ADAL" clId="{B27C2AB0-6E6F-4507-9BBA-84CD93A8B44E}" dt="2023-08-21T11:30:54.035" v="17844"/>
          <ac:spMkLst>
            <pc:docMk/>
            <pc:sldMk cId="1060378510" sldId="510"/>
            <ac:spMk id="26" creationId="{429C2ABE-2684-D48E-8BD8-791B20643626}"/>
          </ac:spMkLst>
        </pc:spChg>
        <pc:spChg chg="mod">
          <ac:chgData name="Minh Tran" userId="59ade502-7af3-4e1d-b883-7a9e2f25f753" providerId="ADAL" clId="{B27C2AB0-6E6F-4507-9BBA-84CD93A8B44E}" dt="2023-08-21T11:30:54.035" v="17844"/>
          <ac:spMkLst>
            <pc:docMk/>
            <pc:sldMk cId="1060378510" sldId="510"/>
            <ac:spMk id="28" creationId="{79CC7522-459F-7259-748A-596836842B74}"/>
          </ac:spMkLst>
        </pc:spChg>
        <pc:spChg chg="add del mod">
          <ac:chgData name="Minh Tran" userId="59ade502-7af3-4e1d-b883-7a9e2f25f753" providerId="ADAL" clId="{B27C2AB0-6E6F-4507-9BBA-84CD93A8B44E}" dt="2023-08-21T11:30:58.346" v="17847"/>
          <ac:spMkLst>
            <pc:docMk/>
            <pc:sldMk cId="1060378510" sldId="510"/>
            <ac:spMk id="30" creationId="{879BE30A-2C62-0A5B-4A70-C436F3BD1622}"/>
          </ac:spMkLst>
        </pc:spChg>
        <pc:spChg chg="mod">
          <ac:chgData name="Minh Tran" userId="59ade502-7af3-4e1d-b883-7a9e2f25f753" providerId="ADAL" clId="{B27C2AB0-6E6F-4507-9BBA-84CD93A8B44E}" dt="2023-08-21T11:30:58.384" v="17848"/>
          <ac:spMkLst>
            <pc:docMk/>
            <pc:sldMk cId="1060378510" sldId="510"/>
            <ac:spMk id="34" creationId="{195ADEC6-5F48-EEC2-081F-907A7B90B068}"/>
          </ac:spMkLst>
        </pc:spChg>
        <pc:spChg chg="mod">
          <ac:chgData name="Minh Tran" userId="59ade502-7af3-4e1d-b883-7a9e2f25f753" providerId="ADAL" clId="{B27C2AB0-6E6F-4507-9BBA-84CD93A8B44E}" dt="2023-08-21T11:30:58.384" v="17848"/>
          <ac:spMkLst>
            <pc:docMk/>
            <pc:sldMk cId="1060378510" sldId="510"/>
            <ac:spMk id="39" creationId="{615916F0-A494-A5F4-45F3-8BCC533CE563}"/>
          </ac:spMkLst>
        </pc:spChg>
        <pc:spChg chg="mod">
          <ac:chgData name="Minh Tran" userId="59ade502-7af3-4e1d-b883-7a9e2f25f753" providerId="ADAL" clId="{B27C2AB0-6E6F-4507-9BBA-84CD93A8B44E}" dt="2023-08-21T11:30:58.384" v="17848"/>
          <ac:spMkLst>
            <pc:docMk/>
            <pc:sldMk cId="1060378510" sldId="510"/>
            <ac:spMk id="46" creationId="{D25E950B-B2C0-8B90-DC54-F88E927B332A}"/>
          </ac:spMkLst>
        </pc:spChg>
        <pc:spChg chg="mod">
          <ac:chgData name="Minh Tran" userId="59ade502-7af3-4e1d-b883-7a9e2f25f753" providerId="ADAL" clId="{B27C2AB0-6E6F-4507-9BBA-84CD93A8B44E}" dt="2023-08-21T11:30:58.384" v="17848"/>
          <ac:spMkLst>
            <pc:docMk/>
            <pc:sldMk cId="1060378510" sldId="510"/>
            <ac:spMk id="48" creationId="{F65A8285-785C-65FD-5204-F01920487D68}"/>
          </ac:spMkLst>
        </pc:spChg>
        <pc:spChg chg="mod">
          <ac:chgData name="Minh Tran" userId="59ade502-7af3-4e1d-b883-7a9e2f25f753" providerId="ADAL" clId="{B27C2AB0-6E6F-4507-9BBA-84CD93A8B44E}" dt="2023-08-21T11:30:58.384" v="17848"/>
          <ac:spMkLst>
            <pc:docMk/>
            <pc:sldMk cId="1060378510" sldId="510"/>
            <ac:spMk id="49" creationId="{9A19801A-9FDA-1D0A-0D5C-B24DF9FB4E4A}"/>
          </ac:spMkLst>
        </pc:spChg>
        <pc:spChg chg="mod">
          <ac:chgData name="Minh Tran" userId="59ade502-7af3-4e1d-b883-7a9e2f25f753" providerId="ADAL" clId="{B27C2AB0-6E6F-4507-9BBA-84CD93A8B44E}" dt="2023-08-21T11:30:58.384" v="17848"/>
          <ac:spMkLst>
            <pc:docMk/>
            <pc:sldMk cId="1060378510" sldId="510"/>
            <ac:spMk id="52" creationId="{9C2ACDC9-8FE8-047A-29B2-B332544A864F}"/>
          </ac:spMkLst>
        </pc:spChg>
        <pc:spChg chg="mod">
          <ac:chgData name="Minh Tran" userId="59ade502-7af3-4e1d-b883-7a9e2f25f753" providerId="ADAL" clId="{B27C2AB0-6E6F-4507-9BBA-84CD93A8B44E}" dt="2023-08-21T11:30:58.384" v="17848"/>
          <ac:spMkLst>
            <pc:docMk/>
            <pc:sldMk cId="1060378510" sldId="510"/>
            <ac:spMk id="54" creationId="{FC4A3D69-B24E-CFB4-E87C-707416BBDE3A}"/>
          </ac:spMkLst>
        </pc:spChg>
        <pc:spChg chg="mod">
          <ac:chgData name="Minh Tran" userId="59ade502-7af3-4e1d-b883-7a9e2f25f753" providerId="ADAL" clId="{B27C2AB0-6E6F-4507-9BBA-84CD93A8B44E}" dt="2023-08-21T11:30:58.384" v="17848"/>
          <ac:spMkLst>
            <pc:docMk/>
            <pc:sldMk cId="1060378510" sldId="510"/>
            <ac:spMk id="56" creationId="{BE072CFE-6857-025F-C7AE-AF37E3E55C72}"/>
          </ac:spMkLst>
        </pc:spChg>
        <pc:spChg chg="add mod">
          <ac:chgData name="Minh Tran" userId="59ade502-7af3-4e1d-b883-7a9e2f25f753" providerId="ADAL" clId="{B27C2AB0-6E6F-4507-9BBA-84CD93A8B44E}" dt="2023-08-21T11:30:58.384" v="17848"/>
          <ac:spMkLst>
            <pc:docMk/>
            <pc:sldMk cId="1060378510" sldId="510"/>
            <ac:spMk id="58" creationId="{5DE845A2-8FCD-A338-ED3E-91C732BFC009}"/>
          </ac:spMkLst>
        </pc:spChg>
        <pc:grpChg chg="add del mod">
          <ac:chgData name="Minh Tran" userId="59ade502-7af3-4e1d-b883-7a9e2f25f753" providerId="ADAL" clId="{B27C2AB0-6E6F-4507-9BBA-84CD93A8B44E}" dt="2023-08-21T11:30:58.346" v="17847"/>
          <ac:grpSpMkLst>
            <pc:docMk/>
            <pc:sldMk cId="1060378510" sldId="510"/>
            <ac:grpSpMk id="3" creationId="{E954C03C-AF88-72BB-82AB-0825D0C99488}"/>
          </ac:grpSpMkLst>
        </pc:grpChg>
        <pc:grpChg chg="mod">
          <ac:chgData name="Minh Tran" userId="59ade502-7af3-4e1d-b883-7a9e2f25f753" providerId="ADAL" clId="{B27C2AB0-6E6F-4507-9BBA-84CD93A8B44E}" dt="2023-08-21T11:30:54.035" v="17844"/>
          <ac:grpSpMkLst>
            <pc:docMk/>
            <pc:sldMk cId="1060378510" sldId="510"/>
            <ac:grpSpMk id="4" creationId="{D6E826F2-6B10-4CB9-CF96-28314EE9A178}"/>
          </ac:grpSpMkLst>
        </pc:grpChg>
        <pc:grpChg chg="mod">
          <ac:chgData name="Minh Tran" userId="59ade502-7af3-4e1d-b883-7a9e2f25f753" providerId="ADAL" clId="{B27C2AB0-6E6F-4507-9BBA-84CD93A8B44E}" dt="2023-08-21T11:30:54.035" v="17844"/>
          <ac:grpSpMkLst>
            <pc:docMk/>
            <pc:sldMk cId="1060378510" sldId="510"/>
            <ac:grpSpMk id="5" creationId="{F8A3A8E3-BD98-AC62-37FF-2514FA6FDEA8}"/>
          </ac:grpSpMkLst>
        </pc:grpChg>
        <pc:grpChg chg="mod">
          <ac:chgData name="Minh Tran" userId="59ade502-7af3-4e1d-b883-7a9e2f25f753" providerId="ADAL" clId="{B27C2AB0-6E6F-4507-9BBA-84CD93A8B44E}" dt="2023-08-21T11:30:54.035" v="17844"/>
          <ac:grpSpMkLst>
            <pc:docMk/>
            <pc:sldMk cId="1060378510" sldId="510"/>
            <ac:grpSpMk id="7" creationId="{DE7D4FE3-1836-0AEB-C8A7-DA0E9238248D}"/>
          </ac:grpSpMkLst>
        </pc:grpChg>
        <pc:grpChg chg="mod">
          <ac:chgData name="Minh Tran" userId="59ade502-7af3-4e1d-b883-7a9e2f25f753" providerId="ADAL" clId="{B27C2AB0-6E6F-4507-9BBA-84CD93A8B44E}" dt="2023-08-21T11:30:54.035" v="17844"/>
          <ac:grpSpMkLst>
            <pc:docMk/>
            <pc:sldMk cId="1060378510" sldId="510"/>
            <ac:grpSpMk id="8" creationId="{8FEE4956-97ED-AD24-2C8F-88C7E5C4492B}"/>
          </ac:grpSpMkLst>
        </pc:grpChg>
        <pc:grpChg chg="mod">
          <ac:chgData name="Minh Tran" userId="59ade502-7af3-4e1d-b883-7a9e2f25f753" providerId="ADAL" clId="{B27C2AB0-6E6F-4507-9BBA-84CD93A8B44E}" dt="2023-08-21T11:30:54.035" v="17844"/>
          <ac:grpSpMkLst>
            <pc:docMk/>
            <pc:sldMk cId="1060378510" sldId="510"/>
            <ac:grpSpMk id="9" creationId="{0DE9D9FC-5538-F523-D075-2ABD2933099F}"/>
          </ac:grpSpMkLst>
        </pc:grpChg>
        <pc:grpChg chg="mod">
          <ac:chgData name="Minh Tran" userId="59ade502-7af3-4e1d-b883-7a9e2f25f753" providerId="ADAL" clId="{B27C2AB0-6E6F-4507-9BBA-84CD93A8B44E}" dt="2023-08-21T11:30:54.035" v="17844"/>
          <ac:grpSpMkLst>
            <pc:docMk/>
            <pc:sldMk cId="1060378510" sldId="510"/>
            <ac:grpSpMk id="22" creationId="{95D9FDA8-2E1C-1370-033A-72AB9E8ABD4E}"/>
          </ac:grpSpMkLst>
        </pc:grpChg>
        <pc:grpChg chg="mod">
          <ac:chgData name="Minh Tran" userId="59ade502-7af3-4e1d-b883-7a9e2f25f753" providerId="ADAL" clId="{B27C2AB0-6E6F-4507-9BBA-84CD93A8B44E}" dt="2023-08-21T11:30:54.035" v="17844"/>
          <ac:grpSpMkLst>
            <pc:docMk/>
            <pc:sldMk cId="1060378510" sldId="510"/>
            <ac:grpSpMk id="23" creationId="{6A616B56-827B-B304-4689-3F532CE2FE4A}"/>
          </ac:grpSpMkLst>
        </pc:grpChg>
        <pc:grpChg chg="add mod">
          <ac:chgData name="Minh Tran" userId="59ade502-7af3-4e1d-b883-7a9e2f25f753" providerId="ADAL" clId="{B27C2AB0-6E6F-4507-9BBA-84CD93A8B44E}" dt="2023-08-21T11:30:58.384" v="17848"/>
          <ac:grpSpMkLst>
            <pc:docMk/>
            <pc:sldMk cId="1060378510" sldId="510"/>
            <ac:grpSpMk id="31" creationId="{1D266E18-87D5-8AFA-7557-8F9111A048CA}"/>
          </ac:grpSpMkLst>
        </pc:grpChg>
        <pc:grpChg chg="mod">
          <ac:chgData name="Minh Tran" userId="59ade502-7af3-4e1d-b883-7a9e2f25f753" providerId="ADAL" clId="{B27C2AB0-6E6F-4507-9BBA-84CD93A8B44E}" dt="2023-08-21T11:30:58.384" v="17848"/>
          <ac:grpSpMkLst>
            <pc:docMk/>
            <pc:sldMk cId="1060378510" sldId="510"/>
            <ac:grpSpMk id="32" creationId="{D49FF332-164F-A215-0EF3-E8AB91F027CC}"/>
          </ac:grpSpMkLst>
        </pc:grpChg>
        <pc:grpChg chg="mod">
          <ac:chgData name="Minh Tran" userId="59ade502-7af3-4e1d-b883-7a9e2f25f753" providerId="ADAL" clId="{B27C2AB0-6E6F-4507-9BBA-84CD93A8B44E}" dt="2023-08-21T11:30:58.384" v="17848"/>
          <ac:grpSpMkLst>
            <pc:docMk/>
            <pc:sldMk cId="1060378510" sldId="510"/>
            <ac:grpSpMk id="33" creationId="{F3438B44-C7C0-CE87-EB93-50F1A504A2A6}"/>
          </ac:grpSpMkLst>
        </pc:grpChg>
        <pc:grpChg chg="mod">
          <ac:chgData name="Minh Tran" userId="59ade502-7af3-4e1d-b883-7a9e2f25f753" providerId="ADAL" clId="{B27C2AB0-6E6F-4507-9BBA-84CD93A8B44E}" dt="2023-08-21T11:30:58.384" v="17848"/>
          <ac:grpSpMkLst>
            <pc:docMk/>
            <pc:sldMk cId="1060378510" sldId="510"/>
            <ac:grpSpMk id="35" creationId="{4499944E-A4DF-4BD6-54BF-E469FDDB8576}"/>
          </ac:grpSpMkLst>
        </pc:grpChg>
        <pc:grpChg chg="mod">
          <ac:chgData name="Minh Tran" userId="59ade502-7af3-4e1d-b883-7a9e2f25f753" providerId="ADAL" clId="{B27C2AB0-6E6F-4507-9BBA-84CD93A8B44E}" dt="2023-08-21T11:30:58.384" v="17848"/>
          <ac:grpSpMkLst>
            <pc:docMk/>
            <pc:sldMk cId="1060378510" sldId="510"/>
            <ac:grpSpMk id="36" creationId="{55115EF4-E164-8B6F-3503-9F479D318CA2}"/>
          </ac:grpSpMkLst>
        </pc:grpChg>
        <pc:grpChg chg="mod">
          <ac:chgData name="Minh Tran" userId="59ade502-7af3-4e1d-b883-7a9e2f25f753" providerId="ADAL" clId="{B27C2AB0-6E6F-4507-9BBA-84CD93A8B44E}" dt="2023-08-21T11:30:58.384" v="17848"/>
          <ac:grpSpMkLst>
            <pc:docMk/>
            <pc:sldMk cId="1060378510" sldId="510"/>
            <ac:grpSpMk id="37" creationId="{F74CC71E-C413-5632-6063-D0B5DAD6A0F6}"/>
          </ac:grpSpMkLst>
        </pc:grpChg>
        <pc:grpChg chg="mod">
          <ac:chgData name="Minh Tran" userId="59ade502-7af3-4e1d-b883-7a9e2f25f753" providerId="ADAL" clId="{B27C2AB0-6E6F-4507-9BBA-84CD93A8B44E}" dt="2023-08-21T11:30:58.384" v="17848"/>
          <ac:grpSpMkLst>
            <pc:docMk/>
            <pc:sldMk cId="1060378510" sldId="510"/>
            <ac:grpSpMk id="50" creationId="{D169F2A2-8192-5ED6-CF85-02935E34CF3E}"/>
          </ac:grpSpMkLst>
        </pc:grpChg>
        <pc:grpChg chg="mod">
          <ac:chgData name="Minh Tran" userId="59ade502-7af3-4e1d-b883-7a9e2f25f753" providerId="ADAL" clId="{B27C2AB0-6E6F-4507-9BBA-84CD93A8B44E}" dt="2023-08-21T11:30:58.384" v="17848"/>
          <ac:grpSpMkLst>
            <pc:docMk/>
            <pc:sldMk cId="1060378510" sldId="510"/>
            <ac:grpSpMk id="51" creationId="{8747C9BF-A85C-365E-6257-21937789D63E}"/>
          </ac:grpSpMkLst>
        </pc:grpChg>
        <pc:picChg chg="mod">
          <ac:chgData name="Minh Tran" userId="59ade502-7af3-4e1d-b883-7a9e2f25f753" providerId="ADAL" clId="{B27C2AB0-6E6F-4507-9BBA-84CD93A8B44E}" dt="2023-08-21T11:30:54.035" v="17844"/>
          <ac:picMkLst>
            <pc:docMk/>
            <pc:sldMk cId="1060378510" sldId="510"/>
            <ac:picMk id="10" creationId="{1BEA4F07-7D06-77A6-AB71-3A6FB7921F28}"/>
          </ac:picMkLst>
        </pc:picChg>
        <pc:picChg chg="mod">
          <ac:chgData name="Minh Tran" userId="59ade502-7af3-4e1d-b883-7a9e2f25f753" providerId="ADAL" clId="{B27C2AB0-6E6F-4507-9BBA-84CD93A8B44E}" dt="2023-08-21T11:30:54.035" v="17844"/>
          <ac:picMkLst>
            <pc:docMk/>
            <pc:sldMk cId="1060378510" sldId="510"/>
            <ac:picMk id="12" creationId="{B12ED108-854B-9D1F-A972-C0D2183A4851}"/>
          </ac:picMkLst>
        </pc:picChg>
        <pc:picChg chg="mod">
          <ac:chgData name="Minh Tran" userId="59ade502-7af3-4e1d-b883-7a9e2f25f753" providerId="ADAL" clId="{B27C2AB0-6E6F-4507-9BBA-84CD93A8B44E}" dt="2023-08-21T11:30:54.035" v="17844"/>
          <ac:picMkLst>
            <pc:docMk/>
            <pc:sldMk cId="1060378510" sldId="510"/>
            <ac:picMk id="13" creationId="{4A65A0E3-577E-0385-A338-620D9379EC87}"/>
          </ac:picMkLst>
        </pc:picChg>
        <pc:picChg chg="mod">
          <ac:chgData name="Minh Tran" userId="59ade502-7af3-4e1d-b883-7a9e2f25f753" providerId="ADAL" clId="{B27C2AB0-6E6F-4507-9BBA-84CD93A8B44E}" dt="2023-08-21T11:30:54.035" v="17844"/>
          <ac:picMkLst>
            <pc:docMk/>
            <pc:sldMk cId="1060378510" sldId="510"/>
            <ac:picMk id="14" creationId="{58C5A381-033A-5E63-A304-13A386CFA26F}"/>
          </ac:picMkLst>
        </pc:picChg>
        <pc:picChg chg="mod">
          <ac:chgData name="Minh Tran" userId="59ade502-7af3-4e1d-b883-7a9e2f25f753" providerId="ADAL" clId="{B27C2AB0-6E6F-4507-9BBA-84CD93A8B44E}" dt="2023-08-21T11:30:54.035" v="17844"/>
          <ac:picMkLst>
            <pc:docMk/>
            <pc:sldMk cId="1060378510" sldId="510"/>
            <ac:picMk id="15" creationId="{3500F024-DB65-5E3D-63F8-82C62CB48F51}"/>
          </ac:picMkLst>
        </pc:picChg>
        <pc:picChg chg="mod">
          <ac:chgData name="Minh Tran" userId="59ade502-7af3-4e1d-b883-7a9e2f25f753" providerId="ADAL" clId="{B27C2AB0-6E6F-4507-9BBA-84CD93A8B44E}" dt="2023-08-21T11:30:54.035" v="17844"/>
          <ac:picMkLst>
            <pc:docMk/>
            <pc:sldMk cId="1060378510" sldId="510"/>
            <ac:picMk id="16" creationId="{121BCD06-15D9-339A-2CC0-248FDFC04A9C}"/>
          </ac:picMkLst>
        </pc:picChg>
        <pc:picChg chg="mod">
          <ac:chgData name="Minh Tran" userId="59ade502-7af3-4e1d-b883-7a9e2f25f753" providerId="ADAL" clId="{B27C2AB0-6E6F-4507-9BBA-84CD93A8B44E}" dt="2023-08-21T11:30:54.035" v="17844"/>
          <ac:picMkLst>
            <pc:docMk/>
            <pc:sldMk cId="1060378510" sldId="510"/>
            <ac:picMk id="17" creationId="{E40F8E0A-E064-F3D7-5502-8842B3485153}"/>
          </ac:picMkLst>
        </pc:picChg>
        <pc:picChg chg="mod">
          <ac:chgData name="Minh Tran" userId="59ade502-7af3-4e1d-b883-7a9e2f25f753" providerId="ADAL" clId="{B27C2AB0-6E6F-4507-9BBA-84CD93A8B44E}" dt="2023-08-21T11:30:54.035" v="17844"/>
          <ac:picMkLst>
            <pc:docMk/>
            <pc:sldMk cId="1060378510" sldId="510"/>
            <ac:picMk id="19" creationId="{E7C20810-DB40-238B-967E-B86633492310}"/>
          </ac:picMkLst>
        </pc:picChg>
        <pc:picChg chg="mod">
          <ac:chgData name="Minh Tran" userId="59ade502-7af3-4e1d-b883-7a9e2f25f753" providerId="ADAL" clId="{B27C2AB0-6E6F-4507-9BBA-84CD93A8B44E}" dt="2023-08-21T11:30:54.035" v="17844"/>
          <ac:picMkLst>
            <pc:docMk/>
            <pc:sldMk cId="1060378510" sldId="510"/>
            <ac:picMk id="25" creationId="{DDBFC8CC-5C36-F51A-2E23-C662C1D69338}"/>
          </ac:picMkLst>
        </pc:picChg>
        <pc:picChg chg="mod">
          <ac:chgData name="Minh Tran" userId="59ade502-7af3-4e1d-b883-7a9e2f25f753" providerId="ADAL" clId="{B27C2AB0-6E6F-4507-9BBA-84CD93A8B44E}" dt="2023-08-21T11:30:54.035" v="17844"/>
          <ac:picMkLst>
            <pc:docMk/>
            <pc:sldMk cId="1060378510" sldId="510"/>
            <ac:picMk id="27" creationId="{E0365FA3-B706-E556-DDD7-1A0B7ED99F26}"/>
          </ac:picMkLst>
        </pc:picChg>
        <pc:picChg chg="mod">
          <ac:chgData name="Minh Tran" userId="59ade502-7af3-4e1d-b883-7a9e2f25f753" providerId="ADAL" clId="{B27C2AB0-6E6F-4507-9BBA-84CD93A8B44E}" dt="2023-08-21T11:30:58.384" v="17848"/>
          <ac:picMkLst>
            <pc:docMk/>
            <pc:sldMk cId="1060378510" sldId="510"/>
            <ac:picMk id="38" creationId="{CAF33F39-9715-7FC9-C9A4-BC2DA6B865E1}"/>
          </ac:picMkLst>
        </pc:picChg>
        <pc:picChg chg="mod">
          <ac:chgData name="Minh Tran" userId="59ade502-7af3-4e1d-b883-7a9e2f25f753" providerId="ADAL" clId="{B27C2AB0-6E6F-4507-9BBA-84CD93A8B44E}" dt="2023-08-21T11:30:58.384" v="17848"/>
          <ac:picMkLst>
            <pc:docMk/>
            <pc:sldMk cId="1060378510" sldId="510"/>
            <ac:picMk id="40" creationId="{C4270AFE-A8FA-EDE1-5B4B-2C4385BD73E8}"/>
          </ac:picMkLst>
        </pc:picChg>
        <pc:picChg chg="mod">
          <ac:chgData name="Minh Tran" userId="59ade502-7af3-4e1d-b883-7a9e2f25f753" providerId="ADAL" clId="{B27C2AB0-6E6F-4507-9BBA-84CD93A8B44E}" dt="2023-08-21T11:30:58.384" v="17848"/>
          <ac:picMkLst>
            <pc:docMk/>
            <pc:sldMk cId="1060378510" sldId="510"/>
            <ac:picMk id="41" creationId="{6992A63E-5747-342A-CB9F-64B3B51B1D0E}"/>
          </ac:picMkLst>
        </pc:picChg>
        <pc:picChg chg="mod">
          <ac:chgData name="Minh Tran" userId="59ade502-7af3-4e1d-b883-7a9e2f25f753" providerId="ADAL" clId="{B27C2AB0-6E6F-4507-9BBA-84CD93A8B44E}" dt="2023-08-21T11:30:58.384" v="17848"/>
          <ac:picMkLst>
            <pc:docMk/>
            <pc:sldMk cId="1060378510" sldId="510"/>
            <ac:picMk id="42" creationId="{8D46CC7B-94CC-D52B-0268-A62C00094CBB}"/>
          </ac:picMkLst>
        </pc:picChg>
        <pc:picChg chg="mod">
          <ac:chgData name="Minh Tran" userId="59ade502-7af3-4e1d-b883-7a9e2f25f753" providerId="ADAL" clId="{B27C2AB0-6E6F-4507-9BBA-84CD93A8B44E}" dt="2023-08-21T11:30:58.384" v="17848"/>
          <ac:picMkLst>
            <pc:docMk/>
            <pc:sldMk cId="1060378510" sldId="510"/>
            <ac:picMk id="43" creationId="{39838C68-9FEB-6F05-D605-998C94DC36DF}"/>
          </ac:picMkLst>
        </pc:picChg>
        <pc:picChg chg="mod">
          <ac:chgData name="Minh Tran" userId="59ade502-7af3-4e1d-b883-7a9e2f25f753" providerId="ADAL" clId="{B27C2AB0-6E6F-4507-9BBA-84CD93A8B44E}" dt="2023-08-21T11:30:58.384" v="17848"/>
          <ac:picMkLst>
            <pc:docMk/>
            <pc:sldMk cId="1060378510" sldId="510"/>
            <ac:picMk id="44" creationId="{A67D75CF-984E-C4E6-5370-396878771E96}"/>
          </ac:picMkLst>
        </pc:picChg>
        <pc:picChg chg="mod">
          <ac:chgData name="Minh Tran" userId="59ade502-7af3-4e1d-b883-7a9e2f25f753" providerId="ADAL" clId="{B27C2AB0-6E6F-4507-9BBA-84CD93A8B44E}" dt="2023-08-21T11:30:58.384" v="17848"/>
          <ac:picMkLst>
            <pc:docMk/>
            <pc:sldMk cId="1060378510" sldId="510"/>
            <ac:picMk id="45" creationId="{D53BA4AE-D2CA-82EB-A970-7A048DE9494A}"/>
          </ac:picMkLst>
        </pc:picChg>
        <pc:picChg chg="mod">
          <ac:chgData name="Minh Tran" userId="59ade502-7af3-4e1d-b883-7a9e2f25f753" providerId="ADAL" clId="{B27C2AB0-6E6F-4507-9BBA-84CD93A8B44E}" dt="2023-08-21T11:30:58.384" v="17848"/>
          <ac:picMkLst>
            <pc:docMk/>
            <pc:sldMk cId="1060378510" sldId="510"/>
            <ac:picMk id="47" creationId="{BF3F628E-B9B4-25E9-C57E-11CD738EBCA8}"/>
          </ac:picMkLst>
        </pc:picChg>
        <pc:picChg chg="mod">
          <ac:chgData name="Minh Tran" userId="59ade502-7af3-4e1d-b883-7a9e2f25f753" providerId="ADAL" clId="{B27C2AB0-6E6F-4507-9BBA-84CD93A8B44E}" dt="2023-08-21T11:30:58.384" v="17848"/>
          <ac:picMkLst>
            <pc:docMk/>
            <pc:sldMk cId="1060378510" sldId="510"/>
            <ac:picMk id="53" creationId="{328B530B-D1F5-9413-0C54-3C17CC26E71E}"/>
          </ac:picMkLst>
        </pc:picChg>
        <pc:picChg chg="mod">
          <ac:chgData name="Minh Tran" userId="59ade502-7af3-4e1d-b883-7a9e2f25f753" providerId="ADAL" clId="{B27C2AB0-6E6F-4507-9BBA-84CD93A8B44E}" dt="2023-08-21T11:30:58.384" v="17848"/>
          <ac:picMkLst>
            <pc:docMk/>
            <pc:sldMk cId="1060378510" sldId="510"/>
            <ac:picMk id="55" creationId="{88BE7262-EDB3-B346-D063-849560520F27}"/>
          </ac:picMkLst>
        </pc:picChg>
        <pc:cxnChg chg="add del mod">
          <ac:chgData name="Minh Tran" userId="59ade502-7af3-4e1d-b883-7a9e2f25f753" providerId="ADAL" clId="{B27C2AB0-6E6F-4507-9BBA-84CD93A8B44E}" dt="2023-08-21T11:30:58.346" v="17847"/>
          <ac:cxnSpMkLst>
            <pc:docMk/>
            <pc:sldMk cId="1060378510" sldId="510"/>
            <ac:cxnSpMk id="29" creationId="{5BCB8083-39AD-E85F-BB0B-97B6A44FAB45}"/>
          </ac:cxnSpMkLst>
        </pc:cxnChg>
        <pc:cxnChg chg="add mod">
          <ac:chgData name="Minh Tran" userId="59ade502-7af3-4e1d-b883-7a9e2f25f753" providerId="ADAL" clId="{B27C2AB0-6E6F-4507-9BBA-84CD93A8B44E}" dt="2023-08-21T11:30:58.384" v="17848"/>
          <ac:cxnSpMkLst>
            <pc:docMk/>
            <pc:sldMk cId="1060378510" sldId="510"/>
            <ac:cxnSpMk id="57" creationId="{F4A82F05-555D-2A9E-3BC5-AF1CFB8B2A90}"/>
          </ac:cxnSpMkLst>
        </pc:cxnChg>
      </pc:sldChg>
      <pc:sldChg chg="addSp delSp modSp new mod modTransition">
        <pc:chgData name="Minh Tran" userId="59ade502-7af3-4e1d-b883-7a9e2f25f753" providerId="ADAL" clId="{B27C2AB0-6E6F-4507-9BBA-84CD93A8B44E}" dt="2023-08-22T04:51:39.447" v="18089"/>
        <pc:sldMkLst>
          <pc:docMk/>
          <pc:sldMk cId="237479095" sldId="511"/>
        </pc:sldMkLst>
        <pc:spChg chg="mod">
          <ac:chgData name="Minh Tran" userId="59ade502-7af3-4e1d-b883-7a9e2f25f753" providerId="ADAL" clId="{B27C2AB0-6E6F-4507-9BBA-84CD93A8B44E}" dt="2023-08-22T03:32:27.384" v="17864"/>
          <ac:spMkLst>
            <pc:docMk/>
            <pc:sldMk cId="237479095" sldId="511"/>
            <ac:spMk id="2" creationId="{0C1D0074-C431-8899-3B04-5313B86F7675}"/>
          </ac:spMkLst>
        </pc:spChg>
        <pc:spChg chg="mod">
          <ac:chgData name="Minh Tran" userId="59ade502-7af3-4e1d-b883-7a9e2f25f753" providerId="ADAL" clId="{B27C2AB0-6E6F-4507-9BBA-84CD93A8B44E}" dt="2023-08-22T03:32:12.778" v="17859"/>
          <ac:spMkLst>
            <pc:docMk/>
            <pc:sldMk cId="237479095" sldId="511"/>
            <ac:spMk id="5" creationId="{00417DF1-9464-835A-6A8E-28BFE3B631CE}"/>
          </ac:spMkLst>
        </pc:spChg>
        <pc:spChg chg="mod">
          <ac:chgData name="Minh Tran" userId="59ade502-7af3-4e1d-b883-7a9e2f25f753" providerId="ADAL" clId="{B27C2AB0-6E6F-4507-9BBA-84CD93A8B44E}" dt="2023-08-22T03:32:12.778" v="17859"/>
          <ac:spMkLst>
            <pc:docMk/>
            <pc:sldMk cId="237479095" sldId="511"/>
            <ac:spMk id="7" creationId="{1AAD092D-8529-844A-2B6B-74D4001F345B}"/>
          </ac:spMkLst>
        </pc:spChg>
        <pc:spChg chg="mod">
          <ac:chgData name="Minh Tran" userId="59ade502-7af3-4e1d-b883-7a9e2f25f753" providerId="ADAL" clId="{B27C2AB0-6E6F-4507-9BBA-84CD93A8B44E}" dt="2023-08-22T03:32:12.778" v="17859"/>
          <ac:spMkLst>
            <pc:docMk/>
            <pc:sldMk cId="237479095" sldId="511"/>
            <ac:spMk id="8" creationId="{C3DF6A05-7373-D3E2-AFA3-7B6093814136}"/>
          </ac:spMkLst>
        </pc:spChg>
        <pc:spChg chg="mod">
          <ac:chgData name="Minh Tran" userId="59ade502-7af3-4e1d-b883-7a9e2f25f753" providerId="ADAL" clId="{B27C2AB0-6E6F-4507-9BBA-84CD93A8B44E}" dt="2023-08-22T03:32:12.778" v="17859"/>
          <ac:spMkLst>
            <pc:docMk/>
            <pc:sldMk cId="237479095" sldId="511"/>
            <ac:spMk id="9" creationId="{5D03C142-EAC0-21D3-C0E6-6777706D29A1}"/>
          </ac:spMkLst>
        </pc:spChg>
        <pc:spChg chg="mod">
          <ac:chgData name="Minh Tran" userId="59ade502-7af3-4e1d-b883-7a9e2f25f753" providerId="ADAL" clId="{B27C2AB0-6E6F-4507-9BBA-84CD93A8B44E}" dt="2023-08-22T03:32:12.778" v="17859"/>
          <ac:spMkLst>
            <pc:docMk/>
            <pc:sldMk cId="237479095" sldId="511"/>
            <ac:spMk id="10" creationId="{23454718-3274-8A3F-118E-D6877BE618B8}"/>
          </ac:spMkLst>
        </pc:spChg>
        <pc:spChg chg="mod">
          <ac:chgData name="Minh Tran" userId="59ade502-7af3-4e1d-b883-7a9e2f25f753" providerId="ADAL" clId="{B27C2AB0-6E6F-4507-9BBA-84CD93A8B44E}" dt="2023-08-22T03:32:12.778" v="17859"/>
          <ac:spMkLst>
            <pc:docMk/>
            <pc:sldMk cId="237479095" sldId="511"/>
            <ac:spMk id="11" creationId="{24D3C279-2707-EDA4-1E98-D9B0308BD581}"/>
          </ac:spMkLst>
        </pc:spChg>
        <pc:spChg chg="mod">
          <ac:chgData name="Minh Tran" userId="59ade502-7af3-4e1d-b883-7a9e2f25f753" providerId="ADAL" clId="{B27C2AB0-6E6F-4507-9BBA-84CD93A8B44E}" dt="2023-08-22T03:32:12.778" v="17859"/>
          <ac:spMkLst>
            <pc:docMk/>
            <pc:sldMk cId="237479095" sldId="511"/>
            <ac:spMk id="12" creationId="{6107A6CD-52A9-14ED-D8EB-A75253388FB2}"/>
          </ac:spMkLst>
        </pc:spChg>
        <pc:spChg chg="mod">
          <ac:chgData name="Minh Tran" userId="59ade502-7af3-4e1d-b883-7a9e2f25f753" providerId="ADAL" clId="{B27C2AB0-6E6F-4507-9BBA-84CD93A8B44E}" dt="2023-08-22T03:32:12.778" v="17859"/>
          <ac:spMkLst>
            <pc:docMk/>
            <pc:sldMk cId="237479095" sldId="511"/>
            <ac:spMk id="13" creationId="{8C9D1604-720B-3713-0CD2-BF5DF70264E0}"/>
          </ac:spMkLst>
        </pc:spChg>
        <pc:spChg chg="mod">
          <ac:chgData name="Minh Tran" userId="59ade502-7af3-4e1d-b883-7a9e2f25f753" providerId="ADAL" clId="{B27C2AB0-6E6F-4507-9BBA-84CD93A8B44E}" dt="2023-08-22T03:32:12.778" v="17859"/>
          <ac:spMkLst>
            <pc:docMk/>
            <pc:sldMk cId="237479095" sldId="511"/>
            <ac:spMk id="16" creationId="{5007FF9A-7278-B1AB-2A86-32065893A52B}"/>
          </ac:spMkLst>
        </pc:spChg>
        <pc:spChg chg="mod">
          <ac:chgData name="Minh Tran" userId="59ade502-7af3-4e1d-b883-7a9e2f25f753" providerId="ADAL" clId="{B27C2AB0-6E6F-4507-9BBA-84CD93A8B44E}" dt="2023-08-22T03:32:12.778" v="17859"/>
          <ac:spMkLst>
            <pc:docMk/>
            <pc:sldMk cId="237479095" sldId="511"/>
            <ac:spMk id="18" creationId="{07D6892A-C024-A024-C0C6-16B1420E323E}"/>
          </ac:spMkLst>
        </pc:spChg>
        <pc:spChg chg="mod">
          <ac:chgData name="Minh Tran" userId="59ade502-7af3-4e1d-b883-7a9e2f25f753" providerId="ADAL" clId="{B27C2AB0-6E6F-4507-9BBA-84CD93A8B44E}" dt="2023-08-22T03:32:12.778" v="17859"/>
          <ac:spMkLst>
            <pc:docMk/>
            <pc:sldMk cId="237479095" sldId="511"/>
            <ac:spMk id="19" creationId="{113041AB-344D-8EBB-DF32-FC9B50881944}"/>
          </ac:spMkLst>
        </pc:spChg>
        <pc:spChg chg="mod">
          <ac:chgData name="Minh Tran" userId="59ade502-7af3-4e1d-b883-7a9e2f25f753" providerId="ADAL" clId="{B27C2AB0-6E6F-4507-9BBA-84CD93A8B44E}" dt="2023-08-22T03:32:12.778" v="17859"/>
          <ac:spMkLst>
            <pc:docMk/>
            <pc:sldMk cId="237479095" sldId="511"/>
            <ac:spMk id="20" creationId="{D2053444-75B6-5AC8-8576-47AB8E185D4E}"/>
          </ac:spMkLst>
        </pc:spChg>
        <pc:spChg chg="mod">
          <ac:chgData name="Minh Tran" userId="59ade502-7af3-4e1d-b883-7a9e2f25f753" providerId="ADAL" clId="{B27C2AB0-6E6F-4507-9BBA-84CD93A8B44E}" dt="2023-08-22T03:32:12.778" v="17859"/>
          <ac:spMkLst>
            <pc:docMk/>
            <pc:sldMk cId="237479095" sldId="511"/>
            <ac:spMk id="21" creationId="{291C666C-BB88-72C4-52F6-4235A76D1E4F}"/>
          </ac:spMkLst>
        </pc:spChg>
        <pc:spChg chg="mod">
          <ac:chgData name="Minh Tran" userId="59ade502-7af3-4e1d-b883-7a9e2f25f753" providerId="ADAL" clId="{B27C2AB0-6E6F-4507-9BBA-84CD93A8B44E}" dt="2023-08-22T03:32:12.778" v="17859"/>
          <ac:spMkLst>
            <pc:docMk/>
            <pc:sldMk cId="237479095" sldId="511"/>
            <ac:spMk id="22" creationId="{E224C418-E81C-8430-8ADD-8A24F51A08FC}"/>
          </ac:spMkLst>
        </pc:spChg>
        <pc:spChg chg="mod">
          <ac:chgData name="Minh Tran" userId="59ade502-7af3-4e1d-b883-7a9e2f25f753" providerId="ADAL" clId="{B27C2AB0-6E6F-4507-9BBA-84CD93A8B44E}" dt="2023-08-22T03:32:12.778" v="17859"/>
          <ac:spMkLst>
            <pc:docMk/>
            <pc:sldMk cId="237479095" sldId="511"/>
            <ac:spMk id="23" creationId="{7D9859A2-7C54-ABB7-BE3B-26CD4F2783FE}"/>
          </ac:spMkLst>
        </pc:spChg>
        <pc:spChg chg="mod">
          <ac:chgData name="Minh Tran" userId="59ade502-7af3-4e1d-b883-7a9e2f25f753" providerId="ADAL" clId="{B27C2AB0-6E6F-4507-9BBA-84CD93A8B44E}" dt="2023-08-22T03:32:12.778" v="17859"/>
          <ac:spMkLst>
            <pc:docMk/>
            <pc:sldMk cId="237479095" sldId="511"/>
            <ac:spMk id="24" creationId="{84D2BC2E-0DDC-CC0D-4963-C595305963B0}"/>
          </ac:spMkLst>
        </pc:spChg>
        <pc:spChg chg="mod">
          <ac:chgData name="Minh Tran" userId="59ade502-7af3-4e1d-b883-7a9e2f25f753" providerId="ADAL" clId="{B27C2AB0-6E6F-4507-9BBA-84CD93A8B44E}" dt="2023-08-22T03:32:12.778" v="17859"/>
          <ac:spMkLst>
            <pc:docMk/>
            <pc:sldMk cId="237479095" sldId="511"/>
            <ac:spMk id="25" creationId="{C1DC1078-7367-6109-3ACC-0FB49A32E813}"/>
          </ac:spMkLst>
        </pc:spChg>
        <pc:spChg chg="mod">
          <ac:chgData name="Minh Tran" userId="59ade502-7af3-4e1d-b883-7a9e2f25f753" providerId="ADAL" clId="{B27C2AB0-6E6F-4507-9BBA-84CD93A8B44E}" dt="2023-08-22T03:32:12.778" v="17859"/>
          <ac:spMkLst>
            <pc:docMk/>
            <pc:sldMk cId="237479095" sldId="511"/>
            <ac:spMk id="26" creationId="{8F56C36A-9B35-7000-CF3F-3DE340C17F23}"/>
          </ac:spMkLst>
        </pc:spChg>
        <pc:spChg chg="mod">
          <ac:chgData name="Minh Tran" userId="59ade502-7af3-4e1d-b883-7a9e2f25f753" providerId="ADAL" clId="{B27C2AB0-6E6F-4507-9BBA-84CD93A8B44E}" dt="2023-08-22T03:32:12.778" v="17859"/>
          <ac:spMkLst>
            <pc:docMk/>
            <pc:sldMk cId="237479095" sldId="511"/>
            <ac:spMk id="27" creationId="{AA380E6F-3158-F439-6701-73E037F9A2B9}"/>
          </ac:spMkLst>
        </pc:spChg>
        <pc:spChg chg="mod">
          <ac:chgData name="Minh Tran" userId="59ade502-7af3-4e1d-b883-7a9e2f25f753" providerId="ADAL" clId="{B27C2AB0-6E6F-4507-9BBA-84CD93A8B44E}" dt="2023-08-22T03:32:18.628" v="17861"/>
          <ac:spMkLst>
            <pc:docMk/>
            <pc:sldMk cId="237479095" sldId="511"/>
            <ac:spMk id="30" creationId="{9F55F66D-14CD-64F4-F04C-09F2BC40ED3D}"/>
          </ac:spMkLst>
        </pc:spChg>
        <pc:spChg chg="mod">
          <ac:chgData name="Minh Tran" userId="59ade502-7af3-4e1d-b883-7a9e2f25f753" providerId="ADAL" clId="{B27C2AB0-6E6F-4507-9BBA-84CD93A8B44E}" dt="2023-08-22T03:32:18.628" v="17861"/>
          <ac:spMkLst>
            <pc:docMk/>
            <pc:sldMk cId="237479095" sldId="511"/>
            <ac:spMk id="32" creationId="{5538DD01-0C8F-C2DE-B0F5-7E23DA3C235C}"/>
          </ac:spMkLst>
        </pc:spChg>
        <pc:spChg chg="mod">
          <ac:chgData name="Minh Tran" userId="59ade502-7af3-4e1d-b883-7a9e2f25f753" providerId="ADAL" clId="{B27C2AB0-6E6F-4507-9BBA-84CD93A8B44E}" dt="2023-08-22T03:32:18.628" v="17861"/>
          <ac:spMkLst>
            <pc:docMk/>
            <pc:sldMk cId="237479095" sldId="511"/>
            <ac:spMk id="33" creationId="{E21DDD84-92E1-A3B7-9A72-634C0856F2A1}"/>
          </ac:spMkLst>
        </pc:spChg>
        <pc:spChg chg="mod">
          <ac:chgData name="Minh Tran" userId="59ade502-7af3-4e1d-b883-7a9e2f25f753" providerId="ADAL" clId="{B27C2AB0-6E6F-4507-9BBA-84CD93A8B44E}" dt="2023-08-22T03:32:18.628" v="17861"/>
          <ac:spMkLst>
            <pc:docMk/>
            <pc:sldMk cId="237479095" sldId="511"/>
            <ac:spMk id="34" creationId="{C97246A7-B72A-AA42-1865-0735565D0FE4}"/>
          </ac:spMkLst>
        </pc:spChg>
        <pc:spChg chg="mod">
          <ac:chgData name="Minh Tran" userId="59ade502-7af3-4e1d-b883-7a9e2f25f753" providerId="ADAL" clId="{B27C2AB0-6E6F-4507-9BBA-84CD93A8B44E}" dt="2023-08-22T03:32:18.628" v="17861"/>
          <ac:spMkLst>
            <pc:docMk/>
            <pc:sldMk cId="237479095" sldId="511"/>
            <ac:spMk id="35" creationId="{5409B143-15DB-C939-69DF-6EE50137357E}"/>
          </ac:spMkLst>
        </pc:spChg>
        <pc:spChg chg="mod">
          <ac:chgData name="Minh Tran" userId="59ade502-7af3-4e1d-b883-7a9e2f25f753" providerId="ADAL" clId="{B27C2AB0-6E6F-4507-9BBA-84CD93A8B44E}" dt="2023-08-22T03:32:18.628" v="17861"/>
          <ac:spMkLst>
            <pc:docMk/>
            <pc:sldMk cId="237479095" sldId="511"/>
            <ac:spMk id="36" creationId="{8C09F5E6-9B6A-77FD-2E8E-A77F392C3EC3}"/>
          </ac:spMkLst>
        </pc:spChg>
        <pc:spChg chg="mod">
          <ac:chgData name="Minh Tran" userId="59ade502-7af3-4e1d-b883-7a9e2f25f753" providerId="ADAL" clId="{B27C2AB0-6E6F-4507-9BBA-84CD93A8B44E}" dt="2023-08-22T03:32:18.628" v="17861"/>
          <ac:spMkLst>
            <pc:docMk/>
            <pc:sldMk cId="237479095" sldId="511"/>
            <ac:spMk id="37" creationId="{A03F9454-1FF2-1CE0-CC6F-DCAEFB85ACF1}"/>
          </ac:spMkLst>
        </pc:spChg>
        <pc:spChg chg="mod">
          <ac:chgData name="Minh Tran" userId="59ade502-7af3-4e1d-b883-7a9e2f25f753" providerId="ADAL" clId="{B27C2AB0-6E6F-4507-9BBA-84CD93A8B44E}" dt="2023-08-22T03:32:18.628" v="17861"/>
          <ac:spMkLst>
            <pc:docMk/>
            <pc:sldMk cId="237479095" sldId="511"/>
            <ac:spMk id="38" creationId="{08F46518-5C7E-7F76-D987-4FE7B83874FE}"/>
          </ac:spMkLst>
        </pc:spChg>
        <pc:spChg chg="mod">
          <ac:chgData name="Minh Tran" userId="59ade502-7af3-4e1d-b883-7a9e2f25f753" providerId="ADAL" clId="{B27C2AB0-6E6F-4507-9BBA-84CD93A8B44E}" dt="2023-08-22T03:32:18.628" v="17861"/>
          <ac:spMkLst>
            <pc:docMk/>
            <pc:sldMk cId="237479095" sldId="511"/>
            <ac:spMk id="41" creationId="{02B2D51A-9443-0C9E-D517-88B92F431B72}"/>
          </ac:spMkLst>
        </pc:spChg>
        <pc:spChg chg="mod">
          <ac:chgData name="Minh Tran" userId="59ade502-7af3-4e1d-b883-7a9e2f25f753" providerId="ADAL" clId="{B27C2AB0-6E6F-4507-9BBA-84CD93A8B44E}" dt="2023-08-22T03:32:18.628" v="17861"/>
          <ac:spMkLst>
            <pc:docMk/>
            <pc:sldMk cId="237479095" sldId="511"/>
            <ac:spMk id="43" creationId="{F27A2973-AC34-46F9-7798-6D1C2DE24A0B}"/>
          </ac:spMkLst>
        </pc:spChg>
        <pc:spChg chg="mod">
          <ac:chgData name="Minh Tran" userId="59ade502-7af3-4e1d-b883-7a9e2f25f753" providerId="ADAL" clId="{B27C2AB0-6E6F-4507-9BBA-84CD93A8B44E}" dt="2023-08-22T03:32:18.628" v="17861"/>
          <ac:spMkLst>
            <pc:docMk/>
            <pc:sldMk cId="237479095" sldId="511"/>
            <ac:spMk id="44" creationId="{A8F705CD-E4D7-930C-0757-8FD5D1FFC058}"/>
          </ac:spMkLst>
        </pc:spChg>
        <pc:spChg chg="mod">
          <ac:chgData name="Minh Tran" userId="59ade502-7af3-4e1d-b883-7a9e2f25f753" providerId="ADAL" clId="{B27C2AB0-6E6F-4507-9BBA-84CD93A8B44E}" dt="2023-08-22T03:32:18.628" v="17861"/>
          <ac:spMkLst>
            <pc:docMk/>
            <pc:sldMk cId="237479095" sldId="511"/>
            <ac:spMk id="45" creationId="{F86230C3-26B1-0C13-A10B-99B7B4A17F1A}"/>
          </ac:spMkLst>
        </pc:spChg>
        <pc:spChg chg="mod">
          <ac:chgData name="Minh Tran" userId="59ade502-7af3-4e1d-b883-7a9e2f25f753" providerId="ADAL" clId="{B27C2AB0-6E6F-4507-9BBA-84CD93A8B44E}" dt="2023-08-22T03:32:18.628" v="17861"/>
          <ac:spMkLst>
            <pc:docMk/>
            <pc:sldMk cId="237479095" sldId="511"/>
            <ac:spMk id="46" creationId="{A6BA0142-6D23-4636-91B7-46B60A276991}"/>
          </ac:spMkLst>
        </pc:spChg>
        <pc:spChg chg="mod">
          <ac:chgData name="Minh Tran" userId="59ade502-7af3-4e1d-b883-7a9e2f25f753" providerId="ADAL" clId="{B27C2AB0-6E6F-4507-9BBA-84CD93A8B44E}" dt="2023-08-22T03:32:18.628" v="17861"/>
          <ac:spMkLst>
            <pc:docMk/>
            <pc:sldMk cId="237479095" sldId="511"/>
            <ac:spMk id="47" creationId="{273AA974-E096-0A56-106F-B7C4AA4A4F84}"/>
          </ac:spMkLst>
        </pc:spChg>
        <pc:spChg chg="mod">
          <ac:chgData name="Minh Tran" userId="59ade502-7af3-4e1d-b883-7a9e2f25f753" providerId="ADAL" clId="{B27C2AB0-6E6F-4507-9BBA-84CD93A8B44E}" dt="2023-08-22T03:32:18.628" v="17861"/>
          <ac:spMkLst>
            <pc:docMk/>
            <pc:sldMk cId="237479095" sldId="511"/>
            <ac:spMk id="48" creationId="{FAEB36CE-5AD1-6F28-178D-25543F766ED3}"/>
          </ac:spMkLst>
        </pc:spChg>
        <pc:spChg chg="mod">
          <ac:chgData name="Minh Tran" userId="59ade502-7af3-4e1d-b883-7a9e2f25f753" providerId="ADAL" clId="{B27C2AB0-6E6F-4507-9BBA-84CD93A8B44E}" dt="2023-08-22T03:32:18.628" v="17861"/>
          <ac:spMkLst>
            <pc:docMk/>
            <pc:sldMk cId="237479095" sldId="511"/>
            <ac:spMk id="49" creationId="{3CC3B2EE-3939-AD94-FA24-3F87A42D270D}"/>
          </ac:spMkLst>
        </pc:spChg>
        <pc:spChg chg="mod">
          <ac:chgData name="Minh Tran" userId="59ade502-7af3-4e1d-b883-7a9e2f25f753" providerId="ADAL" clId="{B27C2AB0-6E6F-4507-9BBA-84CD93A8B44E}" dt="2023-08-22T03:32:18.628" v="17861"/>
          <ac:spMkLst>
            <pc:docMk/>
            <pc:sldMk cId="237479095" sldId="511"/>
            <ac:spMk id="50" creationId="{7EA3604E-2708-DD08-7D25-A13A84D386F4}"/>
          </ac:spMkLst>
        </pc:spChg>
        <pc:spChg chg="mod">
          <ac:chgData name="Minh Tran" userId="59ade502-7af3-4e1d-b883-7a9e2f25f753" providerId="ADAL" clId="{B27C2AB0-6E6F-4507-9BBA-84CD93A8B44E}" dt="2023-08-22T03:32:18.628" v="17861"/>
          <ac:spMkLst>
            <pc:docMk/>
            <pc:sldMk cId="237479095" sldId="511"/>
            <ac:spMk id="51" creationId="{32245F60-685A-7B83-BA1C-4B3BB9B426B6}"/>
          </ac:spMkLst>
        </pc:spChg>
        <pc:spChg chg="mod">
          <ac:chgData name="Minh Tran" userId="59ade502-7af3-4e1d-b883-7a9e2f25f753" providerId="ADAL" clId="{B27C2AB0-6E6F-4507-9BBA-84CD93A8B44E}" dt="2023-08-22T03:32:18.628" v="17861"/>
          <ac:spMkLst>
            <pc:docMk/>
            <pc:sldMk cId="237479095" sldId="511"/>
            <ac:spMk id="52" creationId="{7DC8E47F-088E-F445-21D1-793517A5CEDB}"/>
          </ac:spMkLst>
        </pc:spChg>
        <pc:grpChg chg="add del mod">
          <ac:chgData name="Minh Tran" userId="59ade502-7af3-4e1d-b883-7a9e2f25f753" providerId="ADAL" clId="{B27C2AB0-6E6F-4507-9BBA-84CD93A8B44E}" dt="2023-08-22T03:32:18.613" v="17860"/>
          <ac:grpSpMkLst>
            <pc:docMk/>
            <pc:sldMk cId="237479095" sldId="511"/>
            <ac:grpSpMk id="3" creationId="{278316FD-B2A0-8D53-865D-00A063B68F64}"/>
          </ac:grpSpMkLst>
        </pc:grpChg>
        <pc:grpChg chg="mod">
          <ac:chgData name="Minh Tran" userId="59ade502-7af3-4e1d-b883-7a9e2f25f753" providerId="ADAL" clId="{B27C2AB0-6E6F-4507-9BBA-84CD93A8B44E}" dt="2023-08-22T03:32:12.778" v="17859"/>
          <ac:grpSpMkLst>
            <pc:docMk/>
            <pc:sldMk cId="237479095" sldId="511"/>
            <ac:grpSpMk id="4" creationId="{938EECAF-CD45-533A-A24B-FB14AB712F02}"/>
          </ac:grpSpMkLst>
        </pc:grpChg>
        <pc:grpChg chg="mod">
          <ac:chgData name="Minh Tran" userId="59ade502-7af3-4e1d-b883-7a9e2f25f753" providerId="ADAL" clId="{B27C2AB0-6E6F-4507-9BBA-84CD93A8B44E}" dt="2023-08-22T03:32:12.778" v="17859"/>
          <ac:grpSpMkLst>
            <pc:docMk/>
            <pc:sldMk cId="237479095" sldId="511"/>
            <ac:grpSpMk id="6" creationId="{6F23F404-A4C1-C590-7DA1-7C6A3379A66F}"/>
          </ac:grpSpMkLst>
        </pc:grpChg>
        <pc:grpChg chg="add del mod">
          <ac:chgData name="Minh Tran" userId="59ade502-7af3-4e1d-b883-7a9e2f25f753" providerId="ADAL" clId="{B27C2AB0-6E6F-4507-9BBA-84CD93A8B44E}" dt="2023-08-22T03:32:18.613" v="17860"/>
          <ac:grpSpMkLst>
            <pc:docMk/>
            <pc:sldMk cId="237479095" sldId="511"/>
            <ac:grpSpMk id="14" creationId="{78E098A9-F108-2164-EF1E-BE5F28DE1C8C}"/>
          </ac:grpSpMkLst>
        </pc:grpChg>
        <pc:grpChg chg="mod">
          <ac:chgData name="Minh Tran" userId="59ade502-7af3-4e1d-b883-7a9e2f25f753" providerId="ADAL" clId="{B27C2AB0-6E6F-4507-9BBA-84CD93A8B44E}" dt="2023-08-22T03:32:12.778" v="17859"/>
          <ac:grpSpMkLst>
            <pc:docMk/>
            <pc:sldMk cId="237479095" sldId="511"/>
            <ac:grpSpMk id="15" creationId="{D8BF9AD1-CF73-C2D3-AD9C-D8462E5F35AB}"/>
          </ac:grpSpMkLst>
        </pc:grpChg>
        <pc:grpChg chg="mod">
          <ac:chgData name="Minh Tran" userId="59ade502-7af3-4e1d-b883-7a9e2f25f753" providerId="ADAL" clId="{B27C2AB0-6E6F-4507-9BBA-84CD93A8B44E}" dt="2023-08-22T03:32:12.778" v="17859"/>
          <ac:grpSpMkLst>
            <pc:docMk/>
            <pc:sldMk cId="237479095" sldId="511"/>
            <ac:grpSpMk id="17" creationId="{021FCDD5-1B94-FE3B-0CDA-1735041AF134}"/>
          </ac:grpSpMkLst>
        </pc:grpChg>
        <pc:grpChg chg="add mod">
          <ac:chgData name="Minh Tran" userId="59ade502-7af3-4e1d-b883-7a9e2f25f753" providerId="ADAL" clId="{B27C2AB0-6E6F-4507-9BBA-84CD93A8B44E}" dt="2023-08-22T03:32:18.628" v="17861"/>
          <ac:grpSpMkLst>
            <pc:docMk/>
            <pc:sldMk cId="237479095" sldId="511"/>
            <ac:grpSpMk id="28" creationId="{092A1604-ACEE-210C-C52E-5216B9172202}"/>
          </ac:grpSpMkLst>
        </pc:grpChg>
        <pc:grpChg chg="mod">
          <ac:chgData name="Minh Tran" userId="59ade502-7af3-4e1d-b883-7a9e2f25f753" providerId="ADAL" clId="{B27C2AB0-6E6F-4507-9BBA-84CD93A8B44E}" dt="2023-08-22T03:32:18.628" v="17861"/>
          <ac:grpSpMkLst>
            <pc:docMk/>
            <pc:sldMk cId="237479095" sldId="511"/>
            <ac:grpSpMk id="29" creationId="{4F513688-C982-E496-347F-C188FA983224}"/>
          </ac:grpSpMkLst>
        </pc:grpChg>
        <pc:grpChg chg="mod">
          <ac:chgData name="Minh Tran" userId="59ade502-7af3-4e1d-b883-7a9e2f25f753" providerId="ADAL" clId="{B27C2AB0-6E6F-4507-9BBA-84CD93A8B44E}" dt="2023-08-22T03:32:18.628" v="17861"/>
          <ac:grpSpMkLst>
            <pc:docMk/>
            <pc:sldMk cId="237479095" sldId="511"/>
            <ac:grpSpMk id="31" creationId="{8E5D742A-5C80-B26D-FD1A-D35BA156D631}"/>
          </ac:grpSpMkLst>
        </pc:grpChg>
        <pc:grpChg chg="add mod">
          <ac:chgData name="Minh Tran" userId="59ade502-7af3-4e1d-b883-7a9e2f25f753" providerId="ADAL" clId="{B27C2AB0-6E6F-4507-9BBA-84CD93A8B44E}" dt="2023-08-22T03:32:18.628" v="17861"/>
          <ac:grpSpMkLst>
            <pc:docMk/>
            <pc:sldMk cId="237479095" sldId="511"/>
            <ac:grpSpMk id="39" creationId="{75DE7F32-4535-75B4-4176-36530A31D8BA}"/>
          </ac:grpSpMkLst>
        </pc:grpChg>
        <pc:grpChg chg="mod">
          <ac:chgData name="Minh Tran" userId="59ade502-7af3-4e1d-b883-7a9e2f25f753" providerId="ADAL" clId="{B27C2AB0-6E6F-4507-9BBA-84CD93A8B44E}" dt="2023-08-22T03:32:18.628" v="17861"/>
          <ac:grpSpMkLst>
            <pc:docMk/>
            <pc:sldMk cId="237479095" sldId="511"/>
            <ac:grpSpMk id="40" creationId="{0D595687-F2A1-EE6C-6017-BD35DFE40CFE}"/>
          </ac:grpSpMkLst>
        </pc:grpChg>
        <pc:grpChg chg="mod">
          <ac:chgData name="Minh Tran" userId="59ade502-7af3-4e1d-b883-7a9e2f25f753" providerId="ADAL" clId="{B27C2AB0-6E6F-4507-9BBA-84CD93A8B44E}" dt="2023-08-22T03:32:18.628" v="17861"/>
          <ac:grpSpMkLst>
            <pc:docMk/>
            <pc:sldMk cId="237479095" sldId="511"/>
            <ac:grpSpMk id="42" creationId="{F56B815A-CB54-10A4-627B-A00DC813D218}"/>
          </ac:grpSpMkLst>
        </pc:grpChg>
      </pc:sldChg>
      <pc:sldChg chg="addSp delSp modSp new mod modTransition">
        <pc:chgData name="Minh Tran" userId="59ade502-7af3-4e1d-b883-7a9e2f25f753" providerId="ADAL" clId="{B27C2AB0-6E6F-4507-9BBA-84CD93A8B44E}" dt="2023-08-22T04:51:39.447" v="18089"/>
        <pc:sldMkLst>
          <pc:docMk/>
          <pc:sldMk cId="2346394891" sldId="512"/>
        </pc:sldMkLst>
        <pc:spChg chg="mod">
          <ac:chgData name="Minh Tran" userId="59ade502-7af3-4e1d-b883-7a9e2f25f753" providerId="ADAL" clId="{B27C2AB0-6E6F-4507-9BBA-84CD93A8B44E}" dt="2023-08-22T03:33:07.492" v="17869"/>
          <ac:spMkLst>
            <pc:docMk/>
            <pc:sldMk cId="2346394891" sldId="512"/>
            <ac:spMk id="2" creationId="{F17B324E-8B59-03D3-CE6D-DD2270108189}"/>
          </ac:spMkLst>
        </pc:spChg>
        <pc:spChg chg="mod">
          <ac:chgData name="Minh Tran" userId="59ade502-7af3-4e1d-b883-7a9e2f25f753" providerId="ADAL" clId="{B27C2AB0-6E6F-4507-9BBA-84CD93A8B44E}" dt="2023-08-22T03:32:56.541" v="17866"/>
          <ac:spMkLst>
            <pc:docMk/>
            <pc:sldMk cId="2346394891" sldId="512"/>
            <ac:spMk id="4" creationId="{AA19CE7F-2D17-756E-4CC1-1D91EF4798D0}"/>
          </ac:spMkLst>
        </pc:spChg>
        <pc:spChg chg="mod">
          <ac:chgData name="Minh Tran" userId="59ade502-7af3-4e1d-b883-7a9e2f25f753" providerId="ADAL" clId="{B27C2AB0-6E6F-4507-9BBA-84CD93A8B44E}" dt="2023-08-22T03:32:56.541" v="17866"/>
          <ac:spMkLst>
            <pc:docMk/>
            <pc:sldMk cId="2346394891" sldId="512"/>
            <ac:spMk id="5" creationId="{549ED99E-F028-20FC-55CA-6E6A40957D2A}"/>
          </ac:spMkLst>
        </pc:spChg>
        <pc:spChg chg="mod">
          <ac:chgData name="Minh Tran" userId="59ade502-7af3-4e1d-b883-7a9e2f25f753" providerId="ADAL" clId="{B27C2AB0-6E6F-4507-9BBA-84CD93A8B44E}" dt="2023-08-22T03:32:56.541" v="17866"/>
          <ac:spMkLst>
            <pc:docMk/>
            <pc:sldMk cId="2346394891" sldId="512"/>
            <ac:spMk id="11" creationId="{86213AC8-91C7-6D70-555C-3BFC0F4008D1}"/>
          </ac:spMkLst>
        </pc:spChg>
        <pc:spChg chg="mod">
          <ac:chgData name="Minh Tran" userId="59ade502-7af3-4e1d-b883-7a9e2f25f753" providerId="ADAL" clId="{B27C2AB0-6E6F-4507-9BBA-84CD93A8B44E}" dt="2023-08-22T03:32:56.541" v="17866"/>
          <ac:spMkLst>
            <pc:docMk/>
            <pc:sldMk cId="2346394891" sldId="512"/>
            <ac:spMk id="13" creationId="{CFFF7A1A-1588-AFD4-8892-90E616EA3D62}"/>
          </ac:spMkLst>
        </pc:spChg>
        <pc:spChg chg="mod">
          <ac:chgData name="Minh Tran" userId="59ade502-7af3-4e1d-b883-7a9e2f25f753" providerId="ADAL" clId="{B27C2AB0-6E6F-4507-9BBA-84CD93A8B44E}" dt="2023-08-22T03:32:56.541" v="17866"/>
          <ac:spMkLst>
            <pc:docMk/>
            <pc:sldMk cId="2346394891" sldId="512"/>
            <ac:spMk id="14" creationId="{EBAA676D-99C0-D722-F465-FC97D0CED4FD}"/>
          </ac:spMkLst>
        </pc:spChg>
        <pc:spChg chg="mod">
          <ac:chgData name="Minh Tran" userId="59ade502-7af3-4e1d-b883-7a9e2f25f753" providerId="ADAL" clId="{B27C2AB0-6E6F-4507-9BBA-84CD93A8B44E}" dt="2023-08-22T03:32:56.541" v="17866"/>
          <ac:spMkLst>
            <pc:docMk/>
            <pc:sldMk cId="2346394891" sldId="512"/>
            <ac:spMk id="15" creationId="{0F47F941-50D0-8DED-2164-0C96AE6B5426}"/>
          </ac:spMkLst>
        </pc:spChg>
        <pc:spChg chg="mod">
          <ac:chgData name="Minh Tran" userId="59ade502-7af3-4e1d-b883-7a9e2f25f753" providerId="ADAL" clId="{B27C2AB0-6E6F-4507-9BBA-84CD93A8B44E}" dt="2023-08-22T03:32:56.541" v="17866"/>
          <ac:spMkLst>
            <pc:docMk/>
            <pc:sldMk cId="2346394891" sldId="512"/>
            <ac:spMk id="16" creationId="{B8D7FD1D-51E6-F3B9-B764-9542BD2C3EED}"/>
          </ac:spMkLst>
        </pc:spChg>
        <pc:spChg chg="mod">
          <ac:chgData name="Minh Tran" userId="59ade502-7af3-4e1d-b883-7a9e2f25f753" providerId="ADAL" clId="{B27C2AB0-6E6F-4507-9BBA-84CD93A8B44E}" dt="2023-08-22T03:32:56.541" v="17866"/>
          <ac:spMkLst>
            <pc:docMk/>
            <pc:sldMk cId="2346394891" sldId="512"/>
            <ac:spMk id="17" creationId="{F495FCBB-3118-D867-D6CF-9BF86F1D1C15}"/>
          </ac:spMkLst>
        </pc:spChg>
        <pc:spChg chg="mod">
          <ac:chgData name="Minh Tran" userId="59ade502-7af3-4e1d-b883-7a9e2f25f753" providerId="ADAL" clId="{B27C2AB0-6E6F-4507-9BBA-84CD93A8B44E}" dt="2023-08-22T03:32:56.541" v="17866"/>
          <ac:spMkLst>
            <pc:docMk/>
            <pc:sldMk cId="2346394891" sldId="512"/>
            <ac:spMk id="18" creationId="{4838622F-B6D8-7D38-0012-79A115DF4293}"/>
          </ac:spMkLst>
        </pc:spChg>
        <pc:spChg chg="mod">
          <ac:chgData name="Minh Tran" userId="59ade502-7af3-4e1d-b883-7a9e2f25f753" providerId="ADAL" clId="{B27C2AB0-6E6F-4507-9BBA-84CD93A8B44E}" dt="2023-08-22T03:32:56.541" v="17866"/>
          <ac:spMkLst>
            <pc:docMk/>
            <pc:sldMk cId="2346394891" sldId="512"/>
            <ac:spMk id="19" creationId="{1C8CA2FD-1ABC-B361-088C-42EA18C190B5}"/>
          </ac:spMkLst>
        </pc:spChg>
        <pc:spChg chg="mod">
          <ac:chgData name="Minh Tran" userId="59ade502-7af3-4e1d-b883-7a9e2f25f753" providerId="ADAL" clId="{B27C2AB0-6E6F-4507-9BBA-84CD93A8B44E}" dt="2023-08-22T03:32:56.541" v="17866"/>
          <ac:spMkLst>
            <pc:docMk/>
            <pc:sldMk cId="2346394891" sldId="512"/>
            <ac:spMk id="20" creationId="{F3AD3FBB-AC61-B5CA-2DB9-BCCFC75EC472}"/>
          </ac:spMkLst>
        </pc:spChg>
        <pc:spChg chg="mod">
          <ac:chgData name="Minh Tran" userId="59ade502-7af3-4e1d-b883-7a9e2f25f753" providerId="ADAL" clId="{B27C2AB0-6E6F-4507-9BBA-84CD93A8B44E}" dt="2023-08-22T03:32:56.541" v="17866"/>
          <ac:spMkLst>
            <pc:docMk/>
            <pc:sldMk cId="2346394891" sldId="512"/>
            <ac:spMk id="21" creationId="{8E504133-A1BB-0256-4E33-E556D04A2D5A}"/>
          </ac:spMkLst>
        </pc:spChg>
        <pc:spChg chg="mod">
          <ac:chgData name="Minh Tran" userId="59ade502-7af3-4e1d-b883-7a9e2f25f753" providerId="ADAL" clId="{B27C2AB0-6E6F-4507-9BBA-84CD93A8B44E}" dt="2023-08-22T03:32:56.541" v="17866"/>
          <ac:spMkLst>
            <pc:docMk/>
            <pc:sldMk cId="2346394891" sldId="512"/>
            <ac:spMk id="22" creationId="{8DE38404-C2C1-0A4B-DE8A-8CC5D70F6E75}"/>
          </ac:spMkLst>
        </pc:spChg>
        <pc:spChg chg="mod">
          <ac:chgData name="Minh Tran" userId="59ade502-7af3-4e1d-b883-7a9e2f25f753" providerId="ADAL" clId="{B27C2AB0-6E6F-4507-9BBA-84CD93A8B44E}" dt="2023-08-22T03:32:56.541" v="17866"/>
          <ac:spMkLst>
            <pc:docMk/>
            <pc:sldMk cId="2346394891" sldId="512"/>
            <ac:spMk id="24" creationId="{821C41D0-8D4C-6E6B-C862-40D7D7B461A8}"/>
          </ac:spMkLst>
        </pc:spChg>
        <pc:spChg chg="mod">
          <ac:chgData name="Minh Tran" userId="59ade502-7af3-4e1d-b883-7a9e2f25f753" providerId="ADAL" clId="{B27C2AB0-6E6F-4507-9BBA-84CD93A8B44E}" dt="2023-08-22T03:32:56.541" v="17866"/>
          <ac:spMkLst>
            <pc:docMk/>
            <pc:sldMk cId="2346394891" sldId="512"/>
            <ac:spMk id="25" creationId="{D308B446-9094-3C35-AAD6-CD1568F6AE65}"/>
          </ac:spMkLst>
        </pc:spChg>
        <pc:spChg chg="mod">
          <ac:chgData name="Minh Tran" userId="59ade502-7af3-4e1d-b883-7a9e2f25f753" providerId="ADAL" clId="{B27C2AB0-6E6F-4507-9BBA-84CD93A8B44E}" dt="2023-08-22T03:32:56.541" v="17866"/>
          <ac:spMkLst>
            <pc:docMk/>
            <pc:sldMk cId="2346394891" sldId="512"/>
            <ac:spMk id="26" creationId="{627FFCBE-A6CE-2435-2305-836CFE9D0D10}"/>
          </ac:spMkLst>
        </pc:spChg>
        <pc:spChg chg="mod">
          <ac:chgData name="Minh Tran" userId="59ade502-7af3-4e1d-b883-7a9e2f25f753" providerId="ADAL" clId="{B27C2AB0-6E6F-4507-9BBA-84CD93A8B44E}" dt="2023-08-22T03:32:56.541" v="17866"/>
          <ac:spMkLst>
            <pc:docMk/>
            <pc:sldMk cId="2346394891" sldId="512"/>
            <ac:spMk id="27" creationId="{C1377057-DCA6-4DBB-B9D3-DD806CDF1D4B}"/>
          </ac:spMkLst>
        </pc:spChg>
        <pc:spChg chg="mod">
          <ac:chgData name="Minh Tran" userId="59ade502-7af3-4e1d-b883-7a9e2f25f753" providerId="ADAL" clId="{B27C2AB0-6E6F-4507-9BBA-84CD93A8B44E}" dt="2023-08-22T03:32:56.541" v="17866"/>
          <ac:spMkLst>
            <pc:docMk/>
            <pc:sldMk cId="2346394891" sldId="512"/>
            <ac:spMk id="28" creationId="{FF83D5E7-6A27-4EAD-E068-8E603B39BDCF}"/>
          </ac:spMkLst>
        </pc:spChg>
        <pc:spChg chg="mod">
          <ac:chgData name="Minh Tran" userId="59ade502-7af3-4e1d-b883-7a9e2f25f753" providerId="ADAL" clId="{B27C2AB0-6E6F-4507-9BBA-84CD93A8B44E}" dt="2023-08-22T03:32:56.541" v="17866"/>
          <ac:spMkLst>
            <pc:docMk/>
            <pc:sldMk cId="2346394891" sldId="512"/>
            <ac:spMk id="29" creationId="{44129C0A-EA07-913C-4BB8-3049B5CADE8A}"/>
          </ac:spMkLst>
        </pc:spChg>
        <pc:spChg chg="mod">
          <ac:chgData name="Minh Tran" userId="59ade502-7af3-4e1d-b883-7a9e2f25f753" providerId="ADAL" clId="{B27C2AB0-6E6F-4507-9BBA-84CD93A8B44E}" dt="2023-08-22T03:32:56.541" v="17866"/>
          <ac:spMkLst>
            <pc:docMk/>
            <pc:sldMk cId="2346394891" sldId="512"/>
            <ac:spMk id="30" creationId="{4C518F84-0851-6938-1DBF-689FEEA718AE}"/>
          </ac:spMkLst>
        </pc:spChg>
        <pc:spChg chg="mod">
          <ac:chgData name="Minh Tran" userId="59ade502-7af3-4e1d-b883-7a9e2f25f753" providerId="ADAL" clId="{B27C2AB0-6E6F-4507-9BBA-84CD93A8B44E}" dt="2023-08-22T03:33:00.139" v="17868"/>
          <ac:spMkLst>
            <pc:docMk/>
            <pc:sldMk cId="2346394891" sldId="512"/>
            <ac:spMk id="32" creationId="{ABA64D30-A2FE-64D4-1A4A-F677791539FA}"/>
          </ac:spMkLst>
        </pc:spChg>
        <pc:spChg chg="mod">
          <ac:chgData name="Minh Tran" userId="59ade502-7af3-4e1d-b883-7a9e2f25f753" providerId="ADAL" clId="{B27C2AB0-6E6F-4507-9BBA-84CD93A8B44E}" dt="2023-08-22T03:33:00.139" v="17868"/>
          <ac:spMkLst>
            <pc:docMk/>
            <pc:sldMk cId="2346394891" sldId="512"/>
            <ac:spMk id="33" creationId="{DCE412E2-543A-65ED-5763-F6E53DFF44C9}"/>
          </ac:spMkLst>
        </pc:spChg>
        <pc:spChg chg="mod">
          <ac:chgData name="Minh Tran" userId="59ade502-7af3-4e1d-b883-7a9e2f25f753" providerId="ADAL" clId="{B27C2AB0-6E6F-4507-9BBA-84CD93A8B44E}" dt="2023-08-22T03:33:00.139" v="17868"/>
          <ac:spMkLst>
            <pc:docMk/>
            <pc:sldMk cId="2346394891" sldId="512"/>
            <ac:spMk id="39" creationId="{3F7211B4-11C3-E7B9-9D70-3E8FCD8F96FD}"/>
          </ac:spMkLst>
        </pc:spChg>
        <pc:spChg chg="mod">
          <ac:chgData name="Minh Tran" userId="59ade502-7af3-4e1d-b883-7a9e2f25f753" providerId="ADAL" clId="{B27C2AB0-6E6F-4507-9BBA-84CD93A8B44E}" dt="2023-08-22T03:33:00.139" v="17868"/>
          <ac:spMkLst>
            <pc:docMk/>
            <pc:sldMk cId="2346394891" sldId="512"/>
            <ac:spMk id="41" creationId="{27DD7891-FA97-B549-44BB-C8A5B4201ED4}"/>
          </ac:spMkLst>
        </pc:spChg>
        <pc:spChg chg="mod">
          <ac:chgData name="Minh Tran" userId="59ade502-7af3-4e1d-b883-7a9e2f25f753" providerId="ADAL" clId="{B27C2AB0-6E6F-4507-9BBA-84CD93A8B44E}" dt="2023-08-22T03:33:00.139" v="17868"/>
          <ac:spMkLst>
            <pc:docMk/>
            <pc:sldMk cId="2346394891" sldId="512"/>
            <ac:spMk id="42" creationId="{04251CD1-6B16-C0B8-7259-BAFE6FC84282}"/>
          </ac:spMkLst>
        </pc:spChg>
        <pc:spChg chg="mod">
          <ac:chgData name="Minh Tran" userId="59ade502-7af3-4e1d-b883-7a9e2f25f753" providerId="ADAL" clId="{B27C2AB0-6E6F-4507-9BBA-84CD93A8B44E}" dt="2023-08-22T03:33:00.139" v="17868"/>
          <ac:spMkLst>
            <pc:docMk/>
            <pc:sldMk cId="2346394891" sldId="512"/>
            <ac:spMk id="43" creationId="{1F471081-9F92-EA95-C797-4D8A81E94525}"/>
          </ac:spMkLst>
        </pc:spChg>
        <pc:spChg chg="mod">
          <ac:chgData name="Minh Tran" userId="59ade502-7af3-4e1d-b883-7a9e2f25f753" providerId="ADAL" clId="{B27C2AB0-6E6F-4507-9BBA-84CD93A8B44E}" dt="2023-08-22T03:33:00.139" v="17868"/>
          <ac:spMkLst>
            <pc:docMk/>
            <pc:sldMk cId="2346394891" sldId="512"/>
            <ac:spMk id="44" creationId="{A6861592-1DAE-D7DA-5A71-9EB353A63F4E}"/>
          </ac:spMkLst>
        </pc:spChg>
        <pc:spChg chg="mod">
          <ac:chgData name="Minh Tran" userId="59ade502-7af3-4e1d-b883-7a9e2f25f753" providerId="ADAL" clId="{B27C2AB0-6E6F-4507-9BBA-84CD93A8B44E}" dt="2023-08-22T03:33:00.139" v="17868"/>
          <ac:spMkLst>
            <pc:docMk/>
            <pc:sldMk cId="2346394891" sldId="512"/>
            <ac:spMk id="45" creationId="{7412FA29-E944-5495-36CC-FD8876B87002}"/>
          </ac:spMkLst>
        </pc:spChg>
        <pc:spChg chg="mod">
          <ac:chgData name="Minh Tran" userId="59ade502-7af3-4e1d-b883-7a9e2f25f753" providerId="ADAL" clId="{B27C2AB0-6E6F-4507-9BBA-84CD93A8B44E}" dt="2023-08-22T03:33:00.139" v="17868"/>
          <ac:spMkLst>
            <pc:docMk/>
            <pc:sldMk cId="2346394891" sldId="512"/>
            <ac:spMk id="46" creationId="{57796CC8-DED6-078B-5133-EDCD6F2048E0}"/>
          </ac:spMkLst>
        </pc:spChg>
        <pc:spChg chg="mod">
          <ac:chgData name="Minh Tran" userId="59ade502-7af3-4e1d-b883-7a9e2f25f753" providerId="ADAL" clId="{B27C2AB0-6E6F-4507-9BBA-84CD93A8B44E}" dt="2023-08-22T03:33:00.139" v="17868"/>
          <ac:spMkLst>
            <pc:docMk/>
            <pc:sldMk cId="2346394891" sldId="512"/>
            <ac:spMk id="47" creationId="{E6769407-36E0-56F0-164D-D169E4BF9932}"/>
          </ac:spMkLst>
        </pc:spChg>
        <pc:spChg chg="mod">
          <ac:chgData name="Minh Tran" userId="59ade502-7af3-4e1d-b883-7a9e2f25f753" providerId="ADAL" clId="{B27C2AB0-6E6F-4507-9BBA-84CD93A8B44E}" dt="2023-08-22T03:33:00.139" v="17868"/>
          <ac:spMkLst>
            <pc:docMk/>
            <pc:sldMk cId="2346394891" sldId="512"/>
            <ac:spMk id="48" creationId="{918E659B-901D-4834-2698-B163C8DFA6FE}"/>
          </ac:spMkLst>
        </pc:spChg>
        <pc:spChg chg="mod">
          <ac:chgData name="Minh Tran" userId="59ade502-7af3-4e1d-b883-7a9e2f25f753" providerId="ADAL" clId="{B27C2AB0-6E6F-4507-9BBA-84CD93A8B44E}" dt="2023-08-22T03:33:00.139" v="17868"/>
          <ac:spMkLst>
            <pc:docMk/>
            <pc:sldMk cId="2346394891" sldId="512"/>
            <ac:spMk id="49" creationId="{7CA3F156-CA25-CB3E-92D7-74791EDCE970}"/>
          </ac:spMkLst>
        </pc:spChg>
        <pc:spChg chg="mod">
          <ac:chgData name="Minh Tran" userId="59ade502-7af3-4e1d-b883-7a9e2f25f753" providerId="ADAL" clId="{B27C2AB0-6E6F-4507-9BBA-84CD93A8B44E}" dt="2023-08-22T03:33:00.139" v="17868"/>
          <ac:spMkLst>
            <pc:docMk/>
            <pc:sldMk cId="2346394891" sldId="512"/>
            <ac:spMk id="50" creationId="{CB870346-A209-83A2-5F91-7A6A35B46015}"/>
          </ac:spMkLst>
        </pc:spChg>
        <pc:spChg chg="mod">
          <ac:chgData name="Minh Tran" userId="59ade502-7af3-4e1d-b883-7a9e2f25f753" providerId="ADAL" clId="{B27C2AB0-6E6F-4507-9BBA-84CD93A8B44E}" dt="2023-08-22T03:33:00.139" v="17868"/>
          <ac:spMkLst>
            <pc:docMk/>
            <pc:sldMk cId="2346394891" sldId="512"/>
            <ac:spMk id="52" creationId="{9D7B7C1A-14C9-225B-8168-01412D352FF9}"/>
          </ac:spMkLst>
        </pc:spChg>
        <pc:spChg chg="mod">
          <ac:chgData name="Minh Tran" userId="59ade502-7af3-4e1d-b883-7a9e2f25f753" providerId="ADAL" clId="{B27C2AB0-6E6F-4507-9BBA-84CD93A8B44E}" dt="2023-08-22T03:33:00.139" v="17868"/>
          <ac:spMkLst>
            <pc:docMk/>
            <pc:sldMk cId="2346394891" sldId="512"/>
            <ac:spMk id="53" creationId="{FF17F1C7-B2E8-ED54-CBE7-6C6BDB9E67F0}"/>
          </ac:spMkLst>
        </pc:spChg>
        <pc:spChg chg="mod">
          <ac:chgData name="Minh Tran" userId="59ade502-7af3-4e1d-b883-7a9e2f25f753" providerId="ADAL" clId="{B27C2AB0-6E6F-4507-9BBA-84CD93A8B44E}" dt="2023-08-22T03:33:00.139" v="17868"/>
          <ac:spMkLst>
            <pc:docMk/>
            <pc:sldMk cId="2346394891" sldId="512"/>
            <ac:spMk id="54" creationId="{936B6E82-7DFE-0BCD-86E1-3A5207E43FA4}"/>
          </ac:spMkLst>
        </pc:spChg>
        <pc:spChg chg="mod">
          <ac:chgData name="Minh Tran" userId="59ade502-7af3-4e1d-b883-7a9e2f25f753" providerId="ADAL" clId="{B27C2AB0-6E6F-4507-9BBA-84CD93A8B44E}" dt="2023-08-22T03:33:00.139" v="17868"/>
          <ac:spMkLst>
            <pc:docMk/>
            <pc:sldMk cId="2346394891" sldId="512"/>
            <ac:spMk id="55" creationId="{B143280B-455A-BBFB-C11F-C5DC64D6258B}"/>
          </ac:spMkLst>
        </pc:spChg>
        <pc:spChg chg="mod">
          <ac:chgData name="Minh Tran" userId="59ade502-7af3-4e1d-b883-7a9e2f25f753" providerId="ADAL" clId="{B27C2AB0-6E6F-4507-9BBA-84CD93A8B44E}" dt="2023-08-22T03:33:00.139" v="17868"/>
          <ac:spMkLst>
            <pc:docMk/>
            <pc:sldMk cId="2346394891" sldId="512"/>
            <ac:spMk id="56" creationId="{5BA4E009-7645-7741-8D3D-F0E97F940812}"/>
          </ac:spMkLst>
        </pc:spChg>
        <pc:spChg chg="mod">
          <ac:chgData name="Minh Tran" userId="59ade502-7af3-4e1d-b883-7a9e2f25f753" providerId="ADAL" clId="{B27C2AB0-6E6F-4507-9BBA-84CD93A8B44E}" dt="2023-08-22T03:33:00.139" v="17868"/>
          <ac:spMkLst>
            <pc:docMk/>
            <pc:sldMk cId="2346394891" sldId="512"/>
            <ac:spMk id="57" creationId="{727C27CF-0297-6AE5-9366-19A662F6F3CD}"/>
          </ac:spMkLst>
        </pc:spChg>
        <pc:spChg chg="mod">
          <ac:chgData name="Minh Tran" userId="59ade502-7af3-4e1d-b883-7a9e2f25f753" providerId="ADAL" clId="{B27C2AB0-6E6F-4507-9BBA-84CD93A8B44E}" dt="2023-08-22T03:33:00.139" v="17868"/>
          <ac:spMkLst>
            <pc:docMk/>
            <pc:sldMk cId="2346394891" sldId="512"/>
            <ac:spMk id="58" creationId="{7174E12C-30CA-5B00-F91C-897E34BAC04C}"/>
          </ac:spMkLst>
        </pc:spChg>
        <pc:grpChg chg="add del mod">
          <ac:chgData name="Minh Tran" userId="59ade502-7af3-4e1d-b883-7a9e2f25f753" providerId="ADAL" clId="{B27C2AB0-6E6F-4507-9BBA-84CD93A8B44E}" dt="2023-08-22T03:33:00.105" v="17867"/>
          <ac:grpSpMkLst>
            <pc:docMk/>
            <pc:sldMk cId="2346394891" sldId="512"/>
            <ac:grpSpMk id="3" creationId="{3D4E2459-73C6-B465-F21B-750B2127C46F}"/>
          </ac:grpSpMkLst>
        </pc:grpChg>
        <pc:grpChg chg="mod">
          <ac:chgData name="Minh Tran" userId="59ade502-7af3-4e1d-b883-7a9e2f25f753" providerId="ADAL" clId="{B27C2AB0-6E6F-4507-9BBA-84CD93A8B44E}" dt="2023-08-22T03:32:56.541" v="17866"/>
          <ac:grpSpMkLst>
            <pc:docMk/>
            <pc:sldMk cId="2346394891" sldId="512"/>
            <ac:grpSpMk id="6" creationId="{A6EDB18D-8876-474A-6E9A-AF5F52A9BA0D}"/>
          </ac:grpSpMkLst>
        </pc:grpChg>
        <pc:grpChg chg="mod">
          <ac:chgData name="Minh Tran" userId="59ade502-7af3-4e1d-b883-7a9e2f25f753" providerId="ADAL" clId="{B27C2AB0-6E6F-4507-9BBA-84CD93A8B44E}" dt="2023-08-22T03:32:56.541" v="17866"/>
          <ac:grpSpMkLst>
            <pc:docMk/>
            <pc:sldMk cId="2346394891" sldId="512"/>
            <ac:grpSpMk id="7" creationId="{F859DBDE-D7A1-8127-B4D9-3247A9A7138C}"/>
          </ac:grpSpMkLst>
        </pc:grpChg>
        <pc:grpChg chg="add del mod">
          <ac:chgData name="Minh Tran" userId="59ade502-7af3-4e1d-b883-7a9e2f25f753" providerId="ADAL" clId="{B27C2AB0-6E6F-4507-9BBA-84CD93A8B44E}" dt="2023-08-22T03:33:00.105" v="17867"/>
          <ac:grpSpMkLst>
            <pc:docMk/>
            <pc:sldMk cId="2346394891" sldId="512"/>
            <ac:grpSpMk id="23" creationId="{AC7FE1FF-0D43-1DC3-C61D-34DB00B2044F}"/>
          </ac:grpSpMkLst>
        </pc:grpChg>
        <pc:grpChg chg="add mod">
          <ac:chgData name="Minh Tran" userId="59ade502-7af3-4e1d-b883-7a9e2f25f753" providerId="ADAL" clId="{B27C2AB0-6E6F-4507-9BBA-84CD93A8B44E}" dt="2023-08-22T03:33:00.139" v="17868"/>
          <ac:grpSpMkLst>
            <pc:docMk/>
            <pc:sldMk cId="2346394891" sldId="512"/>
            <ac:grpSpMk id="31" creationId="{FC71375B-0A30-AFA8-2EF2-B5FED1CBE2A3}"/>
          </ac:grpSpMkLst>
        </pc:grpChg>
        <pc:grpChg chg="mod">
          <ac:chgData name="Minh Tran" userId="59ade502-7af3-4e1d-b883-7a9e2f25f753" providerId="ADAL" clId="{B27C2AB0-6E6F-4507-9BBA-84CD93A8B44E}" dt="2023-08-22T03:33:00.139" v="17868"/>
          <ac:grpSpMkLst>
            <pc:docMk/>
            <pc:sldMk cId="2346394891" sldId="512"/>
            <ac:grpSpMk id="34" creationId="{5926FB95-0D37-7679-A3E3-A648EA3B47B7}"/>
          </ac:grpSpMkLst>
        </pc:grpChg>
        <pc:grpChg chg="mod">
          <ac:chgData name="Minh Tran" userId="59ade502-7af3-4e1d-b883-7a9e2f25f753" providerId="ADAL" clId="{B27C2AB0-6E6F-4507-9BBA-84CD93A8B44E}" dt="2023-08-22T03:33:00.139" v="17868"/>
          <ac:grpSpMkLst>
            <pc:docMk/>
            <pc:sldMk cId="2346394891" sldId="512"/>
            <ac:grpSpMk id="35" creationId="{F7E07A6A-AF3A-E178-A270-B31D10823B71}"/>
          </ac:grpSpMkLst>
        </pc:grpChg>
        <pc:grpChg chg="add mod">
          <ac:chgData name="Minh Tran" userId="59ade502-7af3-4e1d-b883-7a9e2f25f753" providerId="ADAL" clId="{B27C2AB0-6E6F-4507-9BBA-84CD93A8B44E}" dt="2023-08-22T03:33:00.139" v="17868"/>
          <ac:grpSpMkLst>
            <pc:docMk/>
            <pc:sldMk cId="2346394891" sldId="512"/>
            <ac:grpSpMk id="51" creationId="{A63EBCD2-4218-9BF7-D4BB-9B348F74E2AB}"/>
          </ac:grpSpMkLst>
        </pc:grpChg>
        <pc:cxnChg chg="mod">
          <ac:chgData name="Minh Tran" userId="59ade502-7af3-4e1d-b883-7a9e2f25f753" providerId="ADAL" clId="{B27C2AB0-6E6F-4507-9BBA-84CD93A8B44E}" dt="2023-08-22T03:32:56.541" v="17866"/>
          <ac:cxnSpMkLst>
            <pc:docMk/>
            <pc:sldMk cId="2346394891" sldId="512"/>
            <ac:cxnSpMk id="8" creationId="{8B8100D6-6E8B-3B40-B87A-B7AF62B7037E}"/>
          </ac:cxnSpMkLst>
        </pc:cxnChg>
        <pc:cxnChg chg="mod">
          <ac:chgData name="Minh Tran" userId="59ade502-7af3-4e1d-b883-7a9e2f25f753" providerId="ADAL" clId="{B27C2AB0-6E6F-4507-9BBA-84CD93A8B44E}" dt="2023-08-22T03:32:56.541" v="17866"/>
          <ac:cxnSpMkLst>
            <pc:docMk/>
            <pc:sldMk cId="2346394891" sldId="512"/>
            <ac:cxnSpMk id="9" creationId="{F7E0BFC6-B8A2-0918-59D6-F535AF6377CD}"/>
          </ac:cxnSpMkLst>
        </pc:cxnChg>
        <pc:cxnChg chg="mod">
          <ac:chgData name="Minh Tran" userId="59ade502-7af3-4e1d-b883-7a9e2f25f753" providerId="ADAL" clId="{B27C2AB0-6E6F-4507-9BBA-84CD93A8B44E}" dt="2023-08-22T03:32:56.541" v="17866"/>
          <ac:cxnSpMkLst>
            <pc:docMk/>
            <pc:sldMk cId="2346394891" sldId="512"/>
            <ac:cxnSpMk id="10" creationId="{E3C4107B-A036-05ED-0DF0-3D1084FF42FC}"/>
          </ac:cxnSpMkLst>
        </pc:cxnChg>
        <pc:cxnChg chg="mod">
          <ac:chgData name="Minh Tran" userId="59ade502-7af3-4e1d-b883-7a9e2f25f753" providerId="ADAL" clId="{B27C2AB0-6E6F-4507-9BBA-84CD93A8B44E}" dt="2023-08-22T03:32:56.541" v="17866"/>
          <ac:cxnSpMkLst>
            <pc:docMk/>
            <pc:sldMk cId="2346394891" sldId="512"/>
            <ac:cxnSpMk id="12" creationId="{A6636347-F8F0-37E4-154E-123DDC34B8E2}"/>
          </ac:cxnSpMkLst>
        </pc:cxnChg>
        <pc:cxnChg chg="mod">
          <ac:chgData name="Minh Tran" userId="59ade502-7af3-4e1d-b883-7a9e2f25f753" providerId="ADAL" clId="{B27C2AB0-6E6F-4507-9BBA-84CD93A8B44E}" dt="2023-08-22T03:33:00.139" v="17868"/>
          <ac:cxnSpMkLst>
            <pc:docMk/>
            <pc:sldMk cId="2346394891" sldId="512"/>
            <ac:cxnSpMk id="36" creationId="{54C6F085-C935-056A-2E45-2781471FB46E}"/>
          </ac:cxnSpMkLst>
        </pc:cxnChg>
        <pc:cxnChg chg="mod">
          <ac:chgData name="Minh Tran" userId="59ade502-7af3-4e1d-b883-7a9e2f25f753" providerId="ADAL" clId="{B27C2AB0-6E6F-4507-9BBA-84CD93A8B44E}" dt="2023-08-22T03:33:00.139" v="17868"/>
          <ac:cxnSpMkLst>
            <pc:docMk/>
            <pc:sldMk cId="2346394891" sldId="512"/>
            <ac:cxnSpMk id="37" creationId="{FBF335F8-EA7D-61E3-75DF-072276D9CF9F}"/>
          </ac:cxnSpMkLst>
        </pc:cxnChg>
        <pc:cxnChg chg="mod">
          <ac:chgData name="Minh Tran" userId="59ade502-7af3-4e1d-b883-7a9e2f25f753" providerId="ADAL" clId="{B27C2AB0-6E6F-4507-9BBA-84CD93A8B44E}" dt="2023-08-22T03:33:00.139" v="17868"/>
          <ac:cxnSpMkLst>
            <pc:docMk/>
            <pc:sldMk cId="2346394891" sldId="512"/>
            <ac:cxnSpMk id="38" creationId="{496B7079-92DC-AE41-DA22-932E1E268D48}"/>
          </ac:cxnSpMkLst>
        </pc:cxnChg>
        <pc:cxnChg chg="mod">
          <ac:chgData name="Minh Tran" userId="59ade502-7af3-4e1d-b883-7a9e2f25f753" providerId="ADAL" clId="{B27C2AB0-6E6F-4507-9BBA-84CD93A8B44E}" dt="2023-08-22T03:33:00.139" v="17868"/>
          <ac:cxnSpMkLst>
            <pc:docMk/>
            <pc:sldMk cId="2346394891" sldId="512"/>
            <ac:cxnSpMk id="40" creationId="{AC3CCDA2-79B8-6B45-E7FB-7904DE7C1EA9}"/>
          </ac:cxnSpMkLst>
        </pc:cxnChg>
      </pc:sldChg>
      <pc:sldChg chg="addSp delSp modSp new mod modTransition">
        <pc:chgData name="Minh Tran" userId="59ade502-7af3-4e1d-b883-7a9e2f25f753" providerId="ADAL" clId="{B27C2AB0-6E6F-4507-9BBA-84CD93A8B44E}" dt="2023-08-22T04:51:39.447" v="18089"/>
        <pc:sldMkLst>
          <pc:docMk/>
          <pc:sldMk cId="374543648" sldId="513"/>
        </pc:sldMkLst>
        <pc:spChg chg="mod">
          <ac:chgData name="Minh Tran" userId="59ade502-7af3-4e1d-b883-7a9e2f25f753" providerId="ADAL" clId="{B27C2AB0-6E6F-4507-9BBA-84CD93A8B44E}" dt="2023-08-22T03:33:33.201" v="17874"/>
          <ac:spMkLst>
            <pc:docMk/>
            <pc:sldMk cId="374543648" sldId="513"/>
            <ac:spMk id="2" creationId="{7BE30141-0ADF-2BB0-B299-497F1036CC2F}"/>
          </ac:spMkLst>
        </pc:spChg>
        <pc:spChg chg="mod">
          <ac:chgData name="Minh Tran" userId="59ade502-7af3-4e1d-b883-7a9e2f25f753" providerId="ADAL" clId="{B27C2AB0-6E6F-4507-9BBA-84CD93A8B44E}" dt="2023-08-22T03:33:22.505" v="17871"/>
          <ac:spMkLst>
            <pc:docMk/>
            <pc:sldMk cId="374543648" sldId="513"/>
            <ac:spMk id="4" creationId="{FBC5FA5F-03E8-13E5-1898-2C91CCB1E2F9}"/>
          </ac:spMkLst>
        </pc:spChg>
        <pc:spChg chg="mod">
          <ac:chgData name="Minh Tran" userId="59ade502-7af3-4e1d-b883-7a9e2f25f753" providerId="ADAL" clId="{B27C2AB0-6E6F-4507-9BBA-84CD93A8B44E}" dt="2023-08-22T03:33:22.505" v="17871"/>
          <ac:spMkLst>
            <pc:docMk/>
            <pc:sldMk cId="374543648" sldId="513"/>
            <ac:spMk id="8" creationId="{D0EB9A21-263F-6E4B-8DE2-83C8A333B9AB}"/>
          </ac:spMkLst>
        </pc:spChg>
        <pc:spChg chg="mod">
          <ac:chgData name="Minh Tran" userId="59ade502-7af3-4e1d-b883-7a9e2f25f753" providerId="ADAL" clId="{B27C2AB0-6E6F-4507-9BBA-84CD93A8B44E}" dt="2023-08-22T03:33:22.505" v="17871"/>
          <ac:spMkLst>
            <pc:docMk/>
            <pc:sldMk cId="374543648" sldId="513"/>
            <ac:spMk id="9" creationId="{87EC9E02-A6C0-8CC4-8F5F-32C2B30D56C6}"/>
          </ac:spMkLst>
        </pc:spChg>
        <pc:spChg chg="mod">
          <ac:chgData name="Minh Tran" userId="59ade502-7af3-4e1d-b883-7a9e2f25f753" providerId="ADAL" clId="{B27C2AB0-6E6F-4507-9BBA-84CD93A8B44E}" dt="2023-08-22T03:33:22.505" v="17871"/>
          <ac:spMkLst>
            <pc:docMk/>
            <pc:sldMk cId="374543648" sldId="513"/>
            <ac:spMk id="10" creationId="{CAA563AF-15BB-A474-2068-66F506E8996C}"/>
          </ac:spMkLst>
        </pc:spChg>
        <pc:spChg chg="mod">
          <ac:chgData name="Minh Tran" userId="59ade502-7af3-4e1d-b883-7a9e2f25f753" providerId="ADAL" clId="{B27C2AB0-6E6F-4507-9BBA-84CD93A8B44E}" dt="2023-08-22T03:33:22.505" v="17871"/>
          <ac:spMkLst>
            <pc:docMk/>
            <pc:sldMk cId="374543648" sldId="513"/>
            <ac:spMk id="19" creationId="{3941AC2D-C9BF-228E-BD6B-A93D05C93D4F}"/>
          </ac:spMkLst>
        </pc:spChg>
        <pc:spChg chg="mod">
          <ac:chgData name="Minh Tran" userId="59ade502-7af3-4e1d-b883-7a9e2f25f753" providerId="ADAL" clId="{B27C2AB0-6E6F-4507-9BBA-84CD93A8B44E}" dt="2023-08-22T03:33:22.505" v="17871"/>
          <ac:spMkLst>
            <pc:docMk/>
            <pc:sldMk cId="374543648" sldId="513"/>
            <ac:spMk id="23" creationId="{D0FE2DD0-57C9-2ED4-2329-652D5E37EFF0}"/>
          </ac:spMkLst>
        </pc:spChg>
        <pc:spChg chg="mod">
          <ac:chgData name="Minh Tran" userId="59ade502-7af3-4e1d-b883-7a9e2f25f753" providerId="ADAL" clId="{B27C2AB0-6E6F-4507-9BBA-84CD93A8B44E}" dt="2023-08-22T03:33:22.505" v="17871"/>
          <ac:spMkLst>
            <pc:docMk/>
            <pc:sldMk cId="374543648" sldId="513"/>
            <ac:spMk id="25" creationId="{94D8431C-907D-FD3C-0811-DC6A7FE5C2AC}"/>
          </ac:spMkLst>
        </pc:spChg>
        <pc:spChg chg="mod">
          <ac:chgData name="Minh Tran" userId="59ade502-7af3-4e1d-b883-7a9e2f25f753" providerId="ADAL" clId="{B27C2AB0-6E6F-4507-9BBA-84CD93A8B44E}" dt="2023-08-22T03:33:22.505" v="17871"/>
          <ac:spMkLst>
            <pc:docMk/>
            <pc:sldMk cId="374543648" sldId="513"/>
            <ac:spMk id="28" creationId="{F66C5A74-689D-D5E8-4093-549BA3B6DEDB}"/>
          </ac:spMkLst>
        </pc:spChg>
        <pc:spChg chg="mod">
          <ac:chgData name="Minh Tran" userId="59ade502-7af3-4e1d-b883-7a9e2f25f753" providerId="ADAL" clId="{B27C2AB0-6E6F-4507-9BBA-84CD93A8B44E}" dt="2023-08-22T03:33:22.505" v="17871"/>
          <ac:spMkLst>
            <pc:docMk/>
            <pc:sldMk cId="374543648" sldId="513"/>
            <ac:spMk id="33" creationId="{A23E4A12-9C56-008F-8B89-CD86579FE77A}"/>
          </ac:spMkLst>
        </pc:spChg>
        <pc:spChg chg="mod">
          <ac:chgData name="Minh Tran" userId="59ade502-7af3-4e1d-b883-7a9e2f25f753" providerId="ADAL" clId="{B27C2AB0-6E6F-4507-9BBA-84CD93A8B44E}" dt="2023-08-22T03:33:22.505" v="17871"/>
          <ac:spMkLst>
            <pc:docMk/>
            <pc:sldMk cId="374543648" sldId="513"/>
            <ac:spMk id="37" creationId="{28B9C467-F76C-40E4-BE6F-E13625D2276E}"/>
          </ac:spMkLst>
        </pc:spChg>
        <pc:spChg chg="mod">
          <ac:chgData name="Minh Tran" userId="59ade502-7af3-4e1d-b883-7a9e2f25f753" providerId="ADAL" clId="{B27C2AB0-6E6F-4507-9BBA-84CD93A8B44E}" dt="2023-08-22T03:33:22.505" v="17871"/>
          <ac:spMkLst>
            <pc:docMk/>
            <pc:sldMk cId="374543648" sldId="513"/>
            <ac:spMk id="38" creationId="{2DAA3E0D-85EE-7C60-5881-72E38CF1D9CB}"/>
          </ac:spMkLst>
        </pc:spChg>
        <pc:spChg chg="mod">
          <ac:chgData name="Minh Tran" userId="59ade502-7af3-4e1d-b883-7a9e2f25f753" providerId="ADAL" clId="{B27C2AB0-6E6F-4507-9BBA-84CD93A8B44E}" dt="2023-08-22T03:33:22.505" v="17871"/>
          <ac:spMkLst>
            <pc:docMk/>
            <pc:sldMk cId="374543648" sldId="513"/>
            <ac:spMk id="42" creationId="{83A3987D-D6AC-E00D-FDE4-8771A48769B1}"/>
          </ac:spMkLst>
        </pc:spChg>
        <pc:spChg chg="add del mod">
          <ac:chgData name="Minh Tran" userId="59ade502-7af3-4e1d-b883-7a9e2f25f753" providerId="ADAL" clId="{B27C2AB0-6E6F-4507-9BBA-84CD93A8B44E}" dt="2023-08-22T03:33:25.889" v="17872"/>
          <ac:spMkLst>
            <pc:docMk/>
            <pc:sldMk cId="374543648" sldId="513"/>
            <ac:spMk id="44" creationId="{47450C1E-0A54-8320-AB48-C499FED14632}"/>
          </ac:spMkLst>
        </pc:spChg>
        <pc:spChg chg="add del mod">
          <ac:chgData name="Minh Tran" userId="59ade502-7af3-4e1d-b883-7a9e2f25f753" providerId="ADAL" clId="{B27C2AB0-6E6F-4507-9BBA-84CD93A8B44E}" dt="2023-08-22T03:33:25.889" v="17872"/>
          <ac:spMkLst>
            <pc:docMk/>
            <pc:sldMk cId="374543648" sldId="513"/>
            <ac:spMk id="46" creationId="{9E7CFEB9-CDB0-D91F-C5EC-5F53296F06FC}"/>
          </ac:spMkLst>
        </pc:spChg>
        <pc:spChg chg="mod">
          <ac:chgData name="Minh Tran" userId="59ade502-7af3-4e1d-b883-7a9e2f25f753" providerId="ADAL" clId="{B27C2AB0-6E6F-4507-9BBA-84CD93A8B44E}" dt="2023-08-22T03:33:25.915" v="17873"/>
          <ac:spMkLst>
            <pc:docMk/>
            <pc:sldMk cId="374543648" sldId="513"/>
            <ac:spMk id="48" creationId="{C924B805-A2F7-0C2A-9F96-1A5B606875FA}"/>
          </ac:spMkLst>
        </pc:spChg>
        <pc:spChg chg="mod">
          <ac:chgData name="Minh Tran" userId="59ade502-7af3-4e1d-b883-7a9e2f25f753" providerId="ADAL" clId="{B27C2AB0-6E6F-4507-9BBA-84CD93A8B44E}" dt="2023-08-22T03:33:25.915" v="17873"/>
          <ac:spMkLst>
            <pc:docMk/>
            <pc:sldMk cId="374543648" sldId="513"/>
            <ac:spMk id="52" creationId="{E96DB39B-E6C8-509A-E067-DE6FA3AC4518}"/>
          </ac:spMkLst>
        </pc:spChg>
        <pc:spChg chg="mod">
          <ac:chgData name="Minh Tran" userId="59ade502-7af3-4e1d-b883-7a9e2f25f753" providerId="ADAL" clId="{B27C2AB0-6E6F-4507-9BBA-84CD93A8B44E}" dt="2023-08-22T03:33:25.915" v="17873"/>
          <ac:spMkLst>
            <pc:docMk/>
            <pc:sldMk cId="374543648" sldId="513"/>
            <ac:spMk id="53" creationId="{F3DD91D4-79A0-57D1-22A4-BBDA654BAEC4}"/>
          </ac:spMkLst>
        </pc:spChg>
        <pc:spChg chg="mod">
          <ac:chgData name="Minh Tran" userId="59ade502-7af3-4e1d-b883-7a9e2f25f753" providerId="ADAL" clId="{B27C2AB0-6E6F-4507-9BBA-84CD93A8B44E}" dt="2023-08-22T03:33:25.915" v="17873"/>
          <ac:spMkLst>
            <pc:docMk/>
            <pc:sldMk cId="374543648" sldId="513"/>
            <ac:spMk id="54" creationId="{0E66EF84-06CC-19CE-C3DB-01481ED8D475}"/>
          </ac:spMkLst>
        </pc:spChg>
        <pc:spChg chg="mod">
          <ac:chgData name="Minh Tran" userId="59ade502-7af3-4e1d-b883-7a9e2f25f753" providerId="ADAL" clId="{B27C2AB0-6E6F-4507-9BBA-84CD93A8B44E}" dt="2023-08-22T03:33:25.915" v="17873"/>
          <ac:spMkLst>
            <pc:docMk/>
            <pc:sldMk cId="374543648" sldId="513"/>
            <ac:spMk id="63" creationId="{1A4FA57C-C4BE-F3EA-16BC-E7446FE4790E}"/>
          </ac:spMkLst>
        </pc:spChg>
        <pc:spChg chg="mod">
          <ac:chgData name="Minh Tran" userId="59ade502-7af3-4e1d-b883-7a9e2f25f753" providerId="ADAL" clId="{B27C2AB0-6E6F-4507-9BBA-84CD93A8B44E}" dt="2023-08-22T03:33:25.915" v="17873"/>
          <ac:spMkLst>
            <pc:docMk/>
            <pc:sldMk cId="374543648" sldId="513"/>
            <ac:spMk id="67" creationId="{51219EA6-EE6D-EF21-DFF9-DADCD98BFABC}"/>
          </ac:spMkLst>
        </pc:spChg>
        <pc:spChg chg="mod">
          <ac:chgData name="Minh Tran" userId="59ade502-7af3-4e1d-b883-7a9e2f25f753" providerId="ADAL" clId="{B27C2AB0-6E6F-4507-9BBA-84CD93A8B44E}" dt="2023-08-22T03:33:25.915" v="17873"/>
          <ac:spMkLst>
            <pc:docMk/>
            <pc:sldMk cId="374543648" sldId="513"/>
            <ac:spMk id="69" creationId="{967CA567-6CB4-EF6E-E19C-563CAD9BA804}"/>
          </ac:spMkLst>
        </pc:spChg>
        <pc:spChg chg="mod">
          <ac:chgData name="Minh Tran" userId="59ade502-7af3-4e1d-b883-7a9e2f25f753" providerId="ADAL" clId="{B27C2AB0-6E6F-4507-9BBA-84CD93A8B44E}" dt="2023-08-22T03:33:25.915" v="17873"/>
          <ac:spMkLst>
            <pc:docMk/>
            <pc:sldMk cId="374543648" sldId="513"/>
            <ac:spMk id="72" creationId="{D712E4B7-E69A-C190-104C-8F97152B4134}"/>
          </ac:spMkLst>
        </pc:spChg>
        <pc:spChg chg="mod">
          <ac:chgData name="Minh Tran" userId="59ade502-7af3-4e1d-b883-7a9e2f25f753" providerId="ADAL" clId="{B27C2AB0-6E6F-4507-9BBA-84CD93A8B44E}" dt="2023-08-22T03:33:25.915" v="17873"/>
          <ac:spMkLst>
            <pc:docMk/>
            <pc:sldMk cId="374543648" sldId="513"/>
            <ac:spMk id="77" creationId="{AFE79E4C-C66C-DF31-A4C2-DF9C74207B0F}"/>
          </ac:spMkLst>
        </pc:spChg>
        <pc:spChg chg="mod">
          <ac:chgData name="Minh Tran" userId="59ade502-7af3-4e1d-b883-7a9e2f25f753" providerId="ADAL" clId="{B27C2AB0-6E6F-4507-9BBA-84CD93A8B44E}" dt="2023-08-22T03:33:25.915" v="17873"/>
          <ac:spMkLst>
            <pc:docMk/>
            <pc:sldMk cId="374543648" sldId="513"/>
            <ac:spMk id="81" creationId="{6BB8D55F-9702-3FD4-091F-5422C37D72AB}"/>
          </ac:spMkLst>
        </pc:spChg>
        <pc:spChg chg="mod">
          <ac:chgData name="Minh Tran" userId="59ade502-7af3-4e1d-b883-7a9e2f25f753" providerId="ADAL" clId="{B27C2AB0-6E6F-4507-9BBA-84CD93A8B44E}" dt="2023-08-22T03:33:25.915" v="17873"/>
          <ac:spMkLst>
            <pc:docMk/>
            <pc:sldMk cId="374543648" sldId="513"/>
            <ac:spMk id="82" creationId="{36C1AEF1-660C-370E-AB36-24A47ED12070}"/>
          </ac:spMkLst>
        </pc:spChg>
        <pc:spChg chg="mod">
          <ac:chgData name="Minh Tran" userId="59ade502-7af3-4e1d-b883-7a9e2f25f753" providerId="ADAL" clId="{B27C2AB0-6E6F-4507-9BBA-84CD93A8B44E}" dt="2023-08-22T03:33:25.915" v="17873"/>
          <ac:spMkLst>
            <pc:docMk/>
            <pc:sldMk cId="374543648" sldId="513"/>
            <ac:spMk id="86" creationId="{77D0C77B-B7F4-BEE3-D18F-EFB480DBD2F1}"/>
          </ac:spMkLst>
        </pc:spChg>
        <pc:spChg chg="add mod">
          <ac:chgData name="Minh Tran" userId="59ade502-7af3-4e1d-b883-7a9e2f25f753" providerId="ADAL" clId="{B27C2AB0-6E6F-4507-9BBA-84CD93A8B44E}" dt="2023-08-22T03:33:25.915" v="17873"/>
          <ac:spMkLst>
            <pc:docMk/>
            <pc:sldMk cId="374543648" sldId="513"/>
            <ac:spMk id="88" creationId="{7B1A635D-44BC-C935-7E44-C1AA2A9B7C3B}"/>
          </ac:spMkLst>
        </pc:spChg>
        <pc:spChg chg="add mod">
          <ac:chgData name="Minh Tran" userId="59ade502-7af3-4e1d-b883-7a9e2f25f753" providerId="ADAL" clId="{B27C2AB0-6E6F-4507-9BBA-84CD93A8B44E}" dt="2023-08-22T03:33:25.915" v="17873"/>
          <ac:spMkLst>
            <pc:docMk/>
            <pc:sldMk cId="374543648" sldId="513"/>
            <ac:spMk id="90" creationId="{EDE5AFEC-12BE-A001-5CB3-B4AC274B78EA}"/>
          </ac:spMkLst>
        </pc:spChg>
        <pc:grpChg chg="add del mod">
          <ac:chgData name="Minh Tran" userId="59ade502-7af3-4e1d-b883-7a9e2f25f753" providerId="ADAL" clId="{B27C2AB0-6E6F-4507-9BBA-84CD93A8B44E}" dt="2023-08-22T03:33:25.889" v="17872"/>
          <ac:grpSpMkLst>
            <pc:docMk/>
            <pc:sldMk cId="374543648" sldId="513"/>
            <ac:grpSpMk id="3" creationId="{8AB563B3-78D8-1912-B909-9393A49A5418}"/>
          </ac:grpSpMkLst>
        </pc:grpChg>
        <pc:grpChg chg="mod">
          <ac:chgData name="Minh Tran" userId="59ade502-7af3-4e1d-b883-7a9e2f25f753" providerId="ADAL" clId="{B27C2AB0-6E6F-4507-9BBA-84CD93A8B44E}" dt="2023-08-22T03:33:22.505" v="17871"/>
          <ac:grpSpMkLst>
            <pc:docMk/>
            <pc:sldMk cId="374543648" sldId="513"/>
            <ac:grpSpMk id="5" creationId="{2FE51789-38CB-0196-1B25-7070CA8C7618}"/>
          </ac:grpSpMkLst>
        </pc:grpChg>
        <pc:grpChg chg="mod">
          <ac:chgData name="Minh Tran" userId="59ade502-7af3-4e1d-b883-7a9e2f25f753" providerId="ADAL" clId="{B27C2AB0-6E6F-4507-9BBA-84CD93A8B44E}" dt="2023-08-22T03:33:22.505" v="17871"/>
          <ac:grpSpMkLst>
            <pc:docMk/>
            <pc:sldMk cId="374543648" sldId="513"/>
            <ac:grpSpMk id="7" creationId="{828D2C01-5509-77E4-5953-B6C26468E523}"/>
          </ac:grpSpMkLst>
        </pc:grpChg>
        <pc:grpChg chg="add del mod">
          <ac:chgData name="Minh Tran" userId="59ade502-7af3-4e1d-b883-7a9e2f25f753" providerId="ADAL" clId="{B27C2AB0-6E6F-4507-9BBA-84CD93A8B44E}" dt="2023-08-22T03:33:25.889" v="17872"/>
          <ac:grpSpMkLst>
            <pc:docMk/>
            <pc:sldMk cId="374543648" sldId="513"/>
            <ac:grpSpMk id="24" creationId="{70AD11C9-0C35-683F-CDBB-95964E18499D}"/>
          </ac:grpSpMkLst>
        </pc:grpChg>
        <pc:grpChg chg="mod">
          <ac:chgData name="Minh Tran" userId="59ade502-7af3-4e1d-b883-7a9e2f25f753" providerId="ADAL" clId="{B27C2AB0-6E6F-4507-9BBA-84CD93A8B44E}" dt="2023-08-22T03:33:22.505" v="17871"/>
          <ac:grpSpMkLst>
            <pc:docMk/>
            <pc:sldMk cId="374543648" sldId="513"/>
            <ac:grpSpMk id="26" creationId="{192EF723-BE1B-D629-68B2-E171FCE11D1B}"/>
          </ac:grpSpMkLst>
        </pc:grpChg>
        <pc:grpChg chg="mod">
          <ac:chgData name="Minh Tran" userId="59ade502-7af3-4e1d-b883-7a9e2f25f753" providerId="ADAL" clId="{B27C2AB0-6E6F-4507-9BBA-84CD93A8B44E}" dt="2023-08-22T03:33:22.505" v="17871"/>
          <ac:grpSpMkLst>
            <pc:docMk/>
            <pc:sldMk cId="374543648" sldId="513"/>
            <ac:grpSpMk id="27" creationId="{BB275426-BC4F-6759-8859-4FE08BB69B31}"/>
          </ac:grpSpMkLst>
        </pc:grpChg>
        <pc:grpChg chg="add mod">
          <ac:chgData name="Minh Tran" userId="59ade502-7af3-4e1d-b883-7a9e2f25f753" providerId="ADAL" clId="{B27C2AB0-6E6F-4507-9BBA-84CD93A8B44E}" dt="2023-08-22T03:33:25.915" v="17873"/>
          <ac:grpSpMkLst>
            <pc:docMk/>
            <pc:sldMk cId="374543648" sldId="513"/>
            <ac:grpSpMk id="47" creationId="{2DC3DB33-4CA4-5F8F-E03E-5C1648B6E586}"/>
          </ac:grpSpMkLst>
        </pc:grpChg>
        <pc:grpChg chg="mod">
          <ac:chgData name="Minh Tran" userId="59ade502-7af3-4e1d-b883-7a9e2f25f753" providerId="ADAL" clId="{B27C2AB0-6E6F-4507-9BBA-84CD93A8B44E}" dt="2023-08-22T03:33:25.915" v="17873"/>
          <ac:grpSpMkLst>
            <pc:docMk/>
            <pc:sldMk cId="374543648" sldId="513"/>
            <ac:grpSpMk id="49" creationId="{7FA19FE4-1393-D7F8-6185-857B39C67D1F}"/>
          </ac:grpSpMkLst>
        </pc:grpChg>
        <pc:grpChg chg="mod">
          <ac:chgData name="Minh Tran" userId="59ade502-7af3-4e1d-b883-7a9e2f25f753" providerId="ADAL" clId="{B27C2AB0-6E6F-4507-9BBA-84CD93A8B44E}" dt="2023-08-22T03:33:25.915" v="17873"/>
          <ac:grpSpMkLst>
            <pc:docMk/>
            <pc:sldMk cId="374543648" sldId="513"/>
            <ac:grpSpMk id="51" creationId="{E4F3FF69-F3EB-ECAC-C66F-6D4820E14CB0}"/>
          </ac:grpSpMkLst>
        </pc:grpChg>
        <pc:grpChg chg="add mod">
          <ac:chgData name="Minh Tran" userId="59ade502-7af3-4e1d-b883-7a9e2f25f753" providerId="ADAL" clId="{B27C2AB0-6E6F-4507-9BBA-84CD93A8B44E}" dt="2023-08-22T03:33:25.915" v="17873"/>
          <ac:grpSpMkLst>
            <pc:docMk/>
            <pc:sldMk cId="374543648" sldId="513"/>
            <ac:grpSpMk id="68" creationId="{D32F6E07-F298-4B06-FE2D-006CBB62B34B}"/>
          </ac:grpSpMkLst>
        </pc:grpChg>
        <pc:grpChg chg="mod">
          <ac:chgData name="Minh Tran" userId="59ade502-7af3-4e1d-b883-7a9e2f25f753" providerId="ADAL" clId="{B27C2AB0-6E6F-4507-9BBA-84CD93A8B44E}" dt="2023-08-22T03:33:25.915" v="17873"/>
          <ac:grpSpMkLst>
            <pc:docMk/>
            <pc:sldMk cId="374543648" sldId="513"/>
            <ac:grpSpMk id="70" creationId="{7EF56FD0-F273-E64D-4E47-3C8415255E37}"/>
          </ac:grpSpMkLst>
        </pc:grpChg>
        <pc:grpChg chg="mod">
          <ac:chgData name="Minh Tran" userId="59ade502-7af3-4e1d-b883-7a9e2f25f753" providerId="ADAL" clId="{B27C2AB0-6E6F-4507-9BBA-84CD93A8B44E}" dt="2023-08-22T03:33:25.915" v="17873"/>
          <ac:grpSpMkLst>
            <pc:docMk/>
            <pc:sldMk cId="374543648" sldId="513"/>
            <ac:grpSpMk id="71" creationId="{5CFF1A23-F757-E72C-D775-F756C2F806D5}"/>
          </ac:grpSpMkLst>
        </pc:grpChg>
        <pc:picChg chg="mod">
          <ac:chgData name="Minh Tran" userId="59ade502-7af3-4e1d-b883-7a9e2f25f753" providerId="ADAL" clId="{B27C2AB0-6E6F-4507-9BBA-84CD93A8B44E}" dt="2023-08-22T03:33:22.505" v="17871"/>
          <ac:picMkLst>
            <pc:docMk/>
            <pc:sldMk cId="374543648" sldId="513"/>
            <ac:picMk id="6" creationId="{E23315CF-EB42-EE23-ED6E-A88C8FC521FB}"/>
          </ac:picMkLst>
        </pc:picChg>
        <pc:picChg chg="mod">
          <ac:chgData name="Minh Tran" userId="59ade502-7af3-4e1d-b883-7a9e2f25f753" providerId="ADAL" clId="{B27C2AB0-6E6F-4507-9BBA-84CD93A8B44E}" dt="2023-08-22T03:33:22.505" v="17871"/>
          <ac:picMkLst>
            <pc:docMk/>
            <pc:sldMk cId="374543648" sldId="513"/>
            <ac:picMk id="11" creationId="{CF1402CE-C21D-B3D9-2E0D-2F41939DC12F}"/>
          </ac:picMkLst>
        </pc:picChg>
        <pc:picChg chg="mod">
          <ac:chgData name="Minh Tran" userId="59ade502-7af3-4e1d-b883-7a9e2f25f753" providerId="ADAL" clId="{B27C2AB0-6E6F-4507-9BBA-84CD93A8B44E}" dt="2023-08-22T03:33:22.505" v="17871"/>
          <ac:picMkLst>
            <pc:docMk/>
            <pc:sldMk cId="374543648" sldId="513"/>
            <ac:picMk id="12" creationId="{7F063E0F-8748-4923-3C34-488F0894C7AA}"/>
          </ac:picMkLst>
        </pc:picChg>
        <pc:picChg chg="mod">
          <ac:chgData name="Minh Tran" userId="59ade502-7af3-4e1d-b883-7a9e2f25f753" providerId="ADAL" clId="{B27C2AB0-6E6F-4507-9BBA-84CD93A8B44E}" dt="2023-08-22T03:33:22.505" v="17871"/>
          <ac:picMkLst>
            <pc:docMk/>
            <pc:sldMk cId="374543648" sldId="513"/>
            <ac:picMk id="13" creationId="{026175BB-E96A-073C-1C01-DEB285DDA290}"/>
          </ac:picMkLst>
        </pc:picChg>
        <pc:picChg chg="mod">
          <ac:chgData name="Minh Tran" userId="59ade502-7af3-4e1d-b883-7a9e2f25f753" providerId="ADAL" clId="{B27C2AB0-6E6F-4507-9BBA-84CD93A8B44E}" dt="2023-08-22T03:33:22.505" v="17871"/>
          <ac:picMkLst>
            <pc:docMk/>
            <pc:sldMk cId="374543648" sldId="513"/>
            <ac:picMk id="14" creationId="{D939A476-61F4-CAD3-BDCA-9BD6A7AF0233}"/>
          </ac:picMkLst>
        </pc:picChg>
        <pc:picChg chg="mod">
          <ac:chgData name="Minh Tran" userId="59ade502-7af3-4e1d-b883-7a9e2f25f753" providerId="ADAL" clId="{B27C2AB0-6E6F-4507-9BBA-84CD93A8B44E}" dt="2023-08-22T03:33:22.505" v="17871"/>
          <ac:picMkLst>
            <pc:docMk/>
            <pc:sldMk cId="374543648" sldId="513"/>
            <ac:picMk id="15" creationId="{026A6475-EA7C-F35A-4892-9711B4FE00AA}"/>
          </ac:picMkLst>
        </pc:picChg>
        <pc:picChg chg="mod">
          <ac:chgData name="Minh Tran" userId="59ade502-7af3-4e1d-b883-7a9e2f25f753" providerId="ADAL" clId="{B27C2AB0-6E6F-4507-9BBA-84CD93A8B44E}" dt="2023-08-22T03:33:22.505" v="17871"/>
          <ac:picMkLst>
            <pc:docMk/>
            <pc:sldMk cId="374543648" sldId="513"/>
            <ac:picMk id="20" creationId="{DE3982DC-324E-7B8A-3D52-0E351C59C9E6}"/>
          </ac:picMkLst>
        </pc:picChg>
        <pc:picChg chg="mod">
          <ac:chgData name="Minh Tran" userId="59ade502-7af3-4e1d-b883-7a9e2f25f753" providerId="ADAL" clId="{B27C2AB0-6E6F-4507-9BBA-84CD93A8B44E}" dt="2023-08-22T03:33:22.505" v="17871"/>
          <ac:picMkLst>
            <pc:docMk/>
            <pc:sldMk cId="374543648" sldId="513"/>
            <ac:picMk id="22" creationId="{5BC08658-9BBD-E554-8EF6-B446AE5D93F7}"/>
          </ac:picMkLst>
        </pc:picChg>
        <pc:picChg chg="mod">
          <ac:chgData name="Minh Tran" userId="59ade502-7af3-4e1d-b883-7a9e2f25f753" providerId="ADAL" clId="{B27C2AB0-6E6F-4507-9BBA-84CD93A8B44E}" dt="2023-08-22T03:33:22.505" v="17871"/>
          <ac:picMkLst>
            <pc:docMk/>
            <pc:sldMk cId="374543648" sldId="513"/>
            <ac:picMk id="34" creationId="{C53AAA09-46BB-8AA8-7D71-BE0AE5C5E79A}"/>
          </ac:picMkLst>
        </pc:picChg>
        <pc:picChg chg="mod">
          <ac:chgData name="Minh Tran" userId="59ade502-7af3-4e1d-b883-7a9e2f25f753" providerId="ADAL" clId="{B27C2AB0-6E6F-4507-9BBA-84CD93A8B44E}" dt="2023-08-22T03:33:22.505" v="17871"/>
          <ac:picMkLst>
            <pc:docMk/>
            <pc:sldMk cId="374543648" sldId="513"/>
            <ac:picMk id="35" creationId="{CDF2FA88-49DA-A3AE-72B7-109DF79AC73E}"/>
          </ac:picMkLst>
        </pc:picChg>
        <pc:picChg chg="mod">
          <ac:chgData name="Minh Tran" userId="59ade502-7af3-4e1d-b883-7a9e2f25f753" providerId="ADAL" clId="{B27C2AB0-6E6F-4507-9BBA-84CD93A8B44E}" dt="2023-08-22T03:33:22.505" v="17871"/>
          <ac:picMkLst>
            <pc:docMk/>
            <pc:sldMk cId="374543648" sldId="513"/>
            <ac:picMk id="36" creationId="{4D4F7161-468F-0F24-B955-AE7DCBC4E512}"/>
          </ac:picMkLst>
        </pc:picChg>
        <pc:picChg chg="mod">
          <ac:chgData name="Minh Tran" userId="59ade502-7af3-4e1d-b883-7a9e2f25f753" providerId="ADAL" clId="{B27C2AB0-6E6F-4507-9BBA-84CD93A8B44E}" dt="2023-08-22T03:33:22.505" v="17871"/>
          <ac:picMkLst>
            <pc:docMk/>
            <pc:sldMk cId="374543648" sldId="513"/>
            <ac:picMk id="39" creationId="{4B0ED6D8-5A29-3396-F072-D5169FCEB5A9}"/>
          </ac:picMkLst>
        </pc:picChg>
        <pc:picChg chg="mod">
          <ac:chgData name="Minh Tran" userId="59ade502-7af3-4e1d-b883-7a9e2f25f753" providerId="ADAL" clId="{B27C2AB0-6E6F-4507-9BBA-84CD93A8B44E}" dt="2023-08-22T03:33:22.505" v="17871"/>
          <ac:picMkLst>
            <pc:docMk/>
            <pc:sldMk cId="374543648" sldId="513"/>
            <ac:picMk id="40" creationId="{4F9FE4E3-B9A7-5A0A-5B36-89CB1E3D43AE}"/>
          </ac:picMkLst>
        </pc:picChg>
        <pc:picChg chg="mod">
          <ac:chgData name="Minh Tran" userId="59ade502-7af3-4e1d-b883-7a9e2f25f753" providerId="ADAL" clId="{B27C2AB0-6E6F-4507-9BBA-84CD93A8B44E}" dt="2023-08-22T03:33:22.505" v="17871"/>
          <ac:picMkLst>
            <pc:docMk/>
            <pc:sldMk cId="374543648" sldId="513"/>
            <ac:picMk id="41" creationId="{FA958B74-44A5-38B2-970D-8E738482777E}"/>
          </ac:picMkLst>
        </pc:picChg>
        <pc:picChg chg="mod">
          <ac:chgData name="Minh Tran" userId="59ade502-7af3-4e1d-b883-7a9e2f25f753" providerId="ADAL" clId="{B27C2AB0-6E6F-4507-9BBA-84CD93A8B44E}" dt="2023-08-22T03:33:25.915" v="17873"/>
          <ac:picMkLst>
            <pc:docMk/>
            <pc:sldMk cId="374543648" sldId="513"/>
            <ac:picMk id="50" creationId="{63F6C0CD-609C-DB3D-7CF9-960601433067}"/>
          </ac:picMkLst>
        </pc:picChg>
        <pc:picChg chg="mod">
          <ac:chgData name="Minh Tran" userId="59ade502-7af3-4e1d-b883-7a9e2f25f753" providerId="ADAL" clId="{B27C2AB0-6E6F-4507-9BBA-84CD93A8B44E}" dt="2023-08-22T03:33:25.915" v="17873"/>
          <ac:picMkLst>
            <pc:docMk/>
            <pc:sldMk cId="374543648" sldId="513"/>
            <ac:picMk id="55" creationId="{10DDDEC7-018A-1DAD-4447-2861B8741973}"/>
          </ac:picMkLst>
        </pc:picChg>
        <pc:picChg chg="mod">
          <ac:chgData name="Minh Tran" userId="59ade502-7af3-4e1d-b883-7a9e2f25f753" providerId="ADAL" clId="{B27C2AB0-6E6F-4507-9BBA-84CD93A8B44E}" dt="2023-08-22T03:33:25.915" v="17873"/>
          <ac:picMkLst>
            <pc:docMk/>
            <pc:sldMk cId="374543648" sldId="513"/>
            <ac:picMk id="56" creationId="{D862E293-FAC6-093D-FA1D-D63344CF1192}"/>
          </ac:picMkLst>
        </pc:picChg>
        <pc:picChg chg="mod">
          <ac:chgData name="Minh Tran" userId="59ade502-7af3-4e1d-b883-7a9e2f25f753" providerId="ADAL" clId="{B27C2AB0-6E6F-4507-9BBA-84CD93A8B44E}" dt="2023-08-22T03:33:25.915" v="17873"/>
          <ac:picMkLst>
            <pc:docMk/>
            <pc:sldMk cId="374543648" sldId="513"/>
            <ac:picMk id="57" creationId="{F4294F92-36ED-9410-97F7-057258058232}"/>
          </ac:picMkLst>
        </pc:picChg>
        <pc:picChg chg="mod">
          <ac:chgData name="Minh Tran" userId="59ade502-7af3-4e1d-b883-7a9e2f25f753" providerId="ADAL" clId="{B27C2AB0-6E6F-4507-9BBA-84CD93A8B44E}" dt="2023-08-22T03:33:25.915" v="17873"/>
          <ac:picMkLst>
            <pc:docMk/>
            <pc:sldMk cId="374543648" sldId="513"/>
            <ac:picMk id="58" creationId="{994F3BB4-D32F-E1A7-75FF-8B45C83E1428}"/>
          </ac:picMkLst>
        </pc:picChg>
        <pc:picChg chg="mod">
          <ac:chgData name="Minh Tran" userId="59ade502-7af3-4e1d-b883-7a9e2f25f753" providerId="ADAL" clId="{B27C2AB0-6E6F-4507-9BBA-84CD93A8B44E}" dt="2023-08-22T03:33:25.915" v="17873"/>
          <ac:picMkLst>
            <pc:docMk/>
            <pc:sldMk cId="374543648" sldId="513"/>
            <ac:picMk id="59" creationId="{B181558E-30F8-9087-8DEC-D84083EF07B7}"/>
          </ac:picMkLst>
        </pc:picChg>
        <pc:picChg chg="mod">
          <ac:chgData name="Minh Tran" userId="59ade502-7af3-4e1d-b883-7a9e2f25f753" providerId="ADAL" clId="{B27C2AB0-6E6F-4507-9BBA-84CD93A8B44E}" dt="2023-08-22T03:33:25.915" v="17873"/>
          <ac:picMkLst>
            <pc:docMk/>
            <pc:sldMk cId="374543648" sldId="513"/>
            <ac:picMk id="64" creationId="{657A6004-CAF5-B31D-D9BE-C9C6378F598D}"/>
          </ac:picMkLst>
        </pc:picChg>
        <pc:picChg chg="mod">
          <ac:chgData name="Minh Tran" userId="59ade502-7af3-4e1d-b883-7a9e2f25f753" providerId="ADAL" clId="{B27C2AB0-6E6F-4507-9BBA-84CD93A8B44E}" dt="2023-08-22T03:33:25.915" v="17873"/>
          <ac:picMkLst>
            <pc:docMk/>
            <pc:sldMk cId="374543648" sldId="513"/>
            <ac:picMk id="66" creationId="{3ED2BFE2-5FCA-5071-8B4F-E762F08829A4}"/>
          </ac:picMkLst>
        </pc:picChg>
        <pc:picChg chg="mod">
          <ac:chgData name="Minh Tran" userId="59ade502-7af3-4e1d-b883-7a9e2f25f753" providerId="ADAL" clId="{B27C2AB0-6E6F-4507-9BBA-84CD93A8B44E}" dt="2023-08-22T03:33:25.915" v="17873"/>
          <ac:picMkLst>
            <pc:docMk/>
            <pc:sldMk cId="374543648" sldId="513"/>
            <ac:picMk id="78" creationId="{73C856D4-FD3A-D061-BF5F-09B5C0C978B9}"/>
          </ac:picMkLst>
        </pc:picChg>
        <pc:picChg chg="mod">
          <ac:chgData name="Minh Tran" userId="59ade502-7af3-4e1d-b883-7a9e2f25f753" providerId="ADAL" clId="{B27C2AB0-6E6F-4507-9BBA-84CD93A8B44E}" dt="2023-08-22T03:33:25.915" v="17873"/>
          <ac:picMkLst>
            <pc:docMk/>
            <pc:sldMk cId="374543648" sldId="513"/>
            <ac:picMk id="79" creationId="{C8201611-5D46-AECA-37D2-6A0147788820}"/>
          </ac:picMkLst>
        </pc:picChg>
        <pc:picChg chg="mod">
          <ac:chgData name="Minh Tran" userId="59ade502-7af3-4e1d-b883-7a9e2f25f753" providerId="ADAL" clId="{B27C2AB0-6E6F-4507-9BBA-84CD93A8B44E}" dt="2023-08-22T03:33:25.915" v="17873"/>
          <ac:picMkLst>
            <pc:docMk/>
            <pc:sldMk cId="374543648" sldId="513"/>
            <ac:picMk id="80" creationId="{B187FF0D-587E-6EB2-8D49-9CB2D7C6BBBC}"/>
          </ac:picMkLst>
        </pc:picChg>
        <pc:picChg chg="mod">
          <ac:chgData name="Minh Tran" userId="59ade502-7af3-4e1d-b883-7a9e2f25f753" providerId="ADAL" clId="{B27C2AB0-6E6F-4507-9BBA-84CD93A8B44E}" dt="2023-08-22T03:33:25.915" v="17873"/>
          <ac:picMkLst>
            <pc:docMk/>
            <pc:sldMk cId="374543648" sldId="513"/>
            <ac:picMk id="83" creationId="{A33AD1B4-B71D-A070-552B-98D8E3BF659E}"/>
          </ac:picMkLst>
        </pc:picChg>
        <pc:picChg chg="mod">
          <ac:chgData name="Minh Tran" userId="59ade502-7af3-4e1d-b883-7a9e2f25f753" providerId="ADAL" clId="{B27C2AB0-6E6F-4507-9BBA-84CD93A8B44E}" dt="2023-08-22T03:33:25.915" v="17873"/>
          <ac:picMkLst>
            <pc:docMk/>
            <pc:sldMk cId="374543648" sldId="513"/>
            <ac:picMk id="84" creationId="{95EC99C4-2130-4C6A-1F85-B1BA46E310A9}"/>
          </ac:picMkLst>
        </pc:picChg>
        <pc:picChg chg="mod">
          <ac:chgData name="Minh Tran" userId="59ade502-7af3-4e1d-b883-7a9e2f25f753" providerId="ADAL" clId="{B27C2AB0-6E6F-4507-9BBA-84CD93A8B44E}" dt="2023-08-22T03:33:25.915" v="17873"/>
          <ac:picMkLst>
            <pc:docMk/>
            <pc:sldMk cId="374543648" sldId="513"/>
            <ac:picMk id="85" creationId="{F5EF99BC-9259-E034-58EF-4DB2C8FEE973}"/>
          </ac:picMkLst>
        </pc:picChg>
        <pc:cxnChg chg="mod">
          <ac:chgData name="Minh Tran" userId="59ade502-7af3-4e1d-b883-7a9e2f25f753" providerId="ADAL" clId="{B27C2AB0-6E6F-4507-9BBA-84CD93A8B44E}" dt="2023-08-22T03:33:22.505" v="17871"/>
          <ac:cxnSpMkLst>
            <pc:docMk/>
            <pc:sldMk cId="374543648" sldId="513"/>
            <ac:cxnSpMk id="16" creationId="{C54EF1DD-BAFD-DE83-B120-7050C830AA30}"/>
          </ac:cxnSpMkLst>
        </pc:cxnChg>
        <pc:cxnChg chg="mod">
          <ac:chgData name="Minh Tran" userId="59ade502-7af3-4e1d-b883-7a9e2f25f753" providerId="ADAL" clId="{B27C2AB0-6E6F-4507-9BBA-84CD93A8B44E}" dt="2023-08-22T03:33:22.505" v="17871"/>
          <ac:cxnSpMkLst>
            <pc:docMk/>
            <pc:sldMk cId="374543648" sldId="513"/>
            <ac:cxnSpMk id="17" creationId="{FA011648-7B87-5A8E-86F8-DAF321F2CD84}"/>
          </ac:cxnSpMkLst>
        </pc:cxnChg>
        <pc:cxnChg chg="mod">
          <ac:chgData name="Minh Tran" userId="59ade502-7af3-4e1d-b883-7a9e2f25f753" providerId="ADAL" clId="{B27C2AB0-6E6F-4507-9BBA-84CD93A8B44E}" dt="2023-08-22T03:33:22.505" v="17871"/>
          <ac:cxnSpMkLst>
            <pc:docMk/>
            <pc:sldMk cId="374543648" sldId="513"/>
            <ac:cxnSpMk id="18" creationId="{CFAC1C0E-9711-537F-462F-C31998DB508E}"/>
          </ac:cxnSpMkLst>
        </pc:cxnChg>
        <pc:cxnChg chg="mod">
          <ac:chgData name="Minh Tran" userId="59ade502-7af3-4e1d-b883-7a9e2f25f753" providerId="ADAL" clId="{B27C2AB0-6E6F-4507-9BBA-84CD93A8B44E}" dt="2023-08-22T03:33:22.505" v="17871"/>
          <ac:cxnSpMkLst>
            <pc:docMk/>
            <pc:sldMk cId="374543648" sldId="513"/>
            <ac:cxnSpMk id="21" creationId="{7DCC7B2A-5EB6-6B1B-36C7-EF404BB76052}"/>
          </ac:cxnSpMkLst>
        </pc:cxnChg>
        <pc:cxnChg chg="mod">
          <ac:chgData name="Minh Tran" userId="59ade502-7af3-4e1d-b883-7a9e2f25f753" providerId="ADAL" clId="{B27C2AB0-6E6F-4507-9BBA-84CD93A8B44E}" dt="2023-08-22T03:33:22.505" v="17871"/>
          <ac:cxnSpMkLst>
            <pc:docMk/>
            <pc:sldMk cId="374543648" sldId="513"/>
            <ac:cxnSpMk id="29" creationId="{1286E5D7-7756-BEBA-3AFC-1F944877221F}"/>
          </ac:cxnSpMkLst>
        </pc:cxnChg>
        <pc:cxnChg chg="mod">
          <ac:chgData name="Minh Tran" userId="59ade502-7af3-4e1d-b883-7a9e2f25f753" providerId="ADAL" clId="{B27C2AB0-6E6F-4507-9BBA-84CD93A8B44E}" dt="2023-08-22T03:33:22.505" v="17871"/>
          <ac:cxnSpMkLst>
            <pc:docMk/>
            <pc:sldMk cId="374543648" sldId="513"/>
            <ac:cxnSpMk id="30" creationId="{4E390B21-090B-4641-525D-C45FA6D7358B}"/>
          </ac:cxnSpMkLst>
        </pc:cxnChg>
        <pc:cxnChg chg="mod">
          <ac:chgData name="Minh Tran" userId="59ade502-7af3-4e1d-b883-7a9e2f25f753" providerId="ADAL" clId="{B27C2AB0-6E6F-4507-9BBA-84CD93A8B44E}" dt="2023-08-22T03:33:22.505" v="17871"/>
          <ac:cxnSpMkLst>
            <pc:docMk/>
            <pc:sldMk cId="374543648" sldId="513"/>
            <ac:cxnSpMk id="31" creationId="{B244A164-B2B1-9F79-F25F-26BA45C61CA9}"/>
          </ac:cxnSpMkLst>
        </pc:cxnChg>
        <pc:cxnChg chg="mod">
          <ac:chgData name="Minh Tran" userId="59ade502-7af3-4e1d-b883-7a9e2f25f753" providerId="ADAL" clId="{B27C2AB0-6E6F-4507-9BBA-84CD93A8B44E}" dt="2023-08-22T03:33:22.505" v="17871"/>
          <ac:cxnSpMkLst>
            <pc:docMk/>
            <pc:sldMk cId="374543648" sldId="513"/>
            <ac:cxnSpMk id="32" creationId="{385EC23F-933A-82C7-9C7C-B93193E314E1}"/>
          </ac:cxnSpMkLst>
        </pc:cxnChg>
        <pc:cxnChg chg="add del mod">
          <ac:chgData name="Minh Tran" userId="59ade502-7af3-4e1d-b883-7a9e2f25f753" providerId="ADAL" clId="{B27C2AB0-6E6F-4507-9BBA-84CD93A8B44E}" dt="2023-08-22T03:33:25.889" v="17872"/>
          <ac:cxnSpMkLst>
            <pc:docMk/>
            <pc:sldMk cId="374543648" sldId="513"/>
            <ac:cxnSpMk id="43" creationId="{896E6CA5-24A8-BDAE-6840-893419834E8C}"/>
          </ac:cxnSpMkLst>
        </pc:cxnChg>
        <pc:cxnChg chg="add del mod">
          <ac:chgData name="Minh Tran" userId="59ade502-7af3-4e1d-b883-7a9e2f25f753" providerId="ADAL" clId="{B27C2AB0-6E6F-4507-9BBA-84CD93A8B44E}" dt="2023-08-22T03:33:25.889" v="17872"/>
          <ac:cxnSpMkLst>
            <pc:docMk/>
            <pc:sldMk cId="374543648" sldId="513"/>
            <ac:cxnSpMk id="45" creationId="{D480EB92-641C-7C61-CCD4-14D2E4AAC2CB}"/>
          </ac:cxnSpMkLst>
        </pc:cxnChg>
        <pc:cxnChg chg="mod">
          <ac:chgData name="Minh Tran" userId="59ade502-7af3-4e1d-b883-7a9e2f25f753" providerId="ADAL" clId="{B27C2AB0-6E6F-4507-9BBA-84CD93A8B44E}" dt="2023-08-22T03:33:25.915" v="17873"/>
          <ac:cxnSpMkLst>
            <pc:docMk/>
            <pc:sldMk cId="374543648" sldId="513"/>
            <ac:cxnSpMk id="60" creationId="{D3A9EBDE-3B6E-C667-047A-6745EBB2DB0D}"/>
          </ac:cxnSpMkLst>
        </pc:cxnChg>
        <pc:cxnChg chg="mod">
          <ac:chgData name="Minh Tran" userId="59ade502-7af3-4e1d-b883-7a9e2f25f753" providerId="ADAL" clId="{B27C2AB0-6E6F-4507-9BBA-84CD93A8B44E}" dt="2023-08-22T03:33:25.915" v="17873"/>
          <ac:cxnSpMkLst>
            <pc:docMk/>
            <pc:sldMk cId="374543648" sldId="513"/>
            <ac:cxnSpMk id="61" creationId="{550F731D-5B21-2092-2197-00CFF27BCA48}"/>
          </ac:cxnSpMkLst>
        </pc:cxnChg>
        <pc:cxnChg chg="mod">
          <ac:chgData name="Minh Tran" userId="59ade502-7af3-4e1d-b883-7a9e2f25f753" providerId="ADAL" clId="{B27C2AB0-6E6F-4507-9BBA-84CD93A8B44E}" dt="2023-08-22T03:33:25.915" v="17873"/>
          <ac:cxnSpMkLst>
            <pc:docMk/>
            <pc:sldMk cId="374543648" sldId="513"/>
            <ac:cxnSpMk id="62" creationId="{E3F0ED3B-6189-C22E-5019-7152C0F960DB}"/>
          </ac:cxnSpMkLst>
        </pc:cxnChg>
        <pc:cxnChg chg="mod">
          <ac:chgData name="Minh Tran" userId="59ade502-7af3-4e1d-b883-7a9e2f25f753" providerId="ADAL" clId="{B27C2AB0-6E6F-4507-9BBA-84CD93A8B44E}" dt="2023-08-22T03:33:25.915" v="17873"/>
          <ac:cxnSpMkLst>
            <pc:docMk/>
            <pc:sldMk cId="374543648" sldId="513"/>
            <ac:cxnSpMk id="65" creationId="{6BA4EF06-1D0E-C4B7-1397-7858009D639B}"/>
          </ac:cxnSpMkLst>
        </pc:cxnChg>
        <pc:cxnChg chg="mod">
          <ac:chgData name="Minh Tran" userId="59ade502-7af3-4e1d-b883-7a9e2f25f753" providerId="ADAL" clId="{B27C2AB0-6E6F-4507-9BBA-84CD93A8B44E}" dt="2023-08-22T03:33:25.915" v="17873"/>
          <ac:cxnSpMkLst>
            <pc:docMk/>
            <pc:sldMk cId="374543648" sldId="513"/>
            <ac:cxnSpMk id="73" creationId="{8AE31165-FC09-2BD3-154E-104D60B226D3}"/>
          </ac:cxnSpMkLst>
        </pc:cxnChg>
        <pc:cxnChg chg="mod">
          <ac:chgData name="Minh Tran" userId="59ade502-7af3-4e1d-b883-7a9e2f25f753" providerId="ADAL" clId="{B27C2AB0-6E6F-4507-9BBA-84CD93A8B44E}" dt="2023-08-22T03:33:25.915" v="17873"/>
          <ac:cxnSpMkLst>
            <pc:docMk/>
            <pc:sldMk cId="374543648" sldId="513"/>
            <ac:cxnSpMk id="74" creationId="{29866B92-06AB-E6CE-5A27-C853291C2FAD}"/>
          </ac:cxnSpMkLst>
        </pc:cxnChg>
        <pc:cxnChg chg="mod">
          <ac:chgData name="Minh Tran" userId="59ade502-7af3-4e1d-b883-7a9e2f25f753" providerId="ADAL" clId="{B27C2AB0-6E6F-4507-9BBA-84CD93A8B44E}" dt="2023-08-22T03:33:25.915" v="17873"/>
          <ac:cxnSpMkLst>
            <pc:docMk/>
            <pc:sldMk cId="374543648" sldId="513"/>
            <ac:cxnSpMk id="75" creationId="{F05A1F89-B3A3-5882-57E2-BA4F7FAA24AA}"/>
          </ac:cxnSpMkLst>
        </pc:cxnChg>
        <pc:cxnChg chg="mod">
          <ac:chgData name="Minh Tran" userId="59ade502-7af3-4e1d-b883-7a9e2f25f753" providerId="ADAL" clId="{B27C2AB0-6E6F-4507-9BBA-84CD93A8B44E}" dt="2023-08-22T03:33:25.915" v="17873"/>
          <ac:cxnSpMkLst>
            <pc:docMk/>
            <pc:sldMk cId="374543648" sldId="513"/>
            <ac:cxnSpMk id="76" creationId="{6070CC98-C253-E181-7F4F-D4CF9E918359}"/>
          </ac:cxnSpMkLst>
        </pc:cxnChg>
        <pc:cxnChg chg="add mod">
          <ac:chgData name="Minh Tran" userId="59ade502-7af3-4e1d-b883-7a9e2f25f753" providerId="ADAL" clId="{B27C2AB0-6E6F-4507-9BBA-84CD93A8B44E}" dt="2023-08-22T03:33:25.915" v="17873"/>
          <ac:cxnSpMkLst>
            <pc:docMk/>
            <pc:sldMk cId="374543648" sldId="513"/>
            <ac:cxnSpMk id="87" creationId="{9EC51E92-0D34-A682-4D43-A0DFF152794F}"/>
          </ac:cxnSpMkLst>
        </pc:cxnChg>
        <pc:cxnChg chg="add mod">
          <ac:chgData name="Minh Tran" userId="59ade502-7af3-4e1d-b883-7a9e2f25f753" providerId="ADAL" clId="{B27C2AB0-6E6F-4507-9BBA-84CD93A8B44E}" dt="2023-08-22T03:33:25.915" v="17873"/>
          <ac:cxnSpMkLst>
            <pc:docMk/>
            <pc:sldMk cId="374543648" sldId="513"/>
            <ac:cxnSpMk id="89" creationId="{0FA9C357-8372-73F9-D143-6665C820BBE3}"/>
          </ac:cxnSpMkLst>
        </pc:cxnChg>
      </pc:sldChg>
      <pc:sldChg chg="add del">
        <pc:chgData name="Minh Tran" userId="59ade502-7af3-4e1d-b883-7a9e2f25f753" providerId="ADAL" clId="{B27C2AB0-6E6F-4507-9BBA-84CD93A8B44E}" dt="2023-08-22T16:26:12.140" v="20414"/>
        <pc:sldMkLst>
          <pc:docMk/>
          <pc:sldMk cId="246689725" sldId="514"/>
        </pc:sldMkLst>
      </pc:sldChg>
      <pc:sldChg chg="addSp delSp modSp new del mod modTransition">
        <pc:chgData name="Minh Tran" userId="59ade502-7af3-4e1d-b883-7a9e2f25f753" providerId="ADAL" clId="{B27C2AB0-6E6F-4507-9BBA-84CD93A8B44E}" dt="2023-08-22T16:25:29.307" v="20412" actId="2696"/>
        <pc:sldMkLst>
          <pc:docMk/>
          <pc:sldMk cId="496762648" sldId="514"/>
        </pc:sldMkLst>
        <pc:spChg chg="mod">
          <ac:chgData name="Minh Tran" userId="59ade502-7af3-4e1d-b883-7a9e2f25f753" providerId="ADAL" clId="{B27C2AB0-6E6F-4507-9BBA-84CD93A8B44E}" dt="2023-08-22T04:51:08.567" v="18088"/>
          <ac:spMkLst>
            <pc:docMk/>
            <pc:sldMk cId="496762648" sldId="514"/>
            <ac:spMk id="2" creationId="{7762C83C-75D5-822A-0F02-82343E476963}"/>
          </ac:spMkLst>
        </pc:spChg>
        <pc:grpChg chg="add mod">
          <ac:chgData name="Minh Tran" userId="59ade502-7af3-4e1d-b883-7a9e2f25f753" providerId="ADAL" clId="{B27C2AB0-6E6F-4507-9BBA-84CD93A8B44E}" dt="2023-08-22T04:51:00.480" v="18087" actId="12788"/>
          <ac:grpSpMkLst>
            <pc:docMk/>
            <pc:sldMk cId="496762648" sldId="514"/>
            <ac:grpSpMk id="21" creationId="{DA437E8C-4576-C0F4-0C23-E572E207BA08}"/>
          </ac:grpSpMkLst>
        </pc:grpChg>
        <pc:graphicFrameChg chg="add del modGraphic">
          <ac:chgData name="Minh Tran" userId="59ade502-7af3-4e1d-b883-7a9e2f25f753" providerId="ADAL" clId="{B27C2AB0-6E6F-4507-9BBA-84CD93A8B44E}" dt="2023-08-22T04:47:34.021" v="18061" actId="27309"/>
          <ac:graphicFrameMkLst>
            <pc:docMk/>
            <pc:sldMk cId="496762648" sldId="514"/>
            <ac:graphicFrameMk id="4" creationId="{862F59AF-C070-F33C-9F2D-717864C38E5F}"/>
          </ac:graphicFrameMkLst>
        </pc:graphicFrameChg>
        <pc:graphicFrameChg chg="add del modGraphic">
          <ac:chgData name="Minh Tran" userId="59ade502-7af3-4e1d-b883-7a9e2f25f753" providerId="ADAL" clId="{B27C2AB0-6E6F-4507-9BBA-84CD93A8B44E}" dt="2023-08-22T04:47:33.640" v="18060" actId="27309"/>
          <ac:graphicFrameMkLst>
            <pc:docMk/>
            <pc:sldMk cId="496762648" sldId="514"/>
            <ac:graphicFrameMk id="6" creationId="{BACA60D0-7E74-6410-78F7-B1DDFECDE62A}"/>
          </ac:graphicFrameMkLst>
        </pc:graphicFrameChg>
        <pc:graphicFrameChg chg="add del modGraphic">
          <ac:chgData name="Minh Tran" userId="59ade502-7af3-4e1d-b883-7a9e2f25f753" providerId="ADAL" clId="{B27C2AB0-6E6F-4507-9BBA-84CD93A8B44E}" dt="2023-08-22T04:47:33.254" v="18059" actId="27309"/>
          <ac:graphicFrameMkLst>
            <pc:docMk/>
            <pc:sldMk cId="496762648" sldId="514"/>
            <ac:graphicFrameMk id="8" creationId="{80B65F13-FCFE-C465-69F0-9EA28AD13B60}"/>
          </ac:graphicFrameMkLst>
        </pc:graphicFrameChg>
        <pc:graphicFrameChg chg="add mod modGraphic">
          <ac:chgData name="Minh Tran" userId="59ade502-7af3-4e1d-b883-7a9e2f25f753" providerId="ADAL" clId="{B27C2AB0-6E6F-4507-9BBA-84CD93A8B44E}" dt="2023-08-22T04:50:46.458" v="18085" actId="164"/>
          <ac:graphicFrameMkLst>
            <pc:docMk/>
            <pc:sldMk cId="496762648" sldId="514"/>
            <ac:graphicFrameMk id="10" creationId="{3DC38515-E3B3-8412-1837-F70B710EAB49}"/>
          </ac:graphicFrameMkLst>
        </pc:graphicFrameChg>
        <pc:graphicFrameChg chg="add mod modGraphic">
          <ac:chgData name="Minh Tran" userId="59ade502-7af3-4e1d-b883-7a9e2f25f753" providerId="ADAL" clId="{B27C2AB0-6E6F-4507-9BBA-84CD93A8B44E}" dt="2023-08-22T04:50:46.458" v="18085" actId="164"/>
          <ac:graphicFrameMkLst>
            <pc:docMk/>
            <pc:sldMk cId="496762648" sldId="514"/>
            <ac:graphicFrameMk id="12" creationId="{86E2F467-89D4-10DC-036B-D0C0C9FEEC75}"/>
          </ac:graphicFrameMkLst>
        </pc:graphicFrameChg>
        <pc:graphicFrameChg chg="add mod modGraphic">
          <ac:chgData name="Minh Tran" userId="59ade502-7af3-4e1d-b883-7a9e2f25f753" providerId="ADAL" clId="{B27C2AB0-6E6F-4507-9BBA-84CD93A8B44E}" dt="2023-08-22T04:50:46.458" v="18085" actId="164"/>
          <ac:graphicFrameMkLst>
            <pc:docMk/>
            <pc:sldMk cId="496762648" sldId="514"/>
            <ac:graphicFrameMk id="14" creationId="{7723F35C-41B7-2A9F-80D8-F770CF6FA8CE}"/>
          </ac:graphicFrameMkLst>
        </pc:graphicFrameChg>
        <pc:graphicFrameChg chg="add mod modGraphic">
          <ac:chgData name="Minh Tran" userId="59ade502-7af3-4e1d-b883-7a9e2f25f753" providerId="ADAL" clId="{B27C2AB0-6E6F-4507-9BBA-84CD93A8B44E}" dt="2023-08-22T04:50:46.458" v="18085" actId="164"/>
          <ac:graphicFrameMkLst>
            <pc:docMk/>
            <pc:sldMk cId="496762648" sldId="514"/>
            <ac:graphicFrameMk id="16" creationId="{594C060E-C27B-CC60-8CF1-802A74C1E1DA}"/>
          </ac:graphicFrameMkLst>
        </pc:graphicFrameChg>
        <pc:graphicFrameChg chg="add mod modGraphic">
          <ac:chgData name="Minh Tran" userId="59ade502-7af3-4e1d-b883-7a9e2f25f753" providerId="ADAL" clId="{B27C2AB0-6E6F-4507-9BBA-84CD93A8B44E}" dt="2023-08-22T04:50:46.458" v="18085" actId="164"/>
          <ac:graphicFrameMkLst>
            <pc:docMk/>
            <pc:sldMk cId="496762648" sldId="514"/>
            <ac:graphicFrameMk id="18" creationId="{65EF3B58-9E99-308F-EF93-CEBEB6304DA3}"/>
          </ac:graphicFrameMkLst>
        </pc:graphicFrameChg>
        <pc:graphicFrameChg chg="add mod modGraphic">
          <ac:chgData name="Minh Tran" userId="59ade502-7af3-4e1d-b883-7a9e2f25f753" providerId="ADAL" clId="{B27C2AB0-6E6F-4507-9BBA-84CD93A8B44E}" dt="2023-08-22T04:50:46.458" v="18085" actId="164"/>
          <ac:graphicFrameMkLst>
            <pc:docMk/>
            <pc:sldMk cId="496762648" sldId="514"/>
            <ac:graphicFrameMk id="20" creationId="{3A6D48A9-FD63-EF2D-3B08-C2208D5D4489}"/>
          </ac:graphicFrameMkLst>
        </pc:graphicFrameChg>
      </pc:sldChg>
      <pc:sldChg chg="addSp delSp modSp add del mod ord">
        <pc:chgData name="Minh Tran" userId="59ade502-7af3-4e1d-b883-7a9e2f25f753" providerId="ADAL" clId="{B27C2AB0-6E6F-4507-9BBA-84CD93A8B44E}" dt="2023-08-22T17:18:51.722" v="20685" actId="47"/>
        <pc:sldMkLst>
          <pc:docMk/>
          <pc:sldMk cId="2634184875" sldId="514"/>
        </pc:sldMkLst>
        <pc:grpChg chg="del">
          <ac:chgData name="Minh Tran" userId="59ade502-7af3-4e1d-b883-7a9e2f25f753" providerId="ADAL" clId="{B27C2AB0-6E6F-4507-9BBA-84CD93A8B44E}" dt="2023-08-22T16:28:40.287" v="20426" actId="478"/>
          <ac:grpSpMkLst>
            <pc:docMk/>
            <pc:sldMk cId="2634184875" sldId="514"/>
            <ac:grpSpMk id="21" creationId="{DA437E8C-4576-C0F4-0C23-E572E207BA08}"/>
          </ac:grpSpMkLst>
        </pc:grpChg>
        <pc:graphicFrameChg chg="add mod modGraphic">
          <ac:chgData name="Minh Tran" userId="59ade502-7af3-4e1d-b883-7a9e2f25f753" providerId="ADAL" clId="{B27C2AB0-6E6F-4507-9BBA-84CD93A8B44E}" dt="2023-08-22T16:31:23.476" v="20446" actId="553"/>
          <ac:graphicFrameMkLst>
            <pc:docMk/>
            <pc:sldMk cId="2634184875" sldId="514"/>
            <ac:graphicFrameMk id="4" creationId="{E4D8CF9F-AC7F-57A4-9CB7-2CF7613EC7BF}"/>
          </ac:graphicFrameMkLst>
        </pc:graphicFrameChg>
        <pc:graphicFrameChg chg="add mod modGraphic">
          <ac:chgData name="Minh Tran" userId="59ade502-7af3-4e1d-b883-7a9e2f25f753" providerId="ADAL" clId="{B27C2AB0-6E6F-4507-9BBA-84CD93A8B44E}" dt="2023-08-22T16:33:34.405" v="20527" actId="552"/>
          <ac:graphicFrameMkLst>
            <pc:docMk/>
            <pc:sldMk cId="2634184875" sldId="514"/>
            <ac:graphicFrameMk id="6" creationId="{4E281A7A-5479-1EA9-EC68-477D1DD6EB30}"/>
          </ac:graphicFrameMkLst>
        </pc:graphicFrameChg>
        <pc:graphicFrameChg chg="add mod modGraphic">
          <ac:chgData name="Minh Tran" userId="59ade502-7af3-4e1d-b883-7a9e2f25f753" providerId="ADAL" clId="{B27C2AB0-6E6F-4507-9BBA-84CD93A8B44E}" dt="2023-08-22T16:33:42.714" v="20528" actId="552"/>
          <ac:graphicFrameMkLst>
            <pc:docMk/>
            <pc:sldMk cId="2634184875" sldId="514"/>
            <ac:graphicFrameMk id="8" creationId="{555E69DA-8CA0-AA3A-14FB-0D4AC63EE0AF}"/>
          </ac:graphicFrameMkLst>
        </pc:graphicFrameChg>
        <pc:graphicFrameChg chg="modGraphic">
          <ac:chgData name="Minh Tran" userId="59ade502-7af3-4e1d-b883-7a9e2f25f753" providerId="ADAL" clId="{B27C2AB0-6E6F-4507-9BBA-84CD93A8B44E}" dt="2023-08-22T16:27:01.772" v="20418" actId="27297"/>
          <ac:graphicFrameMkLst>
            <pc:docMk/>
            <pc:sldMk cId="2634184875" sldId="514"/>
            <ac:graphicFrameMk id="10" creationId="{3DC38515-E3B3-8412-1837-F70B710EAB49}"/>
          </ac:graphicFrameMkLst>
        </pc:graphicFrameChg>
        <pc:graphicFrameChg chg="add mod modGraphic">
          <ac:chgData name="Minh Tran" userId="59ade502-7af3-4e1d-b883-7a9e2f25f753" providerId="ADAL" clId="{B27C2AB0-6E6F-4507-9BBA-84CD93A8B44E}" dt="2023-08-22T16:32:45.816" v="20485" actId="554"/>
          <ac:graphicFrameMkLst>
            <pc:docMk/>
            <pc:sldMk cId="2634184875" sldId="514"/>
            <ac:graphicFrameMk id="11" creationId="{99689FA5-BA33-8920-7099-9E4B385882B0}"/>
          </ac:graphicFrameMkLst>
        </pc:graphicFrameChg>
        <pc:graphicFrameChg chg="add mod modGraphic">
          <ac:chgData name="Minh Tran" userId="59ade502-7af3-4e1d-b883-7a9e2f25f753" providerId="ADAL" clId="{B27C2AB0-6E6F-4507-9BBA-84CD93A8B44E}" dt="2023-08-22T16:33:34.405" v="20527" actId="552"/>
          <ac:graphicFrameMkLst>
            <pc:docMk/>
            <pc:sldMk cId="2634184875" sldId="514"/>
            <ac:graphicFrameMk id="15" creationId="{26016384-4D8A-A40A-14CC-679FFFCA0DCF}"/>
          </ac:graphicFrameMkLst>
        </pc:graphicFrameChg>
        <pc:graphicFrameChg chg="add mod modGraphic">
          <ac:chgData name="Minh Tran" userId="59ade502-7af3-4e1d-b883-7a9e2f25f753" providerId="ADAL" clId="{B27C2AB0-6E6F-4507-9BBA-84CD93A8B44E}" dt="2023-08-22T16:33:42.714" v="20528" actId="552"/>
          <ac:graphicFrameMkLst>
            <pc:docMk/>
            <pc:sldMk cId="2634184875" sldId="514"/>
            <ac:graphicFrameMk id="19" creationId="{A9864685-DA85-F604-68AC-B03BC416CD57}"/>
          </ac:graphicFrameMkLst>
        </pc:graphicFrameChg>
      </pc:sldChg>
      <pc:sldChg chg="addSp delSp modSp new add del mod">
        <pc:chgData name="Minh Tran" userId="59ade502-7af3-4e1d-b883-7a9e2f25f753" providerId="ADAL" clId="{B27C2AB0-6E6F-4507-9BBA-84CD93A8B44E}" dt="2023-08-22T04:13:59.532" v="17938" actId="47"/>
        <pc:sldMkLst>
          <pc:docMk/>
          <pc:sldMk cId="2755508480" sldId="515"/>
        </pc:sldMkLst>
        <pc:spChg chg="mod">
          <ac:chgData name="Minh Tran" userId="59ade502-7af3-4e1d-b883-7a9e2f25f753" providerId="ADAL" clId="{B27C2AB0-6E6F-4507-9BBA-84CD93A8B44E}" dt="2023-08-22T03:43:59.655" v="17880"/>
          <ac:spMkLst>
            <pc:docMk/>
            <pc:sldMk cId="2755508480" sldId="515"/>
            <ac:spMk id="2" creationId="{0A3C3F4A-5B23-AD89-8DB2-9F35EBE6CCC9}"/>
          </ac:spMkLst>
        </pc:spChg>
        <pc:spChg chg="add del mod">
          <ac:chgData name="Minh Tran" userId="59ade502-7af3-4e1d-b883-7a9e2f25f753" providerId="ADAL" clId="{B27C2AB0-6E6F-4507-9BBA-84CD93A8B44E}" dt="2023-08-22T03:43:50.134" v="17878"/>
          <ac:spMkLst>
            <pc:docMk/>
            <pc:sldMk cId="2755508480" sldId="515"/>
            <ac:spMk id="3" creationId="{0CFFAFDA-AD84-9604-2D10-C7229E05FAC6}"/>
          </ac:spMkLst>
        </pc:spChg>
        <pc:spChg chg="add mod">
          <ac:chgData name="Minh Tran" userId="59ade502-7af3-4e1d-b883-7a9e2f25f753" providerId="ADAL" clId="{B27C2AB0-6E6F-4507-9BBA-84CD93A8B44E}" dt="2023-08-22T04:09:17.384" v="17912" actId="20577"/>
          <ac:spMkLst>
            <pc:docMk/>
            <pc:sldMk cId="2755508480" sldId="515"/>
            <ac:spMk id="4" creationId="{E02CD885-E857-DA62-AC45-32241810BC72}"/>
          </ac:spMkLst>
        </pc:spChg>
      </pc:sldChg>
      <pc:sldChg chg="new del">
        <pc:chgData name="Minh Tran" userId="59ade502-7af3-4e1d-b883-7a9e2f25f753" providerId="ADAL" clId="{B27C2AB0-6E6F-4507-9BBA-84CD93A8B44E}" dt="2023-08-22T05:22:53.564" v="18224" actId="47"/>
        <pc:sldMkLst>
          <pc:docMk/>
          <pc:sldMk cId="356317172" sldId="516"/>
        </pc:sldMkLst>
      </pc:sldChg>
      <pc:sldChg chg="modSp add mod ord modTransition">
        <pc:chgData name="Minh Tran" userId="59ade502-7af3-4e1d-b883-7a9e2f25f753" providerId="ADAL" clId="{B27C2AB0-6E6F-4507-9BBA-84CD93A8B44E}" dt="2023-08-25T17:03:04.540" v="22938"/>
        <pc:sldMkLst>
          <pc:docMk/>
          <pc:sldMk cId="122947672" sldId="517"/>
        </pc:sldMkLst>
        <pc:spChg chg="mod">
          <ac:chgData name="Minh Tran" userId="59ade502-7af3-4e1d-b883-7a9e2f25f753" providerId="ADAL" clId="{B27C2AB0-6E6F-4507-9BBA-84CD93A8B44E}" dt="2023-08-25T16:58:56.160" v="22919" actId="6549"/>
          <ac:spMkLst>
            <pc:docMk/>
            <pc:sldMk cId="122947672" sldId="517"/>
            <ac:spMk id="6" creationId="{FD91C4C0-0BC7-3AC2-B696-38631E34F7E4}"/>
          </ac:spMkLst>
        </pc:spChg>
      </pc:sldChg>
      <pc:sldChg chg="addSp delSp modSp new del mod modTransition modClrScheme chgLayout">
        <pc:chgData name="Minh Tran" userId="59ade502-7af3-4e1d-b883-7a9e2f25f753" providerId="ADAL" clId="{B27C2AB0-6E6F-4507-9BBA-84CD93A8B44E}" dt="2023-08-22T16:25:29.307" v="20412" actId="2696"/>
        <pc:sldMkLst>
          <pc:docMk/>
          <pc:sldMk cId="607097540" sldId="517"/>
        </pc:sldMkLst>
        <pc:spChg chg="del mod ord">
          <ac:chgData name="Minh Tran" userId="59ade502-7af3-4e1d-b883-7a9e2f25f753" providerId="ADAL" clId="{B27C2AB0-6E6F-4507-9BBA-84CD93A8B44E}" dt="2023-08-22T04:14:13.619" v="17939" actId="700"/>
          <ac:spMkLst>
            <pc:docMk/>
            <pc:sldMk cId="607097540" sldId="517"/>
            <ac:spMk id="2" creationId="{AA451BDD-B950-9EDA-855A-9A3C6B2F9742}"/>
          </ac:spMkLst>
        </pc:spChg>
        <pc:spChg chg="add del mod">
          <ac:chgData name="Minh Tran" userId="59ade502-7af3-4e1d-b883-7a9e2f25f753" providerId="ADAL" clId="{B27C2AB0-6E6F-4507-9BBA-84CD93A8B44E}" dt="2023-08-22T04:09:46.506" v="17914"/>
          <ac:spMkLst>
            <pc:docMk/>
            <pc:sldMk cId="607097540" sldId="517"/>
            <ac:spMk id="3" creationId="{543EA230-FA06-242A-EF13-BCDC5B7E1A98}"/>
          </ac:spMkLst>
        </pc:spChg>
        <pc:spChg chg="add del mod">
          <ac:chgData name="Minh Tran" userId="59ade502-7af3-4e1d-b883-7a9e2f25f753" providerId="ADAL" clId="{B27C2AB0-6E6F-4507-9BBA-84CD93A8B44E}" dt="2023-08-22T04:14:24.568" v="17942" actId="478"/>
          <ac:spMkLst>
            <pc:docMk/>
            <pc:sldMk cId="607097540" sldId="517"/>
            <ac:spMk id="4" creationId="{E429B187-F483-CA2E-8EF0-3FEE59F741D3}"/>
          </ac:spMkLst>
        </pc:spChg>
        <pc:spChg chg="add mod ord">
          <ac:chgData name="Minh Tran" userId="59ade502-7af3-4e1d-b883-7a9e2f25f753" providerId="ADAL" clId="{B27C2AB0-6E6F-4507-9BBA-84CD93A8B44E}" dt="2023-08-22T04:23:31.801" v="17985"/>
          <ac:spMkLst>
            <pc:docMk/>
            <pc:sldMk cId="607097540" sldId="517"/>
            <ac:spMk id="5" creationId="{D2DE32F7-5A27-BA18-B101-A51F74D5F394}"/>
          </ac:spMkLst>
        </pc:spChg>
        <pc:spChg chg="add mod ord">
          <ac:chgData name="Minh Tran" userId="59ade502-7af3-4e1d-b883-7a9e2f25f753" providerId="ADAL" clId="{B27C2AB0-6E6F-4507-9BBA-84CD93A8B44E}" dt="2023-08-22T04:23:17.636" v="17980" actId="207"/>
          <ac:spMkLst>
            <pc:docMk/>
            <pc:sldMk cId="607097540" sldId="517"/>
            <ac:spMk id="6" creationId="{FD91C4C0-0BC7-3AC2-B696-38631E34F7E4}"/>
          </ac:spMkLst>
        </pc:spChg>
      </pc:sldChg>
      <pc:sldChg chg="add del">
        <pc:chgData name="Minh Tran" userId="59ade502-7af3-4e1d-b883-7a9e2f25f753" providerId="ADAL" clId="{B27C2AB0-6E6F-4507-9BBA-84CD93A8B44E}" dt="2023-08-22T16:26:12.140" v="20414"/>
        <pc:sldMkLst>
          <pc:docMk/>
          <pc:sldMk cId="2324399625" sldId="517"/>
        </pc:sldMkLst>
      </pc:sldChg>
      <pc:sldChg chg="addSp delSp modSp new del mod modTransition modClrScheme chgLayout">
        <pc:chgData name="Minh Tran" userId="59ade502-7af3-4e1d-b883-7a9e2f25f753" providerId="ADAL" clId="{B27C2AB0-6E6F-4507-9BBA-84CD93A8B44E}" dt="2023-08-22T16:25:29.307" v="20412" actId="2696"/>
        <pc:sldMkLst>
          <pc:docMk/>
          <pc:sldMk cId="3217501886" sldId="518"/>
        </pc:sldMkLst>
        <pc:spChg chg="del mod ord">
          <ac:chgData name="Minh Tran" userId="59ade502-7af3-4e1d-b883-7a9e2f25f753" providerId="ADAL" clId="{B27C2AB0-6E6F-4507-9BBA-84CD93A8B44E}" dt="2023-08-22T04:10:29.913" v="17918" actId="700"/>
          <ac:spMkLst>
            <pc:docMk/>
            <pc:sldMk cId="3217501886" sldId="518"/>
            <ac:spMk id="2" creationId="{9ED11CCD-E0BD-786B-4417-B1A166DCEDDE}"/>
          </ac:spMkLst>
        </pc:spChg>
        <pc:spChg chg="add mod ord">
          <ac:chgData name="Minh Tran" userId="59ade502-7af3-4e1d-b883-7a9e2f25f753" providerId="ADAL" clId="{B27C2AB0-6E6F-4507-9BBA-84CD93A8B44E}" dt="2023-08-22T04:13:57.220" v="17937"/>
          <ac:spMkLst>
            <pc:docMk/>
            <pc:sldMk cId="3217501886" sldId="518"/>
            <ac:spMk id="3" creationId="{FFF8A574-D421-2BDC-7411-8A5C8F2EC0A8}"/>
          </ac:spMkLst>
        </pc:spChg>
        <pc:spChg chg="add mod ord">
          <ac:chgData name="Minh Tran" userId="59ade502-7af3-4e1d-b883-7a9e2f25f753" providerId="ADAL" clId="{B27C2AB0-6E6F-4507-9BBA-84CD93A8B44E}" dt="2023-08-22T04:13:42.913" v="17934" actId="207"/>
          <ac:spMkLst>
            <pc:docMk/>
            <pc:sldMk cId="3217501886" sldId="518"/>
            <ac:spMk id="4" creationId="{FA453FCE-FBDE-0CF3-4995-1F16514B3339}"/>
          </ac:spMkLst>
        </pc:spChg>
      </pc:sldChg>
      <pc:sldChg chg="modSp add mod ord modTransition">
        <pc:chgData name="Minh Tran" userId="59ade502-7af3-4e1d-b883-7a9e2f25f753" providerId="ADAL" clId="{B27C2AB0-6E6F-4507-9BBA-84CD93A8B44E}" dt="2023-08-25T17:03:04.540" v="22938"/>
        <pc:sldMkLst>
          <pc:docMk/>
          <pc:sldMk cId="3681209242" sldId="518"/>
        </pc:sldMkLst>
        <pc:spChg chg="mod">
          <ac:chgData name="Minh Tran" userId="59ade502-7af3-4e1d-b883-7a9e2f25f753" providerId="ADAL" clId="{B27C2AB0-6E6F-4507-9BBA-84CD93A8B44E}" dt="2023-08-25T16:58:25.181" v="22915" actId="6549"/>
          <ac:spMkLst>
            <pc:docMk/>
            <pc:sldMk cId="3681209242" sldId="518"/>
            <ac:spMk id="4" creationId="{FA453FCE-FBDE-0CF3-4995-1F16514B3339}"/>
          </ac:spMkLst>
        </pc:spChg>
      </pc:sldChg>
      <pc:sldChg chg="add del">
        <pc:chgData name="Minh Tran" userId="59ade502-7af3-4e1d-b883-7a9e2f25f753" providerId="ADAL" clId="{B27C2AB0-6E6F-4507-9BBA-84CD93A8B44E}" dt="2023-08-22T16:26:12.140" v="20414"/>
        <pc:sldMkLst>
          <pc:docMk/>
          <pc:sldMk cId="3814765610" sldId="518"/>
        </pc:sldMkLst>
      </pc:sldChg>
      <pc:sldChg chg="add del ord">
        <pc:chgData name="Minh Tran" userId="59ade502-7af3-4e1d-b883-7a9e2f25f753" providerId="ADAL" clId="{B27C2AB0-6E6F-4507-9BBA-84CD93A8B44E}" dt="2023-08-25T16:59:15.194" v="22920" actId="47"/>
        <pc:sldMkLst>
          <pc:docMk/>
          <pc:sldMk cId="1384557217" sldId="519"/>
        </pc:sldMkLst>
      </pc:sldChg>
      <pc:sldChg chg="add del">
        <pc:chgData name="Minh Tran" userId="59ade502-7af3-4e1d-b883-7a9e2f25f753" providerId="ADAL" clId="{B27C2AB0-6E6F-4507-9BBA-84CD93A8B44E}" dt="2023-08-22T16:26:12.140" v="20414"/>
        <pc:sldMkLst>
          <pc:docMk/>
          <pc:sldMk cId="1427362159" sldId="519"/>
        </pc:sldMkLst>
      </pc:sldChg>
      <pc:sldChg chg="addSp delSp modSp new del mod modTransition modClrScheme chgLayout">
        <pc:chgData name="Minh Tran" userId="59ade502-7af3-4e1d-b883-7a9e2f25f753" providerId="ADAL" clId="{B27C2AB0-6E6F-4507-9BBA-84CD93A8B44E}" dt="2023-08-22T16:25:29.307" v="20412" actId="2696"/>
        <pc:sldMkLst>
          <pc:docMk/>
          <pc:sldMk cId="3220027918" sldId="519"/>
        </pc:sldMkLst>
        <pc:spChg chg="del">
          <ac:chgData name="Minh Tran" userId="59ade502-7af3-4e1d-b883-7a9e2f25f753" providerId="ADAL" clId="{B27C2AB0-6E6F-4507-9BBA-84CD93A8B44E}" dt="2023-08-22T04:33:30.547" v="17989" actId="26606"/>
          <ac:spMkLst>
            <pc:docMk/>
            <pc:sldMk cId="3220027918" sldId="519"/>
            <ac:spMk id="2" creationId="{7464EF28-0350-084E-71E5-08BE65408118}"/>
          </ac:spMkLst>
        </pc:spChg>
        <pc:spChg chg="mod ord">
          <ac:chgData name="Minh Tran" userId="59ade502-7af3-4e1d-b883-7a9e2f25f753" providerId="ADAL" clId="{B27C2AB0-6E6F-4507-9BBA-84CD93A8B44E}" dt="2023-08-22T04:34:26.257" v="18001" actId="2710"/>
          <ac:spMkLst>
            <pc:docMk/>
            <pc:sldMk cId="3220027918" sldId="519"/>
            <ac:spMk id="3" creationId="{734B1F0D-31AC-B712-6956-72B40B98BC84}"/>
          </ac:spMkLst>
        </pc:spChg>
        <pc:spChg chg="add mod">
          <ac:chgData name="Minh Tran" userId="59ade502-7af3-4e1d-b883-7a9e2f25f753" providerId="ADAL" clId="{B27C2AB0-6E6F-4507-9BBA-84CD93A8B44E}" dt="2023-08-22T04:34:12.927" v="17998"/>
          <ac:spMkLst>
            <pc:docMk/>
            <pc:sldMk cId="3220027918" sldId="519"/>
            <ac:spMk id="9" creationId="{17228B43-4C5B-3C48-EC20-07734210DBA1}"/>
          </ac:spMkLst>
        </pc:spChg>
        <pc:spChg chg="add del mod">
          <ac:chgData name="Minh Tran" userId="59ade502-7af3-4e1d-b883-7a9e2f25f753" providerId="ADAL" clId="{B27C2AB0-6E6F-4507-9BBA-84CD93A8B44E}" dt="2023-08-22T04:33:37.652" v="17990" actId="478"/>
          <ac:spMkLst>
            <pc:docMk/>
            <pc:sldMk cId="3220027918" sldId="519"/>
            <ac:spMk id="11" creationId="{B4F7D6D3-0F57-538D-B9C8-FB0C336D6B54}"/>
          </ac:spMkLst>
        </pc:spChg>
        <pc:picChg chg="add mod">
          <ac:chgData name="Minh Tran" userId="59ade502-7af3-4e1d-b883-7a9e2f25f753" providerId="ADAL" clId="{B27C2AB0-6E6F-4507-9BBA-84CD93A8B44E}" dt="2023-08-22T04:34:03.581" v="17993" actId="1076"/>
          <ac:picMkLst>
            <pc:docMk/>
            <pc:sldMk cId="3220027918" sldId="519"/>
            <ac:picMk id="4" creationId="{73267560-F36E-7C5E-AEAE-15B2510E9820}"/>
          </ac:picMkLst>
        </pc:picChg>
      </pc:sldChg>
      <pc:sldChg chg="add del">
        <pc:chgData name="Minh Tran" userId="59ade502-7af3-4e1d-b883-7a9e2f25f753" providerId="ADAL" clId="{B27C2AB0-6E6F-4507-9BBA-84CD93A8B44E}" dt="2023-08-22T16:26:12.140" v="20414"/>
        <pc:sldMkLst>
          <pc:docMk/>
          <pc:sldMk cId="201574120" sldId="520"/>
        </pc:sldMkLst>
      </pc:sldChg>
      <pc:sldChg chg="add del ord">
        <pc:chgData name="Minh Tran" userId="59ade502-7af3-4e1d-b883-7a9e2f25f753" providerId="ADAL" clId="{B27C2AB0-6E6F-4507-9BBA-84CD93A8B44E}" dt="2023-08-25T16:59:17.564" v="22921" actId="47"/>
        <pc:sldMkLst>
          <pc:docMk/>
          <pc:sldMk cId="1086973206" sldId="520"/>
        </pc:sldMkLst>
      </pc:sldChg>
      <pc:sldChg chg="addSp delSp modSp new del mod modTransition modClrScheme chgLayout">
        <pc:chgData name="Minh Tran" userId="59ade502-7af3-4e1d-b883-7a9e2f25f753" providerId="ADAL" clId="{B27C2AB0-6E6F-4507-9BBA-84CD93A8B44E}" dt="2023-08-22T16:25:29.307" v="20412" actId="2696"/>
        <pc:sldMkLst>
          <pc:docMk/>
          <pc:sldMk cId="1610127790" sldId="520"/>
        </pc:sldMkLst>
        <pc:spChg chg="del mod ord">
          <ac:chgData name="Minh Tran" userId="59ade502-7af3-4e1d-b883-7a9e2f25f753" providerId="ADAL" clId="{B27C2AB0-6E6F-4507-9BBA-84CD93A8B44E}" dt="2023-08-22T04:34:58.067" v="18003" actId="700"/>
          <ac:spMkLst>
            <pc:docMk/>
            <pc:sldMk cId="1610127790" sldId="520"/>
            <ac:spMk id="2" creationId="{04FF7EA4-E383-04F2-E3BF-89ADBE412A2A}"/>
          </ac:spMkLst>
        </pc:spChg>
        <pc:spChg chg="del">
          <ac:chgData name="Minh Tran" userId="59ade502-7af3-4e1d-b883-7a9e2f25f753" providerId="ADAL" clId="{B27C2AB0-6E6F-4507-9BBA-84CD93A8B44E}" dt="2023-08-22T04:34:58.067" v="18003" actId="700"/>
          <ac:spMkLst>
            <pc:docMk/>
            <pc:sldMk cId="1610127790" sldId="520"/>
            <ac:spMk id="3" creationId="{B105B798-35DB-A359-8A16-E08E5539AD15}"/>
          </ac:spMkLst>
        </pc:spChg>
        <pc:spChg chg="del">
          <ac:chgData name="Minh Tran" userId="59ade502-7af3-4e1d-b883-7a9e2f25f753" providerId="ADAL" clId="{B27C2AB0-6E6F-4507-9BBA-84CD93A8B44E}" dt="2023-08-22T04:34:58.067" v="18003" actId="700"/>
          <ac:spMkLst>
            <pc:docMk/>
            <pc:sldMk cId="1610127790" sldId="520"/>
            <ac:spMk id="4" creationId="{88EAAEC9-149E-76FB-09FE-78F9F5E6F621}"/>
          </ac:spMkLst>
        </pc:spChg>
        <pc:spChg chg="del">
          <ac:chgData name="Minh Tran" userId="59ade502-7af3-4e1d-b883-7a9e2f25f753" providerId="ADAL" clId="{B27C2AB0-6E6F-4507-9BBA-84CD93A8B44E}" dt="2023-08-22T04:34:58.067" v="18003" actId="700"/>
          <ac:spMkLst>
            <pc:docMk/>
            <pc:sldMk cId="1610127790" sldId="520"/>
            <ac:spMk id="5" creationId="{FFF97F6B-2BE8-D2C7-FD52-C32D7DF75C1F}"/>
          </ac:spMkLst>
        </pc:spChg>
        <pc:spChg chg="add mod ord">
          <ac:chgData name="Minh Tran" userId="59ade502-7af3-4e1d-b883-7a9e2f25f753" providerId="ADAL" clId="{B27C2AB0-6E6F-4507-9BBA-84CD93A8B44E}" dt="2023-08-22T04:35:15.033" v="18007"/>
          <ac:spMkLst>
            <pc:docMk/>
            <pc:sldMk cId="1610127790" sldId="520"/>
            <ac:spMk id="6" creationId="{745572CD-B5B9-9B7E-2C89-3A4CF8C272E4}"/>
          </ac:spMkLst>
        </pc:spChg>
        <pc:spChg chg="add del mod">
          <ac:chgData name="Minh Tran" userId="59ade502-7af3-4e1d-b883-7a9e2f25f753" providerId="ADAL" clId="{B27C2AB0-6E6F-4507-9BBA-84CD93A8B44E}" dt="2023-08-22T04:35:08.640" v="18005"/>
          <ac:spMkLst>
            <pc:docMk/>
            <pc:sldMk cId="1610127790" sldId="520"/>
            <ac:spMk id="7" creationId="{378FA284-0076-01B7-3162-D7E8C4D6D240}"/>
          </ac:spMkLst>
        </pc:spChg>
        <pc:spChg chg="add mod">
          <ac:chgData name="Minh Tran" userId="59ade502-7af3-4e1d-b883-7a9e2f25f753" providerId="ADAL" clId="{B27C2AB0-6E6F-4507-9BBA-84CD93A8B44E}" dt="2023-08-22T04:35:08.653" v="18006"/>
          <ac:spMkLst>
            <pc:docMk/>
            <pc:sldMk cId="1610127790" sldId="520"/>
            <ac:spMk id="9" creationId="{DCBA76D2-1B0C-CBA2-D883-37FE4C312E89}"/>
          </ac:spMkLst>
        </pc:spChg>
        <pc:picChg chg="add del mod">
          <ac:chgData name="Minh Tran" userId="59ade502-7af3-4e1d-b883-7a9e2f25f753" providerId="ADAL" clId="{B27C2AB0-6E6F-4507-9BBA-84CD93A8B44E}" dt="2023-08-22T04:35:08.640" v="18005"/>
          <ac:picMkLst>
            <pc:docMk/>
            <pc:sldMk cId="1610127790" sldId="520"/>
            <ac:picMk id="8" creationId="{2CC68DDC-F77C-5AD1-688C-AA08E55F1FEB}"/>
          </ac:picMkLst>
        </pc:picChg>
        <pc:picChg chg="add mod">
          <ac:chgData name="Minh Tran" userId="59ade502-7af3-4e1d-b883-7a9e2f25f753" providerId="ADAL" clId="{B27C2AB0-6E6F-4507-9BBA-84CD93A8B44E}" dt="2023-08-22T04:35:08.653" v="18006"/>
          <ac:picMkLst>
            <pc:docMk/>
            <pc:sldMk cId="1610127790" sldId="520"/>
            <ac:picMk id="10" creationId="{36369E36-4105-AB28-2E0B-3D9F43533DC7}"/>
          </ac:picMkLst>
        </pc:picChg>
      </pc:sldChg>
      <pc:sldChg chg="add ord modTransition">
        <pc:chgData name="Minh Tran" userId="59ade502-7af3-4e1d-b883-7a9e2f25f753" providerId="ADAL" clId="{B27C2AB0-6E6F-4507-9BBA-84CD93A8B44E}" dt="2023-08-25T17:03:04.540" v="22938"/>
        <pc:sldMkLst>
          <pc:docMk/>
          <pc:sldMk cId="155520335" sldId="521"/>
        </pc:sldMkLst>
      </pc:sldChg>
      <pc:sldChg chg="addSp modSp new del mod modTransition">
        <pc:chgData name="Minh Tran" userId="59ade502-7af3-4e1d-b883-7a9e2f25f753" providerId="ADAL" clId="{B27C2AB0-6E6F-4507-9BBA-84CD93A8B44E}" dt="2023-08-22T16:25:29.307" v="20412" actId="2696"/>
        <pc:sldMkLst>
          <pc:docMk/>
          <pc:sldMk cId="1200153127" sldId="521"/>
        </pc:sldMkLst>
        <pc:spChg chg="mod">
          <ac:chgData name="Minh Tran" userId="59ade502-7af3-4e1d-b883-7a9e2f25f753" providerId="ADAL" clId="{B27C2AB0-6E6F-4507-9BBA-84CD93A8B44E}" dt="2023-08-22T04:35:46.507" v="18010"/>
          <ac:spMkLst>
            <pc:docMk/>
            <pc:sldMk cId="1200153127" sldId="521"/>
            <ac:spMk id="2" creationId="{3443AAD5-453C-E4B3-39DE-2BE0E3FC8336}"/>
          </ac:spMkLst>
        </pc:spChg>
        <pc:picChg chg="add mod">
          <ac:chgData name="Minh Tran" userId="59ade502-7af3-4e1d-b883-7a9e2f25f753" providerId="ADAL" clId="{B27C2AB0-6E6F-4507-9BBA-84CD93A8B44E}" dt="2023-08-22T04:35:39.466" v="18009"/>
          <ac:picMkLst>
            <pc:docMk/>
            <pc:sldMk cId="1200153127" sldId="521"/>
            <ac:picMk id="3" creationId="{C6BB39A4-A580-54C3-0F05-AB8288952B9D}"/>
          </ac:picMkLst>
        </pc:picChg>
        <pc:picChg chg="add mod">
          <ac:chgData name="Minh Tran" userId="59ade502-7af3-4e1d-b883-7a9e2f25f753" providerId="ADAL" clId="{B27C2AB0-6E6F-4507-9BBA-84CD93A8B44E}" dt="2023-08-22T04:35:39.466" v="18009"/>
          <ac:picMkLst>
            <pc:docMk/>
            <pc:sldMk cId="1200153127" sldId="521"/>
            <ac:picMk id="4" creationId="{6B7903CB-27AF-B3CF-63C7-65C53BE91C82}"/>
          </ac:picMkLst>
        </pc:picChg>
      </pc:sldChg>
      <pc:sldChg chg="add del">
        <pc:chgData name="Minh Tran" userId="59ade502-7af3-4e1d-b883-7a9e2f25f753" providerId="ADAL" clId="{B27C2AB0-6E6F-4507-9BBA-84CD93A8B44E}" dt="2023-08-22T16:26:12.140" v="20414"/>
        <pc:sldMkLst>
          <pc:docMk/>
          <pc:sldMk cId="3906482996" sldId="521"/>
        </pc:sldMkLst>
      </pc:sldChg>
      <pc:sldChg chg="addSp delSp modSp new del mod modTransition modClrScheme chgLayout">
        <pc:chgData name="Minh Tran" userId="59ade502-7af3-4e1d-b883-7a9e2f25f753" providerId="ADAL" clId="{B27C2AB0-6E6F-4507-9BBA-84CD93A8B44E}" dt="2023-08-22T16:25:29.307" v="20412" actId="2696"/>
        <pc:sldMkLst>
          <pc:docMk/>
          <pc:sldMk cId="1006701871" sldId="522"/>
        </pc:sldMkLst>
        <pc:spChg chg="del mod ord">
          <ac:chgData name="Minh Tran" userId="59ade502-7af3-4e1d-b883-7a9e2f25f753" providerId="ADAL" clId="{B27C2AB0-6E6F-4507-9BBA-84CD93A8B44E}" dt="2023-08-22T04:44:16.577" v="18012" actId="700"/>
          <ac:spMkLst>
            <pc:docMk/>
            <pc:sldMk cId="1006701871" sldId="522"/>
            <ac:spMk id="2" creationId="{7405B182-1786-0CFA-93B0-6B7014357105}"/>
          </ac:spMkLst>
        </pc:spChg>
        <pc:spChg chg="add mod ord">
          <ac:chgData name="Minh Tran" userId="59ade502-7af3-4e1d-b883-7a9e2f25f753" providerId="ADAL" clId="{B27C2AB0-6E6F-4507-9BBA-84CD93A8B44E}" dt="2023-08-22T04:46:42.410" v="18055"/>
          <ac:spMkLst>
            <pc:docMk/>
            <pc:sldMk cId="1006701871" sldId="522"/>
            <ac:spMk id="3" creationId="{8B98298C-43C7-B00B-3BC6-3D60AB8F7922}"/>
          </ac:spMkLst>
        </pc:spChg>
        <pc:spChg chg="add mod ord">
          <ac:chgData name="Minh Tran" userId="59ade502-7af3-4e1d-b883-7a9e2f25f753" providerId="ADAL" clId="{B27C2AB0-6E6F-4507-9BBA-84CD93A8B44E}" dt="2023-08-22T04:45:57.362" v="18054" actId="113"/>
          <ac:spMkLst>
            <pc:docMk/>
            <pc:sldMk cId="1006701871" sldId="522"/>
            <ac:spMk id="4" creationId="{491E321C-A382-5A6C-035D-4523D3175C29}"/>
          </ac:spMkLst>
        </pc:spChg>
      </pc:sldChg>
      <pc:sldChg chg="add del">
        <pc:chgData name="Minh Tran" userId="59ade502-7af3-4e1d-b883-7a9e2f25f753" providerId="ADAL" clId="{B27C2AB0-6E6F-4507-9BBA-84CD93A8B44E}" dt="2023-08-22T16:26:12.140" v="20414"/>
        <pc:sldMkLst>
          <pc:docMk/>
          <pc:sldMk cId="1660284910" sldId="522"/>
        </pc:sldMkLst>
      </pc:sldChg>
      <pc:sldChg chg="modSp add mod ord modTransition">
        <pc:chgData name="Minh Tran" userId="59ade502-7af3-4e1d-b883-7a9e2f25f753" providerId="ADAL" clId="{B27C2AB0-6E6F-4507-9BBA-84CD93A8B44E}" dt="2023-08-25T17:03:04.540" v="22938"/>
        <pc:sldMkLst>
          <pc:docMk/>
          <pc:sldMk cId="3321424709" sldId="522"/>
        </pc:sldMkLst>
        <pc:spChg chg="mod">
          <ac:chgData name="Minh Tran" userId="59ade502-7af3-4e1d-b883-7a9e2f25f753" providerId="ADAL" clId="{B27C2AB0-6E6F-4507-9BBA-84CD93A8B44E}" dt="2023-08-25T17:00:38.706" v="22926" actId="20577"/>
          <ac:spMkLst>
            <pc:docMk/>
            <pc:sldMk cId="3321424709" sldId="522"/>
            <ac:spMk id="4" creationId="{491E321C-A382-5A6C-035D-4523D3175C29}"/>
          </ac:spMkLst>
        </pc:spChg>
      </pc:sldChg>
      <pc:sldChg chg="addSp delSp modSp add mod ord">
        <pc:chgData name="Minh Tran" userId="59ade502-7af3-4e1d-b883-7a9e2f25f753" providerId="ADAL" clId="{B27C2AB0-6E6F-4507-9BBA-84CD93A8B44E}" dt="2023-08-22T17:20:56.799" v="20692" actId="1076"/>
        <pc:sldMkLst>
          <pc:docMk/>
          <pc:sldMk cId="1066603313" sldId="523"/>
        </pc:sldMkLst>
        <pc:spChg chg="mod">
          <ac:chgData name="Minh Tran" userId="59ade502-7af3-4e1d-b883-7a9e2f25f753" providerId="ADAL" clId="{B27C2AB0-6E6F-4507-9BBA-84CD93A8B44E}" dt="2023-08-22T04:52:17.980" v="18094"/>
          <ac:spMkLst>
            <pc:docMk/>
            <pc:sldMk cId="1066603313" sldId="523"/>
            <ac:spMk id="5" creationId="{1A4BD290-3B8E-4039-9B8A-0FBD8E84CA23}"/>
          </ac:spMkLst>
        </pc:spChg>
        <pc:graphicFrameChg chg="add mod modGraphic">
          <ac:chgData name="Minh Tran" userId="59ade502-7af3-4e1d-b883-7a9e2f25f753" providerId="ADAL" clId="{B27C2AB0-6E6F-4507-9BBA-84CD93A8B44E}" dt="2023-08-22T17:20:56.799" v="20692" actId="1076"/>
          <ac:graphicFrameMkLst>
            <pc:docMk/>
            <pc:sldMk cId="1066603313" sldId="523"/>
            <ac:graphicFrameMk id="6" creationId="{16FDE1FD-BDF4-F6A8-273E-093E1F7BF111}"/>
          </ac:graphicFrameMkLst>
        </pc:graphicFrameChg>
        <pc:graphicFrameChg chg="del">
          <ac:chgData name="Minh Tran" userId="59ade502-7af3-4e1d-b883-7a9e2f25f753" providerId="ADAL" clId="{B27C2AB0-6E6F-4507-9BBA-84CD93A8B44E}" dt="2023-08-22T04:52:33.299" v="18097" actId="478"/>
          <ac:graphicFrameMkLst>
            <pc:docMk/>
            <pc:sldMk cId="1066603313" sldId="523"/>
            <ac:graphicFrameMk id="7" creationId="{490271A1-4AB8-9578-68DB-A7B60728AD8D}"/>
          </ac:graphicFrameMkLst>
        </pc:graphicFrameChg>
        <pc:graphicFrameChg chg="add mod modGraphic">
          <ac:chgData name="Minh Tran" userId="59ade502-7af3-4e1d-b883-7a9e2f25f753" providerId="ADAL" clId="{B27C2AB0-6E6F-4507-9BBA-84CD93A8B44E}" dt="2023-08-22T17:20:56.799" v="20692" actId="1076"/>
          <ac:graphicFrameMkLst>
            <pc:docMk/>
            <pc:sldMk cId="1066603313" sldId="523"/>
            <ac:graphicFrameMk id="9" creationId="{625ED26D-D607-4717-45A2-FFE570CFC0EB}"/>
          </ac:graphicFrameMkLst>
        </pc:graphicFrameChg>
        <pc:graphicFrameChg chg="del">
          <ac:chgData name="Minh Tran" userId="59ade502-7af3-4e1d-b883-7a9e2f25f753" providerId="ADAL" clId="{B27C2AB0-6E6F-4507-9BBA-84CD93A8B44E}" dt="2023-08-22T04:52:33.299" v="18097" actId="478"/>
          <ac:graphicFrameMkLst>
            <pc:docMk/>
            <pc:sldMk cId="1066603313" sldId="523"/>
            <ac:graphicFrameMk id="10" creationId="{213A3145-7F41-18FB-0166-50BCC6C97DF6}"/>
          </ac:graphicFrameMkLst>
        </pc:graphicFrameChg>
        <pc:graphicFrameChg chg="add mod modGraphic">
          <ac:chgData name="Minh Tran" userId="59ade502-7af3-4e1d-b883-7a9e2f25f753" providerId="ADAL" clId="{B27C2AB0-6E6F-4507-9BBA-84CD93A8B44E}" dt="2023-08-22T17:20:56.799" v="20692" actId="1076"/>
          <ac:graphicFrameMkLst>
            <pc:docMk/>
            <pc:sldMk cId="1066603313" sldId="523"/>
            <ac:graphicFrameMk id="12" creationId="{B55FD108-5DE7-EC62-3A5C-5E49BB897763}"/>
          </ac:graphicFrameMkLst>
        </pc:graphicFrameChg>
        <pc:graphicFrameChg chg="add del mod modGraphic">
          <ac:chgData name="Minh Tran" userId="59ade502-7af3-4e1d-b883-7a9e2f25f753" providerId="ADAL" clId="{B27C2AB0-6E6F-4507-9BBA-84CD93A8B44E}" dt="2023-08-22T17:20:21.748" v="20686" actId="478"/>
          <ac:graphicFrameMkLst>
            <pc:docMk/>
            <pc:sldMk cId="1066603313" sldId="523"/>
            <ac:graphicFrameMk id="14" creationId="{A99A2C35-29B3-C94E-E3F7-C643578EF031}"/>
          </ac:graphicFrameMkLst>
        </pc:graphicFrameChg>
        <pc:picChg chg="add mod">
          <ac:chgData name="Minh Tran" userId="59ade502-7af3-4e1d-b883-7a9e2f25f753" providerId="ADAL" clId="{B27C2AB0-6E6F-4507-9BBA-84CD93A8B44E}" dt="2023-08-22T04:52:24.197" v="18096"/>
          <ac:picMkLst>
            <pc:docMk/>
            <pc:sldMk cId="1066603313" sldId="523"/>
            <ac:picMk id="2" creationId="{6CCADA11-297B-DE12-D314-228D7FF8D487}"/>
          </ac:picMkLst>
        </pc:picChg>
        <pc:picChg chg="del">
          <ac:chgData name="Minh Tran" userId="59ade502-7af3-4e1d-b883-7a9e2f25f753" providerId="ADAL" clId="{B27C2AB0-6E6F-4507-9BBA-84CD93A8B44E}" dt="2023-08-22T04:52:23.357" v="18095" actId="478"/>
          <ac:picMkLst>
            <pc:docMk/>
            <pc:sldMk cId="1066603313" sldId="523"/>
            <ac:picMk id="3" creationId="{F8476F28-31F2-197A-7666-5161253E7639}"/>
          </ac:picMkLst>
        </pc:picChg>
      </pc:sldChg>
      <pc:sldChg chg="addSp delSp modSp new mod ord modTransition">
        <pc:chgData name="Minh Tran" userId="59ade502-7af3-4e1d-b883-7a9e2f25f753" providerId="ADAL" clId="{B27C2AB0-6E6F-4507-9BBA-84CD93A8B44E}" dt="2023-08-22T05:25:31.529" v="18279"/>
        <pc:sldMkLst>
          <pc:docMk/>
          <pc:sldMk cId="2727308773" sldId="524"/>
        </pc:sldMkLst>
        <pc:spChg chg="mod">
          <ac:chgData name="Minh Tran" userId="59ade502-7af3-4e1d-b883-7a9e2f25f753" providerId="ADAL" clId="{B27C2AB0-6E6F-4507-9BBA-84CD93A8B44E}" dt="2023-08-22T05:07:18.803" v="18127"/>
          <ac:spMkLst>
            <pc:docMk/>
            <pc:sldMk cId="2727308773" sldId="524"/>
            <ac:spMk id="2" creationId="{BBDB834B-4C64-9A51-E717-F981E4C92284}"/>
          </ac:spMkLst>
        </pc:spChg>
        <pc:spChg chg="mod">
          <ac:chgData name="Minh Tran" userId="59ade502-7af3-4e1d-b883-7a9e2f25f753" providerId="ADAL" clId="{B27C2AB0-6E6F-4507-9BBA-84CD93A8B44E}" dt="2023-08-22T05:06:44.371" v="18124"/>
          <ac:spMkLst>
            <pc:docMk/>
            <pc:sldMk cId="2727308773" sldId="524"/>
            <ac:spMk id="5" creationId="{88F1A4CB-7AB9-6329-A872-99C9BFC474DF}"/>
          </ac:spMkLst>
        </pc:spChg>
        <pc:spChg chg="mod">
          <ac:chgData name="Minh Tran" userId="59ade502-7af3-4e1d-b883-7a9e2f25f753" providerId="ADAL" clId="{B27C2AB0-6E6F-4507-9BBA-84CD93A8B44E}" dt="2023-08-22T05:06:44.371" v="18124"/>
          <ac:spMkLst>
            <pc:docMk/>
            <pc:sldMk cId="2727308773" sldId="524"/>
            <ac:spMk id="7" creationId="{B32E40EB-D51C-5B9A-9E4C-6932D447EEF1}"/>
          </ac:spMkLst>
        </pc:spChg>
        <pc:spChg chg="mod">
          <ac:chgData name="Minh Tran" userId="59ade502-7af3-4e1d-b883-7a9e2f25f753" providerId="ADAL" clId="{B27C2AB0-6E6F-4507-9BBA-84CD93A8B44E}" dt="2023-08-22T05:06:44.371" v="18124"/>
          <ac:spMkLst>
            <pc:docMk/>
            <pc:sldMk cId="2727308773" sldId="524"/>
            <ac:spMk id="8" creationId="{6B61800B-077E-073F-E24A-26EA1472327E}"/>
          </ac:spMkLst>
        </pc:spChg>
        <pc:spChg chg="mod">
          <ac:chgData name="Minh Tran" userId="59ade502-7af3-4e1d-b883-7a9e2f25f753" providerId="ADAL" clId="{B27C2AB0-6E6F-4507-9BBA-84CD93A8B44E}" dt="2023-08-22T05:06:44.371" v="18124"/>
          <ac:spMkLst>
            <pc:docMk/>
            <pc:sldMk cId="2727308773" sldId="524"/>
            <ac:spMk id="11" creationId="{B9C1D87A-232E-99FC-191A-F425D8DB180F}"/>
          </ac:spMkLst>
        </pc:spChg>
        <pc:spChg chg="mod">
          <ac:chgData name="Minh Tran" userId="59ade502-7af3-4e1d-b883-7a9e2f25f753" providerId="ADAL" clId="{B27C2AB0-6E6F-4507-9BBA-84CD93A8B44E}" dt="2023-08-22T05:06:44.371" v="18124"/>
          <ac:spMkLst>
            <pc:docMk/>
            <pc:sldMk cId="2727308773" sldId="524"/>
            <ac:spMk id="12" creationId="{62A1AF8D-3CF6-3703-2A06-B7C176FA9CD2}"/>
          </ac:spMkLst>
        </pc:spChg>
        <pc:spChg chg="mod">
          <ac:chgData name="Minh Tran" userId="59ade502-7af3-4e1d-b883-7a9e2f25f753" providerId="ADAL" clId="{B27C2AB0-6E6F-4507-9BBA-84CD93A8B44E}" dt="2023-08-22T05:06:44.371" v="18124"/>
          <ac:spMkLst>
            <pc:docMk/>
            <pc:sldMk cId="2727308773" sldId="524"/>
            <ac:spMk id="16" creationId="{5AA525A9-FC0A-4E1F-C45D-4AEA168C6945}"/>
          </ac:spMkLst>
        </pc:spChg>
        <pc:spChg chg="mod">
          <ac:chgData name="Minh Tran" userId="59ade502-7af3-4e1d-b883-7a9e2f25f753" providerId="ADAL" clId="{B27C2AB0-6E6F-4507-9BBA-84CD93A8B44E}" dt="2023-08-22T05:06:44.371" v="18124"/>
          <ac:spMkLst>
            <pc:docMk/>
            <pc:sldMk cId="2727308773" sldId="524"/>
            <ac:spMk id="17" creationId="{8FFEA434-76B0-08EA-DACD-080F5A65AE26}"/>
          </ac:spMkLst>
        </pc:spChg>
        <pc:spChg chg="mod">
          <ac:chgData name="Minh Tran" userId="59ade502-7af3-4e1d-b883-7a9e2f25f753" providerId="ADAL" clId="{B27C2AB0-6E6F-4507-9BBA-84CD93A8B44E}" dt="2023-08-22T05:06:44.371" v="18124"/>
          <ac:spMkLst>
            <pc:docMk/>
            <pc:sldMk cId="2727308773" sldId="524"/>
            <ac:spMk id="20" creationId="{15AEA758-7D27-E759-995F-E0A80F00D882}"/>
          </ac:spMkLst>
        </pc:spChg>
        <pc:spChg chg="mod">
          <ac:chgData name="Minh Tran" userId="59ade502-7af3-4e1d-b883-7a9e2f25f753" providerId="ADAL" clId="{B27C2AB0-6E6F-4507-9BBA-84CD93A8B44E}" dt="2023-08-22T05:06:49.082" v="18126"/>
          <ac:spMkLst>
            <pc:docMk/>
            <pc:sldMk cId="2727308773" sldId="524"/>
            <ac:spMk id="25" creationId="{F5BE36CF-B138-A8B2-3B7A-5004E5120660}"/>
          </ac:spMkLst>
        </pc:spChg>
        <pc:spChg chg="mod">
          <ac:chgData name="Minh Tran" userId="59ade502-7af3-4e1d-b883-7a9e2f25f753" providerId="ADAL" clId="{B27C2AB0-6E6F-4507-9BBA-84CD93A8B44E}" dt="2023-08-22T05:06:49.082" v="18126"/>
          <ac:spMkLst>
            <pc:docMk/>
            <pc:sldMk cId="2727308773" sldId="524"/>
            <ac:spMk id="27" creationId="{61E21271-CFFB-0BD6-613A-9EDA69653A3E}"/>
          </ac:spMkLst>
        </pc:spChg>
        <pc:spChg chg="mod">
          <ac:chgData name="Minh Tran" userId="59ade502-7af3-4e1d-b883-7a9e2f25f753" providerId="ADAL" clId="{B27C2AB0-6E6F-4507-9BBA-84CD93A8B44E}" dt="2023-08-22T05:06:49.082" v="18126"/>
          <ac:spMkLst>
            <pc:docMk/>
            <pc:sldMk cId="2727308773" sldId="524"/>
            <ac:spMk id="28" creationId="{5C3643F6-169E-3F62-8141-4C1A43BE4131}"/>
          </ac:spMkLst>
        </pc:spChg>
        <pc:spChg chg="mod">
          <ac:chgData name="Minh Tran" userId="59ade502-7af3-4e1d-b883-7a9e2f25f753" providerId="ADAL" clId="{B27C2AB0-6E6F-4507-9BBA-84CD93A8B44E}" dt="2023-08-22T05:06:49.082" v="18126"/>
          <ac:spMkLst>
            <pc:docMk/>
            <pc:sldMk cId="2727308773" sldId="524"/>
            <ac:spMk id="31" creationId="{1189E1BB-17C8-C3BE-F34E-FB7323317DCF}"/>
          </ac:spMkLst>
        </pc:spChg>
        <pc:spChg chg="mod">
          <ac:chgData name="Minh Tran" userId="59ade502-7af3-4e1d-b883-7a9e2f25f753" providerId="ADAL" clId="{B27C2AB0-6E6F-4507-9BBA-84CD93A8B44E}" dt="2023-08-22T05:06:49.082" v="18126"/>
          <ac:spMkLst>
            <pc:docMk/>
            <pc:sldMk cId="2727308773" sldId="524"/>
            <ac:spMk id="32" creationId="{F5351CA3-A922-A214-4025-C1FA2FFDEA2B}"/>
          </ac:spMkLst>
        </pc:spChg>
        <pc:spChg chg="mod">
          <ac:chgData name="Minh Tran" userId="59ade502-7af3-4e1d-b883-7a9e2f25f753" providerId="ADAL" clId="{B27C2AB0-6E6F-4507-9BBA-84CD93A8B44E}" dt="2023-08-22T05:06:49.082" v="18126"/>
          <ac:spMkLst>
            <pc:docMk/>
            <pc:sldMk cId="2727308773" sldId="524"/>
            <ac:spMk id="36" creationId="{EB20999C-2117-90E6-89D5-658FB4B79C9A}"/>
          </ac:spMkLst>
        </pc:spChg>
        <pc:spChg chg="mod">
          <ac:chgData name="Minh Tran" userId="59ade502-7af3-4e1d-b883-7a9e2f25f753" providerId="ADAL" clId="{B27C2AB0-6E6F-4507-9BBA-84CD93A8B44E}" dt="2023-08-22T05:06:49.082" v="18126"/>
          <ac:spMkLst>
            <pc:docMk/>
            <pc:sldMk cId="2727308773" sldId="524"/>
            <ac:spMk id="37" creationId="{606A9558-E361-5728-F314-4D12489B6E5C}"/>
          </ac:spMkLst>
        </pc:spChg>
        <pc:spChg chg="mod">
          <ac:chgData name="Minh Tran" userId="59ade502-7af3-4e1d-b883-7a9e2f25f753" providerId="ADAL" clId="{B27C2AB0-6E6F-4507-9BBA-84CD93A8B44E}" dt="2023-08-22T05:06:49.082" v="18126"/>
          <ac:spMkLst>
            <pc:docMk/>
            <pc:sldMk cId="2727308773" sldId="524"/>
            <ac:spMk id="40" creationId="{044841D9-6F0D-A2B1-4AA1-00F0AEA7DFE9}"/>
          </ac:spMkLst>
        </pc:spChg>
        <pc:grpChg chg="add del mod">
          <ac:chgData name="Minh Tran" userId="59ade502-7af3-4e1d-b883-7a9e2f25f753" providerId="ADAL" clId="{B27C2AB0-6E6F-4507-9BBA-84CD93A8B44E}" dt="2023-08-22T05:06:49.057" v="18125"/>
          <ac:grpSpMkLst>
            <pc:docMk/>
            <pc:sldMk cId="2727308773" sldId="524"/>
            <ac:grpSpMk id="3" creationId="{9588DE6C-6974-B226-84D5-C07DBDF002EC}"/>
          </ac:grpSpMkLst>
        </pc:grpChg>
        <pc:grpChg chg="mod">
          <ac:chgData name="Minh Tran" userId="59ade502-7af3-4e1d-b883-7a9e2f25f753" providerId="ADAL" clId="{B27C2AB0-6E6F-4507-9BBA-84CD93A8B44E}" dt="2023-08-22T05:06:44.371" v="18124"/>
          <ac:grpSpMkLst>
            <pc:docMk/>
            <pc:sldMk cId="2727308773" sldId="524"/>
            <ac:grpSpMk id="4" creationId="{E8A00D1A-5F70-EA6E-30EF-9FA1E03ECBC5}"/>
          </ac:grpSpMkLst>
        </pc:grpChg>
        <pc:grpChg chg="add del mod">
          <ac:chgData name="Minh Tran" userId="59ade502-7af3-4e1d-b883-7a9e2f25f753" providerId="ADAL" clId="{B27C2AB0-6E6F-4507-9BBA-84CD93A8B44E}" dt="2023-08-22T05:06:49.057" v="18125"/>
          <ac:grpSpMkLst>
            <pc:docMk/>
            <pc:sldMk cId="2727308773" sldId="524"/>
            <ac:grpSpMk id="9" creationId="{4AC78A2B-80CA-29C8-13C7-15C35366AE90}"/>
          </ac:grpSpMkLst>
        </pc:grpChg>
        <pc:grpChg chg="mod">
          <ac:chgData name="Minh Tran" userId="59ade502-7af3-4e1d-b883-7a9e2f25f753" providerId="ADAL" clId="{B27C2AB0-6E6F-4507-9BBA-84CD93A8B44E}" dt="2023-08-22T05:06:44.371" v="18124"/>
          <ac:grpSpMkLst>
            <pc:docMk/>
            <pc:sldMk cId="2727308773" sldId="524"/>
            <ac:grpSpMk id="10" creationId="{119EEE57-DC82-6E55-D669-619F8EE60A8B}"/>
          </ac:grpSpMkLst>
        </pc:grpChg>
        <pc:grpChg chg="add del mod">
          <ac:chgData name="Minh Tran" userId="59ade502-7af3-4e1d-b883-7a9e2f25f753" providerId="ADAL" clId="{B27C2AB0-6E6F-4507-9BBA-84CD93A8B44E}" dt="2023-08-22T05:06:49.057" v="18125"/>
          <ac:grpSpMkLst>
            <pc:docMk/>
            <pc:sldMk cId="2727308773" sldId="524"/>
            <ac:grpSpMk id="14" creationId="{9EC2CEB8-3541-06AB-197E-7591F2904D27}"/>
          </ac:grpSpMkLst>
        </pc:grpChg>
        <pc:grpChg chg="mod">
          <ac:chgData name="Minh Tran" userId="59ade502-7af3-4e1d-b883-7a9e2f25f753" providerId="ADAL" clId="{B27C2AB0-6E6F-4507-9BBA-84CD93A8B44E}" dt="2023-08-22T05:06:44.371" v="18124"/>
          <ac:grpSpMkLst>
            <pc:docMk/>
            <pc:sldMk cId="2727308773" sldId="524"/>
            <ac:grpSpMk id="15" creationId="{11AAA1F5-92B5-D109-59B4-F8162AC2D83A}"/>
          </ac:grpSpMkLst>
        </pc:grpChg>
        <pc:grpChg chg="add del mod">
          <ac:chgData name="Minh Tran" userId="59ade502-7af3-4e1d-b883-7a9e2f25f753" providerId="ADAL" clId="{B27C2AB0-6E6F-4507-9BBA-84CD93A8B44E}" dt="2023-08-22T05:06:49.057" v="18125"/>
          <ac:grpSpMkLst>
            <pc:docMk/>
            <pc:sldMk cId="2727308773" sldId="524"/>
            <ac:grpSpMk id="19" creationId="{A1196EFC-DBD8-D6B0-9353-C95D041621C5}"/>
          </ac:grpSpMkLst>
        </pc:grpChg>
        <pc:grpChg chg="add mod">
          <ac:chgData name="Minh Tran" userId="59ade502-7af3-4e1d-b883-7a9e2f25f753" providerId="ADAL" clId="{B27C2AB0-6E6F-4507-9BBA-84CD93A8B44E}" dt="2023-08-22T05:06:49.082" v="18126"/>
          <ac:grpSpMkLst>
            <pc:docMk/>
            <pc:sldMk cId="2727308773" sldId="524"/>
            <ac:grpSpMk id="23" creationId="{8F75ECD6-D917-E29A-60EB-1EA99E90A2B9}"/>
          </ac:grpSpMkLst>
        </pc:grpChg>
        <pc:grpChg chg="mod">
          <ac:chgData name="Minh Tran" userId="59ade502-7af3-4e1d-b883-7a9e2f25f753" providerId="ADAL" clId="{B27C2AB0-6E6F-4507-9BBA-84CD93A8B44E}" dt="2023-08-22T05:06:49.082" v="18126"/>
          <ac:grpSpMkLst>
            <pc:docMk/>
            <pc:sldMk cId="2727308773" sldId="524"/>
            <ac:grpSpMk id="24" creationId="{CE0B79E1-061A-DB31-6428-F56F5B36C981}"/>
          </ac:grpSpMkLst>
        </pc:grpChg>
        <pc:grpChg chg="add mod">
          <ac:chgData name="Minh Tran" userId="59ade502-7af3-4e1d-b883-7a9e2f25f753" providerId="ADAL" clId="{B27C2AB0-6E6F-4507-9BBA-84CD93A8B44E}" dt="2023-08-22T05:06:49.082" v="18126"/>
          <ac:grpSpMkLst>
            <pc:docMk/>
            <pc:sldMk cId="2727308773" sldId="524"/>
            <ac:grpSpMk id="29" creationId="{B58AEC5A-E4EB-0392-CB3A-C52EA80AF099}"/>
          </ac:grpSpMkLst>
        </pc:grpChg>
        <pc:grpChg chg="mod">
          <ac:chgData name="Minh Tran" userId="59ade502-7af3-4e1d-b883-7a9e2f25f753" providerId="ADAL" clId="{B27C2AB0-6E6F-4507-9BBA-84CD93A8B44E}" dt="2023-08-22T05:06:49.082" v="18126"/>
          <ac:grpSpMkLst>
            <pc:docMk/>
            <pc:sldMk cId="2727308773" sldId="524"/>
            <ac:grpSpMk id="30" creationId="{10BB9911-EBAB-94CC-2957-64D9606C6743}"/>
          </ac:grpSpMkLst>
        </pc:grpChg>
        <pc:grpChg chg="add mod">
          <ac:chgData name="Minh Tran" userId="59ade502-7af3-4e1d-b883-7a9e2f25f753" providerId="ADAL" clId="{B27C2AB0-6E6F-4507-9BBA-84CD93A8B44E}" dt="2023-08-22T05:06:49.082" v="18126"/>
          <ac:grpSpMkLst>
            <pc:docMk/>
            <pc:sldMk cId="2727308773" sldId="524"/>
            <ac:grpSpMk id="34" creationId="{44DAF735-C319-7DAB-EBAA-16465DA8D645}"/>
          </ac:grpSpMkLst>
        </pc:grpChg>
        <pc:grpChg chg="mod">
          <ac:chgData name="Minh Tran" userId="59ade502-7af3-4e1d-b883-7a9e2f25f753" providerId="ADAL" clId="{B27C2AB0-6E6F-4507-9BBA-84CD93A8B44E}" dt="2023-08-22T05:06:49.082" v="18126"/>
          <ac:grpSpMkLst>
            <pc:docMk/>
            <pc:sldMk cId="2727308773" sldId="524"/>
            <ac:grpSpMk id="35" creationId="{4DC577A9-5CC5-C4A2-0E4A-23FF45D1ECDA}"/>
          </ac:grpSpMkLst>
        </pc:grpChg>
        <pc:grpChg chg="add mod">
          <ac:chgData name="Minh Tran" userId="59ade502-7af3-4e1d-b883-7a9e2f25f753" providerId="ADAL" clId="{B27C2AB0-6E6F-4507-9BBA-84CD93A8B44E}" dt="2023-08-22T05:06:49.082" v="18126"/>
          <ac:grpSpMkLst>
            <pc:docMk/>
            <pc:sldMk cId="2727308773" sldId="524"/>
            <ac:grpSpMk id="39" creationId="{4AF21E88-A30D-4441-1D87-A0E516784A43}"/>
          </ac:grpSpMkLst>
        </pc:grpChg>
        <pc:picChg chg="mod">
          <ac:chgData name="Minh Tran" userId="59ade502-7af3-4e1d-b883-7a9e2f25f753" providerId="ADAL" clId="{B27C2AB0-6E6F-4507-9BBA-84CD93A8B44E}" dt="2023-08-22T05:06:44.371" v="18124"/>
          <ac:picMkLst>
            <pc:docMk/>
            <pc:sldMk cId="2727308773" sldId="524"/>
            <ac:picMk id="6" creationId="{F1998DE3-ADFF-8C5A-AD0B-7A8F2463376A}"/>
          </ac:picMkLst>
        </pc:picChg>
        <pc:picChg chg="mod">
          <ac:chgData name="Minh Tran" userId="59ade502-7af3-4e1d-b883-7a9e2f25f753" providerId="ADAL" clId="{B27C2AB0-6E6F-4507-9BBA-84CD93A8B44E}" dt="2023-08-22T05:06:44.371" v="18124"/>
          <ac:picMkLst>
            <pc:docMk/>
            <pc:sldMk cId="2727308773" sldId="524"/>
            <ac:picMk id="13" creationId="{7A5ADBC0-7FCD-7B6F-FCC0-79FFE5A45F08}"/>
          </ac:picMkLst>
        </pc:picChg>
        <pc:picChg chg="mod">
          <ac:chgData name="Minh Tran" userId="59ade502-7af3-4e1d-b883-7a9e2f25f753" providerId="ADAL" clId="{B27C2AB0-6E6F-4507-9BBA-84CD93A8B44E}" dt="2023-08-22T05:06:44.371" v="18124"/>
          <ac:picMkLst>
            <pc:docMk/>
            <pc:sldMk cId="2727308773" sldId="524"/>
            <ac:picMk id="18" creationId="{F7A32E93-34E6-C958-64FA-2C7814DB73C3}"/>
          </ac:picMkLst>
        </pc:picChg>
        <pc:picChg chg="mod">
          <ac:chgData name="Minh Tran" userId="59ade502-7af3-4e1d-b883-7a9e2f25f753" providerId="ADAL" clId="{B27C2AB0-6E6F-4507-9BBA-84CD93A8B44E}" dt="2023-08-22T05:06:44.371" v="18124"/>
          <ac:picMkLst>
            <pc:docMk/>
            <pc:sldMk cId="2727308773" sldId="524"/>
            <ac:picMk id="21" creationId="{BCF4878A-4A1A-264C-DD16-BC14BD19012E}"/>
          </ac:picMkLst>
        </pc:picChg>
        <pc:picChg chg="mod">
          <ac:chgData name="Minh Tran" userId="59ade502-7af3-4e1d-b883-7a9e2f25f753" providerId="ADAL" clId="{B27C2AB0-6E6F-4507-9BBA-84CD93A8B44E}" dt="2023-08-22T05:06:44.371" v="18124"/>
          <ac:picMkLst>
            <pc:docMk/>
            <pc:sldMk cId="2727308773" sldId="524"/>
            <ac:picMk id="22" creationId="{70711182-C42D-96E6-C039-BDD51282CF67}"/>
          </ac:picMkLst>
        </pc:picChg>
        <pc:picChg chg="mod">
          <ac:chgData name="Minh Tran" userId="59ade502-7af3-4e1d-b883-7a9e2f25f753" providerId="ADAL" clId="{B27C2AB0-6E6F-4507-9BBA-84CD93A8B44E}" dt="2023-08-22T05:06:49.082" v="18126"/>
          <ac:picMkLst>
            <pc:docMk/>
            <pc:sldMk cId="2727308773" sldId="524"/>
            <ac:picMk id="26" creationId="{BB25C978-7A01-A3FA-D3FB-30E8C9EFA172}"/>
          </ac:picMkLst>
        </pc:picChg>
        <pc:picChg chg="mod">
          <ac:chgData name="Minh Tran" userId="59ade502-7af3-4e1d-b883-7a9e2f25f753" providerId="ADAL" clId="{B27C2AB0-6E6F-4507-9BBA-84CD93A8B44E}" dt="2023-08-22T05:06:49.082" v="18126"/>
          <ac:picMkLst>
            <pc:docMk/>
            <pc:sldMk cId="2727308773" sldId="524"/>
            <ac:picMk id="33" creationId="{EF6DF7FF-D444-67B9-4B6E-E972761BEB56}"/>
          </ac:picMkLst>
        </pc:picChg>
        <pc:picChg chg="mod">
          <ac:chgData name="Minh Tran" userId="59ade502-7af3-4e1d-b883-7a9e2f25f753" providerId="ADAL" clId="{B27C2AB0-6E6F-4507-9BBA-84CD93A8B44E}" dt="2023-08-22T05:06:49.082" v="18126"/>
          <ac:picMkLst>
            <pc:docMk/>
            <pc:sldMk cId="2727308773" sldId="524"/>
            <ac:picMk id="38" creationId="{30081DE3-A136-A9DB-58B9-7F0DDD473260}"/>
          </ac:picMkLst>
        </pc:picChg>
        <pc:picChg chg="mod">
          <ac:chgData name="Minh Tran" userId="59ade502-7af3-4e1d-b883-7a9e2f25f753" providerId="ADAL" clId="{B27C2AB0-6E6F-4507-9BBA-84CD93A8B44E}" dt="2023-08-22T05:06:49.082" v="18126"/>
          <ac:picMkLst>
            <pc:docMk/>
            <pc:sldMk cId="2727308773" sldId="524"/>
            <ac:picMk id="41" creationId="{28896D4F-5DD8-B63D-324D-D402ECB69583}"/>
          </ac:picMkLst>
        </pc:picChg>
        <pc:picChg chg="mod">
          <ac:chgData name="Minh Tran" userId="59ade502-7af3-4e1d-b883-7a9e2f25f753" providerId="ADAL" clId="{B27C2AB0-6E6F-4507-9BBA-84CD93A8B44E}" dt="2023-08-22T05:06:49.082" v="18126"/>
          <ac:picMkLst>
            <pc:docMk/>
            <pc:sldMk cId="2727308773" sldId="524"/>
            <ac:picMk id="42" creationId="{DF347234-E3EE-BB0D-1DB0-D197289D3BEE}"/>
          </ac:picMkLst>
        </pc:picChg>
      </pc:sldChg>
      <pc:sldChg chg="addSp delSp modSp new mod modTransition">
        <pc:chgData name="Minh Tran" userId="59ade502-7af3-4e1d-b883-7a9e2f25f753" providerId="ADAL" clId="{B27C2AB0-6E6F-4507-9BBA-84CD93A8B44E}" dt="2023-08-22T05:25:31.529" v="18279"/>
        <pc:sldMkLst>
          <pc:docMk/>
          <pc:sldMk cId="3350649145" sldId="525"/>
        </pc:sldMkLst>
        <pc:spChg chg="del">
          <ac:chgData name="Minh Tran" userId="59ade502-7af3-4e1d-b883-7a9e2f25f753" providerId="ADAL" clId="{B27C2AB0-6E6F-4507-9BBA-84CD93A8B44E}" dt="2023-08-22T05:15:12.352" v="18132" actId="478"/>
          <ac:spMkLst>
            <pc:docMk/>
            <pc:sldMk cId="3350649145" sldId="525"/>
            <ac:spMk id="2" creationId="{1B385E96-5A3B-3397-06EC-0AAD51F59F2F}"/>
          </ac:spMkLst>
        </pc:spChg>
        <pc:spChg chg="mod">
          <ac:chgData name="Minh Tran" userId="59ade502-7af3-4e1d-b883-7a9e2f25f753" providerId="ADAL" clId="{B27C2AB0-6E6F-4507-9BBA-84CD93A8B44E}" dt="2023-08-22T05:14:56.238" v="18129"/>
          <ac:spMkLst>
            <pc:docMk/>
            <pc:sldMk cId="3350649145" sldId="525"/>
            <ac:spMk id="4" creationId="{33F4BE53-E8C3-EE6C-71B6-42242205D764}"/>
          </ac:spMkLst>
        </pc:spChg>
        <pc:spChg chg="mod">
          <ac:chgData name="Minh Tran" userId="59ade502-7af3-4e1d-b883-7a9e2f25f753" providerId="ADAL" clId="{B27C2AB0-6E6F-4507-9BBA-84CD93A8B44E}" dt="2023-08-22T05:14:56.238" v="18129"/>
          <ac:spMkLst>
            <pc:docMk/>
            <pc:sldMk cId="3350649145" sldId="525"/>
            <ac:spMk id="11" creationId="{540EB393-A1D3-D5FA-F13A-BE0BB4390272}"/>
          </ac:spMkLst>
        </pc:spChg>
        <pc:spChg chg="mod">
          <ac:chgData name="Minh Tran" userId="59ade502-7af3-4e1d-b883-7a9e2f25f753" providerId="ADAL" clId="{B27C2AB0-6E6F-4507-9BBA-84CD93A8B44E}" dt="2023-08-22T05:14:56.238" v="18129"/>
          <ac:spMkLst>
            <pc:docMk/>
            <pc:sldMk cId="3350649145" sldId="525"/>
            <ac:spMk id="12" creationId="{D046FA6F-B43A-46C8-77BB-64B8516C96C4}"/>
          </ac:spMkLst>
        </pc:spChg>
        <pc:spChg chg="mod">
          <ac:chgData name="Minh Tran" userId="59ade502-7af3-4e1d-b883-7a9e2f25f753" providerId="ADAL" clId="{B27C2AB0-6E6F-4507-9BBA-84CD93A8B44E}" dt="2023-08-22T05:14:56.238" v="18129"/>
          <ac:spMkLst>
            <pc:docMk/>
            <pc:sldMk cId="3350649145" sldId="525"/>
            <ac:spMk id="13" creationId="{AF3ECD20-14CF-66E4-C584-2C2C0680DA77}"/>
          </ac:spMkLst>
        </pc:spChg>
        <pc:spChg chg="mod">
          <ac:chgData name="Minh Tran" userId="59ade502-7af3-4e1d-b883-7a9e2f25f753" providerId="ADAL" clId="{B27C2AB0-6E6F-4507-9BBA-84CD93A8B44E}" dt="2023-08-22T05:14:56.238" v="18129"/>
          <ac:spMkLst>
            <pc:docMk/>
            <pc:sldMk cId="3350649145" sldId="525"/>
            <ac:spMk id="15" creationId="{A557B2C7-05F7-5A47-D575-424C2D2A0F4F}"/>
          </ac:spMkLst>
        </pc:spChg>
        <pc:spChg chg="mod">
          <ac:chgData name="Minh Tran" userId="59ade502-7af3-4e1d-b883-7a9e2f25f753" providerId="ADAL" clId="{B27C2AB0-6E6F-4507-9BBA-84CD93A8B44E}" dt="2023-08-22T05:14:56.238" v="18129"/>
          <ac:spMkLst>
            <pc:docMk/>
            <pc:sldMk cId="3350649145" sldId="525"/>
            <ac:spMk id="16" creationId="{32A4398F-1E84-C041-657B-400183FA6488}"/>
          </ac:spMkLst>
        </pc:spChg>
        <pc:spChg chg="mod">
          <ac:chgData name="Minh Tran" userId="59ade502-7af3-4e1d-b883-7a9e2f25f753" providerId="ADAL" clId="{B27C2AB0-6E6F-4507-9BBA-84CD93A8B44E}" dt="2023-08-22T05:14:56.238" v="18129"/>
          <ac:spMkLst>
            <pc:docMk/>
            <pc:sldMk cId="3350649145" sldId="525"/>
            <ac:spMk id="18" creationId="{854262A7-EA7E-C101-A325-ECF5F1BAF966}"/>
          </ac:spMkLst>
        </pc:spChg>
        <pc:spChg chg="mod">
          <ac:chgData name="Minh Tran" userId="59ade502-7af3-4e1d-b883-7a9e2f25f753" providerId="ADAL" clId="{B27C2AB0-6E6F-4507-9BBA-84CD93A8B44E}" dt="2023-08-22T05:14:56.238" v="18129"/>
          <ac:spMkLst>
            <pc:docMk/>
            <pc:sldMk cId="3350649145" sldId="525"/>
            <ac:spMk id="19" creationId="{71225BFC-EE04-73B4-8451-F5961B1DBC88}"/>
          </ac:spMkLst>
        </pc:spChg>
        <pc:spChg chg="mod">
          <ac:chgData name="Minh Tran" userId="59ade502-7af3-4e1d-b883-7a9e2f25f753" providerId="ADAL" clId="{B27C2AB0-6E6F-4507-9BBA-84CD93A8B44E}" dt="2023-08-22T05:14:56.238" v="18129"/>
          <ac:spMkLst>
            <pc:docMk/>
            <pc:sldMk cId="3350649145" sldId="525"/>
            <ac:spMk id="20" creationId="{6ABFC2CE-ACE3-79F3-31AE-AB90BE10DA4E}"/>
          </ac:spMkLst>
        </pc:spChg>
        <pc:spChg chg="mod">
          <ac:chgData name="Minh Tran" userId="59ade502-7af3-4e1d-b883-7a9e2f25f753" providerId="ADAL" clId="{B27C2AB0-6E6F-4507-9BBA-84CD93A8B44E}" dt="2023-08-22T05:14:56.238" v="18129"/>
          <ac:spMkLst>
            <pc:docMk/>
            <pc:sldMk cId="3350649145" sldId="525"/>
            <ac:spMk id="21" creationId="{9BBBA6BD-D459-5354-A511-AA39E8A224FD}"/>
          </ac:spMkLst>
        </pc:spChg>
        <pc:spChg chg="mod">
          <ac:chgData name="Minh Tran" userId="59ade502-7af3-4e1d-b883-7a9e2f25f753" providerId="ADAL" clId="{B27C2AB0-6E6F-4507-9BBA-84CD93A8B44E}" dt="2023-08-22T05:14:56.238" v="18129"/>
          <ac:spMkLst>
            <pc:docMk/>
            <pc:sldMk cId="3350649145" sldId="525"/>
            <ac:spMk id="23" creationId="{04223EA7-E8C7-4DE0-477F-B4FB702279A2}"/>
          </ac:spMkLst>
        </pc:spChg>
        <pc:spChg chg="mod">
          <ac:chgData name="Minh Tran" userId="59ade502-7af3-4e1d-b883-7a9e2f25f753" providerId="ADAL" clId="{B27C2AB0-6E6F-4507-9BBA-84CD93A8B44E}" dt="2023-08-22T05:14:56.238" v="18129"/>
          <ac:spMkLst>
            <pc:docMk/>
            <pc:sldMk cId="3350649145" sldId="525"/>
            <ac:spMk id="24" creationId="{F821FD47-F17B-3734-DB79-9B7C22AC22A9}"/>
          </ac:spMkLst>
        </pc:spChg>
        <pc:spChg chg="mod">
          <ac:chgData name="Minh Tran" userId="59ade502-7af3-4e1d-b883-7a9e2f25f753" providerId="ADAL" clId="{B27C2AB0-6E6F-4507-9BBA-84CD93A8B44E}" dt="2023-08-22T05:14:56.238" v="18129"/>
          <ac:spMkLst>
            <pc:docMk/>
            <pc:sldMk cId="3350649145" sldId="525"/>
            <ac:spMk id="27" creationId="{FC332753-EA53-DE63-3703-AD5C2AAAB832}"/>
          </ac:spMkLst>
        </pc:spChg>
        <pc:spChg chg="mod">
          <ac:chgData name="Minh Tran" userId="59ade502-7af3-4e1d-b883-7a9e2f25f753" providerId="ADAL" clId="{B27C2AB0-6E6F-4507-9BBA-84CD93A8B44E}" dt="2023-08-22T05:14:56.238" v="18129"/>
          <ac:spMkLst>
            <pc:docMk/>
            <pc:sldMk cId="3350649145" sldId="525"/>
            <ac:spMk id="28" creationId="{AB4AAEA0-B83F-762E-1A9E-DD2BD66AE2CA}"/>
          </ac:spMkLst>
        </pc:spChg>
        <pc:spChg chg="mod">
          <ac:chgData name="Minh Tran" userId="59ade502-7af3-4e1d-b883-7a9e2f25f753" providerId="ADAL" clId="{B27C2AB0-6E6F-4507-9BBA-84CD93A8B44E}" dt="2023-08-22T05:14:56.238" v="18129"/>
          <ac:spMkLst>
            <pc:docMk/>
            <pc:sldMk cId="3350649145" sldId="525"/>
            <ac:spMk id="30" creationId="{6D2C8F66-387B-EF8F-0B5C-8F042FC12A2A}"/>
          </ac:spMkLst>
        </pc:spChg>
        <pc:spChg chg="mod">
          <ac:chgData name="Minh Tran" userId="59ade502-7af3-4e1d-b883-7a9e2f25f753" providerId="ADAL" clId="{B27C2AB0-6E6F-4507-9BBA-84CD93A8B44E}" dt="2023-08-22T05:14:56.238" v="18129"/>
          <ac:spMkLst>
            <pc:docMk/>
            <pc:sldMk cId="3350649145" sldId="525"/>
            <ac:spMk id="31" creationId="{1A48A2B4-37D5-9927-94C2-ECDA0CDCAA55}"/>
          </ac:spMkLst>
        </pc:spChg>
        <pc:spChg chg="mod">
          <ac:chgData name="Minh Tran" userId="59ade502-7af3-4e1d-b883-7a9e2f25f753" providerId="ADAL" clId="{B27C2AB0-6E6F-4507-9BBA-84CD93A8B44E}" dt="2023-08-22T05:14:59.994" v="18131"/>
          <ac:spMkLst>
            <pc:docMk/>
            <pc:sldMk cId="3350649145" sldId="525"/>
            <ac:spMk id="33" creationId="{3A0CFA9E-DDDC-EC5C-61F0-268A8974007C}"/>
          </ac:spMkLst>
        </pc:spChg>
        <pc:spChg chg="mod">
          <ac:chgData name="Minh Tran" userId="59ade502-7af3-4e1d-b883-7a9e2f25f753" providerId="ADAL" clId="{B27C2AB0-6E6F-4507-9BBA-84CD93A8B44E}" dt="2023-08-22T05:14:59.994" v="18131"/>
          <ac:spMkLst>
            <pc:docMk/>
            <pc:sldMk cId="3350649145" sldId="525"/>
            <ac:spMk id="40" creationId="{9FEA725A-B596-348F-E595-E3963E2272F2}"/>
          </ac:spMkLst>
        </pc:spChg>
        <pc:spChg chg="mod">
          <ac:chgData name="Minh Tran" userId="59ade502-7af3-4e1d-b883-7a9e2f25f753" providerId="ADAL" clId="{B27C2AB0-6E6F-4507-9BBA-84CD93A8B44E}" dt="2023-08-22T05:14:59.994" v="18131"/>
          <ac:spMkLst>
            <pc:docMk/>
            <pc:sldMk cId="3350649145" sldId="525"/>
            <ac:spMk id="41" creationId="{7824E8B5-3508-5182-4C18-72BD75C051FB}"/>
          </ac:spMkLst>
        </pc:spChg>
        <pc:spChg chg="mod">
          <ac:chgData name="Minh Tran" userId="59ade502-7af3-4e1d-b883-7a9e2f25f753" providerId="ADAL" clId="{B27C2AB0-6E6F-4507-9BBA-84CD93A8B44E}" dt="2023-08-22T05:14:59.994" v="18131"/>
          <ac:spMkLst>
            <pc:docMk/>
            <pc:sldMk cId="3350649145" sldId="525"/>
            <ac:spMk id="42" creationId="{5DAFC7F2-CFFE-01B9-C714-5C717F8F51B9}"/>
          </ac:spMkLst>
        </pc:spChg>
        <pc:spChg chg="mod">
          <ac:chgData name="Minh Tran" userId="59ade502-7af3-4e1d-b883-7a9e2f25f753" providerId="ADAL" clId="{B27C2AB0-6E6F-4507-9BBA-84CD93A8B44E}" dt="2023-08-22T05:14:59.994" v="18131"/>
          <ac:spMkLst>
            <pc:docMk/>
            <pc:sldMk cId="3350649145" sldId="525"/>
            <ac:spMk id="44" creationId="{EF6C8D85-757D-DC95-F03A-65B9627D2FA8}"/>
          </ac:spMkLst>
        </pc:spChg>
        <pc:spChg chg="mod">
          <ac:chgData name="Minh Tran" userId="59ade502-7af3-4e1d-b883-7a9e2f25f753" providerId="ADAL" clId="{B27C2AB0-6E6F-4507-9BBA-84CD93A8B44E}" dt="2023-08-22T05:14:59.994" v="18131"/>
          <ac:spMkLst>
            <pc:docMk/>
            <pc:sldMk cId="3350649145" sldId="525"/>
            <ac:spMk id="45" creationId="{85A00DF2-5B1E-61A8-8D59-A25EA188A6AD}"/>
          </ac:spMkLst>
        </pc:spChg>
        <pc:spChg chg="mod">
          <ac:chgData name="Minh Tran" userId="59ade502-7af3-4e1d-b883-7a9e2f25f753" providerId="ADAL" clId="{B27C2AB0-6E6F-4507-9BBA-84CD93A8B44E}" dt="2023-08-22T05:14:59.994" v="18131"/>
          <ac:spMkLst>
            <pc:docMk/>
            <pc:sldMk cId="3350649145" sldId="525"/>
            <ac:spMk id="47" creationId="{7ABBBB2D-FE29-294C-0183-3CCF51461A75}"/>
          </ac:spMkLst>
        </pc:spChg>
        <pc:spChg chg="mod">
          <ac:chgData name="Minh Tran" userId="59ade502-7af3-4e1d-b883-7a9e2f25f753" providerId="ADAL" clId="{B27C2AB0-6E6F-4507-9BBA-84CD93A8B44E}" dt="2023-08-22T05:14:59.994" v="18131"/>
          <ac:spMkLst>
            <pc:docMk/>
            <pc:sldMk cId="3350649145" sldId="525"/>
            <ac:spMk id="48" creationId="{83B191BF-172D-CE2C-583D-1FFBCEEB1D7A}"/>
          </ac:spMkLst>
        </pc:spChg>
        <pc:spChg chg="mod">
          <ac:chgData name="Minh Tran" userId="59ade502-7af3-4e1d-b883-7a9e2f25f753" providerId="ADAL" clId="{B27C2AB0-6E6F-4507-9BBA-84CD93A8B44E}" dt="2023-08-22T05:14:59.994" v="18131"/>
          <ac:spMkLst>
            <pc:docMk/>
            <pc:sldMk cId="3350649145" sldId="525"/>
            <ac:spMk id="49" creationId="{966D45D4-A0BD-C60B-7052-6D0571E1932C}"/>
          </ac:spMkLst>
        </pc:spChg>
        <pc:spChg chg="mod">
          <ac:chgData name="Minh Tran" userId="59ade502-7af3-4e1d-b883-7a9e2f25f753" providerId="ADAL" clId="{B27C2AB0-6E6F-4507-9BBA-84CD93A8B44E}" dt="2023-08-22T05:14:59.994" v="18131"/>
          <ac:spMkLst>
            <pc:docMk/>
            <pc:sldMk cId="3350649145" sldId="525"/>
            <ac:spMk id="50" creationId="{F5339571-63D6-D9FD-F1E1-172F8D50B799}"/>
          </ac:spMkLst>
        </pc:spChg>
        <pc:spChg chg="mod">
          <ac:chgData name="Minh Tran" userId="59ade502-7af3-4e1d-b883-7a9e2f25f753" providerId="ADAL" clId="{B27C2AB0-6E6F-4507-9BBA-84CD93A8B44E}" dt="2023-08-22T05:14:59.994" v="18131"/>
          <ac:spMkLst>
            <pc:docMk/>
            <pc:sldMk cId="3350649145" sldId="525"/>
            <ac:spMk id="52" creationId="{ED940AF5-FE5B-5EDB-71F4-858D6464DE41}"/>
          </ac:spMkLst>
        </pc:spChg>
        <pc:spChg chg="mod">
          <ac:chgData name="Minh Tran" userId="59ade502-7af3-4e1d-b883-7a9e2f25f753" providerId="ADAL" clId="{B27C2AB0-6E6F-4507-9BBA-84CD93A8B44E}" dt="2023-08-22T05:14:59.994" v="18131"/>
          <ac:spMkLst>
            <pc:docMk/>
            <pc:sldMk cId="3350649145" sldId="525"/>
            <ac:spMk id="53" creationId="{D1BEDED3-9292-A396-1B07-D8D092A8C38B}"/>
          </ac:spMkLst>
        </pc:spChg>
        <pc:spChg chg="mod">
          <ac:chgData name="Minh Tran" userId="59ade502-7af3-4e1d-b883-7a9e2f25f753" providerId="ADAL" clId="{B27C2AB0-6E6F-4507-9BBA-84CD93A8B44E}" dt="2023-08-22T05:14:59.994" v="18131"/>
          <ac:spMkLst>
            <pc:docMk/>
            <pc:sldMk cId="3350649145" sldId="525"/>
            <ac:spMk id="56" creationId="{EF319AA4-79ED-448B-789B-7BFD4F6250C1}"/>
          </ac:spMkLst>
        </pc:spChg>
        <pc:spChg chg="mod">
          <ac:chgData name="Minh Tran" userId="59ade502-7af3-4e1d-b883-7a9e2f25f753" providerId="ADAL" clId="{B27C2AB0-6E6F-4507-9BBA-84CD93A8B44E}" dt="2023-08-22T05:14:59.994" v="18131"/>
          <ac:spMkLst>
            <pc:docMk/>
            <pc:sldMk cId="3350649145" sldId="525"/>
            <ac:spMk id="57" creationId="{CB6ADA74-3FF8-9961-F4E3-DAB8195B5BD3}"/>
          </ac:spMkLst>
        </pc:spChg>
        <pc:spChg chg="mod">
          <ac:chgData name="Minh Tran" userId="59ade502-7af3-4e1d-b883-7a9e2f25f753" providerId="ADAL" clId="{B27C2AB0-6E6F-4507-9BBA-84CD93A8B44E}" dt="2023-08-22T05:14:59.994" v="18131"/>
          <ac:spMkLst>
            <pc:docMk/>
            <pc:sldMk cId="3350649145" sldId="525"/>
            <ac:spMk id="59" creationId="{9183FEB0-347D-37CE-E8AF-C34A2935407F}"/>
          </ac:spMkLst>
        </pc:spChg>
        <pc:spChg chg="mod">
          <ac:chgData name="Minh Tran" userId="59ade502-7af3-4e1d-b883-7a9e2f25f753" providerId="ADAL" clId="{B27C2AB0-6E6F-4507-9BBA-84CD93A8B44E}" dt="2023-08-22T05:14:59.994" v="18131"/>
          <ac:spMkLst>
            <pc:docMk/>
            <pc:sldMk cId="3350649145" sldId="525"/>
            <ac:spMk id="60" creationId="{BC6324FC-A6AE-86A2-2F23-3186422F22E7}"/>
          </ac:spMkLst>
        </pc:spChg>
        <pc:grpChg chg="add del mod">
          <ac:chgData name="Minh Tran" userId="59ade502-7af3-4e1d-b883-7a9e2f25f753" providerId="ADAL" clId="{B27C2AB0-6E6F-4507-9BBA-84CD93A8B44E}" dt="2023-08-22T05:14:59.975" v="18130"/>
          <ac:grpSpMkLst>
            <pc:docMk/>
            <pc:sldMk cId="3350649145" sldId="525"/>
            <ac:grpSpMk id="3" creationId="{EA5BCEF8-7777-96FE-56CD-D7839CF027F7}"/>
          </ac:grpSpMkLst>
        </pc:grpChg>
        <pc:grpChg chg="mod">
          <ac:chgData name="Minh Tran" userId="59ade502-7af3-4e1d-b883-7a9e2f25f753" providerId="ADAL" clId="{B27C2AB0-6E6F-4507-9BBA-84CD93A8B44E}" dt="2023-08-22T05:14:56.238" v="18129"/>
          <ac:grpSpMkLst>
            <pc:docMk/>
            <pc:sldMk cId="3350649145" sldId="525"/>
            <ac:grpSpMk id="5" creationId="{DD9B970A-3998-6215-853E-FD5BA037A80B}"/>
          </ac:grpSpMkLst>
        </pc:grpChg>
        <pc:grpChg chg="mod">
          <ac:chgData name="Minh Tran" userId="59ade502-7af3-4e1d-b883-7a9e2f25f753" providerId="ADAL" clId="{B27C2AB0-6E6F-4507-9BBA-84CD93A8B44E}" dt="2023-08-22T05:14:56.238" v="18129"/>
          <ac:grpSpMkLst>
            <pc:docMk/>
            <pc:sldMk cId="3350649145" sldId="525"/>
            <ac:grpSpMk id="6" creationId="{BF052225-A37D-D658-8ABF-AB22B0E82B2E}"/>
          </ac:grpSpMkLst>
        </pc:grpChg>
        <pc:grpChg chg="mod">
          <ac:chgData name="Minh Tran" userId="59ade502-7af3-4e1d-b883-7a9e2f25f753" providerId="ADAL" clId="{B27C2AB0-6E6F-4507-9BBA-84CD93A8B44E}" dt="2023-08-22T05:14:56.238" v="18129"/>
          <ac:grpSpMkLst>
            <pc:docMk/>
            <pc:sldMk cId="3350649145" sldId="525"/>
            <ac:grpSpMk id="7" creationId="{F1A50BCF-60D2-0717-7964-6E70598133F4}"/>
          </ac:grpSpMkLst>
        </pc:grpChg>
        <pc:grpChg chg="mod">
          <ac:chgData name="Minh Tran" userId="59ade502-7af3-4e1d-b883-7a9e2f25f753" providerId="ADAL" clId="{B27C2AB0-6E6F-4507-9BBA-84CD93A8B44E}" dt="2023-08-22T05:14:56.238" v="18129"/>
          <ac:grpSpMkLst>
            <pc:docMk/>
            <pc:sldMk cId="3350649145" sldId="525"/>
            <ac:grpSpMk id="8" creationId="{27B42593-F1BF-281D-E17D-439C7044DE8B}"/>
          </ac:grpSpMkLst>
        </pc:grpChg>
        <pc:grpChg chg="mod">
          <ac:chgData name="Minh Tran" userId="59ade502-7af3-4e1d-b883-7a9e2f25f753" providerId="ADAL" clId="{B27C2AB0-6E6F-4507-9BBA-84CD93A8B44E}" dt="2023-08-22T05:14:56.238" v="18129"/>
          <ac:grpSpMkLst>
            <pc:docMk/>
            <pc:sldMk cId="3350649145" sldId="525"/>
            <ac:grpSpMk id="9" creationId="{F203E1AF-2B6D-F07C-EF0D-4F2AEBAE2076}"/>
          </ac:grpSpMkLst>
        </pc:grpChg>
        <pc:grpChg chg="mod">
          <ac:chgData name="Minh Tran" userId="59ade502-7af3-4e1d-b883-7a9e2f25f753" providerId="ADAL" clId="{B27C2AB0-6E6F-4507-9BBA-84CD93A8B44E}" dt="2023-08-22T05:14:56.238" v="18129"/>
          <ac:grpSpMkLst>
            <pc:docMk/>
            <pc:sldMk cId="3350649145" sldId="525"/>
            <ac:grpSpMk id="10" creationId="{2873A433-FD95-398E-AE09-D32A12C895AA}"/>
          </ac:grpSpMkLst>
        </pc:grpChg>
        <pc:grpChg chg="add mod">
          <ac:chgData name="Minh Tran" userId="59ade502-7af3-4e1d-b883-7a9e2f25f753" providerId="ADAL" clId="{B27C2AB0-6E6F-4507-9BBA-84CD93A8B44E}" dt="2023-08-22T05:14:59.994" v="18131"/>
          <ac:grpSpMkLst>
            <pc:docMk/>
            <pc:sldMk cId="3350649145" sldId="525"/>
            <ac:grpSpMk id="32" creationId="{F9012BD8-9A8B-4E53-88A1-9A58FE9CEB7B}"/>
          </ac:grpSpMkLst>
        </pc:grpChg>
        <pc:grpChg chg="mod">
          <ac:chgData name="Minh Tran" userId="59ade502-7af3-4e1d-b883-7a9e2f25f753" providerId="ADAL" clId="{B27C2AB0-6E6F-4507-9BBA-84CD93A8B44E}" dt="2023-08-22T05:14:59.994" v="18131"/>
          <ac:grpSpMkLst>
            <pc:docMk/>
            <pc:sldMk cId="3350649145" sldId="525"/>
            <ac:grpSpMk id="34" creationId="{C2261C70-336B-D0CF-590B-7839EAF336C9}"/>
          </ac:grpSpMkLst>
        </pc:grpChg>
        <pc:grpChg chg="mod">
          <ac:chgData name="Minh Tran" userId="59ade502-7af3-4e1d-b883-7a9e2f25f753" providerId="ADAL" clId="{B27C2AB0-6E6F-4507-9BBA-84CD93A8B44E}" dt="2023-08-22T05:14:59.994" v="18131"/>
          <ac:grpSpMkLst>
            <pc:docMk/>
            <pc:sldMk cId="3350649145" sldId="525"/>
            <ac:grpSpMk id="35" creationId="{6B7F7000-22E8-D866-EE3C-BD09AAB28998}"/>
          </ac:grpSpMkLst>
        </pc:grpChg>
        <pc:grpChg chg="mod">
          <ac:chgData name="Minh Tran" userId="59ade502-7af3-4e1d-b883-7a9e2f25f753" providerId="ADAL" clId="{B27C2AB0-6E6F-4507-9BBA-84CD93A8B44E}" dt="2023-08-22T05:14:59.994" v="18131"/>
          <ac:grpSpMkLst>
            <pc:docMk/>
            <pc:sldMk cId="3350649145" sldId="525"/>
            <ac:grpSpMk id="36" creationId="{AE102D49-C05F-5B62-172F-3E06B2018AD6}"/>
          </ac:grpSpMkLst>
        </pc:grpChg>
        <pc:grpChg chg="mod">
          <ac:chgData name="Minh Tran" userId="59ade502-7af3-4e1d-b883-7a9e2f25f753" providerId="ADAL" clId="{B27C2AB0-6E6F-4507-9BBA-84CD93A8B44E}" dt="2023-08-22T05:14:59.994" v="18131"/>
          <ac:grpSpMkLst>
            <pc:docMk/>
            <pc:sldMk cId="3350649145" sldId="525"/>
            <ac:grpSpMk id="37" creationId="{78878EE0-85D3-26F5-D81A-D7883DD8DF04}"/>
          </ac:grpSpMkLst>
        </pc:grpChg>
        <pc:grpChg chg="mod">
          <ac:chgData name="Minh Tran" userId="59ade502-7af3-4e1d-b883-7a9e2f25f753" providerId="ADAL" clId="{B27C2AB0-6E6F-4507-9BBA-84CD93A8B44E}" dt="2023-08-22T05:14:59.994" v="18131"/>
          <ac:grpSpMkLst>
            <pc:docMk/>
            <pc:sldMk cId="3350649145" sldId="525"/>
            <ac:grpSpMk id="38" creationId="{21D42BC2-8F82-12CC-F548-6793284BEEAE}"/>
          </ac:grpSpMkLst>
        </pc:grpChg>
        <pc:grpChg chg="mod">
          <ac:chgData name="Minh Tran" userId="59ade502-7af3-4e1d-b883-7a9e2f25f753" providerId="ADAL" clId="{B27C2AB0-6E6F-4507-9BBA-84CD93A8B44E}" dt="2023-08-22T05:14:59.994" v="18131"/>
          <ac:grpSpMkLst>
            <pc:docMk/>
            <pc:sldMk cId="3350649145" sldId="525"/>
            <ac:grpSpMk id="39" creationId="{2B7DE411-EC4E-25AD-C9F5-1DBEA122222A}"/>
          </ac:grpSpMkLst>
        </pc:grpChg>
        <pc:picChg chg="mod">
          <ac:chgData name="Minh Tran" userId="59ade502-7af3-4e1d-b883-7a9e2f25f753" providerId="ADAL" clId="{B27C2AB0-6E6F-4507-9BBA-84CD93A8B44E}" dt="2023-08-22T05:14:56.238" v="18129"/>
          <ac:picMkLst>
            <pc:docMk/>
            <pc:sldMk cId="3350649145" sldId="525"/>
            <ac:picMk id="14" creationId="{E9468EAA-EAFD-2538-F18B-7F1958367327}"/>
          </ac:picMkLst>
        </pc:picChg>
        <pc:picChg chg="mod">
          <ac:chgData name="Minh Tran" userId="59ade502-7af3-4e1d-b883-7a9e2f25f753" providerId="ADAL" clId="{B27C2AB0-6E6F-4507-9BBA-84CD93A8B44E}" dt="2023-08-22T05:14:56.238" v="18129"/>
          <ac:picMkLst>
            <pc:docMk/>
            <pc:sldMk cId="3350649145" sldId="525"/>
            <ac:picMk id="17" creationId="{48A07CC3-1F25-1AA2-25BD-89590957B0B9}"/>
          </ac:picMkLst>
        </pc:picChg>
        <pc:picChg chg="mod">
          <ac:chgData name="Minh Tran" userId="59ade502-7af3-4e1d-b883-7a9e2f25f753" providerId="ADAL" clId="{B27C2AB0-6E6F-4507-9BBA-84CD93A8B44E}" dt="2023-08-22T05:14:56.238" v="18129"/>
          <ac:picMkLst>
            <pc:docMk/>
            <pc:sldMk cId="3350649145" sldId="525"/>
            <ac:picMk id="22" creationId="{AD9E1DB7-D3F7-869F-C0BC-7CEBF903E09D}"/>
          </ac:picMkLst>
        </pc:picChg>
        <pc:picChg chg="mod">
          <ac:chgData name="Minh Tran" userId="59ade502-7af3-4e1d-b883-7a9e2f25f753" providerId="ADAL" clId="{B27C2AB0-6E6F-4507-9BBA-84CD93A8B44E}" dt="2023-08-22T05:14:56.238" v="18129"/>
          <ac:picMkLst>
            <pc:docMk/>
            <pc:sldMk cId="3350649145" sldId="525"/>
            <ac:picMk id="25" creationId="{95497955-75CE-2C4E-DE8E-FFE1AFE024BB}"/>
          </ac:picMkLst>
        </pc:picChg>
        <pc:picChg chg="mod">
          <ac:chgData name="Minh Tran" userId="59ade502-7af3-4e1d-b883-7a9e2f25f753" providerId="ADAL" clId="{B27C2AB0-6E6F-4507-9BBA-84CD93A8B44E}" dt="2023-08-22T05:14:56.238" v="18129"/>
          <ac:picMkLst>
            <pc:docMk/>
            <pc:sldMk cId="3350649145" sldId="525"/>
            <ac:picMk id="26" creationId="{57E5B63D-A6E2-81A6-068D-F1C5CE80EE98}"/>
          </ac:picMkLst>
        </pc:picChg>
        <pc:picChg chg="mod">
          <ac:chgData name="Minh Tran" userId="59ade502-7af3-4e1d-b883-7a9e2f25f753" providerId="ADAL" clId="{B27C2AB0-6E6F-4507-9BBA-84CD93A8B44E}" dt="2023-08-22T05:14:56.238" v="18129"/>
          <ac:picMkLst>
            <pc:docMk/>
            <pc:sldMk cId="3350649145" sldId="525"/>
            <ac:picMk id="29" creationId="{05493617-627A-3383-61BC-EDD594EC8E3C}"/>
          </ac:picMkLst>
        </pc:picChg>
        <pc:picChg chg="mod">
          <ac:chgData name="Minh Tran" userId="59ade502-7af3-4e1d-b883-7a9e2f25f753" providerId="ADAL" clId="{B27C2AB0-6E6F-4507-9BBA-84CD93A8B44E}" dt="2023-08-22T05:14:59.994" v="18131"/>
          <ac:picMkLst>
            <pc:docMk/>
            <pc:sldMk cId="3350649145" sldId="525"/>
            <ac:picMk id="43" creationId="{DEECD676-894B-3093-9E86-85F81B2EE549}"/>
          </ac:picMkLst>
        </pc:picChg>
        <pc:picChg chg="mod">
          <ac:chgData name="Minh Tran" userId="59ade502-7af3-4e1d-b883-7a9e2f25f753" providerId="ADAL" clId="{B27C2AB0-6E6F-4507-9BBA-84CD93A8B44E}" dt="2023-08-22T05:14:59.994" v="18131"/>
          <ac:picMkLst>
            <pc:docMk/>
            <pc:sldMk cId="3350649145" sldId="525"/>
            <ac:picMk id="46" creationId="{9770782D-07E2-4499-3DF4-450835BFE877}"/>
          </ac:picMkLst>
        </pc:picChg>
        <pc:picChg chg="mod">
          <ac:chgData name="Minh Tran" userId="59ade502-7af3-4e1d-b883-7a9e2f25f753" providerId="ADAL" clId="{B27C2AB0-6E6F-4507-9BBA-84CD93A8B44E}" dt="2023-08-22T05:14:59.994" v="18131"/>
          <ac:picMkLst>
            <pc:docMk/>
            <pc:sldMk cId="3350649145" sldId="525"/>
            <ac:picMk id="51" creationId="{76206274-63A0-0018-ED4B-CF6542AA3AE6}"/>
          </ac:picMkLst>
        </pc:picChg>
        <pc:picChg chg="mod">
          <ac:chgData name="Minh Tran" userId="59ade502-7af3-4e1d-b883-7a9e2f25f753" providerId="ADAL" clId="{B27C2AB0-6E6F-4507-9BBA-84CD93A8B44E}" dt="2023-08-22T05:14:59.994" v="18131"/>
          <ac:picMkLst>
            <pc:docMk/>
            <pc:sldMk cId="3350649145" sldId="525"/>
            <ac:picMk id="54" creationId="{B3C01425-88C2-FAD4-1786-DD43D405F0D4}"/>
          </ac:picMkLst>
        </pc:picChg>
        <pc:picChg chg="mod">
          <ac:chgData name="Minh Tran" userId="59ade502-7af3-4e1d-b883-7a9e2f25f753" providerId="ADAL" clId="{B27C2AB0-6E6F-4507-9BBA-84CD93A8B44E}" dt="2023-08-22T05:14:59.994" v="18131"/>
          <ac:picMkLst>
            <pc:docMk/>
            <pc:sldMk cId="3350649145" sldId="525"/>
            <ac:picMk id="55" creationId="{2AAF3B94-1099-8401-013D-C036CD9AFBD7}"/>
          </ac:picMkLst>
        </pc:picChg>
        <pc:picChg chg="mod">
          <ac:chgData name="Minh Tran" userId="59ade502-7af3-4e1d-b883-7a9e2f25f753" providerId="ADAL" clId="{B27C2AB0-6E6F-4507-9BBA-84CD93A8B44E}" dt="2023-08-22T05:14:59.994" v="18131"/>
          <ac:picMkLst>
            <pc:docMk/>
            <pc:sldMk cId="3350649145" sldId="525"/>
            <ac:picMk id="58" creationId="{ACC6EC2D-A7DB-6643-D0C9-D55372AB1F84}"/>
          </ac:picMkLst>
        </pc:picChg>
      </pc:sldChg>
      <pc:sldChg chg="addSp delSp modSp new mod modTransition">
        <pc:chgData name="Minh Tran" userId="59ade502-7af3-4e1d-b883-7a9e2f25f753" providerId="ADAL" clId="{B27C2AB0-6E6F-4507-9BBA-84CD93A8B44E}" dt="2023-08-22T05:25:31.529" v="18279"/>
        <pc:sldMkLst>
          <pc:docMk/>
          <pc:sldMk cId="1435934162" sldId="526"/>
        </pc:sldMkLst>
        <pc:spChg chg="del">
          <ac:chgData name="Minh Tran" userId="59ade502-7af3-4e1d-b883-7a9e2f25f753" providerId="ADAL" clId="{B27C2AB0-6E6F-4507-9BBA-84CD93A8B44E}" dt="2023-08-22T05:15:42.032" v="18138" actId="478"/>
          <ac:spMkLst>
            <pc:docMk/>
            <pc:sldMk cId="1435934162" sldId="526"/>
            <ac:spMk id="2" creationId="{BFF931BB-3E80-C33A-828D-1E0789DE4EA8}"/>
          </ac:spMkLst>
        </pc:spChg>
        <pc:spChg chg="add del mod">
          <ac:chgData name="Minh Tran" userId="59ade502-7af3-4e1d-b883-7a9e2f25f753" providerId="ADAL" clId="{B27C2AB0-6E6F-4507-9BBA-84CD93A8B44E}" dt="2023-08-22T05:15:34.980" v="18135"/>
          <ac:spMkLst>
            <pc:docMk/>
            <pc:sldMk cId="1435934162" sldId="526"/>
            <ac:spMk id="3" creationId="{FA53E00D-143B-7FDB-2DCF-29C7028DFB60}"/>
          </ac:spMkLst>
        </pc:spChg>
        <pc:spChg chg="add del mod">
          <ac:chgData name="Minh Tran" userId="59ade502-7af3-4e1d-b883-7a9e2f25f753" providerId="ADAL" clId="{B27C2AB0-6E6F-4507-9BBA-84CD93A8B44E}" dt="2023-08-22T05:15:34.980" v="18135"/>
          <ac:spMkLst>
            <pc:docMk/>
            <pc:sldMk cId="1435934162" sldId="526"/>
            <ac:spMk id="4" creationId="{2892D584-0C12-E7FE-C14E-5372AAF84F04}"/>
          </ac:spMkLst>
        </pc:spChg>
        <pc:spChg chg="mod">
          <ac:chgData name="Minh Tran" userId="59ade502-7af3-4e1d-b883-7a9e2f25f753" providerId="ADAL" clId="{B27C2AB0-6E6F-4507-9BBA-84CD93A8B44E}" dt="2023-08-22T05:15:25.553" v="18134"/>
          <ac:spMkLst>
            <pc:docMk/>
            <pc:sldMk cId="1435934162" sldId="526"/>
            <ac:spMk id="6" creationId="{11E76992-351F-0460-A7CF-FC59CD135D4C}"/>
          </ac:spMkLst>
        </pc:spChg>
        <pc:spChg chg="mod">
          <ac:chgData name="Minh Tran" userId="59ade502-7af3-4e1d-b883-7a9e2f25f753" providerId="ADAL" clId="{B27C2AB0-6E6F-4507-9BBA-84CD93A8B44E}" dt="2023-08-22T05:15:25.553" v="18134"/>
          <ac:spMkLst>
            <pc:docMk/>
            <pc:sldMk cId="1435934162" sldId="526"/>
            <ac:spMk id="7" creationId="{3D2239EF-3AA5-43AA-A736-D7F34C4965ED}"/>
          </ac:spMkLst>
        </pc:spChg>
        <pc:spChg chg="mod">
          <ac:chgData name="Minh Tran" userId="59ade502-7af3-4e1d-b883-7a9e2f25f753" providerId="ADAL" clId="{B27C2AB0-6E6F-4507-9BBA-84CD93A8B44E}" dt="2023-08-22T05:15:25.553" v="18134"/>
          <ac:spMkLst>
            <pc:docMk/>
            <pc:sldMk cId="1435934162" sldId="526"/>
            <ac:spMk id="8" creationId="{6D19AEC2-0218-2125-07C2-AC0798ECD4FF}"/>
          </ac:spMkLst>
        </pc:spChg>
        <pc:spChg chg="mod">
          <ac:chgData name="Minh Tran" userId="59ade502-7af3-4e1d-b883-7a9e2f25f753" providerId="ADAL" clId="{B27C2AB0-6E6F-4507-9BBA-84CD93A8B44E}" dt="2023-08-22T05:15:25.553" v="18134"/>
          <ac:spMkLst>
            <pc:docMk/>
            <pc:sldMk cId="1435934162" sldId="526"/>
            <ac:spMk id="9" creationId="{1A36D1BA-D1C6-6B95-D1C8-1DDA39F0D56A}"/>
          </ac:spMkLst>
        </pc:spChg>
        <pc:spChg chg="mod">
          <ac:chgData name="Minh Tran" userId="59ade502-7af3-4e1d-b883-7a9e2f25f753" providerId="ADAL" clId="{B27C2AB0-6E6F-4507-9BBA-84CD93A8B44E}" dt="2023-08-22T05:15:25.553" v="18134"/>
          <ac:spMkLst>
            <pc:docMk/>
            <pc:sldMk cId="1435934162" sldId="526"/>
            <ac:spMk id="16" creationId="{F515A1A7-F23F-4BC4-8C1F-2160B15BF52D}"/>
          </ac:spMkLst>
        </pc:spChg>
        <pc:spChg chg="mod">
          <ac:chgData name="Minh Tran" userId="59ade502-7af3-4e1d-b883-7a9e2f25f753" providerId="ADAL" clId="{B27C2AB0-6E6F-4507-9BBA-84CD93A8B44E}" dt="2023-08-22T05:15:25.553" v="18134"/>
          <ac:spMkLst>
            <pc:docMk/>
            <pc:sldMk cId="1435934162" sldId="526"/>
            <ac:spMk id="18" creationId="{3C454799-CA69-16D8-8FC2-E4A2B1660C6A}"/>
          </ac:spMkLst>
        </pc:spChg>
        <pc:spChg chg="mod">
          <ac:chgData name="Minh Tran" userId="59ade502-7af3-4e1d-b883-7a9e2f25f753" providerId="ADAL" clId="{B27C2AB0-6E6F-4507-9BBA-84CD93A8B44E}" dt="2023-08-22T05:15:25.553" v="18134"/>
          <ac:spMkLst>
            <pc:docMk/>
            <pc:sldMk cId="1435934162" sldId="526"/>
            <ac:spMk id="19" creationId="{3AE43977-9F27-8A32-4A94-C3B2533AB839}"/>
          </ac:spMkLst>
        </pc:spChg>
        <pc:spChg chg="mod">
          <ac:chgData name="Minh Tran" userId="59ade502-7af3-4e1d-b883-7a9e2f25f753" providerId="ADAL" clId="{B27C2AB0-6E6F-4507-9BBA-84CD93A8B44E}" dt="2023-08-22T05:15:25.553" v="18134"/>
          <ac:spMkLst>
            <pc:docMk/>
            <pc:sldMk cId="1435934162" sldId="526"/>
            <ac:spMk id="20" creationId="{AECA9767-D365-03E6-DF36-5DC6CABA6A13}"/>
          </ac:spMkLst>
        </pc:spChg>
        <pc:spChg chg="mod">
          <ac:chgData name="Minh Tran" userId="59ade502-7af3-4e1d-b883-7a9e2f25f753" providerId="ADAL" clId="{B27C2AB0-6E6F-4507-9BBA-84CD93A8B44E}" dt="2023-08-22T05:15:25.553" v="18134"/>
          <ac:spMkLst>
            <pc:docMk/>
            <pc:sldMk cId="1435934162" sldId="526"/>
            <ac:spMk id="22" creationId="{C1A3D184-E5F3-33C4-39CB-2165BBBF7143}"/>
          </ac:spMkLst>
        </pc:spChg>
        <pc:spChg chg="mod">
          <ac:chgData name="Minh Tran" userId="59ade502-7af3-4e1d-b883-7a9e2f25f753" providerId="ADAL" clId="{B27C2AB0-6E6F-4507-9BBA-84CD93A8B44E}" dt="2023-08-22T05:15:25.553" v="18134"/>
          <ac:spMkLst>
            <pc:docMk/>
            <pc:sldMk cId="1435934162" sldId="526"/>
            <ac:spMk id="24" creationId="{188287EA-FFE0-79E9-DD15-4E71EE6EC762}"/>
          </ac:spMkLst>
        </pc:spChg>
        <pc:spChg chg="mod">
          <ac:chgData name="Minh Tran" userId="59ade502-7af3-4e1d-b883-7a9e2f25f753" providerId="ADAL" clId="{B27C2AB0-6E6F-4507-9BBA-84CD93A8B44E}" dt="2023-08-22T05:15:25.553" v="18134"/>
          <ac:spMkLst>
            <pc:docMk/>
            <pc:sldMk cId="1435934162" sldId="526"/>
            <ac:spMk id="25" creationId="{7C39EB39-5A3E-8D81-5549-8D435536B1AA}"/>
          </ac:spMkLst>
        </pc:spChg>
        <pc:spChg chg="mod">
          <ac:chgData name="Minh Tran" userId="59ade502-7af3-4e1d-b883-7a9e2f25f753" providerId="ADAL" clId="{B27C2AB0-6E6F-4507-9BBA-84CD93A8B44E}" dt="2023-08-22T05:15:25.553" v="18134"/>
          <ac:spMkLst>
            <pc:docMk/>
            <pc:sldMk cId="1435934162" sldId="526"/>
            <ac:spMk id="26" creationId="{251C8DB6-4A81-3902-2BA8-51475DFD14D1}"/>
          </ac:spMkLst>
        </pc:spChg>
        <pc:spChg chg="mod">
          <ac:chgData name="Minh Tran" userId="59ade502-7af3-4e1d-b883-7a9e2f25f753" providerId="ADAL" clId="{B27C2AB0-6E6F-4507-9BBA-84CD93A8B44E}" dt="2023-08-22T05:15:25.553" v="18134"/>
          <ac:spMkLst>
            <pc:docMk/>
            <pc:sldMk cId="1435934162" sldId="526"/>
            <ac:spMk id="28" creationId="{DD317DA5-4A83-3022-FE61-16163E75498B}"/>
          </ac:spMkLst>
        </pc:spChg>
        <pc:spChg chg="mod">
          <ac:chgData name="Minh Tran" userId="59ade502-7af3-4e1d-b883-7a9e2f25f753" providerId="ADAL" clId="{B27C2AB0-6E6F-4507-9BBA-84CD93A8B44E}" dt="2023-08-22T05:15:25.553" v="18134"/>
          <ac:spMkLst>
            <pc:docMk/>
            <pc:sldMk cId="1435934162" sldId="526"/>
            <ac:spMk id="29" creationId="{B3BC4B7F-F173-61BE-450C-C0CA51A5D43E}"/>
          </ac:spMkLst>
        </pc:spChg>
        <pc:spChg chg="mod">
          <ac:chgData name="Minh Tran" userId="59ade502-7af3-4e1d-b883-7a9e2f25f753" providerId="ADAL" clId="{B27C2AB0-6E6F-4507-9BBA-84CD93A8B44E}" dt="2023-08-22T05:15:25.553" v="18134"/>
          <ac:spMkLst>
            <pc:docMk/>
            <pc:sldMk cId="1435934162" sldId="526"/>
            <ac:spMk id="31" creationId="{0618C84D-764E-2CA9-35E1-811B3B3F3B99}"/>
          </ac:spMkLst>
        </pc:spChg>
        <pc:spChg chg="mod">
          <ac:chgData name="Minh Tran" userId="59ade502-7af3-4e1d-b883-7a9e2f25f753" providerId="ADAL" clId="{B27C2AB0-6E6F-4507-9BBA-84CD93A8B44E}" dt="2023-08-22T05:15:25.553" v="18134"/>
          <ac:spMkLst>
            <pc:docMk/>
            <pc:sldMk cId="1435934162" sldId="526"/>
            <ac:spMk id="32" creationId="{6A4B7E92-D39B-9510-FCA3-FD804909280E}"/>
          </ac:spMkLst>
        </pc:spChg>
        <pc:spChg chg="add del mod">
          <ac:chgData name="Minh Tran" userId="59ade502-7af3-4e1d-b883-7a9e2f25f753" providerId="ADAL" clId="{B27C2AB0-6E6F-4507-9BBA-84CD93A8B44E}" dt="2023-08-22T05:15:37.868" v="18137" actId="478"/>
          <ac:spMkLst>
            <pc:docMk/>
            <pc:sldMk cId="1435934162" sldId="526"/>
            <ac:spMk id="34" creationId="{8EFDB88F-A7E9-C778-B7F6-EA91F4441CDD}"/>
          </ac:spMkLst>
        </pc:spChg>
        <pc:spChg chg="add del mod">
          <ac:chgData name="Minh Tran" userId="59ade502-7af3-4e1d-b883-7a9e2f25f753" providerId="ADAL" clId="{B27C2AB0-6E6F-4507-9BBA-84CD93A8B44E}" dt="2023-08-22T05:15:37.868" v="18137" actId="478"/>
          <ac:spMkLst>
            <pc:docMk/>
            <pc:sldMk cId="1435934162" sldId="526"/>
            <ac:spMk id="35" creationId="{B0A81034-9196-C02E-2E30-90B44231710E}"/>
          </ac:spMkLst>
        </pc:spChg>
        <pc:spChg chg="mod">
          <ac:chgData name="Minh Tran" userId="59ade502-7af3-4e1d-b883-7a9e2f25f753" providerId="ADAL" clId="{B27C2AB0-6E6F-4507-9BBA-84CD93A8B44E}" dt="2023-08-22T05:15:35.009" v="18136"/>
          <ac:spMkLst>
            <pc:docMk/>
            <pc:sldMk cId="1435934162" sldId="526"/>
            <ac:spMk id="37" creationId="{997BD06C-472D-AC33-4310-741F47DEC267}"/>
          </ac:spMkLst>
        </pc:spChg>
        <pc:spChg chg="mod">
          <ac:chgData name="Minh Tran" userId="59ade502-7af3-4e1d-b883-7a9e2f25f753" providerId="ADAL" clId="{B27C2AB0-6E6F-4507-9BBA-84CD93A8B44E}" dt="2023-08-22T05:15:35.009" v="18136"/>
          <ac:spMkLst>
            <pc:docMk/>
            <pc:sldMk cId="1435934162" sldId="526"/>
            <ac:spMk id="38" creationId="{952189F1-3AE3-68C3-B69D-52A827D1B2CB}"/>
          </ac:spMkLst>
        </pc:spChg>
        <pc:spChg chg="mod">
          <ac:chgData name="Minh Tran" userId="59ade502-7af3-4e1d-b883-7a9e2f25f753" providerId="ADAL" clId="{B27C2AB0-6E6F-4507-9BBA-84CD93A8B44E}" dt="2023-08-22T05:15:35.009" v="18136"/>
          <ac:spMkLst>
            <pc:docMk/>
            <pc:sldMk cId="1435934162" sldId="526"/>
            <ac:spMk id="39" creationId="{F14805E2-7F56-7AEF-423D-71F64B125C41}"/>
          </ac:spMkLst>
        </pc:spChg>
        <pc:spChg chg="mod">
          <ac:chgData name="Minh Tran" userId="59ade502-7af3-4e1d-b883-7a9e2f25f753" providerId="ADAL" clId="{B27C2AB0-6E6F-4507-9BBA-84CD93A8B44E}" dt="2023-08-22T05:15:35.009" v="18136"/>
          <ac:spMkLst>
            <pc:docMk/>
            <pc:sldMk cId="1435934162" sldId="526"/>
            <ac:spMk id="40" creationId="{8DF05AE1-D7E7-D0EE-6F36-866E81CD026C}"/>
          </ac:spMkLst>
        </pc:spChg>
        <pc:spChg chg="mod">
          <ac:chgData name="Minh Tran" userId="59ade502-7af3-4e1d-b883-7a9e2f25f753" providerId="ADAL" clId="{B27C2AB0-6E6F-4507-9BBA-84CD93A8B44E}" dt="2023-08-22T05:15:35.009" v="18136"/>
          <ac:spMkLst>
            <pc:docMk/>
            <pc:sldMk cId="1435934162" sldId="526"/>
            <ac:spMk id="47" creationId="{98587F8D-4B2A-919F-A4D6-4A38594B42A3}"/>
          </ac:spMkLst>
        </pc:spChg>
        <pc:spChg chg="mod">
          <ac:chgData name="Minh Tran" userId="59ade502-7af3-4e1d-b883-7a9e2f25f753" providerId="ADAL" clId="{B27C2AB0-6E6F-4507-9BBA-84CD93A8B44E}" dt="2023-08-22T05:15:35.009" v="18136"/>
          <ac:spMkLst>
            <pc:docMk/>
            <pc:sldMk cId="1435934162" sldId="526"/>
            <ac:spMk id="49" creationId="{F80D822F-E7BC-76AD-A39E-8025EE49AFD8}"/>
          </ac:spMkLst>
        </pc:spChg>
        <pc:spChg chg="mod">
          <ac:chgData name="Minh Tran" userId="59ade502-7af3-4e1d-b883-7a9e2f25f753" providerId="ADAL" clId="{B27C2AB0-6E6F-4507-9BBA-84CD93A8B44E}" dt="2023-08-22T05:15:35.009" v="18136"/>
          <ac:spMkLst>
            <pc:docMk/>
            <pc:sldMk cId="1435934162" sldId="526"/>
            <ac:spMk id="50" creationId="{11E5ACEC-5BA0-065B-84EC-9E48F3C5AEC7}"/>
          </ac:spMkLst>
        </pc:spChg>
        <pc:spChg chg="mod">
          <ac:chgData name="Minh Tran" userId="59ade502-7af3-4e1d-b883-7a9e2f25f753" providerId="ADAL" clId="{B27C2AB0-6E6F-4507-9BBA-84CD93A8B44E}" dt="2023-08-22T05:15:35.009" v="18136"/>
          <ac:spMkLst>
            <pc:docMk/>
            <pc:sldMk cId="1435934162" sldId="526"/>
            <ac:spMk id="51" creationId="{C63E2236-6A42-759F-58F6-D002E5AC562F}"/>
          </ac:spMkLst>
        </pc:spChg>
        <pc:spChg chg="mod">
          <ac:chgData name="Minh Tran" userId="59ade502-7af3-4e1d-b883-7a9e2f25f753" providerId="ADAL" clId="{B27C2AB0-6E6F-4507-9BBA-84CD93A8B44E}" dt="2023-08-22T05:15:35.009" v="18136"/>
          <ac:spMkLst>
            <pc:docMk/>
            <pc:sldMk cId="1435934162" sldId="526"/>
            <ac:spMk id="53" creationId="{579D147F-FAFD-068B-E3A2-CF7681F5D8E7}"/>
          </ac:spMkLst>
        </pc:spChg>
        <pc:spChg chg="mod">
          <ac:chgData name="Minh Tran" userId="59ade502-7af3-4e1d-b883-7a9e2f25f753" providerId="ADAL" clId="{B27C2AB0-6E6F-4507-9BBA-84CD93A8B44E}" dt="2023-08-22T05:15:35.009" v="18136"/>
          <ac:spMkLst>
            <pc:docMk/>
            <pc:sldMk cId="1435934162" sldId="526"/>
            <ac:spMk id="55" creationId="{25D4E241-CD07-1EC9-B712-D8738AA0C85C}"/>
          </ac:spMkLst>
        </pc:spChg>
        <pc:spChg chg="mod">
          <ac:chgData name="Minh Tran" userId="59ade502-7af3-4e1d-b883-7a9e2f25f753" providerId="ADAL" clId="{B27C2AB0-6E6F-4507-9BBA-84CD93A8B44E}" dt="2023-08-22T05:15:35.009" v="18136"/>
          <ac:spMkLst>
            <pc:docMk/>
            <pc:sldMk cId="1435934162" sldId="526"/>
            <ac:spMk id="56" creationId="{31ED2913-91C4-DE84-59D6-6BE7FAC2CB56}"/>
          </ac:spMkLst>
        </pc:spChg>
        <pc:spChg chg="mod">
          <ac:chgData name="Minh Tran" userId="59ade502-7af3-4e1d-b883-7a9e2f25f753" providerId="ADAL" clId="{B27C2AB0-6E6F-4507-9BBA-84CD93A8B44E}" dt="2023-08-22T05:15:35.009" v="18136"/>
          <ac:spMkLst>
            <pc:docMk/>
            <pc:sldMk cId="1435934162" sldId="526"/>
            <ac:spMk id="57" creationId="{39BB46FD-EC1C-B254-80C1-8A75A39A3575}"/>
          </ac:spMkLst>
        </pc:spChg>
        <pc:spChg chg="mod">
          <ac:chgData name="Minh Tran" userId="59ade502-7af3-4e1d-b883-7a9e2f25f753" providerId="ADAL" clId="{B27C2AB0-6E6F-4507-9BBA-84CD93A8B44E}" dt="2023-08-22T05:15:35.009" v="18136"/>
          <ac:spMkLst>
            <pc:docMk/>
            <pc:sldMk cId="1435934162" sldId="526"/>
            <ac:spMk id="59" creationId="{D6E3FC81-3B8B-AF6F-59A2-ABEF9833CF85}"/>
          </ac:spMkLst>
        </pc:spChg>
        <pc:spChg chg="mod">
          <ac:chgData name="Minh Tran" userId="59ade502-7af3-4e1d-b883-7a9e2f25f753" providerId="ADAL" clId="{B27C2AB0-6E6F-4507-9BBA-84CD93A8B44E}" dt="2023-08-22T05:15:35.009" v="18136"/>
          <ac:spMkLst>
            <pc:docMk/>
            <pc:sldMk cId="1435934162" sldId="526"/>
            <ac:spMk id="60" creationId="{A59E9B20-CEDD-D87E-8540-2AC38BF0547D}"/>
          </ac:spMkLst>
        </pc:spChg>
        <pc:spChg chg="mod">
          <ac:chgData name="Minh Tran" userId="59ade502-7af3-4e1d-b883-7a9e2f25f753" providerId="ADAL" clId="{B27C2AB0-6E6F-4507-9BBA-84CD93A8B44E}" dt="2023-08-22T05:15:35.009" v="18136"/>
          <ac:spMkLst>
            <pc:docMk/>
            <pc:sldMk cId="1435934162" sldId="526"/>
            <ac:spMk id="62" creationId="{E9471B7A-8CAE-ECA3-F0B2-F6F16C51D76E}"/>
          </ac:spMkLst>
        </pc:spChg>
        <pc:spChg chg="mod">
          <ac:chgData name="Minh Tran" userId="59ade502-7af3-4e1d-b883-7a9e2f25f753" providerId="ADAL" clId="{B27C2AB0-6E6F-4507-9BBA-84CD93A8B44E}" dt="2023-08-22T05:15:35.009" v="18136"/>
          <ac:spMkLst>
            <pc:docMk/>
            <pc:sldMk cId="1435934162" sldId="526"/>
            <ac:spMk id="63" creationId="{1E802317-4A40-E73B-384D-4D753F1834AF}"/>
          </ac:spMkLst>
        </pc:spChg>
        <pc:grpChg chg="add del mod">
          <ac:chgData name="Minh Tran" userId="59ade502-7af3-4e1d-b883-7a9e2f25f753" providerId="ADAL" clId="{B27C2AB0-6E6F-4507-9BBA-84CD93A8B44E}" dt="2023-08-22T05:15:34.980" v="18135"/>
          <ac:grpSpMkLst>
            <pc:docMk/>
            <pc:sldMk cId="1435934162" sldId="526"/>
            <ac:grpSpMk id="5" creationId="{DCEB457A-1BBD-0443-19FD-8C421CCDED3D}"/>
          </ac:grpSpMkLst>
        </pc:grpChg>
        <pc:grpChg chg="mod">
          <ac:chgData name="Minh Tran" userId="59ade502-7af3-4e1d-b883-7a9e2f25f753" providerId="ADAL" clId="{B27C2AB0-6E6F-4507-9BBA-84CD93A8B44E}" dt="2023-08-22T05:15:25.553" v="18134"/>
          <ac:grpSpMkLst>
            <pc:docMk/>
            <pc:sldMk cId="1435934162" sldId="526"/>
            <ac:grpSpMk id="10" creationId="{59B38D11-AE26-59C9-2311-1BCFFC2B58C0}"/>
          </ac:grpSpMkLst>
        </pc:grpChg>
        <pc:grpChg chg="mod">
          <ac:chgData name="Minh Tran" userId="59ade502-7af3-4e1d-b883-7a9e2f25f753" providerId="ADAL" clId="{B27C2AB0-6E6F-4507-9BBA-84CD93A8B44E}" dt="2023-08-22T05:15:25.553" v="18134"/>
          <ac:grpSpMkLst>
            <pc:docMk/>
            <pc:sldMk cId="1435934162" sldId="526"/>
            <ac:grpSpMk id="11" creationId="{9207686D-B563-2277-3998-463E642D8879}"/>
          </ac:grpSpMkLst>
        </pc:grpChg>
        <pc:grpChg chg="mod">
          <ac:chgData name="Minh Tran" userId="59ade502-7af3-4e1d-b883-7a9e2f25f753" providerId="ADAL" clId="{B27C2AB0-6E6F-4507-9BBA-84CD93A8B44E}" dt="2023-08-22T05:15:25.553" v="18134"/>
          <ac:grpSpMkLst>
            <pc:docMk/>
            <pc:sldMk cId="1435934162" sldId="526"/>
            <ac:grpSpMk id="12" creationId="{526D2914-2C27-1522-3D6F-E3D70F56C9A4}"/>
          </ac:grpSpMkLst>
        </pc:grpChg>
        <pc:grpChg chg="mod">
          <ac:chgData name="Minh Tran" userId="59ade502-7af3-4e1d-b883-7a9e2f25f753" providerId="ADAL" clId="{B27C2AB0-6E6F-4507-9BBA-84CD93A8B44E}" dt="2023-08-22T05:15:25.553" v="18134"/>
          <ac:grpSpMkLst>
            <pc:docMk/>
            <pc:sldMk cId="1435934162" sldId="526"/>
            <ac:grpSpMk id="13" creationId="{A4833D7C-2745-5450-DDE3-CF58E30803B5}"/>
          </ac:grpSpMkLst>
        </pc:grpChg>
        <pc:grpChg chg="mod">
          <ac:chgData name="Minh Tran" userId="59ade502-7af3-4e1d-b883-7a9e2f25f753" providerId="ADAL" clId="{B27C2AB0-6E6F-4507-9BBA-84CD93A8B44E}" dt="2023-08-22T05:15:25.553" v="18134"/>
          <ac:grpSpMkLst>
            <pc:docMk/>
            <pc:sldMk cId="1435934162" sldId="526"/>
            <ac:grpSpMk id="14" creationId="{D4F95288-12E6-E383-383C-AC0AF1264AFB}"/>
          </ac:grpSpMkLst>
        </pc:grpChg>
        <pc:grpChg chg="mod">
          <ac:chgData name="Minh Tran" userId="59ade502-7af3-4e1d-b883-7a9e2f25f753" providerId="ADAL" clId="{B27C2AB0-6E6F-4507-9BBA-84CD93A8B44E}" dt="2023-08-22T05:15:25.553" v="18134"/>
          <ac:grpSpMkLst>
            <pc:docMk/>
            <pc:sldMk cId="1435934162" sldId="526"/>
            <ac:grpSpMk id="15" creationId="{0D77F780-E743-2A6B-F1FF-D82C36B348A1}"/>
          </ac:grpSpMkLst>
        </pc:grpChg>
        <pc:grpChg chg="add mod">
          <ac:chgData name="Minh Tran" userId="59ade502-7af3-4e1d-b883-7a9e2f25f753" providerId="ADAL" clId="{B27C2AB0-6E6F-4507-9BBA-84CD93A8B44E}" dt="2023-08-22T05:15:35.009" v="18136"/>
          <ac:grpSpMkLst>
            <pc:docMk/>
            <pc:sldMk cId="1435934162" sldId="526"/>
            <ac:grpSpMk id="36" creationId="{77F47D58-EF17-C093-8047-6BF5BA2E6B9D}"/>
          </ac:grpSpMkLst>
        </pc:grpChg>
        <pc:grpChg chg="mod">
          <ac:chgData name="Minh Tran" userId="59ade502-7af3-4e1d-b883-7a9e2f25f753" providerId="ADAL" clId="{B27C2AB0-6E6F-4507-9BBA-84CD93A8B44E}" dt="2023-08-22T05:15:35.009" v="18136"/>
          <ac:grpSpMkLst>
            <pc:docMk/>
            <pc:sldMk cId="1435934162" sldId="526"/>
            <ac:grpSpMk id="41" creationId="{15D10BC4-45DA-A789-B5A7-92EFE9FD9995}"/>
          </ac:grpSpMkLst>
        </pc:grpChg>
        <pc:grpChg chg="mod">
          <ac:chgData name="Minh Tran" userId="59ade502-7af3-4e1d-b883-7a9e2f25f753" providerId="ADAL" clId="{B27C2AB0-6E6F-4507-9BBA-84CD93A8B44E}" dt="2023-08-22T05:15:35.009" v="18136"/>
          <ac:grpSpMkLst>
            <pc:docMk/>
            <pc:sldMk cId="1435934162" sldId="526"/>
            <ac:grpSpMk id="42" creationId="{A0655702-19BF-24F9-B62D-7FEFB855CCFD}"/>
          </ac:grpSpMkLst>
        </pc:grpChg>
        <pc:grpChg chg="mod">
          <ac:chgData name="Minh Tran" userId="59ade502-7af3-4e1d-b883-7a9e2f25f753" providerId="ADAL" clId="{B27C2AB0-6E6F-4507-9BBA-84CD93A8B44E}" dt="2023-08-22T05:15:35.009" v="18136"/>
          <ac:grpSpMkLst>
            <pc:docMk/>
            <pc:sldMk cId="1435934162" sldId="526"/>
            <ac:grpSpMk id="43" creationId="{36216773-C82B-711C-134A-50BD5E26FF94}"/>
          </ac:grpSpMkLst>
        </pc:grpChg>
        <pc:grpChg chg="mod">
          <ac:chgData name="Minh Tran" userId="59ade502-7af3-4e1d-b883-7a9e2f25f753" providerId="ADAL" clId="{B27C2AB0-6E6F-4507-9BBA-84CD93A8B44E}" dt="2023-08-22T05:15:35.009" v="18136"/>
          <ac:grpSpMkLst>
            <pc:docMk/>
            <pc:sldMk cId="1435934162" sldId="526"/>
            <ac:grpSpMk id="44" creationId="{E69D346C-E981-E078-6E30-F2DE18A12BA2}"/>
          </ac:grpSpMkLst>
        </pc:grpChg>
        <pc:grpChg chg="mod">
          <ac:chgData name="Minh Tran" userId="59ade502-7af3-4e1d-b883-7a9e2f25f753" providerId="ADAL" clId="{B27C2AB0-6E6F-4507-9BBA-84CD93A8B44E}" dt="2023-08-22T05:15:35.009" v="18136"/>
          <ac:grpSpMkLst>
            <pc:docMk/>
            <pc:sldMk cId="1435934162" sldId="526"/>
            <ac:grpSpMk id="45" creationId="{A439FE33-F3E5-ABAF-8203-1BEB9F8212B2}"/>
          </ac:grpSpMkLst>
        </pc:grpChg>
        <pc:grpChg chg="mod">
          <ac:chgData name="Minh Tran" userId="59ade502-7af3-4e1d-b883-7a9e2f25f753" providerId="ADAL" clId="{B27C2AB0-6E6F-4507-9BBA-84CD93A8B44E}" dt="2023-08-22T05:15:35.009" v="18136"/>
          <ac:grpSpMkLst>
            <pc:docMk/>
            <pc:sldMk cId="1435934162" sldId="526"/>
            <ac:grpSpMk id="46" creationId="{C72D4E8E-648B-C893-A069-F5415E584AED}"/>
          </ac:grpSpMkLst>
        </pc:grpChg>
        <pc:picChg chg="mod">
          <ac:chgData name="Minh Tran" userId="59ade502-7af3-4e1d-b883-7a9e2f25f753" providerId="ADAL" clId="{B27C2AB0-6E6F-4507-9BBA-84CD93A8B44E}" dt="2023-08-22T05:15:25.553" v="18134"/>
          <ac:picMkLst>
            <pc:docMk/>
            <pc:sldMk cId="1435934162" sldId="526"/>
            <ac:picMk id="17" creationId="{822E9EAD-7A3B-4949-2201-8916A65674D3}"/>
          </ac:picMkLst>
        </pc:picChg>
        <pc:picChg chg="mod">
          <ac:chgData name="Minh Tran" userId="59ade502-7af3-4e1d-b883-7a9e2f25f753" providerId="ADAL" clId="{B27C2AB0-6E6F-4507-9BBA-84CD93A8B44E}" dt="2023-08-22T05:15:25.553" v="18134"/>
          <ac:picMkLst>
            <pc:docMk/>
            <pc:sldMk cId="1435934162" sldId="526"/>
            <ac:picMk id="21" creationId="{0283B05C-62A1-B1F4-5A35-0EAE3379B307}"/>
          </ac:picMkLst>
        </pc:picChg>
        <pc:picChg chg="mod">
          <ac:chgData name="Minh Tran" userId="59ade502-7af3-4e1d-b883-7a9e2f25f753" providerId="ADAL" clId="{B27C2AB0-6E6F-4507-9BBA-84CD93A8B44E}" dt="2023-08-22T05:15:25.553" v="18134"/>
          <ac:picMkLst>
            <pc:docMk/>
            <pc:sldMk cId="1435934162" sldId="526"/>
            <ac:picMk id="23" creationId="{2FD778C4-4624-A2A6-43D8-83320A84ADFF}"/>
          </ac:picMkLst>
        </pc:picChg>
        <pc:picChg chg="mod">
          <ac:chgData name="Minh Tran" userId="59ade502-7af3-4e1d-b883-7a9e2f25f753" providerId="ADAL" clId="{B27C2AB0-6E6F-4507-9BBA-84CD93A8B44E}" dt="2023-08-22T05:15:25.553" v="18134"/>
          <ac:picMkLst>
            <pc:docMk/>
            <pc:sldMk cId="1435934162" sldId="526"/>
            <ac:picMk id="27" creationId="{E8DC9B0F-A438-4E1E-73CD-648142BC8FBB}"/>
          </ac:picMkLst>
        </pc:picChg>
        <pc:picChg chg="mod">
          <ac:chgData name="Minh Tran" userId="59ade502-7af3-4e1d-b883-7a9e2f25f753" providerId="ADAL" clId="{B27C2AB0-6E6F-4507-9BBA-84CD93A8B44E}" dt="2023-08-22T05:15:25.553" v="18134"/>
          <ac:picMkLst>
            <pc:docMk/>
            <pc:sldMk cId="1435934162" sldId="526"/>
            <ac:picMk id="30" creationId="{0092ECAD-D99B-D9C7-B95A-0B74907E168C}"/>
          </ac:picMkLst>
        </pc:picChg>
        <pc:picChg chg="mod">
          <ac:chgData name="Minh Tran" userId="59ade502-7af3-4e1d-b883-7a9e2f25f753" providerId="ADAL" clId="{B27C2AB0-6E6F-4507-9BBA-84CD93A8B44E}" dt="2023-08-22T05:15:25.553" v="18134"/>
          <ac:picMkLst>
            <pc:docMk/>
            <pc:sldMk cId="1435934162" sldId="526"/>
            <ac:picMk id="33" creationId="{80ADA756-D700-1C02-EADD-2AF1E144FE4C}"/>
          </ac:picMkLst>
        </pc:picChg>
        <pc:picChg chg="mod">
          <ac:chgData name="Minh Tran" userId="59ade502-7af3-4e1d-b883-7a9e2f25f753" providerId="ADAL" clId="{B27C2AB0-6E6F-4507-9BBA-84CD93A8B44E}" dt="2023-08-22T05:15:35.009" v="18136"/>
          <ac:picMkLst>
            <pc:docMk/>
            <pc:sldMk cId="1435934162" sldId="526"/>
            <ac:picMk id="48" creationId="{B7CAFC1D-D4EB-8D1F-5A36-38EA64435BE8}"/>
          </ac:picMkLst>
        </pc:picChg>
        <pc:picChg chg="mod">
          <ac:chgData name="Minh Tran" userId="59ade502-7af3-4e1d-b883-7a9e2f25f753" providerId="ADAL" clId="{B27C2AB0-6E6F-4507-9BBA-84CD93A8B44E}" dt="2023-08-22T05:15:35.009" v="18136"/>
          <ac:picMkLst>
            <pc:docMk/>
            <pc:sldMk cId="1435934162" sldId="526"/>
            <ac:picMk id="52" creationId="{5476541D-4D6F-1D75-2A05-6EA0DCCCDA36}"/>
          </ac:picMkLst>
        </pc:picChg>
        <pc:picChg chg="mod">
          <ac:chgData name="Minh Tran" userId="59ade502-7af3-4e1d-b883-7a9e2f25f753" providerId="ADAL" clId="{B27C2AB0-6E6F-4507-9BBA-84CD93A8B44E}" dt="2023-08-22T05:15:35.009" v="18136"/>
          <ac:picMkLst>
            <pc:docMk/>
            <pc:sldMk cId="1435934162" sldId="526"/>
            <ac:picMk id="54" creationId="{018E1C6B-2F29-13CF-AA9D-D35F48725F98}"/>
          </ac:picMkLst>
        </pc:picChg>
        <pc:picChg chg="mod">
          <ac:chgData name="Minh Tran" userId="59ade502-7af3-4e1d-b883-7a9e2f25f753" providerId="ADAL" clId="{B27C2AB0-6E6F-4507-9BBA-84CD93A8B44E}" dt="2023-08-22T05:15:35.009" v="18136"/>
          <ac:picMkLst>
            <pc:docMk/>
            <pc:sldMk cId="1435934162" sldId="526"/>
            <ac:picMk id="58" creationId="{C86C31E9-C740-C40C-7477-B8B1A2153FA2}"/>
          </ac:picMkLst>
        </pc:picChg>
        <pc:picChg chg="mod">
          <ac:chgData name="Minh Tran" userId="59ade502-7af3-4e1d-b883-7a9e2f25f753" providerId="ADAL" clId="{B27C2AB0-6E6F-4507-9BBA-84CD93A8B44E}" dt="2023-08-22T05:15:35.009" v="18136"/>
          <ac:picMkLst>
            <pc:docMk/>
            <pc:sldMk cId="1435934162" sldId="526"/>
            <ac:picMk id="61" creationId="{AD35D102-CF89-404B-BFC5-E15C0C08134A}"/>
          </ac:picMkLst>
        </pc:picChg>
        <pc:picChg chg="mod">
          <ac:chgData name="Minh Tran" userId="59ade502-7af3-4e1d-b883-7a9e2f25f753" providerId="ADAL" clId="{B27C2AB0-6E6F-4507-9BBA-84CD93A8B44E}" dt="2023-08-22T05:15:35.009" v="18136"/>
          <ac:picMkLst>
            <pc:docMk/>
            <pc:sldMk cId="1435934162" sldId="526"/>
            <ac:picMk id="64" creationId="{7851149D-3076-B1F2-63C2-DC8C6D03D734}"/>
          </ac:picMkLst>
        </pc:picChg>
      </pc:sldChg>
      <pc:sldChg chg="addSp delSp modSp new mod modTransition">
        <pc:chgData name="Minh Tran" userId="59ade502-7af3-4e1d-b883-7a9e2f25f753" providerId="ADAL" clId="{B27C2AB0-6E6F-4507-9BBA-84CD93A8B44E}" dt="2023-08-22T05:25:31.529" v="18279"/>
        <pc:sldMkLst>
          <pc:docMk/>
          <pc:sldMk cId="1707652573" sldId="527"/>
        </pc:sldMkLst>
        <pc:spChg chg="del">
          <ac:chgData name="Minh Tran" userId="59ade502-7af3-4e1d-b883-7a9e2f25f753" providerId="ADAL" clId="{B27C2AB0-6E6F-4507-9BBA-84CD93A8B44E}" dt="2023-08-22T05:16:03.872" v="18143" actId="478"/>
          <ac:spMkLst>
            <pc:docMk/>
            <pc:sldMk cId="1707652573" sldId="527"/>
            <ac:spMk id="2" creationId="{02A7A223-62FA-E1EF-5789-4A7AA8BF0BB7}"/>
          </ac:spMkLst>
        </pc:spChg>
        <pc:spChg chg="mod">
          <ac:chgData name="Minh Tran" userId="59ade502-7af3-4e1d-b883-7a9e2f25f753" providerId="ADAL" clId="{B27C2AB0-6E6F-4507-9BBA-84CD93A8B44E}" dt="2023-08-22T05:15:57.075" v="18140"/>
          <ac:spMkLst>
            <pc:docMk/>
            <pc:sldMk cId="1707652573" sldId="527"/>
            <ac:spMk id="4" creationId="{EB482A97-A0D6-6985-B0D4-08216B948FF5}"/>
          </ac:spMkLst>
        </pc:spChg>
        <pc:spChg chg="mod">
          <ac:chgData name="Minh Tran" userId="59ade502-7af3-4e1d-b883-7a9e2f25f753" providerId="ADAL" clId="{B27C2AB0-6E6F-4507-9BBA-84CD93A8B44E}" dt="2023-08-22T05:15:57.075" v="18140"/>
          <ac:spMkLst>
            <pc:docMk/>
            <pc:sldMk cId="1707652573" sldId="527"/>
            <ac:spMk id="5" creationId="{CA4F8053-C1F8-624F-6A0B-BBCC483693B0}"/>
          </ac:spMkLst>
        </pc:spChg>
        <pc:spChg chg="mod">
          <ac:chgData name="Minh Tran" userId="59ade502-7af3-4e1d-b883-7a9e2f25f753" providerId="ADAL" clId="{B27C2AB0-6E6F-4507-9BBA-84CD93A8B44E}" dt="2023-08-22T05:15:57.075" v="18140"/>
          <ac:spMkLst>
            <pc:docMk/>
            <pc:sldMk cId="1707652573" sldId="527"/>
            <ac:spMk id="6" creationId="{A8E18EEA-76BC-E586-8BA9-DF49D8544C82}"/>
          </ac:spMkLst>
        </pc:spChg>
        <pc:spChg chg="mod">
          <ac:chgData name="Minh Tran" userId="59ade502-7af3-4e1d-b883-7a9e2f25f753" providerId="ADAL" clId="{B27C2AB0-6E6F-4507-9BBA-84CD93A8B44E}" dt="2023-08-22T05:15:57.075" v="18140"/>
          <ac:spMkLst>
            <pc:docMk/>
            <pc:sldMk cId="1707652573" sldId="527"/>
            <ac:spMk id="7" creationId="{AF5FF98A-067B-4954-D510-1FAFC4404484}"/>
          </ac:spMkLst>
        </pc:spChg>
        <pc:spChg chg="mod">
          <ac:chgData name="Minh Tran" userId="59ade502-7af3-4e1d-b883-7a9e2f25f753" providerId="ADAL" clId="{B27C2AB0-6E6F-4507-9BBA-84CD93A8B44E}" dt="2023-08-22T05:15:57.075" v="18140"/>
          <ac:spMkLst>
            <pc:docMk/>
            <pc:sldMk cId="1707652573" sldId="527"/>
            <ac:spMk id="11" creationId="{FD16E11B-1D4D-5831-A7FE-313202554078}"/>
          </ac:spMkLst>
        </pc:spChg>
        <pc:spChg chg="mod">
          <ac:chgData name="Minh Tran" userId="59ade502-7af3-4e1d-b883-7a9e2f25f753" providerId="ADAL" clId="{B27C2AB0-6E6F-4507-9BBA-84CD93A8B44E}" dt="2023-08-22T05:15:57.075" v="18140"/>
          <ac:spMkLst>
            <pc:docMk/>
            <pc:sldMk cId="1707652573" sldId="527"/>
            <ac:spMk id="12" creationId="{10AA0A37-73AD-1946-5B01-B2E553D34EE1}"/>
          </ac:spMkLst>
        </pc:spChg>
        <pc:spChg chg="mod">
          <ac:chgData name="Minh Tran" userId="59ade502-7af3-4e1d-b883-7a9e2f25f753" providerId="ADAL" clId="{B27C2AB0-6E6F-4507-9BBA-84CD93A8B44E}" dt="2023-08-22T05:15:57.075" v="18140"/>
          <ac:spMkLst>
            <pc:docMk/>
            <pc:sldMk cId="1707652573" sldId="527"/>
            <ac:spMk id="13" creationId="{004E075E-C7AE-4768-16D0-42796E6818F6}"/>
          </ac:spMkLst>
        </pc:spChg>
        <pc:spChg chg="mod">
          <ac:chgData name="Minh Tran" userId="59ade502-7af3-4e1d-b883-7a9e2f25f753" providerId="ADAL" clId="{B27C2AB0-6E6F-4507-9BBA-84CD93A8B44E}" dt="2023-08-22T05:15:57.075" v="18140"/>
          <ac:spMkLst>
            <pc:docMk/>
            <pc:sldMk cId="1707652573" sldId="527"/>
            <ac:spMk id="14" creationId="{21029A31-5C40-87F1-AF2C-117C14EA62C8}"/>
          </ac:spMkLst>
        </pc:spChg>
        <pc:spChg chg="mod">
          <ac:chgData name="Minh Tran" userId="59ade502-7af3-4e1d-b883-7a9e2f25f753" providerId="ADAL" clId="{B27C2AB0-6E6F-4507-9BBA-84CD93A8B44E}" dt="2023-08-22T05:15:57.075" v="18140"/>
          <ac:spMkLst>
            <pc:docMk/>
            <pc:sldMk cId="1707652573" sldId="527"/>
            <ac:spMk id="15" creationId="{9754716B-B7C2-B6D8-63FC-9C856124C9C7}"/>
          </ac:spMkLst>
        </pc:spChg>
        <pc:spChg chg="mod">
          <ac:chgData name="Minh Tran" userId="59ade502-7af3-4e1d-b883-7a9e2f25f753" providerId="ADAL" clId="{B27C2AB0-6E6F-4507-9BBA-84CD93A8B44E}" dt="2023-08-22T05:15:57.075" v="18140"/>
          <ac:spMkLst>
            <pc:docMk/>
            <pc:sldMk cId="1707652573" sldId="527"/>
            <ac:spMk id="16" creationId="{DBE09811-C186-0CD6-878D-C7CD899DFD72}"/>
          </ac:spMkLst>
        </pc:spChg>
        <pc:spChg chg="mod">
          <ac:chgData name="Minh Tran" userId="59ade502-7af3-4e1d-b883-7a9e2f25f753" providerId="ADAL" clId="{B27C2AB0-6E6F-4507-9BBA-84CD93A8B44E}" dt="2023-08-22T05:15:57.075" v="18140"/>
          <ac:spMkLst>
            <pc:docMk/>
            <pc:sldMk cId="1707652573" sldId="527"/>
            <ac:spMk id="17" creationId="{2540FB7A-2A5E-C8C5-7C44-141A15D3E351}"/>
          </ac:spMkLst>
        </pc:spChg>
        <pc:spChg chg="mod">
          <ac:chgData name="Minh Tran" userId="59ade502-7af3-4e1d-b883-7a9e2f25f753" providerId="ADAL" clId="{B27C2AB0-6E6F-4507-9BBA-84CD93A8B44E}" dt="2023-08-22T05:15:57.075" v="18140"/>
          <ac:spMkLst>
            <pc:docMk/>
            <pc:sldMk cId="1707652573" sldId="527"/>
            <ac:spMk id="18" creationId="{ABEC3F3E-8E4A-A573-08A2-88BF022A7EF1}"/>
          </ac:spMkLst>
        </pc:spChg>
        <pc:spChg chg="mod">
          <ac:chgData name="Minh Tran" userId="59ade502-7af3-4e1d-b883-7a9e2f25f753" providerId="ADAL" clId="{B27C2AB0-6E6F-4507-9BBA-84CD93A8B44E}" dt="2023-08-22T05:15:57.075" v="18140"/>
          <ac:spMkLst>
            <pc:docMk/>
            <pc:sldMk cId="1707652573" sldId="527"/>
            <ac:spMk id="19" creationId="{113ECD43-557A-3059-5552-10F01AF3CDE3}"/>
          </ac:spMkLst>
        </pc:spChg>
        <pc:spChg chg="mod">
          <ac:chgData name="Minh Tran" userId="59ade502-7af3-4e1d-b883-7a9e2f25f753" providerId="ADAL" clId="{B27C2AB0-6E6F-4507-9BBA-84CD93A8B44E}" dt="2023-08-22T05:16:00.996" v="18142"/>
          <ac:spMkLst>
            <pc:docMk/>
            <pc:sldMk cId="1707652573" sldId="527"/>
            <ac:spMk id="21" creationId="{E1C51CBE-54C7-C076-78B8-760F95C6CB99}"/>
          </ac:spMkLst>
        </pc:spChg>
        <pc:spChg chg="mod">
          <ac:chgData name="Minh Tran" userId="59ade502-7af3-4e1d-b883-7a9e2f25f753" providerId="ADAL" clId="{B27C2AB0-6E6F-4507-9BBA-84CD93A8B44E}" dt="2023-08-22T05:16:00.996" v="18142"/>
          <ac:spMkLst>
            <pc:docMk/>
            <pc:sldMk cId="1707652573" sldId="527"/>
            <ac:spMk id="22" creationId="{B7C518AF-7F6C-B93B-186D-099DEB7738A2}"/>
          </ac:spMkLst>
        </pc:spChg>
        <pc:spChg chg="mod">
          <ac:chgData name="Minh Tran" userId="59ade502-7af3-4e1d-b883-7a9e2f25f753" providerId="ADAL" clId="{B27C2AB0-6E6F-4507-9BBA-84CD93A8B44E}" dt="2023-08-22T05:16:00.996" v="18142"/>
          <ac:spMkLst>
            <pc:docMk/>
            <pc:sldMk cId="1707652573" sldId="527"/>
            <ac:spMk id="23" creationId="{4AAE34AE-88D4-B1E2-CB14-564BADA21C60}"/>
          </ac:spMkLst>
        </pc:spChg>
        <pc:spChg chg="mod">
          <ac:chgData name="Minh Tran" userId="59ade502-7af3-4e1d-b883-7a9e2f25f753" providerId="ADAL" clId="{B27C2AB0-6E6F-4507-9BBA-84CD93A8B44E}" dt="2023-08-22T05:16:00.996" v="18142"/>
          <ac:spMkLst>
            <pc:docMk/>
            <pc:sldMk cId="1707652573" sldId="527"/>
            <ac:spMk id="24" creationId="{28929EF8-23CB-382C-0075-0CCC9CFB441D}"/>
          </ac:spMkLst>
        </pc:spChg>
        <pc:spChg chg="mod">
          <ac:chgData name="Minh Tran" userId="59ade502-7af3-4e1d-b883-7a9e2f25f753" providerId="ADAL" clId="{B27C2AB0-6E6F-4507-9BBA-84CD93A8B44E}" dt="2023-08-22T05:16:00.996" v="18142"/>
          <ac:spMkLst>
            <pc:docMk/>
            <pc:sldMk cId="1707652573" sldId="527"/>
            <ac:spMk id="28" creationId="{E7159F29-6C36-ACD1-51A4-B05644C4BD72}"/>
          </ac:spMkLst>
        </pc:spChg>
        <pc:spChg chg="mod">
          <ac:chgData name="Minh Tran" userId="59ade502-7af3-4e1d-b883-7a9e2f25f753" providerId="ADAL" clId="{B27C2AB0-6E6F-4507-9BBA-84CD93A8B44E}" dt="2023-08-22T05:16:00.996" v="18142"/>
          <ac:spMkLst>
            <pc:docMk/>
            <pc:sldMk cId="1707652573" sldId="527"/>
            <ac:spMk id="29" creationId="{6228A299-2A0C-C49F-2192-C6BDD9BCEB71}"/>
          </ac:spMkLst>
        </pc:spChg>
        <pc:spChg chg="mod">
          <ac:chgData name="Minh Tran" userId="59ade502-7af3-4e1d-b883-7a9e2f25f753" providerId="ADAL" clId="{B27C2AB0-6E6F-4507-9BBA-84CD93A8B44E}" dt="2023-08-22T05:16:00.996" v="18142"/>
          <ac:spMkLst>
            <pc:docMk/>
            <pc:sldMk cId="1707652573" sldId="527"/>
            <ac:spMk id="30" creationId="{D5AD8222-45EB-9469-6409-BB5E813BA23E}"/>
          </ac:spMkLst>
        </pc:spChg>
        <pc:spChg chg="mod">
          <ac:chgData name="Minh Tran" userId="59ade502-7af3-4e1d-b883-7a9e2f25f753" providerId="ADAL" clId="{B27C2AB0-6E6F-4507-9BBA-84CD93A8B44E}" dt="2023-08-22T05:16:00.996" v="18142"/>
          <ac:spMkLst>
            <pc:docMk/>
            <pc:sldMk cId="1707652573" sldId="527"/>
            <ac:spMk id="31" creationId="{F7E65B0A-A267-47AF-E5D1-225B400CB2E0}"/>
          </ac:spMkLst>
        </pc:spChg>
        <pc:spChg chg="mod">
          <ac:chgData name="Minh Tran" userId="59ade502-7af3-4e1d-b883-7a9e2f25f753" providerId="ADAL" clId="{B27C2AB0-6E6F-4507-9BBA-84CD93A8B44E}" dt="2023-08-22T05:16:00.996" v="18142"/>
          <ac:spMkLst>
            <pc:docMk/>
            <pc:sldMk cId="1707652573" sldId="527"/>
            <ac:spMk id="32" creationId="{1ADEBCD3-F3E7-12A1-FCF7-864735514CCB}"/>
          </ac:spMkLst>
        </pc:spChg>
        <pc:spChg chg="mod">
          <ac:chgData name="Minh Tran" userId="59ade502-7af3-4e1d-b883-7a9e2f25f753" providerId="ADAL" clId="{B27C2AB0-6E6F-4507-9BBA-84CD93A8B44E}" dt="2023-08-22T05:16:00.996" v="18142"/>
          <ac:spMkLst>
            <pc:docMk/>
            <pc:sldMk cId="1707652573" sldId="527"/>
            <ac:spMk id="33" creationId="{195E53C2-F761-3314-E7E9-B6C1825791D9}"/>
          </ac:spMkLst>
        </pc:spChg>
        <pc:spChg chg="mod">
          <ac:chgData name="Minh Tran" userId="59ade502-7af3-4e1d-b883-7a9e2f25f753" providerId="ADAL" clId="{B27C2AB0-6E6F-4507-9BBA-84CD93A8B44E}" dt="2023-08-22T05:16:00.996" v="18142"/>
          <ac:spMkLst>
            <pc:docMk/>
            <pc:sldMk cId="1707652573" sldId="527"/>
            <ac:spMk id="34" creationId="{E239C528-823A-0C52-D4F2-49370BEC0C1C}"/>
          </ac:spMkLst>
        </pc:spChg>
        <pc:spChg chg="mod">
          <ac:chgData name="Minh Tran" userId="59ade502-7af3-4e1d-b883-7a9e2f25f753" providerId="ADAL" clId="{B27C2AB0-6E6F-4507-9BBA-84CD93A8B44E}" dt="2023-08-22T05:16:00.996" v="18142"/>
          <ac:spMkLst>
            <pc:docMk/>
            <pc:sldMk cId="1707652573" sldId="527"/>
            <ac:spMk id="35" creationId="{4E4C25A3-2C4D-4484-A9AC-B0F5CCFA46FC}"/>
          </ac:spMkLst>
        </pc:spChg>
        <pc:spChg chg="mod">
          <ac:chgData name="Minh Tran" userId="59ade502-7af3-4e1d-b883-7a9e2f25f753" providerId="ADAL" clId="{B27C2AB0-6E6F-4507-9BBA-84CD93A8B44E}" dt="2023-08-22T05:16:00.996" v="18142"/>
          <ac:spMkLst>
            <pc:docMk/>
            <pc:sldMk cId="1707652573" sldId="527"/>
            <ac:spMk id="36" creationId="{25E4C809-DDAE-A756-73F5-12438EB043B7}"/>
          </ac:spMkLst>
        </pc:spChg>
        <pc:grpChg chg="add del mod">
          <ac:chgData name="Minh Tran" userId="59ade502-7af3-4e1d-b883-7a9e2f25f753" providerId="ADAL" clId="{B27C2AB0-6E6F-4507-9BBA-84CD93A8B44E}" dt="2023-08-22T05:16:00.972" v="18141"/>
          <ac:grpSpMkLst>
            <pc:docMk/>
            <pc:sldMk cId="1707652573" sldId="527"/>
            <ac:grpSpMk id="3" creationId="{F06970DA-76EF-FC53-8E58-FF76AEF7E08B}"/>
          </ac:grpSpMkLst>
        </pc:grpChg>
        <pc:grpChg chg="mod">
          <ac:chgData name="Minh Tran" userId="59ade502-7af3-4e1d-b883-7a9e2f25f753" providerId="ADAL" clId="{B27C2AB0-6E6F-4507-9BBA-84CD93A8B44E}" dt="2023-08-22T05:15:57.075" v="18140"/>
          <ac:grpSpMkLst>
            <pc:docMk/>
            <pc:sldMk cId="1707652573" sldId="527"/>
            <ac:grpSpMk id="8" creationId="{49611A4E-6ED1-A2D2-3690-464B43E8EF4E}"/>
          </ac:grpSpMkLst>
        </pc:grpChg>
        <pc:grpChg chg="mod">
          <ac:chgData name="Minh Tran" userId="59ade502-7af3-4e1d-b883-7a9e2f25f753" providerId="ADAL" clId="{B27C2AB0-6E6F-4507-9BBA-84CD93A8B44E}" dt="2023-08-22T05:15:57.075" v="18140"/>
          <ac:grpSpMkLst>
            <pc:docMk/>
            <pc:sldMk cId="1707652573" sldId="527"/>
            <ac:grpSpMk id="9" creationId="{A45388F1-0E1F-1510-BF63-62787A42608E}"/>
          </ac:grpSpMkLst>
        </pc:grpChg>
        <pc:grpChg chg="mod">
          <ac:chgData name="Minh Tran" userId="59ade502-7af3-4e1d-b883-7a9e2f25f753" providerId="ADAL" clId="{B27C2AB0-6E6F-4507-9BBA-84CD93A8B44E}" dt="2023-08-22T05:15:57.075" v="18140"/>
          <ac:grpSpMkLst>
            <pc:docMk/>
            <pc:sldMk cId="1707652573" sldId="527"/>
            <ac:grpSpMk id="10" creationId="{9E069486-7368-3897-B7CA-BE7440A7BFD8}"/>
          </ac:grpSpMkLst>
        </pc:grpChg>
        <pc:grpChg chg="add mod">
          <ac:chgData name="Minh Tran" userId="59ade502-7af3-4e1d-b883-7a9e2f25f753" providerId="ADAL" clId="{B27C2AB0-6E6F-4507-9BBA-84CD93A8B44E}" dt="2023-08-22T05:16:00.996" v="18142"/>
          <ac:grpSpMkLst>
            <pc:docMk/>
            <pc:sldMk cId="1707652573" sldId="527"/>
            <ac:grpSpMk id="20" creationId="{07FA7419-D67B-7716-82CE-7B3F777E578D}"/>
          </ac:grpSpMkLst>
        </pc:grpChg>
        <pc:grpChg chg="mod">
          <ac:chgData name="Minh Tran" userId="59ade502-7af3-4e1d-b883-7a9e2f25f753" providerId="ADAL" clId="{B27C2AB0-6E6F-4507-9BBA-84CD93A8B44E}" dt="2023-08-22T05:16:00.996" v="18142"/>
          <ac:grpSpMkLst>
            <pc:docMk/>
            <pc:sldMk cId="1707652573" sldId="527"/>
            <ac:grpSpMk id="25" creationId="{A19F97E3-5394-1636-C398-43F3DDC22281}"/>
          </ac:grpSpMkLst>
        </pc:grpChg>
        <pc:grpChg chg="mod">
          <ac:chgData name="Minh Tran" userId="59ade502-7af3-4e1d-b883-7a9e2f25f753" providerId="ADAL" clId="{B27C2AB0-6E6F-4507-9BBA-84CD93A8B44E}" dt="2023-08-22T05:16:00.996" v="18142"/>
          <ac:grpSpMkLst>
            <pc:docMk/>
            <pc:sldMk cId="1707652573" sldId="527"/>
            <ac:grpSpMk id="26" creationId="{E9EAAB70-B583-5439-F3A3-FCCB013DC591}"/>
          </ac:grpSpMkLst>
        </pc:grpChg>
        <pc:grpChg chg="mod">
          <ac:chgData name="Minh Tran" userId="59ade502-7af3-4e1d-b883-7a9e2f25f753" providerId="ADAL" clId="{B27C2AB0-6E6F-4507-9BBA-84CD93A8B44E}" dt="2023-08-22T05:16:00.996" v="18142"/>
          <ac:grpSpMkLst>
            <pc:docMk/>
            <pc:sldMk cId="1707652573" sldId="527"/>
            <ac:grpSpMk id="27" creationId="{3D2FCCEE-D38C-D8CB-24FB-465A415433D0}"/>
          </ac:grpSpMkLst>
        </pc:grpChg>
      </pc:sldChg>
      <pc:sldChg chg="addSp modSp new mod modTransition">
        <pc:chgData name="Minh Tran" userId="59ade502-7af3-4e1d-b883-7a9e2f25f753" providerId="ADAL" clId="{B27C2AB0-6E6F-4507-9BBA-84CD93A8B44E}" dt="2023-08-22T05:25:31.529" v="18279"/>
        <pc:sldMkLst>
          <pc:docMk/>
          <pc:sldMk cId="1875620503" sldId="528"/>
        </pc:sldMkLst>
        <pc:spChg chg="mod">
          <ac:chgData name="Minh Tran" userId="59ade502-7af3-4e1d-b883-7a9e2f25f753" providerId="ADAL" clId="{B27C2AB0-6E6F-4507-9BBA-84CD93A8B44E}" dt="2023-08-22T05:16:54.994" v="18146"/>
          <ac:spMkLst>
            <pc:docMk/>
            <pc:sldMk cId="1875620503" sldId="528"/>
            <ac:spMk id="2" creationId="{50900773-D3A1-FC82-EED7-D539536EC8EE}"/>
          </ac:spMkLst>
        </pc:spChg>
        <pc:grpChg chg="add mod">
          <ac:chgData name="Minh Tran" userId="59ade502-7af3-4e1d-b883-7a9e2f25f753" providerId="ADAL" clId="{B27C2AB0-6E6F-4507-9BBA-84CD93A8B44E}" dt="2023-08-22T05:16:48.008" v="18145"/>
          <ac:grpSpMkLst>
            <pc:docMk/>
            <pc:sldMk cId="1875620503" sldId="528"/>
            <ac:grpSpMk id="3" creationId="{DB26A35E-CFF9-5402-5D06-165BA159E444}"/>
          </ac:grpSpMkLst>
        </pc:grpChg>
        <pc:picChg chg="mod">
          <ac:chgData name="Minh Tran" userId="59ade502-7af3-4e1d-b883-7a9e2f25f753" providerId="ADAL" clId="{B27C2AB0-6E6F-4507-9BBA-84CD93A8B44E}" dt="2023-08-22T05:16:48.008" v="18145"/>
          <ac:picMkLst>
            <pc:docMk/>
            <pc:sldMk cId="1875620503" sldId="528"/>
            <ac:picMk id="4" creationId="{06884EA0-757E-7679-D5FE-978753184CA9}"/>
          </ac:picMkLst>
        </pc:picChg>
        <pc:picChg chg="mod">
          <ac:chgData name="Minh Tran" userId="59ade502-7af3-4e1d-b883-7a9e2f25f753" providerId="ADAL" clId="{B27C2AB0-6E6F-4507-9BBA-84CD93A8B44E}" dt="2023-08-22T05:16:48.008" v="18145"/>
          <ac:picMkLst>
            <pc:docMk/>
            <pc:sldMk cId="1875620503" sldId="528"/>
            <ac:picMk id="5" creationId="{AA79C441-0A71-69DD-B423-A4D293C1C23F}"/>
          </ac:picMkLst>
        </pc:picChg>
      </pc:sldChg>
      <pc:sldChg chg="addSp delSp modSp new mod modTransition">
        <pc:chgData name="Minh Tran" userId="59ade502-7af3-4e1d-b883-7a9e2f25f753" providerId="ADAL" clId="{B27C2AB0-6E6F-4507-9BBA-84CD93A8B44E}" dt="2023-08-22T05:25:31.529" v="18279"/>
        <pc:sldMkLst>
          <pc:docMk/>
          <pc:sldMk cId="370263329" sldId="529"/>
        </pc:sldMkLst>
        <pc:spChg chg="mod">
          <ac:chgData name="Minh Tran" userId="59ade502-7af3-4e1d-b883-7a9e2f25f753" providerId="ADAL" clId="{B27C2AB0-6E6F-4507-9BBA-84CD93A8B44E}" dt="2023-08-22T05:17:26.255" v="18153"/>
          <ac:spMkLst>
            <pc:docMk/>
            <pc:sldMk cId="370263329" sldId="529"/>
            <ac:spMk id="2" creationId="{8724365E-B0A8-982F-D197-9EA1C06F156D}"/>
          </ac:spMkLst>
        </pc:spChg>
        <pc:grpChg chg="add mod">
          <ac:chgData name="Minh Tran" userId="59ade502-7af3-4e1d-b883-7a9e2f25f753" providerId="ADAL" clId="{B27C2AB0-6E6F-4507-9BBA-84CD93A8B44E}" dt="2023-08-22T05:17:03.281" v="18148"/>
          <ac:grpSpMkLst>
            <pc:docMk/>
            <pc:sldMk cId="370263329" sldId="529"/>
            <ac:grpSpMk id="3" creationId="{F72E4E09-14FA-005D-01D0-2ACB03398FE1}"/>
          </ac:grpSpMkLst>
        </pc:grpChg>
        <pc:picChg chg="mod">
          <ac:chgData name="Minh Tran" userId="59ade502-7af3-4e1d-b883-7a9e2f25f753" providerId="ADAL" clId="{B27C2AB0-6E6F-4507-9BBA-84CD93A8B44E}" dt="2023-08-22T05:17:03.281" v="18148"/>
          <ac:picMkLst>
            <pc:docMk/>
            <pc:sldMk cId="370263329" sldId="529"/>
            <ac:picMk id="4" creationId="{F0B5B477-E3B8-F32B-847D-98439144245F}"/>
          </ac:picMkLst>
        </pc:picChg>
        <pc:picChg chg="mod">
          <ac:chgData name="Minh Tran" userId="59ade502-7af3-4e1d-b883-7a9e2f25f753" providerId="ADAL" clId="{B27C2AB0-6E6F-4507-9BBA-84CD93A8B44E}" dt="2023-08-22T05:17:03.281" v="18148"/>
          <ac:picMkLst>
            <pc:docMk/>
            <pc:sldMk cId="370263329" sldId="529"/>
            <ac:picMk id="5" creationId="{8593BCB0-8698-C8FF-B4BD-5CB414CF2F7E}"/>
          </ac:picMkLst>
        </pc:picChg>
        <pc:picChg chg="add del">
          <ac:chgData name="Minh Tran" userId="59ade502-7af3-4e1d-b883-7a9e2f25f753" providerId="ADAL" clId="{B27C2AB0-6E6F-4507-9BBA-84CD93A8B44E}" dt="2023-08-22T05:17:18.349" v="18152" actId="22"/>
          <ac:picMkLst>
            <pc:docMk/>
            <pc:sldMk cId="370263329" sldId="529"/>
            <ac:picMk id="7" creationId="{DCC9372A-9133-E298-4D44-0A39BBBCB3F4}"/>
          </ac:picMkLst>
        </pc:picChg>
      </pc:sldChg>
      <pc:sldChg chg="addSp delSp modSp add mod modTransition">
        <pc:chgData name="Minh Tran" userId="59ade502-7af3-4e1d-b883-7a9e2f25f753" providerId="ADAL" clId="{B27C2AB0-6E6F-4507-9BBA-84CD93A8B44E}" dt="2023-08-22T05:25:31.529" v="18279"/>
        <pc:sldMkLst>
          <pc:docMk/>
          <pc:sldMk cId="1399100769" sldId="530"/>
        </pc:sldMkLst>
        <pc:grpChg chg="del">
          <ac:chgData name="Minh Tran" userId="59ade502-7af3-4e1d-b883-7a9e2f25f753" providerId="ADAL" clId="{B27C2AB0-6E6F-4507-9BBA-84CD93A8B44E}" dt="2023-08-22T05:17:38.015" v="18155" actId="478"/>
          <ac:grpSpMkLst>
            <pc:docMk/>
            <pc:sldMk cId="1399100769" sldId="530"/>
            <ac:grpSpMk id="3" creationId="{F72E4E09-14FA-005D-01D0-2ACB03398FE1}"/>
          </ac:grpSpMkLst>
        </pc:grpChg>
        <pc:picChg chg="add mod">
          <ac:chgData name="Minh Tran" userId="59ade502-7af3-4e1d-b883-7a9e2f25f753" providerId="ADAL" clId="{B27C2AB0-6E6F-4507-9BBA-84CD93A8B44E}" dt="2023-08-22T05:17:38.749" v="18156"/>
          <ac:picMkLst>
            <pc:docMk/>
            <pc:sldMk cId="1399100769" sldId="530"/>
            <ac:picMk id="6" creationId="{24C3AD46-0D81-6476-30A4-83A0BEB22078}"/>
          </ac:picMkLst>
        </pc:picChg>
      </pc:sldChg>
      <pc:sldChg chg="addSp delSp modSp add mod modTransition">
        <pc:chgData name="Minh Tran" userId="59ade502-7af3-4e1d-b883-7a9e2f25f753" providerId="ADAL" clId="{B27C2AB0-6E6F-4507-9BBA-84CD93A8B44E}" dt="2023-08-22T05:25:31.529" v="18279"/>
        <pc:sldMkLst>
          <pc:docMk/>
          <pc:sldMk cId="3466068500" sldId="531"/>
        </pc:sldMkLst>
        <pc:picChg chg="add mod">
          <ac:chgData name="Minh Tran" userId="59ade502-7af3-4e1d-b883-7a9e2f25f753" providerId="ADAL" clId="{B27C2AB0-6E6F-4507-9BBA-84CD93A8B44E}" dt="2023-08-22T05:17:56.339" v="18159"/>
          <ac:picMkLst>
            <pc:docMk/>
            <pc:sldMk cId="3466068500" sldId="531"/>
            <ac:picMk id="3" creationId="{20B0E5A0-EB84-1F22-0978-C6211697A435}"/>
          </ac:picMkLst>
        </pc:picChg>
        <pc:picChg chg="del">
          <ac:chgData name="Minh Tran" userId="59ade502-7af3-4e1d-b883-7a9e2f25f753" providerId="ADAL" clId="{B27C2AB0-6E6F-4507-9BBA-84CD93A8B44E}" dt="2023-08-22T05:17:55.680" v="18158" actId="478"/>
          <ac:picMkLst>
            <pc:docMk/>
            <pc:sldMk cId="3466068500" sldId="531"/>
            <ac:picMk id="6" creationId="{24C3AD46-0D81-6476-30A4-83A0BEB22078}"/>
          </ac:picMkLst>
        </pc:picChg>
      </pc:sldChg>
      <pc:sldChg chg="addSp delSp modSp new mod modTransition modClrScheme chgLayout">
        <pc:chgData name="Minh Tran" userId="59ade502-7af3-4e1d-b883-7a9e2f25f753" providerId="ADAL" clId="{B27C2AB0-6E6F-4507-9BBA-84CD93A8B44E}" dt="2023-08-22T05:25:31.529" v="18279"/>
        <pc:sldMkLst>
          <pc:docMk/>
          <pc:sldMk cId="1834440581" sldId="532"/>
        </pc:sldMkLst>
        <pc:spChg chg="del mod ord">
          <ac:chgData name="Minh Tran" userId="59ade502-7af3-4e1d-b883-7a9e2f25f753" providerId="ADAL" clId="{B27C2AB0-6E6F-4507-9BBA-84CD93A8B44E}" dt="2023-08-22T05:18:18.189" v="18161" actId="700"/>
          <ac:spMkLst>
            <pc:docMk/>
            <pc:sldMk cId="1834440581" sldId="532"/>
            <ac:spMk id="2" creationId="{A6A5FE0E-536D-2864-2200-40F419F89536}"/>
          </ac:spMkLst>
        </pc:spChg>
        <pc:spChg chg="add mod ord">
          <ac:chgData name="Minh Tran" userId="59ade502-7af3-4e1d-b883-7a9e2f25f753" providerId="ADAL" clId="{B27C2AB0-6E6F-4507-9BBA-84CD93A8B44E}" dt="2023-08-22T05:18:43.456" v="18169"/>
          <ac:spMkLst>
            <pc:docMk/>
            <pc:sldMk cId="1834440581" sldId="532"/>
            <ac:spMk id="3" creationId="{41A6AD24-7FC7-8DF5-C45D-A0F3982B6E9F}"/>
          </ac:spMkLst>
        </pc:spChg>
        <pc:spChg chg="add mod ord">
          <ac:chgData name="Minh Tran" userId="59ade502-7af3-4e1d-b883-7a9e2f25f753" providerId="ADAL" clId="{B27C2AB0-6E6F-4507-9BBA-84CD93A8B44E}" dt="2023-08-22T05:20:18.019" v="18200" actId="20577"/>
          <ac:spMkLst>
            <pc:docMk/>
            <pc:sldMk cId="1834440581" sldId="532"/>
            <ac:spMk id="4" creationId="{742E2044-C359-4A64-C2F8-3D01D409D7CA}"/>
          </ac:spMkLst>
        </pc:spChg>
      </pc:sldChg>
      <pc:sldChg chg="addSp delSp modSp add mod">
        <pc:chgData name="Minh Tran" userId="59ade502-7af3-4e1d-b883-7a9e2f25f753" providerId="ADAL" clId="{B27C2AB0-6E6F-4507-9BBA-84CD93A8B44E}" dt="2023-08-22T05:25:18.908" v="18278" actId="1038"/>
        <pc:sldMkLst>
          <pc:docMk/>
          <pc:sldMk cId="4238278602" sldId="533"/>
        </pc:sldMkLst>
        <pc:spChg chg="mod">
          <ac:chgData name="Minh Tran" userId="59ade502-7af3-4e1d-b883-7a9e2f25f753" providerId="ADAL" clId="{B27C2AB0-6E6F-4507-9BBA-84CD93A8B44E}" dt="2023-08-22T05:24:00.621" v="18236" actId="1076"/>
          <ac:spMkLst>
            <pc:docMk/>
            <pc:sldMk cId="4238278602" sldId="533"/>
            <ac:spMk id="5" creationId="{1A4BD290-3B8E-4039-9B8A-0FBD8E84CA23}"/>
          </ac:spMkLst>
        </pc:spChg>
        <pc:graphicFrameChg chg="del">
          <ac:chgData name="Minh Tran" userId="59ade502-7af3-4e1d-b883-7a9e2f25f753" providerId="ADAL" clId="{B27C2AB0-6E6F-4507-9BBA-84CD93A8B44E}" dt="2023-08-22T05:23:28.210" v="18232" actId="478"/>
          <ac:graphicFrameMkLst>
            <pc:docMk/>
            <pc:sldMk cId="4238278602" sldId="533"/>
            <ac:graphicFrameMk id="6" creationId="{16FDE1FD-BDF4-F6A8-273E-093E1F7BF111}"/>
          </ac:graphicFrameMkLst>
        </pc:graphicFrameChg>
        <pc:graphicFrameChg chg="add mod modGraphic">
          <ac:chgData name="Minh Tran" userId="59ade502-7af3-4e1d-b883-7a9e2f25f753" providerId="ADAL" clId="{B27C2AB0-6E6F-4507-9BBA-84CD93A8B44E}" dt="2023-08-22T05:25:18.908" v="18278" actId="1038"/>
          <ac:graphicFrameMkLst>
            <pc:docMk/>
            <pc:sldMk cId="4238278602" sldId="533"/>
            <ac:graphicFrameMk id="7" creationId="{898B6765-812A-0549-0A85-C0353CAB1D52}"/>
          </ac:graphicFrameMkLst>
        </pc:graphicFrameChg>
        <pc:graphicFrameChg chg="del">
          <ac:chgData name="Minh Tran" userId="59ade502-7af3-4e1d-b883-7a9e2f25f753" providerId="ADAL" clId="{B27C2AB0-6E6F-4507-9BBA-84CD93A8B44E}" dt="2023-08-22T05:23:28.210" v="18232" actId="478"/>
          <ac:graphicFrameMkLst>
            <pc:docMk/>
            <pc:sldMk cId="4238278602" sldId="533"/>
            <ac:graphicFrameMk id="9" creationId="{625ED26D-D607-4717-45A2-FFE570CFC0EB}"/>
          </ac:graphicFrameMkLst>
        </pc:graphicFrameChg>
        <pc:graphicFrameChg chg="add mod modGraphic">
          <ac:chgData name="Minh Tran" userId="59ade502-7af3-4e1d-b883-7a9e2f25f753" providerId="ADAL" clId="{B27C2AB0-6E6F-4507-9BBA-84CD93A8B44E}" dt="2023-08-22T05:25:18.908" v="18278" actId="1038"/>
          <ac:graphicFrameMkLst>
            <pc:docMk/>
            <pc:sldMk cId="4238278602" sldId="533"/>
            <ac:graphicFrameMk id="10" creationId="{1CC69175-9A36-41E7-56CC-FE5D1841B643}"/>
          </ac:graphicFrameMkLst>
        </pc:graphicFrameChg>
        <pc:graphicFrameChg chg="del">
          <ac:chgData name="Minh Tran" userId="59ade502-7af3-4e1d-b883-7a9e2f25f753" providerId="ADAL" clId="{B27C2AB0-6E6F-4507-9BBA-84CD93A8B44E}" dt="2023-08-22T05:23:28.210" v="18232" actId="478"/>
          <ac:graphicFrameMkLst>
            <pc:docMk/>
            <pc:sldMk cId="4238278602" sldId="533"/>
            <ac:graphicFrameMk id="12" creationId="{B55FD108-5DE7-EC62-3A5C-5E49BB897763}"/>
          </ac:graphicFrameMkLst>
        </pc:graphicFrameChg>
        <pc:graphicFrameChg chg="add mod modGraphic">
          <ac:chgData name="Minh Tran" userId="59ade502-7af3-4e1d-b883-7a9e2f25f753" providerId="ADAL" clId="{B27C2AB0-6E6F-4507-9BBA-84CD93A8B44E}" dt="2023-08-22T05:25:18.908" v="18278" actId="1038"/>
          <ac:graphicFrameMkLst>
            <pc:docMk/>
            <pc:sldMk cId="4238278602" sldId="533"/>
            <ac:graphicFrameMk id="13" creationId="{D0DA71FC-18EA-8AA6-5001-B51FACFD7917}"/>
          </ac:graphicFrameMkLst>
        </pc:graphicFrameChg>
        <pc:graphicFrameChg chg="del">
          <ac:chgData name="Minh Tran" userId="59ade502-7af3-4e1d-b883-7a9e2f25f753" providerId="ADAL" clId="{B27C2AB0-6E6F-4507-9BBA-84CD93A8B44E}" dt="2023-08-22T05:23:28.210" v="18232" actId="478"/>
          <ac:graphicFrameMkLst>
            <pc:docMk/>
            <pc:sldMk cId="4238278602" sldId="533"/>
            <ac:graphicFrameMk id="14" creationId="{A99A2C35-29B3-C94E-E3F7-C643578EF031}"/>
          </ac:graphicFrameMkLst>
        </pc:graphicFrameChg>
        <pc:picChg chg="del">
          <ac:chgData name="Minh Tran" userId="59ade502-7af3-4e1d-b883-7a9e2f25f753" providerId="ADAL" clId="{B27C2AB0-6E6F-4507-9BBA-84CD93A8B44E}" dt="2023-08-22T05:23:16.588" v="18230" actId="478"/>
          <ac:picMkLst>
            <pc:docMk/>
            <pc:sldMk cId="4238278602" sldId="533"/>
            <ac:picMk id="2" creationId="{6CCADA11-297B-DE12-D314-228D7FF8D487}"/>
          </ac:picMkLst>
        </pc:picChg>
        <pc:picChg chg="add mod">
          <ac:chgData name="Minh Tran" userId="59ade502-7af3-4e1d-b883-7a9e2f25f753" providerId="ADAL" clId="{B27C2AB0-6E6F-4507-9BBA-84CD93A8B44E}" dt="2023-08-22T05:23:17.247" v="18231"/>
          <ac:picMkLst>
            <pc:docMk/>
            <pc:sldMk cId="4238278602" sldId="533"/>
            <ac:picMk id="3" creationId="{EAEF53F1-0336-4FB4-AB21-F97F49AE6FD7}"/>
          </ac:picMkLst>
        </pc:picChg>
      </pc:sldChg>
      <pc:sldChg chg="addSp delSp modSp new add del mod">
        <pc:chgData name="Minh Tran" userId="59ade502-7af3-4e1d-b883-7a9e2f25f753" providerId="ADAL" clId="{B27C2AB0-6E6F-4507-9BBA-84CD93A8B44E}" dt="2023-08-22T08:33:50.582" v="18946" actId="47"/>
        <pc:sldMkLst>
          <pc:docMk/>
          <pc:sldMk cId="1896150630" sldId="534"/>
        </pc:sldMkLst>
        <pc:spChg chg="del">
          <ac:chgData name="Minh Tran" userId="59ade502-7af3-4e1d-b883-7a9e2f25f753" providerId="ADAL" clId="{B27C2AB0-6E6F-4507-9BBA-84CD93A8B44E}" dt="2023-08-22T05:35:47.024" v="18335" actId="478"/>
          <ac:spMkLst>
            <pc:docMk/>
            <pc:sldMk cId="1896150630" sldId="534"/>
            <ac:spMk id="2" creationId="{806CE6B7-C4D9-E5EA-07FF-2FBBF1F794BD}"/>
          </ac:spMkLst>
        </pc:spChg>
        <pc:spChg chg="del mod">
          <ac:chgData name="Minh Tran" userId="59ade502-7af3-4e1d-b883-7a9e2f25f753" providerId="ADAL" clId="{B27C2AB0-6E6F-4507-9BBA-84CD93A8B44E}" dt="2023-08-22T05:28:21.401" v="18285" actId="478"/>
          <ac:spMkLst>
            <pc:docMk/>
            <pc:sldMk cId="1896150630" sldId="534"/>
            <ac:spMk id="3" creationId="{581F6F48-7F06-46A4-05DC-36ED4A1B11B7}"/>
          </ac:spMkLst>
        </pc:spChg>
        <pc:spChg chg="add del">
          <ac:chgData name="Minh Tran" userId="59ade502-7af3-4e1d-b883-7a9e2f25f753" providerId="ADAL" clId="{B27C2AB0-6E6F-4507-9BBA-84CD93A8B44E}" dt="2023-08-22T07:46:40.421" v="18509"/>
          <ac:spMkLst>
            <pc:docMk/>
            <pc:sldMk cId="1896150630" sldId="534"/>
            <ac:spMk id="11" creationId="{9DA038DE-F450-E06F-91EB-E2BE924CE048}"/>
          </ac:spMkLst>
        </pc:spChg>
        <pc:spChg chg="add del">
          <ac:chgData name="Minh Tran" userId="59ade502-7af3-4e1d-b883-7a9e2f25f753" providerId="ADAL" clId="{B27C2AB0-6E6F-4507-9BBA-84CD93A8B44E}" dt="2023-08-22T07:46:45.253" v="18511" actId="478"/>
          <ac:spMkLst>
            <pc:docMk/>
            <pc:sldMk cId="1896150630" sldId="534"/>
            <ac:spMk id="12" creationId="{D7C26C04-B52E-0F43-613E-1CF479385EBB}"/>
          </ac:spMkLst>
        </pc:spChg>
        <pc:spChg chg="add del">
          <ac:chgData name="Minh Tran" userId="59ade502-7af3-4e1d-b883-7a9e2f25f753" providerId="ADAL" clId="{B27C2AB0-6E6F-4507-9BBA-84CD93A8B44E}" dt="2023-08-22T07:50:50.167" v="18575"/>
          <ac:spMkLst>
            <pc:docMk/>
            <pc:sldMk cId="1896150630" sldId="534"/>
            <ac:spMk id="13" creationId="{FA0470F1-87EB-79E8-C56C-FEFFAE9203A3}"/>
          </ac:spMkLst>
        </pc:spChg>
        <pc:spChg chg="add del">
          <ac:chgData name="Minh Tran" userId="59ade502-7af3-4e1d-b883-7a9e2f25f753" providerId="ADAL" clId="{B27C2AB0-6E6F-4507-9BBA-84CD93A8B44E}" dt="2023-08-22T07:51:01.806" v="18577"/>
          <ac:spMkLst>
            <pc:docMk/>
            <pc:sldMk cId="1896150630" sldId="534"/>
            <ac:spMk id="14" creationId="{067B3850-04F1-93B9-F259-3FAB6765F0B7}"/>
          </ac:spMkLst>
        </pc:spChg>
        <pc:graphicFrameChg chg="add del mod modGraphic">
          <ac:chgData name="Minh Tran" userId="59ade502-7af3-4e1d-b883-7a9e2f25f753" providerId="ADAL" clId="{B27C2AB0-6E6F-4507-9BBA-84CD93A8B44E}" dt="2023-08-22T05:32:51.359" v="18309" actId="478"/>
          <ac:graphicFrameMkLst>
            <pc:docMk/>
            <pc:sldMk cId="1896150630" sldId="534"/>
            <ac:graphicFrameMk id="4" creationId="{9AA94270-08EA-4015-217B-A89E999737FF}"/>
          </ac:graphicFrameMkLst>
        </pc:graphicFrameChg>
        <pc:graphicFrameChg chg="add mod modGraphic">
          <ac:chgData name="Minh Tran" userId="59ade502-7af3-4e1d-b883-7a9e2f25f753" providerId="ADAL" clId="{B27C2AB0-6E6F-4507-9BBA-84CD93A8B44E}" dt="2023-08-22T07:59:25.152" v="18751" actId="20577"/>
          <ac:graphicFrameMkLst>
            <pc:docMk/>
            <pc:sldMk cId="1896150630" sldId="534"/>
            <ac:graphicFrameMk id="5" creationId="{CDB58D08-8259-B554-E14B-1D7BBEE2A521}"/>
          </ac:graphicFrameMkLst>
        </pc:graphicFrameChg>
        <pc:picChg chg="add del">
          <ac:chgData name="Minh Tran" userId="59ade502-7af3-4e1d-b883-7a9e2f25f753" providerId="ADAL" clId="{B27C2AB0-6E6F-4507-9BBA-84CD93A8B44E}" dt="2023-08-22T05:38:10.559" v="18364" actId="22"/>
          <ac:picMkLst>
            <pc:docMk/>
            <pc:sldMk cId="1896150630" sldId="534"/>
            <ac:picMk id="7" creationId="{8B5F6F50-9312-4289-B9DD-8189F54D1EF5}"/>
          </ac:picMkLst>
        </pc:picChg>
        <pc:picChg chg="add del mod">
          <ac:chgData name="Minh Tran" userId="59ade502-7af3-4e1d-b883-7a9e2f25f753" providerId="ADAL" clId="{B27C2AB0-6E6F-4507-9BBA-84CD93A8B44E}" dt="2023-08-22T05:38:31.466" v="18371" actId="21"/>
          <ac:picMkLst>
            <pc:docMk/>
            <pc:sldMk cId="1896150630" sldId="534"/>
            <ac:picMk id="9" creationId="{36F045AC-D443-9F8D-0AB6-F7C169E55422}"/>
          </ac:picMkLst>
        </pc:picChg>
        <pc:picChg chg="add mod">
          <ac:chgData name="Minh Tran" userId="59ade502-7af3-4e1d-b883-7a9e2f25f753" providerId="ADAL" clId="{B27C2AB0-6E6F-4507-9BBA-84CD93A8B44E}" dt="2023-08-22T07:49:46.457" v="18553" actId="1035"/>
          <ac:picMkLst>
            <pc:docMk/>
            <pc:sldMk cId="1896150630" sldId="534"/>
            <ac:picMk id="10" creationId="{D5318502-A091-981C-2B83-3D3A15AD6647}"/>
          </ac:picMkLst>
        </pc:picChg>
        <pc:picChg chg="add mod">
          <ac:chgData name="Minh Tran" userId="59ade502-7af3-4e1d-b883-7a9e2f25f753" providerId="ADAL" clId="{B27C2AB0-6E6F-4507-9BBA-84CD93A8B44E}" dt="2023-08-22T07:49:46.457" v="18553" actId="1035"/>
          <ac:picMkLst>
            <pc:docMk/>
            <pc:sldMk cId="1896150630" sldId="534"/>
            <ac:picMk id="3074" creationId="{0596E7C0-8CA4-8DDA-BD21-DFA604A17092}"/>
          </ac:picMkLst>
        </pc:picChg>
        <pc:picChg chg="add mod">
          <ac:chgData name="Minh Tran" userId="59ade502-7af3-4e1d-b883-7a9e2f25f753" providerId="ADAL" clId="{B27C2AB0-6E6F-4507-9BBA-84CD93A8B44E}" dt="2023-08-22T07:49:46.457" v="18553" actId="1035"/>
          <ac:picMkLst>
            <pc:docMk/>
            <pc:sldMk cId="1896150630" sldId="534"/>
            <ac:picMk id="3076" creationId="{C6BA2762-448D-A05E-CC60-111089003E45}"/>
          </ac:picMkLst>
        </pc:picChg>
        <pc:picChg chg="add mod">
          <ac:chgData name="Minh Tran" userId="59ade502-7af3-4e1d-b883-7a9e2f25f753" providerId="ADAL" clId="{B27C2AB0-6E6F-4507-9BBA-84CD93A8B44E}" dt="2023-08-22T07:49:58.633" v="18571" actId="1035"/>
          <ac:picMkLst>
            <pc:docMk/>
            <pc:sldMk cId="1896150630" sldId="534"/>
            <ac:picMk id="3078" creationId="{62AFB66D-97DB-3A5A-97DE-2AC66E050E9E}"/>
          </ac:picMkLst>
        </pc:picChg>
        <pc:picChg chg="add mod">
          <ac:chgData name="Minh Tran" userId="59ade502-7af3-4e1d-b883-7a9e2f25f753" providerId="ADAL" clId="{B27C2AB0-6E6F-4507-9BBA-84CD93A8B44E}" dt="2023-08-22T07:49:58.633" v="18571" actId="1035"/>
          <ac:picMkLst>
            <pc:docMk/>
            <pc:sldMk cId="1896150630" sldId="534"/>
            <ac:picMk id="3080" creationId="{4CAA827A-DA4B-0F13-7F56-349F09018FF5}"/>
          </ac:picMkLst>
        </pc:picChg>
        <pc:picChg chg="add mod">
          <ac:chgData name="Minh Tran" userId="59ade502-7af3-4e1d-b883-7a9e2f25f753" providerId="ADAL" clId="{B27C2AB0-6E6F-4507-9BBA-84CD93A8B44E}" dt="2023-08-22T07:49:58.633" v="18571" actId="1035"/>
          <ac:picMkLst>
            <pc:docMk/>
            <pc:sldMk cId="1896150630" sldId="534"/>
            <ac:picMk id="3082" creationId="{87A95369-D7CF-AEB3-B7D5-4ECBA065A4DA}"/>
          </ac:picMkLst>
        </pc:picChg>
        <pc:picChg chg="add mod">
          <ac:chgData name="Minh Tran" userId="59ade502-7af3-4e1d-b883-7a9e2f25f753" providerId="ADAL" clId="{B27C2AB0-6E6F-4507-9BBA-84CD93A8B44E}" dt="2023-08-22T07:49:58.633" v="18571" actId="1035"/>
          <ac:picMkLst>
            <pc:docMk/>
            <pc:sldMk cId="1896150630" sldId="534"/>
            <ac:picMk id="3088" creationId="{3088DDBD-C20D-8DF0-4E24-8DD0AE814DF7}"/>
          </ac:picMkLst>
        </pc:picChg>
        <pc:picChg chg="add mod">
          <ac:chgData name="Minh Tran" userId="59ade502-7af3-4e1d-b883-7a9e2f25f753" providerId="ADAL" clId="{B27C2AB0-6E6F-4507-9BBA-84CD93A8B44E}" dt="2023-08-22T07:50:03.234" v="18572" actId="1038"/>
          <ac:picMkLst>
            <pc:docMk/>
            <pc:sldMk cId="1896150630" sldId="534"/>
            <ac:picMk id="3090" creationId="{50443E56-455F-BA4E-9C10-6578B3F1EAF7}"/>
          </ac:picMkLst>
        </pc:picChg>
        <pc:picChg chg="add mod">
          <ac:chgData name="Minh Tran" userId="59ade502-7af3-4e1d-b883-7a9e2f25f753" providerId="ADAL" clId="{B27C2AB0-6E6F-4507-9BBA-84CD93A8B44E}" dt="2023-08-22T07:50:05.953" v="18573" actId="1038"/>
          <ac:picMkLst>
            <pc:docMk/>
            <pc:sldMk cId="1896150630" sldId="534"/>
            <ac:picMk id="3092" creationId="{5D6B2239-6DCA-3D71-3791-A0E0B81EA67E}"/>
          </ac:picMkLst>
        </pc:picChg>
        <pc:picChg chg="add mod">
          <ac:chgData name="Minh Tran" userId="59ade502-7af3-4e1d-b883-7a9e2f25f753" providerId="ADAL" clId="{B27C2AB0-6E6F-4507-9BBA-84CD93A8B44E}" dt="2023-08-22T07:51:21.989" v="18580" actId="1076"/>
          <ac:picMkLst>
            <pc:docMk/>
            <pc:sldMk cId="1896150630" sldId="534"/>
            <ac:picMk id="3098" creationId="{4D6C0BAD-CDBB-FCAF-1D06-170D6E78D05B}"/>
          </ac:picMkLst>
        </pc:picChg>
      </pc:sldChg>
      <pc:sldChg chg="addSp delSp modSp add mod modTransition modClrScheme chgLayout">
        <pc:chgData name="Minh Tran" userId="59ade502-7af3-4e1d-b883-7a9e2f25f753" providerId="ADAL" clId="{B27C2AB0-6E6F-4507-9BBA-84CD93A8B44E}" dt="2023-08-22T18:29:31.053" v="21350" actId="14100"/>
        <pc:sldMkLst>
          <pc:docMk/>
          <pc:sldMk cId="1919475794" sldId="535"/>
        </pc:sldMkLst>
        <pc:spChg chg="add del mod ord">
          <ac:chgData name="Minh Tran" userId="59ade502-7af3-4e1d-b883-7a9e2f25f753" providerId="ADAL" clId="{B27C2AB0-6E6F-4507-9BBA-84CD93A8B44E}" dt="2023-08-22T07:57:42.876" v="18650" actId="478"/>
          <ac:spMkLst>
            <pc:docMk/>
            <pc:sldMk cId="1919475794" sldId="535"/>
            <ac:spMk id="2" creationId="{158DF4ED-3507-1647-54A0-4E2E73E55B69}"/>
          </ac:spMkLst>
        </pc:spChg>
        <pc:spChg chg="add mod topLvl">
          <ac:chgData name="Minh Tran" userId="59ade502-7af3-4e1d-b883-7a9e2f25f753" providerId="ADAL" clId="{B27C2AB0-6E6F-4507-9BBA-84CD93A8B44E}" dt="2023-08-22T18:27:20.310" v="21296" actId="1036"/>
          <ac:spMkLst>
            <pc:docMk/>
            <pc:sldMk cId="1919475794" sldId="535"/>
            <ac:spMk id="3" creationId="{2899C6E0-D0F0-8A18-3A08-693E0A0706F5}"/>
          </ac:spMkLst>
        </pc:spChg>
        <pc:spChg chg="add del mod">
          <ac:chgData name="Minh Tran" userId="59ade502-7af3-4e1d-b883-7a9e2f25f753" providerId="ADAL" clId="{B27C2AB0-6E6F-4507-9BBA-84CD93A8B44E}" dt="2023-08-22T07:58:25.046" v="18739" actId="478"/>
          <ac:spMkLst>
            <pc:docMk/>
            <pc:sldMk cId="1919475794" sldId="535"/>
            <ac:spMk id="4" creationId="{C71F0CF4-6EF6-8CA7-A897-794CB59FD9DA}"/>
          </ac:spMkLst>
        </pc:spChg>
        <pc:spChg chg="add mod topLvl">
          <ac:chgData name="Minh Tran" userId="59ade502-7af3-4e1d-b883-7a9e2f25f753" providerId="ADAL" clId="{B27C2AB0-6E6F-4507-9BBA-84CD93A8B44E}" dt="2023-08-22T18:27:20.310" v="21296" actId="1036"/>
          <ac:spMkLst>
            <pc:docMk/>
            <pc:sldMk cId="1919475794" sldId="535"/>
            <ac:spMk id="6" creationId="{608091A6-4D3B-6DC3-4484-869DE95902BB}"/>
          </ac:spMkLst>
        </pc:spChg>
        <pc:spChg chg="mod topLvl">
          <ac:chgData name="Minh Tran" userId="59ade502-7af3-4e1d-b883-7a9e2f25f753" providerId="ADAL" clId="{B27C2AB0-6E6F-4507-9BBA-84CD93A8B44E}" dt="2023-08-22T18:27:20.310" v="21296" actId="1036"/>
          <ac:spMkLst>
            <pc:docMk/>
            <pc:sldMk cId="1919475794" sldId="535"/>
            <ac:spMk id="11" creationId="{6949A97C-1556-2E56-4F6A-61A050AB8C3F}"/>
          </ac:spMkLst>
        </pc:spChg>
        <pc:spChg chg="mod topLvl">
          <ac:chgData name="Minh Tran" userId="59ade502-7af3-4e1d-b883-7a9e2f25f753" providerId="ADAL" clId="{B27C2AB0-6E6F-4507-9BBA-84CD93A8B44E}" dt="2023-08-22T18:27:20.310" v="21296" actId="1036"/>
          <ac:spMkLst>
            <pc:docMk/>
            <pc:sldMk cId="1919475794" sldId="535"/>
            <ac:spMk id="12" creationId="{29014285-104C-C35D-80A2-33F6C2522D03}"/>
          </ac:spMkLst>
        </pc:spChg>
        <pc:spChg chg="mod topLvl">
          <ac:chgData name="Minh Tran" userId="59ade502-7af3-4e1d-b883-7a9e2f25f753" providerId="ADAL" clId="{B27C2AB0-6E6F-4507-9BBA-84CD93A8B44E}" dt="2023-08-22T18:27:06.764" v="21265" actId="1036"/>
          <ac:spMkLst>
            <pc:docMk/>
            <pc:sldMk cId="1919475794" sldId="535"/>
            <ac:spMk id="17" creationId="{7104642B-1DF3-E83F-7282-47F9264D47B2}"/>
          </ac:spMkLst>
        </pc:spChg>
        <pc:spChg chg="mod topLvl">
          <ac:chgData name="Minh Tran" userId="59ade502-7af3-4e1d-b883-7a9e2f25f753" providerId="ADAL" clId="{B27C2AB0-6E6F-4507-9BBA-84CD93A8B44E}" dt="2023-08-22T18:27:06.764" v="21265" actId="1036"/>
          <ac:spMkLst>
            <pc:docMk/>
            <pc:sldMk cId="1919475794" sldId="535"/>
            <ac:spMk id="18" creationId="{CF0975EB-0585-C0DB-C201-7AE5DC75CB7F}"/>
          </ac:spMkLst>
        </pc:spChg>
        <pc:spChg chg="mod topLvl">
          <ac:chgData name="Minh Tran" userId="59ade502-7af3-4e1d-b883-7a9e2f25f753" providerId="ADAL" clId="{B27C2AB0-6E6F-4507-9BBA-84CD93A8B44E}" dt="2023-08-22T18:27:06.764" v="21265" actId="1036"/>
          <ac:spMkLst>
            <pc:docMk/>
            <pc:sldMk cId="1919475794" sldId="535"/>
            <ac:spMk id="21" creationId="{E03D35A8-FC3D-7948-C662-9564DC41ED57}"/>
          </ac:spMkLst>
        </pc:spChg>
        <pc:spChg chg="mod topLvl">
          <ac:chgData name="Minh Tran" userId="59ade502-7af3-4e1d-b883-7a9e2f25f753" providerId="ADAL" clId="{B27C2AB0-6E6F-4507-9BBA-84CD93A8B44E}" dt="2023-08-22T18:27:06.764" v="21265" actId="1036"/>
          <ac:spMkLst>
            <pc:docMk/>
            <pc:sldMk cId="1919475794" sldId="535"/>
            <ac:spMk id="22" creationId="{CDFA2CDA-51F2-C130-53A1-83664043F03D}"/>
          </ac:spMkLst>
        </pc:spChg>
        <pc:spChg chg="add del">
          <ac:chgData name="Minh Tran" userId="59ade502-7af3-4e1d-b883-7a9e2f25f753" providerId="ADAL" clId="{B27C2AB0-6E6F-4507-9BBA-84CD93A8B44E}" dt="2023-08-22T08:16:43.788" v="18822"/>
          <ac:spMkLst>
            <pc:docMk/>
            <pc:sldMk cId="1919475794" sldId="535"/>
            <ac:spMk id="34" creationId="{CBB4397B-BF9A-2A82-800E-66CF3DAA5704}"/>
          </ac:spMkLst>
        </pc:spChg>
        <pc:spChg chg="add del">
          <ac:chgData name="Minh Tran" userId="59ade502-7af3-4e1d-b883-7a9e2f25f753" providerId="ADAL" clId="{B27C2AB0-6E6F-4507-9BBA-84CD93A8B44E}" dt="2023-08-22T08:16:51.091" v="18824"/>
          <ac:spMkLst>
            <pc:docMk/>
            <pc:sldMk cId="1919475794" sldId="535"/>
            <ac:spMk id="35" creationId="{D87C6B11-1969-5729-A37E-9ABCC0A42986}"/>
          </ac:spMkLst>
        </pc:spChg>
        <pc:spChg chg="add del">
          <ac:chgData name="Minh Tran" userId="59ade502-7af3-4e1d-b883-7a9e2f25f753" providerId="ADAL" clId="{B27C2AB0-6E6F-4507-9BBA-84CD93A8B44E}" dt="2023-08-22T08:16:59.396" v="18828"/>
          <ac:spMkLst>
            <pc:docMk/>
            <pc:sldMk cId="1919475794" sldId="535"/>
            <ac:spMk id="36" creationId="{06DE9CA4-FD81-C85B-FDED-91233C2AFA39}"/>
          </ac:spMkLst>
        </pc:spChg>
        <pc:spChg chg="add del mod ord">
          <ac:chgData name="Minh Tran" userId="59ade502-7af3-4e1d-b883-7a9e2f25f753" providerId="ADAL" clId="{B27C2AB0-6E6F-4507-9BBA-84CD93A8B44E}" dt="2023-08-22T08:33:45.176" v="18943" actId="700"/>
          <ac:spMkLst>
            <pc:docMk/>
            <pc:sldMk cId="1919475794" sldId="535"/>
            <ac:spMk id="42" creationId="{B9063FF3-15F2-1062-2884-F2E77EED99AA}"/>
          </ac:spMkLst>
        </pc:spChg>
        <pc:spChg chg="add mod ord">
          <ac:chgData name="Minh Tran" userId="59ade502-7af3-4e1d-b883-7a9e2f25f753" providerId="ADAL" clId="{B27C2AB0-6E6F-4507-9BBA-84CD93A8B44E}" dt="2023-08-22T18:29:31.053" v="21350" actId="14100"/>
          <ac:spMkLst>
            <pc:docMk/>
            <pc:sldMk cId="1919475794" sldId="535"/>
            <ac:spMk id="43" creationId="{6365A143-EE12-FE8D-97D4-7800382A66F4}"/>
          </ac:spMkLst>
        </pc:spChg>
        <pc:grpChg chg="add del mod">
          <ac:chgData name="Minh Tran" userId="59ade502-7af3-4e1d-b883-7a9e2f25f753" providerId="ADAL" clId="{B27C2AB0-6E6F-4507-9BBA-84CD93A8B44E}" dt="2023-08-22T07:59:54.683" v="18755" actId="165"/>
          <ac:grpSpMkLst>
            <pc:docMk/>
            <pc:sldMk cId="1919475794" sldId="535"/>
            <ac:grpSpMk id="8" creationId="{2B46D204-4B4C-F1EA-D78B-AEAA73A044F0}"/>
          </ac:grpSpMkLst>
        </pc:grpChg>
        <pc:grpChg chg="add del mod">
          <ac:chgData name="Minh Tran" userId="59ade502-7af3-4e1d-b883-7a9e2f25f753" providerId="ADAL" clId="{B27C2AB0-6E6F-4507-9BBA-84CD93A8B44E}" dt="2023-08-22T07:59:54.683" v="18755" actId="165"/>
          <ac:grpSpMkLst>
            <pc:docMk/>
            <pc:sldMk cId="1919475794" sldId="535"/>
            <ac:grpSpMk id="9" creationId="{D5E83676-0E43-3327-A022-4E018B8530E8}"/>
          </ac:grpSpMkLst>
        </pc:grpChg>
        <pc:grpChg chg="add del mod">
          <ac:chgData name="Minh Tran" userId="59ade502-7af3-4e1d-b883-7a9e2f25f753" providerId="ADAL" clId="{B27C2AB0-6E6F-4507-9BBA-84CD93A8B44E}" dt="2023-08-22T08:05:13.742" v="18790" actId="165"/>
          <ac:grpSpMkLst>
            <pc:docMk/>
            <pc:sldMk cId="1919475794" sldId="535"/>
            <ac:grpSpMk id="14" creationId="{EC793ED0-A63B-B441-0065-2CA56141E417}"/>
          </ac:grpSpMkLst>
        </pc:grpChg>
        <pc:grpChg chg="add del mod">
          <ac:chgData name="Minh Tran" userId="59ade502-7af3-4e1d-b883-7a9e2f25f753" providerId="ADAL" clId="{B27C2AB0-6E6F-4507-9BBA-84CD93A8B44E}" dt="2023-08-22T08:04:53.317" v="18787" actId="165"/>
          <ac:grpSpMkLst>
            <pc:docMk/>
            <pc:sldMk cId="1919475794" sldId="535"/>
            <ac:grpSpMk id="15" creationId="{70D0F548-8D05-8505-0BEA-8E17351D1F19}"/>
          </ac:grpSpMkLst>
        </pc:grpChg>
        <pc:grpChg chg="add del mod">
          <ac:chgData name="Minh Tran" userId="59ade502-7af3-4e1d-b883-7a9e2f25f753" providerId="ADAL" clId="{B27C2AB0-6E6F-4507-9BBA-84CD93A8B44E}" dt="2023-08-22T08:07:31.898" v="18812" actId="165"/>
          <ac:grpSpMkLst>
            <pc:docMk/>
            <pc:sldMk cId="1919475794" sldId="535"/>
            <ac:grpSpMk id="16" creationId="{24A01720-C805-91E2-AE25-B354F8415258}"/>
          </ac:grpSpMkLst>
        </pc:grpChg>
        <pc:grpChg chg="add del mod">
          <ac:chgData name="Minh Tran" userId="59ade502-7af3-4e1d-b883-7a9e2f25f753" providerId="ADAL" clId="{B27C2AB0-6E6F-4507-9BBA-84CD93A8B44E}" dt="2023-08-22T08:08:13.432" v="18817" actId="165"/>
          <ac:grpSpMkLst>
            <pc:docMk/>
            <pc:sldMk cId="1919475794" sldId="535"/>
            <ac:grpSpMk id="20" creationId="{3D38936C-E85F-29B2-F295-A9B580948BD3}"/>
          </ac:grpSpMkLst>
        </pc:grpChg>
        <pc:grpChg chg="add mod">
          <ac:chgData name="Minh Tran" userId="59ade502-7af3-4e1d-b883-7a9e2f25f753" providerId="ADAL" clId="{B27C2AB0-6E6F-4507-9BBA-84CD93A8B44E}" dt="2023-08-22T18:27:06.764" v="21265" actId="1036"/>
          <ac:grpSpMkLst>
            <pc:docMk/>
            <pc:sldMk cId="1919475794" sldId="535"/>
            <ac:grpSpMk id="29" creationId="{D9409526-1F03-08BC-82B2-244227318CEB}"/>
          </ac:grpSpMkLst>
        </pc:grpChg>
        <pc:grpChg chg="add mod">
          <ac:chgData name="Minh Tran" userId="59ade502-7af3-4e1d-b883-7a9e2f25f753" providerId="ADAL" clId="{B27C2AB0-6E6F-4507-9BBA-84CD93A8B44E}" dt="2023-08-22T18:27:06.764" v="21265" actId="1036"/>
          <ac:grpSpMkLst>
            <pc:docMk/>
            <pc:sldMk cId="1919475794" sldId="535"/>
            <ac:grpSpMk id="39" creationId="{243EDB22-072F-9B5F-718F-1AEBD3975B42}"/>
          </ac:grpSpMkLst>
        </pc:grpChg>
        <pc:grpChg chg="add mod">
          <ac:chgData name="Minh Tran" userId="59ade502-7af3-4e1d-b883-7a9e2f25f753" providerId="ADAL" clId="{B27C2AB0-6E6F-4507-9BBA-84CD93A8B44E}" dt="2023-08-22T18:27:20.310" v="21296" actId="1036"/>
          <ac:grpSpMkLst>
            <pc:docMk/>
            <pc:sldMk cId="1919475794" sldId="535"/>
            <ac:grpSpMk id="40" creationId="{4EB160BF-7A9A-B336-7FCA-C9CADA0C3943}"/>
          </ac:grpSpMkLst>
        </pc:grpChg>
        <pc:grpChg chg="add mod">
          <ac:chgData name="Minh Tran" userId="59ade502-7af3-4e1d-b883-7a9e2f25f753" providerId="ADAL" clId="{B27C2AB0-6E6F-4507-9BBA-84CD93A8B44E}" dt="2023-08-22T18:27:20.310" v="21296" actId="1036"/>
          <ac:grpSpMkLst>
            <pc:docMk/>
            <pc:sldMk cId="1919475794" sldId="535"/>
            <ac:grpSpMk id="41" creationId="{132B3BBB-0588-3A54-581C-91AF76A98B3D}"/>
          </ac:grpSpMkLst>
        </pc:grpChg>
        <pc:graphicFrameChg chg="del">
          <ac:chgData name="Minh Tran" userId="59ade502-7af3-4e1d-b883-7a9e2f25f753" providerId="ADAL" clId="{B27C2AB0-6E6F-4507-9BBA-84CD93A8B44E}" dt="2023-08-22T07:51:35.634" v="18582" actId="478"/>
          <ac:graphicFrameMkLst>
            <pc:docMk/>
            <pc:sldMk cId="1919475794" sldId="535"/>
            <ac:graphicFrameMk id="5" creationId="{CDB58D08-8259-B554-E14B-1D7BBEE2A521}"/>
          </ac:graphicFrameMkLst>
        </pc:graphicFrameChg>
        <pc:picChg chg="add mod topLvl">
          <ac:chgData name="Minh Tran" userId="59ade502-7af3-4e1d-b883-7a9e2f25f753" providerId="ADAL" clId="{B27C2AB0-6E6F-4507-9BBA-84CD93A8B44E}" dt="2023-08-22T18:27:20.310" v="21296" actId="1036"/>
          <ac:picMkLst>
            <pc:docMk/>
            <pc:sldMk cId="1919475794" sldId="535"/>
            <ac:picMk id="7" creationId="{356C2520-9039-87B8-51C3-A3E530E0310D}"/>
          </ac:picMkLst>
        </pc:picChg>
        <pc:picChg chg="del">
          <ac:chgData name="Minh Tran" userId="59ade502-7af3-4e1d-b883-7a9e2f25f753" providerId="ADAL" clId="{B27C2AB0-6E6F-4507-9BBA-84CD93A8B44E}" dt="2023-08-22T07:51:46.083" v="18584" actId="478"/>
          <ac:picMkLst>
            <pc:docMk/>
            <pc:sldMk cId="1919475794" sldId="535"/>
            <ac:picMk id="10" creationId="{D5318502-A091-981C-2B83-3D3A15AD6647}"/>
          </ac:picMkLst>
        </pc:picChg>
        <pc:picChg chg="del mod topLvl">
          <ac:chgData name="Minh Tran" userId="59ade502-7af3-4e1d-b883-7a9e2f25f753" providerId="ADAL" clId="{B27C2AB0-6E6F-4507-9BBA-84CD93A8B44E}" dt="2023-08-22T08:04:56.887" v="18788" actId="478"/>
          <ac:picMkLst>
            <pc:docMk/>
            <pc:sldMk cId="1919475794" sldId="535"/>
            <ac:picMk id="13" creationId="{BBC56F82-864C-D762-EC1E-1F23206DB69D}"/>
          </ac:picMkLst>
        </pc:picChg>
        <pc:picChg chg="del mod topLvl">
          <ac:chgData name="Minh Tran" userId="59ade502-7af3-4e1d-b883-7a9e2f25f753" providerId="ADAL" clId="{B27C2AB0-6E6F-4507-9BBA-84CD93A8B44E}" dt="2023-08-22T08:07:34.282" v="18813" actId="478"/>
          <ac:picMkLst>
            <pc:docMk/>
            <pc:sldMk cId="1919475794" sldId="535"/>
            <ac:picMk id="19" creationId="{6F6F0701-3A1D-1724-2BFB-50E0A55CFA4E}"/>
          </ac:picMkLst>
        </pc:picChg>
        <pc:picChg chg="del mod topLvl">
          <ac:chgData name="Minh Tran" userId="59ade502-7af3-4e1d-b883-7a9e2f25f753" providerId="ADAL" clId="{B27C2AB0-6E6F-4507-9BBA-84CD93A8B44E}" dt="2023-08-22T08:16:19.513" v="18818" actId="478"/>
          <ac:picMkLst>
            <pc:docMk/>
            <pc:sldMk cId="1919475794" sldId="535"/>
            <ac:picMk id="23" creationId="{A89ECFCF-1142-9797-011E-7A2A61D843CC}"/>
          </ac:picMkLst>
        </pc:picChg>
        <pc:picChg chg="add mod">
          <ac:chgData name="Minh Tran" userId="59ade502-7af3-4e1d-b883-7a9e2f25f753" providerId="ADAL" clId="{B27C2AB0-6E6F-4507-9BBA-84CD93A8B44E}" dt="2023-08-22T18:27:20.310" v="21296" actId="1036"/>
          <ac:picMkLst>
            <pc:docMk/>
            <pc:sldMk cId="1919475794" sldId="535"/>
            <ac:picMk id="24" creationId="{96FBDB2E-C7DB-78CE-50E5-D4D6EB11D47B}"/>
          </ac:picMkLst>
        </pc:picChg>
        <pc:picChg chg="add mod">
          <ac:chgData name="Minh Tran" userId="59ade502-7af3-4e1d-b883-7a9e2f25f753" providerId="ADAL" clId="{B27C2AB0-6E6F-4507-9BBA-84CD93A8B44E}" dt="2023-08-22T18:27:20.310" v="21296" actId="1036"/>
          <ac:picMkLst>
            <pc:docMk/>
            <pc:sldMk cId="1919475794" sldId="535"/>
            <ac:picMk id="25" creationId="{F3F84507-A4DA-E83A-955F-C1E8EFF474A1}"/>
          </ac:picMkLst>
        </pc:picChg>
        <pc:picChg chg="add mod">
          <ac:chgData name="Minh Tran" userId="59ade502-7af3-4e1d-b883-7a9e2f25f753" providerId="ADAL" clId="{B27C2AB0-6E6F-4507-9BBA-84CD93A8B44E}" dt="2023-08-22T18:27:06.764" v="21265" actId="1036"/>
          <ac:picMkLst>
            <pc:docMk/>
            <pc:sldMk cId="1919475794" sldId="535"/>
            <ac:picMk id="26" creationId="{E964BB40-5BEF-ECC0-40FE-532AA798EC76}"/>
          </ac:picMkLst>
        </pc:picChg>
        <pc:picChg chg="add mod">
          <ac:chgData name="Minh Tran" userId="59ade502-7af3-4e1d-b883-7a9e2f25f753" providerId="ADAL" clId="{B27C2AB0-6E6F-4507-9BBA-84CD93A8B44E}" dt="2023-08-22T18:27:06.764" v="21265" actId="1036"/>
          <ac:picMkLst>
            <pc:docMk/>
            <pc:sldMk cId="1919475794" sldId="535"/>
            <ac:picMk id="27" creationId="{58C1727F-BE69-8D4E-D260-E0EB5A82F854}"/>
          </ac:picMkLst>
        </pc:picChg>
        <pc:picChg chg="add mod">
          <ac:chgData name="Minh Tran" userId="59ade502-7af3-4e1d-b883-7a9e2f25f753" providerId="ADAL" clId="{B27C2AB0-6E6F-4507-9BBA-84CD93A8B44E}" dt="2023-08-22T18:27:06.764" v="21265" actId="1036"/>
          <ac:picMkLst>
            <pc:docMk/>
            <pc:sldMk cId="1919475794" sldId="535"/>
            <ac:picMk id="28" creationId="{7A439556-4AB8-BE52-7C21-1549F37DAAB8}"/>
          </ac:picMkLst>
        </pc:picChg>
        <pc:picChg chg="add mod">
          <ac:chgData name="Minh Tran" userId="59ade502-7af3-4e1d-b883-7a9e2f25f753" providerId="ADAL" clId="{B27C2AB0-6E6F-4507-9BBA-84CD93A8B44E}" dt="2023-08-22T18:27:06.764" v="21265" actId="1036"/>
          <ac:picMkLst>
            <pc:docMk/>
            <pc:sldMk cId="1919475794" sldId="535"/>
            <ac:picMk id="30" creationId="{5935C157-7737-749D-8C1F-03D40DD9BC8F}"/>
          </ac:picMkLst>
        </pc:picChg>
        <pc:picChg chg="add mod">
          <ac:chgData name="Minh Tran" userId="59ade502-7af3-4e1d-b883-7a9e2f25f753" providerId="ADAL" clId="{B27C2AB0-6E6F-4507-9BBA-84CD93A8B44E}" dt="2023-08-22T18:27:06.764" v="21265" actId="1036"/>
          <ac:picMkLst>
            <pc:docMk/>
            <pc:sldMk cId="1919475794" sldId="535"/>
            <ac:picMk id="31" creationId="{949D8D7D-3197-D03A-6304-B1249AF619FC}"/>
          </ac:picMkLst>
        </pc:picChg>
        <pc:picChg chg="add mod">
          <ac:chgData name="Minh Tran" userId="59ade502-7af3-4e1d-b883-7a9e2f25f753" providerId="ADAL" clId="{B27C2AB0-6E6F-4507-9BBA-84CD93A8B44E}" dt="2023-08-22T18:27:06.764" v="21265" actId="1036"/>
          <ac:picMkLst>
            <pc:docMk/>
            <pc:sldMk cId="1919475794" sldId="535"/>
            <ac:picMk id="32" creationId="{E16EEAE9-2491-0269-88BC-C2F93D164FF9}"/>
          </ac:picMkLst>
        </pc:picChg>
        <pc:picChg chg="add mod">
          <ac:chgData name="Minh Tran" userId="59ade502-7af3-4e1d-b883-7a9e2f25f753" providerId="ADAL" clId="{B27C2AB0-6E6F-4507-9BBA-84CD93A8B44E}" dt="2023-08-22T18:27:06.764" v="21265" actId="1036"/>
          <ac:picMkLst>
            <pc:docMk/>
            <pc:sldMk cId="1919475794" sldId="535"/>
            <ac:picMk id="33" creationId="{4E03C3E5-BA23-120E-19CB-CCAE7039AD22}"/>
          </ac:picMkLst>
        </pc:picChg>
        <pc:picChg chg="add mod">
          <ac:chgData name="Minh Tran" userId="59ade502-7af3-4e1d-b883-7a9e2f25f753" providerId="ADAL" clId="{B27C2AB0-6E6F-4507-9BBA-84CD93A8B44E}" dt="2023-08-22T18:27:06.764" v="21265" actId="1036"/>
          <ac:picMkLst>
            <pc:docMk/>
            <pc:sldMk cId="1919475794" sldId="535"/>
            <ac:picMk id="37" creationId="{F81F7AC4-0B30-4C39-7087-A66F1BE61E92}"/>
          </ac:picMkLst>
        </pc:picChg>
        <pc:picChg chg="add mod">
          <ac:chgData name="Minh Tran" userId="59ade502-7af3-4e1d-b883-7a9e2f25f753" providerId="ADAL" clId="{B27C2AB0-6E6F-4507-9BBA-84CD93A8B44E}" dt="2023-08-22T18:27:06.764" v="21265" actId="1036"/>
          <ac:picMkLst>
            <pc:docMk/>
            <pc:sldMk cId="1919475794" sldId="535"/>
            <ac:picMk id="38" creationId="{3AE619B8-510B-8B1E-3C4B-663D0B07F0ED}"/>
          </ac:picMkLst>
        </pc:picChg>
        <pc:picChg chg="del">
          <ac:chgData name="Minh Tran" userId="59ade502-7af3-4e1d-b883-7a9e2f25f753" providerId="ADAL" clId="{B27C2AB0-6E6F-4507-9BBA-84CD93A8B44E}" dt="2023-08-22T07:51:46.083" v="18584" actId="478"/>
          <ac:picMkLst>
            <pc:docMk/>
            <pc:sldMk cId="1919475794" sldId="535"/>
            <ac:picMk id="3074" creationId="{0596E7C0-8CA4-8DDA-BD21-DFA604A17092}"/>
          </ac:picMkLst>
        </pc:picChg>
        <pc:picChg chg="del">
          <ac:chgData name="Minh Tran" userId="59ade502-7af3-4e1d-b883-7a9e2f25f753" providerId="ADAL" clId="{B27C2AB0-6E6F-4507-9BBA-84CD93A8B44E}" dt="2023-08-22T07:51:46.083" v="18584" actId="478"/>
          <ac:picMkLst>
            <pc:docMk/>
            <pc:sldMk cId="1919475794" sldId="535"/>
            <ac:picMk id="3076" creationId="{C6BA2762-448D-A05E-CC60-111089003E45}"/>
          </ac:picMkLst>
        </pc:picChg>
        <pc:picChg chg="del">
          <ac:chgData name="Minh Tran" userId="59ade502-7af3-4e1d-b883-7a9e2f25f753" providerId="ADAL" clId="{B27C2AB0-6E6F-4507-9BBA-84CD93A8B44E}" dt="2023-08-22T07:51:46.083" v="18584" actId="478"/>
          <ac:picMkLst>
            <pc:docMk/>
            <pc:sldMk cId="1919475794" sldId="535"/>
            <ac:picMk id="3078" creationId="{62AFB66D-97DB-3A5A-97DE-2AC66E050E9E}"/>
          </ac:picMkLst>
        </pc:picChg>
        <pc:picChg chg="del">
          <ac:chgData name="Minh Tran" userId="59ade502-7af3-4e1d-b883-7a9e2f25f753" providerId="ADAL" clId="{B27C2AB0-6E6F-4507-9BBA-84CD93A8B44E}" dt="2023-08-22T07:51:46.083" v="18584" actId="478"/>
          <ac:picMkLst>
            <pc:docMk/>
            <pc:sldMk cId="1919475794" sldId="535"/>
            <ac:picMk id="3080" creationId="{4CAA827A-DA4B-0F13-7F56-349F09018FF5}"/>
          </ac:picMkLst>
        </pc:picChg>
        <pc:picChg chg="del">
          <ac:chgData name="Minh Tran" userId="59ade502-7af3-4e1d-b883-7a9e2f25f753" providerId="ADAL" clId="{B27C2AB0-6E6F-4507-9BBA-84CD93A8B44E}" dt="2023-08-22T07:51:46.083" v="18584" actId="478"/>
          <ac:picMkLst>
            <pc:docMk/>
            <pc:sldMk cId="1919475794" sldId="535"/>
            <ac:picMk id="3082" creationId="{87A95369-D7CF-AEB3-B7D5-4ECBA065A4DA}"/>
          </ac:picMkLst>
        </pc:picChg>
        <pc:picChg chg="del">
          <ac:chgData name="Minh Tran" userId="59ade502-7af3-4e1d-b883-7a9e2f25f753" providerId="ADAL" clId="{B27C2AB0-6E6F-4507-9BBA-84CD93A8B44E}" dt="2023-08-22T07:51:46.083" v="18584" actId="478"/>
          <ac:picMkLst>
            <pc:docMk/>
            <pc:sldMk cId="1919475794" sldId="535"/>
            <ac:picMk id="3088" creationId="{3088DDBD-C20D-8DF0-4E24-8DD0AE814DF7}"/>
          </ac:picMkLst>
        </pc:picChg>
        <pc:picChg chg="del">
          <ac:chgData name="Minh Tran" userId="59ade502-7af3-4e1d-b883-7a9e2f25f753" providerId="ADAL" clId="{B27C2AB0-6E6F-4507-9BBA-84CD93A8B44E}" dt="2023-08-22T07:51:46.083" v="18584" actId="478"/>
          <ac:picMkLst>
            <pc:docMk/>
            <pc:sldMk cId="1919475794" sldId="535"/>
            <ac:picMk id="3090" creationId="{50443E56-455F-BA4E-9C10-6578B3F1EAF7}"/>
          </ac:picMkLst>
        </pc:picChg>
        <pc:picChg chg="del">
          <ac:chgData name="Minh Tran" userId="59ade502-7af3-4e1d-b883-7a9e2f25f753" providerId="ADAL" clId="{B27C2AB0-6E6F-4507-9BBA-84CD93A8B44E}" dt="2023-08-22T07:51:46.083" v="18584" actId="478"/>
          <ac:picMkLst>
            <pc:docMk/>
            <pc:sldMk cId="1919475794" sldId="535"/>
            <ac:picMk id="3092" creationId="{5D6B2239-6DCA-3D71-3791-A0E0B81EA67E}"/>
          </ac:picMkLst>
        </pc:picChg>
        <pc:picChg chg="del">
          <ac:chgData name="Minh Tran" userId="59ade502-7af3-4e1d-b883-7a9e2f25f753" providerId="ADAL" clId="{B27C2AB0-6E6F-4507-9BBA-84CD93A8B44E}" dt="2023-08-22T07:51:46.083" v="18584" actId="478"/>
          <ac:picMkLst>
            <pc:docMk/>
            <pc:sldMk cId="1919475794" sldId="535"/>
            <ac:picMk id="3098" creationId="{4D6C0BAD-CDBB-FCAF-1D06-170D6E78D05B}"/>
          </ac:picMkLst>
        </pc:picChg>
      </pc:sldChg>
      <pc:sldChg chg="addSp delSp modSp new mod modTransition">
        <pc:chgData name="Minh Tran" userId="59ade502-7af3-4e1d-b883-7a9e2f25f753" providerId="ADAL" clId="{B27C2AB0-6E6F-4507-9BBA-84CD93A8B44E}" dt="2023-09-06T09:47:10.763" v="28817" actId="20577"/>
        <pc:sldMkLst>
          <pc:docMk/>
          <pc:sldMk cId="593384726" sldId="536"/>
        </pc:sldMkLst>
        <pc:spChg chg="mod">
          <ac:chgData name="Minh Tran" userId="59ade502-7af3-4e1d-b883-7a9e2f25f753" providerId="ADAL" clId="{B27C2AB0-6E6F-4507-9BBA-84CD93A8B44E}" dt="2023-08-22T08:36:31.348" v="18968" actId="20577"/>
          <ac:spMkLst>
            <pc:docMk/>
            <pc:sldMk cId="593384726" sldId="536"/>
            <ac:spMk id="2" creationId="{2012F31E-3E0A-E415-39D0-2F6358EC16BD}"/>
          </ac:spMkLst>
        </pc:spChg>
        <pc:spChg chg="add del mod">
          <ac:chgData name="Minh Tran" userId="59ade502-7af3-4e1d-b883-7a9e2f25f753" providerId="ADAL" clId="{B27C2AB0-6E6F-4507-9BBA-84CD93A8B44E}" dt="2023-08-22T08:38:30.923" v="18971"/>
          <ac:spMkLst>
            <pc:docMk/>
            <pc:sldMk cId="593384726" sldId="536"/>
            <ac:spMk id="3" creationId="{7F8D0CF2-E8A3-233D-6467-1411585A3F31}"/>
          </ac:spMkLst>
        </pc:spChg>
        <pc:spChg chg="add mod">
          <ac:chgData name="Minh Tran" userId="59ade502-7af3-4e1d-b883-7a9e2f25f753" providerId="ADAL" clId="{B27C2AB0-6E6F-4507-9BBA-84CD93A8B44E}" dt="2023-08-22T10:13:14.515" v="19491" actId="12789"/>
          <ac:spMkLst>
            <pc:docMk/>
            <pc:sldMk cId="593384726" sldId="536"/>
            <ac:spMk id="4" creationId="{22D5C01D-49F3-D5F9-F872-E8A456E6EE0B}"/>
          </ac:spMkLst>
        </pc:spChg>
        <pc:spChg chg="add mod">
          <ac:chgData name="Minh Tran" userId="59ade502-7af3-4e1d-b883-7a9e2f25f753" providerId="ADAL" clId="{B27C2AB0-6E6F-4507-9BBA-84CD93A8B44E}" dt="2023-08-22T10:13:14.515" v="19491" actId="12789"/>
          <ac:spMkLst>
            <pc:docMk/>
            <pc:sldMk cId="593384726" sldId="536"/>
            <ac:spMk id="5" creationId="{2D465102-07B5-8CB0-E0FA-3FFB08DAC216}"/>
          </ac:spMkLst>
        </pc:spChg>
        <pc:spChg chg="add mod">
          <ac:chgData name="Minh Tran" userId="59ade502-7af3-4e1d-b883-7a9e2f25f753" providerId="ADAL" clId="{B27C2AB0-6E6F-4507-9BBA-84CD93A8B44E}" dt="2023-08-22T10:13:14.515" v="19491" actId="12789"/>
          <ac:spMkLst>
            <pc:docMk/>
            <pc:sldMk cId="593384726" sldId="536"/>
            <ac:spMk id="6" creationId="{5DF65334-84F5-D53C-E3CD-F75E1CF2DE8F}"/>
          </ac:spMkLst>
        </pc:spChg>
        <pc:spChg chg="add del mod">
          <ac:chgData name="Minh Tran" userId="59ade502-7af3-4e1d-b883-7a9e2f25f753" providerId="ADAL" clId="{B27C2AB0-6E6F-4507-9BBA-84CD93A8B44E}" dt="2023-08-22T08:47:02.863" v="19078"/>
          <ac:spMkLst>
            <pc:docMk/>
            <pc:sldMk cId="593384726" sldId="536"/>
            <ac:spMk id="11" creationId="{4A2C261C-6B28-4862-9BD4-2263B7DC1D73}"/>
          </ac:spMkLst>
        </pc:spChg>
        <pc:spChg chg="add del">
          <ac:chgData name="Minh Tran" userId="59ade502-7af3-4e1d-b883-7a9e2f25f753" providerId="ADAL" clId="{B27C2AB0-6E6F-4507-9BBA-84CD93A8B44E}" dt="2023-08-22T08:47:20.765" v="19082" actId="22"/>
          <ac:spMkLst>
            <pc:docMk/>
            <pc:sldMk cId="593384726" sldId="536"/>
            <ac:spMk id="13" creationId="{49A425FB-0919-A724-56D0-D9E63B8E4270}"/>
          </ac:spMkLst>
        </pc:spChg>
        <pc:spChg chg="add mod">
          <ac:chgData name="Minh Tran" userId="59ade502-7af3-4e1d-b883-7a9e2f25f753" providerId="ADAL" clId="{B27C2AB0-6E6F-4507-9BBA-84CD93A8B44E}" dt="2023-08-22T10:29:10.820" v="19590" actId="20577"/>
          <ac:spMkLst>
            <pc:docMk/>
            <pc:sldMk cId="593384726" sldId="536"/>
            <ac:spMk id="15" creationId="{08FCCAAD-1DA2-2D56-0561-F3AF1ACDF322}"/>
          </ac:spMkLst>
        </pc:spChg>
        <pc:spChg chg="add mod ord topLvl">
          <ac:chgData name="Minh Tran" userId="59ade502-7af3-4e1d-b883-7a9e2f25f753" providerId="ADAL" clId="{B27C2AB0-6E6F-4507-9BBA-84CD93A8B44E}" dt="2023-08-22T10:13:14.515" v="19491" actId="12789"/>
          <ac:spMkLst>
            <pc:docMk/>
            <pc:sldMk cId="593384726" sldId="536"/>
            <ac:spMk id="16" creationId="{F700423F-9C19-8A0E-E526-34BC11F9ACE0}"/>
          </ac:spMkLst>
        </pc:spChg>
        <pc:spChg chg="add mod">
          <ac:chgData name="Minh Tran" userId="59ade502-7af3-4e1d-b883-7a9e2f25f753" providerId="ADAL" clId="{B27C2AB0-6E6F-4507-9BBA-84CD93A8B44E}" dt="2023-08-22T10:13:14.515" v="19491" actId="12789"/>
          <ac:spMkLst>
            <pc:docMk/>
            <pc:sldMk cId="593384726" sldId="536"/>
            <ac:spMk id="21" creationId="{BD2A77BA-B2F3-40F1-23A2-BDA90D3E90C8}"/>
          </ac:spMkLst>
        </pc:spChg>
        <pc:spChg chg="mod topLvl">
          <ac:chgData name="Minh Tran" userId="59ade502-7af3-4e1d-b883-7a9e2f25f753" providerId="ADAL" clId="{B27C2AB0-6E6F-4507-9BBA-84CD93A8B44E}" dt="2023-08-22T10:13:14.515" v="19491" actId="12789"/>
          <ac:spMkLst>
            <pc:docMk/>
            <pc:sldMk cId="593384726" sldId="536"/>
            <ac:spMk id="25" creationId="{CED8D9CA-4004-1A0A-7842-C8A31BCDE39F}"/>
          </ac:spMkLst>
        </pc:spChg>
        <pc:spChg chg="mod">
          <ac:chgData name="Minh Tran" userId="59ade502-7af3-4e1d-b883-7a9e2f25f753" providerId="ADAL" clId="{B27C2AB0-6E6F-4507-9BBA-84CD93A8B44E}" dt="2023-09-06T09:47:10.763" v="28817" actId="20577"/>
          <ac:spMkLst>
            <pc:docMk/>
            <pc:sldMk cId="593384726" sldId="536"/>
            <ac:spMk id="32" creationId="{B8E67A62-2844-6A24-ED46-69CBF0F9AB56}"/>
          </ac:spMkLst>
        </pc:spChg>
        <pc:spChg chg="mod">
          <ac:chgData name="Minh Tran" userId="59ade502-7af3-4e1d-b883-7a9e2f25f753" providerId="ADAL" clId="{B27C2AB0-6E6F-4507-9BBA-84CD93A8B44E}" dt="2023-08-22T10:13:14.515" v="19491" actId="12789"/>
          <ac:spMkLst>
            <pc:docMk/>
            <pc:sldMk cId="593384726" sldId="536"/>
            <ac:spMk id="33" creationId="{CA050097-635E-70DC-D47B-BC51BC71B016}"/>
          </ac:spMkLst>
        </pc:spChg>
        <pc:spChg chg="add mod">
          <ac:chgData name="Minh Tran" userId="59ade502-7af3-4e1d-b883-7a9e2f25f753" providerId="ADAL" clId="{B27C2AB0-6E6F-4507-9BBA-84CD93A8B44E}" dt="2023-08-22T10:13:14.515" v="19491" actId="12789"/>
          <ac:spMkLst>
            <pc:docMk/>
            <pc:sldMk cId="593384726" sldId="536"/>
            <ac:spMk id="37" creationId="{F6B4A49F-3EEA-D48C-6741-D342800D4A70}"/>
          </ac:spMkLst>
        </pc:spChg>
        <pc:spChg chg="add mod">
          <ac:chgData name="Minh Tran" userId="59ade502-7af3-4e1d-b883-7a9e2f25f753" providerId="ADAL" clId="{B27C2AB0-6E6F-4507-9BBA-84CD93A8B44E}" dt="2023-08-22T10:13:14.515" v="19491" actId="12789"/>
          <ac:spMkLst>
            <pc:docMk/>
            <pc:sldMk cId="593384726" sldId="536"/>
            <ac:spMk id="38" creationId="{AB5CF2BE-A5CA-A004-938E-DED116EC2B31}"/>
          </ac:spMkLst>
        </pc:spChg>
        <pc:grpChg chg="add mod topLvl">
          <ac:chgData name="Minh Tran" userId="59ade502-7af3-4e1d-b883-7a9e2f25f753" providerId="ADAL" clId="{B27C2AB0-6E6F-4507-9BBA-84CD93A8B44E}" dt="2023-08-22T10:13:14.515" v="19491" actId="12789"/>
          <ac:grpSpMkLst>
            <pc:docMk/>
            <pc:sldMk cId="593384726" sldId="536"/>
            <ac:grpSpMk id="22" creationId="{882FCC44-85A4-936E-A9BB-6212844D249E}"/>
          </ac:grpSpMkLst>
        </pc:grpChg>
        <pc:grpChg chg="add del mod">
          <ac:chgData name="Minh Tran" userId="59ade502-7af3-4e1d-b883-7a9e2f25f753" providerId="ADAL" clId="{B27C2AB0-6E6F-4507-9BBA-84CD93A8B44E}" dt="2023-08-22T09:25:10.222" v="19354" actId="165"/>
          <ac:grpSpMkLst>
            <pc:docMk/>
            <pc:sldMk cId="593384726" sldId="536"/>
            <ac:grpSpMk id="23" creationId="{D615CE9D-1800-3FD5-8559-CEA99CC2F056}"/>
          </ac:grpSpMkLst>
        </pc:grpChg>
        <pc:grpChg chg="add del mod">
          <ac:chgData name="Minh Tran" userId="59ade502-7af3-4e1d-b883-7a9e2f25f753" providerId="ADAL" clId="{B27C2AB0-6E6F-4507-9BBA-84CD93A8B44E}" dt="2023-08-22T09:21:34.627" v="19340" actId="165"/>
          <ac:grpSpMkLst>
            <pc:docMk/>
            <pc:sldMk cId="593384726" sldId="536"/>
            <ac:grpSpMk id="24" creationId="{ECE5A3F3-ADF0-F314-B1EA-CD8635FB51F2}"/>
          </ac:grpSpMkLst>
        </pc:grpChg>
        <pc:grpChg chg="mod topLvl">
          <ac:chgData name="Minh Tran" userId="59ade502-7af3-4e1d-b883-7a9e2f25f753" providerId="ADAL" clId="{B27C2AB0-6E6F-4507-9BBA-84CD93A8B44E}" dt="2023-08-22T10:13:14.515" v="19491" actId="12789"/>
          <ac:grpSpMkLst>
            <pc:docMk/>
            <pc:sldMk cId="593384726" sldId="536"/>
            <ac:grpSpMk id="31" creationId="{58E299E1-29D4-6E3A-FC5C-D6C9D6DDCFBF}"/>
          </ac:grpSpMkLst>
        </pc:grpChg>
        <pc:grpChg chg="add mod">
          <ac:chgData name="Minh Tran" userId="59ade502-7af3-4e1d-b883-7a9e2f25f753" providerId="ADAL" clId="{B27C2AB0-6E6F-4507-9BBA-84CD93A8B44E}" dt="2023-08-22T10:13:14.515" v="19491" actId="12789"/>
          <ac:grpSpMkLst>
            <pc:docMk/>
            <pc:sldMk cId="593384726" sldId="536"/>
            <ac:grpSpMk id="39" creationId="{C36CD4CD-2D9B-8FFE-38F2-5DF49526BD44}"/>
          </ac:grpSpMkLst>
        </pc:grpChg>
        <pc:grpChg chg="add mod">
          <ac:chgData name="Minh Tran" userId="59ade502-7af3-4e1d-b883-7a9e2f25f753" providerId="ADAL" clId="{B27C2AB0-6E6F-4507-9BBA-84CD93A8B44E}" dt="2023-08-22T10:13:14.515" v="19491" actId="12789"/>
          <ac:grpSpMkLst>
            <pc:docMk/>
            <pc:sldMk cId="593384726" sldId="536"/>
            <ac:grpSpMk id="40" creationId="{B78A1F83-F174-A910-67A6-D9901E2D8AEB}"/>
          </ac:grpSpMkLst>
        </pc:grpChg>
        <pc:picChg chg="add mod topLvl">
          <ac:chgData name="Minh Tran" userId="59ade502-7af3-4e1d-b883-7a9e2f25f753" providerId="ADAL" clId="{B27C2AB0-6E6F-4507-9BBA-84CD93A8B44E}" dt="2023-08-22T10:13:14.515" v="19491" actId="12789"/>
          <ac:picMkLst>
            <pc:docMk/>
            <pc:sldMk cId="593384726" sldId="536"/>
            <ac:picMk id="7" creationId="{3E42631D-37E2-503F-3B1C-DEAF7DC9377F}"/>
          </ac:picMkLst>
        </pc:picChg>
        <pc:picChg chg="add mod topLvl">
          <ac:chgData name="Minh Tran" userId="59ade502-7af3-4e1d-b883-7a9e2f25f753" providerId="ADAL" clId="{B27C2AB0-6E6F-4507-9BBA-84CD93A8B44E}" dt="2023-08-22T10:13:14.515" v="19491" actId="12789"/>
          <ac:picMkLst>
            <pc:docMk/>
            <pc:sldMk cId="593384726" sldId="536"/>
            <ac:picMk id="8" creationId="{F3D41BA7-450A-0FA7-979B-9BC8AF0877DF}"/>
          </ac:picMkLst>
        </pc:picChg>
        <pc:picChg chg="add mod topLvl">
          <ac:chgData name="Minh Tran" userId="59ade502-7af3-4e1d-b883-7a9e2f25f753" providerId="ADAL" clId="{B27C2AB0-6E6F-4507-9BBA-84CD93A8B44E}" dt="2023-08-22T10:13:14.515" v="19491" actId="12789"/>
          <ac:picMkLst>
            <pc:docMk/>
            <pc:sldMk cId="593384726" sldId="536"/>
            <ac:picMk id="9" creationId="{E0DEE140-9121-D3BF-9B87-4E871730208D}"/>
          </ac:picMkLst>
        </pc:picChg>
        <pc:picChg chg="add mod topLvl">
          <ac:chgData name="Minh Tran" userId="59ade502-7af3-4e1d-b883-7a9e2f25f753" providerId="ADAL" clId="{B27C2AB0-6E6F-4507-9BBA-84CD93A8B44E}" dt="2023-08-22T10:13:14.515" v="19491" actId="12789"/>
          <ac:picMkLst>
            <pc:docMk/>
            <pc:sldMk cId="593384726" sldId="536"/>
            <ac:picMk id="10" creationId="{9870A090-544E-9E8F-D0B3-7AC1B18E8D56}"/>
          </ac:picMkLst>
        </pc:picChg>
        <pc:picChg chg="mod topLvl">
          <ac:chgData name="Minh Tran" userId="59ade502-7af3-4e1d-b883-7a9e2f25f753" providerId="ADAL" clId="{B27C2AB0-6E6F-4507-9BBA-84CD93A8B44E}" dt="2023-08-22T10:13:14.515" v="19491" actId="12789"/>
          <ac:picMkLst>
            <pc:docMk/>
            <pc:sldMk cId="593384726" sldId="536"/>
            <ac:picMk id="26" creationId="{100DF12D-3279-1F65-E123-A3AB12A04156}"/>
          </ac:picMkLst>
        </pc:picChg>
        <pc:picChg chg="mod topLvl">
          <ac:chgData name="Minh Tran" userId="59ade502-7af3-4e1d-b883-7a9e2f25f753" providerId="ADAL" clId="{B27C2AB0-6E6F-4507-9BBA-84CD93A8B44E}" dt="2023-08-22T10:13:14.515" v="19491" actId="12789"/>
          <ac:picMkLst>
            <pc:docMk/>
            <pc:sldMk cId="593384726" sldId="536"/>
            <ac:picMk id="27" creationId="{448F6BB7-3AF8-7230-C729-F5A9987466C5}"/>
          </ac:picMkLst>
        </pc:picChg>
        <pc:picChg chg="mod topLvl">
          <ac:chgData name="Minh Tran" userId="59ade502-7af3-4e1d-b883-7a9e2f25f753" providerId="ADAL" clId="{B27C2AB0-6E6F-4507-9BBA-84CD93A8B44E}" dt="2023-08-22T10:13:14.515" v="19491" actId="12789"/>
          <ac:picMkLst>
            <pc:docMk/>
            <pc:sldMk cId="593384726" sldId="536"/>
            <ac:picMk id="28" creationId="{430C2191-9C72-DA00-6FF0-A55E98AC24D8}"/>
          </ac:picMkLst>
        </pc:picChg>
        <pc:picChg chg="del mod topLvl">
          <ac:chgData name="Minh Tran" userId="59ade502-7af3-4e1d-b883-7a9e2f25f753" providerId="ADAL" clId="{B27C2AB0-6E6F-4507-9BBA-84CD93A8B44E}" dt="2023-08-22T09:21:40.489" v="19341" actId="478"/>
          <ac:picMkLst>
            <pc:docMk/>
            <pc:sldMk cId="593384726" sldId="536"/>
            <ac:picMk id="29" creationId="{02E0988F-65B0-3DBA-F917-BD5D9F3CB755}"/>
          </ac:picMkLst>
        </pc:picChg>
        <pc:picChg chg="add mod">
          <ac:chgData name="Minh Tran" userId="59ade502-7af3-4e1d-b883-7a9e2f25f753" providerId="ADAL" clId="{B27C2AB0-6E6F-4507-9BBA-84CD93A8B44E}" dt="2023-08-22T10:13:14.515" v="19491" actId="12789"/>
          <ac:picMkLst>
            <pc:docMk/>
            <pc:sldMk cId="593384726" sldId="536"/>
            <ac:picMk id="34" creationId="{A70AABB8-0841-C0EF-83E7-99514368D649}"/>
          </ac:picMkLst>
        </pc:picChg>
        <pc:picChg chg="add mod">
          <ac:chgData name="Minh Tran" userId="59ade502-7af3-4e1d-b883-7a9e2f25f753" providerId="ADAL" clId="{B27C2AB0-6E6F-4507-9BBA-84CD93A8B44E}" dt="2023-08-22T10:13:14.515" v="19491" actId="12789"/>
          <ac:picMkLst>
            <pc:docMk/>
            <pc:sldMk cId="593384726" sldId="536"/>
            <ac:picMk id="35" creationId="{BEA54B99-7AD8-B1FF-E21D-D47C5D6F5D49}"/>
          </ac:picMkLst>
        </pc:picChg>
        <pc:cxnChg chg="add mod topLvl">
          <ac:chgData name="Minh Tran" userId="59ade502-7af3-4e1d-b883-7a9e2f25f753" providerId="ADAL" clId="{B27C2AB0-6E6F-4507-9BBA-84CD93A8B44E}" dt="2023-08-22T10:13:14.515" v="19491" actId="12789"/>
          <ac:cxnSpMkLst>
            <pc:docMk/>
            <pc:sldMk cId="593384726" sldId="536"/>
            <ac:cxnSpMk id="18" creationId="{5A812054-FA1F-8903-8366-F1E1037E2288}"/>
          </ac:cxnSpMkLst>
        </pc:cxnChg>
        <pc:cxnChg chg="del mod topLvl">
          <ac:chgData name="Minh Tran" userId="59ade502-7af3-4e1d-b883-7a9e2f25f753" providerId="ADAL" clId="{B27C2AB0-6E6F-4507-9BBA-84CD93A8B44E}" dt="2023-08-22T09:27:52.645" v="19458" actId="478"/>
          <ac:cxnSpMkLst>
            <pc:docMk/>
            <pc:sldMk cId="593384726" sldId="536"/>
            <ac:cxnSpMk id="30" creationId="{A7AE3F1E-849A-E830-AF02-E72005C58F45}"/>
          </ac:cxnSpMkLst>
        </pc:cxnChg>
        <pc:cxnChg chg="add mod">
          <ac:chgData name="Minh Tran" userId="59ade502-7af3-4e1d-b883-7a9e2f25f753" providerId="ADAL" clId="{B27C2AB0-6E6F-4507-9BBA-84CD93A8B44E}" dt="2023-08-22T10:13:14.515" v="19491" actId="12789"/>
          <ac:cxnSpMkLst>
            <pc:docMk/>
            <pc:sldMk cId="593384726" sldId="536"/>
            <ac:cxnSpMk id="36" creationId="{EB32C657-6987-3BDD-29ED-0A55E3DAD23A}"/>
          </ac:cxnSpMkLst>
        </pc:cxnChg>
      </pc:sldChg>
      <pc:sldChg chg="addSp delSp modSp add mod modTransition">
        <pc:chgData name="Minh Tran" userId="59ade502-7af3-4e1d-b883-7a9e2f25f753" providerId="ADAL" clId="{B27C2AB0-6E6F-4507-9BBA-84CD93A8B44E}" dt="2023-08-22T16:34:44.725" v="20529"/>
        <pc:sldMkLst>
          <pc:docMk/>
          <pc:sldMk cId="760650840" sldId="537"/>
        </pc:sldMkLst>
        <pc:spChg chg="mod">
          <ac:chgData name="Minh Tran" userId="59ade502-7af3-4e1d-b883-7a9e2f25f753" providerId="ADAL" clId="{B27C2AB0-6E6F-4507-9BBA-84CD93A8B44E}" dt="2023-08-22T10:13:59.002" v="19497"/>
          <ac:spMkLst>
            <pc:docMk/>
            <pc:sldMk cId="760650840" sldId="537"/>
            <ac:spMk id="6" creationId="{5DF65334-84F5-D53C-E3CD-F75E1CF2DE8F}"/>
          </ac:spMkLst>
        </pc:spChg>
        <pc:spChg chg="add mod">
          <ac:chgData name="Minh Tran" userId="59ade502-7af3-4e1d-b883-7a9e2f25f753" providerId="ADAL" clId="{B27C2AB0-6E6F-4507-9BBA-84CD93A8B44E}" dt="2023-08-22T10:17:48.096" v="19531"/>
          <ac:spMkLst>
            <pc:docMk/>
            <pc:sldMk cId="760650840" sldId="537"/>
            <ac:spMk id="12" creationId="{5E0DDE95-A4D1-3691-1A09-A3B046B18C32}"/>
          </ac:spMkLst>
        </pc:spChg>
        <pc:spChg chg="mod topLvl">
          <ac:chgData name="Minh Tran" userId="59ade502-7af3-4e1d-b883-7a9e2f25f753" providerId="ADAL" clId="{B27C2AB0-6E6F-4507-9BBA-84CD93A8B44E}" dt="2023-08-22T11:09:07.482" v="19612" actId="164"/>
          <ac:spMkLst>
            <pc:docMk/>
            <pc:sldMk cId="760650840" sldId="537"/>
            <ac:spMk id="14" creationId="{53A376DD-E7B0-6105-788F-F4C456AD8555}"/>
          </ac:spMkLst>
        </pc:spChg>
        <pc:spChg chg="mod">
          <ac:chgData name="Minh Tran" userId="59ade502-7af3-4e1d-b883-7a9e2f25f753" providerId="ADAL" clId="{B27C2AB0-6E6F-4507-9BBA-84CD93A8B44E}" dt="2023-08-22T10:30:59.523" v="19600" actId="20577"/>
          <ac:spMkLst>
            <pc:docMk/>
            <pc:sldMk cId="760650840" sldId="537"/>
            <ac:spMk id="15" creationId="{08FCCAAD-1DA2-2D56-0561-F3AF1ACDF322}"/>
          </ac:spMkLst>
        </pc:spChg>
        <pc:spChg chg="mod topLvl">
          <ac:chgData name="Minh Tran" userId="59ade502-7af3-4e1d-b883-7a9e2f25f753" providerId="ADAL" clId="{B27C2AB0-6E6F-4507-9BBA-84CD93A8B44E}" dt="2023-08-22T10:17:08.666" v="19527" actId="164"/>
          <ac:spMkLst>
            <pc:docMk/>
            <pc:sldMk cId="760650840" sldId="537"/>
            <ac:spMk id="16" creationId="{F700423F-9C19-8A0E-E526-34BC11F9ACE0}"/>
          </ac:spMkLst>
        </pc:spChg>
        <pc:spChg chg="mod">
          <ac:chgData name="Minh Tran" userId="59ade502-7af3-4e1d-b883-7a9e2f25f753" providerId="ADAL" clId="{B27C2AB0-6E6F-4507-9BBA-84CD93A8B44E}" dt="2023-08-22T10:16:33.101" v="19522" actId="165"/>
          <ac:spMkLst>
            <pc:docMk/>
            <pc:sldMk cId="760650840" sldId="537"/>
            <ac:spMk id="21" creationId="{BD2A77BA-B2F3-40F1-23A2-BDA90D3E90C8}"/>
          </ac:spMkLst>
        </pc:spChg>
        <pc:spChg chg="del mod topLvl">
          <ac:chgData name="Minh Tran" userId="59ade502-7af3-4e1d-b883-7a9e2f25f753" providerId="ADAL" clId="{B27C2AB0-6E6F-4507-9BBA-84CD93A8B44E}" dt="2023-08-22T10:19:19.967" v="19561" actId="478"/>
          <ac:spMkLst>
            <pc:docMk/>
            <pc:sldMk cId="760650840" sldId="537"/>
            <ac:spMk id="29" creationId="{901BCA2A-2573-C6A3-31BE-3E2F727A855F}"/>
          </ac:spMkLst>
        </pc:spChg>
        <pc:spChg chg="mod topLvl">
          <ac:chgData name="Minh Tran" userId="59ade502-7af3-4e1d-b883-7a9e2f25f753" providerId="ADAL" clId="{B27C2AB0-6E6F-4507-9BBA-84CD93A8B44E}" dt="2023-08-22T10:17:08.666" v="19527" actId="164"/>
          <ac:spMkLst>
            <pc:docMk/>
            <pc:sldMk cId="760650840" sldId="537"/>
            <ac:spMk id="37" creationId="{F6B4A49F-3EEA-D48C-6741-D342800D4A70}"/>
          </ac:spMkLst>
        </pc:spChg>
        <pc:spChg chg="mod topLvl">
          <ac:chgData name="Minh Tran" userId="59ade502-7af3-4e1d-b883-7a9e2f25f753" providerId="ADAL" clId="{B27C2AB0-6E6F-4507-9BBA-84CD93A8B44E}" dt="2023-08-22T11:09:07.482" v="19612" actId="164"/>
          <ac:spMkLst>
            <pc:docMk/>
            <pc:sldMk cId="760650840" sldId="537"/>
            <ac:spMk id="41" creationId="{F7871095-AC7A-9ADA-25AB-FDAE547CE372}"/>
          </ac:spMkLst>
        </pc:spChg>
        <pc:spChg chg="mod topLvl">
          <ac:chgData name="Minh Tran" userId="59ade502-7af3-4e1d-b883-7a9e2f25f753" providerId="ADAL" clId="{B27C2AB0-6E6F-4507-9BBA-84CD93A8B44E}" dt="2023-08-22T11:19:40.635" v="19923" actId="6549"/>
          <ac:spMkLst>
            <pc:docMk/>
            <pc:sldMk cId="760650840" sldId="537"/>
            <ac:spMk id="42" creationId="{10268B70-9FA6-CD56-3FAB-233375B948B6}"/>
          </ac:spMkLst>
        </pc:spChg>
        <pc:grpChg chg="add mod">
          <ac:chgData name="Minh Tran" userId="59ade502-7af3-4e1d-b883-7a9e2f25f753" providerId="ADAL" clId="{B27C2AB0-6E6F-4507-9BBA-84CD93A8B44E}" dt="2023-08-22T10:17:08.666" v="19527" actId="164"/>
          <ac:grpSpMkLst>
            <pc:docMk/>
            <pc:sldMk cId="760650840" sldId="537"/>
            <ac:grpSpMk id="11" creationId="{30F727DE-43E5-0CCB-B929-5E1EDE3E54CE}"/>
          </ac:grpSpMkLst>
        </pc:grpChg>
        <pc:grpChg chg="add del mod">
          <ac:chgData name="Minh Tran" userId="59ade502-7af3-4e1d-b883-7a9e2f25f753" providerId="ADAL" clId="{B27C2AB0-6E6F-4507-9BBA-84CD93A8B44E}" dt="2023-08-22T10:18:04.399" v="19532" actId="165"/>
          <ac:grpSpMkLst>
            <pc:docMk/>
            <pc:sldMk cId="760650840" sldId="537"/>
            <ac:grpSpMk id="13" creationId="{C694E97A-E54A-4D8F-5525-6A2FF1EAAD31}"/>
          </ac:grpSpMkLst>
        </pc:grpChg>
        <pc:grpChg chg="mod topLvl">
          <ac:chgData name="Minh Tran" userId="59ade502-7af3-4e1d-b883-7a9e2f25f753" providerId="ADAL" clId="{B27C2AB0-6E6F-4507-9BBA-84CD93A8B44E}" dt="2023-08-22T10:17:08.666" v="19527" actId="164"/>
          <ac:grpSpMkLst>
            <pc:docMk/>
            <pc:sldMk cId="760650840" sldId="537"/>
            <ac:grpSpMk id="22" creationId="{882FCC44-85A4-936E-A9BB-6212844D249E}"/>
          </ac:grpSpMkLst>
        </pc:grpChg>
        <pc:grpChg chg="del mod topLvl">
          <ac:chgData name="Minh Tran" userId="59ade502-7af3-4e1d-b883-7a9e2f25f753" providerId="ADAL" clId="{B27C2AB0-6E6F-4507-9BBA-84CD93A8B44E}" dt="2023-08-22T10:18:13.893" v="19533" actId="165"/>
          <ac:grpSpMkLst>
            <pc:docMk/>
            <pc:sldMk cId="760650840" sldId="537"/>
            <ac:grpSpMk id="24" creationId="{AF05876B-87FC-7025-89E8-429457DE282F}"/>
          </ac:grpSpMkLst>
        </pc:grpChg>
        <pc:grpChg chg="del">
          <ac:chgData name="Minh Tran" userId="59ade502-7af3-4e1d-b883-7a9e2f25f753" providerId="ADAL" clId="{B27C2AB0-6E6F-4507-9BBA-84CD93A8B44E}" dt="2023-08-22T10:16:33.101" v="19522" actId="165"/>
          <ac:grpSpMkLst>
            <pc:docMk/>
            <pc:sldMk cId="760650840" sldId="537"/>
            <ac:grpSpMk id="39" creationId="{C36CD4CD-2D9B-8FFE-38F2-5DF49526BD44}"/>
          </ac:grpSpMkLst>
        </pc:grpChg>
        <pc:grpChg chg="del">
          <ac:chgData name="Minh Tran" userId="59ade502-7af3-4e1d-b883-7a9e2f25f753" providerId="ADAL" clId="{B27C2AB0-6E6F-4507-9BBA-84CD93A8B44E}" dt="2023-08-22T10:17:14.501" v="19528" actId="478"/>
          <ac:grpSpMkLst>
            <pc:docMk/>
            <pc:sldMk cId="760650840" sldId="537"/>
            <ac:grpSpMk id="40" creationId="{B78A1F83-F174-A910-67A6-D9901E2D8AEB}"/>
          </ac:grpSpMkLst>
        </pc:grpChg>
        <pc:grpChg chg="add mod">
          <ac:chgData name="Minh Tran" userId="59ade502-7af3-4e1d-b883-7a9e2f25f753" providerId="ADAL" clId="{B27C2AB0-6E6F-4507-9BBA-84CD93A8B44E}" dt="2023-08-22T11:09:07.482" v="19612" actId="164"/>
          <ac:grpSpMkLst>
            <pc:docMk/>
            <pc:sldMk cId="760650840" sldId="537"/>
            <ac:grpSpMk id="45" creationId="{1196692C-CB38-C847-E528-8461C05ADBC6}"/>
          </ac:grpSpMkLst>
        </pc:grpChg>
        <pc:picChg chg="add mod">
          <ac:chgData name="Minh Tran" userId="59ade502-7af3-4e1d-b883-7a9e2f25f753" providerId="ADAL" clId="{B27C2AB0-6E6F-4507-9BBA-84CD93A8B44E}" dt="2023-08-22T10:17:08.666" v="19527" actId="164"/>
          <ac:picMkLst>
            <pc:docMk/>
            <pc:sldMk cId="760650840" sldId="537"/>
            <ac:picMk id="3" creationId="{D86378DF-7747-A419-5E2B-9B73E5DE2D81}"/>
          </ac:picMkLst>
        </pc:picChg>
        <pc:picChg chg="mod topLvl">
          <ac:chgData name="Minh Tran" userId="59ade502-7af3-4e1d-b883-7a9e2f25f753" providerId="ADAL" clId="{B27C2AB0-6E6F-4507-9BBA-84CD93A8B44E}" dt="2023-08-22T10:17:08.666" v="19527" actId="164"/>
          <ac:picMkLst>
            <pc:docMk/>
            <pc:sldMk cId="760650840" sldId="537"/>
            <ac:picMk id="7" creationId="{3E42631D-37E2-503F-3B1C-DEAF7DC9377F}"/>
          </ac:picMkLst>
        </pc:picChg>
        <pc:picChg chg="mod topLvl">
          <ac:chgData name="Minh Tran" userId="59ade502-7af3-4e1d-b883-7a9e2f25f753" providerId="ADAL" clId="{B27C2AB0-6E6F-4507-9BBA-84CD93A8B44E}" dt="2023-08-22T10:17:08.666" v="19527" actId="164"/>
          <ac:picMkLst>
            <pc:docMk/>
            <pc:sldMk cId="760650840" sldId="537"/>
            <ac:picMk id="8" creationId="{F3D41BA7-450A-0FA7-979B-9BC8AF0877DF}"/>
          </ac:picMkLst>
        </pc:picChg>
        <pc:picChg chg="del mod topLvl">
          <ac:chgData name="Minh Tran" userId="59ade502-7af3-4e1d-b883-7a9e2f25f753" providerId="ADAL" clId="{B27C2AB0-6E6F-4507-9BBA-84CD93A8B44E}" dt="2023-08-22T10:16:35.753" v="19523" actId="478"/>
          <ac:picMkLst>
            <pc:docMk/>
            <pc:sldMk cId="760650840" sldId="537"/>
            <ac:picMk id="9" creationId="{E0DEE140-9121-D3BF-9B87-4E871730208D}"/>
          </ac:picMkLst>
        </pc:picChg>
        <pc:picChg chg="mod topLvl">
          <ac:chgData name="Minh Tran" userId="59ade502-7af3-4e1d-b883-7a9e2f25f753" providerId="ADAL" clId="{B27C2AB0-6E6F-4507-9BBA-84CD93A8B44E}" dt="2023-08-22T10:17:08.666" v="19527" actId="164"/>
          <ac:picMkLst>
            <pc:docMk/>
            <pc:sldMk cId="760650840" sldId="537"/>
            <ac:picMk id="10" creationId="{9870A090-544E-9E8F-D0B3-7AC1B18E8D56}"/>
          </ac:picMkLst>
        </pc:picChg>
        <pc:picChg chg="mod topLvl">
          <ac:chgData name="Minh Tran" userId="59ade502-7af3-4e1d-b883-7a9e2f25f753" providerId="ADAL" clId="{B27C2AB0-6E6F-4507-9BBA-84CD93A8B44E}" dt="2023-08-22T11:09:07.482" v="19612" actId="164"/>
          <ac:picMkLst>
            <pc:docMk/>
            <pc:sldMk cId="760650840" sldId="537"/>
            <ac:picMk id="17" creationId="{493AA259-F2A5-F691-E48F-1548D58C3C7D}"/>
          </ac:picMkLst>
        </pc:picChg>
        <pc:picChg chg="del mod topLvl">
          <ac:chgData name="Minh Tran" userId="59ade502-7af3-4e1d-b883-7a9e2f25f753" providerId="ADAL" clId="{B27C2AB0-6E6F-4507-9BBA-84CD93A8B44E}" dt="2023-08-22T10:19:26.539" v="19563" actId="478"/>
          <ac:picMkLst>
            <pc:docMk/>
            <pc:sldMk cId="760650840" sldId="537"/>
            <ac:picMk id="19" creationId="{95D310E1-BCDA-B175-5DA4-2082809D8030}"/>
          </ac:picMkLst>
        </pc:picChg>
        <pc:picChg chg="del mod topLvl">
          <ac:chgData name="Minh Tran" userId="59ade502-7af3-4e1d-b883-7a9e2f25f753" providerId="ADAL" clId="{B27C2AB0-6E6F-4507-9BBA-84CD93A8B44E}" dt="2023-08-22T10:19:19.967" v="19561" actId="478"/>
          <ac:picMkLst>
            <pc:docMk/>
            <pc:sldMk cId="760650840" sldId="537"/>
            <ac:picMk id="20" creationId="{AC1791A4-55F6-98D0-53FB-1478380600EE}"/>
          </ac:picMkLst>
        </pc:picChg>
        <pc:picChg chg="del mod topLvl">
          <ac:chgData name="Minh Tran" userId="59ade502-7af3-4e1d-b883-7a9e2f25f753" providerId="ADAL" clId="{B27C2AB0-6E6F-4507-9BBA-84CD93A8B44E}" dt="2023-08-22T10:19:19.967" v="19561" actId="478"/>
          <ac:picMkLst>
            <pc:docMk/>
            <pc:sldMk cId="760650840" sldId="537"/>
            <ac:picMk id="30" creationId="{06087CFA-BDAE-BC7F-3838-547209C1E201}"/>
          </ac:picMkLst>
        </pc:picChg>
        <pc:picChg chg="add mod">
          <ac:chgData name="Minh Tran" userId="59ade502-7af3-4e1d-b883-7a9e2f25f753" providerId="ADAL" clId="{B27C2AB0-6E6F-4507-9BBA-84CD93A8B44E}" dt="2023-08-22T11:09:07.482" v="19612" actId="164"/>
          <ac:picMkLst>
            <pc:docMk/>
            <pc:sldMk cId="760650840" sldId="537"/>
            <ac:picMk id="43" creationId="{0BA55626-C32B-16D3-DB30-34B5FF13A844}"/>
          </ac:picMkLst>
        </pc:picChg>
        <pc:picChg chg="add mod">
          <ac:chgData name="Minh Tran" userId="59ade502-7af3-4e1d-b883-7a9e2f25f753" providerId="ADAL" clId="{B27C2AB0-6E6F-4507-9BBA-84CD93A8B44E}" dt="2023-08-22T11:09:07.482" v="19612" actId="164"/>
          <ac:picMkLst>
            <pc:docMk/>
            <pc:sldMk cId="760650840" sldId="537"/>
            <ac:picMk id="44" creationId="{884DD554-4BE5-CEDA-61FB-22FCA2395692}"/>
          </ac:picMkLst>
        </pc:picChg>
        <pc:cxnChg chg="mod topLvl">
          <ac:chgData name="Minh Tran" userId="59ade502-7af3-4e1d-b883-7a9e2f25f753" providerId="ADAL" clId="{B27C2AB0-6E6F-4507-9BBA-84CD93A8B44E}" dt="2023-08-22T10:17:08.666" v="19527" actId="164"/>
          <ac:cxnSpMkLst>
            <pc:docMk/>
            <pc:sldMk cId="760650840" sldId="537"/>
            <ac:cxnSpMk id="18" creationId="{5A812054-FA1F-8903-8366-F1E1037E2288}"/>
          </ac:cxnSpMkLst>
        </pc:cxnChg>
        <pc:cxnChg chg="del mod topLvl">
          <ac:chgData name="Minh Tran" userId="59ade502-7af3-4e1d-b883-7a9e2f25f753" providerId="ADAL" clId="{B27C2AB0-6E6F-4507-9BBA-84CD93A8B44E}" dt="2023-08-22T10:19:21.946" v="19562" actId="478"/>
          <ac:cxnSpMkLst>
            <pc:docMk/>
            <pc:sldMk cId="760650840" sldId="537"/>
            <ac:cxnSpMk id="23" creationId="{D36730A1-845E-797B-233C-8DE0A0342E2B}"/>
          </ac:cxnSpMkLst>
        </pc:cxnChg>
      </pc:sldChg>
      <pc:sldChg chg="addSp delSp modSp add mod modTransition">
        <pc:chgData name="Minh Tran" userId="59ade502-7af3-4e1d-b883-7a9e2f25f753" providerId="ADAL" clId="{B27C2AB0-6E6F-4507-9BBA-84CD93A8B44E}" dt="2023-08-22T16:34:44.725" v="20529"/>
        <pc:sldMkLst>
          <pc:docMk/>
          <pc:sldMk cId="3901370645" sldId="538"/>
        </pc:sldMkLst>
        <pc:spChg chg="mod">
          <ac:chgData name="Minh Tran" userId="59ade502-7af3-4e1d-b883-7a9e2f25f753" providerId="ADAL" clId="{B27C2AB0-6E6F-4507-9BBA-84CD93A8B44E}" dt="2023-08-22T10:25:57.604" v="19572"/>
          <ac:spMkLst>
            <pc:docMk/>
            <pc:sldMk cId="3901370645" sldId="538"/>
            <ac:spMk id="6" creationId="{5DF65334-84F5-D53C-E3CD-F75E1CF2DE8F}"/>
          </ac:spMkLst>
        </pc:spChg>
        <pc:spChg chg="mod">
          <ac:chgData name="Minh Tran" userId="59ade502-7af3-4e1d-b883-7a9e2f25f753" providerId="ADAL" clId="{B27C2AB0-6E6F-4507-9BBA-84CD93A8B44E}" dt="2023-08-22T11:10:15.884" v="19617" actId="165"/>
          <ac:spMkLst>
            <pc:docMk/>
            <pc:sldMk cId="3901370645" sldId="538"/>
            <ac:spMk id="15" creationId="{08FCCAAD-1DA2-2D56-0561-F3AF1ACDF322}"/>
          </ac:spMkLst>
        </pc:spChg>
        <pc:spChg chg="mod topLvl">
          <ac:chgData name="Minh Tran" userId="59ade502-7af3-4e1d-b883-7a9e2f25f753" providerId="ADAL" clId="{B27C2AB0-6E6F-4507-9BBA-84CD93A8B44E}" dt="2023-08-22T11:20:22.104" v="19925" actId="164"/>
          <ac:spMkLst>
            <pc:docMk/>
            <pc:sldMk cId="3901370645" sldId="538"/>
            <ac:spMk id="16" creationId="{F700423F-9C19-8A0E-E526-34BC11F9ACE0}"/>
          </ac:spMkLst>
        </pc:spChg>
        <pc:spChg chg="mod">
          <ac:chgData name="Minh Tran" userId="59ade502-7af3-4e1d-b883-7a9e2f25f753" providerId="ADAL" clId="{B27C2AB0-6E6F-4507-9BBA-84CD93A8B44E}" dt="2023-08-22T11:10:15.884" v="19617" actId="165"/>
          <ac:spMkLst>
            <pc:docMk/>
            <pc:sldMk cId="3901370645" sldId="538"/>
            <ac:spMk id="21" creationId="{BD2A77BA-B2F3-40F1-23A2-BDA90D3E90C8}"/>
          </ac:spMkLst>
        </pc:spChg>
        <pc:spChg chg="mod topLvl">
          <ac:chgData name="Minh Tran" userId="59ade502-7af3-4e1d-b883-7a9e2f25f753" providerId="ADAL" clId="{B27C2AB0-6E6F-4507-9BBA-84CD93A8B44E}" dt="2023-08-22T15:56:57.704" v="20128" actId="1037"/>
          <ac:spMkLst>
            <pc:docMk/>
            <pc:sldMk cId="3901370645" sldId="538"/>
            <ac:spMk id="25" creationId="{CED8D9CA-4004-1A0A-7842-C8A31BCDE39F}"/>
          </ac:spMkLst>
        </pc:spChg>
        <pc:spChg chg="mod">
          <ac:chgData name="Minh Tran" userId="59ade502-7af3-4e1d-b883-7a9e2f25f753" providerId="ADAL" clId="{B27C2AB0-6E6F-4507-9BBA-84CD93A8B44E}" dt="2023-08-22T15:56:57.704" v="20128" actId="1037"/>
          <ac:spMkLst>
            <pc:docMk/>
            <pc:sldMk cId="3901370645" sldId="538"/>
            <ac:spMk id="32" creationId="{B8E67A62-2844-6A24-ED46-69CBF0F9AB56}"/>
          </ac:spMkLst>
        </pc:spChg>
        <pc:spChg chg="mod">
          <ac:chgData name="Minh Tran" userId="59ade502-7af3-4e1d-b883-7a9e2f25f753" providerId="ADAL" clId="{B27C2AB0-6E6F-4507-9BBA-84CD93A8B44E}" dt="2023-08-22T15:56:57.704" v="20128" actId="1037"/>
          <ac:spMkLst>
            <pc:docMk/>
            <pc:sldMk cId="3901370645" sldId="538"/>
            <ac:spMk id="33" creationId="{CA050097-635E-70DC-D47B-BC51BC71B016}"/>
          </ac:spMkLst>
        </pc:spChg>
        <pc:spChg chg="mod topLvl">
          <ac:chgData name="Minh Tran" userId="59ade502-7af3-4e1d-b883-7a9e2f25f753" providerId="ADAL" clId="{B27C2AB0-6E6F-4507-9BBA-84CD93A8B44E}" dt="2023-08-22T11:20:22.104" v="19925" actId="164"/>
          <ac:spMkLst>
            <pc:docMk/>
            <pc:sldMk cId="3901370645" sldId="538"/>
            <ac:spMk id="37" creationId="{F6B4A49F-3EEA-D48C-6741-D342800D4A70}"/>
          </ac:spMkLst>
        </pc:spChg>
        <pc:spChg chg="mod topLvl">
          <ac:chgData name="Minh Tran" userId="59ade502-7af3-4e1d-b883-7a9e2f25f753" providerId="ADAL" clId="{B27C2AB0-6E6F-4507-9BBA-84CD93A8B44E}" dt="2023-08-22T15:56:57.704" v="20128" actId="1037"/>
          <ac:spMkLst>
            <pc:docMk/>
            <pc:sldMk cId="3901370645" sldId="538"/>
            <ac:spMk id="38" creationId="{AB5CF2BE-A5CA-A004-938E-DED116EC2B31}"/>
          </ac:spMkLst>
        </pc:spChg>
        <pc:grpChg chg="add mod">
          <ac:chgData name="Minh Tran" userId="59ade502-7af3-4e1d-b883-7a9e2f25f753" providerId="ADAL" clId="{B27C2AB0-6E6F-4507-9BBA-84CD93A8B44E}" dt="2023-08-22T15:56:57.704" v="20128" actId="1037"/>
          <ac:grpSpMkLst>
            <pc:docMk/>
            <pc:sldMk cId="3901370645" sldId="538"/>
            <ac:grpSpMk id="14" creationId="{B07988B0-2DAC-98CF-B033-31F1D222C267}"/>
          </ac:grpSpMkLst>
        </pc:grpChg>
        <pc:grpChg chg="add mod">
          <ac:chgData name="Minh Tran" userId="59ade502-7af3-4e1d-b883-7a9e2f25f753" providerId="ADAL" clId="{B27C2AB0-6E6F-4507-9BBA-84CD93A8B44E}" dt="2023-08-22T11:20:22.104" v="19925" actId="164"/>
          <ac:grpSpMkLst>
            <pc:docMk/>
            <pc:sldMk cId="3901370645" sldId="538"/>
            <ac:grpSpMk id="17" creationId="{AC57949C-A24F-98A3-A8CE-BB13338F0355}"/>
          </ac:grpSpMkLst>
        </pc:grpChg>
        <pc:grpChg chg="mod topLvl">
          <ac:chgData name="Minh Tran" userId="59ade502-7af3-4e1d-b883-7a9e2f25f753" providerId="ADAL" clId="{B27C2AB0-6E6F-4507-9BBA-84CD93A8B44E}" dt="2023-08-22T11:20:22.104" v="19925" actId="164"/>
          <ac:grpSpMkLst>
            <pc:docMk/>
            <pc:sldMk cId="3901370645" sldId="538"/>
            <ac:grpSpMk id="22" creationId="{882FCC44-85A4-936E-A9BB-6212844D249E}"/>
          </ac:grpSpMkLst>
        </pc:grpChg>
        <pc:grpChg chg="mod topLvl">
          <ac:chgData name="Minh Tran" userId="59ade502-7af3-4e1d-b883-7a9e2f25f753" providerId="ADAL" clId="{B27C2AB0-6E6F-4507-9BBA-84CD93A8B44E}" dt="2023-08-22T15:56:57.704" v="20128" actId="1037"/>
          <ac:grpSpMkLst>
            <pc:docMk/>
            <pc:sldMk cId="3901370645" sldId="538"/>
            <ac:grpSpMk id="31" creationId="{58E299E1-29D4-6E3A-FC5C-D6C9D6DDCFBF}"/>
          </ac:grpSpMkLst>
        </pc:grpChg>
        <pc:grpChg chg="del">
          <ac:chgData name="Minh Tran" userId="59ade502-7af3-4e1d-b883-7a9e2f25f753" providerId="ADAL" clId="{B27C2AB0-6E6F-4507-9BBA-84CD93A8B44E}" dt="2023-08-22T11:10:15.884" v="19617" actId="165"/>
          <ac:grpSpMkLst>
            <pc:docMk/>
            <pc:sldMk cId="3901370645" sldId="538"/>
            <ac:grpSpMk id="39" creationId="{C36CD4CD-2D9B-8FFE-38F2-5DF49526BD44}"/>
          </ac:grpSpMkLst>
        </pc:grpChg>
        <pc:grpChg chg="del">
          <ac:chgData name="Minh Tran" userId="59ade502-7af3-4e1d-b883-7a9e2f25f753" providerId="ADAL" clId="{B27C2AB0-6E6F-4507-9BBA-84CD93A8B44E}" dt="2023-08-22T11:11:25.494" v="19626" actId="165"/>
          <ac:grpSpMkLst>
            <pc:docMk/>
            <pc:sldMk cId="3901370645" sldId="538"/>
            <ac:grpSpMk id="40" creationId="{B78A1F83-F174-A910-67A6-D9901E2D8AEB}"/>
          </ac:grpSpMkLst>
        </pc:grpChg>
        <pc:picChg chg="add mod">
          <ac:chgData name="Minh Tran" userId="59ade502-7af3-4e1d-b883-7a9e2f25f753" providerId="ADAL" clId="{B27C2AB0-6E6F-4507-9BBA-84CD93A8B44E}" dt="2023-08-22T11:20:22.104" v="19925" actId="164"/>
          <ac:picMkLst>
            <pc:docMk/>
            <pc:sldMk cId="3901370645" sldId="538"/>
            <ac:picMk id="3" creationId="{CC674FDF-E0AF-045E-2267-94BC6DBDC9A1}"/>
          </ac:picMkLst>
        </pc:picChg>
        <pc:picChg chg="mod topLvl">
          <ac:chgData name="Minh Tran" userId="59ade502-7af3-4e1d-b883-7a9e2f25f753" providerId="ADAL" clId="{B27C2AB0-6E6F-4507-9BBA-84CD93A8B44E}" dt="2023-08-22T11:20:22.104" v="19925" actId="164"/>
          <ac:picMkLst>
            <pc:docMk/>
            <pc:sldMk cId="3901370645" sldId="538"/>
            <ac:picMk id="7" creationId="{3E42631D-37E2-503F-3B1C-DEAF7DC9377F}"/>
          </ac:picMkLst>
        </pc:picChg>
        <pc:picChg chg="del mod topLvl">
          <ac:chgData name="Minh Tran" userId="59ade502-7af3-4e1d-b883-7a9e2f25f753" providerId="ADAL" clId="{B27C2AB0-6E6F-4507-9BBA-84CD93A8B44E}" dt="2023-08-22T11:10:19.760" v="19618" actId="478"/>
          <ac:picMkLst>
            <pc:docMk/>
            <pc:sldMk cId="3901370645" sldId="538"/>
            <ac:picMk id="8" creationId="{F3D41BA7-450A-0FA7-979B-9BC8AF0877DF}"/>
          </ac:picMkLst>
        </pc:picChg>
        <pc:picChg chg="del mod topLvl">
          <ac:chgData name="Minh Tran" userId="59ade502-7af3-4e1d-b883-7a9e2f25f753" providerId="ADAL" clId="{B27C2AB0-6E6F-4507-9BBA-84CD93A8B44E}" dt="2023-08-22T11:10:19.760" v="19618" actId="478"/>
          <ac:picMkLst>
            <pc:docMk/>
            <pc:sldMk cId="3901370645" sldId="538"/>
            <ac:picMk id="9" creationId="{E0DEE140-9121-D3BF-9B87-4E871730208D}"/>
          </ac:picMkLst>
        </pc:picChg>
        <pc:picChg chg="del mod topLvl">
          <ac:chgData name="Minh Tran" userId="59ade502-7af3-4e1d-b883-7a9e2f25f753" providerId="ADAL" clId="{B27C2AB0-6E6F-4507-9BBA-84CD93A8B44E}" dt="2023-08-22T11:11:35.968" v="19628" actId="478"/>
          <ac:picMkLst>
            <pc:docMk/>
            <pc:sldMk cId="3901370645" sldId="538"/>
            <ac:picMk id="10" creationId="{9870A090-544E-9E8F-D0B3-7AC1B18E8D56}"/>
          </ac:picMkLst>
        </pc:picChg>
        <pc:picChg chg="add mod">
          <ac:chgData name="Minh Tran" userId="59ade502-7af3-4e1d-b883-7a9e2f25f753" providerId="ADAL" clId="{B27C2AB0-6E6F-4507-9BBA-84CD93A8B44E}" dt="2023-08-22T11:20:22.104" v="19925" actId="164"/>
          <ac:picMkLst>
            <pc:docMk/>
            <pc:sldMk cId="3901370645" sldId="538"/>
            <ac:picMk id="11" creationId="{FA119E37-1135-C87B-7B61-8F8FBFE69122}"/>
          </ac:picMkLst>
        </pc:picChg>
        <pc:picChg chg="add mod">
          <ac:chgData name="Minh Tran" userId="59ade502-7af3-4e1d-b883-7a9e2f25f753" providerId="ADAL" clId="{B27C2AB0-6E6F-4507-9BBA-84CD93A8B44E}" dt="2023-08-22T15:56:57.704" v="20128" actId="1037"/>
          <ac:picMkLst>
            <pc:docMk/>
            <pc:sldMk cId="3901370645" sldId="538"/>
            <ac:picMk id="12" creationId="{37D7AA2E-4537-2ECF-374D-E80BDBBC31E2}"/>
          </ac:picMkLst>
        </pc:picChg>
        <pc:picChg chg="add mod">
          <ac:chgData name="Minh Tran" userId="59ade502-7af3-4e1d-b883-7a9e2f25f753" providerId="ADAL" clId="{B27C2AB0-6E6F-4507-9BBA-84CD93A8B44E}" dt="2023-08-22T15:56:57.704" v="20128" actId="1037"/>
          <ac:picMkLst>
            <pc:docMk/>
            <pc:sldMk cId="3901370645" sldId="538"/>
            <ac:picMk id="13" creationId="{09BCCFA3-85D5-B784-C878-AEE1C36396DE}"/>
          </ac:picMkLst>
        </pc:picChg>
        <pc:picChg chg="mod topLvl">
          <ac:chgData name="Minh Tran" userId="59ade502-7af3-4e1d-b883-7a9e2f25f753" providerId="ADAL" clId="{B27C2AB0-6E6F-4507-9BBA-84CD93A8B44E}" dt="2023-08-22T15:56:57.704" v="20128" actId="1037"/>
          <ac:picMkLst>
            <pc:docMk/>
            <pc:sldMk cId="3901370645" sldId="538"/>
            <ac:picMk id="26" creationId="{100DF12D-3279-1F65-E123-A3AB12A04156}"/>
          </ac:picMkLst>
        </pc:picChg>
        <pc:picChg chg="mod topLvl">
          <ac:chgData name="Minh Tran" userId="59ade502-7af3-4e1d-b883-7a9e2f25f753" providerId="ADAL" clId="{B27C2AB0-6E6F-4507-9BBA-84CD93A8B44E}" dt="2023-08-22T15:56:57.704" v="20128" actId="1037"/>
          <ac:picMkLst>
            <pc:docMk/>
            <pc:sldMk cId="3901370645" sldId="538"/>
            <ac:picMk id="27" creationId="{448F6BB7-3AF8-7230-C729-F5A9987466C5}"/>
          </ac:picMkLst>
        </pc:picChg>
        <pc:picChg chg="del mod topLvl">
          <ac:chgData name="Minh Tran" userId="59ade502-7af3-4e1d-b883-7a9e2f25f753" providerId="ADAL" clId="{B27C2AB0-6E6F-4507-9BBA-84CD93A8B44E}" dt="2023-08-22T11:16:40.814" v="19784" actId="478"/>
          <ac:picMkLst>
            <pc:docMk/>
            <pc:sldMk cId="3901370645" sldId="538"/>
            <ac:picMk id="28" creationId="{430C2191-9C72-DA00-6FF0-A55E98AC24D8}"/>
          </ac:picMkLst>
        </pc:picChg>
        <pc:picChg chg="del mod topLvl">
          <ac:chgData name="Minh Tran" userId="59ade502-7af3-4e1d-b883-7a9e2f25f753" providerId="ADAL" clId="{B27C2AB0-6E6F-4507-9BBA-84CD93A8B44E}" dt="2023-08-22T11:14:52.749" v="19777" actId="478"/>
          <ac:picMkLst>
            <pc:docMk/>
            <pc:sldMk cId="3901370645" sldId="538"/>
            <ac:picMk id="34" creationId="{A70AABB8-0841-C0EF-83E7-99514368D649}"/>
          </ac:picMkLst>
        </pc:picChg>
        <pc:picChg chg="mod topLvl">
          <ac:chgData name="Minh Tran" userId="59ade502-7af3-4e1d-b883-7a9e2f25f753" providerId="ADAL" clId="{B27C2AB0-6E6F-4507-9BBA-84CD93A8B44E}" dt="2023-08-22T15:56:57.704" v="20128" actId="1037"/>
          <ac:picMkLst>
            <pc:docMk/>
            <pc:sldMk cId="3901370645" sldId="538"/>
            <ac:picMk id="35" creationId="{BEA54B99-7AD8-B1FF-E21D-D47C5D6F5D49}"/>
          </ac:picMkLst>
        </pc:picChg>
        <pc:cxnChg chg="mod topLvl">
          <ac:chgData name="Minh Tran" userId="59ade502-7af3-4e1d-b883-7a9e2f25f753" providerId="ADAL" clId="{B27C2AB0-6E6F-4507-9BBA-84CD93A8B44E}" dt="2023-08-22T11:20:22.104" v="19925" actId="164"/>
          <ac:cxnSpMkLst>
            <pc:docMk/>
            <pc:sldMk cId="3901370645" sldId="538"/>
            <ac:cxnSpMk id="18" creationId="{5A812054-FA1F-8903-8366-F1E1037E2288}"/>
          </ac:cxnSpMkLst>
        </pc:cxnChg>
        <pc:cxnChg chg="mod topLvl">
          <ac:chgData name="Minh Tran" userId="59ade502-7af3-4e1d-b883-7a9e2f25f753" providerId="ADAL" clId="{B27C2AB0-6E6F-4507-9BBA-84CD93A8B44E}" dt="2023-08-22T15:56:57.704" v="20128" actId="1037"/>
          <ac:cxnSpMkLst>
            <pc:docMk/>
            <pc:sldMk cId="3901370645" sldId="538"/>
            <ac:cxnSpMk id="36" creationId="{EB32C657-6987-3BDD-29ED-0A55E3DAD23A}"/>
          </ac:cxnSpMkLst>
        </pc:cxnChg>
      </pc:sldChg>
      <pc:sldChg chg="addSp delSp modSp add mod modTransition">
        <pc:chgData name="Minh Tran" userId="59ade502-7af3-4e1d-b883-7a9e2f25f753" providerId="ADAL" clId="{B27C2AB0-6E6F-4507-9BBA-84CD93A8B44E}" dt="2023-08-22T16:34:44.725" v="20529"/>
        <pc:sldMkLst>
          <pc:docMk/>
          <pc:sldMk cId="98955728" sldId="539"/>
        </pc:sldMkLst>
        <pc:spChg chg="mod">
          <ac:chgData name="Minh Tran" userId="59ade502-7af3-4e1d-b883-7a9e2f25f753" providerId="ADAL" clId="{B27C2AB0-6E6F-4507-9BBA-84CD93A8B44E}" dt="2023-08-22T11:18:22.939" v="19906"/>
          <ac:spMkLst>
            <pc:docMk/>
            <pc:sldMk cId="98955728" sldId="539"/>
            <ac:spMk id="6" creationId="{5DF65334-84F5-D53C-E3CD-F75E1CF2DE8F}"/>
          </ac:spMkLst>
        </pc:spChg>
        <pc:spChg chg="add mod topLvl">
          <ac:chgData name="Minh Tran" userId="59ade502-7af3-4e1d-b883-7a9e2f25f753" providerId="ADAL" clId="{B27C2AB0-6E6F-4507-9BBA-84CD93A8B44E}" dt="2023-08-22T11:28:59.716" v="20085" actId="165"/>
          <ac:spMkLst>
            <pc:docMk/>
            <pc:sldMk cId="98955728" sldId="539"/>
            <ac:spMk id="14" creationId="{C75632D1-0209-B65A-EF97-6B17756BF93C}"/>
          </ac:spMkLst>
        </pc:spChg>
        <pc:spChg chg="mod">
          <ac:chgData name="Minh Tran" userId="59ade502-7af3-4e1d-b883-7a9e2f25f753" providerId="ADAL" clId="{B27C2AB0-6E6F-4507-9BBA-84CD93A8B44E}" dt="2023-08-22T11:19:05.779" v="19913" actId="20577"/>
          <ac:spMkLst>
            <pc:docMk/>
            <pc:sldMk cId="98955728" sldId="539"/>
            <ac:spMk id="15" creationId="{08FCCAAD-1DA2-2D56-0561-F3AF1ACDF322}"/>
          </ac:spMkLst>
        </pc:spChg>
        <pc:spChg chg="mod">
          <ac:chgData name="Minh Tran" userId="59ade502-7af3-4e1d-b883-7a9e2f25f753" providerId="ADAL" clId="{B27C2AB0-6E6F-4507-9BBA-84CD93A8B44E}" dt="2023-08-22T11:27:09.179" v="20053" actId="164"/>
          <ac:spMkLst>
            <pc:docMk/>
            <pc:sldMk cId="98955728" sldId="539"/>
            <ac:spMk id="16" creationId="{F700423F-9C19-8A0E-E526-34BC11F9ACE0}"/>
          </ac:spMkLst>
        </pc:spChg>
        <pc:spChg chg="mod">
          <ac:chgData name="Minh Tran" userId="59ade502-7af3-4e1d-b883-7a9e2f25f753" providerId="ADAL" clId="{B27C2AB0-6E6F-4507-9BBA-84CD93A8B44E}" dt="2023-08-22T11:18:36.091" v="19911"/>
          <ac:spMkLst>
            <pc:docMk/>
            <pc:sldMk cId="98955728" sldId="539"/>
            <ac:spMk id="21" creationId="{BD2A77BA-B2F3-40F1-23A2-BDA90D3E90C8}"/>
          </ac:spMkLst>
        </pc:spChg>
        <pc:spChg chg="mod topLvl">
          <ac:chgData name="Minh Tran" userId="59ade502-7af3-4e1d-b883-7a9e2f25f753" providerId="ADAL" clId="{B27C2AB0-6E6F-4507-9BBA-84CD93A8B44E}" dt="2023-08-22T11:30:25.169" v="20097" actId="14100"/>
          <ac:spMkLst>
            <pc:docMk/>
            <pc:sldMk cId="98955728" sldId="539"/>
            <ac:spMk id="23" creationId="{A4AFBCB5-DFA5-C7EE-6989-857A149F2E08}"/>
          </ac:spMkLst>
        </pc:spChg>
        <pc:spChg chg="mod topLvl">
          <ac:chgData name="Minh Tran" userId="59ade502-7af3-4e1d-b883-7a9e2f25f753" providerId="ADAL" clId="{B27C2AB0-6E6F-4507-9BBA-84CD93A8B44E}" dt="2023-08-22T11:28:59.716" v="20085" actId="165"/>
          <ac:spMkLst>
            <pc:docMk/>
            <pc:sldMk cId="98955728" sldId="539"/>
            <ac:spMk id="25" creationId="{CED8D9CA-4004-1A0A-7842-C8A31BCDE39F}"/>
          </ac:spMkLst>
        </pc:spChg>
        <pc:spChg chg="mod">
          <ac:chgData name="Minh Tran" userId="59ade502-7af3-4e1d-b883-7a9e2f25f753" providerId="ADAL" clId="{B27C2AB0-6E6F-4507-9BBA-84CD93A8B44E}" dt="2023-08-22T11:28:59.716" v="20085" actId="165"/>
          <ac:spMkLst>
            <pc:docMk/>
            <pc:sldMk cId="98955728" sldId="539"/>
            <ac:spMk id="32" creationId="{B8E67A62-2844-6A24-ED46-69CBF0F9AB56}"/>
          </ac:spMkLst>
        </pc:spChg>
        <pc:spChg chg="mod">
          <ac:chgData name="Minh Tran" userId="59ade502-7af3-4e1d-b883-7a9e2f25f753" providerId="ADAL" clId="{B27C2AB0-6E6F-4507-9BBA-84CD93A8B44E}" dt="2023-08-22T11:28:59.716" v="20085" actId="165"/>
          <ac:spMkLst>
            <pc:docMk/>
            <pc:sldMk cId="98955728" sldId="539"/>
            <ac:spMk id="33" creationId="{CA050097-635E-70DC-D47B-BC51BC71B016}"/>
          </ac:spMkLst>
        </pc:spChg>
        <pc:spChg chg="del mod topLvl">
          <ac:chgData name="Minh Tran" userId="59ade502-7af3-4e1d-b883-7a9e2f25f753" providerId="ADAL" clId="{B27C2AB0-6E6F-4507-9BBA-84CD93A8B44E}" dt="2023-08-22T11:29:33.620" v="20091" actId="478"/>
          <ac:spMkLst>
            <pc:docMk/>
            <pc:sldMk cId="98955728" sldId="539"/>
            <ac:spMk id="34" creationId="{D0829F32-BC88-07AD-4485-EC71DD4F9769}"/>
          </ac:spMkLst>
        </pc:spChg>
        <pc:spChg chg="del">
          <ac:chgData name="Minh Tran" userId="59ade502-7af3-4e1d-b883-7a9e2f25f753" providerId="ADAL" clId="{B27C2AB0-6E6F-4507-9BBA-84CD93A8B44E}" dt="2023-08-22T11:22:44.057" v="19933" actId="478"/>
          <ac:spMkLst>
            <pc:docMk/>
            <pc:sldMk cId="98955728" sldId="539"/>
            <ac:spMk id="37" creationId="{F6B4A49F-3EEA-D48C-6741-D342800D4A70}"/>
          </ac:spMkLst>
        </pc:spChg>
        <pc:spChg chg="mod topLvl">
          <ac:chgData name="Minh Tran" userId="59ade502-7af3-4e1d-b883-7a9e2f25f753" providerId="ADAL" clId="{B27C2AB0-6E6F-4507-9BBA-84CD93A8B44E}" dt="2023-08-22T11:28:59.716" v="20085" actId="165"/>
          <ac:spMkLst>
            <pc:docMk/>
            <pc:sldMk cId="98955728" sldId="539"/>
            <ac:spMk id="38" creationId="{AB5CF2BE-A5CA-A004-938E-DED116EC2B31}"/>
          </ac:spMkLst>
        </pc:spChg>
        <pc:spChg chg="del mod topLvl">
          <ac:chgData name="Minh Tran" userId="59ade502-7af3-4e1d-b883-7a9e2f25f753" providerId="ADAL" clId="{B27C2AB0-6E6F-4507-9BBA-84CD93A8B44E}" dt="2023-08-22T11:29:28.613" v="20089" actId="478"/>
          <ac:spMkLst>
            <pc:docMk/>
            <pc:sldMk cId="98955728" sldId="539"/>
            <ac:spMk id="41" creationId="{EA106E6B-1D1B-AAAF-9C2B-1FD2FB6044DB}"/>
          </ac:spMkLst>
        </pc:spChg>
        <pc:spChg chg="mod">
          <ac:chgData name="Minh Tran" userId="59ade502-7af3-4e1d-b883-7a9e2f25f753" providerId="ADAL" clId="{B27C2AB0-6E6F-4507-9BBA-84CD93A8B44E}" dt="2023-08-22T11:28:32.250" v="20081" actId="165"/>
          <ac:spMkLst>
            <pc:docMk/>
            <pc:sldMk cId="98955728" sldId="539"/>
            <ac:spMk id="42" creationId="{3618F544-E69B-A6E4-A267-0AB2BE1DD81C}"/>
          </ac:spMkLst>
        </pc:spChg>
        <pc:spChg chg="mod">
          <ac:chgData name="Minh Tran" userId="59ade502-7af3-4e1d-b883-7a9e2f25f753" providerId="ADAL" clId="{B27C2AB0-6E6F-4507-9BBA-84CD93A8B44E}" dt="2023-08-22T11:28:32.250" v="20081" actId="165"/>
          <ac:spMkLst>
            <pc:docMk/>
            <pc:sldMk cId="98955728" sldId="539"/>
            <ac:spMk id="43" creationId="{836F8903-FD7C-507D-FBD7-9D3EE199D2FA}"/>
          </ac:spMkLst>
        </pc:spChg>
        <pc:grpChg chg="add del mod">
          <ac:chgData name="Minh Tran" userId="59ade502-7af3-4e1d-b883-7a9e2f25f753" providerId="ADAL" clId="{B27C2AB0-6E6F-4507-9BBA-84CD93A8B44E}" dt="2023-08-22T11:28:59.716" v="20085" actId="165"/>
          <ac:grpSpMkLst>
            <pc:docMk/>
            <pc:sldMk cId="98955728" sldId="539"/>
            <ac:grpSpMk id="17" creationId="{2EAAE70C-01DE-39A6-4AB8-09D6C8C040A9}"/>
          </ac:grpSpMkLst>
        </pc:grpChg>
        <pc:grpChg chg="add mod">
          <ac:chgData name="Minh Tran" userId="59ade502-7af3-4e1d-b883-7a9e2f25f753" providerId="ADAL" clId="{B27C2AB0-6E6F-4507-9BBA-84CD93A8B44E}" dt="2023-08-22T11:27:09.179" v="20053" actId="164"/>
          <ac:grpSpMkLst>
            <pc:docMk/>
            <pc:sldMk cId="98955728" sldId="539"/>
            <ac:grpSpMk id="19" creationId="{7BCBCD80-8E5C-81CF-4F5C-39F6D265796F}"/>
          </ac:grpSpMkLst>
        </pc:grpChg>
        <pc:grpChg chg="add del mod">
          <ac:chgData name="Minh Tran" userId="59ade502-7af3-4e1d-b883-7a9e2f25f753" providerId="ADAL" clId="{B27C2AB0-6E6F-4507-9BBA-84CD93A8B44E}" dt="2023-08-22T11:28:32.250" v="20081" actId="165"/>
          <ac:grpSpMkLst>
            <pc:docMk/>
            <pc:sldMk cId="98955728" sldId="539"/>
            <ac:grpSpMk id="20" creationId="{C8B5F2A8-A3D9-9636-E98C-3E4C12E51811}"/>
          </ac:grpSpMkLst>
        </pc:grpChg>
        <pc:grpChg chg="mod">
          <ac:chgData name="Minh Tran" userId="59ade502-7af3-4e1d-b883-7a9e2f25f753" providerId="ADAL" clId="{B27C2AB0-6E6F-4507-9BBA-84CD93A8B44E}" dt="2023-08-22T11:27:09.179" v="20053" actId="164"/>
          <ac:grpSpMkLst>
            <pc:docMk/>
            <pc:sldMk cId="98955728" sldId="539"/>
            <ac:grpSpMk id="22" creationId="{882FCC44-85A4-936E-A9BB-6212844D249E}"/>
          </ac:grpSpMkLst>
        </pc:grpChg>
        <pc:grpChg chg="mod topLvl">
          <ac:chgData name="Minh Tran" userId="59ade502-7af3-4e1d-b883-7a9e2f25f753" providerId="ADAL" clId="{B27C2AB0-6E6F-4507-9BBA-84CD93A8B44E}" dt="2023-08-22T11:28:32.250" v="20081" actId="165"/>
          <ac:grpSpMkLst>
            <pc:docMk/>
            <pc:sldMk cId="98955728" sldId="539"/>
            <ac:grpSpMk id="28" creationId="{0F6B5C3A-5AA7-F66D-BFDE-7FEE72F6863F}"/>
          </ac:grpSpMkLst>
        </pc:grpChg>
        <pc:grpChg chg="mod topLvl">
          <ac:chgData name="Minh Tran" userId="59ade502-7af3-4e1d-b883-7a9e2f25f753" providerId="ADAL" clId="{B27C2AB0-6E6F-4507-9BBA-84CD93A8B44E}" dt="2023-08-22T11:28:59.716" v="20085" actId="165"/>
          <ac:grpSpMkLst>
            <pc:docMk/>
            <pc:sldMk cId="98955728" sldId="539"/>
            <ac:grpSpMk id="31" creationId="{58E299E1-29D4-6E3A-FC5C-D6C9D6DDCFBF}"/>
          </ac:grpSpMkLst>
        </pc:grpChg>
        <pc:picChg chg="del">
          <ac:chgData name="Minh Tran" userId="59ade502-7af3-4e1d-b883-7a9e2f25f753" providerId="ADAL" clId="{B27C2AB0-6E6F-4507-9BBA-84CD93A8B44E}" dt="2023-08-22T11:21:57.655" v="19928" actId="478"/>
          <ac:picMkLst>
            <pc:docMk/>
            <pc:sldMk cId="98955728" sldId="539"/>
            <ac:picMk id="3" creationId="{CC674FDF-E0AF-045E-2267-94BC6DBDC9A1}"/>
          </ac:picMkLst>
        </pc:picChg>
        <pc:picChg chg="mod">
          <ac:chgData name="Minh Tran" userId="59ade502-7af3-4e1d-b883-7a9e2f25f753" providerId="ADAL" clId="{B27C2AB0-6E6F-4507-9BBA-84CD93A8B44E}" dt="2023-08-22T11:27:09.179" v="20053" actId="164"/>
          <ac:picMkLst>
            <pc:docMk/>
            <pc:sldMk cId="98955728" sldId="539"/>
            <ac:picMk id="7" creationId="{3E42631D-37E2-503F-3B1C-DEAF7DC9377F}"/>
          </ac:picMkLst>
        </pc:picChg>
        <pc:picChg chg="add mod">
          <ac:chgData name="Minh Tran" userId="59ade502-7af3-4e1d-b883-7a9e2f25f753" providerId="ADAL" clId="{B27C2AB0-6E6F-4507-9BBA-84CD93A8B44E}" dt="2023-08-22T11:27:09.179" v="20053" actId="164"/>
          <ac:picMkLst>
            <pc:docMk/>
            <pc:sldMk cId="98955728" sldId="539"/>
            <ac:picMk id="8" creationId="{BB2DE312-9B8A-5200-2B23-C1E321632F17}"/>
          </ac:picMkLst>
        </pc:picChg>
        <pc:picChg chg="add mod topLvl">
          <ac:chgData name="Minh Tran" userId="59ade502-7af3-4e1d-b883-7a9e2f25f753" providerId="ADAL" clId="{B27C2AB0-6E6F-4507-9BBA-84CD93A8B44E}" dt="2023-08-22T11:29:07.912" v="20086" actId="552"/>
          <ac:picMkLst>
            <pc:docMk/>
            <pc:sldMk cId="98955728" sldId="539"/>
            <ac:picMk id="9" creationId="{C77F376F-ADA1-24FF-BE00-D30C370FA52A}"/>
          </ac:picMkLst>
        </pc:picChg>
        <pc:picChg chg="add mod topLvl">
          <ac:chgData name="Minh Tran" userId="59ade502-7af3-4e1d-b883-7a9e2f25f753" providerId="ADAL" clId="{B27C2AB0-6E6F-4507-9BBA-84CD93A8B44E}" dt="2023-08-22T11:29:40.898" v="20092" actId="552"/>
          <ac:picMkLst>
            <pc:docMk/>
            <pc:sldMk cId="98955728" sldId="539"/>
            <ac:picMk id="10" creationId="{39EB0BA4-DC40-0E9B-6F03-DB495F83AE9F}"/>
          </ac:picMkLst>
        </pc:picChg>
        <pc:picChg chg="mod">
          <ac:chgData name="Minh Tran" userId="59ade502-7af3-4e1d-b883-7a9e2f25f753" providerId="ADAL" clId="{B27C2AB0-6E6F-4507-9BBA-84CD93A8B44E}" dt="2023-08-22T11:27:09.179" v="20053" actId="164"/>
          <ac:picMkLst>
            <pc:docMk/>
            <pc:sldMk cId="98955728" sldId="539"/>
            <ac:picMk id="11" creationId="{FA119E37-1135-C87B-7B61-8F8FBFE69122}"/>
          </ac:picMkLst>
        </pc:picChg>
        <pc:picChg chg="del mod">
          <ac:chgData name="Minh Tran" userId="59ade502-7af3-4e1d-b883-7a9e2f25f753" providerId="ADAL" clId="{B27C2AB0-6E6F-4507-9BBA-84CD93A8B44E}" dt="2023-08-22T11:25:16.315" v="19942" actId="478"/>
          <ac:picMkLst>
            <pc:docMk/>
            <pc:sldMk cId="98955728" sldId="539"/>
            <ac:picMk id="12" creationId="{37D7AA2E-4537-2ECF-374D-E80BDBBC31E2}"/>
          </ac:picMkLst>
        </pc:picChg>
        <pc:picChg chg="del">
          <ac:chgData name="Minh Tran" userId="59ade502-7af3-4e1d-b883-7a9e2f25f753" providerId="ADAL" clId="{B27C2AB0-6E6F-4507-9BBA-84CD93A8B44E}" dt="2023-08-22T11:25:53.011" v="19999" actId="478"/>
          <ac:picMkLst>
            <pc:docMk/>
            <pc:sldMk cId="98955728" sldId="539"/>
            <ac:picMk id="13" creationId="{09BCCFA3-85D5-B784-C878-AEE1C36396DE}"/>
          </ac:picMkLst>
        </pc:picChg>
        <pc:picChg chg="mod topLvl">
          <ac:chgData name="Minh Tran" userId="59ade502-7af3-4e1d-b883-7a9e2f25f753" providerId="ADAL" clId="{B27C2AB0-6E6F-4507-9BBA-84CD93A8B44E}" dt="2023-08-22T11:28:32.250" v="20081" actId="165"/>
          <ac:picMkLst>
            <pc:docMk/>
            <pc:sldMk cId="98955728" sldId="539"/>
            <ac:picMk id="24" creationId="{A938513D-F4D5-4253-D8BF-BB19B0D624F0}"/>
          </ac:picMkLst>
        </pc:picChg>
        <pc:picChg chg="mod topLvl">
          <ac:chgData name="Minh Tran" userId="59ade502-7af3-4e1d-b883-7a9e2f25f753" providerId="ADAL" clId="{B27C2AB0-6E6F-4507-9BBA-84CD93A8B44E}" dt="2023-08-22T11:28:59.716" v="20085" actId="165"/>
          <ac:picMkLst>
            <pc:docMk/>
            <pc:sldMk cId="98955728" sldId="539"/>
            <ac:picMk id="26" creationId="{100DF12D-3279-1F65-E123-A3AB12A04156}"/>
          </ac:picMkLst>
        </pc:picChg>
        <pc:picChg chg="del mod">
          <ac:chgData name="Minh Tran" userId="59ade502-7af3-4e1d-b883-7a9e2f25f753" providerId="ADAL" clId="{B27C2AB0-6E6F-4507-9BBA-84CD93A8B44E}" dt="2023-08-22T11:23:42.784" v="19936" actId="478"/>
          <ac:picMkLst>
            <pc:docMk/>
            <pc:sldMk cId="98955728" sldId="539"/>
            <ac:picMk id="27" creationId="{448F6BB7-3AF8-7230-C729-F5A9987466C5}"/>
          </ac:picMkLst>
        </pc:picChg>
        <pc:picChg chg="mod topLvl">
          <ac:chgData name="Minh Tran" userId="59ade502-7af3-4e1d-b883-7a9e2f25f753" providerId="ADAL" clId="{B27C2AB0-6E6F-4507-9BBA-84CD93A8B44E}" dt="2023-08-22T11:30:19.551" v="20096" actId="554"/>
          <ac:picMkLst>
            <pc:docMk/>
            <pc:sldMk cId="98955728" sldId="539"/>
            <ac:picMk id="29" creationId="{F4AC6912-4E3B-57A8-F56F-603729B07457}"/>
          </ac:picMkLst>
        </pc:picChg>
        <pc:picChg chg="mod topLvl">
          <ac:chgData name="Minh Tran" userId="59ade502-7af3-4e1d-b883-7a9e2f25f753" providerId="ADAL" clId="{B27C2AB0-6E6F-4507-9BBA-84CD93A8B44E}" dt="2023-08-22T11:30:12.406" v="20095" actId="553"/>
          <ac:picMkLst>
            <pc:docMk/>
            <pc:sldMk cId="98955728" sldId="539"/>
            <ac:picMk id="35" creationId="{BEA54B99-7AD8-B1FF-E21D-D47C5D6F5D49}"/>
          </ac:picMkLst>
        </pc:picChg>
        <pc:picChg chg="del mod topLvl">
          <ac:chgData name="Minh Tran" userId="59ade502-7af3-4e1d-b883-7a9e2f25f753" providerId="ADAL" clId="{B27C2AB0-6E6F-4507-9BBA-84CD93A8B44E}" dt="2023-08-22T11:28:48.652" v="20082" actId="478"/>
          <ac:picMkLst>
            <pc:docMk/>
            <pc:sldMk cId="98955728" sldId="539"/>
            <ac:picMk id="39" creationId="{2D8894AD-CE9F-0247-C8F2-78C762CAC18D}"/>
          </ac:picMkLst>
        </pc:picChg>
        <pc:picChg chg="del mod topLvl">
          <ac:chgData name="Minh Tran" userId="59ade502-7af3-4e1d-b883-7a9e2f25f753" providerId="ADAL" clId="{B27C2AB0-6E6F-4507-9BBA-84CD93A8B44E}" dt="2023-08-22T11:29:26.566" v="20088" actId="478"/>
          <ac:picMkLst>
            <pc:docMk/>
            <pc:sldMk cId="98955728" sldId="539"/>
            <ac:picMk id="40" creationId="{56EC5F96-9216-4CE1-DBB8-58B8C7F17B22}"/>
          </ac:picMkLst>
        </pc:picChg>
        <pc:picChg chg="add mod">
          <ac:chgData name="Minh Tran" userId="59ade502-7af3-4e1d-b883-7a9e2f25f753" providerId="ADAL" clId="{B27C2AB0-6E6F-4507-9BBA-84CD93A8B44E}" dt="2023-08-22T11:29:15.937" v="20087" actId="554"/>
          <ac:picMkLst>
            <pc:docMk/>
            <pc:sldMk cId="98955728" sldId="539"/>
            <ac:picMk id="44" creationId="{71F8C49B-3846-FE69-0269-7E92F67ECE04}"/>
          </ac:picMkLst>
        </pc:picChg>
        <pc:picChg chg="add mod">
          <ac:chgData name="Minh Tran" userId="59ade502-7af3-4e1d-b883-7a9e2f25f753" providerId="ADAL" clId="{B27C2AB0-6E6F-4507-9BBA-84CD93A8B44E}" dt="2023-08-22T11:30:19.551" v="20096" actId="554"/>
          <ac:picMkLst>
            <pc:docMk/>
            <pc:sldMk cId="98955728" sldId="539"/>
            <ac:picMk id="45" creationId="{FE78BB1E-774E-848C-2985-E675FB0BD595}"/>
          </ac:picMkLst>
        </pc:picChg>
        <pc:cxnChg chg="del">
          <ac:chgData name="Minh Tran" userId="59ade502-7af3-4e1d-b883-7a9e2f25f753" providerId="ADAL" clId="{B27C2AB0-6E6F-4507-9BBA-84CD93A8B44E}" dt="2023-08-22T11:22:34.147" v="19931" actId="478"/>
          <ac:cxnSpMkLst>
            <pc:docMk/>
            <pc:sldMk cId="98955728" sldId="539"/>
            <ac:cxnSpMk id="18" creationId="{5A812054-FA1F-8903-8366-F1E1037E2288}"/>
          </ac:cxnSpMkLst>
        </pc:cxnChg>
        <pc:cxnChg chg="del mod topLvl">
          <ac:chgData name="Minh Tran" userId="59ade502-7af3-4e1d-b883-7a9e2f25f753" providerId="ADAL" clId="{B27C2AB0-6E6F-4507-9BBA-84CD93A8B44E}" dt="2023-08-22T11:29:30.958" v="20090" actId="478"/>
          <ac:cxnSpMkLst>
            <pc:docMk/>
            <pc:sldMk cId="98955728" sldId="539"/>
            <ac:cxnSpMk id="30" creationId="{44E57089-1F4D-F2BD-8ADA-F13186402968}"/>
          </ac:cxnSpMkLst>
        </pc:cxnChg>
        <pc:cxnChg chg="mod topLvl">
          <ac:chgData name="Minh Tran" userId="59ade502-7af3-4e1d-b883-7a9e2f25f753" providerId="ADAL" clId="{B27C2AB0-6E6F-4507-9BBA-84CD93A8B44E}" dt="2023-08-22T11:28:59.716" v="20085" actId="165"/>
          <ac:cxnSpMkLst>
            <pc:docMk/>
            <pc:sldMk cId="98955728" sldId="539"/>
            <ac:cxnSpMk id="36" creationId="{EB32C657-6987-3BDD-29ED-0A55E3DAD23A}"/>
          </ac:cxnSpMkLst>
        </pc:cxnChg>
      </pc:sldChg>
      <pc:sldChg chg="addSp delSp modSp add mod modTransition">
        <pc:chgData name="Minh Tran" userId="59ade502-7af3-4e1d-b883-7a9e2f25f753" providerId="ADAL" clId="{B27C2AB0-6E6F-4507-9BBA-84CD93A8B44E}" dt="2023-08-22T16:34:44.725" v="20529"/>
        <pc:sldMkLst>
          <pc:docMk/>
          <pc:sldMk cId="895608027" sldId="540"/>
        </pc:sldMkLst>
        <pc:spChg chg="mod">
          <ac:chgData name="Minh Tran" userId="59ade502-7af3-4e1d-b883-7a9e2f25f753" providerId="ADAL" clId="{B27C2AB0-6E6F-4507-9BBA-84CD93A8B44E}" dt="2023-08-22T15:53:15.746" v="20099"/>
          <ac:spMkLst>
            <pc:docMk/>
            <pc:sldMk cId="895608027" sldId="540"/>
            <ac:spMk id="6" creationId="{5DF65334-84F5-D53C-E3CD-F75E1CF2DE8F}"/>
          </ac:spMkLst>
        </pc:spChg>
        <pc:spChg chg="del">
          <ac:chgData name="Minh Tran" userId="59ade502-7af3-4e1d-b883-7a9e2f25f753" providerId="ADAL" clId="{B27C2AB0-6E6F-4507-9BBA-84CD93A8B44E}" dt="2023-08-22T16:03:45.667" v="20273" actId="478"/>
          <ac:spMkLst>
            <pc:docMk/>
            <pc:sldMk cId="895608027" sldId="540"/>
            <ac:spMk id="14" creationId="{C75632D1-0209-B65A-EF97-6B17756BF93C}"/>
          </ac:spMkLst>
        </pc:spChg>
        <pc:spChg chg="mod">
          <ac:chgData name="Minh Tran" userId="59ade502-7af3-4e1d-b883-7a9e2f25f753" providerId="ADAL" clId="{B27C2AB0-6E6F-4507-9BBA-84CD93A8B44E}" dt="2023-08-22T15:54:49.337" v="20110" actId="165"/>
          <ac:spMkLst>
            <pc:docMk/>
            <pc:sldMk cId="895608027" sldId="540"/>
            <ac:spMk id="15" creationId="{08FCCAAD-1DA2-2D56-0561-F3AF1ACDF322}"/>
          </ac:spMkLst>
        </pc:spChg>
        <pc:spChg chg="mod topLvl">
          <ac:chgData name="Minh Tran" userId="59ade502-7af3-4e1d-b883-7a9e2f25f753" providerId="ADAL" clId="{B27C2AB0-6E6F-4507-9BBA-84CD93A8B44E}" dt="2023-08-22T16:06:22.366" v="20298" actId="164"/>
          <ac:spMkLst>
            <pc:docMk/>
            <pc:sldMk cId="895608027" sldId="540"/>
            <ac:spMk id="16" creationId="{F700423F-9C19-8A0E-E526-34BC11F9ACE0}"/>
          </ac:spMkLst>
        </pc:spChg>
        <pc:spChg chg="add mod">
          <ac:chgData name="Minh Tran" userId="59ade502-7af3-4e1d-b883-7a9e2f25f753" providerId="ADAL" clId="{B27C2AB0-6E6F-4507-9BBA-84CD93A8B44E}" dt="2023-08-22T16:06:22.366" v="20298" actId="164"/>
          <ac:spMkLst>
            <pc:docMk/>
            <pc:sldMk cId="895608027" sldId="540"/>
            <ac:spMk id="20" creationId="{CA7A821E-E2E1-CB17-55CE-E9BB47636AB7}"/>
          </ac:spMkLst>
        </pc:spChg>
        <pc:spChg chg="mod">
          <ac:chgData name="Minh Tran" userId="59ade502-7af3-4e1d-b883-7a9e2f25f753" providerId="ADAL" clId="{B27C2AB0-6E6F-4507-9BBA-84CD93A8B44E}" dt="2023-08-22T15:54:49.337" v="20110" actId="165"/>
          <ac:spMkLst>
            <pc:docMk/>
            <pc:sldMk cId="895608027" sldId="540"/>
            <ac:spMk id="21" creationId="{BD2A77BA-B2F3-40F1-23A2-BDA90D3E90C8}"/>
          </ac:spMkLst>
        </pc:spChg>
        <pc:spChg chg="del">
          <ac:chgData name="Minh Tran" userId="59ade502-7af3-4e1d-b883-7a9e2f25f753" providerId="ADAL" clId="{B27C2AB0-6E6F-4507-9BBA-84CD93A8B44E}" dt="2023-08-22T16:06:09.920" v="20296" actId="478"/>
          <ac:spMkLst>
            <pc:docMk/>
            <pc:sldMk cId="895608027" sldId="540"/>
            <ac:spMk id="23" creationId="{A4AFBCB5-DFA5-C7EE-6989-857A149F2E08}"/>
          </ac:spMkLst>
        </pc:spChg>
        <pc:spChg chg="mod">
          <ac:chgData name="Minh Tran" userId="59ade502-7af3-4e1d-b883-7a9e2f25f753" providerId="ADAL" clId="{B27C2AB0-6E6F-4507-9BBA-84CD93A8B44E}" dt="2023-08-22T16:06:15.977" v="20297" actId="164"/>
          <ac:spMkLst>
            <pc:docMk/>
            <pc:sldMk cId="895608027" sldId="540"/>
            <ac:spMk id="25" creationId="{CED8D9CA-4004-1A0A-7842-C8A31BCDE39F}"/>
          </ac:spMkLst>
        </pc:spChg>
        <pc:spChg chg="mod">
          <ac:chgData name="Minh Tran" userId="59ade502-7af3-4e1d-b883-7a9e2f25f753" providerId="ADAL" clId="{B27C2AB0-6E6F-4507-9BBA-84CD93A8B44E}" dt="2023-08-22T16:01:13.368" v="20197"/>
          <ac:spMkLst>
            <pc:docMk/>
            <pc:sldMk cId="895608027" sldId="540"/>
            <ac:spMk id="32" creationId="{B8E67A62-2844-6A24-ED46-69CBF0F9AB56}"/>
          </ac:spMkLst>
        </pc:spChg>
        <pc:spChg chg="mod">
          <ac:chgData name="Minh Tran" userId="59ade502-7af3-4e1d-b883-7a9e2f25f753" providerId="ADAL" clId="{B27C2AB0-6E6F-4507-9BBA-84CD93A8B44E}" dt="2023-08-22T16:00:36.302" v="20196" actId="20577"/>
          <ac:spMkLst>
            <pc:docMk/>
            <pc:sldMk cId="895608027" sldId="540"/>
            <ac:spMk id="33" creationId="{CA050097-635E-70DC-D47B-BC51BC71B016}"/>
          </ac:spMkLst>
        </pc:spChg>
        <pc:spChg chg="mod">
          <ac:chgData name="Minh Tran" userId="59ade502-7af3-4e1d-b883-7a9e2f25f753" providerId="ADAL" clId="{B27C2AB0-6E6F-4507-9BBA-84CD93A8B44E}" dt="2023-08-22T16:06:15.977" v="20297" actId="164"/>
          <ac:spMkLst>
            <pc:docMk/>
            <pc:sldMk cId="895608027" sldId="540"/>
            <ac:spMk id="38" creationId="{AB5CF2BE-A5CA-A004-938E-DED116EC2B31}"/>
          </ac:spMkLst>
        </pc:spChg>
        <pc:grpChg chg="del">
          <ac:chgData name="Minh Tran" userId="59ade502-7af3-4e1d-b883-7a9e2f25f753" providerId="ADAL" clId="{B27C2AB0-6E6F-4507-9BBA-84CD93A8B44E}" dt="2023-08-22T15:54:49.337" v="20110" actId="165"/>
          <ac:grpSpMkLst>
            <pc:docMk/>
            <pc:sldMk cId="895608027" sldId="540"/>
            <ac:grpSpMk id="19" creationId="{7BCBCD80-8E5C-81CF-4F5C-39F6D265796F}"/>
          </ac:grpSpMkLst>
        </pc:grpChg>
        <pc:grpChg chg="mod topLvl">
          <ac:chgData name="Minh Tran" userId="59ade502-7af3-4e1d-b883-7a9e2f25f753" providerId="ADAL" clId="{B27C2AB0-6E6F-4507-9BBA-84CD93A8B44E}" dt="2023-08-22T16:06:22.366" v="20298" actId="164"/>
          <ac:grpSpMkLst>
            <pc:docMk/>
            <pc:sldMk cId="895608027" sldId="540"/>
            <ac:grpSpMk id="22" creationId="{882FCC44-85A4-936E-A9BB-6212844D249E}"/>
          </ac:grpSpMkLst>
        </pc:grpChg>
        <pc:grpChg chg="del">
          <ac:chgData name="Minh Tran" userId="59ade502-7af3-4e1d-b883-7a9e2f25f753" providerId="ADAL" clId="{B27C2AB0-6E6F-4507-9BBA-84CD93A8B44E}" dt="2023-08-22T16:06:09.920" v="20296" actId="478"/>
          <ac:grpSpMkLst>
            <pc:docMk/>
            <pc:sldMk cId="895608027" sldId="540"/>
            <ac:grpSpMk id="28" creationId="{0F6B5C3A-5AA7-F66D-BFDE-7FEE72F6863F}"/>
          </ac:grpSpMkLst>
        </pc:grpChg>
        <pc:grpChg chg="mod">
          <ac:chgData name="Minh Tran" userId="59ade502-7af3-4e1d-b883-7a9e2f25f753" providerId="ADAL" clId="{B27C2AB0-6E6F-4507-9BBA-84CD93A8B44E}" dt="2023-08-22T16:06:15.977" v="20297" actId="164"/>
          <ac:grpSpMkLst>
            <pc:docMk/>
            <pc:sldMk cId="895608027" sldId="540"/>
            <ac:grpSpMk id="31" creationId="{58E299E1-29D4-6E3A-FC5C-D6C9D6DDCFBF}"/>
          </ac:grpSpMkLst>
        </pc:grpChg>
        <pc:grpChg chg="add mod">
          <ac:chgData name="Minh Tran" userId="59ade502-7af3-4e1d-b883-7a9e2f25f753" providerId="ADAL" clId="{B27C2AB0-6E6F-4507-9BBA-84CD93A8B44E}" dt="2023-08-22T16:06:15.977" v="20297" actId="164"/>
          <ac:grpSpMkLst>
            <pc:docMk/>
            <pc:sldMk cId="895608027" sldId="540"/>
            <ac:grpSpMk id="37" creationId="{6B223BED-7BE0-FDE5-797F-5E523408B6BD}"/>
          </ac:grpSpMkLst>
        </pc:grpChg>
        <pc:grpChg chg="add mod">
          <ac:chgData name="Minh Tran" userId="59ade502-7af3-4e1d-b883-7a9e2f25f753" providerId="ADAL" clId="{B27C2AB0-6E6F-4507-9BBA-84CD93A8B44E}" dt="2023-08-22T16:06:22.366" v="20298" actId="164"/>
          <ac:grpSpMkLst>
            <pc:docMk/>
            <pc:sldMk cId="895608027" sldId="540"/>
            <ac:grpSpMk id="39" creationId="{433A91EC-F4C8-C783-F089-2A35E18E6DE3}"/>
          </ac:grpSpMkLst>
        </pc:grpChg>
        <pc:picChg chg="add mod">
          <ac:chgData name="Minh Tran" userId="59ade502-7af3-4e1d-b883-7a9e2f25f753" providerId="ADAL" clId="{B27C2AB0-6E6F-4507-9BBA-84CD93A8B44E}" dt="2023-08-22T16:06:22.366" v="20298" actId="164"/>
          <ac:picMkLst>
            <pc:docMk/>
            <pc:sldMk cId="895608027" sldId="540"/>
            <ac:picMk id="3" creationId="{80BAE067-8E89-376B-B844-2361626DEAD9}"/>
          </ac:picMkLst>
        </pc:picChg>
        <pc:picChg chg="mod topLvl">
          <ac:chgData name="Minh Tran" userId="59ade502-7af3-4e1d-b883-7a9e2f25f753" providerId="ADAL" clId="{B27C2AB0-6E6F-4507-9BBA-84CD93A8B44E}" dt="2023-08-22T16:06:22.366" v="20298" actId="164"/>
          <ac:picMkLst>
            <pc:docMk/>
            <pc:sldMk cId="895608027" sldId="540"/>
            <ac:picMk id="7" creationId="{3E42631D-37E2-503F-3B1C-DEAF7DC9377F}"/>
          </ac:picMkLst>
        </pc:picChg>
        <pc:picChg chg="del mod topLvl">
          <ac:chgData name="Minh Tran" userId="59ade502-7af3-4e1d-b883-7a9e2f25f753" providerId="ADAL" clId="{B27C2AB0-6E6F-4507-9BBA-84CD93A8B44E}" dt="2023-08-22T15:54:56.950" v="20111" actId="478"/>
          <ac:picMkLst>
            <pc:docMk/>
            <pc:sldMk cId="895608027" sldId="540"/>
            <ac:picMk id="8" creationId="{BB2DE312-9B8A-5200-2B23-C1E321632F17}"/>
          </ac:picMkLst>
        </pc:picChg>
        <pc:picChg chg="del">
          <ac:chgData name="Minh Tran" userId="59ade502-7af3-4e1d-b883-7a9e2f25f753" providerId="ADAL" clId="{B27C2AB0-6E6F-4507-9BBA-84CD93A8B44E}" dt="2023-08-22T16:02:25.271" v="20202" actId="478"/>
          <ac:picMkLst>
            <pc:docMk/>
            <pc:sldMk cId="895608027" sldId="540"/>
            <ac:picMk id="9" creationId="{C77F376F-ADA1-24FF-BE00-D30C370FA52A}"/>
          </ac:picMkLst>
        </pc:picChg>
        <pc:picChg chg="del">
          <ac:chgData name="Minh Tran" userId="59ade502-7af3-4e1d-b883-7a9e2f25f753" providerId="ADAL" clId="{B27C2AB0-6E6F-4507-9BBA-84CD93A8B44E}" dt="2023-08-22T16:03:42.037" v="20272" actId="478"/>
          <ac:picMkLst>
            <pc:docMk/>
            <pc:sldMk cId="895608027" sldId="540"/>
            <ac:picMk id="10" creationId="{39EB0BA4-DC40-0E9B-6F03-DB495F83AE9F}"/>
          </ac:picMkLst>
        </pc:picChg>
        <pc:picChg chg="del mod topLvl">
          <ac:chgData name="Minh Tran" userId="59ade502-7af3-4e1d-b883-7a9e2f25f753" providerId="ADAL" clId="{B27C2AB0-6E6F-4507-9BBA-84CD93A8B44E}" dt="2023-08-22T15:54:56.950" v="20111" actId="478"/>
          <ac:picMkLst>
            <pc:docMk/>
            <pc:sldMk cId="895608027" sldId="540"/>
            <ac:picMk id="11" creationId="{FA119E37-1135-C87B-7B61-8F8FBFE69122}"/>
          </ac:picMkLst>
        </pc:picChg>
        <pc:picChg chg="add mod">
          <ac:chgData name="Minh Tran" userId="59ade502-7af3-4e1d-b883-7a9e2f25f753" providerId="ADAL" clId="{B27C2AB0-6E6F-4507-9BBA-84CD93A8B44E}" dt="2023-08-22T16:06:22.366" v="20298" actId="164"/>
          <ac:picMkLst>
            <pc:docMk/>
            <pc:sldMk cId="895608027" sldId="540"/>
            <ac:picMk id="12" creationId="{086C536A-4B6B-4A84-48E5-A7FABF8C8D97}"/>
          </ac:picMkLst>
        </pc:picChg>
        <pc:picChg chg="add mod">
          <ac:chgData name="Minh Tran" userId="59ade502-7af3-4e1d-b883-7a9e2f25f753" providerId="ADAL" clId="{B27C2AB0-6E6F-4507-9BBA-84CD93A8B44E}" dt="2023-08-22T16:06:22.366" v="20298" actId="164"/>
          <ac:picMkLst>
            <pc:docMk/>
            <pc:sldMk cId="895608027" sldId="540"/>
            <ac:picMk id="13" creationId="{49739EAA-B94A-89A1-3090-5C85F3A1547E}"/>
          </ac:picMkLst>
        </pc:picChg>
        <pc:picChg chg="add mod">
          <ac:chgData name="Minh Tran" userId="59ade502-7af3-4e1d-b883-7a9e2f25f753" providerId="ADAL" clId="{B27C2AB0-6E6F-4507-9BBA-84CD93A8B44E}" dt="2023-08-22T16:06:22.366" v="20298" actId="164"/>
          <ac:picMkLst>
            <pc:docMk/>
            <pc:sldMk cId="895608027" sldId="540"/>
            <ac:picMk id="17" creationId="{5A470DBD-D8A3-F557-E5F8-18AD230A3CD0}"/>
          </ac:picMkLst>
        </pc:picChg>
        <pc:picChg chg="del">
          <ac:chgData name="Minh Tran" userId="59ade502-7af3-4e1d-b883-7a9e2f25f753" providerId="ADAL" clId="{B27C2AB0-6E6F-4507-9BBA-84CD93A8B44E}" dt="2023-08-22T16:06:09.920" v="20296" actId="478"/>
          <ac:picMkLst>
            <pc:docMk/>
            <pc:sldMk cId="895608027" sldId="540"/>
            <ac:picMk id="24" creationId="{A938513D-F4D5-4253-D8BF-BB19B0D624F0}"/>
          </ac:picMkLst>
        </pc:picChg>
        <pc:picChg chg="mod">
          <ac:chgData name="Minh Tran" userId="59ade502-7af3-4e1d-b883-7a9e2f25f753" providerId="ADAL" clId="{B27C2AB0-6E6F-4507-9BBA-84CD93A8B44E}" dt="2023-08-22T16:06:15.977" v="20297" actId="164"/>
          <ac:picMkLst>
            <pc:docMk/>
            <pc:sldMk cId="895608027" sldId="540"/>
            <ac:picMk id="26" creationId="{100DF12D-3279-1F65-E123-A3AB12A04156}"/>
          </ac:picMkLst>
        </pc:picChg>
        <pc:picChg chg="add mod">
          <ac:chgData name="Minh Tran" userId="59ade502-7af3-4e1d-b883-7a9e2f25f753" providerId="ADAL" clId="{B27C2AB0-6E6F-4507-9BBA-84CD93A8B44E}" dt="2023-08-22T16:06:15.977" v="20297" actId="164"/>
          <ac:picMkLst>
            <pc:docMk/>
            <pc:sldMk cId="895608027" sldId="540"/>
            <ac:picMk id="27" creationId="{080FD817-2F9E-A3F2-885A-6DE28CD1D3C9}"/>
          </ac:picMkLst>
        </pc:picChg>
        <pc:picChg chg="del">
          <ac:chgData name="Minh Tran" userId="59ade502-7af3-4e1d-b883-7a9e2f25f753" providerId="ADAL" clId="{B27C2AB0-6E6F-4507-9BBA-84CD93A8B44E}" dt="2023-08-22T16:06:09.920" v="20296" actId="478"/>
          <ac:picMkLst>
            <pc:docMk/>
            <pc:sldMk cId="895608027" sldId="540"/>
            <ac:picMk id="29" creationId="{F4AC6912-4E3B-57A8-F56F-603729B07457}"/>
          </ac:picMkLst>
        </pc:picChg>
        <pc:picChg chg="add mod">
          <ac:chgData name="Minh Tran" userId="59ade502-7af3-4e1d-b883-7a9e2f25f753" providerId="ADAL" clId="{B27C2AB0-6E6F-4507-9BBA-84CD93A8B44E}" dt="2023-08-22T16:06:15.977" v="20297" actId="164"/>
          <ac:picMkLst>
            <pc:docMk/>
            <pc:sldMk cId="895608027" sldId="540"/>
            <ac:picMk id="30" creationId="{47BEEA05-0213-6A29-2125-CD1C889AADEF}"/>
          </ac:picMkLst>
        </pc:picChg>
        <pc:picChg chg="add mod">
          <ac:chgData name="Minh Tran" userId="59ade502-7af3-4e1d-b883-7a9e2f25f753" providerId="ADAL" clId="{B27C2AB0-6E6F-4507-9BBA-84CD93A8B44E}" dt="2023-08-22T16:06:15.977" v="20297" actId="164"/>
          <ac:picMkLst>
            <pc:docMk/>
            <pc:sldMk cId="895608027" sldId="540"/>
            <ac:picMk id="34" creationId="{B2F1D69D-2453-25A7-CF49-93B80C80F550}"/>
          </ac:picMkLst>
        </pc:picChg>
        <pc:picChg chg="del">
          <ac:chgData name="Minh Tran" userId="59ade502-7af3-4e1d-b883-7a9e2f25f753" providerId="ADAL" clId="{B27C2AB0-6E6F-4507-9BBA-84CD93A8B44E}" dt="2023-08-22T16:03:32.159" v="20269" actId="478"/>
          <ac:picMkLst>
            <pc:docMk/>
            <pc:sldMk cId="895608027" sldId="540"/>
            <ac:picMk id="35" creationId="{BEA54B99-7AD8-B1FF-E21D-D47C5D6F5D49}"/>
          </ac:picMkLst>
        </pc:picChg>
        <pc:picChg chg="del mod">
          <ac:chgData name="Minh Tran" userId="59ade502-7af3-4e1d-b883-7a9e2f25f753" providerId="ADAL" clId="{B27C2AB0-6E6F-4507-9BBA-84CD93A8B44E}" dt="2023-08-22T16:06:09.920" v="20296" actId="478"/>
          <ac:picMkLst>
            <pc:docMk/>
            <pc:sldMk cId="895608027" sldId="540"/>
            <ac:picMk id="44" creationId="{71F8C49B-3846-FE69-0269-7E92F67ECE04}"/>
          </ac:picMkLst>
        </pc:picChg>
        <pc:picChg chg="del">
          <ac:chgData name="Minh Tran" userId="59ade502-7af3-4e1d-b883-7a9e2f25f753" providerId="ADAL" clId="{B27C2AB0-6E6F-4507-9BBA-84CD93A8B44E}" dt="2023-08-22T16:06:09.920" v="20296" actId="478"/>
          <ac:picMkLst>
            <pc:docMk/>
            <pc:sldMk cId="895608027" sldId="540"/>
            <ac:picMk id="45" creationId="{FE78BB1E-774E-848C-2985-E675FB0BD595}"/>
          </ac:picMkLst>
        </pc:picChg>
        <pc:cxnChg chg="add mod">
          <ac:chgData name="Minh Tran" userId="59ade502-7af3-4e1d-b883-7a9e2f25f753" providerId="ADAL" clId="{B27C2AB0-6E6F-4507-9BBA-84CD93A8B44E}" dt="2023-08-22T16:06:22.366" v="20298" actId="164"/>
          <ac:cxnSpMkLst>
            <pc:docMk/>
            <pc:sldMk cId="895608027" sldId="540"/>
            <ac:cxnSpMk id="18" creationId="{BA0549F1-56A0-1311-72E2-C66C6EC2A1BC}"/>
          </ac:cxnSpMkLst>
        </pc:cxnChg>
        <pc:cxnChg chg="mod">
          <ac:chgData name="Minh Tran" userId="59ade502-7af3-4e1d-b883-7a9e2f25f753" providerId="ADAL" clId="{B27C2AB0-6E6F-4507-9BBA-84CD93A8B44E}" dt="2023-08-22T16:06:15.977" v="20297" actId="164"/>
          <ac:cxnSpMkLst>
            <pc:docMk/>
            <pc:sldMk cId="895608027" sldId="540"/>
            <ac:cxnSpMk id="36" creationId="{EB32C657-6987-3BDD-29ED-0A55E3DAD23A}"/>
          </ac:cxnSpMkLst>
        </pc:cxnChg>
      </pc:sldChg>
      <pc:sldChg chg="addSp delSp modSp add mod ord modTransition">
        <pc:chgData name="Minh Tran" userId="59ade502-7af3-4e1d-b883-7a9e2f25f753" providerId="ADAL" clId="{B27C2AB0-6E6F-4507-9BBA-84CD93A8B44E}" dt="2023-08-22T16:34:44.725" v="20529"/>
        <pc:sldMkLst>
          <pc:docMk/>
          <pc:sldMk cId="1999789211" sldId="541"/>
        </pc:sldMkLst>
        <pc:spChg chg="mod">
          <ac:chgData name="Minh Tran" userId="59ade502-7af3-4e1d-b883-7a9e2f25f753" providerId="ADAL" clId="{B27C2AB0-6E6F-4507-9BBA-84CD93A8B44E}" dt="2023-08-22T16:07:06.196" v="20302"/>
          <ac:spMkLst>
            <pc:docMk/>
            <pc:sldMk cId="1999789211" sldId="541"/>
            <ac:spMk id="6" creationId="{5DF65334-84F5-D53C-E3CD-F75E1CF2DE8F}"/>
          </ac:spMkLst>
        </pc:spChg>
        <pc:spChg chg="mod">
          <ac:chgData name="Minh Tran" userId="59ade502-7af3-4e1d-b883-7a9e2f25f753" providerId="ADAL" clId="{B27C2AB0-6E6F-4507-9BBA-84CD93A8B44E}" dt="2023-08-22T16:07:18.148" v="20303"/>
          <ac:spMkLst>
            <pc:docMk/>
            <pc:sldMk cId="1999789211" sldId="541"/>
            <ac:spMk id="12" creationId="{5E0DDE95-A4D1-3691-1A09-A3B046B18C32}"/>
          </ac:spMkLst>
        </pc:spChg>
        <pc:spChg chg="mod topLvl">
          <ac:chgData name="Minh Tran" userId="59ade502-7af3-4e1d-b883-7a9e2f25f753" providerId="ADAL" clId="{B27C2AB0-6E6F-4507-9BBA-84CD93A8B44E}" dt="2023-08-22T16:21:34.078" v="20400" actId="164"/>
          <ac:spMkLst>
            <pc:docMk/>
            <pc:sldMk cId="1999789211" sldId="541"/>
            <ac:spMk id="14" creationId="{53A376DD-E7B0-6105-788F-F4C456AD8555}"/>
          </ac:spMkLst>
        </pc:spChg>
        <pc:spChg chg="mod">
          <ac:chgData name="Minh Tran" userId="59ade502-7af3-4e1d-b883-7a9e2f25f753" providerId="ADAL" clId="{B27C2AB0-6E6F-4507-9BBA-84CD93A8B44E}" dt="2023-08-22T16:16:42.842" v="20330" actId="165"/>
          <ac:spMkLst>
            <pc:docMk/>
            <pc:sldMk cId="1999789211" sldId="541"/>
            <ac:spMk id="15" creationId="{08FCCAAD-1DA2-2D56-0561-F3AF1ACDF322}"/>
          </ac:spMkLst>
        </pc:spChg>
        <pc:spChg chg="mod topLvl">
          <ac:chgData name="Minh Tran" userId="59ade502-7af3-4e1d-b883-7a9e2f25f753" providerId="ADAL" clId="{B27C2AB0-6E6F-4507-9BBA-84CD93A8B44E}" dt="2023-08-22T16:21:42.715" v="20401" actId="164"/>
          <ac:spMkLst>
            <pc:docMk/>
            <pc:sldMk cId="1999789211" sldId="541"/>
            <ac:spMk id="16" creationId="{F700423F-9C19-8A0E-E526-34BC11F9ACE0}"/>
          </ac:spMkLst>
        </pc:spChg>
        <pc:spChg chg="mod">
          <ac:chgData name="Minh Tran" userId="59ade502-7af3-4e1d-b883-7a9e2f25f753" providerId="ADAL" clId="{B27C2AB0-6E6F-4507-9BBA-84CD93A8B44E}" dt="2023-08-22T16:16:42.842" v="20330" actId="165"/>
          <ac:spMkLst>
            <pc:docMk/>
            <pc:sldMk cId="1999789211" sldId="541"/>
            <ac:spMk id="21" creationId="{BD2A77BA-B2F3-40F1-23A2-BDA90D3E90C8}"/>
          </ac:spMkLst>
        </pc:spChg>
        <pc:spChg chg="mod topLvl">
          <ac:chgData name="Minh Tran" userId="59ade502-7af3-4e1d-b883-7a9e2f25f753" providerId="ADAL" clId="{B27C2AB0-6E6F-4507-9BBA-84CD93A8B44E}" dt="2023-08-22T16:21:42.715" v="20401" actId="164"/>
          <ac:spMkLst>
            <pc:docMk/>
            <pc:sldMk cId="1999789211" sldId="541"/>
            <ac:spMk id="37" creationId="{F6B4A49F-3EEA-D48C-6741-D342800D4A70}"/>
          </ac:spMkLst>
        </pc:spChg>
        <pc:spChg chg="mod topLvl">
          <ac:chgData name="Minh Tran" userId="59ade502-7af3-4e1d-b883-7a9e2f25f753" providerId="ADAL" clId="{B27C2AB0-6E6F-4507-9BBA-84CD93A8B44E}" dt="2023-08-22T16:21:34.078" v="20400" actId="164"/>
          <ac:spMkLst>
            <pc:docMk/>
            <pc:sldMk cId="1999789211" sldId="541"/>
            <ac:spMk id="41" creationId="{F7871095-AC7A-9ADA-25AB-FDAE547CE372}"/>
          </ac:spMkLst>
        </pc:spChg>
        <pc:spChg chg="mod topLvl">
          <ac:chgData name="Minh Tran" userId="59ade502-7af3-4e1d-b883-7a9e2f25f753" providerId="ADAL" clId="{B27C2AB0-6E6F-4507-9BBA-84CD93A8B44E}" dt="2023-08-22T16:21:34.078" v="20400" actId="164"/>
          <ac:spMkLst>
            <pc:docMk/>
            <pc:sldMk cId="1999789211" sldId="541"/>
            <ac:spMk id="42" creationId="{10268B70-9FA6-CD56-3FAB-233375B948B6}"/>
          </ac:spMkLst>
        </pc:spChg>
        <pc:grpChg chg="del">
          <ac:chgData name="Minh Tran" userId="59ade502-7af3-4e1d-b883-7a9e2f25f753" providerId="ADAL" clId="{B27C2AB0-6E6F-4507-9BBA-84CD93A8B44E}" dt="2023-08-22T16:09:34.275" v="20321" actId="165"/>
          <ac:grpSpMkLst>
            <pc:docMk/>
            <pc:sldMk cId="1999789211" sldId="541"/>
            <ac:grpSpMk id="11" creationId="{30F727DE-43E5-0CCB-B929-5E1EDE3E54CE}"/>
          </ac:grpSpMkLst>
        </pc:grpChg>
        <pc:grpChg chg="add mod">
          <ac:chgData name="Minh Tran" userId="59ade502-7af3-4e1d-b883-7a9e2f25f753" providerId="ADAL" clId="{B27C2AB0-6E6F-4507-9BBA-84CD93A8B44E}" dt="2023-08-22T16:16:01.842" v="20328" actId="164"/>
          <ac:grpSpMkLst>
            <pc:docMk/>
            <pc:sldMk cId="1999789211" sldId="541"/>
            <ac:grpSpMk id="13" creationId="{C0D808A4-59A3-9324-A958-AB40DE26D51C}"/>
          </ac:grpSpMkLst>
        </pc:grpChg>
        <pc:grpChg chg="add del mod">
          <ac:chgData name="Minh Tran" userId="59ade502-7af3-4e1d-b883-7a9e2f25f753" providerId="ADAL" clId="{B27C2AB0-6E6F-4507-9BBA-84CD93A8B44E}" dt="2023-08-22T16:16:42.842" v="20330" actId="165"/>
          <ac:grpSpMkLst>
            <pc:docMk/>
            <pc:sldMk cId="1999789211" sldId="541"/>
            <ac:grpSpMk id="19" creationId="{3896FC42-9548-8CA9-957B-152A18A14C7F}"/>
          </ac:grpSpMkLst>
        </pc:grpChg>
        <pc:grpChg chg="mod topLvl">
          <ac:chgData name="Minh Tran" userId="59ade502-7af3-4e1d-b883-7a9e2f25f753" providerId="ADAL" clId="{B27C2AB0-6E6F-4507-9BBA-84CD93A8B44E}" dt="2023-08-22T16:21:42.715" v="20401" actId="164"/>
          <ac:grpSpMkLst>
            <pc:docMk/>
            <pc:sldMk cId="1999789211" sldId="541"/>
            <ac:grpSpMk id="22" creationId="{882FCC44-85A4-936E-A9BB-6212844D249E}"/>
          </ac:grpSpMkLst>
        </pc:grpChg>
        <pc:grpChg chg="add mod">
          <ac:chgData name="Minh Tran" userId="59ade502-7af3-4e1d-b883-7a9e2f25f753" providerId="ADAL" clId="{B27C2AB0-6E6F-4507-9BBA-84CD93A8B44E}" dt="2023-08-22T16:21:34.078" v="20400" actId="164"/>
          <ac:grpSpMkLst>
            <pc:docMk/>
            <pc:sldMk cId="1999789211" sldId="541"/>
            <ac:grpSpMk id="25" creationId="{79E6EFFA-A7C3-5AF7-5969-9B5908A613B0}"/>
          </ac:grpSpMkLst>
        </pc:grpChg>
        <pc:grpChg chg="add mod">
          <ac:chgData name="Minh Tran" userId="59ade502-7af3-4e1d-b883-7a9e2f25f753" providerId="ADAL" clId="{B27C2AB0-6E6F-4507-9BBA-84CD93A8B44E}" dt="2023-08-22T16:21:34.078" v="20400" actId="164"/>
          <ac:grpSpMkLst>
            <pc:docMk/>
            <pc:sldMk cId="1999789211" sldId="541"/>
            <ac:grpSpMk id="27" creationId="{0F3AF2D3-BBAF-6584-4ACB-83293EE606EE}"/>
          </ac:grpSpMkLst>
        </pc:grpChg>
        <pc:grpChg chg="add mod">
          <ac:chgData name="Minh Tran" userId="59ade502-7af3-4e1d-b883-7a9e2f25f753" providerId="ADAL" clId="{B27C2AB0-6E6F-4507-9BBA-84CD93A8B44E}" dt="2023-08-22T16:21:42.715" v="20401" actId="164"/>
          <ac:grpSpMkLst>
            <pc:docMk/>
            <pc:sldMk cId="1999789211" sldId="541"/>
            <ac:grpSpMk id="28" creationId="{1A2CD323-81CB-6D33-06E4-914161CBF5D0}"/>
          </ac:grpSpMkLst>
        </pc:grpChg>
        <pc:grpChg chg="del">
          <ac:chgData name="Minh Tran" userId="59ade502-7af3-4e1d-b883-7a9e2f25f753" providerId="ADAL" clId="{B27C2AB0-6E6F-4507-9BBA-84CD93A8B44E}" dt="2023-08-22T16:15:11.060" v="20323" actId="165"/>
          <ac:grpSpMkLst>
            <pc:docMk/>
            <pc:sldMk cId="1999789211" sldId="541"/>
            <ac:grpSpMk id="45" creationId="{1196692C-CB38-C847-E528-8461C05ADBC6}"/>
          </ac:grpSpMkLst>
        </pc:grpChg>
        <pc:picChg chg="del mod topLvl">
          <ac:chgData name="Minh Tran" userId="59ade502-7af3-4e1d-b883-7a9e2f25f753" providerId="ADAL" clId="{B27C2AB0-6E6F-4507-9BBA-84CD93A8B44E}" dt="2023-08-22T16:14:59.454" v="20322" actId="478"/>
          <ac:picMkLst>
            <pc:docMk/>
            <pc:sldMk cId="1999789211" sldId="541"/>
            <ac:picMk id="3" creationId="{D86378DF-7747-A419-5E2B-9B73E5DE2D81}"/>
          </ac:picMkLst>
        </pc:picChg>
        <pc:picChg chg="mod topLvl">
          <ac:chgData name="Minh Tran" userId="59ade502-7af3-4e1d-b883-7a9e2f25f753" providerId="ADAL" clId="{B27C2AB0-6E6F-4507-9BBA-84CD93A8B44E}" dt="2023-08-22T16:21:42.715" v="20401" actId="164"/>
          <ac:picMkLst>
            <pc:docMk/>
            <pc:sldMk cId="1999789211" sldId="541"/>
            <ac:picMk id="7" creationId="{3E42631D-37E2-503F-3B1C-DEAF7DC9377F}"/>
          </ac:picMkLst>
        </pc:picChg>
        <pc:picChg chg="mod topLvl">
          <ac:chgData name="Minh Tran" userId="59ade502-7af3-4e1d-b883-7a9e2f25f753" providerId="ADAL" clId="{B27C2AB0-6E6F-4507-9BBA-84CD93A8B44E}" dt="2023-08-22T16:21:42.715" v="20401" actId="164"/>
          <ac:picMkLst>
            <pc:docMk/>
            <pc:sldMk cId="1999789211" sldId="541"/>
            <ac:picMk id="8" creationId="{F3D41BA7-450A-0FA7-979B-9BC8AF0877DF}"/>
          </ac:picMkLst>
        </pc:picChg>
        <pc:picChg chg="add mod topLvl">
          <ac:chgData name="Minh Tran" userId="59ade502-7af3-4e1d-b883-7a9e2f25f753" providerId="ADAL" clId="{B27C2AB0-6E6F-4507-9BBA-84CD93A8B44E}" dt="2023-08-22T16:21:42.715" v="20401" actId="164"/>
          <ac:picMkLst>
            <pc:docMk/>
            <pc:sldMk cId="1999789211" sldId="541"/>
            <ac:picMk id="9" creationId="{B61AD274-C468-F0EF-1E42-7E73D35CE54C}"/>
          </ac:picMkLst>
        </pc:picChg>
        <pc:picChg chg="mod topLvl">
          <ac:chgData name="Minh Tran" userId="59ade502-7af3-4e1d-b883-7a9e2f25f753" providerId="ADAL" clId="{B27C2AB0-6E6F-4507-9BBA-84CD93A8B44E}" dt="2023-08-22T16:21:42.715" v="20401" actId="164"/>
          <ac:picMkLst>
            <pc:docMk/>
            <pc:sldMk cId="1999789211" sldId="541"/>
            <ac:picMk id="10" creationId="{9870A090-544E-9E8F-D0B3-7AC1B18E8D56}"/>
          </ac:picMkLst>
        </pc:picChg>
        <pc:picChg chg="mod topLvl">
          <ac:chgData name="Minh Tran" userId="59ade502-7af3-4e1d-b883-7a9e2f25f753" providerId="ADAL" clId="{B27C2AB0-6E6F-4507-9BBA-84CD93A8B44E}" dt="2023-08-22T16:21:34.078" v="20400" actId="164"/>
          <ac:picMkLst>
            <pc:docMk/>
            <pc:sldMk cId="1999789211" sldId="541"/>
            <ac:picMk id="17" creationId="{493AA259-F2A5-F691-E48F-1548D58C3C7D}"/>
          </ac:picMkLst>
        </pc:picChg>
        <pc:picChg chg="add mod">
          <ac:chgData name="Minh Tran" userId="59ade502-7af3-4e1d-b883-7a9e2f25f753" providerId="ADAL" clId="{B27C2AB0-6E6F-4507-9BBA-84CD93A8B44E}" dt="2023-08-22T16:21:34.078" v="20400" actId="164"/>
          <ac:picMkLst>
            <pc:docMk/>
            <pc:sldMk cId="1999789211" sldId="541"/>
            <ac:picMk id="20" creationId="{2ECD2B46-F339-FE00-6C5C-AFAEC4C4D455}"/>
          </ac:picMkLst>
        </pc:picChg>
        <pc:picChg chg="add mod">
          <ac:chgData name="Minh Tran" userId="59ade502-7af3-4e1d-b883-7a9e2f25f753" providerId="ADAL" clId="{B27C2AB0-6E6F-4507-9BBA-84CD93A8B44E}" dt="2023-08-22T16:20:16.680" v="20393" actId="1035"/>
          <ac:picMkLst>
            <pc:docMk/>
            <pc:sldMk cId="1999789211" sldId="541"/>
            <ac:picMk id="23" creationId="{86303B65-2AB6-4989-55C9-C2E34008D5F6}"/>
          </ac:picMkLst>
        </pc:picChg>
        <pc:picChg chg="add mod">
          <ac:chgData name="Minh Tran" userId="59ade502-7af3-4e1d-b883-7a9e2f25f753" providerId="ADAL" clId="{B27C2AB0-6E6F-4507-9BBA-84CD93A8B44E}" dt="2023-08-22T16:20:16.680" v="20393" actId="1035"/>
          <ac:picMkLst>
            <pc:docMk/>
            <pc:sldMk cId="1999789211" sldId="541"/>
            <ac:picMk id="24" creationId="{DDF19D03-5EFE-8E88-FCC0-5BF4C1236024}"/>
          </ac:picMkLst>
        </pc:picChg>
        <pc:picChg chg="add mod">
          <ac:chgData name="Minh Tran" userId="59ade502-7af3-4e1d-b883-7a9e2f25f753" providerId="ADAL" clId="{B27C2AB0-6E6F-4507-9BBA-84CD93A8B44E}" dt="2023-08-22T16:21:34.078" v="20400" actId="164"/>
          <ac:picMkLst>
            <pc:docMk/>
            <pc:sldMk cId="1999789211" sldId="541"/>
            <ac:picMk id="26" creationId="{66E08119-1EF5-527F-0FDA-F7C8F22E867C}"/>
          </ac:picMkLst>
        </pc:picChg>
        <pc:picChg chg="del mod topLvl">
          <ac:chgData name="Minh Tran" userId="59ade502-7af3-4e1d-b883-7a9e2f25f753" providerId="ADAL" clId="{B27C2AB0-6E6F-4507-9BBA-84CD93A8B44E}" dt="2023-08-22T16:16:56.690" v="20331" actId="478"/>
          <ac:picMkLst>
            <pc:docMk/>
            <pc:sldMk cId="1999789211" sldId="541"/>
            <ac:picMk id="43" creationId="{0BA55626-C32B-16D3-DB30-34B5FF13A844}"/>
          </ac:picMkLst>
        </pc:picChg>
        <pc:picChg chg="del mod topLvl">
          <ac:chgData name="Minh Tran" userId="59ade502-7af3-4e1d-b883-7a9e2f25f753" providerId="ADAL" clId="{B27C2AB0-6E6F-4507-9BBA-84CD93A8B44E}" dt="2023-08-22T16:17:39.619" v="20335" actId="478"/>
          <ac:picMkLst>
            <pc:docMk/>
            <pc:sldMk cId="1999789211" sldId="541"/>
            <ac:picMk id="44" creationId="{884DD554-4BE5-CEDA-61FB-22FCA2395692}"/>
          </ac:picMkLst>
        </pc:picChg>
        <pc:cxnChg chg="mod topLvl">
          <ac:chgData name="Minh Tran" userId="59ade502-7af3-4e1d-b883-7a9e2f25f753" providerId="ADAL" clId="{B27C2AB0-6E6F-4507-9BBA-84CD93A8B44E}" dt="2023-08-22T16:21:42.715" v="20401" actId="164"/>
          <ac:cxnSpMkLst>
            <pc:docMk/>
            <pc:sldMk cId="1999789211" sldId="541"/>
            <ac:cxnSpMk id="18" creationId="{5A812054-FA1F-8903-8366-F1E1037E2288}"/>
          </ac:cxnSpMkLst>
        </pc:cxnChg>
      </pc:sldChg>
      <pc:sldChg chg="addSp delSp modSp new del mod modClrScheme chgLayout">
        <pc:chgData name="Minh Tran" userId="59ade502-7af3-4e1d-b883-7a9e2f25f753" providerId="ADAL" clId="{B27C2AB0-6E6F-4507-9BBA-84CD93A8B44E}" dt="2023-08-22T17:34:28.060" v="20818" actId="47"/>
        <pc:sldMkLst>
          <pc:docMk/>
          <pc:sldMk cId="521133207" sldId="542"/>
        </pc:sldMkLst>
        <pc:spChg chg="del">
          <ac:chgData name="Minh Tran" userId="59ade502-7af3-4e1d-b883-7a9e2f25f753" providerId="ADAL" clId="{B27C2AB0-6E6F-4507-9BBA-84CD93A8B44E}" dt="2023-08-22T17:05:21.724" v="20534" actId="700"/>
          <ac:spMkLst>
            <pc:docMk/>
            <pc:sldMk cId="521133207" sldId="542"/>
            <ac:spMk id="2" creationId="{085F1026-CEAE-AACF-F046-84BA3D24EDFD}"/>
          </ac:spMkLst>
        </pc:spChg>
        <pc:spChg chg="del mod ord">
          <ac:chgData name="Minh Tran" userId="59ade502-7af3-4e1d-b883-7a9e2f25f753" providerId="ADAL" clId="{B27C2AB0-6E6F-4507-9BBA-84CD93A8B44E}" dt="2023-08-22T17:05:21.724" v="20534" actId="700"/>
          <ac:spMkLst>
            <pc:docMk/>
            <pc:sldMk cId="521133207" sldId="542"/>
            <ac:spMk id="3" creationId="{C741D302-BDB5-8DCD-8B86-A701DCB65CBD}"/>
          </ac:spMkLst>
        </pc:spChg>
        <pc:spChg chg="del">
          <ac:chgData name="Minh Tran" userId="59ade502-7af3-4e1d-b883-7a9e2f25f753" providerId="ADAL" clId="{B27C2AB0-6E6F-4507-9BBA-84CD93A8B44E}" dt="2023-08-22T17:05:21.724" v="20534" actId="700"/>
          <ac:spMkLst>
            <pc:docMk/>
            <pc:sldMk cId="521133207" sldId="542"/>
            <ac:spMk id="4" creationId="{46F77877-47E7-C164-2C1D-32649BB994DE}"/>
          </ac:spMkLst>
        </pc:spChg>
        <pc:spChg chg="add mod ord">
          <ac:chgData name="Minh Tran" userId="59ade502-7af3-4e1d-b883-7a9e2f25f753" providerId="ADAL" clId="{B27C2AB0-6E6F-4507-9BBA-84CD93A8B44E}" dt="2023-08-22T17:05:21.724" v="20534" actId="700"/>
          <ac:spMkLst>
            <pc:docMk/>
            <pc:sldMk cId="521133207" sldId="542"/>
            <ac:spMk id="5" creationId="{8E443E1D-8196-A0FA-910E-296BD2864D36}"/>
          </ac:spMkLst>
        </pc:spChg>
      </pc:sldChg>
      <pc:sldChg chg="new del">
        <pc:chgData name="Minh Tran" userId="59ade502-7af3-4e1d-b883-7a9e2f25f753" providerId="ADAL" clId="{B27C2AB0-6E6F-4507-9BBA-84CD93A8B44E}" dt="2023-08-22T16:27:28.322" v="20420" actId="680"/>
        <pc:sldMkLst>
          <pc:docMk/>
          <pc:sldMk cId="3422092333" sldId="542"/>
        </pc:sldMkLst>
      </pc:sldChg>
      <pc:sldChg chg="addSp modSp new mod modTransition modAnim">
        <pc:chgData name="Minh Tran" userId="59ade502-7af3-4e1d-b883-7a9e2f25f753" providerId="ADAL" clId="{B27C2AB0-6E6F-4507-9BBA-84CD93A8B44E}" dt="2023-08-23T04:26:03.661" v="21373"/>
        <pc:sldMkLst>
          <pc:docMk/>
          <pc:sldMk cId="4156904359" sldId="543"/>
        </pc:sldMkLst>
        <pc:spChg chg="mod">
          <ac:chgData name="Minh Tran" userId="59ade502-7af3-4e1d-b883-7a9e2f25f753" providerId="ADAL" clId="{B27C2AB0-6E6F-4507-9BBA-84CD93A8B44E}" dt="2023-08-22T17:25:26.151" v="20752" actId="20577"/>
          <ac:spMkLst>
            <pc:docMk/>
            <pc:sldMk cId="4156904359" sldId="543"/>
            <ac:spMk id="2" creationId="{B68B2EAA-21F3-6487-F90B-145EDDA2385E}"/>
          </ac:spMkLst>
        </pc:spChg>
        <pc:spChg chg="mod">
          <ac:chgData name="Minh Tran" userId="59ade502-7af3-4e1d-b883-7a9e2f25f753" providerId="ADAL" clId="{B27C2AB0-6E6F-4507-9BBA-84CD93A8B44E}" dt="2023-08-22T17:33:29.808" v="20817" actId="20577"/>
          <ac:spMkLst>
            <pc:docMk/>
            <pc:sldMk cId="4156904359" sldId="543"/>
            <ac:spMk id="4" creationId="{F3577AD7-B853-558A-18B4-7C706BDCDED5}"/>
          </ac:spMkLst>
        </pc:spChg>
        <pc:spChg chg="mod">
          <ac:chgData name="Minh Tran" userId="59ade502-7af3-4e1d-b883-7a9e2f25f753" providerId="ADAL" clId="{B27C2AB0-6E6F-4507-9BBA-84CD93A8B44E}" dt="2023-08-22T17:26:07.298" v="20790" actId="20577"/>
          <ac:spMkLst>
            <pc:docMk/>
            <pc:sldMk cId="4156904359" sldId="543"/>
            <ac:spMk id="5" creationId="{73EC3F06-348B-7C68-9B43-76D6B9A095A3}"/>
          </ac:spMkLst>
        </pc:spChg>
        <pc:graphicFrameChg chg="add modGraphic">
          <ac:chgData name="Minh Tran" userId="59ade502-7af3-4e1d-b883-7a9e2f25f753" providerId="ADAL" clId="{B27C2AB0-6E6F-4507-9BBA-84CD93A8B44E}" dt="2023-08-22T17:05:49.226" v="20535" actId="27022"/>
          <ac:graphicFrameMkLst>
            <pc:docMk/>
            <pc:sldMk cId="4156904359" sldId="543"/>
            <ac:graphicFrameMk id="7" creationId="{774349F7-CF0D-99DE-5DF5-BA728D1FD48A}"/>
          </ac:graphicFrameMkLst>
        </pc:graphicFrameChg>
      </pc:sldChg>
      <pc:sldChg chg="addSp delSp modSp add mod ord">
        <pc:chgData name="Minh Tran" userId="59ade502-7af3-4e1d-b883-7a9e2f25f753" providerId="ADAL" clId="{B27C2AB0-6E6F-4507-9BBA-84CD93A8B44E}" dt="2023-08-22T17:12:34.327" v="20608" actId="1038"/>
        <pc:sldMkLst>
          <pc:docMk/>
          <pc:sldMk cId="505122531" sldId="544"/>
        </pc:sldMkLst>
        <pc:spChg chg="mod">
          <ac:chgData name="Minh Tran" userId="59ade502-7af3-4e1d-b883-7a9e2f25f753" providerId="ADAL" clId="{B27C2AB0-6E6F-4507-9BBA-84CD93A8B44E}" dt="2023-08-22T17:07:27.644" v="20557" actId="20577"/>
          <ac:spMkLst>
            <pc:docMk/>
            <pc:sldMk cId="505122531" sldId="544"/>
            <ac:spMk id="5" creationId="{1A4BD290-3B8E-4039-9B8A-0FBD8E84CA23}"/>
          </ac:spMkLst>
        </pc:spChg>
        <pc:graphicFrameChg chg="del">
          <ac:chgData name="Minh Tran" userId="59ade502-7af3-4e1d-b883-7a9e2f25f753" providerId="ADAL" clId="{B27C2AB0-6E6F-4507-9BBA-84CD93A8B44E}" dt="2023-08-22T17:11:44.577" v="20578" actId="478"/>
          <ac:graphicFrameMkLst>
            <pc:docMk/>
            <pc:sldMk cId="505122531" sldId="544"/>
            <ac:graphicFrameMk id="7" creationId="{898B6765-812A-0549-0A85-C0353CAB1D52}"/>
          </ac:graphicFrameMkLst>
        </pc:graphicFrameChg>
        <pc:graphicFrameChg chg="add mod modGraphic">
          <ac:chgData name="Minh Tran" userId="59ade502-7af3-4e1d-b883-7a9e2f25f753" providerId="ADAL" clId="{B27C2AB0-6E6F-4507-9BBA-84CD93A8B44E}" dt="2023-08-22T17:12:34.327" v="20608" actId="1038"/>
          <ac:graphicFrameMkLst>
            <pc:docMk/>
            <pc:sldMk cId="505122531" sldId="544"/>
            <ac:graphicFrameMk id="8" creationId="{198E3F2E-E055-3FAB-3304-3E84BD998546}"/>
          </ac:graphicFrameMkLst>
        </pc:graphicFrameChg>
        <pc:graphicFrameChg chg="del">
          <ac:chgData name="Minh Tran" userId="59ade502-7af3-4e1d-b883-7a9e2f25f753" providerId="ADAL" clId="{B27C2AB0-6E6F-4507-9BBA-84CD93A8B44E}" dt="2023-08-22T17:11:46.689" v="20579" actId="478"/>
          <ac:graphicFrameMkLst>
            <pc:docMk/>
            <pc:sldMk cId="505122531" sldId="544"/>
            <ac:graphicFrameMk id="10" creationId="{1CC69175-9A36-41E7-56CC-FE5D1841B643}"/>
          </ac:graphicFrameMkLst>
        </pc:graphicFrameChg>
        <pc:graphicFrameChg chg="add mod modGraphic">
          <ac:chgData name="Minh Tran" userId="59ade502-7af3-4e1d-b883-7a9e2f25f753" providerId="ADAL" clId="{B27C2AB0-6E6F-4507-9BBA-84CD93A8B44E}" dt="2023-08-22T17:12:34.327" v="20608" actId="1038"/>
          <ac:graphicFrameMkLst>
            <pc:docMk/>
            <pc:sldMk cId="505122531" sldId="544"/>
            <ac:graphicFrameMk id="11" creationId="{53C223A8-E563-525A-F7EB-1EE1B19FDB42}"/>
          </ac:graphicFrameMkLst>
        </pc:graphicFrameChg>
        <pc:graphicFrameChg chg="del">
          <ac:chgData name="Minh Tran" userId="59ade502-7af3-4e1d-b883-7a9e2f25f753" providerId="ADAL" clId="{B27C2AB0-6E6F-4507-9BBA-84CD93A8B44E}" dt="2023-08-22T17:11:48.444" v="20580" actId="478"/>
          <ac:graphicFrameMkLst>
            <pc:docMk/>
            <pc:sldMk cId="505122531" sldId="544"/>
            <ac:graphicFrameMk id="13" creationId="{D0DA71FC-18EA-8AA6-5001-B51FACFD7917}"/>
          </ac:graphicFrameMkLst>
        </pc:graphicFrameChg>
        <pc:picChg chg="add del mod">
          <ac:chgData name="Minh Tran" userId="59ade502-7af3-4e1d-b883-7a9e2f25f753" providerId="ADAL" clId="{B27C2AB0-6E6F-4507-9BBA-84CD93A8B44E}" dt="2023-08-22T17:10:30.675" v="20565"/>
          <ac:picMkLst>
            <pc:docMk/>
            <pc:sldMk cId="505122531" sldId="544"/>
            <ac:picMk id="2" creationId="{1C4E90DB-48C1-C140-4A80-BCA6B86A695C}"/>
          </ac:picMkLst>
        </pc:picChg>
        <pc:picChg chg="add del mod">
          <ac:chgData name="Minh Tran" userId="59ade502-7af3-4e1d-b883-7a9e2f25f753" providerId="ADAL" clId="{B27C2AB0-6E6F-4507-9BBA-84CD93A8B44E}" dt="2023-08-22T17:11:37.749" v="20577" actId="478"/>
          <ac:picMkLst>
            <pc:docMk/>
            <pc:sldMk cId="505122531" sldId="544"/>
            <ac:picMk id="3" creationId="{EAEF53F1-0336-4FB4-AB21-F97F49AE6FD7}"/>
          </ac:picMkLst>
        </pc:picChg>
        <pc:picChg chg="add del mod">
          <ac:chgData name="Minh Tran" userId="59ade502-7af3-4e1d-b883-7a9e2f25f753" providerId="ADAL" clId="{B27C2AB0-6E6F-4507-9BBA-84CD93A8B44E}" dt="2023-08-22T17:11:35.643" v="20576" actId="167"/>
          <ac:picMkLst>
            <pc:docMk/>
            <pc:sldMk cId="505122531" sldId="544"/>
            <ac:picMk id="4" creationId="{F5D0F211-E106-24DB-CC88-941E9F30C4E1}"/>
          </ac:picMkLst>
        </pc:picChg>
        <pc:picChg chg="add del mod">
          <ac:chgData name="Minh Tran" userId="59ade502-7af3-4e1d-b883-7a9e2f25f753" providerId="ADAL" clId="{B27C2AB0-6E6F-4507-9BBA-84CD93A8B44E}" dt="2023-08-22T17:10:26.007" v="20562" actId="21"/>
          <ac:picMkLst>
            <pc:docMk/>
            <pc:sldMk cId="505122531" sldId="544"/>
            <ac:picMk id="5122" creationId="{A7CC4580-74EA-FACF-90E3-712181BD92A4}"/>
          </ac:picMkLst>
        </pc:picChg>
      </pc:sldChg>
      <pc:sldChg chg="addSp delSp modSp add mod modTransition setBg">
        <pc:chgData name="Minh Tran" userId="59ade502-7af3-4e1d-b883-7a9e2f25f753" providerId="ADAL" clId="{B27C2AB0-6E6F-4507-9BBA-84CD93A8B44E}" dt="2023-08-25T17:03:04.540" v="22938"/>
        <pc:sldMkLst>
          <pc:docMk/>
          <pc:sldMk cId="1351465935" sldId="545"/>
        </pc:sldMkLst>
        <pc:spChg chg="mod">
          <ac:chgData name="Minh Tran" userId="59ade502-7af3-4e1d-b883-7a9e2f25f753" providerId="ADAL" clId="{B27C2AB0-6E6F-4507-9BBA-84CD93A8B44E}" dt="2023-08-22T17:16:55.501" v="20684" actId="12789"/>
          <ac:spMkLst>
            <pc:docMk/>
            <pc:sldMk cId="1351465935" sldId="545"/>
            <ac:spMk id="5" creationId="{1A4BD290-3B8E-4039-9B8A-0FBD8E84CA23}"/>
          </ac:spMkLst>
        </pc:spChg>
        <pc:graphicFrameChg chg="add del mod">
          <ac:chgData name="Minh Tran" userId="59ade502-7af3-4e1d-b883-7a9e2f25f753" providerId="ADAL" clId="{B27C2AB0-6E6F-4507-9BBA-84CD93A8B44E}" dt="2023-08-25T17:01:17.175" v="22928" actId="478"/>
          <ac:graphicFrameMkLst>
            <pc:docMk/>
            <pc:sldMk cId="1351465935" sldId="545"/>
            <ac:graphicFrameMk id="2" creationId="{F8452730-2441-ECBF-5BFA-25F2B682B07A}"/>
          </ac:graphicFrameMkLst>
        </pc:graphicFrameChg>
        <pc:graphicFrameChg chg="del">
          <ac:chgData name="Minh Tran" userId="59ade502-7af3-4e1d-b883-7a9e2f25f753" providerId="ADAL" clId="{B27C2AB0-6E6F-4507-9BBA-84CD93A8B44E}" dt="2023-08-22T17:14:51.312" v="20615" actId="478"/>
          <ac:graphicFrameMkLst>
            <pc:docMk/>
            <pc:sldMk cId="1351465935" sldId="545"/>
            <ac:graphicFrameMk id="3" creationId="{9AB621FE-F673-E264-3C60-F9224F8EFC7F}"/>
          </ac:graphicFrameMkLst>
        </pc:graphicFrameChg>
        <pc:graphicFrameChg chg="add del mod">
          <ac:chgData name="Minh Tran" userId="59ade502-7af3-4e1d-b883-7a9e2f25f753" providerId="ADAL" clId="{B27C2AB0-6E6F-4507-9BBA-84CD93A8B44E}" dt="2023-08-25T17:01:17.175" v="22928" actId="478"/>
          <ac:graphicFrameMkLst>
            <pc:docMk/>
            <pc:sldMk cId="1351465935" sldId="545"/>
            <ac:graphicFrameMk id="4" creationId="{FD857B2F-58DB-4014-3ED0-F34EF74C01CF}"/>
          </ac:graphicFrameMkLst>
        </pc:graphicFrameChg>
        <pc:graphicFrameChg chg="add del mod">
          <ac:chgData name="Minh Tran" userId="59ade502-7af3-4e1d-b883-7a9e2f25f753" providerId="ADAL" clId="{B27C2AB0-6E6F-4507-9BBA-84CD93A8B44E}" dt="2023-08-25T17:01:13.653" v="22927" actId="478"/>
          <ac:graphicFrameMkLst>
            <pc:docMk/>
            <pc:sldMk cId="1351465935" sldId="545"/>
            <ac:graphicFrameMk id="6" creationId="{0D281C8F-7913-7059-56FF-F890A4BDD57F}"/>
          </ac:graphicFrameMkLst>
        </pc:graphicFrameChg>
        <pc:graphicFrameChg chg="add del mod">
          <ac:chgData name="Minh Tran" userId="59ade502-7af3-4e1d-b883-7a9e2f25f753" providerId="ADAL" clId="{B27C2AB0-6E6F-4507-9BBA-84CD93A8B44E}" dt="2023-08-25T17:01:13.653" v="22927" actId="478"/>
          <ac:graphicFrameMkLst>
            <pc:docMk/>
            <pc:sldMk cId="1351465935" sldId="545"/>
            <ac:graphicFrameMk id="7" creationId="{E1C1B5B9-81DF-279D-6C30-4FE20CCC639D}"/>
          </ac:graphicFrameMkLst>
        </pc:graphicFrameChg>
        <pc:graphicFrameChg chg="add mod">
          <ac:chgData name="Minh Tran" userId="59ade502-7af3-4e1d-b883-7a9e2f25f753" providerId="ADAL" clId="{B27C2AB0-6E6F-4507-9BBA-84CD93A8B44E}" dt="2023-08-25T17:02:18.462" v="22936" actId="1076"/>
          <ac:graphicFrameMkLst>
            <pc:docMk/>
            <pc:sldMk cId="1351465935" sldId="545"/>
            <ac:graphicFrameMk id="8" creationId="{46D77C66-319E-57CE-9840-F6019215D742}"/>
          </ac:graphicFrameMkLst>
        </pc:graphicFrameChg>
        <pc:graphicFrameChg chg="add mod">
          <ac:chgData name="Minh Tran" userId="59ade502-7af3-4e1d-b883-7a9e2f25f753" providerId="ADAL" clId="{B27C2AB0-6E6F-4507-9BBA-84CD93A8B44E}" dt="2023-08-25T17:02:18.462" v="22936" actId="1076"/>
          <ac:graphicFrameMkLst>
            <pc:docMk/>
            <pc:sldMk cId="1351465935" sldId="545"/>
            <ac:graphicFrameMk id="9" creationId="{BF963A08-1241-93CA-EB6B-D4C3CD588D97}"/>
          </ac:graphicFrameMkLst>
        </pc:graphicFrameChg>
        <pc:graphicFrameChg chg="del">
          <ac:chgData name="Minh Tran" userId="59ade502-7af3-4e1d-b883-7a9e2f25f753" providerId="ADAL" clId="{B27C2AB0-6E6F-4507-9BBA-84CD93A8B44E}" dt="2023-08-22T17:14:51.312" v="20615" actId="478"/>
          <ac:graphicFrameMkLst>
            <pc:docMk/>
            <pc:sldMk cId="1351465935" sldId="545"/>
            <ac:graphicFrameMk id="10" creationId="{B17C51BD-1477-41F1-9729-B03D2DB132DE}"/>
          </ac:graphicFrameMkLst>
        </pc:graphicFrameChg>
        <pc:graphicFrameChg chg="add mod modGraphic">
          <ac:chgData name="Minh Tran" userId="59ade502-7af3-4e1d-b883-7a9e2f25f753" providerId="ADAL" clId="{B27C2AB0-6E6F-4507-9BBA-84CD93A8B44E}" dt="2023-08-25T17:02:18.462" v="22936" actId="1076"/>
          <ac:graphicFrameMkLst>
            <pc:docMk/>
            <pc:sldMk cId="1351465935" sldId="545"/>
            <ac:graphicFrameMk id="10" creationId="{BFDE7B27-2A01-00CE-A737-662D1F8BD29F}"/>
          </ac:graphicFrameMkLst>
        </pc:graphicFrameChg>
        <pc:graphicFrameChg chg="del">
          <ac:chgData name="Minh Tran" userId="59ade502-7af3-4e1d-b883-7a9e2f25f753" providerId="ADAL" clId="{B27C2AB0-6E6F-4507-9BBA-84CD93A8B44E}" dt="2023-08-22T17:14:51.312" v="20615" actId="478"/>
          <ac:graphicFrameMkLst>
            <pc:docMk/>
            <pc:sldMk cId="1351465935" sldId="545"/>
            <ac:graphicFrameMk id="17" creationId="{2281FB8D-D0A8-43B0-AB61-38ADAB942B1A}"/>
          </ac:graphicFrameMkLst>
        </pc:graphicFrameChg>
        <pc:graphicFrameChg chg="del">
          <ac:chgData name="Minh Tran" userId="59ade502-7af3-4e1d-b883-7a9e2f25f753" providerId="ADAL" clId="{B27C2AB0-6E6F-4507-9BBA-84CD93A8B44E}" dt="2023-08-22T17:14:51.312" v="20615" actId="478"/>
          <ac:graphicFrameMkLst>
            <pc:docMk/>
            <pc:sldMk cId="1351465935" sldId="545"/>
            <ac:graphicFrameMk id="41" creationId="{E7FE3276-D778-44D7-9F5B-1B0402BB20DB}"/>
          </ac:graphicFrameMkLst>
        </pc:graphicFrameChg>
      </pc:sldChg>
      <pc:sldChg chg="addSp delSp modSp new mod modTransition modClrScheme modAnim chgLayout">
        <pc:chgData name="Minh Tran" userId="59ade502-7af3-4e1d-b883-7a9e2f25f753" providerId="ADAL" clId="{B27C2AB0-6E6F-4507-9BBA-84CD93A8B44E}" dt="2023-08-25T17:03:04.540" v="22938"/>
        <pc:sldMkLst>
          <pc:docMk/>
          <pc:sldMk cId="2154564527" sldId="546"/>
        </pc:sldMkLst>
        <pc:spChg chg="del mod ord">
          <ac:chgData name="Minh Tran" userId="59ade502-7af3-4e1d-b883-7a9e2f25f753" providerId="ADAL" clId="{B27C2AB0-6E6F-4507-9BBA-84CD93A8B44E}" dt="2023-08-24T16:56:52.137" v="21510" actId="700"/>
          <ac:spMkLst>
            <pc:docMk/>
            <pc:sldMk cId="2154564527" sldId="546"/>
            <ac:spMk id="2" creationId="{400E5661-4A26-41E5-B871-EE59FDBCE53F}"/>
          </ac:spMkLst>
        </pc:spChg>
        <pc:spChg chg="add mod ord">
          <ac:chgData name="Minh Tran" userId="59ade502-7af3-4e1d-b883-7a9e2f25f753" providerId="ADAL" clId="{B27C2AB0-6E6F-4507-9BBA-84CD93A8B44E}" dt="2023-08-25T11:13:00.934" v="22084" actId="20577"/>
          <ac:spMkLst>
            <pc:docMk/>
            <pc:sldMk cId="2154564527" sldId="546"/>
            <ac:spMk id="3" creationId="{4B6A5AF9-D5E1-71B4-28B8-E2A55ED91B1B}"/>
          </ac:spMkLst>
        </pc:spChg>
        <pc:spChg chg="add del mod ord">
          <ac:chgData name="Minh Tran" userId="59ade502-7af3-4e1d-b883-7a9e2f25f753" providerId="ADAL" clId="{B27C2AB0-6E6F-4507-9BBA-84CD93A8B44E}" dt="2023-08-24T17:02:48.524" v="21648" actId="478"/>
          <ac:spMkLst>
            <pc:docMk/>
            <pc:sldMk cId="2154564527" sldId="546"/>
            <ac:spMk id="4" creationId="{F9FFEA58-89C4-DAF8-E0B1-8F36BB45E3D5}"/>
          </ac:spMkLst>
        </pc:spChg>
        <pc:spChg chg="add mod topLvl">
          <ac:chgData name="Minh Tran" userId="59ade502-7af3-4e1d-b883-7a9e2f25f753" providerId="ADAL" clId="{B27C2AB0-6E6F-4507-9BBA-84CD93A8B44E}" dt="2023-08-25T11:14:20.914" v="22095" actId="164"/>
          <ac:spMkLst>
            <pc:docMk/>
            <pc:sldMk cId="2154564527" sldId="546"/>
            <ac:spMk id="9" creationId="{9FDB7DA8-1074-CDA4-88BA-101A1A86946E}"/>
          </ac:spMkLst>
        </pc:spChg>
        <pc:spChg chg="add mod topLvl">
          <ac:chgData name="Minh Tran" userId="59ade502-7af3-4e1d-b883-7a9e2f25f753" providerId="ADAL" clId="{B27C2AB0-6E6F-4507-9BBA-84CD93A8B44E}" dt="2023-08-25T02:24:32.927" v="21708" actId="164"/>
          <ac:spMkLst>
            <pc:docMk/>
            <pc:sldMk cId="2154564527" sldId="546"/>
            <ac:spMk id="10" creationId="{B9C89FC1-72B7-9E29-295B-0B3D07456BF1}"/>
          </ac:spMkLst>
        </pc:spChg>
        <pc:spChg chg="add del mod">
          <ac:chgData name="Minh Tran" userId="59ade502-7af3-4e1d-b883-7a9e2f25f753" providerId="ADAL" clId="{B27C2AB0-6E6F-4507-9BBA-84CD93A8B44E}" dt="2023-08-24T17:02:51.456" v="21649" actId="478"/>
          <ac:spMkLst>
            <pc:docMk/>
            <pc:sldMk cId="2154564527" sldId="546"/>
            <ac:spMk id="12" creationId="{594FFC62-4DD4-4C18-7665-2F9F1FA2095F}"/>
          </ac:spMkLst>
        </pc:spChg>
        <pc:spChg chg="add mod">
          <ac:chgData name="Minh Tran" userId="59ade502-7af3-4e1d-b883-7a9e2f25f753" providerId="ADAL" clId="{B27C2AB0-6E6F-4507-9BBA-84CD93A8B44E}" dt="2023-08-25T11:16:07.640" v="22111" actId="12788"/>
          <ac:spMkLst>
            <pc:docMk/>
            <pc:sldMk cId="2154564527" sldId="546"/>
            <ac:spMk id="14" creationId="{AF639E1D-8B42-F3CE-0437-9D9E468836F4}"/>
          </ac:spMkLst>
        </pc:spChg>
        <pc:spChg chg="add mod topLvl">
          <ac:chgData name="Minh Tran" userId="59ade502-7af3-4e1d-b883-7a9e2f25f753" providerId="ADAL" clId="{B27C2AB0-6E6F-4507-9BBA-84CD93A8B44E}" dt="2023-08-25T11:18:32.644" v="22172" actId="164"/>
          <ac:spMkLst>
            <pc:docMk/>
            <pc:sldMk cId="2154564527" sldId="546"/>
            <ac:spMk id="21" creationId="{623E621B-37EC-EE37-E991-F7266EF3B7E7}"/>
          </ac:spMkLst>
        </pc:spChg>
        <pc:spChg chg="add mod">
          <ac:chgData name="Minh Tran" userId="59ade502-7af3-4e1d-b883-7a9e2f25f753" providerId="ADAL" clId="{B27C2AB0-6E6F-4507-9BBA-84CD93A8B44E}" dt="2023-08-25T02:27:47.883" v="21726" actId="692"/>
          <ac:spMkLst>
            <pc:docMk/>
            <pc:sldMk cId="2154564527" sldId="546"/>
            <ac:spMk id="27" creationId="{0DAE9C41-22D7-38FA-C1AE-A920343725AD}"/>
          </ac:spMkLst>
        </pc:spChg>
        <pc:spChg chg="add mod">
          <ac:chgData name="Minh Tran" userId="59ade502-7af3-4e1d-b883-7a9e2f25f753" providerId="ADAL" clId="{B27C2AB0-6E6F-4507-9BBA-84CD93A8B44E}" dt="2023-08-25T11:17:27.735" v="22133" actId="13822"/>
          <ac:spMkLst>
            <pc:docMk/>
            <pc:sldMk cId="2154564527" sldId="546"/>
            <ac:spMk id="30" creationId="{157B6F84-15DE-436F-C5E1-0C4A6880CA07}"/>
          </ac:spMkLst>
        </pc:spChg>
        <pc:spChg chg="add mod">
          <ac:chgData name="Minh Tran" userId="59ade502-7af3-4e1d-b883-7a9e2f25f753" providerId="ADAL" clId="{B27C2AB0-6E6F-4507-9BBA-84CD93A8B44E}" dt="2023-08-25T11:17:51.504" v="22169" actId="1036"/>
          <ac:spMkLst>
            <pc:docMk/>
            <pc:sldMk cId="2154564527" sldId="546"/>
            <ac:spMk id="31" creationId="{78D52510-DDB2-FFC2-C514-E41549DF9CFD}"/>
          </ac:spMkLst>
        </pc:spChg>
        <pc:spChg chg="add mod">
          <ac:chgData name="Minh Tran" userId="59ade502-7af3-4e1d-b883-7a9e2f25f753" providerId="ADAL" clId="{B27C2AB0-6E6F-4507-9BBA-84CD93A8B44E}" dt="2023-08-25T11:18:47.864" v="22178" actId="571"/>
          <ac:spMkLst>
            <pc:docMk/>
            <pc:sldMk cId="2154564527" sldId="546"/>
            <ac:spMk id="33" creationId="{C634EF4A-1788-7912-7C3B-9C6864207872}"/>
          </ac:spMkLst>
        </pc:spChg>
        <pc:spChg chg="add mod">
          <ac:chgData name="Minh Tran" userId="59ade502-7af3-4e1d-b883-7a9e2f25f753" providerId="ADAL" clId="{B27C2AB0-6E6F-4507-9BBA-84CD93A8B44E}" dt="2023-08-25T11:19:47.723" v="22186" actId="571"/>
          <ac:spMkLst>
            <pc:docMk/>
            <pc:sldMk cId="2154564527" sldId="546"/>
            <ac:spMk id="34" creationId="{4B4511C0-4B63-4B9D-4947-EFBDE21AECC8}"/>
          </ac:spMkLst>
        </pc:spChg>
        <pc:spChg chg="add mod">
          <ac:chgData name="Minh Tran" userId="59ade502-7af3-4e1d-b883-7a9e2f25f753" providerId="ADAL" clId="{B27C2AB0-6E6F-4507-9BBA-84CD93A8B44E}" dt="2023-08-25T11:21:16.476" v="22229" actId="207"/>
          <ac:spMkLst>
            <pc:docMk/>
            <pc:sldMk cId="2154564527" sldId="546"/>
            <ac:spMk id="35" creationId="{2FE855E9-530C-BC30-B8FA-63B96EFCEA09}"/>
          </ac:spMkLst>
        </pc:spChg>
        <pc:grpChg chg="add del mod">
          <ac:chgData name="Minh Tran" userId="59ade502-7af3-4e1d-b883-7a9e2f25f753" providerId="ADAL" clId="{B27C2AB0-6E6F-4507-9BBA-84CD93A8B44E}" dt="2023-08-25T02:19:05.830" v="21677" actId="165"/>
          <ac:grpSpMkLst>
            <pc:docMk/>
            <pc:sldMk cId="2154564527" sldId="546"/>
            <ac:grpSpMk id="15" creationId="{8FA60590-34A0-02C7-F0FC-72BC67C66137}"/>
          </ac:grpSpMkLst>
        </pc:grpChg>
        <pc:grpChg chg="add del mod">
          <ac:chgData name="Minh Tran" userId="59ade502-7af3-4e1d-b883-7a9e2f25f753" providerId="ADAL" clId="{B27C2AB0-6E6F-4507-9BBA-84CD93A8B44E}" dt="2023-08-25T02:24:19.260" v="21700" actId="165"/>
          <ac:grpSpMkLst>
            <pc:docMk/>
            <pc:sldMk cId="2154564527" sldId="546"/>
            <ac:grpSpMk id="16" creationId="{95799446-6603-AFF2-AEF4-824C507ADFD4}"/>
          </ac:grpSpMkLst>
        </pc:grpChg>
        <pc:grpChg chg="add del mod">
          <ac:chgData name="Minh Tran" userId="59ade502-7af3-4e1d-b883-7a9e2f25f753" providerId="ADAL" clId="{B27C2AB0-6E6F-4507-9BBA-84CD93A8B44E}" dt="2023-08-25T02:23:50.471" v="21697" actId="165"/>
          <ac:grpSpMkLst>
            <pc:docMk/>
            <pc:sldMk cId="2154564527" sldId="546"/>
            <ac:grpSpMk id="22" creationId="{4AC02854-7054-D820-7950-A63866A03438}"/>
          </ac:grpSpMkLst>
        </pc:grpChg>
        <pc:grpChg chg="add del mod">
          <ac:chgData name="Minh Tran" userId="59ade502-7af3-4e1d-b883-7a9e2f25f753" providerId="ADAL" clId="{B27C2AB0-6E6F-4507-9BBA-84CD93A8B44E}" dt="2023-08-25T11:18:21.346" v="22170" actId="165"/>
          <ac:grpSpMkLst>
            <pc:docMk/>
            <pc:sldMk cId="2154564527" sldId="546"/>
            <ac:grpSpMk id="25" creationId="{5FD69E3A-DF33-5280-AE70-6EB6FCACEAA7}"/>
          </ac:grpSpMkLst>
        </pc:grpChg>
        <pc:grpChg chg="add mod">
          <ac:chgData name="Minh Tran" userId="59ade502-7af3-4e1d-b883-7a9e2f25f753" providerId="ADAL" clId="{B27C2AB0-6E6F-4507-9BBA-84CD93A8B44E}" dt="2023-08-25T11:20:13.990" v="22187" actId="1076"/>
          <ac:grpSpMkLst>
            <pc:docMk/>
            <pc:sldMk cId="2154564527" sldId="546"/>
            <ac:grpSpMk id="26" creationId="{C28C3E98-0D76-13D6-5167-4743BE0F4122}"/>
          </ac:grpSpMkLst>
        </pc:grpChg>
        <pc:grpChg chg="add mod">
          <ac:chgData name="Minh Tran" userId="59ade502-7af3-4e1d-b883-7a9e2f25f753" providerId="ADAL" clId="{B27C2AB0-6E6F-4507-9BBA-84CD93A8B44E}" dt="2023-08-25T11:19:35.426" v="22185" actId="14100"/>
          <ac:grpSpMkLst>
            <pc:docMk/>
            <pc:sldMk cId="2154564527" sldId="546"/>
            <ac:grpSpMk id="28" creationId="{20EBCCDA-32F9-1F1E-8A93-B72D00C06D28}"/>
          </ac:grpSpMkLst>
        </pc:grpChg>
        <pc:grpChg chg="add mod">
          <ac:chgData name="Minh Tran" userId="59ade502-7af3-4e1d-b883-7a9e2f25f753" providerId="ADAL" clId="{B27C2AB0-6E6F-4507-9BBA-84CD93A8B44E}" dt="2023-08-25T11:19:16.871" v="22182" actId="14861"/>
          <ac:grpSpMkLst>
            <pc:docMk/>
            <pc:sldMk cId="2154564527" sldId="546"/>
            <ac:grpSpMk id="29" creationId="{26B29CB0-87AB-5A83-306A-2FCC1F1E0F80}"/>
          </ac:grpSpMkLst>
        </pc:grpChg>
        <pc:grpChg chg="add mod">
          <ac:chgData name="Minh Tran" userId="59ade502-7af3-4e1d-b883-7a9e2f25f753" providerId="ADAL" clId="{B27C2AB0-6E6F-4507-9BBA-84CD93A8B44E}" dt="2023-08-25T11:19:16.871" v="22182" actId="14861"/>
          <ac:grpSpMkLst>
            <pc:docMk/>
            <pc:sldMk cId="2154564527" sldId="546"/>
            <ac:grpSpMk id="32" creationId="{E35EB21D-095C-1222-E060-4C19E3D5BE0B}"/>
          </ac:grpSpMkLst>
        </pc:grpChg>
        <pc:picChg chg="add mod ord topLvl">
          <ac:chgData name="Minh Tran" userId="59ade502-7af3-4e1d-b883-7a9e2f25f753" providerId="ADAL" clId="{B27C2AB0-6E6F-4507-9BBA-84CD93A8B44E}" dt="2023-08-25T11:17:32.631" v="22142" actId="1036"/>
          <ac:picMkLst>
            <pc:docMk/>
            <pc:sldMk cId="2154564527" sldId="546"/>
            <ac:picMk id="6" creationId="{E47419E6-3AD4-423F-DDAE-F8BAEA6E304A}"/>
          </ac:picMkLst>
        </pc:picChg>
        <pc:picChg chg="add mod topLvl">
          <ac:chgData name="Minh Tran" userId="59ade502-7af3-4e1d-b883-7a9e2f25f753" providerId="ADAL" clId="{B27C2AB0-6E6F-4507-9BBA-84CD93A8B44E}" dt="2023-08-25T02:24:32.927" v="21708" actId="164"/>
          <ac:picMkLst>
            <pc:docMk/>
            <pc:sldMk cId="2154564527" sldId="546"/>
            <ac:picMk id="8" creationId="{26E80245-1F30-587E-1568-A27FA96104DD}"/>
          </ac:picMkLst>
        </pc:picChg>
        <pc:picChg chg="add del mod">
          <ac:chgData name="Minh Tran" userId="59ade502-7af3-4e1d-b883-7a9e2f25f753" providerId="ADAL" clId="{B27C2AB0-6E6F-4507-9BBA-84CD93A8B44E}" dt="2023-08-25T02:18:42.319" v="21676" actId="478"/>
          <ac:picMkLst>
            <pc:docMk/>
            <pc:sldMk cId="2154564527" sldId="546"/>
            <ac:picMk id="18" creationId="{AE56ED1C-FE14-38D3-F124-69D86BBF766D}"/>
          </ac:picMkLst>
        </pc:picChg>
        <pc:picChg chg="add mod topLvl">
          <ac:chgData name="Minh Tran" userId="59ade502-7af3-4e1d-b883-7a9e2f25f753" providerId="ADAL" clId="{B27C2AB0-6E6F-4507-9BBA-84CD93A8B44E}" dt="2023-08-25T11:18:32.644" v="22172" actId="164"/>
          <ac:picMkLst>
            <pc:docMk/>
            <pc:sldMk cId="2154564527" sldId="546"/>
            <ac:picMk id="20" creationId="{9D5F1D64-41AB-EFDF-16AC-E9AC293C6073}"/>
          </ac:picMkLst>
        </pc:picChg>
        <pc:picChg chg="add mod">
          <ac:chgData name="Minh Tran" userId="59ade502-7af3-4e1d-b883-7a9e2f25f753" providerId="ADAL" clId="{B27C2AB0-6E6F-4507-9BBA-84CD93A8B44E}" dt="2023-08-25T02:27:47.883" v="21726" actId="692"/>
          <ac:picMkLst>
            <pc:docMk/>
            <pc:sldMk cId="2154564527" sldId="546"/>
            <ac:picMk id="24" creationId="{81935E0E-70E4-A6B5-0312-455AEF38F9E6}"/>
          </ac:picMkLst>
        </pc:picChg>
      </pc:sldChg>
      <pc:sldChg chg="addSp delSp modSp new mod modTransition modClrScheme modAnim chgLayout">
        <pc:chgData name="Minh Tran" userId="59ade502-7af3-4e1d-b883-7a9e2f25f753" providerId="ADAL" clId="{B27C2AB0-6E6F-4507-9BBA-84CD93A8B44E}" dt="2023-08-25T17:03:04.540" v="22938"/>
        <pc:sldMkLst>
          <pc:docMk/>
          <pc:sldMk cId="3460920180" sldId="547"/>
        </pc:sldMkLst>
        <pc:spChg chg="del mod ord">
          <ac:chgData name="Minh Tran" userId="59ade502-7af3-4e1d-b883-7a9e2f25f753" providerId="ADAL" clId="{B27C2AB0-6E6F-4507-9BBA-84CD93A8B44E}" dt="2023-08-25T02:29:33.024" v="21729" actId="700"/>
          <ac:spMkLst>
            <pc:docMk/>
            <pc:sldMk cId="3460920180" sldId="547"/>
            <ac:spMk id="2" creationId="{4FFF3740-4B6C-48F2-908A-840499972DEB}"/>
          </ac:spMkLst>
        </pc:spChg>
        <pc:spChg chg="del">
          <ac:chgData name="Minh Tran" userId="59ade502-7af3-4e1d-b883-7a9e2f25f753" providerId="ADAL" clId="{B27C2AB0-6E6F-4507-9BBA-84CD93A8B44E}" dt="2023-08-25T02:29:33.024" v="21729" actId="700"/>
          <ac:spMkLst>
            <pc:docMk/>
            <pc:sldMk cId="3460920180" sldId="547"/>
            <ac:spMk id="3" creationId="{2C857E6F-9691-BF47-2FAD-12E801FCDCE7}"/>
          </ac:spMkLst>
        </pc:spChg>
        <pc:spChg chg="add mod ord">
          <ac:chgData name="Minh Tran" userId="59ade502-7af3-4e1d-b883-7a9e2f25f753" providerId="ADAL" clId="{B27C2AB0-6E6F-4507-9BBA-84CD93A8B44E}" dt="2023-08-25T11:23:35.727" v="22270" actId="20577"/>
          <ac:spMkLst>
            <pc:docMk/>
            <pc:sldMk cId="3460920180" sldId="547"/>
            <ac:spMk id="4" creationId="{55FCA695-B11F-3440-7EEA-075FC0C5AF28}"/>
          </ac:spMkLst>
        </pc:spChg>
        <pc:spChg chg="add mod">
          <ac:chgData name="Minh Tran" userId="59ade502-7af3-4e1d-b883-7a9e2f25f753" providerId="ADAL" clId="{B27C2AB0-6E6F-4507-9BBA-84CD93A8B44E}" dt="2023-08-25T11:32:07.264" v="22393" actId="12"/>
          <ac:spMkLst>
            <pc:docMk/>
            <pc:sldMk cId="3460920180" sldId="547"/>
            <ac:spMk id="14" creationId="{309807E1-9433-69E6-9B5B-0F0D4B0D2F51}"/>
          </ac:spMkLst>
        </pc:spChg>
        <pc:spChg chg="add mod">
          <ac:chgData name="Minh Tran" userId="59ade502-7af3-4e1d-b883-7a9e2f25f753" providerId="ADAL" clId="{B27C2AB0-6E6F-4507-9BBA-84CD93A8B44E}" dt="2023-08-25T11:32:07.264" v="22393" actId="12"/>
          <ac:spMkLst>
            <pc:docMk/>
            <pc:sldMk cId="3460920180" sldId="547"/>
            <ac:spMk id="15" creationId="{07845786-82F1-01B0-78FD-3F9D08859431}"/>
          </ac:spMkLst>
        </pc:spChg>
        <pc:spChg chg="add mod">
          <ac:chgData name="Minh Tran" userId="59ade502-7af3-4e1d-b883-7a9e2f25f753" providerId="ADAL" clId="{B27C2AB0-6E6F-4507-9BBA-84CD93A8B44E}" dt="2023-08-25T11:32:07.264" v="22393" actId="12"/>
          <ac:spMkLst>
            <pc:docMk/>
            <pc:sldMk cId="3460920180" sldId="547"/>
            <ac:spMk id="16" creationId="{7091D209-2882-4BFF-DCB3-872FF90F7C0D}"/>
          </ac:spMkLst>
        </pc:spChg>
        <pc:spChg chg="add mod">
          <ac:chgData name="Minh Tran" userId="59ade502-7af3-4e1d-b883-7a9e2f25f753" providerId="ADAL" clId="{B27C2AB0-6E6F-4507-9BBA-84CD93A8B44E}" dt="2023-08-25T11:32:07.264" v="22393" actId="12"/>
          <ac:spMkLst>
            <pc:docMk/>
            <pc:sldMk cId="3460920180" sldId="547"/>
            <ac:spMk id="17" creationId="{BDD4D9DE-18A9-1518-9CBD-F878A8B5C030}"/>
          </ac:spMkLst>
        </pc:spChg>
        <pc:spChg chg="add mod">
          <ac:chgData name="Minh Tran" userId="59ade502-7af3-4e1d-b883-7a9e2f25f753" providerId="ADAL" clId="{B27C2AB0-6E6F-4507-9BBA-84CD93A8B44E}" dt="2023-08-25T11:32:07.264" v="22393" actId="12"/>
          <ac:spMkLst>
            <pc:docMk/>
            <pc:sldMk cId="3460920180" sldId="547"/>
            <ac:spMk id="18" creationId="{5DF4C68A-62BC-C0E5-1168-847A2168BFD0}"/>
          </ac:spMkLst>
        </pc:spChg>
        <pc:picChg chg="add mod">
          <ac:chgData name="Minh Tran" userId="59ade502-7af3-4e1d-b883-7a9e2f25f753" providerId="ADAL" clId="{B27C2AB0-6E6F-4507-9BBA-84CD93A8B44E}" dt="2023-08-25T11:31:33.598" v="22386" actId="1036"/>
          <ac:picMkLst>
            <pc:docMk/>
            <pc:sldMk cId="3460920180" sldId="547"/>
            <ac:picMk id="6" creationId="{82E4AE34-5843-70B7-1243-F16CF2BC5209}"/>
          </ac:picMkLst>
        </pc:picChg>
        <pc:picChg chg="add mod">
          <ac:chgData name="Minh Tran" userId="59ade502-7af3-4e1d-b883-7a9e2f25f753" providerId="ADAL" clId="{B27C2AB0-6E6F-4507-9BBA-84CD93A8B44E}" dt="2023-08-25T11:31:33.598" v="22386" actId="1036"/>
          <ac:picMkLst>
            <pc:docMk/>
            <pc:sldMk cId="3460920180" sldId="547"/>
            <ac:picMk id="8" creationId="{0DCD7E4A-5685-8FC1-CE04-AB7C4A1B7DCD}"/>
          </ac:picMkLst>
        </pc:picChg>
        <pc:picChg chg="add mod">
          <ac:chgData name="Minh Tran" userId="59ade502-7af3-4e1d-b883-7a9e2f25f753" providerId="ADAL" clId="{B27C2AB0-6E6F-4507-9BBA-84CD93A8B44E}" dt="2023-08-25T11:31:33.598" v="22386" actId="1036"/>
          <ac:picMkLst>
            <pc:docMk/>
            <pc:sldMk cId="3460920180" sldId="547"/>
            <ac:picMk id="9" creationId="{C7539B57-CD52-F97D-984C-9C0C2A5D19E3}"/>
          </ac:picMkLst>
        </pc:picChg>
        <pc:picChg chg="add mod">
          <ac:chgData name="Minh Tran" userId="59ade502-7af3-4e1d-b883-7a9e2f25f753" providerId="ADAL" clId="{B27C2AB0-6E6F-4507-9BBA-84CD93A8B44E}" dt="2023-08-25T11:31:33.598" v="22386" actId="1036"/>
          <ac:picMkLst>
            <pc:docMk/>
            <pc:sldMk cId="3460920180" sldId="547"/>
            <ac:picMk id="10" creationId="{70F1229D-736E-78F2-00C7-26444B1F37DC}"/>
          </ac:picMkLst>
        </pc:picChg>
        <pc:picChg chg="add del mod">
          <ac:chgData name="Minh Tran" userId="59ade502-7af3-4e1d-b883-7a9e2f25f753" providerId="ADAL" clId="{B27C2AB0-6E6F-4507-9BBA-84CD93A8B44E}" dt="2023-08-25T11:30:06.213" v="22355" actId="478"/>
          <ac:picMkLst>
            <pc:docMk/>
            <pc:sldMk cId="3460920180" sldId="547"/>
            <ac:picMk id="11" creationId="{A61C3838-3CCE-AF6A-5189-69B651AA7625}"/>
          </ac:picMkLst>
        </pc:picChg>
        <pc:picChg chg="add mod">
          <ac:chgData name="Minh Tran" userId="59ade502-7af3-4e1d-b883-7a9e2f25f753" providerId="ADAL" clId="{B27C2AB0-6E6F-4507-9BBA-84CD93A8B44E}" dt="2023-08-25T11:31:33.598" v="22386" actId="1036"/>
          <ac:picMkLst>
            <pc:docMk/>
            <pc:sldMk cId="3460920180" sldId="547"/>
            <ac:picMk id="12" creationId="{B0580C1F-B7F9-D791-AFF7-959A653F07EB}"/>
          </ac:picMkLst>
        </pc:picChg>
        <pc:picChg chg="add mod">
          <ac:chgData name="Minh Tran" userId="59ade502-7af3-4e1d-b883-7a9e2f25f753" providerId="ADAL" clId="{B27C2AB0-6E6F-4507-9BBA-84CD93A8B44E}" dt="2023-08-25T11:31:33.598" v="22386" actId="1036"/>
          <ac:picMkLst>
            <pc:docMk/>
            <pc:sldMk cId="3460920180" sldId="547"/>
            <ac:picMk id="13" creationId="{CA246F68-856F-9D3D-AE85-49CF6533C25B}"/>
          </ac:picMkLst>
        </pc:picChg>
        <pc:picChg chg="add mod">
          <ac:chgData name="Minh Tran" userId="59ade502-7af3-4e1d-b883-7a9e2f25f753" providerId="ADAL" clId="{B27C2AB0-6E6F-4507-9BBA-84CD93A8B44E}" dt="2023-08-25T11:31:33.598" v="22386" actId="1036"/>
          <ac:picMkLst>
            <pc:docMk/>
            <pc:sldMk cId="3460920180" sldId="547"/>
            <ac:picMk id="19" creationId="{02C5B634-D71D-165E-F433-714C9DE2C354}"/>
          </ac:picMkLst>
        </pc:picChg>
      </pc:sldChg>
      <pc:sldChg chg="addSp delSp modSp new del mod">
        <pc:chgData name="Minh Tran" userId="59ade502-7af3-4e1d-b883-7a9e2f25f753" providerId="ADAL" clId="{B27C2AB0-6E6F-4507-9BBA-84CD93A8B44E}" dt="2023-08-25T11:32:58.287" v="22399" actId="47"/>
        <pc:sldMkLst>
          <pc:docMk/>
          <pc:sldMk cId="336512509" sldId="548"/>
        </pc:sldMkLst>
        <pc:picChg chg="add del mod">
          <ac:chgData name="Minh Tran" userId="59ade502-7af3-4e1d-b883-7a9e2f25f753" providerId="ADAL" clId="{B27C2AB0-6E6F-4507-9BBA-84CD93A8B44E}" dt="2023-08-25T11:24:08.202" v="22274" actId="21"/>
          <ac:picMkLst>
            <pc:docMk/>
            <pc:sldMk cId="336512509" sldId="548"/>
            <ac:picMk id="4" creationId="{FDB55B96-3462-CBB7-8288-A97B2F7BC360}"/>
          </ac:picMkLst>
        </pc:picChg>
        <pc:picChg chg="add del mod">
          <ac:chgData name="Minh Tran" userId="59ade502-7af3-4e1d-b883-7a9e2f25f753" providerId="ADAL" clId="{B27C2AB0-6E6F-4507-9BBA-84CD93A8B44E}" dt="2023-08-25T11:25:44.645" v="22293" actId="21"/>
          <ac:picMkLst>
            <pc:docMk/>
            <pc:sldMk cId="336512509" sldId="548"/>
            <ac:picMk id="6" creationId="{FC7F6D3F-375C-C9D7-10C7-411BAB39832C}"/>
          </ac:picMkLst>
        </pc:picChg>
        <pc:picChg chg="add del mod">
          <ac:chgData name="Minh Tran" userId="59ade502-7af3-4e1d-b883-7a9e2f25f753" providerId="ADAL" clId="{B27C2AB0-6E6F-4507-9BBA-84CD93A8B44E}" dt="2023-08-25T11:24:52.443" v="22282" actId="21"/>
          <ac:picMkLst>
            <pc:docMk/>
            <pc:sldMk cId="336512509" sldId="548"/>
            <ac:picMk id="8" creationId="{06B71D5A-F8B9-0D1B-BE5A-7174E7070AAA}"/>
          </ac:picMkLst>
        </pc:picChg>
        <pc:picChg chg="add del mod">
          <ac:chgData name="Minh Tran" userId="59ade502-7af3-4e1d-b883-7a9e2f25f753" providerId="ADAL" clId="{B27C2AB0-6E6F-4507-9BBA-84CD93A8B44E}" dt="2023-08-25T11:24:08.202" v="22274" actId="21"/>
          <ac:picMkLst>
            <pc:docMk/>
            <pc:sldMk cId="336512509" sldId="548"/>
            <ac:picMk id="10" creationId="{C0A497B8-BADD-41AA-7C19-215975A8BEBB}"/>
          </ac:picMkLst>
        </pc:picChg>
      </pc:sldChg>
      <pc:sldChg chg="addSp delSp modSp new del mod">
        <pc:chgData name="Minh Tran" userId="59ade502-7af3-4e1d-b883-7a9e2f25f753" providerId="ADAL" clId="{B27C2AB0-6E6F-4507-9BBA-84CD93A8B44E}" dt="2023-08-25T11:33:31.907" v="22407" actId="47"/>
        <pc:sldMkLst>
          <pc:docMk/>
          <pc:sldMk cId="2131274890" sldId="549"/>
        </pc:sldMkLst>
        <pc:picChg chg="add del mod">
          <ac:chgData name="Minh Tran" userId="59ade502-7af3-4e1d-b883-7a9e2f25f753" providerId="ADAL" clId="{B27C2AB0-6E6F-4507-9BBA-84CD93A8B44E}" dt="2023-08-25T11:26:21.667" v="22297" actId="21"/>
          <ac:picMkLst>
            <pc:docMk/>
            <pc:sldMk cId="2131274890" sldId="549"/>
            <ac:picMk id="4" creationId="{61BA9AE4-F121-373B-1CE1-18FCCBD2AAEC}"/>
          </ac:picMkLst>
        </pc:picChg>
        <pc:picChg chg="add del mod">
          <ac:chgData name="Minh Tran" userId="59ade502-7af3-4e1d-b883-7a9e2f25f753" providerId="ADAL" clId="{B27C2AB0-6E6F-4507-9BBA-84CD93A8B44E}" dt="2023-08-25T11:30:46.744" v="22363" actId="21"/>
          <ac:picMkLst>
            <pc:docMk/>
            <pc:sldMk cId="2131274890" sldId="549"/>
            <ac:picMk id="6" creationId="{6CA41D1F-1540-4622-F6A5-665E787EAC84}"/>
          </ac:picMkLst>
        </pc:picChg>
      </pc:sldChg>
      <pc:sldChg chg="addSp modSp new mod modTransition modAnim">
        <pc:chgData name="Minh Tran" userId="59ade502-7af3-4e1d-b883-7a9e2f25f753" providerId="ADAL" clId="{B27C2AB0-6E6F-4507-9BBA-84CD93A8B44E}" dt="2023-08-25T17:03:04.540" v="22938"/>
        <pc:sldMkLst>
          <pc:docMk/>
          <pc:sldMk cId="1898429668" sldId="550"/>
        </pc:sldMkLst>
        <pc:spChg chg="mod">
          <ac:chgData name="Minh Tran" userId="59ade502-7af3-4e1d-b883-7a9e2f25f753" providerId="ADAL" clId="{B27C2AB0-6E6F-4507-9BBA-84CD93A8B44E}" dt="2023-08-25T16:27:15.106" v="22598" actId="20577"/>
          <ac:spMkLst>
            <pc:docMk/>
            <pc:sldMk cId="1898429668" sldId="550"/>
            <ac:spMk id="2" creationId="{02F71926-5B1A-BF48-2B8F-C68F238C108C}"/>
          </ac:spMkLst>
        </pc:spChg>
        <pc:spChg chg="add mod">
          <ac:chgData name="Minh Tran" userId="59ade502-7af3-4e1d-b883-7a9e2f25f753" providerId="ADAL" clId="{B27C2AB0-6E6F-4507-9BBA-84CD93A8B44E}" dt="2023-08-25T16:24:23.514" v="22539" actId="1035"/>
          <ac:spMkLst>
            <pc:docMk/>
            <pc:sldMk cId="1898429668" sldId="550"/>
            <ac:spMk id="9" creationId="{F8E85360-2E7E-BC3F-A454-B21C47E64B03}"/>
          </ac:spMkLst>
        </pc:spChg>
        <pc:spChg chg="add mod">
          <ac:chgData name="Minh Tran" userId="59ade502-7af3-4e1d-b883-7a9e2f25f753" providerId="ADAL" clId="{B27C2AB0-6E6F-4507-9BBA-84CD93A8B44E}" dt="2023-08-25T16:22:18.184" v="22517" actId="1076"/>
          <ac:spMkLst>
            <pc:docMk/>
            <pc:sldMk cId="1898429668" sldId="550"/>
            <ac:spMk id="10" creationId="{93309A4E-EA3A-E07C-A390-8EB0434644F9}"/>
          </ac:spMkLst>
        </pc:spChg>
        <pc:spChg chg="add mod">
          <ac:chgData name="Minh Tran" userId="59ade502-7af3-4e1d-b883-7a9e2f25f753" providerId="ADAL" clId="{B27C2AB0-6E6F-4507-9BBA-84CD93A8B44E}" dt="2023-08-25T16:22:01.298" v="22515" actId="1076"/>
          <ac:spMkLst>
            <pc:docMk/>
            <pc:sldMk cId="1898429668" sldId="550"/>
            <ac:spMk id="11" creationId="{3AB5489E-2445-F52F-5D4D-7B63A70DF1CD}"/>
          </ac:spMkLst>
        </pc:spChg>
        <pc:spChg chg="add mod">
          <ac:chgData name="Minh Tran" userId="59ade502-7af3-4e1d-b883-7a9e2f25f753" providerId="ADAL" clId="{B27C2AB0-6E6F-4507-9BBA-84CD93A8B44E}" dt="2023-08-25T16:25:28.872" v="22548" actId="688"/>
          <ac:spMkLst>
            <pc:docMk/>
            <pc:sldMk cId="1898429668" sldId="550"/>
            <ac:spMk id="14" creationId="{4623D2A9-41F5-DD72-3C5B-F90515F49C24}"/>
          </ac:spMkLst>
        </pc:spChg>
        <pc:spChg chg="add mod">
          <ac:chgData name="Minh Tran" userId="59ade502-7af3-4e1d-b883-7a9e2f25f753" providerId="ADAL" clId="{B27C2AB0-6E6F-4507-9BBA-84CD93A8B44E}" dt="2023-08-25T16:26:42.230" v="22564" actId="1076"/>
          <ac:spMkLst>
            <pc:docMk/>
            <pc:sldMk cId="1898429668" sldId="550"/>
            <ac:spMk id="15" creationId="{B3170431-E68F-82FF-1C9E-CFB9ADC8879D}"/>
          </ac:spMkLst>
        </pc:spChg>
        <pc:picChg chg="add mod">
          <ac:chgData name="Minh Tran" userId="59ade502-7af3-4e1d-b883-7a9e2f25f753" providerId="ADAL" clId="{B27C2AB0-6E6F-4507-9BBA-84CD93A8B44E}" dt="2023-08-25T16:20:30.829" v="22501" actId="14100"/>
          <ac:picMkLst>
            <pc:docMk/>
            <pc:sldMk cId="1898429668" sldId="550"/>
            <ac:picMk id="4" creationId="{67895D6F-CFB9-0BD9-6C2B-E2583CCC93EB}"/>
          </ac:picMkLst>
        </pc:picChg>
        <pc:picChg chg="add mod">
          <ac:chgData name="Minh Tran" userId="59ade502-7af3-4e1d-b883-7a9e2f25f753" providerId="ADAL" clId="{B27C2AB0-6E6F-4507-9BBA-84CD93A8B44E}" dt="2023-08-25T16:22:10.210" v="22516" actId="1076"/>
          <ac:picMkLst>
            <pc:docMk/>
            <pc:sldMk cId="1898429668" sldId="550"/>
            <ac:picMk id="6" creationId="{D5FC322F-90EB-A74A-6FB9-BC6F82153591}"/>
          </ac:picMkLst>
        </pc:picChg>
        <pc:picChg chg="add mod">
          <ac:chgData name="Minh Tran" userId="59ade502-7af3-4e1d-b883-7a9e2f25f753" providerId="ADAL" clId="{B27C2AB0-6E6F-4507-9BBA-84CD93A8B44E}" dt="2023-08-25T16:21:57.088" v="22514" actId="1076"/>
          <ac:picMkLst>
            <pc:docMk/>
            <pc:sldMk cId="1898429668" sldId="550"/>
            <ac:picMk id="7" creationId="{8E67035D-9472-B151-D2CD-F3DAA2D631D3}"/>
          </ac:picMkLst>
        </pc:picChg>
        <pc:picChg chg="add mod">
          <ac:chgData name="Minh Tran" userId="59ade502-7af3-4e1d-b883-7a9e2f25f753" providerId="ADAL" clId="{B27C2AB0-6E6F-4507-9BBA-84CD93A8B44E}" dt="2023-08-25T16:24:20.566" v="22536" actId="1076"/>
          <ac:picMkLst>
            <pc:docMk/>
            <pc:sldMk cId="1898429668" sldId="550"/>
            <ac:picMk id="8" creationId="{992927ED-EB98-3518-400B-EBFFED4D28DE}"/>
          </ac:picMkLst>
        </pc:picChg>
        <pc:picChg chg="add mod">
          <ac:chgData name="Minh Tran" userId="59ade502-7af3-4e1d-b883-7a9e2f25f753" providerId="ADAL" clId="{B27C2AB0-6E6F-4507-9BBA-84CD93A8B44E}" dt="2023-08-25T16:25:18.154" v="22546" actId="14100"/>
          <ac:picMkLst>
            <pc:docMk/>
            <pc:sldMk cId="1898429668" sldId="550"/>
            <ac:picMk id="12" creationId="{A0C1223F-0B3A-052A-2154-4BF4F1DE98BF}"/>
          </ac:picMkLst>
        </pc:picChg>
        <pc:picChg chg="add mod">
          <ac:chgData name="Minh Tran" userId="59ade502-7af3-4e1d-b883-7a9e2f25f753" providerId="ADAL" clId="{B27C2AB0-6E6F-4507-9BBA-84CD93A8B44E}" dt="2023-08-25T16:26:27.773" v="22561" actId="14100"/>
          <ac:picMkLst>
            <pc:docMk/>
            <pc:sldMk cId="1898429668" sldId="550"/>
            <ac:picMk id="13" creationId="{D8D74C8D-2152-81DA-E0DF-68CF0F92DC67}"/>
          </ac:picMkLst>
        </pc:picChg>
      </pc:sldChg>
      <pc:sldChg chg="addSp delSp modSp new del mod">
        <pc:chgData name="Minh Tran" userId="59ade502-7af3-4e1d-b883-7a9e2f25f753" providerId="ADAL" clId="{B27C2AB0-6E6F-4507-9BBA-84CD93A8B44E}" dt="2023-08-25T15:58:50.048" v="22428" actId="47"/>
        <pc:sldMkLst>
          <pc:docMk/>
          <pc:sldMk cId="1993138092" sldId="551"/>
        </pc:sldMkLst>
        <pc:picChg chg="add del mod">
          <ac:chgData name="Minh Tran" userId="59ade502-7af3-4e1d-b883-7a9e2f25f753" providerId="ADAL" clId="{B27C2AB0-6E6F-4507-9BBA-84CD93A8B44E}" dt="2023-08-25T15:57:38.987" v="22416" actId="21"/>
          <ac:picMkLst>
            <pc:docMk/>
            <pc:sldMk cId="1993138092" sldId="551"/>
            <ac:picMk id="4" creationId="{D04B8637-279F-337E-562F-B41358AD9093}"/>
          </ac:picMkLst>
        </pc:picChg>
        <pc:picChg chg="add del mod">
          <ac:chgData name="Minh Tran" userId="59ade502-7af3-4e1d-b883-7a9e2f25f753" providerId="ADAL" clId="{B27C2AB0-6E6F-4507-9BBA-84CD93A8B44E}" dt="2023-08-25T15:57:58.492" v="22420" actId="21"/>
          <ac:picMkLst>
            <pc:docMk/>
            <pc:sldMk cId="1993138092" sldId="551"/>
            <ac:picMk id="6" creationId="{5B74E7BE-9DB0-E9E1-2FC1-478B9560FD6F}"/>
          </ac:picMkLst>
        </pc:picChg>
      </pc:sldChg>
      <pc:sldChg chg="addSp delSp modSp new del mod">
        <pc:chgData name="Minh Tran" userId="59ade502-7af3-4e1d-b883-7a9e2f25f753" providerId="ADAL" clId="{B27C2AB0-6E6F-4507-9BBA-84CD93A8B44E}" dt="2023-08-25T16:29:35.524" v="22626" actId="47"/>
        <pc:sldMkLst>
          <pc:docMk/>
          <pc:sldMk cId="192156543" sldId="552"/>
        </pc:sldMkLst>
        <pc:picChg chg="add del mod">
          <ac:chgData name="Minh Tran" userId="59ade502-7af3-4e1d-b883-7a9e2f25f753" providerId="ADAL" clId="{B27C2AB0-6E6F-4507-9BBA-84CD93A8B44E}" dt="2023-08-25T16:23:13.652" v="22524" actId="21"/>
          <ac:picMkLst>
            <pc:docMk/>
            <pc:sldMk cId="192156543" sldId="552"/>
            <ac:picMk id="4" creationId="{0D9EA8D6-2611-B362-7162-0DD61E4345E7}"/>
          </ac:picMkLst>
        </pc:picChg>
        <pc:picChg chg="add del mod">
          <ac:chgData name="Minh Tran" userId="59ade502-7af3-4e1d-b883-7a9e2f25f753" providerId="ADAL" clId="{B27C2AB0-6E6F-4507-9BBA-84CD93A8B44E}" dt="2023-08-25T16:24:02.831" v="22532" actId="21"/>
          <ac:picMkLst>
            <pc:docMk/>
            <pc:sldMk cId="192156543" sldId="552"/>
            <ac:picMk id="6" creationId="{FE5A7F0A-37AC-A083-E78C-151864CD615B}"/>
          </ac:picMkLst>
        </pc:picChg>
      </pc:sldChg>
      <pc:sldChg chg="addSp delSp modSp new mod modTransition delAnim modAnim">
        <pc:chgData name="Minh Tran" userId="59ade502-7af3-4e1d-b883-7a9e2f25f753" providerId="ADAL" clId="{B27C2AB0-6E6F-4507-9BBA-84CD93A8B44E}" dt="2023-08-28T06:16:36.482" v="23012"/>
        <pc:sldMkLst>
          <pc:docMk/>
          <pc:sldMk cId="4010137061" sldId="553"/>
        </pc:sldMkLst>
        <pc:spChg chg="mod">
          <ac:chgData name="Minh Tran" userId="59ade502-7af3-4e1d-b883-7a9e2f25f753" providerId="ADAL" clId="{B27C2AB0-6E6F-4507-9BBA-84CD93A8B44E}" dt="2023-08-25T16:51:09.255" v="22806" actId="20577"/>
          <ac:spMkLst>
            <pc:docMk/>
            <pc:sldMk cId="4010137061" sldId="553"/>
            <ac:spMk id="2" creationId="{3F20A65C-58E2-FD8A-26B8-FA9CB2BE138A}"/>
          </ac:spMkLst>
        </pc:spChg>
        <pc:spChg chg="add mod">
          <ac:chgData name="Minh Tran" userId="59ade502-7af3-4e1d-b883-7a9e2f25f753" providerId="ADAL" clId="{B27C2AB0-6E6F-4507-9BBA-84CD93A8B44E}" dt="2023-08-25T16:42:01.696" v="22646" actId="692"/>
          <ac:spMkLst>
            <pc:docMk/>
            <pc:sldMk cId="4010137061" sldId="553"/>
            <ac:spMk id="7" creationId="{6D41FA91-4A4A-0FF7-3BBD-017EC4DD612B}"/>
          </ac:spMkLst>
        </pc:spChg>
        <pc:spChg chg="add mod">
          <ac:chgData name="Minh Tran" userId="59ade502-7af3-4e1d-b883-7a9e2f25f753" providerId="ADAL" clId="{B27C2AB0-6E6F-4507-9BBA-84CD93A8B44E}" dt="2023-08-25T16:50:28.584" v="22781" actId="14100"/>
          <ac:spMkLst>
            <pc:docMk/>
            <pc:sldMk cId="4010137061" sldId="553"/>
            <ac:spMk id="9" creationId="{9FA9D102-70D4-6EFF-CEB0-39ED470D83E3}"/>
          </ac:spMkLst>
        </pc:spChg>
        <pc:spChg chg="add mod">
          <ac:chgData name="Minh Tran" userId="59ade502-7af3-4e1d-b883-7a9e2f25f753" providerId="ADAL" clId="{B27C2AB0-6E6F-4507-9BBA-84CD93A8B44E}" dt="2023-08-25T16:50:23.359" v="22780" actId="1035"/>
          <ac:spMkLst>
            <pc:docMk/>
            <pc:sldMk cId="4010137061" sldId="553"/>
            <ac:spMk id="12" creationId="{69BA72CB-A286-B6A9-175A-ABB221B038CC}"/>
          </ac:spMkLst>
        </pc:spChg>
        <pc:spChg chg="add mod">
          <ac:chgData name="Minh Tran" userId="59ade502-7af3-4e1d-b883-7a9e2f25f753" providerId="ADAL" clId="{B27C2AB0-6E6F-4507-9BBA-84CD93A8B44E}" dt="2023-08-25T16:50:55.707" v="22789" actId="1076"/>
          <ac:spMkLst>
            <pc:docMk/>
            <pc:sldMk cId="4010137061" sldId="553"/>
            <ac:spMk id="14" creationId="{EC9FC30C-351D-64CB-207D-1AC8330C5F57}"/>
          </ac:spMkLst>
        </pc:spChg>
        <pc:grpChg chg="add mod">
          <ac:chgData name="Minh Tran" userId="59ade502-7af3-4e1d-b883-7a9e2f25f753" providerId="ADAL" clId="{B27C2AB0-6E6F-4507-9BBA-84CD93A8B44E}" dt="2023-08-25T16:46:14.980" v="22675" actId="14100"/>
          <ac:grpSpMkLst>
            <pc:docMk/>
            <pc:sldMk cId="4010137061" sldId="553"/>
            <ac:grpSpMk id="8" creationId="{E5FF30C5-0046-66AD-2C72-EE84064D2E96}"/>
          </ac:grpSpMkLst>
        </pc:grpChg>
        <pc:picChg chg="add mod">
          <ac:chgData name="Minh Tran" userId="59ade502-7af3-4e1d-b883-7a9e2f25f753" providerId="ADAL" clId="{B27C2AB0-6E6F-4507-9BBA-84CD93A8B44E}" dt="2023-08-25T16:41:23.931" v="22642" actId="692"/>
          <ac:picMkLst>
            <pc:docMk/>
            <pc:sldMk cId="4010137061" sldId="553"/>
            <ac:picMk id="4" creationId="{8A19505F-C492-2FC5-40BC-FBEA2293B750}"/>
          </ac:picMkLst>
        </pc:picChg>
        <pc:picChg chg="add del mod">
          <ac:chgData name="Minh Tran" userId="59ade502-7af3-4e1d-b883-7a9e2f25f753" providerId="ADAL" clId="{B27C2AB0-6E6F-4507-9BBA-84CD93A8B44E}" dt="2023-08-28T06:02:34.721" v="22982" actId="478"/>
          <ac:picMkLst>
            <pc:docMk/>
            <pc:sldMk cId="4010137061" sldId="553"/>
            <ac:picMk id="6" creationId="{E362F13A-4D01-069A-DF90-3436837A30FF}"/>
          </ac:picMkLst>
        </pc:picChg>
        <pc:picChg chg="add mod">
          <ac:chgData name="Minh Tran" userId="59ade502-7af3-4e1d-b883-7a9e2f25f753" providerId="ADAL" clId="{B27C2AB0-6E6F-4507-9BBA-84CD93A8B44E}" dt="2023-08-25T16:50:23.359" v="22780" actId="1035"/>
          <ac:picMkLst>
            <pc:docMk/>
            <pc:sldMk cId="4010137061" sldId="553"/>
            <ac:picMk id="10" creationId="{B0AC28A4-9190-E580-F1E5-D0F3D30B2643}"/>
          </ac:picMkLst>
        </pc:picChg>
        <pc:picChg chg="add mod">
          <ac:chgData name="Minh Tran" userId="59ade502-7af3-4e1d-b883-7a9e2f25f753" providerId="ADAL" clId="{B27C2AB0-6E6F-4507-9BBA-84CD93A8B44E}" dt="2023-08-25T16:49:57.226" v="22747" actId="1076"/>
          <ac:picMkLst>
            <pc:docMk/>
            <pc:sldMk cId="4010137061" sldId="553"/>
            <ac:picMk id="11" creationId="{21FCAF5C-477E-6662-54D7-DA1A22678381}"/>
          </ac:picMkLst>
        </pc:picChg>
        <pc:picChg chg="add del mod">
          <ac:chgData name="Minh Tran" userId="59ade502-7af3-4e1d-b883-7a9e2f25f753" providerId="ADAL" clId="{B27C2AB0-6E6F-4507-9BBA-84CD93A8B44E}" dt="2023-08-25T16:49:33.638" v="22744" actId="478"/>
          <ac:picMkLst>
            <pc:docMk/>
            <pc:sldMk cId="4010137061" sldId="553"/>
            <ac:picMk id="13" creationId="{16431DD7-9566-2908-AF00-CD69A649E9B9}"/>
          </ac:picMkLst>
        </pc:picChg>
        <pc:picChg chg="add del">
          <ac:chgData name="Minh Tran" userId="59ade502-7af3-4e1d-b883-7a9e2f25f753" providerId="ADAL" clId="{B27C2AB0-6E6F-4507-9BBA-84CD93A8B44E}" dt="2023-08-28T06:02:27.266" v="22979" actId="21"/>
          <ac:picMkLst>
            <pc:docMk/>
            <pc:sldMk cId="4010137061" sldId="553"/>
            <ac:picMk id="16" creationId="{166052A3-07DC-9D27-FAFD-329F5FD676A7}"/>
          </ac:picMkLst>
        </pc:picChg>
        <pc:picChg chg="add del mod">
          <ac:chgData name="Minh Tran" userId="59ade502-7af3-4e1d-b883-7a9e2f25f753" providerId="ADAL" clId="{B27C2AB0-6E6F-4507-9BBA-84CD93A8B44E}" dt="2023-08-28T06:02:31.072" v="22981"/>
          <ac:picMkLst>
            <pc:docMk/>
            <pc:sldMk cId="4010137061" sldId="553"/>
            <ac:picMk id="17" creationId="{71A33DC5-4D19-4AF8-11EC-A4AF6E6ED792}"/>
          </ac:picMkLst>
        </pc:picChg>
        <pc:picChg chg="add del mod">
          <ac:chgData name="Minh Tran" userId="59ade502-7af3-4e1d-b883-7a9e2f25f753" providerId="ADAL" clId="{B27C2AB0-6E6F-4507-9BBA-84CD93A8B44E}" dt="2023-08-28T06:15:37.585" v="22999" actId="478"/>
          <ac:picMkLst>
            <pc:docMk/>
            <pc:sldMk cId="4010137061" sldId="553"/>
            <ac:picMk id="18" creationId="{74421FCF-F6F5-091A-8241-EA62CC79C1EA}"/>
          </ac:picMkLst>
        </pc:picChg>
        <pc:picChg chg="add mod">
          <ac:chgData name="Minh Tran" userId="59ade502-7af3-4e1d-b883-7a9e2f25f753" providerId="ADAL" clId="{B27C2AB0-6E6F-4507-9BBA-84CD93A8B44E}" dt="2023-08-28T06:16:17.633" v="23009" actId="692"/>
          <ac:picMkLst>
            <pc:docMk/>
            <pc:sldMk cId="4010137061" sldId="553"/>
            <ac:picMk id="20" creationId="{C8F0C3A8-7397-36D9-7835-A0C2938D64F1}"/>
          </ac:picMkLst>
        </pc:picChg>
      </pc:sldChg>
      <pc:sldChg chg="addSp delSp modSp new del mod">
        <pc:chgData name="Minh Tran" userId="59ade502-7af3-4e1d-b883-7a9e2f25f753" providerId="ADAL" clId="{B27C2AB0-6E6F-4507-9BBA-84CD93A8B44E}" dt="2023-08-25T16:51:15.234" v="22807" actId="47"/>
        <pc:sldMkLst>
          <pc:docMk/>
          <pc:sldMk cId="1830079233" sldId="554"/>
        </pc:sldMkLst>
        <pc:picChg chg="add del mod">
          <ac:chgData name="Minh Tran" userId="59ade502-7af3-4e1d-b883-7a9e2f25f753" providerId="ADAL" clId="{B27C2AB0-6E6F-4507-9BBA-84CD93A8B44E}" dt="2023-08-25T03:14:11.193" v="21813" actId="478"/>
          <ac:picMkLst>
            <pc:docMk/>
            <pc:sldMk cId="1830079233" sldId="554"/>
            <ac:picMk id="4" creationId="{6D44F2E3-CDAB-0381-700B-707A93BDAEBD}"/>
          </ac:picMkLst>
        </pc:picChg>
        <pc:picChg chg="add mod">
          <ac:chgData name="Minh Tran" userId="59ade502-7af3-4e1d-b883-7a9e2f25f753" providerId="ADAL" clId="{B27C2AB0-6E6F-4507-9BBA-84CD93A8B44E}" dt="2023-08-25T03:14:26.739" v="21819" actId="1076"/>
          <ac:picMkLst>
            <pc:docMk/>
            <pc:sldMk cId="1830079233" sldId="554"/>
            <ac:picMk id="6" creationId="{C75B93E9-E86C-6CB3-1BEE-C14F2E081273}"/>
          </ac:picMkLst>
        </pc:picChg>
        <pc:picChg chg="add del mod">
          <ac:chgData name="Minh Tran" userId="59ade502-7af3-4e1d-b883-7a9e2f25f753" providerId="ADAL" clId="{B27C2AB0-6E6F-4507-9BBA-84CD93A8B44E}" dt="2023-08-25T03:17:03.422" v="21826" actId="478"/>
          <ac:picMkLst>
            <pc:docMk/>
            <pc:sldMk cId="1830079233" sldId="554"/>
            <ac:picMk id="8" creationId="{26B460F1-30FD-3284-7A66-7D1E1167CFD6}"/>
          </ac:picMkLst>
        </pc:picChg>
        <pc:picChg chg="add mod">
          <ac:chgData name="Minh Tran" userId="59ade502-7af3-4e1d-b883-7a9e2f25f753" providerId="ADAL" clId="{B27C2AB0-6E6F-4507-9BBA-84CD93A8B44E}" dt="2023-08-25T03:17:29.723" v="21835" actId="1076"/>
          <ac:picMkLst>
            <pc:docMk/>
            <pc:sldMk cId="1830079233" sldId="554"/>
            <ac:picMk id="10" creationId="{706E1CF0-CA0A-E6C7-A1DB-4F7EED761581}"/>
          </ac:picMkLst>
        </pc:picChg>
      </pc:sldChg>
      <pc:sldChg chg="addSp modSp new del mod">
        <pc:chgData name="Minh Tran" userId="59ade502-7af3-4e1d-b883-7a9e2f25f753" providerId="ADAL" clId="{B27C2AB0-6E6F-4507-9BBA-84CD93A8B44E}" dt="2023-08-25T16:51:16.591" v="22808" actId="47"/>
        <pc:sldMkLst>
          <pc:docMk/>
          <pc:sldMk cId="1833138133" sldId="555"/>
        </pc:sldMkLst>
        <pc:picChg chg="add mod">
          <ac:chgData name="Minh Tran" userId="59ade502-7af3-4e1d-b883-7a9e2f25f753" providerId="ADAL" clId="{B27C2AB0-6E6F-4507-9BBA-84CD93A8B44E}" dt="2023-08-25T03:18:55.620" v="21839" actId="1076"/>
          <ac:picMkLst>
            <pc:docMk/>
            <pc:sldMk cId="1833138133" sldId="555"/>
            <ac:picMk id="4" creationId="{5C56212D-EA00-3BE2-30A4-FD384CF622B2}"/>
          </ac:picMkLst>
        </pc:picChg>
      </pc:sldChg>
      <pc:sldChg chg="addSp modSp new del mod">
        <pc:chgData name="Minh Tran" userId="59ade502-7af3-4e1d-b883-7a9e2f25f753" providerId="ADAL" clId="{B27C2AB0-6E6F-4507-9BBA-84CD93A8B44E}" dt="2023-08-25T16:51:17.459" v="22809" actId="47"/>
        <pc:sldMkLst>
          <pc:docMk/>
          <pc:sldMk cId="1605953564" sldId="556"/>
        </pc:sldMkLst>
        <pc:picChg chg="add mod">
          <ac:chgData name="Minh Tran" userId="59ade502-7af3-4e1d-b883-7a9e2f25f753" providerId="ADAL" clId="{B27C2AB0-6E6F-4507-9BBA-84CD93A8B44E}" dt="2023-08-25T03:27:54.400" v="21856" actId="14826"/>
          <ac:picMkLst>
            <pc:docMk/>
            <pc:sldMk cId="1605953564" sldId="556"/>
            <ac:picMk id="4" creationId="{652EDFC6-9F0B-6FE1-0A5B-0B0BB556FADC}"/>
          </ac:picMkLst>
        </pc:picChg>
      </pc:sldChg>
      <pc:sldChg chg="addSp modSp new mod modTransition modAnim">
        <pc:chgData name="Minh Tran" userId="59ade502-7af3-4e1d-b883-7a9e2f25f753" providerId="ADAL" clId="{B27C2AB0-6E6F-4507-9BBA-84CD93A8B44E}" dt="2023-08-25T17:06:22.791" v="22946"/>
        <pc:sldMkLst>
          <pc:docMk/>
          <pc:sldMk cId="1089398305" sldId="557"/>
        </pc:sldMkLst>
        <pc:spChg chg="mod">
          <ac:chgData name="Minh Tran" userId="59ade502-7af3-4e1d-b883-7a9e2f25f753" providerId="ADAL" clId="{B27C2AB0-6E6F-4507-9BBA-84CD93A8B44E}" dt="2023-08-25T16:53:58.632" v="22872" actId="20577"/>
          <ac:spMkLst>
            <pc:docMk/>
            <pc:sldMk cId="1089398305" sldId="557"/>
            <ac:spMk id="2" creationId="{7EC22484-7E4A-F752-E2F5-B6675AF57B45}"/>
          </ac:spMkLst>
        </pc:spChg>
        <pc:spChg chg="add mod">
          <ac:chgData name="Minh Tran" userId="59ade502-7af3-4e1d-b883-7a9e2f25f753" providerId="ADAL" clId="{B27C2AB0-6E6F-4507-9BBA-84CD93A8B44E}" dt="2023-08-25T16:53:39.538" v="22828" actId="1076"/>
          <ac:spMkLst>
            <pc:docMk/>
            <pc:sldMk cId="1089398305" sldId="557"/>
            <ac:spMk id="7" creationId="{0A57925D-F806-BA43-9A22-28FA7545857A}"/>
          </ac:spMkLst>
        </pc:spChg>
        <pc:picChg chg="add mod">
          <ac:chgData name="Minh Tran" userId="59ade502-7af3-4e1d-b883-7a9e2f25f753" providerId="ADAL" clId="{B27C2AB0-6E6F-4507-9BBA-84CD93A8B44E}" dt="2023-08-25T16:52:58.094" v="22821" actId="692"/>
          <ac:picMkLst>
            <pc:docMk/>
            <pc:sldMk cId="1089398305" sldId="557"/>
            <ac:picMk id="4" creationId="{F1409961-F1F8-3AD7-0C1F-5B9488AC9AFD}"/>
          </ac:picMkLst>
        </pc:picChg>
        <pc:picChg chg="add mod">
          <ac:chgData name="Minh Tran" userId="59ade502-7af3-4e1d-b883-7a9e2f25f753" providerId="ADAL" clId="{B27C2AB0-6E6F-4507-9BBA-84CD93A8B44E}" dt="2023-08-25T16:53:34.067" v="22827" actId="1076"/>
          <ac:picMkLst>
            <pc:docMk/>
            <pc:sldMk cId="1089398305" sldId="557"/>
            <ac:picMk id="6" creationId="{FBF54C76-A7C1-59A2-2789-AFEC8E3C913C}"/>
          </ac:picMkLst>
        </pc:picChg>
      </pc:sldChg>
      <pc:sldChg chg="addSp delSp modSp new mod modTransition modClrScheme modAnim chgLayout">
        <pc:chgData name="Minh Tran" userId="59ade502-7af3-4e1d-b883-7a9e2f25f753" providerId="ADAL" clId="{B27C2AB0-6E6F-4507-9BBA-84CD93A8B44E}" dt="2023-08-25T17:22:38.976" v="22977" actId="20577"/>
        <pc:sldMkLst>
          <pc:docMk/>
          <pc:sldMk cId="4067914206" sldId="558"/>
        </pc:sldMkLst>
        <pc:spChg chg="del mod ord">
          <ac:chgData name="Minh Tran" userId="59ade502-7af3-4e1d-b883-7a9e2f25f753" providerId="ADAL" clId="{B27C2AB0-6E6F-4507-9BBA-84CD93A8B44E}" dt="2023-08-25T10:56:50.274" v="21861" actId="700"/>
          <ac:spMkLst>
            <pc:docMk/>
            <pc:sldMk cId="4067914206" sldId="558"/>
            <ac:spMk id="2" creationId="{3EDFF721-1769-E5BF-1B64-3B0B731F02FA}"/>
          </ac:spMkLst>
        </pc:spChg>
        <pc:spChg chg="add mod ord">
          <ac:chgData name="Minh Tran" userId="59ade502-7af3-4e1d-b883-7a9e2f25f753" providerId="ADAL" clId="{B27C2AB0-6E6F-4507-9BBA-84CD93A8B44E}" dt="2023-08-25T17:22:38.976" v="22977" actId="20577"/>
          <ac:spMkLst>
            <pc:docMk/>
            <pc:sldMk cId="4067914206" sldId="558"/>
            <ac:spMk id="3" creationId="{E27EAFA5-2CB8-38CD-A1EF-0F8037B0E36A}"/>
          </ac:spMkLst>
        </pc:spChg>
        <pc:spChg chg="add mod">
          <ac:chgData name="Minh Tran" userId="59ade502-7af3-4e1d-b883-7a9e2f25f753" providerId="ADAL" clId="{B27C2AB0-6E6F-4507-9BBA-84CD93A8B44E}" dt="2023-08-25T16:55:34.312" v="22883" actId="207"/>
          <ac:spMkLst>
            <pc:docMk/>
            <pc:sldMk cId="4067914206" sldId="558"/>
            <ac:spMk id="4" creationId="{DF4C7F85-34B7-82E6-0C5A-726E025A8B0F}"/>
          </ac:spMkLst>
        </pc:spChg>
        <pc:spChg chg="add mod">
          <ac:chgData name="Minh Tran" userId="59ade502-7af3-4e1d-b883-7a9e2f25f753" providerId="ADAL" clId="{B27C2AB0-6E6F-4507-9BBA-84CD93A8B44E}" dt="2023-08-25T16:55:34.312" v="22883" actId="207"/>
          <ac:spMkLst>
            <pc:docMk/>
            <pc:sldMk cId="4067914206" sldId="558"/>
            <ac:spMk id="5" creationId="{E3C805EE-754B-6D47-A73C-668ECE2DC695}"/>
          </ac:spMkLst>
        </pc:spChg>
        <pc:spChg chg="add mod">
          <ac:chgData name="Minh Tran" userId="59ade502-7af3-4e1d-b883-7a9e2f25f753" providerId="ADAL" clId="{B27C2AB0-6E6F-4507-9BBA-84CD93A8B44E}" dt="2023-08-25T16:55:34.312" v="22883" actId="207"/>
          <ac:spMkLst>
            <pc:docMk/>
            <pc:sldMk cId="4067914206" sldId="558"/>
            <ac:spMk id="6" creationId="{F16BC411-BBFD-517F-1B05-E09F4843163F}"/>
          </ac:spMkLst>
        </pc:spChg>
        <pc:spChg chg="add mod">
          <ac:chgData name="Minh Tran" userId="59ade502-7af3-4e1d-b883-7a9e2f25f753" providerId="ADAL" clId="{B27C2AB0-6E6F-4507-9BBA-84CD93A8B44E}" dt="2023-08-25T16:55:34.312" v="22883" actId="207"/>
          <ac:spMkLst>
            <pc:docMk/>
            <pc:sldMk cId="4067914206" sldId="558"/>
            <ac:spMk id="7" creationId="{CC4AB0A7-F9D2-99B3-932F-C254C2BA5074}"/>
          </ac:spMkLst>
        </pc:spChg>
        <pc:spChg chg="add del">
          <ac:chgData name="Minh Tran" userId="59ade502-7af3-4e1d-b883-7a9e2f25f753" providerId="ADAL" clId="{B27C2AB0-6E6F-4507-9BBA-84CD93A8B44E}" dt="2023-08-25T16:56:55.226" v="22903" actId="22"/>
          <ac:spMkLst>
            <pc:docMk/>
            <pc:sldMk cId="4067914206" sldId="558"/>
            <ac:spMk id="19" creationId="{18E0EBCC-EB50-9640-5EA0-4AF9DE745D7E}"/>
          </ac:spMkLst>
        </pc:spChg>
        <pc:spChg chg="add del">
          <ac:chgData name="Minh Tran" userId="59ade502-7af3-4e1d-b883-7a9e2f25f753" providerId="ADAL" clId="{B27C2AB0-6E6F-4507-9BBA-84CD93A8B44E}" dt="2023-08-25T16:56:57.722" v="22905" actId="22"/>
          <ac:spMkLst>
            <pc:docMk/>
            <pc:sldMk cId="4067914206" sldId="558"/>
            <ac:spMk id="21" creationId="{F022678B-735E-398F-1575-DFE8B9E61F0B}"/>
          </ac:spMkLst>
        </pc:spChg>
        <pc:spChg chg="add del mod">
          <ac:chgData name="Minh Tran" userId="59ade502-7af3-4e1d-b883-7a9e2f25f753" providerId="ADAL" clId="{B27C2AB0-6E6F-4507-9BBA-84CD93A8B44E}" dt="2023-08-25T17:02:49.271" v="22937" actId="478"/>
          <ac:spMkLst>
            <pc:docMk/>
            <pc:sldMk cId="4067914206" sldId="558"/>
            <ac:spMk id="23" creationId="{8DF60F8A-5A71-D78C-0550-CBA6E2F985B8}"/>
          </ac:spMkLst>
        </pc:spChg>
        <pc:graphicFrameChg chg="add mod modGraphic">
          <ac:chgData name="Minh Tran" userId="59ade502-7af3-4e1d-b883-7a9e2f25f753" providerId="ADAL" clId="{B27C2AB0-6E6F-4507-9BBA-84CD93A8B44E}" dt="2023-08-25T16:29:12.640" v="22619" actId="1076"/>
          <ac:graphicFrameMkLst>
            <pc:docMk/>
            <pc:sldMk cId="4067914206" sldId="558"/>
            <ac:graphicFrameMk id="9" creationId="{5931E5A7-C8BA-B949-04AA-2E8318122DAA}"/>
          </ac:graphicFrameMkLst>
        </pc:graphicFrameChg>
        <pc:graphicFrameChg chg="add mod modGraphic">
          <ac:chgData name="Minh Tran" userId="59ade502-7af3-4e1d-b883-7a9e2f25f753" providerId="ADAL" clId="{B27C2AB0-6E6F-4507-9BBA-84CD93A8B44E}" dt="2023-08-25T16:52:09.221" v="22815" actId="1076"/>
          <ac:graphicFrameMkLst>
            <pc:docMk/>
            <pc:sldMk cId="4067914206" sldId="558"/>
            <ac:graphicFrameMk id="11" creationId="{2AA448A6-99BF-8C68-8CE2-6124818A367C}"/>
          </ac:graphicFrameMkLst>
        </pc:graphicFrameChg>
        <pc:graphicFrameChg chg="add mod modGraphic">
          <ac:chgData name="Minh Tran" userId="59ade502-7af3-4e1d-b883-7a9e2f25f753" providerId="ADAL" clId="{B27C2AB0-6E6F-4507-9BBA-84CD93A8B44E}" dt="2023-08-25T16:28:57.064" v="22614" actId="1037"/>
          <ac:graphicFrameMkLst>
            <pc:docMk/>
            <pc:sldMk cId="4067914206" sldId="558"/>
            <ac:graphicFrameMk id="13" creationId="{7EC7E53D-2125-9847-F131-F6270C64A9C1}"/>
          </ac:graphicFrameMkLst>
        </pc:graphicFrameChg>
        <pc:graphicFrameChg chg="add mod modGraphic">
          <ac:chgData name="Minh Tran" userId="59ade502-7af3-4e1d-b883-7a9e2f25f753" providerId="ADAL" clId="{B27C2AB0-6E6F-4507-9BBA-84CD93A8B44E}" dt="2023-08-25T16:51:55.845" v="22814" actId="14861"/>
          <ac:graphicFrameMkLst>
            <pc:docMk/>
            <pc:sldMk cId="4067914206" sldId="558"/>
            <ac:graphicFrameMk id="15" creationId="{2CFE5410-E878-172E-7F19-FDD09400D88E}"/>
          </ac:graphicFrameMkLst>
        </pc:graphicFrameChg>
        <pc:graphicFrameChg chg="add mod modGraphic">
          <ac:chgData name="Minh Tran" userId="59ade502-7af3-4e1d-b883-7a9e2f25f753" providerId="ADAL" clId="{B27C2AB0-6E6F-4507-9BBA-84CD93A8B44E}" dt="2023-08-25T16:54:44.123" v="22877" actId="14861"/>
          <ac:graphicFrameMkLst>
            <pc:docMk/>
            <pc:sldMk cId="4067914206" sldId="558"/>
            <ac:graphicFrameMk id="17" creationId="{727DACDF-4F19-BD5E-0C12-E845B49B99EC}"/>
          </ac:graphicFrameMkLst>
        </pc:graphicFrameChg>
      </pc:sldChg>
      <pc:sldChg chg="addSp delSp modSp new mod modTransition modClrScheme modAnim chgLayout">
        <pc:chgData name="Minh Tran" userId="59ade502-7af3-4e1d-b883-7a9e2f25f753" providerId="ADAL" clId="{B27C2AB0-6E6F-4507-9BBA-84CD93A8B44E}" dt="2023-09-01T17:01:09.661" v="23692"/>
        <pc:sldMkLst>
          <pc:docMk/>
          <pc:sldMk cId="1775060611" sldId="559"/>
        </pc:sldMkLst>
        <pc:spChg chg="del mod ord">
          <ac:chgData name="Minh Tran" userId="59ade502-7af3-4e1d-b883-7a9e2f25f753" providerId="ADAL" clId="{B27C2AB0-6E6F-4507-9BBA-84CD93A8B44E}" dt="2023-09-01T16:54:15.470" v="23554" actId="700"/>
          <ac:spMkLst>
            <pc:docMk/>
            <pc:sldMk cId="1775060611" sldId="559"/>
            <ac:spMk id="2" creationId="{8AC9D645-2A28-3173-8380-7AC1F408414D}"/>
          </ac:spMkLst>
        </pc:spChg>
        <pc:spChg chg="del">
          <ac:chgData name="Minh Tran" userId="59ade502-7af3-4e1d-b883-7a9e2f25f753" providerId="ADAL" clId="{B27C2AB0-6E6F-4507-9BBA-84CD93A8B44E}" dt="2023-09-01T16:54:15.470" v="23554" actId="700"/>
          <ac:spMkLst>
            <pc:docMk/>
            <pc:sldMk cId="1775060611" sldId="559"/>
            <ac:spMk id="3" creationId="{3458B0E9-348F-0DF0-7B52-7B349CE2703D}"/>
          </ac:spMkLst>
        </pc:spChg>
        <pc:spChg chg="del mod ord">
          <ac:chgData name="Minh Tran" userId="59ade502-7af3-4e1d-b883-7a9e2f25f753" providerId="ADAL" clId="{B27C2AB0-6E6F-4507-9BBA-84CD93A8B44E}" dt="2023-09-01T16:54:15.470" v="23554" actId="700"/>
          <ac:spMkLst>
            <pc:docMk/>
            <pc:sldMk cId="1775060611" sldId="559"/>
            <ac:spMk id="4" creationId="{377C7EFE-DAFA-2512-DAC3-7709FC2C6344}"/>
          </ac:spMkLst>
        </pc:spChg>
        <pc:spChg chg="del">
          <ac:chgData name="Minh Tran" userId="59ade502-7af3-4e1d-b883-7a9e2f25f753" providerId="ADAL" clId="{B27C2AB0-6E6F-4507-9BBA-84CD93A8B44E}" dt="2023-09-01T16:54:15.470" v="23554" actId="700"/>
          <ac:spMkLst>
            <pc:docMk/>
            <pc:sldMk cId="1775060611" sldId="559"/>
            <ac:spMk id="5" creationId="{00F0D9A8-B057-8344-4B7E-98FA2D30B9D9}"/>
          </ac:spMkLst>
        </pc:spChg>
        <pc:spChg chg="add mod ord">
          <ac:chgData name="Minh Tran" userId="59ade502-7af3-4e1d-b883-7a9e2f25f753" providerId="ADAL" clId="{B27C2AB0-6E6F-4507-9BBA-84CD93A8B44E}" dt="2023-09-01T16:58:41.116" v="23575" actId="700"/>
          <ac:spMkLst>
            <pc:docMk/>
            <pc:sldMk cId="1775060611" sldId="559"/>
            <ac:spMk id="6" creationId="{4B97A513-D0CF-D48F-6373-632D008E97CC}"/>
          </ac:spMkLst>
        </pc:spChg>
        <pc:spChg chg="add del mod ord">
          <ac:chgData name="Minh Tran" userId="59ade502-7af3-4e1d-b883-7a9e2f25f753" providerId="ADAL" clId="{B27C2AB0-6E6F-4507-9BBA-84CD93A8B44E}" dt="2023-09-01T16:56:57.413" v="23570" actId="478"/>
          <ac:spMkLst>
            <pc:docMk/>
            <pc:sldMk cId="1775060611" sldId="559"/>
            <ac:spMk id="7" creationId="{46739A6A-A189-157B-6385-CF1FFCE7B58E}"/>
          </ac:spMkLst>
        </pc:spChg>
        <pc:spChg chg="add del mod ord">
          <ac:chgData name="Minh Tran" userId="59ade502-7af3-4e1d-b883-7a9e2f25f753" providerId="ADAL" clId="{B27C2AB0-6E6F-4507-9BBA-84CD93A8B44E}" dt="2023-09-01T16:58:55.627" v="23581" actId="478"/>
          <ac:spMkLst>
            <pc:docMk/>
            <pc:sldMk cId="1775060611" sldId="559"/>
            <ac:spMk id="12" creationId="{97AD7E36-9F9F-7191-9ABF-353733266BC3}"/>
          </ac:spMkLst>
        </pc:spChg>
        <pc:spChg chg="add mod ord">
          <ac:chgData name="Minh Tran" userId="59ade502-7af3-4e1d-b883-7a9e2f25f753" providerId="ADAL" clId="{B27C2AB0-6E6F-4507-9BBA-84CD93A8B44E}" dt="2023-09-01T17:00:20.903" v="23667" actId="20577"/>
          <ac:spMkLst>
            <pc:docMk/>
            <pc:sldMk cId="1775060611" sldId="559"/>
            <ac:spMk id="13" creationId="{4893F1D5-A4F4-4963-10B5-140F1E2FA452}"/>
          </ac:spMkLst>
        </pc:spChg>
        <pc:spChg chg="add del mod">
          <ac:chgData name="Minh Tran" userId="59ade502-7af3-4e1d-b883-7a9e2f25f753" providerId="ADAL" clId="{B27C2AB0-6E6F-4507-9BBA-84CD93A8B44E}" dt="2023-09-01T16:58:35.808" v="23574" actId="700"/>
          <ac:spMkLst>
            <pc:docMk/>
            <pc:sldMk cId="1775060611" sldId="559"/>
            <ac:spMk id="14" creationId="{8EFB2F0E-4D2A-0629-4B38-0B0B9338C137}"/>
          </ac:spMkLst>
        </pc:spChg>
        <pc:spChg chg="add del mod ord">
          <ac:chgData name="Minh Tran" userId="59ade502-7af3-4e1d-b883-7a9e2f25f753" providerId="ADAL" clId="{B27C2AB0-6E6F-4507-9BBA-84CD93A8B44E}" dt="2023-09-01T16:59:07.652" v="23585" actId="478"/>
          <ac:spMkLst>
            <pc:docMk/>
            <pc:sldMk cId="1775060611" sldId="559"/>
            <ac:spMk id="15" creationId="{478C8F2E-5691-C9BE-9C0D-F38212051BF2}"/>
          </ac:spMkLst>
        </pc:spChg>
        <pc:spChg chg="add del mod">
          <ac:chgData name="Minh Tran" userId="59ade502-7af3-4e1d-b883-7a9e2f25f753" providerId="ADAL" clId="{B27C2AB0-6E6F-4507-9BBA-84CD93A8B44E}" dt="2023-09-01T16:58:35.808" v="23574" actId="700"/>
          <ac:spMkLst>
            <pc:docMk/>
            <pc:sldMk cId="1775060611" sldId="559"/>
            <ac:spMk id="16" creationId="{6BF48420-CD0C-6C66-88F8-B15C1091A59F}"/>
          </ac:spMkLst>
        </pc:spChg>
        <pc:spChg chg="add mod ord">
          <ac:chgData name="Minh Tran" userId="59ade502-7af3-4e1d-b883-7a9e2f25f753" providerId="ADAL" clId="{B27C2AB0-6E6F-4507-9BBA-84CD93A8B44E}" dt="2023-09-01T17:00:27.904" v="23689" actId="20577"/>
          <ac:spMkLst>
            <pc:docMk/>
            <pc:sldMk cId="1775060611" sldId="559"/>
            <ac:spMk id="17" creationId="{18C74678-020C-A126-AC4A-D3E358058FD3}"/>
          </ac:spMkLst>
        </pc:spChg>
        <pc:picChg chg="add del mod">
          <ac:chgData name="Minh Tran" userId="59ade502-7af3-4e1d-b883-7a9e2f25f753" providerId="ADAL" clId="{B27C2AB0-6E6F-4507-9BBA-84CD93A8B44E}" dt="2023-09-01T16:58:48.037" v="23577" actId="21"/>
          <ac:picMkLst>
            <pc:docMk/>
            <pc:sldMk cId="1775060611" sldId="559"/>
            <ac:picMk id="9" creationId="{11EDB57D-0383-F59E-7294-1619F230C90A}"/>
          </ac:picMkLst>
        </pc:picChg>
        <pc:picChg chg="add mod">
          <ac:chgData name="Minh Tran" userId="59ade502-7af3-4e1d-b883-7a9e2f25f753" providerId="ADAL" clId="{B27C2AB0-6E6F-4507-9BBA-84CD93A8B44E}" dt="2023-09-01T16:59:52.269" v="23628" actId="1035"/>
          <ac:picMkLst>
            <pc:docMk/>
            <pc:sldMk cId="1775060611" sldId="559"/>
            <ac:picMk id="11" creationId="{35EC3BAE-4B20-78A8-94E1-A53883E42376}"/>
          </ac:picMkLst>
        </pc:picChg>
        <pc:picChg chg="add del mod">
          <ac:chgData name="Minh Tran" userId="59ade502-7af3-4e1d-b883-7a9e2f25f753" providerId="ADAL" clId="{B27C2AB0-6E6F-4507-9BBA-84CD93A8B44E}" dt="2023-09-01T16:58:52.556" v="23580"/>
          <ac:picMkLst>
            <pc:docMk/>
            <pc:sldMk cId="1775060611" sldId="559"/>
            <ac:picMk id="18" creationId="{CAF1F9FF-AC03-E4CD-2D7D-0D4772A21200}"/>
          </ac:picMkLst>
        </pc:picChg>
        <pc:picChg chg="add mod">
          <ac:chgData name="Minh Tran" userId="59ade502-7af3-4e1d-b883-7a9e2f25f753" providerId="ADAL" clId="{B27C2AB0-6E6F-4507-9BBA-84CD93A8B44E}" dt="2023-09-01T17:00:02.329" v="23633" actId="1035"/>
          <ac:picMkLst>
            <pc:docMk/>
            <pc:sldMk cId="1775060611" sldId="559"/>
            <ac:picMk id="19" creationId="{C3A61E38-75FA-C409-5728-C6FDD50082FC}"/>
          </ac:picMkLst>
        </pc:picChg>
      </pc:sldChg>
      <pc:sldChg chg="addSp modSp new mod modTransition">
        <pc:chgData name="Minh Tran" userId="59ade502-7af3-4e1d-b883-7a9e2f25f753" providerId="ADAL" clId="{B27C2AB0-6E6F-4507-9BBA-84CD93A8B44E}" dt="2023-09-05T13:46:01.564" v="24993"/>
        <pc:sldMkLst>
          <pc:docMk/>
          <pc:sldMk cId="163532718" sldId="560"/>
        </pc:sldMkLst>
        <pc:spChg chg="mod">
          <ac:chgData name="Minh Tran" userId="59ade502-7af3-4e1d-b883-7a9e2f25f753" providerId="ADAL" clId="{B27C2AB0-6E6F-4507-9BBA-84CD93A8B44E}" dt="2023-09-05T08:08:17.449" v="23964"/>
          <ac:spMkLst>
            <pc:docMk/>
            <pc:sldMk cId="163532718" sldId="560"/>
            <ac:spMk id="2" creationId="{4B08E929-0F9B-7F59-FFDA-396728957E17}"/>
          </ac:spMkLst>
        </pc:spChg>
        <pc:picChg chg="add">
          <ac:chgData name="Minh Tran" userId="59ade502-7af3-4e1d-b883-7a9e2f25f753" providerId="ADAL" clId="{B27C2AB0-6E6F-4507-9BBA-84CD93A8B44E}" dt="2023-09-05T07:24:28.591" v="23963"/>
          <ac:picMkLst>
            <pc:docMk/>
            <pc:sldMk cId="163532718" sldId="560"/>
            <ac:picMk id="2050" creationId="{4AF89871-6C61-245E-0086-72E888E011D4}"/>
          </ac:picMkLst>
        </pc:picChg>
      </pc:sldChg>
      <pc:sldChg chg="addSp delSp modSp new mod modTransition">
        <pc:chgData name="Minh Tran" userId="59ade502-7af3-4e1d-b883-7a9e2f25f753" providerId="ADAL" clId="{B27C2AB0-6E6F-4507-9BBA-84CD93A8B44E}" dt="2023-09-05T14:11:08.752" v="25365" actId="14100"/>
        <pc:sldMkLst>
          <pc:docMk/>
          <pc:sldMk cId="1295638031" sldId="561"/>
        </pc:sldMkLst>
        <pc:spChg chg="mod">
          <ac:chgData name="Minh Tran" userId="59ade502-7af3-4e1d-b883-7a9e2f25f753" providerId="ADAL" clId="{B27C2AB0-6E6F-4507-9BBA-84CD93A8B44E}" dt="2023-09-05T11:14:38.180" v="24009" actId="404"/>
          <ac:spMkLst>
            <pc:docMk/>
            <pc:sldMk cId="1295638031" sldId="561"/>
            <ac:spMk id="2" creationId="{3E6331E2-EC46-62D2-3F18-C800388E02A0}"/>
          </ac:spMkLst>
        </pc:spChg>
        <pc:spChg chg="add mod">
          <ac:chgData name="Minh Tran" userId="59ade502-7af3-4e1d-b883-7a9e2f25f753" providerId="ADAL" clId="{B27C2AB0-6E6F-4507-9BBA-84CD93A8B44E}" dt="2023-09-05T13:58:07.362" v="24996" actId="14100"/>
          <ac:spMkLst>
            <pc:docMk/>
            <pc:sldMk cId="1295638031" sldId="561"/>
            <ac:spMk id="3" creationId="{18F81581-4471-CF3F-8521-A1F83D60F4DE}"/>
          </ac:spMkLst>
        </pc:spChg>
        <pc:spChg chg="add mod">
          <ac:chgData name="Minh Tran" userId="59ade502-7af3-4e1d-b883-7a9e2f25f753" providerId="ADAL" clId="{B27C2AB0-6E6F-4507-9BBA-84CD93A8B44E}" dt="2023-09-05T13:58:07.362" v="24996" actId="14100"/>
          <ac:spMkLst>
            <pc:docMk/>
            <pc:sldMk cId="1295638031" sldId="561"/>
            <ac:spMk id="5" creationId="{8F0B8303-85C1-DC40-F3BC-60BBCF3F3E72}"/>
          </ac:spMkLst>
        </pc:spChg>
        <pc:spChg chg="add mod">
          <ac:chgData name="Minh Tran" userId="59ade502-7af3-4e1d-b883-7a9e2f25f753" providerId="ADAL" clId="{B27C2AB0-6E6F-4507-9BBA-84CD93A8B44E}" dt="2023-09-05T13:58:07.362" v="24996" actId="14100"/>
          <ac:spMkLst>
            <pc:docMk/>
            <pc:sldMk cId="1295638031" sldId="561"/>
            <ac:spMk id="7" creationId="{949C878F-0A7A-62C6-0200-E7590B8AA5C8}"/>
          </ac:spMkLst>
        </pc:spChg>
        <pc:spChg chg="add mod">
          <ac:chgData name="Minh Tran" userId="59ade502-7af3-4e1d-b883-7a9e2f25f753" providerId="ADAL" clId="{B27C2AB0-6E6F-4507-9BBA-84CD93A8B44E}" dt="2023-09-05T13:57:59.132" v="24995" actId="14100"/>
          <ac:spMkLst>
            <pc:docMk/>
            <pc:sldMk cId="1295638031" sldId="561"/>
            <ac:spMk id="9" creationId="{567B1214-2BC1-BD5A-304B-ECB9BEFF2D5D}"/>
          </ac:spMkLst>
        </pc:spChg>
        <pc:spChg chg="add mod">
          <ac:chgData name="Minh Tran" userId="59ade502-7af3-4e1d-b883-7a9e2f25f753" providerId="ADAL" clId="{B27C2AB0-6E6F-4507-9BBA-84CD93A8B44E}" dt="2023-09-05T13:57:59.132" v="24995" actId="14100"/>
          <ac:spMkLst>
            <pc:docMk/>
            <pc:sldMk cId="1295638031" sldId="561"/>
            <ac:spMk id="10" creationId="{8AA07A3C-C708-6448-A4C0-EF6CFB7F2708}"/>
          </ac:spMkLst>
        </pc:spChg>
        <pc:spChg chg="add del mod">
          <ac:chgData name="Minh Tran" userId="59ade502-7af3-4e1d-b883-7a9e2f25f753" providerId="ADAL" clId="{B27C2AB0-6E6F-4507-9BBA-84CD93A8B44E}" dt="2023-09-05T11:15:53.464" v="24015" actId="478"/>
          <ac:spMkLst>
            <pc:docMk/>
            <pc:sldMk cId="1295638031" sldId="561"/>
            <ac:spMk id="11" creationId="{772C997F-5613-9FC4-04D1-C324C0ED95A8}"/>
          </ac:spMkLst>
        </pc:spChg>
        <pc:spChg chg="add del mod">
          <ac:chgData name="Minh Tran" userId="59ade502-7af3-4e1d-b883-7a9e2f25f753" providerId="ADAL" clId="{B27C2AB0-6E6F-4507-9BBA-84CD93A8B44E}" dt="2023-09-05T11:15:27.958" v="24012" actId="478"/>
          <ac:spMkLst>
            <pc:docMk/>
            <pc:sldMk cId="1295638031" sldId="561"/>
            <ac:spMk id="12" creationId="{DA2467C7-D1F0-E6BB-94D3-27F6E7F18FB4}"/>
          </ac:spMkLst>
        </pc:spChg>
        <pc:spChg chg="del mod">
          <ac:chgData name="Minh Tran" userId="59ade502-7af3-4e1d-b883-7a9e2f25f753" providerId="ADAL" clId="{B27C2AB0-6E6F-4507-9BBA-84CD93A8B44E}" dt="2023-09-05T11:20:58.798" v="24054" actId="478"/>
          <ac:spMkLst>
            <pc:docMk/>
            <pc:sldMk cId="1295638031" sldId="561"/>
            <ac:spMk id="16" creationId="{FFCAC102-74FB-CD00-8E3E-5D1192DFE352}"/>
          </ac:spMkLst>
        </pc:spChg>
        <pc:spChg chg="add del mod">
          <ac:chgData name="Minh Tran" userId="59ade502-7af3-4e1d-b883-7a9e2f25f753" providerId="ADAL" clId="{B27C2AB0-6E6F-4507-9BBA-84CD93A8B44E}" dt="2023-09-05T11:16:11.594" v="24018" actId="478"/>
          <ac:spMkLst>
            <pc:docMk/>
            <pc:sldMk cId="1295638031" sldId="561"/>
            <ac:spMk id="17" creationId="{7ECCEA8F-5D47-A7AF-D748-4B4DC68E508E}"/>
          </ac:spMkLst>
        </pc:spChg>
        <pc:spChg chg="add del mod">
          <ac:chgData name="Minh Tran" userId="59ade502-7af3-4e1d-b883-7a9e2f25f753" providerId="ADAL" clId="{B27C2AB0-6E6F-4507-9BBA-84CD93A8B44E}" dt="2023-09-05T11:15:57.678" v="24016" actId="478"/>
          <ac:spMkLst>
            <pc:docMk/>
            <pc:sldMk cId="1295638031" sldId="561"/>
            <ac:spMk id="18" creationId="{CAD06100-DB49-802E-FDD6-34BD68403FB0}"/>
          </ac:spMkLst>
        </pc:spChg>
        <pc:spChg chg="add del mod">
          <ac:chgData name="Minh Tran" userId="59ade502-7af3-4e1d-b883-7a9e2f25f753" providerId="ADAL" clId="{B27C2AB0-6E6F-4507-9BBA-84CD93A8B44E}" dt="2023-09-05T11:15:57.678" v="24016" actId="478"/>
          <ac:spMkLst>
            <pc:docMk/>
            <pc:sldMk cId="1295638031" sldId="561"/>
            <ac:spMk id="19" creationId="{515E34DC-F929-48DF-7701-9B1BD02A5C31}"/>
          </ac:spMkLst>
        </pc:spChg>
        <pc:spChg chg="mod">
          <ac:chgData name="Minh Tran" userId="59ade502-7af3-4e1d-b883-7a9e2f25f753" providerId="ADAL" clId="{B27C2AB0-6E6F-4507-9BBA-84CD93A8B44E}" dt="2023-09-05T11:15:13.129" v="24011" actId="1076"/>
          <ac:spMkLst>
            <pc:docMk/>
            <pc:sldMk cId="1295638031" sldId="561"/>
            <ac:spMk id="24" creationId="{DA04F16C-8B48-9523-6EA9-4698A5997514}"/>
          </ac:spMkLst>
        </pc:spChg>
        <pc:spChg chg="mod">
          <ac:chgData name="Minh Tran" userId="59ade502-7af3-4e1d-b883-7a9e2f25f753" providerId="ADAL" clId="{B27C2AB0-6E6F-4507-9BBA-84CD93A8B44E}" dt="2023-09-05T11:15:13.129" v="24011" actId="1076"/>
          <ac:spMkLst>
            <pc:docMk/>
            <pc:sldMk cId="1295638031" sldId="561"/>
            <ac:spMk id="26" creationId="{1336C82F-2B1A-4A27-ADE6-D070BCAA2D3C}"/>
          </ac:spMkLst>
        </pc:spChg>
        <pc:spChg chg="mod">
          <ac:chgData name="Minh Tran" userId="59ade502-7af3-4e1d-b883-7a9e2f25f753" providerId="ADAL" clId="{B27C2AB0-6E6F-4507-9BBA-84CD93A8B44E}" dt="2023-09-05T11:15:13.129" v="24011" actId="1076"/>
          <ac:spMkLst>
            <pc:docMk/>
            <pc:sldMk cId="1295638031" sldId="561"/>
            <ac:spMk id="29" creationId="{E6899671-F9B5-4D40-98C6-BFD9BA536970}"/>
          </ac:spMkLst>
        </pc:spChg>
        <pc:spChg chg="mod">
          <ac:chgData name="Minh Tran" userId="59ade502-7af3-4e1d-b883-7a9e2f25f753" providerId="ADAL" clId="{B27C2AB0-6E6F-4507-9BBA-84CD93A8B44E}" dt="2023-09-05T11:15:13.129" v="24011" actId="1076"/>
          <ac:spMkLst>
            <pc:docMk/>
            <pc:sldMk cId="1295638031" sldId="561"/>
            <ac:spMk id="31" creationId="{32EA603C-6A2F-7EED-122B-F6B46255B1AC}"/>
          </ac:spMkLst>
        </pc:spChg>
        <pc:spChg chg="mod">
          <ac:chgData name="Minh Tran" userId="59ade502-7af3-4e1d-b883-7a9e2f25f753" providerId="ADAL" clId="{B27C2AB0-6E6F-4507-9BBA-84CD93A8B44E}" dt="2023-09-05T11:15:13.129" v="24011" actId="1076"/>
          <ac:spMkLst>
            <pc:docMk/>
            <pc:sldMk cId="1295638031" sldId="561"/>
            <ac:spMk id="34" creationId="{4389839A-7CA6-C013-9165-518E5DE58FB4}"/>
          </ac:spMkLst>
        </pc:spChg>
        <pc:spChg chg="mod">
          <ac:chgData name="Minh Tran" userId="59ade502-7af3-4e1d-b883-7a9e2f25f753" providerId="ADAL" clId="{B27C2AB0-6E6F-4507-9BBA-84CD93A8B44E}" dt="2023-09-05T11:15:13.129" v="24011" actId="1076"/>
          <ac:spMkLst>
            <pc:docMk/>
            <pc:sldMk cId="1295638031" sldId="561"/>
            <ac:spMk id="36" creationId="{77D2E892-962C-8775-0B9D-AB8687D465A4}"/>
          </ac:spMkLst>
        </pc:spChg>
        <pc:spChg chg="add del mod">
          <ac:chgData name="Minh Tran" userId="59ade502-7af3-4e1d-b883-7a9e2f25f753" providerId="ADAL" clId="{B27C2AB0-6E6F-4507-9BBA-84CD93A8B44E}" dt="2023-09-05T11:15:39.067" v="24014" actId="478"/>
          <ac:spMkLst>
            <pc:docMk/>
            <pc:sldMk cId="1295638031" sldId="561"/>
            <ac:spMk id="38" creationId="{7F9A5FC3-7BC0-5FA8-4E5D-00E09B8FBDB1}"/>
          </ac:spMkLst>
        </pc:spChg>
        <pc:spChg chg="mod">
          <ac:chgData name="Minh Tran" userId="59ade502-7af3-4e1d-b883-7a9e2f25f753" providerId="ADAL" clId="{B27C2AB0-6E6F-4507-9BBA-84CD93A8B44E}" dt="2023-09-05T11:15:13.129" v="24011" actId="1076"/>
          <ac:spMkLst>
            <pc:docMk/>
            <pc:sldMk cId="1295638031" sldId="561"/>
            <ac:spMk id="41" creationId="{453279FC-A93B-E370-3A84-BE989976EAE9}"/>
          </ac:spMkLst>
        </pc:spChg>
        <pc:spChg chg="mod">
          <ac:chgData name="Minh Tran" userId="59ade502-7af3-4e1d-b883-7a9e2f25f753" providerId="ADAL" clId="{B27C2AB0-6E6F-4507-9BBA-84CD93A8B44E}" dt="2023-09-05T11:15:13.129" v="24011" actId="1076"/>
          <ac:spMkLst>
            <pc:docMk/>
            <pc:sldMk cId="1295638031" sldId="561"/>
            <ac:spMk id="44" creationId="{593B49F1-FEFC-AF2C-19A5-AA77C099F807}"/>
          </ac:spMkLst>
        </pc:spChg>
        <pc:spChg chg="mod">
          <ac:chgData name="Minh Tran" userId="59ade502-7af3-4e1d-b883-7a9e2f25f753" providerId="ADAL" clId="{B27C2AB0-6E6F-4507-9BBA-84CD93A8B44E}" dt="2023-09-05T11:15:13.129" v="24011" actId="1076"/>
          <ac:spMkLst>
            <pc:docMk/>
            <pc:sldMk cId="1295638031" sldId="561"/>
            <ac:spMk id="49" creationId="{46D88A41-48B7-4EEE-E5D7-850DCC4AE1F9}"/>
          </ac:spMkLst>
        </pc:spChg>
        <pc:spChg chg="mod">
          <ac:chgData name="Minh Tran" userId="59ade502-7af3-4e1d-b883-7a9e2f25f753" providerId="ADAL" clId="{B27C2AB0-6E6F-4507-9BBA-84CD93A8B44E}" dt="2023-09-05T11:15:13.129" v="24011" actId="1076"/>
          <ac:spMkLst>
            <pc:docMk/>
            <pc:sldMk cId="1295638031" sldId="561"/>
            <ac:spMk id="52" creationId="{63EBF342-A41D-3297-FDAC-C1253613F187}"/>
          </ac:spMkLst>
        </pc:spChg>
        <pc:spChg chg="add mod">
          <ac:chgData name="Minh Tran" userId="59ade502-7af3-4e1d-b883-7a9e2f25f753" providerId="ADAL" clId="{B27C2AB0-6E6F-4507-9BBA-84CD93A8B44E}" dt="2023-09-05T13:57:49.954" v="24994" actId="14100"/>
          <ac:spMkLst>
            <pc:docMk/>
            <pc:sldMk cId="1295638031" sldId="561"/>
            <ac:spMk id="58" creationId="{5A6088F1-882B-0760-CCA7-EEFA521574CC}"/>
          </ac:spMkLst>
        </pc:spChg>
        <pc:spChg chg="add del mod">
          <ac:chgData name="Minh Tran" userId="59ade502-7af3-4e1d-b883-7a9e2f25f753" providerId="ADAL" clId="{B27C2AB0-6E6F-4507-9BBA-84CD93A8B44E}" dt="2023-09-05T11:24:49.829" v="24103"/>
          <ac:spMkLst>
            <pc:docMk/>
            <pc:sldMk cId="1295638031" sldId="561"/>
            <ac:spMk id="61" creationId="{0A097288-3B03-BCF6-292E-5DC604A9C1C3}"/>
          </ac:spMkLst>
        </pc:spChg>
        <pc:spChg chg="add del mod">
          <ac:chgData name="Minh Tran" userId="59ade502-7af3-4e1d-b883-7a9e2f25f753" providerId="ADAL" clId="{B27C2AB0-6E6F-4507-9BBA-84CD93A8B44E}" dt="2023-09-05T11:24:49.829" v="24103"/>
          <ac:spMkLst>
            <pc:docMk/>
            <pc:sldMk cId="1295638031" sldId="561"/>
            <ac:spMk id="62" creationId="{5EE0897B-E66A-D435-60DA-01255FAB17AC}"/>
          </ac:spMkLst>
        </pc:spChg>
        <pc:spChg chg="add mod topLvl">
          <ac:chgData name="Minh Tran" userId="59ade502-7af3-4e1d-b883-7a9e2f25f753" providerId="ADAL" clId="{B27C2AB0-6E6F-4507-9BBA-84CD93A8B44E}" dt="2023-09-05T13:09:53.049" v="24506" actId="1036"/>
          <ac:spMkLst>
            <pc:docMk/>
            <pc:sldMk cId="1295638031" sldId="561"/>
            <ac:spMk id="65" creationId="{5C347F8F-7F8E-CC6D-F7E7-A3DF2DE9E940}"/>
          </ac:spMkLst>
        </pc:spChg>
        <pc:spChg chg="add mod topLvl">
          <ac:chgData name="Minh Tran" userId="59ade502-7af3-4e1d-b883-7a9e2f25f753" providerId="ADAL" clId="{B27C2AB0-6E6F-4507-9BBA-84CD93A8B44E}" dt="2023-09-05T13:09:53.049" v="24506" actId="1036"/>
          <ac:spMkLst>
            <pc:docMk/>
            <pc:sldMk cId="1295638031" sldId="561"/>
            <ac:spMk id="66" creationId="{B24B4DE3-B00D-71E7-777E-8491A015192F}"/>
          </ac:spMkLst>
        </pc:spChg>
        <pc:spChg chg="add del mod">
          <ac:chgData name="Minh Tran" userId="59ade502-7af3-4e1d-b883-7a9e2f25f753" providerId="ADAL" clId="{B27C2AB0-6E6F-4507-9BBA-84CD93A8B44E}" dt="2023-09-05T12:46:12.706" v="24111"/>
          <ac:spMkLst>
            <pc:docMk/>
            <pc:sldMk cId="1295638031" sldId="561"/>
            <ac:spMk id="71" creationId="{09E01033-ACDE-3124-1D48-4AE32F26A88C}"/>
          </ac:spMkLst>
        </pc:spChg>
        <pc:spChg chg="add mod topLvl">
          <ac:chgData name="Minh Tran" userId="59ade502-7af3-4e1d-b883-7a9e2f25f753" providerId="ADAL" clId="{B27C2AB0-6E6F-4507-9BBA-84CD93A8B44E}" dt="2023-09-05T13:09:53.049" v="24506" actId="1036"/>
          <ac:spMkLst>
            <pc:docMk/>
            <pc:sldMk cId="1295638031" sldId="561"/>
            <ac:spMk id="72" creationId="{43BE611B-3318-5C16-1113-7ED69136C60C}"/>
          </ac:spMkLst>
        </pc:spChg>
        <pc:spChg chg="mod topLvl">
          <ac:chgData name="Minh Tran" userId="59ade502-7af3-4e1d-b883-7a9e2f25f753" providerId="ADAL" clId="{B27C2AB0-6E6F-4507-9BBA-84CD93A8B44E}" dt="2023-09-05T13:09:53.049" v="24506" actId="1036"/>
          <ac:spMkLst>
            <pc:docMk/>
            <pc:sldMk cId="1295638031" sldId="561"/>
            <ac:spMk id="82" creationId="{420F0A22-97E4-75A5-5769-83ECE637C6AE}"/>
          </ac:spMkLst>
        </pc:spChg>
        <pc:spChg chg="mod">
          <ac:chgData name="Minh Tran" userId="59ade502-7af3-4e1d-b883-7a9e2f25f753" providerId="ADAL" clId="{B27C2AB0-6E6F-4507-9BBA-84CD93A8B44E}" dt="2023-09-05T13:09:53.049" v="24506" actId="1036"/>
          <ac:spMkLst>
            <pc:docMk/>
            <pc:sldMk cId="1295638031" sldId="561"/>
            <ac:spMk id="87" creationId="{8E2C50E4-D4D1-D7C1-50CF-72B5AE921A93}"/>
          </ac:spMkLst>
        </pc:spChg>
        <pc:spChg chg="mod">
          <ac:chgData name="Minh Tran" userId="59ade502-7af3-4e1d-b883-7a9e2f25f753" providerId="ADAL" clId="{B27C2AB0-6E6F-4507-9BBA-84CD93A8B44E}" dt="2023-09-05T13:09:53.049" v="24506" actId="1036"/>
          <ac:spMkLst>
            <pc:docMk/>
            <pc:sldMk cId="1295638031" sldId="561"/>
            <ac:spMk id="89" creationId="{E6E60F1D-2FB9-F63B-97CE-6464167E0D57}"/>
          </ac:spMkLst>
        </pc:spChg>
        <pc:spChg chg="add mod">
          <ac:chgData name="Minh Tran" userId="59ade502-7af3-4e1d-b883-7a9e2f25f753" providerId="ADAL" clId="{B27C2AB0-6E6F-4507-9BBA-84CD93A8B44E}" dt="2023-09-05T13:09:53.049" v="24506" actId="1036"/>
          <ac:spMkLst>
            <pc:docMk/>
            <pc:sldMk cId="1295638031" sldId="561"/>
            <ac:spMk id="100" creationId="{586B28B4-92C4-C4A5-8242-B37E61A5D779}"/>
          </ac:spMkLst>
        </pc:spChg>
        <pc:spChg chg="add mod">
          <ac:chgData name="Minh Tran" userId="59ade502-7af3-4e1d-b883-7a9e2f25f753" providerId="ADAL" clId="{B27C2AB0-6E6F-4507-9BBA-84CD93A8B44E}" dt="2023-09-05T14:11:08.752" v="25365" actId="14100"/>
          <ac:spMkLst>
            <pc:docMk/>
            <pc:sldMk cId="1295638031" sldId="561"/>
            <ac:spMk id="110" creationId="{96714890-3AE3-FD12-1768-21D3EBFDDD52}"/>
          </ac:spMkLst>
        </pc:spChg>
        <pc:grpChg chg="add del mod">
          <ac:chgData name="Minh Tran" userId="59ade502-7af3-4e1d-b883-7a9e2f25f753" providerId="ADAL" clId="{B27C2AB0-6E6F-4507-9BBA-84CD93A8B44E}" dt="2023-09-05T11:20:58.798" v="24054" actId="478"/>
          <ac:grpSpMkLst>
            <pc:docMk/>
            <pc:sldMk cId="1295638031" sldId="561"/>
            <ac:grpSpMk id="14" creationId="{CFF771F0-55DC-8E26-1539-CAFDFD6DDA28}"/>
          </ac:grpSpMkLst>
        </pc:grpChg>
        <pc:grpChg chg="add del mod">
          <ac:chgData name="Minh Tran" userId="59ade502-7af3-4e1d-b883-7a9e2f25f753" providerId="ADAL" clId="{B27C2AB0-6E6F-4507-9BBA-84CD93A8B44E}" dt="2023-09-05T11:15:29.866" v="24013" actId="478"/>
          <ac:grpSpMkLst>
            <pc:docMk/>
            <pc:sldMk cId="1295638031" sldId="561"/>
            <ac:grpSpMk id="23" creationId="{BDEDFAF2-2466-3F4D-A7A0-72A7A51060E1}"/>
          </ac:grpSpMkLst>
        </pc:grpChg>
        <pc:grpChg chg="mod">
          <ac:chgData name="Minh Tran" userId="59ade502-7af3-4e1d-b883-7a9e2f25f753" providerId="ADAL" clId="{B27C2AB0-6E6F-4507-9BBA-84CD93A8B44E}" dt="2023-09-05T11:15:13.129" v="24011" actId="1076"/>
          <ac:grpSpMkLst>
            <pc:docMk/>
            <pc:sldMk cId="1295638031" sldId="561"/>
            <ac:grpSpMk id="25" creationId="{C77BE1AE-6E41-2C12-F235-31B35A9E7F8E}"/>
          </ac:grpSpMkLst>
        </pc:grpChg>
        <pc:grpChg chg="add del mod">
          <ac:chgData name="Minh Tran" userId="59ade502-7af3-4e1d-b883-7a9e2f25f753" providerId="ADAL" clId="{B27C2AB0-6E6F-4507-9BBA-84CD93A8B44E}" dt="2023-09-05T11:16:02.429" v="24017" actId="478"/>
          <ac:grpSpMkLst>
            <pc:docMk/>
            <pc:sldMk cId="1295638031" sldId="561"/>
            <ac:grpSpMk id="28" creationId="{D7076868-4639-CB75-FF7A-DAF370E8F8FE}"/>
          </ac:grpSpMkLst>
        </pc:grpChg>
        <pc:grpChg chg="mod">
          <ac:chgData name="Minh Tran" userId="59ade502-7af3-4e1d-b883-7a9e2f25f753" providerId="ADAL" clId="{B27C2AB0-6E6F-4507-9BBA-84CD93A8B44E}" dt="2023-09-05T11:15:13.129" v="24011" actId="1076"/>
          <ac:grpSpMkLst>
            <pc:docMk/>
            <pc:sldMk cId="1295638031" sldId="561"/>
            <ac:grpSpMk id="30" creationId="{919F949D-761C-9C8F-47B7-53C91EF02738}"/>
          </ac:grpSpMkLst>
        </pc:grpChg>
        <pc:grpChg chg="add del mod">
          <ac:chgData name="Minh Tran" userId="59ade502-7af3-4e1d-b883-7a9e2f25f753" providerId="ADAL" clId="{B27C2AB0-6E6F-4507-9BBA-84CD93A8B44E}" dt="2023-09-05T11:15:57.678" v="24016" actId="478"/>
          <ac:grpSpMkLst>
            <pc:docMk/>
            <pc:sldMk cId="1295638031" sldId="561"/>
            <ac:grpSpMk id="33" creationId="{5CFF3D7B-8558-B975-32A1-2927C289BF76}"/>
          </ac:grpSpMkLst>
        </pc:grpChg>
        <pc:grpChg chg="mod">
          <ac:chgData name="Minh Tran" userId="59ade502-7af3-4e1d-b883-7a9e2f25f753" providerId="ADAL" clId="{B27C2AB0-6E6F-4507-9BBA-84CD93A8B44E}" dt="2023-09-05T11:15:13.129" v="24011" actId="1076"/>
          <ac:grpSpMkLst>
            <pc:docMk/>
            <pc:sldMk cId="1295638031" sldId="561"/>
            <ac:grpSpMk id="35" creationId="{C2069126-32BB-9C1A-3CD2-4409C72FA3B1}"/>
          </ac:grpSpMkLst>
        </pc:grpChg>
        <pc:grpChg chg="add del mod">
          <ac:chgData name="Minh Tran" userId="59ade502-7af3-4e1d-b883-7a9e2f25f753" providerId="ADAL" clId="{B27C2AB0-6E6F-4507-9BBA-84CD93A8B44E}" dt="2023-09-05T11:15:39.067" v="24014" actId="478"/>
          <ac:grpSpMkLst>
            <pc:docMk/>
            <pc:sldMk cId="1295638031" sldId="561"/>
            <ac:grpSpMk id="40" creationId="{B1C64248-BF5B-CB88-2741-2D0B069F0F9A}"/>
          </ac:grpSpMkLst>
        </pc:grpChg>
        <pc:grpChg chg="add del mod">
          <ac:chgData name="Minh Tran" userId="59ade502-7af3-4e1d-b883-7a9e2f25f753" providerId="ADAL" clId="{B27C2AB0-6E6F-4507-9BBA-84CD93A8B44E}" dt="2023-09-05T11:15:39.067" v="24014" actId="478"/>
          <ac:grpSpMkLst>
            <pc:docMk/>
            <pc:sldMk cId="1295638031" sldId="561"/>
            <ac:grpSpMk id="43" creationId="{5DB60883-D3D2-D415-C65A-C6E9562B4C1E}"/>
          </ac:grpSpMkLst>
        </pc:grpChg>
        <pc:grpChg chg="add del mod">
          <ac:chgData name="Minh Tran" userId="59ade502-7af3-4e1d-b883-7a9e2f25f753" providerId="ADAL" clId="{B27C2AB0-6E6F-4507-9BBA-84CD93A8B44E}" dt="2023-09-05T11:15:57.678" v="24016" actId="478"/>
          <ac:grpSpMkLst>
            <pc:docMk/>
            <pc:sldMk cId="1295638031" sldId="561"/>
            <ac:grpSpMk id="48" creationId="{265BA54B-B513-4015-7ED8-5AE1C3BBD43D}"/>
          </ac:grpSpMkLst>
        </pc:grpChg>
        <pc:grpChg chg="mod">
          <ac:chgData name="Minh Tran" userId="59ade502-7af3-4e1d-b883-7a9e2f25f753" providerId="ADAL" clId="{B27C2AB0-6E6F-4507-9BBA-84CD93A8B44E}" dt="2023-09-05T11:15:13.129" v="24011" actId="1076"/>
          <ac:grpSpMkLst>
            <pc:docMk/>
            <pc:sldMk cId="1295638031" sldId="561"/>
            <ac:grpSpMk id="50" creationId="{B3CA7B25-0D14-D289-C5DF-23B9B45C1FC1}"/>
          </ac:grpSpMkLst>
        </pc:grpChg>
        <pc:grpChg chg="add del mod">
          <ac:chgData name="Minh Tran" userId="59ade502-7af3-4e1d-b883-7a9e2f25f753" providerId="ADAL" clId="{B27C2AB0-6E6F-4507-9BBA-84CD93A8B44E}" dt="2023-09-05T12:46:53.273" v="24117" actId="165"/>
          <ac:grpSpMkLst>
            <pc:docMk/>
            <pc:sldMk cId="1295638031" sldId="561"/>
            <ac:grpSpMk id="69" creationId="{FF3E70A9-6154-98B5-4DE2-DCBBAB15B28A}"/>
          </ac:grpSpMkLst>
        </pc:grpChg>
        <pc:grpChg chg="add del mod">
          <ac:chgData name="Minh Tran" userId="59ade502-7af3-4e1d-b883-7a9e2f25f753" providerId="ADAL" clId="{B27C2AB0-6E6F-4507-9BBA-84CD93A8B44E}" dt="2023-09-05T12:47:27.499" v="24121" actId="165"/>
          <ac:grpSpMkLst>
            <pc:docMk/>
            <pc:sldMk cId="1295638031" sldId="561"/>
            <ac:grpSpMk id="70" creationId="{3C37A4F3-3F42-8EB6-E070-717366CACEE2}"/>
          </ac:grpSpMkLst>
        </pc:grpChg>
        <pc:grpChg chg="add mod topLvl">
          <ac:chgData name="Minh Tran" userId="59ade502-7af3-4e1d-b883-7a9e2f25f753" providerId="ADAL" clId="{B27C2AB0-6E6F-4507-9BBA-84CD93A8B44E}" dt="2023-09-05T13:09:53.049" v="24506" actId="1036"/>
          <ac:grpSpMkLst>
            <pc:docMk/>
            <pc:sldMk cId="1295638031" sldId="561"/>
            <ac:grpSpMk id="73" creationId="{A76BF8CD-FC8F-4867-C65F-0828E741866E}"/>
          </ac:grpSpMkLst>
        </pc:grpChg>
        <pc:grpChg chg="add mod topLvl">
          <ac:chgData name="Minh Tran" userId="59ade502-7af3-4e1d-b883-7a9e2f25f753" providerId="ADAL" clId="{B27C2AB0-6E6F-4507-9BBA-84CD93A8B44E}" dt="2023-09-05T13:09:53.049" v="24506" actId="1036"/>
          <ac:grpSpMkLst>
            <pc:docMk/>
            <pc:sldMk cId="1295638031" sldId="561"/>
            <ac:grpSpMk id="74" creationId="{4C839D0D-0B49-8DE4-5FA8-379B63438116}"/>
          </ac:grpSpMkLst>
        </pc:grpChg>
        <pc:grpChg chg="add del mod topLvl">
          <ac:chgData name="Minh Tran" userId="59ade502-7af3-4e1d-b883-7a9e2f25f753" providerId="ADAL" clId="{B27C2AB0-6E6F-4507-9BBA-84CD93A8B44E}" dt="2023-09-05T12:55:24.528" v="24195" actId="165"/>
          <ac:grpSpMkLst>
            <pc:docMk/>
            <pc:sldMk cId="1295638031" sldId="561"/>
            <ac:grpSpMk id="79" creationId="{E06ECC74-C9DA-5EC4-7955-B5A03B71D285}"/>
          </ac:grpSpMkLst>
        </pc:grpChg>
        <pc:grpChg chg="add del mod">
          <ac:chgData name="Minh Tran" userId="59ade502-7af3-4e1d-b883-7a9e2f25f753" providerId="ADAL" clId="{B27C2AB0-6E6F-4507-9BBA-84CD93A8B44E}" dt="2023-09-05T12:55:14.745" v="24194" actId="165"/>
          <ac:grpSpMkLst>
            <pc:docMk/>
            <pc:sldMk cId="1295638031" sldId="561"/>
            <ac:grpSpMk id="80" creationId="{619087B0-B154-91FF-F2EE-D1C82B4B27B9}"/>
          </ac:grpSpMkLst>
        </pc:grpChg>
        <pc:grpChg chg="add del mod">
          <ac:chgData name="Minh Tran" userId="59ade502-7af3-4e1d-b883-7a9e2f25f753" providerId="ADAL" clId="{B27C2AB0-6E6F-4507-9BBA-84CD93A8B44E}" dt="2023-09-05T12:55:41.623" v="24197" actId="165"/>
          <ac:grpSpMkLst>
            <pc:docMk/>
            <pc:sldMk cId="1295638031" sldId="561"/>
            <ac:grpSpMk id="81" creationId="{EC5A5BD6-E5D8-0D27-DF28-00DE52F122FF}"/>
          </ac:grpSpMkLst>
        </pc:grpChg>
        <pc:grpChg chg="mod topLvl">
          <ac:chgData name="Minh Tran" userId="59ade502-7af3-4e1d-b883-7a9e2f25f753" providerId="ADAL" clId="{B27C2AB0-6E6F-4507-9BBA-84CD93A8B44E}" dt="2023-09-05T13:09:53.049" v="24506" actId="1036"/>
          <ac:grpSpMkLst>
            <pc:docMk/>
            <pc:sldMk cId="1295638031" sldId="561"/>
            <ac:grpSpMk id="83" creationId="{B96CCFE2-D4D3-A914-4C61-380E379EED43}"/>
          </ac:grpSpMkLst>
        </pc:grpChg>
        <pc:grpChg chg="mod">
          <ac:chgData name="Minh Tran" userId="59ade502-7af3-4e1d-b883-7a9e2f25f753" providerId="ADAL" clId="{B27C2AB0-6E6F-4507-9BBA-84CD93A8B44E}" dt="2023-09-05T13:09:53.049" v="24506" actId="1036"/>
          <ac:grpSpMkLst>
            <pc:docMk/>
            <pc:sldMk cId="1295638031" sldId="561"/>
            <ac:grpSpMk id="84" creationId="{0F05EBE8-99B3-C019-03D9-63B8959EE4C4}"/>
          </ac:grpSpMkLst>
        </pc:grpChg>
        <pc:grpChg chg="mod">
          <ac:chgData name="Minh Tran" userId="59ade502-7af3-4e1d-b883-7a9e2f25f753" providerId="ADAL" clId="{B27C2AB0-6E6F-4507-9BBA-84CD93A8B44E}" dt="2023-09-05T13:09:53.049" v="24506" actId="1036"/>
          <ac:grpSpMkLst>
            <pc:docMk/>
            <pc:sldMk cId="1295638031" sldId="561"/>
            <ac:grpSpMk id="85" creationId="{1866FAB8-0092-CB3A-D8DD-DE1DD3D9CA26}"/>
          </ac:grpSpMkLst>
        </pc:grpChg>
        <pc:grpChg chg="add del mod">
          <ac:chgData name="Minh Tran" userId="59ade502-7af3-4e1d-b883-7a9e2f25f753" providerId="ADAL" clId="{B27C2AB0-6E6F-4507-9BBA-84CD93A8B44E}" dt="2023-09-05T13:05:52.665" v="24333" actId="165"/>
          <ac:grpSpMkLst>
            <pc:docMk/>
            <pc:sldMk cId="1295638031" sldId="561"/>
            <ac:grpSpMk id="94" creationId="{47B9ED98-8003-E695-39AE-B1AC5600584B}"/>
          </ac:grpSpMkLst>
        </pc:grpChg>
        <pc:grpChg chg="add del mod">
          <ac:chgData name="Minh Tran" userId="59ade502-7af3-4e1d-b883-7a9e2f25f753" providerId="ADAL" clId="{B27C2AB0-6E6F-4507-9BBA-84CD93A8B44E}" dt="2023-09-05T12:56:06.311" v="24199" actId="165"/>
          <ac:grpSpMkLst>
            <pc:docMk/>
            <pc:sldMk cId="1295638031" sldId="561"/>
            <ac:grpSpMk id="95" creationId="{5198AFEE-2A79-196C-6336-589DCA440E79}"/>
          </ac:grpSpMkLst>
        </pc:grpChg>
        <pc:grpChg chg="add del mod">
          <ac:chgData name="Minh Tran" userId="59ade502-7af3-4e1d-b883-7a9e2f25f753" providerId="ADAL" clId="{B27C2AB0-6E6F-4507-9BBA-84CD93A8B44E}" dt="2023-09-05T12:59:53.538" v="24257" actId="165"/>
          <ac:grpSpMkLst>
            <pc:docMk/>
            <pc:sldMk cId="1295638031" sldId="561"/>
            <ac:grpSpMk id="96" creationId="{4B06F3B1-9CAD-1672-538B-E04BFB80F2AD}"/>
          </ac:grpSpMkLst>
        </pc:grpChg>
        <pc:grpChg chg="add del mod">
          <ac:chgData name="Minh Tran" userId="59ade502-7af3-4e1d-b883-7a9e2f25f753" providerId="ADAL" clId="{B27C2AB0-6E6F-4507-9BBA-84CD93A8B44E}" dt="2023-09-05T13:06:41.983" v="24357" actId="165"/>
          <ac:grpSpMkLst>
            <pc:docMk/>
            <pc:sldMk cId="1295638031" sldId="561"/>
            <ac:grpSpMk id="97" creationId="{A7E48E15-6BDE-B801-365C-5383700BDAF7}"/>
          </ac:grpSpMkLst>
        </pc:grpChg>
        <pc:grpChg chg="add mod">
          <ac:chgData name="Minh Tran" userId="59ade502-7af3-4e1d-b883-7a9e2f25f753" providerId="ADAL" clId="{B27C2AB0-6E6F-4507-9BBA-84CD93A8B44E}" dt="2023-09-05T13:09:53.049" v="24506" actId="1036"/>
          <ac:grpSpMkLst>
            <pc:docMk/>
            <pc:sldMk cId="1295638031" sldId="561"/>
            <ac:grpSpMk id="108" creationId="{261176A4-0625-57E7-F697-3C3BCADBA543}"/>
          </ac:grpSpMkLst>
        </pc:grpChg>
        <pc:grpChg chg="add mod">
          <ac:chgData name="Minh Tran" userId="59ade502-7af3-4e1d-b883-7a9e2f25f753" providerId="ADAL" clId="{B27C2AB0-6E6F-4507-9BBA-84CD93A8B44E}" dt="2023-09-05T13:09:53.049" v="24506" actId="1036"/>
          <ac:grpSpMkLst>
            <pc:docMk/>
            <pc:sldMk cId="1295638031" sldId="561"/>
            <ac:grpSpMk id="109" creationId="{72D6DA33-3E23-D328-3D31-F2F9B71AB86C}"/>
          </ac:grpSpMkLst>
        </pc:grpChg>
        <pc:picChg chg="add mod">
          <ac:chgData name="Minh Tran" userId="59ade502-7af3-4e1d-b883-7a9e2f25f753" providerId="ADAL" clId="{B27C2AB0-6E6F-4507-9BBA-84CD93A8B44E}" dt="2023-09-05T11:15:13.129" v="24011" actId="1076"/>
          <ac:picMkLst>
            <pc:docMk/>
            <pc:sldMk cId="1295638031" sldId="561"/>
            <ac:picMk id="4" creationId="{F668F286-A45F-3469-5DA5-E70BC5B600B2}"/>
          </ac:picMkLst>
        </pc:picChg>
        <pc:picChg chg="add mod">
          <ac:chgData name="Minh Tran" userId="59ade502-7af3-4e1d-b883-7a9e2f25f753" providerId="ADAL" clId="{B27C2AB0-6E6F-4507-9BBA-84CD93A8B44E}" dt="2023-09-05T13:09:53.049" v="24506" actId="1036"/>
          <ac:picMkLst>
            <pc:docMk/>
            <pc:sldMk cId="1295638031" sldId="561"/>
            <ac:picMk id="6" creationId="{E9C2686B-07F1-4B73-92EC-8C455D2A7EC1}"/>
          </ac:picMkLst>
        </pc:picChg>
        <pc:picChg chg="add mod">
          <ac:chgData name="Minh Tran" userId="59ade502-7af3-4e1d-b883-7a9e2f25f753" providerId="ADAL" clId="{B27C2AB0-6E6F-4507-9BBA-84CD93A8B44E}" dt="2023-09-05T13:09:53.049" v="24506" actId="1036"/>
          <ac:picMkLst>
            <pc:docMk/>
            <pc:sldMk cId="1295638031" sldId="561"/>
            <ac:picMk id="8" creationId="{79035CA0-BC23-F70B-655C-9AE66F286CD0}"/>
          </ac:picMkLst>
        </pc:picChg>
        <pc:picChg chg="add del mod">
          <ac:chgData name="Minh Tran" userId="59ade502-7af3-4e1d-b883-7a9e2f25f753" providerId="ADAL" clId="{B27C2AB0-6E6F-4507-9BBA-84CD93A8B44E}" dt="2023-09-05T11:15:39.067" v="24014" actId="478"/>
          <ac:picMkLst>
            <pc:docMk/>
            <pc:sldMk cId="1295638031" sldId="561"/>
            <ac:picMk id="13" creationId="{89D50FDD-ADD4-0C4D-A065-B342DD5CF8D7}"/>
          </ac:picMkLst>
        </pc:picChg>
        <pc:picChg chg="mod">
          <ac:chgData name="Minh Tran" userId="59ade502-7af3-4e1d-b883-7a9e2f25f753" providerId="ADAL" clId="{B27C2AB0-6E6F-4507-9BBA-84CD93A8B44E}" dt="2023-09-05T13:09:53.049" v="24506" actId="1036"/>
          <ac:picMkLst>
            <pc:docMk/>
            <pc:sldMk cId="1295638031" sldId="561"/>
            <ac:picMk id="15" creationId="{FC1A31A4-6BD6-099F-311D-5D146C5BF8E2}"/>
          </ac:picMkLst>
        </pc:picChg>
        <pc:picChg chg="add del mod">
          <ac:chgData name="Minh Tran" userId="59ade502-7af3-4e1d-b883-7a9e2f25f753" providerId="ADAL" clId="{B27C2AB0-6E6F-4507-9BBA-84CD93A8B44E}" dt="2023-09-05T11:16:13.781" v="24019" actId="478"/>
          <ac:picMkLst>
            <pc:docMk/>
            <pc:sldMk cId="1295638031" sldId="561"/>
            <ac:picMk id="20" creationId="{59E830DE-236D-DC1F-2A07-14A7A19FED93}"/>
          </ac:picMkLst>
        </pc:picChg>
        <pc:picChg chg="add del mod">
          <ac:chgData name="Minh Tran" userId="59ade502-7af3-4e1d-b883-7a9e2f25f753" providerId="ADAL" clId="{B27C2AB0-6E6F-4507-9BBA-84CD93A8B44E}" dt="2023-09-05T11:15:57.678" v="24016" actId="478"/>
          <ac:picMkLst>
            <pc:docMk/>
            <pc:sldMk cId="1295638031" sldId="561"/>
            <ac:picMk id="21" creationId="{1FC77497-D678-DA47-46C7-13560B2933AF}"/>
          </ac:picMkLst>
        </pc:picChg>
        <pc:picChg chg="add del mod">
          <ac:chgData name="Minh Tran" userId="59ade502-7af3-4e1d-b883-7a9e2f25f753" providerId="ADAL" clId="{B27C2AB0-6E6F-4507-9BBA-84CD93A8B44E}" dt="2023-09-05T11:15:57.678" v="24016" actId="478"/>
          <ac:picMkLst>
            <pc:docMk/>
            <pc:sldMk cId="1295638031" sldId="561"/>
            <ac:picMk id="22" creationId="{35851AA8-D7A5-2595-C6E6-508F594CB42C}"/>
          </ac:picMkLst>
        </pc:picChg>
        <pc:picChg chg="mod">
          <ac:chgData name="Minh Tran" userId="59ade502-7af3-4e1d-b883-7a9e2f25f753" providerId="ADAL" clId="{B27C2AB0-6E6F-4507-9BBA-84CD93A8B44E}" dt="2023-09-05T11:15:13.129" v="24011" actId="1076"/>
          <ac:picMkLst>
            <pc:docMk/>
            <pc:sldMk cId="1295638031" sldId="561"/>
            <ac:picMk id="27" creationId="{398EA4F4-FE40-38DD-13F9-B84F05D6C3C6}"/>
          </ac:picMkLst>
        </pc:picChg>
        <pc:picChg chg="mod">
          <ac:chgData name="Minh Tran" userId="59ade502-7af3-4e1d-b883-7a9e2f25f753" providerId="ADAL" clId="{B27C2AB0-6E6F-4507-9BBA-84CD93A8B44E}" dt="2023-09-05T11:15:13.129" v="24011" actId="1076"/>
          <ac:picMkLst>
            <pc:docMk/>
            <pc:sldMk cId="1295638031" sldId="561"/>
            <ac:picMk id="32" creationId="{EECA3EB9-82B6-9230-55CA-D849FF09C130}"/>
          </ac:picMkLst>
        </pc:picChg>
        <pc:picChg chg="mod">
          <ac:chgData name="Minh Tran" userId="59ade502-7af3-4e1d-b883-7a9e2f25f753" providerId="ADAL" clId="{B27C2AB0-6E6F-4507-9BBA-84CD93A8B44E}" dt="2023-09-05T11:15:13.129" v="24011" actId="1076"/>
          <ac:picMkLst>
            <pc:docMk/>
            <pc:sldMk cId="1295638031" sldId="561"/>
            <ac:picMk id="37" creationId="{3042BB24-072D-22FA-7C42-919E8D63EFC5}"/>
          </ac:picMkLst>
        </pc:picChg>
        <pc:picChg chg="add del mod">
          <ac:chgData name="Minh Tran" userId="59ade502-7af3-4e1d-b883-7a9e2f25f753" providerId="ADAL" clId="{B27C2AB0-6E6F-4507-9BBA-84CD93A8B44E}" dt="2023-09-05T11:15:39.067" v="24014" actId="478"/>
          <ac:picMkLst>
            <pc:docMk/>
            <pc:sldMk cId="1295638031" sldId="561"/>
            <ac:picMk id="39" creationId="{18BFE639-FF6C-D29B-09E5-D5414ECF9CF9}"/>
          </ac:picMkLst>
        </pc:picChg>
        <pc:picChg chg="mod">
          <ac:chgData name="Minh Tran" userId="59ade502-7af3-4e1d-b883-7a9e2f25f753" providerId="ADAL" clId="{B27C2AB0-6E6F-4507-9BBA-84CD93A8B44E}" dt="2023-09-05T11:15:13.129" v="24011" actId="1076"/>
          <ac:picMkLst>
            <pc:docMk/>
            <pc:sldMk cId="1295638031" sldId="561"/>
            <ac:picMk id="42" creationId="{C4B9A167-04DD-31BA-5087-B20CEBB309D6}"/>
          </ac:picMkLst>
        </pc:picChg>
        <pc:picChg chg="mod">
          <ac:chgData name="Minh Tran" userId="59ade502-7af3-4e1d-b883-7a9e2f25f753" providerId="ADAL" clId="{B27C2AB0-6E6F-4507-9BBA-84CD93A8B44E}" dt="2023-09-05T11:15:13.129" v="24011" actId="1076"/>
          <ac:picMkLst>
            <pc:docMk/>
            <pc:sldMk cId="1295638031" sldId="561"/>
            <ac:picMk id="45" creationId="{3E2D4561-DA7F-453F-F9CD-B7E9F17E828E}"/>
          </ac:picMkLst>
        </pc:picChg>
        <pc:picChg chg="mod">
          <ac:chgData name="Minh Tran" userId="59ade502-7af3-4e1d-b883-7a9e2f25f753" providerId="ADAL" clId="{B27C2AB0-6E6F-4507-9BBA-84CD93A8B44E}" dt="2023-09-05T11:15:13.129" v="24011" actId="1076"/>
          <ac:picMkLst>
            <pc:docMk/>
            <pc:sldMk cId="1295638031" sldId="561"/>
            <ac:picMk id="51" creationId="{DCEE1FD9-22CD-207C-5B79-1ADB95BB723B}"/>
          </ac:picMkLst>
        </pc:picChg>
        <pc:picChg chg="mod">
          <ac:chgData name="Minh Tran" userId="59ade502-7af3-4e1d-b883-7a9e2f25f753" providerId="ADAL" clId="{B27C2AB0-6E6F-4507-9BBA-84CD93A8B44E}" dt="2023-09-05T11:15:13.129" v="24011" actId="1076"/>
          <ac:picMkLst>
            <pc:docMk/>
            <pc:sldMk cId="1295638031" sldId="561"/>
            <ac:picMk id="53" creationId="{2E3083E3-E990-B6D9-136C-829203AA4EE0}"/>
          </ac:picMkLst>
        </pc:picChg>
        <pc:picChg chg="add del mod">
          <ac:chgData name="Minh Tran" userId="59ade502-7af3-4e1d-b883-7a9e2f25f753" providerId="ADAL" clId="{B27C2AB0-6E6F-4507-9BBA-84CD93A8B44E}" dt="2023-09-05T11:24:37.670" v="24097"/>
          <ac:picMkLst>
            <pc:docMk/>
            <pc:sldMk cId="1295638031" sldId="561"/>
            <ac:picMk id="59" creationId="{5A70DE19-EBA0-A053-6E61-D4408786FEF3}"/>
          </ac:picMkLst>
        </pc:picChg>
        <pc:picChg chg="add del mod">
          <ac:chgData name="Minh Tran" userId="59ade502-7af3-4e1d-b883-7a9e2f25f753" providerId="ADAL" clId="{B27C2AB0-6E6F-4507-9BBA-84CD93A8B44E}" dt="2023-09-05T11:24:37.670" v="24097"/>
          <ac:picMkLst>
            <pc:docMk/>
            <pc:sldMk cId="1295638031" sldId="561"/>
            <ac:picMk id="60" creationId="{504B968C-5ECC-4E43-6DE4-F518D5B837FF}"/>
          </ac:picMkLst>
        </pc:picChg>
        <pc:picChg chg="add del mod">
          <ac:chgData name="Minh Tran" userId="59ade502-7af3-4e1d-b883-7a9e2f25f753" providerId="ADAL" clId="{B27C2AB0-6E6F-4507-9BBA-84CD93A8B44E}" dt="2023-09-05T11:24:49.829" v="24103"/>
          <ac:picMkLst>
            <pc:docMk/>
            <pc:sldMk cId="1295638031" sldId="561"/>
            <ac:picMk id="63" creationId="{FB183A2D-C5B1-9BD0-A0B4-B20CD209CF89}"/>
          </ac:picMkLst>
        </pc:picChg>
        <pc:picChg chg="add del mod">
          <ac:chgData name="Minh Tran" userId="59ade502-7af3-4e1d-b883-7a9e2f25f753" providerId="ADAL" clId="{B27C2AB0-6E6F-4507-9BBA-84CD93A8B44E}" dt="2023-09-05T11:24:49.829" v="24103"/>
          <ac:picMkLst>
            <pc:docMk/>
            <pc:sldMk cId="1295638031" sldId="561"/>
            <ac:picMk id="64" creationId="{5CB3D564-5343-C16D-81CD-7073DB87DB44}"/>
          </ac:picMkLst>
        </pc:picChg>
        <pc:picChg chg="add mod topLvl">
          <ac:chgData name="Minh Tran" userId="59ade502-7af3-4e1d-b883-7a9e2f25f753" providerId="ADAL" clId="{B27C2AB0-6E6F-4507-9BBA-84CD93A8B44E}" dt="2023-09-05T13:09:53.049" v="24506" actId="1036"/>
          <ac:picMkLst>
            <pc:docMk/>
            <pc:sldMk cId="1295638031" sldId="561"/>
            <ac:picMk id="67" creationId="{554FF4F3-0296-AB71-A59A-DFB2F16AB62C}"/>
          </ac:picMkLst>
        </pc:picChg>
        <pc:picChg chg="add mod topLvl">
          <ac:chgData name="Minh Tran" userId="59ade502-7af3-4e1d-b883-7a9e2f25f753" providerId="ADAL" clId="{B27C2AB0-6E6F-4507-9BBA-84CD93A8B44E}" dt="2023-09-05T13:09:53.049" v="24506" actId="1036"/>
          <ac:picMkLst>
            <pc:docMk/>
            <pc:sldMk cId="1295638031" sldId="561"/>
            <ac:picMk id="68" creationId="{AC4C52F4-23FB-7DCE-D448-79DF28D76C9F}"/>
          </ac:picMkLst>
        </pc:picChg>
        <pc:picChg chg="add mod topLvl">
          <ac:chgData name="Minh Tran" userId="59ade502-7af3-4e1d-b883-7a9e2f25f753" providerId="ADAL" clId="{B27C2AB0-6E6F-4507-9BBA-84CD93A8B44E}" dt="2023-09-05T13:09:53.049" v="24506" actId="1036"/>
          <ac:picMkLst>
            <pc:docMk/>
            <pc:sldMk cId="1295638031" sldId="561"/>
            <ac:picMk id="76" creationId="{A559A3A0-BD4B-FBAC-1064-55812E8DD1E8}"/>
          </ac:picMkLst>
        </pc:picChg>
        <pc:picChg chg="mod">
          <ac:chgData name="Minh Tran" userId="59ade502-7af3-4e1d-b883-7a9e2f25f753" providerId="ADAL" clId="{B27C2AB0-6E6F-4507-9BBA-84CD93A8B44E}" dt="2023-09-05T13:09:53.049" v="24506" actId="1036"/>
          <ac:picMkLst>
            <pc:docMk/>
            <pc:sldMk cId="1295638031" sldId="561"/>
            <ac:picMk id="86" creationId="{1ACD28AC-2B64-A8D9-1C6E-F38703802EEF}"/>
          </ac:picMkLst>
        </pc:picChg>
        <pc:picChg chg="mod">
          <ac:chgData name="Minh Tran" userId="59ade502-7af3-4e1d-b883-7a9e2f25f753" providerId="ADAL" clId="{B27C2AB0-6E6F-4507-9BBA-84CD93A8B44E}" dt="2023-09-05T13:09:53.049" v="24506" actId="1036"/>
          <ac:picMkLst>
            <pc:docMk/>
            <pc:sldMk cId="1295638031" sldId="561"/>
            <ac:picMk id="88" creationId="{313005B9-55A8-9359-7EFF-C0D59DB7DC38}"/>
          </ac:picMkLst>
        </pc:picChg>
        <pc:picChg chg="mod">
          <ac:chgData name="Minh Tran" userId="59ade502-7af3-4e1d-b883-7a9e2f25f753" providerId="ADAL" clId="{B27C2AB0-6E6F-4507-9BBA-84CD93A8B44E}" dt="2023-09-05T13:09:53.049" v="24506" actId="1036"/>
          <ac:picMkLst>
            <pc:docMk/>
            <pc:sldMk cId="1295638031" sldId="561"/>
            <ac:picMk id="90" creationId="{8C7D65FE-90C2-C052-C69C-E439EC6B0818}"/>
          </ac:picMkLst>
        </pc:picChg>
        <pc:cxnChg chg="add del mod">
          <ac:chgData name="Minh Tran" userId="59ade502-7af3-4e1d-b883-7a9e2f25f753" providerId="ADAL" clId="{B27C2AB0-6E6F-4507-9BBA-84CD93A8B44E}" dt="2023-09-05T11:15:39.067" v="24014" actId="478"/>
          <ac:cxnSpMkLst>
            <pc:docMk/>
            <pc:sldMk cId="1295638031" sldId="561"/>
            <ac:cxnSpMk id="46" creationId="{D50D3ABC-A224-6980-09BD-C0F9F0007E20}"/>
          </ac:cxnSpMkLst>
        </pc:cxnChg>
        <pc:cxnChg chg="add del mod">
          <ac:chgData name="Minh Tran" userId="59ade502-7af3-4e1d-b883-7a9e2f25f753" providerId="ADAL" clId="{B27C2AB0-6E6F-4507-9BBA-84CD93A8B44E}" dt="2023-09-05T11:15:39.067" v="24014" actId="478"/>
          <ac:cxnSpMkLst>
            <pc:docMk/>
            <pc:sldMk cId="1295638031" sldId="561"/>
            <ac:cxnSpMk id="47" creationId="{3C17846B-A0FB-41A9-DA81-5750B9D0EA35}"/>
          </ac:cxnSpMkLst>
        </pc:cxnChg>
        <pc:cxnChg chg="add del mod">
          <ac:chgData name="Minh Tran" userId="59ade502-7af3-4e1d-b883-7a9e2f25f753" providerId="ADAL" clId="{B27C2AB0-6E6F-4507-9BBA-84CD93A8B44E}" dt="2023-09-05T11:15:57.678" v="24016" actId="478"/>
          <ac:cxnSpMkLst>
            <pc:docMk/>
            <pc:sldMk cId="1295638031" sldId="561"/>
            <ac:cxnSpMk id="54" creationId="{8DE241A8-7298-5E7B-A8EE-52D890DD3E00}"/>
          </ac:cxnSpMkLst>
        </pc:cxnChg>
        <pc:cxnChg chg="add del mod">
          <ac:chgData name="Minh Tran" userId="59ade502-7af3-4e1d-b883-7a9e2f25f753" providerId="ADAL" clId="{B27C2AB0-6E6F-4507-9BBA-84CD93A8B44E}" dt="2023-09-05T11:16:27.303" v="24022" actId="478"/>
          <ac:cxnSpMkLst>
            <pc:docMk/>
            <pc:sldMk cId="1295638031" sldId="561"/>
            <ac:cxnSpMk id="55" creationId="{F009BADC-1121-B1DB-773A-1FCFD4F5C06C}"/>
          </ac:cxnSpMkLst>
        </pc:cxnChg>
        <pc:cxnChg chg="add del mod">
          <ac:chgData name="Minh Tran" userId="59ade502-7af3-4e1d-b883-7a9e2f25f753" providerId="ADAL" clId="{B27C2AB0-6E6F-4507-9BBA-84CD93A8B44E}" dt="2023-09-05T11:16:23.227" v="24020" actId="478"/>
          <ac:cxnSpMkLst>
            <pc:docMk/>
            <pc:sldMk cId="1295638031" sldId="561"/>
            <ac:cxnSpMk id="56" creationId="{403E2C12-3E16-7557-19AA-5A308F27ACFC}"/>
          </ac:cxnSpMkLst>
        </pc:cxnChg>
        <pc:cxnChg chg="add del mod">
          <ac:chgData name="Minh Tran" userId="59ade502-7af3-4e1d-b883-7a9e2f25f753" providerId="ADAL" clId="{B27C2AB0-6E6F-4507-9BBA-84CD93A8B44E}" dt="2023-09-05T11:16:25.126" v="24021" actId="478"/>
          <ac:cxnSpMkLst>
            <pc:docMk/>
            <pc:sldMk cId="1295638031" sldId="561"/>
            <ac:cxnSpMk id="57" creationId="{4EF6F6FC-113F-F716-8A9C-538B7C5F746C}"/>
          </ac:cxnSpMkLst>
        </pc:cxnChg>
        <pc:cxnChg chg="add mod topLvl">
          <ac:chgData name="Minh Tran" userId="59ade502-7af3-4e1d-b883-7a9e2f25f753" providerId="ADAL" clId="{B27C2AB0-6E6F-4507-9BBA-84CD93A8B44E}" dt="2023-09-05T13:09:53.049" v="24506" actId="1036"/>
          <ac:cxnSpMkLst>
            <pc:docMk/>
            <pc:sldMk cId="1295638031" sldId="561"/>
            <ac:cxnSpMk id="78" creationId="{3DC89E0F-0FF9-14FE-5413-92D201EE3FA2}"/>
          </ac:cxnSpMkLst>
        </pc:cxnChg>
        <pc:cxnChg chg="add mod topLvl">
          <ac:chgData name="Minh Tran" userId="59ade502-7af3-4e1d-b883-7a9e2f25f753" providerId="ADAL" clId="{B27C2AB0-6E6F-4507-9BBA-84CD93A8B44E}" dt="2023-09-05T13:09:53.049" v="24506" actId="1036"/>
          <ac:cxnSpMkLst>
            <pc:docMk/>
            <pc:sldMk cId="1295638031" sldId="561"/>
            <ac:cxnSpMk id="91" creationId="{1DB64158-3B42-508E-967C-D5BB7FD57093}"/>
          </ac:cxnSpMkLst>
        </pc:cxnChg>
        <pc:cxnChg chg="add mod">
          <ac:chgData name="Minh Tran" userId="59ade502-7af3-4e1d-b883-7a9e2f25f753" providerId="ADAL" clId="{B27C2AB0-6E6F-4507-9BBA-84CD93A8B44E}" dt="2023-09-05T13:09:53.049" v="24506" actId="1036"/>
          <ac:cxnSpMkLst>
            <pc:docMk/>
            <pc:sldMk cId="1295638031" sldId="561"/>
            <ac:cxnSpMk id="99" creationId="{84EA995D-48C1-12AD-9790-C8F98C7A1B58}"/>
          </ac:cxnSpMkLst>
        </pc:cxnChg>
      </pc:sldChg>
      <pc:sldChg chg="addSp modSp new mod modTransition">
        <pc:chgData name="Minh Tran" userId="59ade502-7af3-4e1d-b883-7a9e2f25f753" providerId="ADAL" clId="{B27C2AB0-6E6F-4507-9BBA-84CD93A8B44E}" dt="2023-09-05T13:46:01.564" v="24993"/>
        <pc:sldMkLst>
          <pc:docMk/>
          <pc:sldMk cId="1128050563" sldId="562"/>
        </pc:sldMkLst>
        <pc:spChg chg="mod">
          <ac:chgData name="Minh Tran" userId="59ade502-7af3-4e1d-b883-7a9e2f25f753" providerId="ADAL" clId="{B27C2AB0-6E6F-4507-9BBA-84CD93A8B44E}" dt="2023-09-05T13:25:10.169" v="24549" actId="20577"/>
          <ac:spMkLst>
            <pc:docMk/>
            <pc:sldMk cId="1128050563" sldId="562"/>
            <ac:spMk id="2" creationId="{C070BA94-5216-14A2-A6F1-5F0EFD700E63}"/>
          </ac:spMkLst>
        </pc:spChg>
        <pc:spChg chg="add mod">
          <ac:chgData name="Minh Tran" userId="59ade502-7af3-4e1d-b883-7a9e2f25f753" providerId="ADAL" clId="{B27C2AB0-6E6F-4507-9BBA-84CD93A8B44E}" dt="2023-09-05T13:40:32.851" v="24992" actId="20577"/>
          <ac:spMkLst>
            <pc:docMk/>
            <pc:sldMk cId="1128050563" sldId="562"/>
            <ac:spMk id="3" creationId="{032D2242-14D8-81F4-CD30-0330BD899633}"/>
          </ac:spMkLst>
        </pc:spChg>
        <pc:picChg chg="add mod">
          <ac:chgData name="Minh Tran" userId="59ade502-7af3-4e1d-b883-7a9e2f25f753" providerId="ADAL" clId="{B27C2AB0-6E6F-4507-9BBA-84CD93A8B44E}" dt="2023-09-05T13:25:57.549" v="24556" actId="1076"/>
          <ac:picMkLst>
            <pc:docMk/>
            <pc:sldMk cId="1128050563" sldId="562"/>
            <ac:picMk id="3074" creationId="{393F3A91-4A7E-C466-0E0D-CF75DFC00DA6}"/>
          </ac:picMkLst>
        </pc:picChg>
      </pc:sldChg>
      <pc:sldChg chg="delSp modSp add mod">
        <pc:chgData name="Minh Tran" userId="59ade502-7af3-4e1d-b883-7a9e2f25f753" providerId="ADAL" clId="{B27C2AB0-6E6F-4507-9BBA-84CD93A8B44E}" dt="2023-09-05T14:34:12.225" v="25601"/>
        <pc:sldMkLst>
          <pc:docMk/>
          <pc:sldMk cId="2491956859" sldId="563"/>
        </pc:sldMkLst>
        <pc:spChg chg="mod">
          <ac:chgData name="Minh Tran" userId="59ade502-7af3-4e1d-b883-7a9e2f25f753" providerId="ADAL" clId="{B27C2AB0-6E6F-4507-9BBA-84CD93A8B44E}" dt="2023-09-05T14:05:38.785" v="25353" actId="20577"/>
          <ac:spMkLst>
            <pc:docMk/>
            <pc:sldMk cId="2491956859" sldId="563"/>
            <ac:spMk id="2" creationId="{3E6331E2-EC46-62D2-3F18-C800388E02A0}"/>
          </ac:spMkLst>
        </pc:spChg>
        <pc:spChg chg="mod">
          <ac:chgData name="Minh Tran" userId="59ade502-7af3-4e1d-b883-7a9e2f25f753" providerId="ADAL" clId="{B27C2AB0-6E6F-4507-9BBA-84CD93A8B44E}" dt="2023-09-05T14:10:51.487" v="25362" actId="14100"/>
          <ac:spMkLst>
            <pc:docMk/>
            <pc:sldMk cId="2491956859" sldId="563"/>
            <ac:spMk id="3" creationId="{18F81581-4471-CF3F-8521-A1F83D60F4DE}"/>
          </ac:spMkLst>
        </pc:spChg>
        <pc:spChg chg="mod">
          <ac:chgData name="Minh Tran" userId="59ade502-7af3-4e1d-b883-7a9e2f25f753" providerId="ADAL" clId="{B27C2AB0-6E6F-4507-9BBA-84CD93A8B44E}" dt="2023-09-05T14:10:46.662" v="25361" actId="14100"/>
          <ac:spMkLst>
            <pc:docMk/>
            <pc:sldMk cId="2491956859" sldId="563"/>
            <ac:spMk id="5" creationId="{8F0B8303-85C1-DC40-F3BC-60BBCF3F3E72}"/>
          </ac:spMkLst>
        </pc:spChg>
        <pc:spChg chg="mod">
          <ac:chgData name="Minh Tran" userId="59ade502-7af3-4e1d-b883-7a9e2f25f753" providerId="ADAL" clId="{B27C2AB0-6E6F-4507-9BBA-84CD93A8B44E}" dt="2023-09-05T14:10:42.821" v="25360" actId="14100"/>
          <ac:spMkLst>
            <pc:docMk/>
            <pc:sldMk cId="2491956859" sldId="563"/>
            <ac:spMk id="7" creationId="{949C878F-0A7A-62C6-0200-E7590B8AA5C8}"/>
          </ac:spMkLst>
        </pc:spChg>
        <pc:spChg chg="del">
          <ac:chgData name="Minh Tran" userId="59ade502-7af3-4e1d-b883-7a9e2f25f753" providerId="ADAL" clId="{B27C2AB0-6E6F-4507-9BBA-84CD93A8B44E}" dt="2023-09-05T14:10:06.983" v="25354" actId="478"/>
          <ac:spMkLst>
            <pc:docMk/>
            <pc:sldMk cId="2491956859" sldId="563"/>
            <ac:spMk id="10" creationId="{8AA07A3C-C708-6448-A4C0-EF6CFB7F2708}"/>
          </ac:spMkLst>
        </pc:spChg>
        <pc:spChg chg="mod">
          <ac:chgData name="Minh Tran" userId="59ade502-7af3-4e1d-b883-7a9e2f25f753" providerId="ADAL" clId="{B27C2AB0-6E6F-4507-9BBA-84CD93A8B44E}" dt="2023-09-05T14:10:36.783" v="25359" actId="14100"/>
          <ac:spMkLst>
            <pc:docMk/>
            <pc:sldMk cId="2491956859" sldId="563"/>
            <ac:spMk id="58" creationId="{5A6088F1-882B-0760-CCA7-EEFA521574CC}"/>
          </ac:spMkLst>
        </pc:spChg>
        <pc:spChg chg="del">
          <ac:chgData name="Minh Tran" userId="59ade502-7af3-4e1d-b883-7a9e2f25f753" providerId="ADAL" clId="{B27C2AB0-6E6F-4507-9BBA-84CD93A8B44E}" dt="2023-09-05T14:10:19.293" v="25357" actId="478"/>
          <ac:spMkLst>
            <pc:docMk/>
            <pc:sldMk cId="2491956859" sldId="563"/>
            <ac:spMk id="100" creationId="{586B28B4-92C4-C4A5-8242-B37E61A5D779}"/>
          </ac:spMkLst>
        </pc:spChg>
        <pc:spChg chg="mod">
          <ac:chgData name="Minh Tran" userId="59ade502-7af3-4e1d-b883-7a9e2f25f753" providerId="ADAL" clId="{B27C2AB0-6E6F-4507-9BBA-84CD93A8B44E}" dt="2023-09-05T14:34:12.225" v="25601"/>
          <ac:spMkLst>
            <pc:docMk/>
            <pc:sldMk cId="2491956859" sldId="563"/>
            <ac:spMk id="110" creationId="{96714890-3AE3-FD12-1768-21D3EBFDDD52}"/>
          </ac:spMkLst>
        </pc:spChg>
        <pc:grpChg chg="del">
          <ac:chgData name="Minh Tran" userId="59ade502-7af3-4e1d-b883-7a9e2f25f753" providerId="ADAL" clId="{B27C2AB0-6E6F-4507-9BBA-84CD93A8B44E}" dt="2023-09-05T14:10:15.551" v="25355" actId="478"/>
          <ac:grpSpMkLst>
            <pc:docMk/>
            <pc:sldMk cId="2491956859" sldId="563"/>
            <ac:grpSpMk id="108" creationId="{261176A4-0625-57E7-F697-3C3BCADBA543}"/>
          </ac:grpSpMkLst>
        </pc:grpChg>
        <pc:cxnChg chg="del mod">
          <ac:chgData name="Minh Tran" userId="59ade502-7af3-4e1d-b883-7a9e2f25f753" providerId="ADAL" clId="{B27C2AB0-6E6F-4507-9BBA-84CD93A8B44E}" dt="2023-09-05T14:10:17.730" v="25356" actId="478"/>
          <ac:cxnSpMkLst>
            <pc:docMk/>
            <pc:sldMk cId="2491956859" sldId="563"/>
            <ac:cxnSpMk id="99" creationId="{84EA995D-48C1-12AD-9790-C8F98C7A1B58}"/>
          </ac:cxnSpMkLst>
        </pc:cxnChg>
      </pc:sldChg>
      <pc:sldChg chg="addSp modSp new mod modTransition">
        <pc:chgData name="Minh Tran" userId="59ade502-7af3-4e1d-b883-7a9e2f25f753" providerId="ADAL" clId="{B27C2AB0-6E6F-4507-9BBA-84CD93A8B44E}" dt="2023-09-05T18:38:12.050" v="28256"/>
        <pc:sldMkLst>
          <pc:docMk/>
          <pc:sldMk cId="1900841270" sldId="564"/>
        </pc:sldMkLst>
        <pc:spChg chg="mod">
          <ac:chgData name="Minh Tran" userId="59ade502-7af3-4e1d-b883-7a9e2f25f753" providerId="ADAL" clId="{B27C2AB0-6E6F-4507-9BBA-84CD93A8B44E}" dt="2023-09-05T15:38:09.426" v="25628" actId="20577"/>
          <ac:spMkLst>
            <pc:docMk/>
            <pc:sldMk cId="1900841270" sldId="564"/>
            <ac:spMk id="2" creationId="{783A2BBA-2770-6BC9-604F-0B2EC268EAF5}"/>
          </ac:spMkLst>
        </pc:spChg>
        <pc:picChg chg="add mod">
          <ac:chgData name="Minh Tran" userId="59ade502-7af3-4e1d-b883-7a9e2f25f753" providerId="ADAL" clId="{B27C2AB0-6E6F-4507-9BBA-84CD93A8B44E}" dt="2023-09-05T15:38:23.060" v="25630" actId="14100"/>
          <ac:picMkLst>
            <pc:docMk/>
            <pc:sldMk cId="1900841270" sldId="564"/>
            <ac:picMk id="4098" creationId="{A5974AA3-8E30-BD4C-9272-51163E339842}"/>
          </ac:picMkLst>
        </pc:picChg>
      </pc:sldChg>
      <pc:sldChg chg="addSp delSp modSp new mod modAnim">
        <pc:chgData name="Minh Tran" userId="59ade502-7af3-4e1d-b883-7a9e2f25f753" providerId="ADAL" clId="{B27C2AB0-6E6F-4507-9BBA-84CD93A8B44E}" dt="2023-09-06T02:02:40.953" v="28261" actId="20577"/>
        <pc:sldMkLst>
          <pc:docMk/>
          <pc:sldMk cId="1750902334" sldId="565"/>
        </pc:sldMkLst>
        <pc:spChg chg="mod">
          <ac:chgData name="Minh Tran" userId="59ade502-7af3-4e1d-b883-7a9e2f25f753" providerId="ADAL" clId="{B27C2AB0-6E6F-4507-9BBA-84CD93A8B44E}" dt="2023-09-05T17:33:08.929" v="27347" actId="2085"/>
          <ac:spMkLst>
            <pc:docMk/>
            <pc:sldMk cId="1750902334" sldId="565"/>
            <ac:spMk id="2" creationId="{C741AB92-5151-C8E5-D683-E4A0518A3CB9}"/>
          </ac:spMkLst>
        </pc:spChg>
        <pc:spChg chg="add del mod">
          <ac:chgData name="Minh Tran" userId="59ade502-7af3-4e1d-b883-7a9e2f25f753" providerId="ADAL" clId="{B27C2AB0-6E6F-4507-9BBA-84CD93A8B44E}" dt="2023-09-05T16:13:52.183" v="25647"/>
          <ac:spMkLst>
            <pc:docMk/>
            <pc:sldMk cId="1750902334" sldId="565"/>
            <ac:spMk id="4" creationId="{C20EA64C-ED63-1E13-21B6-0F60CD505627}"/>
          </ac:spMkLst>
        </pc:spChg>
        <pc:spChg chg="add mod">
          <ac:chgData name="Minh Tran" userId="59ade502-7af3-4e1d-b883-7a9e2f25f753" providerId="ADAL" clId="{B27C2AB0-6E6F-4507-9BBA-84CD93A8B44E}" dt="2023-09-05T17:52:50.361" v="27426" actId="1076"/>
          <ac:spMkLst>
            <pc:docMk/>
            <pc:sldMk cId="1750902334" sldId="565"/>
            <ac:spMk id="6" creationId="{E90C1E6A-02FD-442A-C6F1-C7EA05F1B682}"/>
          </ac:spMkLst>
        </pc:spChg>
        <pc:spChg chg="add del mod">
          <ac:chgData name="Minh Tran" userId="59ade502-7af3-4e1d-b883-7a9e2f25f753" providerId="ADAL" clId="{B27C2AB0-6E6F-4507-9BBA-84CD93A8B44E}" dt="2023-09-05T16:14:33.012" v="25653"/>
          <ac:spMkLst>
            <pc:docMk/>
            <pc:sldMk cId="1750902334" sldId="565"/>
            <ac:spMk id="7" creationId="{8A9E540D-4465-A3D8-067A-38304BC625FD}"/>
          </ac:spMkLst>
        </pc:spChg>
        <pc:spChg chg="add mod">
          <ac:chgData name="Minh Tran" userId="59ade502-7af3-4e1d-b883-7a9e2f25f753" providerId="ADAL" clId="{B27C2AB0-6E6F-4507-9BBA-84CD93A8B44E}" dt="2023-09-05T17:52:50.361" v="27426" actId="1076"/>
          <ac:spMkLst>
            <pc:docMk/>
            <pc:sldMk cId="1750902334" sldId="565"/>
            <ac:spMk id="9" creationId="{9B515ED4-D5F3-ADBB-08AB-E964D368193C}"/>
          </ac:spMkLst>
        </pc:spChg>
        <pc:spChg chg="add del mod">
          <ac:chgData name="Minh Tran" userId="59ade502-7af3-4e1d-b883-7a9e2f25f753" providerId="ADAL" clId="{B27C2AB0-6E6F-4507-9BBA-84CD93A8B44E}" dt="2023-09-05T16:14:43.985" v="25658"/>
          <ac:spMkLst>
            <pc:docMk/>
            <pc:sldMk cId="1750902334" sldId="565"/>
            <ac:spMk id="11" creationId="{E1D8A148-AA92-9B40-9DAA-8D615D96AED0}"/>
          </ac:spMkLst>
        </pc:spChg>
        <pc:spChg chg="add mod">
          <ac:chgData name="Minh Tran" userId="59ade502-7af3-4e1d-b883-7a9e2f25f753" providerId="ADAL" clId="{B27C2AB0-6E6F-4507-9BBA-84CD93A8B44E}" dt="2023-09-05T17:52:50.361" v="27426" actId="1076"/>
          <ac:spMkLst>
            <pc:docMk/>
            <pc:sldMk cId="1750902334" sldId="565"/>
            <ac:spMk id="13" creationId="{2D459A0C-EA8D-5D86-5449-FF2DDAB89AC6}"/>
          </ac:spMkLst>
        </pc:spChg>
        <pc:spChg chg="add del mod">
          <ac:chgData name="Minh Tran" userId="59ade502-7af3-4e1d-b883-7a9e2f25f753" providerId="ADAL" clId="{B27C2AB0-6E6F-4507-9BBA-84CD93A8B44E}" dt="2023-09-05T16:14:54.052" v="25663"/>
          <ac:spMkLst>
            <pc:docMk/>
            <pc:sldMk cId="1750902334" sldId="565"/>
            <ac:spMk id="15" creationId="{83098E58-11CB-9B32-688E-377871FC5ABD}"/>
          </ac:spMkLst>
        </pc:spChg>
        <pc:spChg chg="add mod">
          <ac:chgData name="Minh Tran" userId="59ade502-7af3-4e1d-b883-7a9e2f25f753" providerId="ADAL" clId="{B27C2AB0-6E6F-4507-9BBA-84CD93A8B44E}" dt="2023-09-05T18:15:24.313" v="27991" actId="1036"/>
          <ac:spMkLst>
            <pc:docMk/>
            <pc:sldMk cId="1750902334" sldId="565"/>
            <ac:spMk id="17" creationId="{A0BB31A4-7FD1-1F6E-CAD0-32046BE6835C}"/>
          </ac:spMkLst>
        </pc:spChg>
        <pc:spChg chg="add mod">
          <ac:chgData name="Minh Tran" userId="59ade502-7af3-4e1d-b883-7a9e2f25f753" providerId="ADAL" clId="{B27C2AB0-6E6F-4507-9BBA-84CD93A8B44E}" dt="2023-09-05T17:52:50.361" v="27426" actId="1076"/>
          <ac:spMkLst>
            <pc:docMk/>
            <pc:sldMk cId="1750902334" sldId="565"/>
            <ac:spMk id="29" creationId="{402F28C6-1079-ED6F-8516-9482C4BF516E}"/>
          </ac:spMkLst>
        </pc:spChg>
        <pc:spChg chg="add mod">
          <ac:chgData name="Minh Tran" userId="59ade502-7af3-4e1d-b883-7a9e2f25f753" providerId="ADAL" clId="{B27C2AB0-6E6F-4507-9BBA-84CD93A8B44E}" dt="2023-09-05T18:10:48.971" v="27797" actId="113"/>
          <ac:spMkLst>
            <pc:docMk/>
            <pc:sldMk cId="1750902334" sldId="565"/>
            <ac:spMk id="30" creationId="{538F9582-5321-3D20-3E67-389B48F9490A}"/>
          </ac:spMkLst>
        </pc:spChg>
        <pc:spChg chg="add mod">
          <ac:chgData name="Minh Tran" userId="59ade502-7af3-4e1d-b883-7a9e2f25f753" providerId="ADAL" clId="{B27C2AB0-6E6F-4507-9BBA-84CD93A8B44E}" dt="2023-09-05T17:52:50.361" v="27426" actId="1076"/>
          <ac:spMkLst>
            <pc:docMk/>
            <pc:sldMk cId="1750902334" sldId="565"/>
            <ac:spMk id="31" creationId="{9722E108-4E9B-90C3-7BE4-1FC271CB69E0}"/>
          </ac:spMkLst>
        </pc:spChg>
        <pc:spChg chg="add mod">
          <ac:chgData name="Minh Tran" userId="59ade502-7af3-4e1d-b883-7a9e2f25f753" providerId="ADAL" clId="{B27C2AB0-6E6F-4507-9BBA-84CD93A8B44E}" dt="2023-09-05T17:52:50.361" v="27426" actId="1076"/>
          <ac:spMkLst>
            <pc:docMk/>
            <pc:sldMk cId="1750902334" sldId="565"/>
            <ac:spMk id="48" creationId="{BFFE37E5-8E8E-F8EF-5881-97EC412052E1}"/>
          </ac:spMkLst>
        </pc:spChg>
        <pc:spChg chg="add mod">
          <ac:chgData name="Minh Tran" userId="59ade502-7af3-4e1d-b883-7a9e2f25f753" providerId="ADAL" clId="{B27C2AB0-6E6F-4507-9BBA-84CD93A8B44E}" dt="2023-09-05T18:15:24.313" v="27991" actId="1036"/>
          <ac:spMkLst>
            <pc:docMk/>
            <pc:sldMk cId="1750902334" sldId="565"/>
            <ac:spMk id="49" creationId="{1F53AA16-66B5-2DBA-1E37-78B5CDC344C6}"/>
          </ac:spMkLst>
        </pc:spChg>
        <pc:spChg chg="add mod">
          <ac:chgData name="Minh Tran" userId="59ade502-7af3-4e1d-b883-7a9e2f25f753" providerId="ADAL" clId="{B27C2AB0-6E6F-4507-9BBA-84CD93A8B44E}" dt="2023-09-05T18:15:24.313" v="27991" actId="1036"/>
          <ac:spMkLst>
            <pc:docMk/>
            <pc:sldMk cId="1750902334" sldId="565"/>
            <ac:spMk id="50" creationId="{855ADB0C-05B6-9068-00D8-2FC815CAF42F}"/>
          </ac:spMkLst>
        </pc:spChg>
        <pc:spChg chg="add del mod">
          <ac:chgData name="Minh Tran" userId="59ade502-7af3-4e1d-b883-7a9e2f25f753" providerId="ADAL" clId="{B27C2AB0-6E6F-4507-9BBA-84CD93A8B44E}" dt="2023-09-05T16:57:24.493" v="26535" actId="478"/>
          <ac:spMkLst>
            <pc:docMk/>
            <pc:sldMk cId="1750902334" sldId="565"/>
            <ac:spMk id="64" creationId="{CD42FB78-11BE-1995-8C4D-6D776DC6ECFE}"/>
          </ac:spMkLst>
        </pc:spChg>
        <pc:spChg chg="add mod topLvl">
          <ac:chgData name="Minh Tran" userId="59ade502-7af3-4e1d-b883-7a9e2f25f753" providerId="ADAL" clId="{B27C2AB0-6E6F-4507-9BBA-84CD93A8B44E}" dt="2023-09-05T17:31:09.649" v="27337" actId="164"/>
          <ac:spMkLst>
            <pc:docMk/>
            <pc:sldMk cId="1750902334" sldId="565"/>
            <ac:spMk id="65" creationId="{F4ACC15D-5B1C-9E5D-5CA0-E0F14A7905F9}"/>
          </ac:spMkLst>
        </pc:spChg>
        <pc:spChg chg="add mod topLvl">
          <ac:chgData name="Minh Tran" userId="59ade502-7af3-4e1d-b883-7a9e2f25f753" providerId="ADAL" clId="{B27C2AB0-6E6F-4507-9BBA-84CD93A8B44E}" dt="2023-09-05T17:31:09.649" v="27337" actId="164"/>
          <ac:spMkLst>
            <pc:docMk/>
            <pc:sldMk cId="1750902334" sldId="565"/>
            <ac:spMk id="66" creationId="{5CCC8E83-CA7B-217B-9C92-C61773AA9DE7}"/>
          </ac:spMkLst>
        </pc:spChg>
        <pc:spChg chg="add mod topLvl">
          <ac:chgData name="Minh Tran" userId="59ade502-7af3-4e1d-b883-7a9e2f25f753" providerId="ADAL" clId="{B27C2AB0-6E6F-4507-9BBA-84CD93A8B44E}" dt="2023-09-06T02:02:40.953" v="28261" actId="20577"/>
          <ac:spMkLst>
            <pc:docMk/>
            <pc:sldMk cId="1750902334" sldId="565"/>
            <ac:spMk id="67" creationId="{47281D71-6A38-5000-5C25-FAFEE48CBCC9}"/>
          </ac:spMkLst>
        </pc:spChg>
        <pc:spChg chg="add mod topLvl">
          <ac:chgData name="Minh Tran" userId="59ade502-7af3-4e1d-b883-7a9e2f25f753" providerId="ADAL" clId="{B27C2AB0-6E6F-4507-9BBA-84CD93A8B44E}" dt="2023-09-05T17:38:47.075" v="27424" actId="164"/>
          <ac:spMkLst>
            <pc:docMk/>
            <pc:sldMk cId="1750902334" sldId="565"/>
            <ac:spMk id="68" creationId="{51B58D4C-1AD0-F3F1-1906-2E7847931AC5}"/>
          </ac:spMkLst>
        </pc:spChg>
        <pc:spChg chg="add mod topLvl">
          <ac:chgData name="Minh Tran" userId="59ade502-7af3-4e1d-b883-7a9e2f25f753" providerId="ADAL" clId="{B27C2AB0-6E6F-4507-9BBA-84CD93A8B44E}" dt="2023-09-05T17:38:47.075" v="27424" actId="164"/>
          <ac:spMkLst>
            <pc:docMk/>
            <pc:sldMk cId="1750902334" sldId="565"/>
            <ac:spMk id="69" creationId="{FCA693EA-43F1-4BC7-4FE6-0375AFD076B8}"/>
          </ac:spMkLst>
        </pc:spChg>
        <pc:spChg chg="add mod topLvl">
          <ac:chgData name="Minh Tran" userId="59ade502-7af3-4e1d-b883-7a9e2f25f753" providerId="ADAL" clId="{B27C2AB0-6E6F-4507-9BBA-84CD93A8B44E}" dt="2023-09-05T17:38:47.075" v="27424" actId="164"/>
          <ac:spMkLst>
            <pc:docMk/>
            <pc:sldMk cId="1750902334" sldId="565"/>
            <ac:spMk id="70" creationId="{BE6A3A15-9420-8320-598B-BB169F837840}"/>
          </ac:spMkLst>
        </pc:spChg>
        <pc:spChg chg="add del">
          <ac:chgData name="Minh Tran" userId="59ade502-7af3-4e1d-b883-7a9e2f25f753" providerId="ADAL" clId="{B27C2AB0-6E6F-4507-9BBA-84CD93A8B44E}" dt="2023-09-05T17:22:38.835" v="27267" actId="22"/>
          <ac:spMkLst>
            <pc:docMk/>
            <pc:sldMk cId="1750902334" sldId="565"/>
            <ac:spMk id="75" creationId="{558FDF06-ABB9-6083-DAA5-026D7ADD3C10}"/>
          </ac:spMkLst>
        </pc:spChg>
        <pc:spChg chg="add mod">
          <ac:chgData name="Minh Tran" userId="59ade502-7af3-4e1d-b883-7a9e2f25f753" providerId="ADAL" clId="{B27C2AB0-6E6F-4507-9BBA-84CD93A8B44E}" dt="2023-09-05T17:31:09.649" v="27337" actId="164"/>
          <ac:spMkLst>
            <pc:docMk/>
            <pc:sldMk cId="1750902334" sldId="565"/>
            <ac:spMk id="77" creationId="{BA1C387C-DF3A-FB20-DAEA-D364FE13998F}"/>
          </ac:spMkLst>
        </pc:spChg>
        <pc:spChg chg="add mod topLvl">
          <ac:chgData name="Minh Tran" userId="59ade502-7af3-4e1d-b883-7a9e2f25f753" providerId="ADAL" clId="{B27C2AB0-6E6F-4507-9BBA-84CD93A8B44E}" dt="2023-09-05T17:38:47.075" v="27424" actId="164"/>
          <ac:spMkLst>
            <pc:docMk/>
            <pc:sldMk cId="1750902334" sldId="565"/>
            <ac:spMk id="79" creationId="{8BA3B85D-4BFE-3E29-4E89-29DB7172989A}"/>
          </ac:spMkLst>
        </pc:spChg>
        <pc:spChg chg="add mod ord">
          <ac:chgData name="Minh Tran" userId="59ade502-7af3-4e1d-b883-7a9e2f25f753" providerId="ADAL" clId="{B27C2AB0-6E6F-4507-9BBA-84CD93A8B44E}" dt="2023-09-05T17:30:56.013" v="27335" actId="164"/>
          <ac:spMkLst>
            <pc:docMk/>
            <pc:sldMk cId="1750902334" sldId="565"/>
            <ac:spMk id="80" creationId="{3EC528E7-ADFC-9E9C-71BD-1FE5DF7EDCB1}"/>
          </ac:spMkLst>
        </pc:spChg>
        <pc:spChg chg="add mod ord topLvl">
          <ac:chgData name="Minh Tran" userId="59ade502-7af3-4e1d-b883-7a9e2f25f753" providerId="ADAL" clId="{B27C2AB0-6E6F-4507-9BBA-84CD93A8B44E}" dt="2023-09-05T17:38:47.075" v="27424" actId="164"/>
          <ac:spMkLst>
            <pc:docMk/>
            <pc:sldMk cId="1750902334" sldId="565"/>
            <ac:spMk id="81" creationId="{595F1F89-4AC3-EDE4-B037-84F25D4B64FD}"/>
          </ac:spMkLst>
        </pc:spChg>
        <pc:grpChg chg="add mod">
          <ac:chgData name="Minh Tran" userId="59ade502-7af3-4e1d-b883-7a9e2f25f753" providerId="ADAL" clId="{B27C2AB0-6E6F-4507-9BBA-84CD93A8B44E}" dt="2023-09-05T17:52:50.361" v="27426" actId="1076"/>
          <ac:grpSpMkLst>
            <pc:docMk/>
            <pc:sldMk cId="1750902334" sldId="565"/>
            <ac:grpSpMk id="35" creationId="{62E62ABD-65B0-86CB-8FE3-16724420F053}"/>
          </ac:grpSpMkLst>
        </pc:grpChg>
        <pc:grpChg chg="add mod">
          <ac:chgData name="Minh Tran" userId="59ade502-7af3-4e1d-b883-7a9e2f25f753" providerId="ADAL" clId="{B27C2AB0-6E6F-4507-9BBA-84CD93A8B44E}" dt="2023-09-05T17:52:50.361" v="27426" actId="1076"/>
          <ac:grpSpMkLst>
            <pc:docMk/>
            <pc:sldMk cId="1750902334" sldId="565"/>
            <ac:grpSpMk id="62" creationId="{F7AEDB2E-ACC5-AB95-93B6-2C6E4799DF84}"/>
          </ac:grpSpMkLst>
        </pc:grpChg>
        <pc:grpChg chg="add mod">
          <ac:chgData name="Minh Tran" userId="59ade502-7af3-4e1d-b883-7a9e2f25f753" providerId="ADAL" clId="{B27C2AB0-6E6F-4507-9BBA-84CD93A8B44E}" dt="2023-09-05T18:15:24.313" v="27991" actId="1036"/>
          <ac:grpSpMkLst>
            <pc:docMk/>
            <pc:sldMk cId="1750902334" sldId="565"/>
            <ac:grpSpMk id="63" creationId="{D94096BF-BDC3-C00C-4022-FCB8A8B17A89}"/>
          </ac:grpSpMkLst>
        </pc:grpChg>
        <pc:grpChg chg="add del mod">
          <ac:chgData name="Minh Tran" userId="59ade502-7af3-4e1d-b883-7a9e2f25f753" providerId="ADAL" clId="{B27C2AB0-6E6F-4507-9BBA-84CD93A8B44E}" dt="2023-09-05T17:19:11.409" v="27005" actId="165"/>
          <ac:grpSpMkLst>
            <pc:docMk/>
            <pc:sldMk cId="1750902334" sldId="565"/>
            <ac:grpSpMk id="71" creationId="{0F0D5E9D-A529-2874-898B-9CAEE83F8FE6}"/>
          </ac:grpSpMkLst>
        </pc:grpChg>
        <pc:grpChg chg="add mod">
          <ac:chgData name="Minh Tran" userId="59ade502-7af3-4e1d-b883-7a9e2f25f753" providerId="ADAL" clId="{B27C2AB0-6E6F-4507-9BBA-84CD93A8B44E}" dt="2023-09-05T17:52:50.361" v="27426" actId="1076"/>
          <ac:grpSpMkLst>
            <pc:docMk/>
            <pc:sldMk cId="1750902334" sldId="565"/>
            <ac:grpSpMk id="73" creationId="{44C479AB-0126-60C5-C5B7-8D74FC8227BF}"/>
          </ac:grpSpMkLst>
        </pc:grpChg>
        <pc:grpChg chg="add mod ord">
          <ac:chgData name="Minh Tran" userId="59ade502-7af3-4e1d-b883-7a9e2f25f753" providerId="ADAL" clId="{B27C2AB0-6E6F-4507-9BBA-84CD93A8B44E}" dt="2023-09-05T17:31:09.649" v="27337" actId="164"/>
          <ac:grpSpMkLst>
            <pc:docMk/>
            <pc:sldMk cId="1750902334" sldId="565"/>
            <ac:grpSpMk id="82" creationId="{7B92734D-5971-C8BE-2193-36F75709FB98}"/>
          </ac:grpSpMkLst>
        </pc:grpChg>
        <pc:grpChg chg="add mod">
          <ac:chgData name="Minh Tran" userId="59ade502-7af3-4e1d-b883-7a9e2f25f753" providerId="ADAL" clId="{B27C2AB0-6E6F-4507-9BBA-84CD93A8B44E}" dt="2023-09-05T17:31:15.214" v="27338" actId="14861"/>
          <ac:grpSpMkLst>
            <pc:docMk/>
            <pc:sldMk cId="1750902334" sldId="565"/>
            <ac:grpSpMk id="83" creationId="{AF8AA2DD-3EA0-E64D-8A4B-588B201B4560}"/>
          </ac:grpSpMkLst>
        </pc:grpChg>
        <pc:grpChg chg="add del mod">
          <ac:chgData name="Minh Tran" userId="59ade502-7af3-4e1d-b883-7a9e2f25f753" providerId="ADAL" clId="{B27C2AB0-6E6F-4507-9BBA-84CD93A8B44E}" dt="2023-09-05T17:37:15.973" v="27366" actId="165"/>
          <ac:grpSpMkLst>
            <pc:docMk/>
            <pc:sldMk cId="1750902334" sldId="565"/>
            <ac:grpSpMk id="84" creationId="{D07E1A0F-39C9-84B3-98CF-FDA5ADE5588F}"/>
          </ac:grpSpMkLst>
        </pc:grpChg>
        <pc:grpChg chg="add mod">
          <ac:chgData name="Minh Tran" userId="59ade502-7af3-4e1d-b883-7a9e2f25f753" providerId="ADAL" clId="{B27C2AB0-6E6F-4507-9BBA-84CD93A8B44E}" dt="2023-09-05T17:38:54.082" v="27425" actId="14861"/>
          <ac:grpSpMkLst>
            <pc:docMk/>
            <pc:sldMk cId="1750902334" sldId="565"/>
            <ac:grpSpMk id="85" creationId="{BFB9F7B4-607F-75AE-29CA-EFE9D0C3B287}"/>
          </ac:grpSpMkLst>
        </pc:grpChg>
        <pc:picChg chg="add del mod">
          <ac:chgData name="Minh Tran" userId="59ade502-7af3-4e1d-b883-7a9e2f25f753" providerId="ADAL" clId="{B27C2AB0-6E6F-4507-9BBA-84CD93A8B44E}" dt="2023-09-05T16:13:52.183" v="25647"/>
          <ac:picMkLst>
            <pc:docMk/>
            <pc:sldMk cId="1750902334" sldId="565"/>
            <ac:picMk id="3" creationId="{50B0B175-556A-47F9-3548-ECA4C3C1CBB4}"/>
          </ac:picMkLst>
        </pc:picChg>
        <pc:picChg chg="add mod">
          <ac:chgData name="Minh Tran" userId="59ade502-7af3-4e1d-b883-7a9e2f25f753" providerId="ADAL" clId="{B27C2AB0-6E6F-4507-9BBA-84CD93A8B44E}" dt="2023-09-05T17:52:50.361" v="27426" actId="1076"/>
          <ac:picMkLst>
            <pc:docMk/>
            <pc:sldMk cId="1750902334" sldId="565"/>
            <ac:picMk id="5" creationId="{BE28F9ED-CC35-E8B2-AF8B-8A6C8A70B309}"/>
          </ac:picMkLst>
        </pc:picChg>
        <pc:picChg chg="add del mod">
          <ac:chgData name="Minh Tran" userId="59ade502-7af3-4e1d-b883-7a9e2f25f753" providerId="ADAL" clId="{B27C2AB0-6E6F-4507-9BBA-84CD93A8B44E}" dt="2023-09-05T16:14:33.012" v="25653"/>
          <ac:picMkLst>
            <pc:docMk/>
            <pc:sldMk cId="1750902334" sldId="565"/>
            <ac:picMk id="8" creationId="{71D38BC1-0571-9AE7-4D8F-5A872C6EE68B}"/>
          </ac:picMkLst>
        </pc:picChg>
        <pc:picChg chg="add mod">
          <ac:chgData name="Minh Tran" userId="59ade502-7af3-4e1d-b883-7a9e2f25f753" providerId="ADAL" clId="{B27C2AB0-6E6F-4507-9BBA-84CD93A8B44E}" dt="2023-09-05T17:52:50.361" v="27426" actId="1076"/>
          <ac:picMkLst>
            <pc:docMk/>
            <pc:sldMk cId="1750902334" sldId="565"/>
            <ac:picMk id="10" creationId="{E8F1A6B7-0C5B-442F-0E52-1BF036AE0C4E}"/>
          </ac:picMkLst>
        </pc:picChg>
        <pc:picChg chg="add del mod">
          <ac:chgData name="Minh Tran" userId="59ade502-7af3-4e1d-b883-7a9e2f25f753" providerId="ADAL" clId="{B27C2AB0-6E6F-4507-9BBA-84CD93A8B44E}" dt="2023-09-05T16:14:43.985" v="25658"/>
          <ac:picMkLst>
            <pc:docMk/>
            <pc:sldMk cId="1750902334" sldId="565"/>
            <ac:picMk id="12" creationId="{382AE79D-EFAA-CF9F-BF38-6EEF0E8C9D10}"/>
          </ac:picMkLst>
        </pc:picChg>
        <pc:picChg chg="add mod">
          <ac:chgData name="Minh Tran" userId="59ade502-7af3-4e1d-b883-7a9e2f25f753" providerId="ADAL" clId="{B27C2AB0-6E6F-4507-9BBA-84CD93A8B44E}" dt="2023-09-05T17:52:50.361" v="27426" actId="1076"/>
          <ac:picMkLst>
            <pc:docMk/>
            <pc:sldMk cId="1750902334" sldId="565"/>
            <ac:picMk id="14" creationId="{E58B95A0-6DB5-4E5F-12C4-80BABC738846}"/>
          </ac:picMkLst>
        </pc:picChg>
        <pc:picChg chg="add del mod">
          <ac:chgData name="Minh Tran" userId="59ade502-7af3-4e1d-b883-7a9e2f25f753" providerId="ADAL" clId="{B27C2AB0-6E6F-4507-9BBA-84CD93A8B44E}" dt="2023-09-05T16:14:54.052" v="25663"/>
          <ac:picMkLst>
            <pc:docMk/>
            <pc:sldMk cId="1750902334" sldId="565"/>
            <ac:picMk id="16" creationId="{94C10016-00FA-974E-F641-35F07F61D048}"/>
          </ac:picMkLst>
        </pc:picChg>
        <pc:picChg chg="add mod">
          <ac:chgData name="Minh Tran" userId="59ade502-7af3-4e1d-b883-7a9e2f25f753" providerId="ADAL" clId="{B27C2AB0-6E6F-4507-9BBA-84CD93A8B44E}" dt="2023-09-05T18:15:24.313" v="27991" actId="1036"/>
          <ac:picMkLst>
            <pc:docMk/>
            <pc:sldMk cId="1750902334" sldId="565"/>
            <ac:picMk id="18" creationId="{07D5C584-12B4-D7A3-A254-A3624C13222B}"/>
          </ac:picMkLst>
        </pc:picChg>
        <pc:cxnChg chg="add mod">
          <ac:chgData name="Minh Tran" userId="59ade502-7af3-4e1d-b883-7a9e2f25f753" providerId="ADAL" clId="{B27C2AB0-6E6F-4507-9BBA-84CD93A8B44E}" dt="2023-09-05T17:52:50.361" v="27426" actId="1076"/>
          <ac:cxnSpMkLst>
            <pc:docMk/>
            <pc:sldMk cId="1750902334" sldId="565"/>
            <ac:cxnSpMk id="20" creationId="{7B9940F9-6187-E829-A2FD-CDD857170DA5}"/>
          </ac:cxnSpMkLst>
        </pc:cxnChg>
        <pc:cxnChg chg="add mod">
          <ac:chgData name="Minh Tran" userId="59ade502-7af3-4e1d-b883-7a9e2f25f753" providerId="ADAL" clId="{B27C2AB0-6E6F-4507-9BBA-84CD93A8B44E}" dt="2023-09-05T17:52:50.361" v="27426" actId="1076"/>
          <ac:cxnSpMkLst>
            <pc:docMk/>
            <pc:sldMk cId="1750902334" sldId="565"/>
            <ac:cxnSpMk id="22" creationId="{C162728E-4ACF-7A1A-6C5C-67676B2013C1}"/>
          </ac:cxnSpMkLst>
        </pc:cxnChg>
        <pc:cxnChg chg="add mod">
          <ac:chgData name="Minh Tran" userId="59ade502-7af3-4e1d-b883-7a9e2f25f753" providerId="ADAL" clId="{B27C2AB0-6E6F-4507-9BBA-84CD93A8B44E}" dt="2023-09-05T18:15:24.313" v="27991" actId="1036"/>
          <ac:cxnSpMkLst>
            <pc:docMk/>
            <pc:sldMk cId="1750902334" sldId="565"/>
            <ac:cxnSpMk id="25" creationId="{96F089F3-500D-FFB4-B063-AE2D56DE8CF2}"/>
          </ac:cxnSpMkLst>
        </pc:cxnChg>
        <pc:cxnChg chg="add mod">
          <ac:chgData name="Minh Tran" userId="59ade502-7af3-4e1d-b883-7a9e2f25f753" providerId="ADAL" clId="{B27C2AB0-6E6F-4507-9BBA-84CD93A8B44E}" dt="2023-09-05T17:52:50.361" v="27426" actId="1076"/>
          <ac:cxnSpMkLst>
            <pc:docMk/>
            <pc:sldMk cId="1750902334" sldId="565"/>
            <ac:cxnSpMk id="37" creationId="{24FD519D-9819-7E50-56F2-FF7E0DE5E7A3}"/>
          </ac:cxnSpMkLst>
        </pc:cxnChg>
        <pc:cxnChg chg="add mod">
          <ac:chgData name="Minh Tran" userId="59ade502-7af3-4e1d-b883-7a9e2f25f753" providerId="ADAL" clId="{B27C2AB0-6E6F-4507-9BBA-84CD93A8B44E}" dt="2023-09-05T17:52:50.361" v="27426" actId="1076"/>
          <ac:cxnSpMkLst>
            <pc:docMk/>
            <pc:sldMk cId="1750902334" sldId="565"/>
            <ac:cxnSpMk id="40" creationId="{7C74EF30-F927-2535-BCE0-16C0B81BBA3B}"/>
          </ac:cxnSpMkLst>
        </pc:cxnChg>
        <pc:cxnChg chg="add mod">
          <ac:chgData name="Minh Tran" userId="59ade502-7af3-4e1d-b883-7a9e2f25f753" providerId="ADAL" clId="{B27C2AB0-6E6F-4507-9BBA-84CD93A8B44E}" dt="2023-09-05T17:52:50.361" v="27426" actId="1076"/>
          <ac:cxnSpMkLst>
            <pc:docMk/>
            <pc:sldMk cId="1750902334" sldId="565"/>
            <ac:cxnSpMk id="44" creationId="{8761A165-A920-20C5-A37C-356835E42A0A}"/>
          </ac:cxnSpMkLst>
        </pc:cxnChg>
        <pc:cxnChg chg="add mod">
          <ac:chgData name="Minh Tran" userId="59ade502-7af3-4e1d-b883-7a9e2f25f753" providerId="ADAL" clId="{B27C2AB0-6E6F-4507-9BBA-84CD93A8B44E}" dt="2023-09-05T18:15:24.313" v="27991" actId="1036"/>
          <ac:cxnSpMkLst>
            <pc:docMk/>
            <pc:sldMk cId="1750902334" sldId="565"/>
            <ac:cxnSpMk id="58" creationId="{063B898A-3794-3723-FCDC-6A7926B693EC}"/>
          </ac:cxnSpMkLst>
        </pc:cxnChg>
      </pc:sldChg>
      <pc:sldChg chg="addSp delSp modSp new mod modTransition modAnim">
        <pc:chgData name="Minh Tran" userId="59ade502-7af3-4e1d-b883-7a9e2f25f753" providerId="ADAL" clId="{B27C2AB0-6E6F-4507-9BBA-84CD93A8B44E}" dt="2023-09-05T18:38:12.050" v="28256"/>
        <pc:sldMkLst>
          <pc:docMk/>
          <pc:sldMk cId="278797808" sldId="566"/>
        </pc:sldMkLst>
        <pc:spChg chg="mod">
          <ac:chgData name="Minh Tran" userId="59ade502-7af3-4e1d-b883-7a9e2f25f753" providerId="ADAL" clId="{B27C2AB0-6E6F-4507-9BBA-84CD93A8B44E}" dt="2023-09-05T17:54:07.168" v="27457" actId="20577"/>
          <ac:spMkLst>
            <pc:docMk/>
            <pc:sldMk cId="278797808" sldId="566"/>
            <ac:spMk id="2" creationId="{0E8A0D30-C680-925C-63DC-957D79140E58}"/>
          </ac:spMkLst>
        </pc:spChg>
        <pc:spChg chg="mod">
          <ac:chgData name="Minh Tran" userId="59ade502-7af3-4e1d-b883-7a9e2f25f753" providerId="ADAL" clId="{B27C2AB0-6E6F-4507-9BBA-84CD93A8B44E}" dt="2023-09-05T18:20:28.161" v="28060" actId="12788"/>
          <ac:spMkLst>
            <pc:docMk/>
            <pc:sldMk cId="278797808" sldId="566"/>
            <ac:spMk id="6" creationId="{28D6345B-5E63-1D14-3D71-7855DDD3A937}"/>
          </ac:spMkLst>
        </pc:spChg>
        <pc:spChg chg="mod">
          <ac:chgData name="Minh Tran" userId="59ade502-7af3-4e1d-b883-7a9e2f25f753" providerId="ADAL" clId="{B27C2AB0-6E6F-4507-9BBA-84CD93A8B44E}" dt="2023-09-05T18:20:28.161" v="28060" actId="12788"/>
          <ac:spMkLst>
            <pc:docMk/>
            <pc:sldMk cId="278797808" sldId="566"/>
            <ac:spMk id="13" creationId="{B86783F8-E63C-2E6C-37F4-A4A77A073C37}"/>
          </ac:spMkLst>
        </pc:spChg>
        <pc:spChg chg="mod">
          <ac:chgData name="Minh Tran" userId="59ade502-7af3-4e1d-b883-7a9e2f25f753" providerId="ADAL" clId="{B27C2AB0-6E6F-4507-9BBA-84CD93A8B44E}" dt="2023-09-05T18:20:28.161" v="28060" actId="12788"/>
          <ac:spMkLst>
            <pc:docMk/>
            <pc:sldMk cId="278797808" sldId="566"/>
            <ac:spMk id="16" creationId="{15FFBDEF-5792-DA1D-54DD-693D47E70996}"/>
          </ac:spMkLst>
        </pc:spChg>
        <pc:spChg chg="add mod">
          <ac:chgData name="Minh Tran" userId="59ade502-7af3-4e1d-b883-7a9e2f25f753" providerId="ADAL" clId="{B27C2AB0-6E6F-4507-9BBA-84CD93A8B44E}" dt="2023-09-05T18:20:28.161" v="28060" actId="12788"/>
          <ac:spMkLst>
            <pc:docMk/>
            <pc:sldMk cId="278797808" sldId="566"/>
            <ac:spMk id="18" creationId="{77AAC103-22ED-1025-E1A8-E28FB7AC64F6}"/>
          </ac:spMkLst>
        </pc:spChg>
        <pc:spChg chg="add mod">
          <ac:chgData name="Minh Tran" userId="59ade502-7af3-4e1d-b883-7a9e2f25f753" providerId="ADAL" clId="{B27C2AB0-6E6F-4507-9BBA-84CD93A8B44E}" dt="2023-09-05T18:20:28.161" v="28060" actId="12788"/>
          <ac:spMkLst>
            <pc:docMk/>
            <pc:sldMk cId="278797808" sldId="566"/>
            <ac:spMk id="19" creationId="{0298C395-8883-FCEC-C270-E812A9045302}"/>
          </ac:spMkLst>
        </pc:spChg>
        <pc:spChg chg="add mod">
          <ac:chgData name="Minh Tran" userId="59ade502-7af3-4e1d-b883-7a9e2f25f753" providerId="ADAL" clId="{B27C2AB0-6E6F-4507-9BBA-84CD93A8B44E}" dt="2023-09-05T18:02:36.354" v="27514" actId="571"/>
          <ac:spMkLst>
            <pc:docMk/>
            <pc:sldMk cId="278797808" sldId="566"/>
            <ac:spMk id="21" creationId="{0BBC520D-B00E-EA4B-6181-E705DA4E9C2F}"/>
          </ac:spMkLst>
        </pc:spChg>
        <pc:spChg chg="add mod">
          <ac:chgData name="Minh Tran" userId="59ade502-7af3-4e1d-b883-7a9e2f25f753" providerId="ADAL" clId="{B27C2AB0-6E6F-4507-9BBA-84CD93A8B44E}" dt="2023-09-05T18:20:28.161" v="28060" actId="12788"/>
          <ac:spMkLst>
            <pc:docMk/>
            <pc:sldMk cId="278797808" sldId="566"/>
            <ac:spMk id="22" creationId="{3B91CC97-6416-1C0B-E9E7-DEB8DDA1578D}"/>
          </ac:spMkLst>
        </pc:spChg>
        <pc:spChg chg="add del mod">
          <ac:chgData name="Minh Tran" userId="59ade502-7af3-4e1d-b883-7a9e2f25f753" providerId="ADAL" clId="{B27C2AB0-6E6F-4507-9BBA-84CD93A8B44E}" dt="2023-09-05T18:07:01.027" v="27553" actId="11529"/>
          <ac:spMkLst>
            <pc:docMk/>
            <pc:sldMk cId="278797808" sldId="566"/>
            <ac:spMk id="33" creationId="{A017D83D-C0D9-23A2-A791-9E0356E27784}"/>
          </ac:spMkLst>
        </pc:spChg>
        <pc:spChg chg="add del mod">
          <ac:chgData name="Minh Tran" userId="59ade502-7af3-4e1d-b883-7a9e2f25f753" providerId="ADAL" clId="{B27C2AB0-6E6F-4507-9BBA-84CD93A8B44E}" dt="2023-09-05T18:07:00.051" v="27551"/>
          <ac:spMkLst>
            <pc:docMk/>
            <pc:sldMk cId="278797808" sldId="566"/>
            <ac:spMk id="34" creationId="{171A803D-3797-10A9-047B-FFF787C8C1B7}"/>
          </ac:spMkLst>
        </pc:spChg>
        <pc:spChg chg="add del mod">
          <ac:chgData name="Minh Tran" userId="59ade502-7af3-4e1d-b883-7a9e2f25f753" providerId="ADAL" clId="{B27C2AB0-6E6F-4507-9BBA-84CD93A8B44E}" dt="2023-09-05T18:06:59.584" v="27549"/>
          <ac:spMkLst>
            <pc:docMk/>
            <pc:sldMk cId="278797808" sldId="566"/>
            <ac:spMk id="35" creationId="{34A4319C-F1D3-ABD2-3590-2ADB2E8B246B}"/>
          </ac:spMkLst>
        </pc:spChg>
        <pc:spChg chg="add del mod">
          <ac:chgData name="Minh Tran" userId="59ade502-7af3-4e1d-b883-7a9e2f25f753" providerId="ADAL" clId="{B27C2AB0-6E6F-4507-9BBA-84CD93A8B44E}" dt="2023-09-05T18:06:59.012" v="27546"/>
          <ac:spMkLst>
            <pc:docMk/>
            <pc:sldMk cId="278797808" sldId="566"/>
            <ac:spMk id="36" creationId="{8F1025F3-D122-CF1D-3A66-918592305A51}"/>
          </ac:spMkLst>
        </pc:spChg>
        <pc:spChg chg="add mod">
          <ac:chgData name="Minh Tran" userId="59ade502-7af3-4e1d-b883-7a9e2f25f753" providerId="ADAL" clId="{B27C2AB0-6E6F-4507-9BBA-84CD93A8B44E}" dt="2023-09-05T18:20:28.161" v="28060" actId="12788"/>
          <ac:spMkLst>
            <pc:docMk/>
            <pc:sldMk cId="278797808" sldId="566"/>
            <ac:spMk id="37" creationId="{2CA06A43-434A-36EC-4443-6BDAF5FE6212}"/>
          </ac:spMkLst>
        </pc:spChg>
        <pc:spChg chg="add mod">
          <ac:chgData name="Minh Tran" userId="59ade502-7af3-4e1d-b883-7a9e2f25f753" providerId="ADAL" clId="{B27C2AB0-6E6F-4507-9BBA-84CD93A8B44E}" dt="2023-09-05T18:20:28.161" v="28060" actId="12788"/>
          <ac:spMkLst>
            <pc:docMk/>
            <pc:sldMk cId="278797808" sldId="566"/>
            <ac:spMk id="38" creationId="{D9647EC3-D9F2-8218-C2D7-47872A5CCA51}"/>
          </ac:spMkLst>
        </pc:spChg>
        <pc:spChg chg="add mod">
          <ac:chgData name="Minh Tran" userId="59ade502-7af3-4e1d-b883-7a9e2f25f753" providerId="ADAL" clId="{B27C2AB0-6E6F-4507-9BBA-84CD93A8B44E}" dt="2023-09-05T18:20:28.161" v="28060" actId="12788"/>
          <ac:spMkLst>
            <pc:docMk/>
            <pc:sldMk cId="278797808" sldId="566"/>
            <ac:spMk id="39" creationId="{D0CF184E-4BBC-7E8C-7BC2-08761348A73D}"/>
          </ac:spMkLst>
        </pc:spChg>
        <pc:spChg chg="add mod">
          <ac:chgData name="Minh Tran" userId="59ade502-7af3-4e1d-b883-7a9e2f25f753" providerId="ADAL" clId="{B27C2AB0-6E6F-4507-9BBA-84CD93A8B44E}" dt="2023-09-05T18:20:28.161" v="28060" actId="12788"/>
          <ac:spMkLst>
            <pc:docMk/>
            <pc:sldMk cId="278797808" sldId="566"/>
            <ac:spMk id="40" creationId="{94E2F105-BABF-EA03-1E05-C217CBCDB2A9}"/>
          </ac:spMkLst>
        </pc:spChg>
        <pc:spChg chg="add mod">
          <ac:chgData name="Minh Tran" userId="59ade502-7af3-4e1d-b883-7a9e2f25f753" providerId="ADAL" clId="{B27C2AB0-6E6F-4507-9BBA-84CD93A8B44E}" dt="2023-09-05T18:20:28.161" v="28060" actId="12788"/>
          <ac:spMkLst>
            <pc:docMk/>
            <pc:sldMk cId="278797808" sldId="566"/>
            <ac:spMk id="41" creationId="{0E4B9E7F-26B2-813D-377C-62DD3E65843A}"/>
          </ac:spMkLst>
        </pc:spChg>
        <pc:spChg chg="add mod">
          <ac:chgData name="Minh Tran" userId="59ade502-7af3-4e1d-b883-7a9e2f25f753" providerId="ADAL" clId="{B27C2AB0-6E6F-4507-9BBA-84CD93A8B44E}" dt="2023-09-05T18:20:28.161" v="28060" actId="12788"/>
          <ac:spMkLst>
            <pc:docMk/>
            <pc:sldMk cId="278797808" sldId="566"/>
            <ac:spMk id="60" creationId="{E980C924-2B88-86C2-D7F5-BF28AF5ADAD9}"/>
          </ac:spMkLst>
        </pc:spChg>
        <pc:spChg chg="add mod">
          <ac:chgData name="Minh Tran" userId="59ade502-7af3-4e1d-b883-7a9e2f25f753" providerId="ADAL" clId="{B27C2AB0-6E6F-4507-9BBA-84CD93A8B44E}" dt="2023-09-05T18:20:28.161" v="28060" actId="12788"/>
          <ac:spMkLst>
            <pc:docMk/>
            <pc:sldMk cId="278797808" sldId="566"/>
            <ac:spMk id="64" creationId="{A7091079-33DA-055B-3D8A-C8471D79C565}"/>
          </ac:spMkLst>
        </pc:spChg>
        <pc:spChg chg="add mod">
          <ac:chgData name="Minh Tran" userId="59ade502-7af3-4e1d-b883-7a9e2f25f753" providerId="ADAL" clId="{B27C2AB0-6E6F-4507-9BBA-84CD93A8B44E}" dt="2023-09-05T18:20:28.161" v="28060" actId="12788"/>
          <ac:spMkLst>
            <pc:docMk/>
            <pc:sldMk cId="278797808" sldId="566"/>
            <ac:spMk id="67" creationId="{A335A640-017F-070D-4163-7ABCC96391BF}"/>
          </ac:spMkLst>
        </pc:spChg>
        <pc:grpChg chg="add mod">
          <ac:chgData name="Minh Tran" userId="59ade502-7af3-4e1d-b883-7a9e2f25f753" providerId="ADAL" clId="{B27C2AB0-6E6F-4507-9BBA-84CD93A8B44E}" dt="2023-09-05T18:20:28.161" v="28060" actId="12788"/>
          <ac:grpSpMkLst>
            <pc:docMk/>
            <pc:sldMk cId="278797808" sldId="566"/>
            <ac:grpSpMk id="5" creationId="{1B41B6FE-A366-92F6-B93C-03D59FF38625}"/>
          </ac:grpSpMkLst>
        </pc:grpChg>
        <pc:grpChg chg="add mod">
          <ac:chgData name="Minh Tran" userId="59ade502-7af3-4e1d-b883-7a9e2f25f753" providerId="ADAL" clId="{B27C2AB0-6E6F-4507-9BBA-84CD93A8B44E}" dt="2023-09-05T18:20:28.161" v="28060" actId="12788"/>
          <ac:grpSpMkLst>
            <pc:docMk/>
            <pc:sldMk cId="278797808" sldId="566"/>
            <ac:grpSpMk id="12" creationId="{58B3F659-3244-1BDD-D135-03A65554C3ED}"/>
          </ac:grpSpMkLst>
        </pc:grpChg>
        <pc:grpChg chg="add mod">
          <ac:chgData name="Minh Tran" userId="59ade502-7af3-4e1d-b883-7a9e2f25f753" providerId="ADAL" clId="{B27C2AB0-6E6F-4507-9BBA-84CD93A8B44E}" dt="2023-09-05T18:20:28.161" v="28060" actId="12788"/>
          <ac:grpSpMkLst>
            <pc:docMk/>
            <pc:sldMk cId="278797808" sldId="566"/>
            <ac:grpSpMk id="15" creationId="{A40FC5B0-D9ED-E30B-924F-54E88029E0F2}"/>
          </ac:grpSpMkLst>
        </pc:grpChg>
        <pc:grpChg chg="add mod">
          <ac:chgData name="Minh Tran" userId="59ade502-7af3-4e1d-b883-7a9e2f25f753" providerId="ADAL" clId="{B27C2AB0-6E6F-4507-9BBA-84CD93A8B44E}" dt="2023-09-05T18:20:28.161" v="28060" actId="12788"/>
          <ac:grpSpMkLst>
            <pc:docMk/>
            <pc:sldMk cId="278797808" sldId="566"/>
            <ac:grpSpMk id="71" creationId="{0E8374C0-E5F3-F09E-4F7C-AB44E16B4301}"/>
          </ac:grpSpMkLst>
        </pc:grpChg>
        <pc:picChg chg="add del">
          <ac:chgData name="Minh Tran" userId="59ade502-7af3-4e1d-b883-7a9e2f25f753" providerId="ADAL" clId="{B27C2AB0-6E6F-4507-9BBA-84CD93A8B44E}" dt="2023-09-05T17:55:58.284" v="27462" actId="478"/>
          <ac:picMkLst>
            <pc:docMk/>
            <pc:sldMk cId="278797808" sldId="566"/>
            <ac:picMk id="4" creationId="{17BE6302-1AEB-88D0-3E0A-55860B29DF28}"/>
          </ac:picMkLst>
        </pc:picChg>
        <pc:picChg chg="mod">
          <ac:chgData name="Minh Tran" userId="59ade502-7af3-4e1d-b883-7a9e2f25f753" providerId="ADAL" clId="{B27C2AB0-6E6F-4507-9BBA-84CD93A8B44E}" dt="2023-09-05T18:20:28.161" v="28060" actId="12788"/>
          <ac:picMkLst>
            <pc:docMk/>
            <pc:sldMk cId="278797808" sldId="566"/>
            <ac:picMk id="7" creationId="{3639B4FF-7798-FF7D-9850-36659B97BC60}"/>
          </ac:picMkLst>
        </pc:picChg>
        <pc:picChg chg="add mod ord">
          <ac:chgData name="Minh Tran" userId="59ade502-7af3-4e1d-b883-7a9e2f25f753" providerId="ADAL" clId="{B27C2AB0-6E6F-4507-9BBA-84CD93A8B44E}" dt="2023-09-05T18:20:28.161" v="28060" actId="12788"/>
          <ac:picMkLst>
            <pc:docMk/>
            <pc:sldMk cId="278797808" sldId="566"/>
            <ac:picMk id="9" creationId="{0B4C5232-0019-7E5F-199D-102C81753A4D}"/>
          </ac:picMkLst>
        </pc:picChg>
        <pc:picChg chg="mod">
          <ac:chgData name="Minh Tran" userId="59ade502-7af3-4e1d-b883-7a9e2f25f753" providerId="ADAL" clId="{B27C2AB0-6E6F-4507-9BBA-84CD93A8B44E}" dt="2023-09-05T18:20:28.161" v="28060" actId="12788"/>
          <ac:picMkLst>
            <pc:docMk/>
            <pc:sldMk cId="278797808" sldId="566"/>
            <ac:picMk id="14" creationId="{B87DD3E2-E159-CDEF-97B3-BA54203D00CC}"/>
          </ac:picMkLst>
        </pc:picChg>
        <pc:picChg chg="mod">
          <ac:chgData name="Minh Tran" userId="59ade502-7af3-4e1d-b883-7a9e2f25f753" providerId="ADAL" clId="{B27C2AB0-6E6F-4507-9BBA-84CD93A8B44E}" dt="2023-09-05T18:20:28.161" v="28060" actId="12788"/>
          <ac:picMkLst>
            <pc:docMk/>
            <pc:sldMk cId="278797808" sldId="566"/>
            <ac:picMk id="17" creationId="{B14F5C7E-4DBE-0A83-6603-1FFE546D57CD}"/>
          </ac:picMkLst>
        </pc:picChg>
        <pc:picChg chg="add mod">
          <ac:chgData name="Minh Tran" userId="59ade502-7af3-4e1d-b883-7a9e2f25f753" providerId="ADAL" clId="{B27C2AB0-6E6F-4507-9BBA-84CD93A8B44E}" dt="2023-09-05T18:02:36.354" v="27514" actId="571"/>
          <ac:picMkLst>
            <pc:docMk/>
            <pc:sldMk cId="278797808" sldId="566"/>
            <ac:picMk id="20" creationId="{B05A942F-7919-DBDD-22BA-1690CE7422EF}"/>
          </ac:picMkLst>
        </pc:picChg>
        <pc:cxnChg chg="add del mod">
          <ac:chgData name="Minh Tran" userId="59ade502-7af3-4e1d-b883-7a9e2f25f753" providerId="ADAL" clId="{B27C2AB0-6E6F-4507-9BBA-84CD93A8B44E}" dt="2023-09-05T18:00:08.717" v="27502" actId="478"/>
          <ac:cxnSpMkLst>
            <pc:docMk/>
            <pc:sldMk cId="278797808" sldId="566"/>
            <ac:cxnSpMk id="11" creationId="{E9BDEF76-4CC6-A1C0-EA8D-4BA38687132F}"/>
          </ac:cxnSpMkLst>
        </pc:cxnChg>
        <pc:cxnChg chg="add mod">
          <ac:chgData name="Minh Tran" userId="59ade502-7af3-4e1d-b883-7a9e2f25f753" providerId="ADAL" clId="{B27C2AB0-6E6F-4507-9BBA-84CD93A8B44E}" dt="2023-09-05T18:20:28.161" v="28060" actId="12788"/>
          <ac:cxnSpMkLst>
            <pc:docMk/>
            <pc:sldMk cId="278797808" sldId="566"/>
            <ac:cxnSpMk id="24" creationId="{BFE247AE-4785-B8A8-0A63-54FEA493C853}"/>
          </ac:cxnSpMkLst>
        </pc:cxnChg>
        <pc:cxnChg chg="add mod">
          <ac:chgData name="Minh Tran" userId="59ade502-7af3-4e1d-b883-7a9e2f25f753" providerId="ADAL" clId="{B27C2AB0-6E6F-4507-9BBA-84CD93A8B44E}" dt="2023-09-05T18:20:28.161" v="28060" actId="12788"/>
          <ac:cxnSpMkLst>
            <pc:docMk/>
            <pc:sldMk cId="278797808" sldId="566"/>
            <ac:cxnSpMk id="26" creationId="{B11A89BF-BCA7-CF24-860A-7A8F713E2C42}"/>
          </ac:cxnSpMkLst>
        </pc:cxnChg>
        <pc:cxnChg chg="add mod">
          <ac:chgData name="Minh Tran" userId="59ade502-7af3-4e1d-b883-7a9e2f25f753" providerId="ADAL" clId="{B27C2AB0-6E6F-4507-9BBA-84CD93A8B44E}" dt="2023-09-05T18:20:28.161" v="28060" actId="12788"/>
          <ac:cxnSpMkLst>
            <pc:docMk/>
            <pc:sldMk cId="278797808" sldId="566"/>
            <ac:cxnSpMk id="30" creationId="{19E2C0EF-BFCD-C387-8A76-1B1E9BF43A83}"/>
          </ac:cxnSpMkLst>
        </pc:cxnChg>
        <pc:cxnChg chg="add mod">
          <ac:chgData name="Minh Tran" userId="59ade502-7af3-4e1d-b883-7a9e2f25f753" providerId="ADAL" clId="{B27C2AB0-6E6F-4507-9BBA-84CD93A8B44E}" dt="2023-09-05T18:20:28.161" v="28060" actId="12788"/>
          <ac:cxnSpMkLst>
            <pc:docMk/>
            <pc:sldMk cId="278797808" sldId="566"/>
            <ac:cxnSpMk id="42" creationId="{5FADBE10-FFCE-6E0A-9A73-40FC4D8C4E94}"/>
          </ac:cxnSpMkLst>
        </pc:cxnChg>
        <pc:cxnChg chg="add mod">
          <ac:chgData name="Minh Tran" userId="59ade502-7af3-4e1d-b883-7a9e2f25f753" providerId="ADAL" clId="{B27C2AB0-6E6F-4507-9BBA-84CD93A8B44E}" dt="2023-09-05T18:20:28.161" v="28060" actId="12788"/>
          <ac:cxnSpMkLst>
            <pc:docMk/>
            <pc:sldMk cId="278797808" sldId="566"/>
            <ac:cxnSpMk id="45" creationId="{2F88333C-977B-CF55-C896-13E6567A0342}"/>
          </ac:cxnSpMkLst>
        </pc:cxnChg>
        <pc:cxnChg chg="add mod">
          <ac:chgData name="Minh Tran" userId="59ade502-7af3-4e1d-b883-7a9e2f25f753" providerId="ADAL" clId="{B27C2AB0-6E6F-4507-9BBA-84CD93A8B44E}" dt="2023-09-05T18:20:28.161" v="28060" actId="12788"/>
          <ac:cxnSpMkLst>
            <pc:docMk/>
            <pc:sldMk cId="278797808" sldId="566"/>
            <ac:cxnSpMk id="48" creationId="{E9C93896-3C08-20E2-EB46-17A1CBB0BFA3}"/>
          </ac:cxnSpMkLst>
        </pc:cxnChg>
        <pc:cxnChg chg="add mod">
          <ac:chgData name="Minh Tran" userId="59ade502-7af3-4e1d-b883-7a9e2f25f753" providerId="ADAL" clId="{B27C2AB0-6E6F-4507-9BBA-84CD93A8B44E}" dt="2023-09-05T18:20:28.161" v="28060" actId="12788"/>
          <ac:cxnSpMkLst>
            <pc:docMk/>
            <pc:sldMk cId="278797808" sldId="566"/>
            <ac:cxnSpMk id="51" creationId="{5A5C8083-8755-2C46-7F4B-DDCA2DD8689F}"/>
          </ac:cxnSpMkLst>
        </pc:cxnChg>
        <pc:cxnChg chg="add mod">
          <ac:chgData name="Minh Tran" userId="59ade502-7af3-4e1d-b883-7a9e2f25f753" providerId="ADAL" clId="{B27C2AB0-6E6F-4507-9BBA-84CD93A8B44E}" dt="2023-09-05T18:20:28.161" v="28060" actId="12788"/>
          <ac:cxnSpMkLst>
            <pc:docMk/>
            <pc:sldMk cId="278797808" sldId="566"/>
            <ac:cxnSpMk id="54" creationId="{3CE377F2-1A87-756A-3B79-6FEA520F5CCE}"/>
          </ac:cxnSpMkLst>
        </pc:cxnChg>
        <pc:cxnChg chg="add mod">
          <ac:chgData name="Minh Tran" userId="59ade502-7af3-4e1d-b883-7a9e2f25f753" providerId="ADAL" clId="{B27C2AB0-6E6F-4507-9BBA-84CD93A8B44E}" dt="2023-09-05T18:20:28.161" v="28060" actId="12788"/>
          <ac:cxnSpMkLst>
            <pc:docMk/>
            <pc:sldMk cId="278797808" sldId="566"/>
            <ac:cxnSpMk id="57" creationId="{3A40EDC4-2F3A-36C4-0AFD-3912A0DAA6EC}"/>
          </ac:cxnSpMkLst>
        </pc:cxnChg>
        <pc:cxnChg chg="add mod">
          <ac:chgData name="Minh Tran" userId="59ade502-7af3-4e1d-b883-7a9e2f25f753" providerId="ADAL" clId="{B27C2AB0-6E6F-4507-9BBA-84CD93A8B44E}" dt="2023-09-05T18:20:28.161" v="28060" actId="12788"/>
          <ac:cxnSpMkLst>
            <pc:docMk/>
            <pc:sldMk cId="278797808" sldId="566"/>
            <ac:cxnSpMk id="62" creationId="{FCF1C95D-D2C5-8DEC-5CB9-7059559D378A}"/>
          </ac:cxnSpMkLst>
        </pc:cxnChg>
        <pc:cxnChg chg="add mod">
          <ac:chgData name="Minh Tran" userId="59ade502-7af3-4e1d-b883-7a9e2f25f753" providerId="ADAL" clId="{B27C2AB0-6E6F-4507-9BBA-84CD93A8B44E}" dt="2023-09-05T18:20:28.161" v="28060" actId="12788"/>
          <ac:cxnSpMkLst>
            <pc:docMk/>
            <pc:sldMk cId="278797808" sldId="566"/>
            <ac:cxnSpMk id="68" creationId="{DE07E8B6-1690-2BB4-8CF3-4E3D50A25957}"/>
          </ac:cxnSpMkLst>
        </pc:cxnChg>
      </pc:sldChg>
      <pc:sldChg chg="addSp delSp modSp new mod modTransition modAnim">
        <pc:chgData name="Minh Tran" userId="59ade502-7af3-4e1d-b883-7a9e2f25f753" providerId="ADAL" clId="{B27C2AB0-6E6F-4507-9BBA-84CD93A8B44E}" dt="2023-09-05T18:38:12.050" v="28256"/>
        <pc:sldMkLst>
          <pc:docMk/>
          <pc:sldMk cId="2318441824" sldId="567"/>
        </pc:sldMkLst>
        <pc:spChg chg="mod">
          <ac:chgData name="Minh Tran" userId="59ade502-7af3-4e1d-b883-7a9e2f25f753" providerId="ADAL" clId="{B27C2AB0-6E6F-4507-9BBA-84CD93A8B44E}" dt="2023-09-05T18:21:00.010" v="28064" actId="20577"/>
          <ac:spMkLst>
            <pc:docMk/>
            <pc:sldMk cId="2318441824" sldId="567"/>
            <ac:spMk id="2" creationId="{CD33C868-875B-5D2C-DAD0-DB70870EAC89}"/>
          </ac:spMkLst>
        </pc:spChg>
        <pc:spChg chg="mod">
          <ac:chgData name="Minh Tran" userId="59ade502-7af3-4e1d-b883-7a9e2f25f753" providerId="ADAL" clId="{B27C2AB0-6E6F-4507-9BBA-84CD93A8B44E}" dt="2023-09-05T18:36:45.155" v="28235" actId="12788"/>
          <ac:spMkLst>
            <pc:docMk/>
            <pc:sldMk cId="2318441824" sldId="567"/>
            <ac:spMk id="8" creationId="{99D0D3AF-2044-41E1-68F6-AADBB7457975}"/>
          </ac:spMkLst>
        </pc:spChg>
        <pc:spChg chg="mod">
          <ac:chgData name="Minh Tran" userId="59ade502-7af3-4e1d-b883-7a9e2f25f753" providerId="ADAL" clId="{B27C2AB0-6E6F-4507-9BBA-84CD93A8B44E}" dt="2023-09-05T18:36:45.155" v="28235" actId="12788"/>
          <ac:spMkLst>
            <pc:docMk/>
            <pc:sldMk cId="2318441824" sldId="567"/>
            <ac:spMk id="11" creationId="{A5384DEB-08D7-37D6-20EB-2462CAEA8C63}"/>
          </ac:spMkLst>
        </pc:spChg>
        <pc:spChg chg="mod">
          <ac:chgData name="Minh Tran" userId="59ade502-7af3-4e1d-b883-7a9e2f25f753" providerId="ADAL" clId="{B27C2AB0-6E6F-4507-9BBA-84CD93A8B44E}" dt="2023-09-05T18:36:45.155" v="28235" actId="12788"/>
          <ac:spMkLst>
            <pc:docMk/>
            <pc:sldMk cId="2318441824" sldId="567"/>
            <ac:spMk id="14" creationId="{2D2D5623-4605-276E-5226-A65C2854D015}"/>
          </ac:spMkLst>
        </pc:spChg>
        <pc:spChg chg="add mod">
          <ac:chgData name="Minh Tran" userId="59ade502-7af3-4e1d-b883-7a9e2f25f753" providerId="ADAL" clId="{B27C2AB0-6E6F-4507-9BBA-84CD93A8B44E}" dt="2023-09-05T18:36:45.155" v="28235" actId="12788"/>
          <ac:spMkLst>
            <pc:docMk/>
            <pc:sldMk cId="2318441824" sldId="567"/>
            <ac:spMk id="16" creationId="{E8C94F37-DFC2-23F6-24AD-723C58F16D79}"/>
          </ac:spMkLst>
        </pc:spChg>
        <pc:spChg chg="add mod">
          <ac:chgData name="Minh Tran" userId="59ade502-7af3-4e1d-b883-7a9e2f25f753" providerId="ADAL" clId="{B27C2AB0-6E6F-4507-9BBA-84CD93A8B44E}" dt="2023-09-05T18:36:45.155" v="28235" actId="12788"/>
          <ac:spMkLst>
            <pc:docMk/>
            <pc:sldMk cId="2318441824" sldId="567"/>
            <ac:spMk id="17" creationId="{7934908A-9101-4804-D103-5AC2762A6C1F}"/>
          </ac:spMkLst>
        </pc:spChg>
        <pc:spChg chg="add mod">
          <ac:chgData name="Minh Tran" userId="59ade502-7af3-4e1d-b883-7a9e2f25f753" providerId="ADAL" clId="{B27C2AB0-6E6F-4507-9BBA-84CD93A8B44E}" dt="2023-09-05T18:36:45.155" v="28235" actId="12788"/>
          <ac:spMkLst>
            <pc:docMk/>
            <pc:sldMk cId="2318441824" sldId="567"/>
            <ac:spMk id="18" creationId="{4EBFBDDB-D128-E1D2-DF50-528A151A656F}"/>
          </ac:spMkLst>
        </pc:spChg>
        <pc:spChg chg="add mod">
          <ac:chgData name="Minh Tran" userId="59ade502-7af3-4e1d-b883-7a9e2f25f753" providerId="ADAL" clId="{B27C2AB0-6E6F-4507-9BBA-84CD93A8B44E}" dt="2023-09-05T18:36:45.155" v="28235" actId="12788"/>
          <ac:spMkLst>
            <pc:docMk/>
            <pc:sldMk cId="2318441824" sldId="567"/>
            <ac:spMk id="32" creationId="{7C8D6372-E086-5FF4-AB68-444AE8A19469}"/>
          </ac:spMkLst>
        </pc:spChg>
        <pc:spChg chg="add mod">
          <ac:chgData name="Minh Tran" userId="59ade502-7af3-4e1d-b883-7a9e2f25f753" providerId="ADAL" clId="{B27C2AB0-6E6F-4507-9BBA-84CD93A8B44E}" dt="2023-09-05T18:36:45.155" v="28235" actId="12788"/>
          <ac:spMkLst>
            <pc:docMk/>
            <pc:sldMk cId="2318441824" sldId="567"/>
            <ac:spMk id="33" creationId="{04819B31-1EA3-D43E-B898-3F95BDC3DC9B}"/>
          </ac:spMkLst>
        </pc:spChg>
        <pc:spChg chg="add mod">
          <ac:chgData name="Minh Tran" userId="59ade502-7af3-4e1d-b883-7a9e2f25f753" providerId="ADAL" clId="{B27C2AB0-6E6F-4507-9BBA-84CD93A8B44E}" dt="2023-09-05T18:36:45.155" v="28235" actId="12788"/>
          <ac:spMkLst>
            <pc:docMk/>
            <pc:sldMk cId="2318441824" sldId="567"/>
            <ac:spMk id="34" creationId="{5D7CC9F5-F62D-96E5-8BC1-CED847F74BAD}"/>
          </ac:spMkLst>
        </pc:spChg>
        <pc:spChg chg="add mod">
          <ac:chgData name="Minh Tran" userId="59ade502-7af3-4e1d-b883-7a9e2f25f753" providerId="ADAL" clId="{B27C2AB0-6E6F-4507-9BBA-84CD93A8B44E}" dt="2023-09-05T18:36:45.155" v="28235" actId="12788"/>
          <ac:spMkLst>
            <pc:docMk/>
            <pc:sldMk cId="2318441824" sldId="567"/>
            <ac:spMk id="35" creationId="{986D79C1-2C6E-104E-53A8-CEBEC9211BDA}"/>
          </ac:spMkLst>
        </pc:spChg>
        <pc:spChg chg="add mod">
          <ac:chgData name="Minh Tran" userId="59ade502-7af3-4e1d-b883-7a9e2f25f753" providerId="ADAL" clId="{B27C2AB0-6E6F-4507-9BBA-84CD93A8B44E}" dt="2023-09-05T18:36:45.155" v="28235" actId="12788"/>
          <ac:spMkLst>
            <pc:docMk/>
            <pc:sldMk cId="2318441824" sldId="567"/>
            <ac:spMk id="36" creationId="{EE579D05-1B26-9A0E-BC55-A80FA3E7BF2E}"/>
          </ac:spMkLst>
        </pc:spChg>
        <pc:spChg chg="add mod">
          <ac:chgData name="Minh Tran" userId="59ade502-7af3-4e1d-b883-7a9e2f25f753" providerId="ADAL" clId="{B27C2AB0-6E6F-4507-9BBA-84CD93A8B44E}" dt="2023-09-05T18:36:45.155" v="28235" actId="12788"/>
          <ac:spMkLst>
            <pc:docMk/>
            <pc:sldMk cId="2318441824" sldId="567"/>
            <ac:spMk id="37" creationId="{DEA05897-2F38-7639-E7BE-C96D79A388F3}"/>
          </ac:spMkLst>
        </pc:spChg>
        <pc:spChg chg="add del mod">
          <ac:chgData name="Minh Tran" userId="59ade502-7af3-4e1d-b883-7a9e2f25f753" providerId="ADAL" clId="{B27C2AB0-6E6F-4507-9BBA-84CD93A8B44E}" dt="2023-09-05T18:30:38.597" v="28168" actId="478"/>
          <ac:spMkLst>
            <pc:docMk/>
            <pc:sldMk cId="2318441824" sldId="567"/>
            <ac:spMk id="38" creationId="{6C32A358-BE18-2043-E88D-EB2C5FC2D58D}"/>
          </ac:spMkLst>
        </pc:spChg>
        <pc:spChg chg="add del mod">
          <ac:chgData name="Minh Tran" userId="59ade502-7af3-4e1d-b883-7a9e2f25f753" providerId="ADAL" clId="{B27C2AB0-6E6F-4507-9BBA-84CD93A8B44E}" dt="2023-09-05T18:29:28.432" v="28162" actId="478"/>
          <ac:spMkLst>
            <pc:docMk/>
            <pc:sldMk cId="2318441824" sldId="567"/>
            <ac:spMk id="39" creationId="{A8CF0E67-92D9-401F-5E40-B11D30B9E3F5}"/>
          </ac:spMkLst>
        </pc:spChg>
        <pc:spChg chg="add del mod">
          <ac:chgData name="Minh Tran" userId="59ade502-7af3-4e1d-b883-7a9e2f25f753" providerId="ADAL" clId="{B27C2AB0-6E6F-4507-9BBA-84CD93A8B44E}" dt="2023-09-05T18:29:25.689" v="28161" actId="478"/>
          <ac:spMkLst>
            <pc:docMk/>
            <pc:sldMk cId="2318441824" sldId="567"/>
            <ac:spMk id="40" creationId="{2F037AD9-AC4A-2BB8-6436-0E89F4DBCD7A}"/>
          </ac:spMkLst>
        </pc:spChg>
        <pc:spChg chg="add mod">
          <ac:chgData name="Minh Tran" userId="59ade502-7af3-4e1d-b883-7a9e2f25f753" providerId="ADAL" clId="{B27C2AB0-6E6F-4507-9BBA-84CD93A8B44E}" dt="2023-09-05T18:36:45.155" v="28235" actId="12788"/>
          <ac:spMkLst>
            <pc:docMk/>
            <pc:sldMk cId="2318441824" sldId="567"/>
            <ac:spMk id="59" creationId="{70ACF0A5-B30B-06FE-95AD-15E7214812B2}"/>
          </ac:spMkLst>
        </pc:spChg>
        <pc:spChg chg="add mod">
          <ac:chgData name="Minh Tran" userId="59ade502-7af3-4e1d-b883-7a9e2f25f753" providerId="ADAL" clId="{B27C2AB0-6E6F-4507-9BBA-84CD93A8B44E}" dt="2023-09-05T18:36:45.155" v="28235" actId="12788"/>
          <ac:spMkLst>
            <pc:docMk/>
            <pc:sldMk cId="2318441824" sldId="567"/>
            <ac:spMk id="60" creationId="{9BDD8CF7-98DA-64B0-2770-8C51AFEDDBA0}"/>
          </ac:spMkLst>
        </pc:spChg>
        <pc:spChg chg="add mod">
          <ac:chgData name="Minh Tran" userId="59ade502-7af3-4e1d-b883-7a9e2f25f753" providerId="ADAL" clId="{B27C2AB0-6E6F-4507-9BBA-84CD93A8B44E}" dt="2023-09-05T18:36:45.155" v="28235" actId="12788"/>
          <ac:spMkLst>
            <pc:docMk/>
            <pc:sldMk cId="2318441824" sldId="567"/>
            <ac:spMk id="65" creationId="{332B4BD4-F234-4FB8-4A0F-520C871C71BF}"/>
          </ac:spMkLst>
        </pc:spChg>
        <pc:spChg chg="add mod">
          <ac:chgData name="Minh Tran" userId="59ade502-7af3-4e1d-b883-7a9e2f25f753" providerId="ADAL" clId="{B27C2AB0-6E6F-4507-9BBA-84CD93A8B44E}" dt="2023-09-05T18:36:45.155" v="28235" actId="12788"/>
          <ac:spMkLst>
            <pc:docMk/>
            <pc:sldMk cId="2318441824" sldId="567"/>
            <ac:spMk id="66" creationId="{FC073FFA-4C49-EAB3-873E-0EB8AB9D8329}"/>
          </ac:spMkLst>
        </pc:spChg>
        <pc:grpChg chg="add mod">
          <ac:chgData name="Minh Tran" userId="59ade502-7af3-4e1d-b883-7a9e2f25f753" providerId="ADAL" clId="{B27C2AB0-6E6F-4507-9BBA-84CD93A8B44E}" dt="2023-09-05T18:36:45.155" v="28235" actId="12788"/>
          <ac:grpSpMkLst>
            <pc:docMk/>
            <pc:sldMk cId="2318441824" sldId="567"/>
            <ac:grpSpMk id="7" creationId="{C37D8458-49E6-46AE-B82F-24E3EF309427}"/>
          </ac:grpSpMkLst>
        </pc:grpChg>
        <pc:grpChg chg="add mod">
          <ac:chgData name="Minh Tran" userId="59ade502-7af3-4e1d-b883-7a9e2f25f753" providerId="ADAL" clId="{B27C2AB0-6E6F-4507-9BBA-84CD93A8B44E}" dt="2023-09-05T18:36:45.155" v="28235" actId="12788"/>
          <ac:grpSpMkLst>
            <pc:docMk/>
            <pc:sldMk cId="2318441824" sldId="567"/>
            <ac:grpSpMk id="10" creationId="{F2F020CC-FDE6-968B-F093-9E0D3A1A1268}"/>
          </ac:grpSpMkLst>
        </pc:grpChg>
        <pc:grpChg chg="add mod">
          <ac:chgData name="Minh Tran" userId="59ade502-7af3-4e1d-b883-7a9e2f25f753" providerId="ADAL" clId="{B27C2AB0-6E6F-4507-9BBA-84CD93A8B44E}" dt="2023-09-05T18:36:45.155" v="28235" actId="12788"/>
          <ac:grpSpMkLst>
            <pc:docMk/>
            <pc:sldMk cId="2318441824" sldId="567"/>
            <ac:grpSpMk id="13" creationId="{5D39060E-7F08-3AA0-96D1-5FF7C19AF1A4}"/>
          </ac:grpSpMkLst>
        </pc:grpChg>
        <pc:grpChg chg="add mod">
          <ac:chgData name="Minh Tran" userId="59ade502-7af3-4e1d-b883-7a9e2f25f753" providerId="ADAL" clId="{B27C2AB0-6E6F-4507-9BBA-84CD93A8B44E}" dt="2023-09-05T18:36:45.155" v="28235" actId="12788"/>
          <ac:grpSpMkLst>
            <pc:docMk/>
            <pc:sldMk cId="2318441824" sldId="567"/>
            <ac:grpSpMk id="72" creationId="{B92E5AA2-388B-D43B-491E-61281E0559A8}"/>
          </ac:grpSpMkLst>
        </pc:grpChg>
        <pc:picChg chg="add del">
          <ac:chgData name="Minh Tran" userId="59ade502-7af3-4e1d-b883-7a9e2f25f753" providerId="ADAL" clId="{B27C2AB0-6E6F-4507-9BBA-84CD93A8B44E}" dt="2023-09-05T18:22:54.427" v="28066" actId="478"/>
          <ac:picMkLst>
            <pc:docMk/>
            <pc:sldMk cId="2318441824" sldId="567"/>
            <ac:picMk id="4" creationId="{DB407087-6253-77AA-6E48-5C13232D9C82}"/>
          </ac:picMkLst>
        </pc:picChg>
        <pc:picChg chg="add mod">
          <ac:chgData name="Minh Tran" userId="59ade502-7af3-4e1d-b883-7a9e2f25f753" providerId="ADAL" clId="{B27C2AB0-6E6F-4507-9BBA-84CD93A8B44E}" dt="2023-09-05T18:36:45.155" v="28235" actId="12788"/>
          <ac:picMkLst>
            <pc:docMk/>
            <pc:sldMk cId="2318441824" sldId="567"/>
            <ac:picMk id="6" creationId="{110F8EB6-F2C5-6DEC-AE1B-3B7BB5755116}"/>
          </ac:picMkLst>
        </pc:picChg>
        <pc:picChg chg="mod">
          <ac:chgData name="Minh Tran" userId="59ade502-7af3-4e1d-b883-7a9e2f25f753" providerId="ADAL" clId="{B27C2AB0-6E6F-4507-9BBA-84CD93A8B44E}" dt="2023-09-05T18:36:45.155" v="28235" actId="12788"/>
          <ac:picMkLst>
            <pc:docMk/>
            <pc:sldMk cId="2318441824" sldId="567"/>
            <ac:picMk id="9" creationId="{8816F3C3-8B5C-C734-4D2C-55F179267A59}"/>
          </ac:picMkLst>
        </pc:picChg>
        <pc:picChg chg="mod">
          <ac:chgData name="Minh Tran" userId="59ade502-7af3-4e1d-b883-7a9e2f25f753" providerId="ADAL" clId="{B27C2AB0-6E6F-4507-9BBA-84CD93A8B44E}" dt="2023-09-05T18:36:45.155" v="28235" actId="12788"/>
          <ac:picMkLst>
            <pc:docMk/>
            <pc:sldMk cId="2318441824" sldId="567"/>
            <ac:picMk id="12" creationId="{32AA87D3-CA3E-2D29-1A57-6EB8281C6B19}"/>
          </ac:picMkLst>
        </pc:picChg>
        <pc:picChg chg="mod">
          <ac:chgData name="Minh Tran" userId="59ade502-7af3-4e1d-b883-7a9e2f25f753" providerId="ADAL" clId="{B27C2AB0-6E6F-4507-9BBA-84CD93A8B44E}" dt="2023-09-05T18:36:45.155" v="28235" actId="12788"/>
          <ac:picMkLst>
            <pc:docMk/>
            <pc:sldMk cId="2318441824" sldId="567"/>
            <ac:picMk id="15" creationId="{01E7637A-1EC9-3848-C087-5A46072B75E0}"/>
          </ac:picMkLst>
        </pc:picChg>
        <pc:cxnChg chg="add mod">
          <ac:chgData name="Minh Tran" userId="59ade502-7af3-4e1d-b883-7a9e2f25f753" providerId="ADAL" clId="{B27C2AB0-6E6F-4507-9BBA-84CD93A8B44E}" dt="2023-09-05T18:36:45.155" v="28235" actId="12788"/>
          <ac:cxnSpMkLst>
            <pc:docMk/>
            <pc:sldMk cId="2318441824" sldId="567"/>
            <ac:cxnSpMk id="19" creationId="{5D161252-AB72-A43E-6DED-5EEDEC329A33}"/>
          </ac:cxnSpMkLst>
        </pc:cxnChg>
        <pc:cxnChg chg="add mod">
          <ac:chgData name="Minh Tran" userId="59ade502-7af3-4e1d-b883-7a9e2f25f753" providerId="ADAL" clId="{B27C2AB0-6E6F-4507-9BBA-84CD93A8B44E}" dt="2023-09-05T18:36:45.155" v="28235" actId="12788"/>
          <ac:cxnSpMkLst>
            <pc:docMk/>
            <pc:sldMk cId="2318441824" sldId="567"/>
            <ac:cxnSpMk id="22" creationId="{4060FDB4-EFE9-B7B7-51EA-F1B1FAE747F6}"/>
          </ac:cxnSpMkLst>
        </pc:cxnChg>
        <pc:cxnChg chg="add mod">
          <ac:chgData name="Minh Tran" userId="59ade502-7af3-4e1d-b883-7a9e2f25f753" providerId="ADAL" clId="{B27C2AB0-6E6F-4507-9BBA-84CD93A8B44E}" dt="2023-09-05T18:36:45.155" v="28235" actId="12788"/>
          <ac:cxnSpMkLst>
            <pc:docMk/>
            <pc:sldMk cId="2318441824" sldId="567"/>
            <ac:cxnSpMk id="25" creationId="{9D800002-F974-D3BB-57BA-2DCD0183B017}"/>
          </ac:cxnSpMkLst>
        </pc:cxnChg>
        <pc:cxnChg chg="add mod">
          <ac:chgData name="Minh Tran" userId="59ade502-7af3-4e1d-b883-7a9e2f25f753" providerId="ADAL" clId="{B27C2AB0-6E6F-4507-9BBA-84CD93A8B44E}" dt="2023-09-05T18:36:45.155" v="28235" actId="12788"/>
          <ac:cxnSpMkLst>
            <pc:docMk/>
            <pc:sldMk cId="2318441824" sldId="567"/>
            <ac:cxnSpMk id="28" creationId="{AD9CABB2-25DF-5BAA-4DA3-98015F4A7173}"/>
          </ac:cxnSpMkLst>
        </pc:cxnChg>
        <pc:cxnChg chg="add mod">
          <ac:chgData name="Minh Tran" userId="59ade502-7af3-4e1d-b883-7a9e2f25f753" providerId="ADAL" clId="{B27C2AB0-6E6F-4507-9BBA-84CD93A8B44E}" dt="2023-09-05T18:36:45.155" v="28235" actId="12788"/>
          <ac:cxnSpMkLst>
            <pc:docMk/>
            <pc:sldMk cId="2318441824" sldId="567"/>
            <ac:cxnSpMk id="41" creationId="{D91498B0-87D8-7614-EFAA-98F7C6934FC1}"/>
          </ac:cxnSpMkLst>
        </pc:cxnChg>
        <pc:cxnChg chg="add mod">
          <ac:chgData name="Minh Tran" userId="59ade502-7af3-4e1d-b883-7a9e2f25f753" providerId="ADAL" clId="{B27C2AB0-6E6F-4507-9BBA-84CD93A8B44E}" dt="2023-09-05T18:36:45.155" v="28235" actId="12788"/>
          <ac:cxnSpMkLst>
            <pc:docMk/>
            <pc:sldMk cId="2318441824" sldId="567"/>
            <ac:cxnSpMk id="44" creationId="{3CB0B312-60CA-750E-95F4-7811C973A9ED}"/>
          </ac:cxnSpMkLst>
        </pc:cxnChg>
        <pc:cxnChg chg="add mod">
          <ac:chgData name="Minh Tran" userId="59ade502-7af3-4e1d-b883-7a9e2f25f753" providerId="ADAL" clId="{B27C2AB0-6E6F-4507-9BBA-84CD93A8B44E}" dt="2023-09-05T18:36:45.155" v="28235" actId="12788"/>
          <ac:cxnSpMkLst>
            <pc:docMk/>
            <pc:sldMk cId="2318441824" sldId="567"/>
            <ac:cxnSpMk id="47" creationId="{45B08B97-3BB0-0EB4-4F85-0C84340031B8}"/>
          </ac:cxnSpMkLst>
        </pc:cxnChg>
        <pc:cxnChg chg="add mod">
          <ac:chgData name="Minh Tran" userId="59ade502-7af3-4e1d-b883-7a9e2f25f753" providerId="ADAL" clId="{B27C2AB0-6E6F-4507-9BBA-84CD93A8B44E}" dt="2023-09-05T18:36:45.155" v="28235" actId="12788"/>
          <ac:cxnSpMkLst>
            <pc:docMk/>
            <pc:sldMk cId="2318441824" sldId="567"/>
            <ac:cxnSpMk id="50" creationId="{69A93DDA-2870-8139-7EAA-094B973BC348}"/>
          </ac:cxnSpMkLst>
        </pc:cxnChg>
        <pc:cxnChg chg="add mod">
          <ac:chgData name="Minh Tran" userId="59ade502-7af3-4e1d-b883-7a9e2f25f753" providerId="ADAL" clId="{B27C2AB0-6E6F-4507-9BBA-84CD93A8B44E}" dt="2023-09-05T18:36:45.155" v="28235" actId="12788"/>
          <ac:cxnSpMkLst>
            <pc:docMk/>
            <pc:sldMk cId="2318441824" sldId="567"/>
            <ac:cxnSpMk id="53" creationId="{B626D951-E251-7A2E-6822-FCE5A6C1251D}"/>
          </ac:cxnSpMkLst>
        </pc:cxnChg>
        <pc:cxnChg chg="add mod">
          <ac:chgData name="Minh Tran" userId="59ade502-7af3-4e1d-b883-7a9e2f25f753" providerId="ADAL" clId="{B27C2AB0-6E6F-4507-9BBA-84CD93A8B44E}" dt="2023-09-05T18:36:45.155" v="28235" actId="12788"/>
          <ac:cxnSpMkLst>
            <pc:docMk/>
            <pc:sldMk cId="2318441824" sldId="567"/>
            <ac:cxnSpMk id="56" creationId="{D2016AD3-12FA-E233-029C-E224C521F3EA}"/>
          </ac:cxnSpMkLst>
        </pc:cxnChg>
        <pc:cxnChg chg="add mod">
          <ac:chgData name="Minh Tran" userId="59ade502-7af3-4e1d-b883-7a9e2f25f753" providerId="ADAL" clId="{B27C2AB0-6E6F-4507-9BBA-84CD93A8B44E}" dt="2023-09-05T18:36:45.155" v="28235" actId="12788"/>
          <ac:cxnSpMkLst>
            <pc:docMk/>
            <pc:sldMk cId="2318441824" sldId="567"/>
            <ac:cxnSpMk id="61" creationId="{F81DDECC-26D3-61F1-A40F-52A32AFE5211}"/>
          </ac:cxnSpMkLst>
        </pc:cxnChg>
        <pc:cxnChg chg="add mod">
          <ac:chgData name="Minh Tran" userId="59ade502-7af3-4e1d-b883-7a9e2f25f753" providerId="ADAL" clId="{B27C2AB0-6E6F-4507-9BBA-84CD93A8B44E}" dt="2023-09-05T18:36:45.155" v="28235" actId="12788"/>
          <ac:cxnSpMkLst>
            <pc:docMk/>
            <pc:sldMk cId="2318441824" sldId="567"/>
            <ac:cxnSpMk id="67" creationId="{4EB33CAE-5FDD-D93D-7881-7191A0D51C02}"/>
          </ac:cxnSpMkLst>
        </pc:cxnChg>
      </pc:sldChg>
      <pc:sldChg chg="addSp modSp new mod modTransition">
        <pc:chgData name="Minh Tran" userId="59ade502-7af3-4e1d-b883-7a9e2f25f753" providerId="ADAL" clId="{B27C2AB0-6E6F-4507-9BBA-84CD93A8B44E}" dt="2023-09-07T18:02:46.480" v="28823"/>
        <pc:sldMkLst>
          <pc:docMk/>
          <pc:sldMk cId="3869612492" sldId="568"/>
        </pc:sldMkLst>
        <pc:spChg chg="mod">
          <ac:chgData name="Minh Tran" userId="59ade502-7af3-4e1d-b883-7a9e2f25f753" providerId="ADAL" clId="{B27C2AB0-6E6F-4507-9BBA-84CD93A8B44E}" dt="2023-09-07T18:02:37.791" v="28822"/>
          <ac:spMkLst>
            <pc:docMk/>
            <pc:sldMk cId="3869612492" sldId="568"/>
            <ac:spMk id="2" creationId="{27D740F4-7D7D-8262-119E-8C967320209B}"/>
          </ac:spMkLst>
        </pc:spChg>
        <pc:picChg chg="add mod">
          <ac:chgData name="Minh Tran" userId="59ade502-7af3-4e1d-b883-7a9e2f25f753" providerId="ADAL" clId="{B27C2AB0-6E6F-4507-9BBA-84CD93A8B44E}" dt="2023-09-07T18:02:29.149" v="28821" actId="12788"/>
          <ac:picMkLst>
            <pc:docMk/>
            <pc:sldMk cId="3869612492" sldId="568"/>
            <ac:picMk id="1026" creationId="{65F48F45-9AA4-3DC9-7493-7EBAD3B8812B}"/>
          </ac:picMkLst>
        </pc:picChg>
      </pc:sldChg>
      <pc:sldMasterChg chg="addSldLayout delSldLayout modSldLayout sldLayoutOrd">
        <pc:chgData name="Minh Tran" userId="59ade502-7af3-4e1d-b883-7a9e2f25f753" providerId="ADAL" clId="{B27C2AB0-6E6F-4507-9BBA-84CD93A8B44E}" dt="2023-08-15T08:24:59.559" v="3254" actId="47"/>
        <pc:sldMasterMkLst>
          <pc:docMk/>
          <pc:sldMasterMk cId="2905430414" sldId="2147483721"/>
        </pc:sldMasterMkLst>
        <pc:sldLayoutChg chg="del">
          <pc:chgData name="Minh Tran" userId="59ade502-7af3-4e1d-b883-7a9e2f25f753" providerId="ADAL" clId="{B27C2AB0-6E6F-4507-9BBA-84CD93A8B44E}" dt="2023-08-05T06:14:41.858" v="55" actId="47"/>
          <pc:sldLayoutMkLst>
            <pc:docMk/>
            <pc:sldMasterMk cId="2905430414" sldId="2147483721"/>
            <pc:sldLayoutMk cId="1367818280" sldId="2147483752"/>
          </pc:sldLayoutMkLst>
        </pc:sldLayoutChg>
        <pc:sldLayoutChg chg="modSp ord">
          <pc:chgData name="Minh Tran" userId="59ade502-7af3-4e1d-b883-7a9e2f25f753" providerId="ADAL" clId="{B27C2AB0-6E6F-4507-9BBA-84CD93A8B44E}" dt="2023-08-05T07:22:14.554" v="260" actId="20578"/>
          <pc:sldLayoutMkLst>
            <pc:docMk/>
            <pc:sldMasterMk cId="2905430414" sldId="2147483721"/>
            <pc:sldLayoutMk cId="1438676780" sldId="2147483759"/>
          </pc:sldLayoutMkLst>
          <pc:spChg chg="mod">
            <ac:chgData name="Minh Tran" userId="59ade502-7af3-4e1d-b883-7a9e2f25f753" providerId="ADAL" clId="{B27C2AB0-6E6F-4507-9BBA-84CD93A8B44E}" dt="2023-08-05T07:15:39.888" v="241" actId="207"/>
            <ac:spMkLst>
              <pc:docMk/>
              <pc:sldMasterMk cId="2905430414" sldId="2147483721"/>
              <pc:sldLayoutMk cId="1438676780" sldId="2147483759"/>
              <ac:spMk id="2" creationId="{00000000-0000-0000-0000-000000000000}"/>
            </ac:spMkLst>
          </pc:spChg>
        </pc:sldLayoutChg>
        <pc:sldLayoutChg chg="del">
          <pc:chgData name="Minh Tran" userId="59ade502-7af3-4e1d-b883-7a9e2f25f753" providerId="ADAL" clId="{B27C2AB0-6E6F-4507-9BBA-84CD93A8B44E}" dt="2023-08-05T07:15:20.869" v="240" actId="2696"/>
          <pc:sldLayoutMkLst>
            <pc:docMk/>
            <pc:sldMasterMk cId="2905430414" sldId="2147483721"/>
            <pc:sldLayoutMk cId="2936992740" sldId="2147483760"/>
          </pc:sldLayoutMkLst>
        </pc:sldLayoutChg>
        <pc:sldLayoutChg chg="add del">
          <pc:chgData name="Minh Tran" userId="59ade502-7af3-4e1d-b883-7a9e2f25f753" providerId="ADAL" clId="{B27C2AB0-6E6F-4507-9BBA-84CD93A8B44E}" dt="2023-08-05T07:14:37.372" v="238" actId="2696"/>
          <pc:sldLayoutMkLst>
            <pc:docMk/>
            <pc:sldMasterMk cId="4281724452" sldId="2147483761"/>
            <pc:sldLayoutMk cId="1380981899" sldId="2147483762"/>
          </pc:sldLayoutMkLst>
        </pc:sldLayoutChg>
        <pc:sldLayoutChg chg="add del">
          <pc:chgData name="Minh Tran" userId="59ade502-7af3-4e1d-b883-7a9e2f25f753" providerId="ADAL" clId="{B27C2AB0-6E6F-4507-9BBA-84CD93A8B44E}" dt="2023-08-05T07:14:36.003" v="237" actId="2696"/>
          <pc:sldLayoutMkLst>
            <pc:docMk/>
            <pc:sldMasterMk cId="4281724452" sldId="2147483761"/>
            <pc:sldLayoutMk cId="3691120131" sldId="2147483763"/>
          </pc:sldLayoutMkLst>
        </pc:sldLayoutChg>
        <pc:sldLayoutChg chg="del">
          <pc:chgData name="Minh Tran" userId="59ade502-7af3-4e1d-b883-7a9e2f25f753" providerId="ADAL" clId="{B27C2AB0-6E6F-4507-9BBA-84CD93A8B44E}" dt="2023-08-05T07:21:53.799" v="250" actId="2696"/>
          <pc:sldLayoutMkLst>
            <pc:docMk/>
            <pc:sldMasterMk cId="2905430414" sldId="2147483721"/>
            <pc:sldLayoutMk cId="1647942437" sldId="2147483769"/>
          </pc:sldLayoutMkLst>
        </pc:sldLayoutChg>
        <pc:sldLayoutChg chg="del">
          <pc:chgData name="Minh Tran" userId="59ade502-7af3-4e1d-b883-7a9e2f25f753" providerId="ADAL" clId="{B27C2AB0-6E6F-4507-9BBA-84CD93A8B44E}" dt="2023-08-05T07:21:55.678" v="251" actId="2696"/>
          <pc:sldLayoutMkLst>
            <pc:docMk/>
            <pc:sldMasterMk cId="2905430414" sldId="2147483721"/>
            <pc:sldLayoutMk cId="2773219663" sldId="2147483770"/>
          </pc:sldLayoutMkLst>
        </pc:sldLayoutChg>
        <pc:sldLayoutChg chg="del">
          <pc:chgData name="Minh Tran" userId="59ade502-7af3-4e1d-b883-7a9e2f25f753" providerId="ADAL" clId="{B27C2AB0-6E6F-4507-9BBA-84CD93A8B44E}" dt="2023-08-05T07:21:57.180" v="252" actId="2696"/>
          <pc:sldLayoutMkLst>
            <pc:docMk/>
            <pc:sldMasterMk cId="2905430414" sldId="2147483721"/>
            <pc:sldLayoutMk cId="4238695020" sldId="2147483771"/>
          </pc:sldLayoutMkLst>
        </pc:sldLayoutChg>
        <pc:sldLayoutChg chg="del">
          <pc:chgData name="Minh Tran" userId="59ade502-7af3-4e1d-b883-7a9e2f25f753" providerId="ADAL" clId="{B27C2AB0-6E6F-4507-9BBA-84CD93A8B44E}" dt="2023-08-05T07:21:57.769" v="253" actId="2696"/>
          <pc:sldLayoutMkLst>
            <pc:docMk/>
            <pc:sldMasterMk cId="2905430414" sldId="2147483721"/>
            <pc:sldLayoutMk cId="4057846654" sldId="2147483772"/>
          </pc:sldLayoutMkLst>
        </pc:sldLayoutChg>
        <pc:sldLayoutChg chg="del">
          <pc:chgData name="Minh Tran" userId="59ade502-7af3-4e1d-b883-7a9e2f25f753" providerId="ADAL" clId="{B27C2AB0-6E6F-4507-9BBA-84CD93A8B44E}" dt="2023-08-05T07:21:58.321" v="254" actId="2696"/>
          <pc:sldLayoutMkLst>
            <pc:docMk/>
            <pc:sldMasterMk cId="2905430414" sldId="2147483721"/>
            <pc:sldLayoutMk cId="1199376588" sldId="2147483773"/>
          </pc:sldLayoutMkLst>
        </pc:sldLayoutChg>
        <pc:sldLayoutChg chg="del">
          <pc:chgData name="Minh Tran" userId="59ade502-7af3-4e1d-b883-7a9e2f25f753" providerId="ADAL" clId="{B27C2AB0-6E6F-4507-9BBA-84CD93A8B44E}" dt="2023-08-05T07:21:58.891" v="255" actId="2696"/>
          <pc:sldLayoutMkLst>
            <pc:docMk/>
            <pc:sldMasterMk cId="2905430414" sldId="2147483721"/>
            <pc:sldLayoutMk cId="2716205113" sldId="2147483774"/>
          </pc:sldLayoutMkLst>
        </pc:sldLayoutChg>
        <pc:sldLayoutChg chg="del">
          <pc:chgData name="Minh Tran" userId="59ade502-7af3-4e1d-b883-7a9e2f25f753" providerId="ADAL" clId="{B27C2AB0-6E6F-4507-9BBA-84CD93A8B44E}" dt="2023-08-05T07:21:59.463" v="256" actId="2696"/>
          <pc:sldLayoutMkLst>
            <pc:docMk/>
            <pc:sldMasterMk cId="2905430414" sldId="2147483721"/>
            <pc:sldLayoutMk cId="1834592585" sldId="2147483775"/>
          </pc:sldLayoutMkLst>
        </pc:sldLayoutChg>
        <pc:sldLayoutChg chg="del">
          <pc:chgData name="Minh Tran" userId="59ade502-7af3-4e1d-b883-7a9e2f25f753" providerId="ADAL" clId="{B27C2AB0-6E6F-4507-9BBA-84CD93A8B44E}" dt="2023-08-05T07:22:00.450" v="257" actId="2696"/>
          <pc:sldLayoutMkLst>
            <pc:docMk/>
            <pc:sldMasterMk cId="2905430414" sldId="2147483721"/>
            <pc:sldLayoutMk cId="525728626" sldId="2147483776"/>
          </pc:sldLayoutMkLst>
        </pc:sldLayoutChg>
        <pc:sldLayoutChg chg="del">
          <pc:chgData name="Minh Tran" userId="59ade502-7af3-4e1d-b883-7a9e2f25f753" providerId="ADAL" clId="{B27C2AB0-6E6F-4507-9BBA-84CD93A8B44E}" dt="2023-08-05T07:22:00.857" v="258" actId="2696"/>
          <pc:sldLayoutMkLst>
            <pc:docMk/>
            <pc:sldMasterMk cId="2905430414" sldId="2147483721"/>
            <pc:sldLayoutMk cId="4265267531" sldId="2147483777"/>
          </pc:sldLayoutMkLst>
        </pc:sldLayoutChg>
        <pc:sldLayoutChg chg="del">
          <pc:chgData name="Minh Tran" userId="59ade502-7af3-4e1d-b883-7a9e2f25f753" providerId="ADAL" clId="{B27C2AB0-6E6F-4507-9BBA-84CD93A8B44E}" dt="2023-08-05T07:22:02.138" v="259" actId="2696"/>
          <pc:sldLayoutMkLst>
            <pc:docMk/>
            <pc:sldMasterMk cId="2905430414" sldId="2147483721"/>
            <pc:sldLayoutMk cId="2331617690" sldId="2147483778"/>
          </pc:sldLayoutMkLst>
        </pc:sldLayoutChg>
        <pc:sldLayoutChg chg="del">
          <pc:chgData name="Minh Tran" userId="59ade502-7af3-4e1d-b883-7a9e2f25f753" providerId="ADAL" clId="{B27C2AB0-6E6F-4507-9BBA-84CD93A8B44E}" dt="2023-08-05T07:22:37.834" v="280" actId="2696"/>
          <pc:sldLayoutMkLst>
            <pc:docMk/>
            <pc:sldMasterMk cId="2905430414" sldId="2147483721"/>
            <pc:sldLayoutMk cId="3925737302" sldId="2147483779"/>
          </pc:sldLayoutMkLst>
        </pc:sldLayoutChg>
        <pc:sldLayoutChg chg="del">
          <pc:chgData name="Minh Tran" userId="59ade502-7af3-4e1d-b883-7a9e2f25f753" providerId="ADAL" clId="{B27C2AB0-6E6F-4507-9BBA-84CD93A8B44E}" dt="2023-08-05T07:22:37.379" v="279" actId="2696"/>
          <pc:sldLayoutMkLst>
            <pc:docMk/>
            <pc:sldMasterMk cId="2905430414" sldId="2147483721"/>
            <pc:sldLayoutMk cId="3471383917" sldId="2147483780"/>
          </pc:sldLayoutMkLst>
        </pc:sldLayoutChg>
        <pc:sldLayoutChg chg="del">
          <pc:chgData name="Minh Tran" userId="59ade502-7af3-4e1d-b883-7a9e2f25f753" providerId="ADAL" clId="{B27C2AB0-6E6F-4507-9BBA-84CD93A8B44E}" dt="2023-08-05T07:22:36.919" v="278" actId="2696"/>
          <pc:sldLayoutMkLst>
            <pc:docMk/>
            <pc:sldMasterMk cId="2905430414" sldId="2147483721"/>
            <pc:sldLayoutMk cId="4218485502" sldId="2147483782"/>
          </pc:sldLayoutMkLst>
        </pc:sldLayoutChg>
        <pc:sldLayoutChg chg="del">
          <pc:chgData name="Minh Tran" userId="59ade502-7af3-4e1d-b883-7a9e2f25f753" providerId="ADAL" clId="{B27C2AB0-6E6F-4507-9BBA-84CD93A8B44E}" dt="2023-08-05T07:22:36.539" v="277" actId="2696"/>
          <pc:sldLayoutMkLst>
            <pc:docMk/>
            <pc:sldMasterMk cId="2905430414" sldId="2147483721"/>
            <pc:sldLayoutMk cId="2182230797" sldId="2147483783"/>
          </pc:sldLayoutMkLst>
        </pc:sldLayoutChg>
        <pc:sldLayoutChg chg="del">
          <pc:chgData name="Minh Tran" userId="59ade502-7af3-4e1d-b883-7a9e2f25f753" providerId="ADAL" clId="{B27C2AB0-6E6F-4507-9BBA-84CD93A8B44E}" dt="2023-08-05T07:22:36.194" v="276" actId="2696"/>
          <pc:sldLayoutMkLst>
            <pc:docMk/>
            <pc:sldMasterMk cId="2905430414" sldId="2147483721"/>
            <pc:sldLayoutMk cId="4147895047" sldId="2147483784"/>
          </pc:sldLayoutMkLst>
        </pc:sldLayoutChg>
        <pc:sldLayoutChg chg="del">
          <pc:chgData name="Minh Tran" userId="59ade502-7af3-4e1d-b883-7a9e2f25f753" providerId="ADAL" clId="{B27C2AB0-6E6F-4507-9BBA-84CD93A8B44E}" dt="2023-08-05T07:22:35.828" v="275" actId="2696"/>
          <pc:sldLayoutMkLst>
            <pc:docMk/>
            <pc:sldMasterMk cId="2905430414" sldId="2147483721"/>
            <pc:sldLayoutMk cId="900090466" sldId="2147483785"/>
          </pc:sldLayoutMkLst>
        </pc:sldLayoutChg>
        <pc:sldLayoutChg chg="del">
          <pc:chgData name="Minh Tran" userId="59ade502-7af3-4e1d-b883-7a9e2f25f753" providerId="ADAL" clId="{B27C2AB0-6E6F-4507-9BBA-84CD93A8B44E}" dt="2023-08-05T07:22:35.502" v="274" actId="2696"/>
          <pc:sldLayoutMkLst>
            <pc:docMk/>
            <pc:sldMasterMk cId="2905430414" sldId="2147483721"/>
            <pc:sldLayoutMk cId="2939829133" sldId="2147483786"/>
          </pc:sldLayoutMkLst>
        </pc:sldLayoutChg>
        <pc:sldLayoutChg chg="del">
          <pc:chgData name="Minh Tran" userId="59ade502-7af3-4e1d-b883-7a9e2f25f753" providerId="ADAL" clId="{B27C2AB0-6E6F-4507-9BBA-84CD93A8B44E}" dt="2023-08-05T07:22:35.161" v="273" actId="2696"/>
          <pc:sldLayoutMkLst>
            <pc:docMk/>
            <pc:sldMasterMk cId="2905430414" sldId="2147483721"/>
            <pc:sldLayoutMk cId="2402441984" sldId="2147483787"/>
          </pc:sldLayoutMkLst>
        </pc:sldLayoutChg>
        <pc:sldLayoutChg chg="del">
          <pc:chgData name="Minh Tran" userId="59ade502-7af3-4e1d-b883-7a9e2f25f753" providerId="ADAL" clId="{B27C2AB0-6E6F-4507-9BBA-84CD93A8B44E}" dt="2023-08-05T07:22:34.814" v="272" actId="2696"/>
          <pc:sldLayoutMkLst>
            <pc:docMk/>
            <pc:sldMasterMk cId="2905430414" sldId="2147483721"/>
            <pc:sldLayoutMk cId="65592209" sldId="2147483788"/>
          </pc:sldLayoutMkLst>
        </pc:sldLayoutChg>
        <pc:sldLayoutChg chg="del">
          <pc:chgData name="Minh Tran" userId="59ade502-7af3-4e1d-b883-7a9e2f25f753" providerId="ADAL" clId="{B27C2AB0-6E6F-4507-9BBA-84CD93A8B44E}" dt="2023-08-05T07:22:34.442" v="271" actId="2696"/>
          <pc:sldLayoutMkLst>
            <pc:docMk/>
            <pc:sldMasterMk cId="2905430414" sldId="2147483721"/>
            <pc:sldLayoutMk cId="1126193741" sldId="2147483790"/>
          </pc:sldLayoutMkLst>
        </pc:sldLayoutChg>
        <pc:sldLayoutChg chg="del">
          <pc:chgData name="Minh Tran" userId="59ade502-7af3-4e1d-b883-7a9e2f25f753" providerId="ADAL" clId="{B27C2AB0-6E6F-4507-9BBA-84CD93A8B44E}" dt="2023-08-05T07:22:34.007" v="270" actId="2696"/>
          <pc:sldLayoutMkLst>
            <pc:docMk/>
            <pc:sldMasterMk cId="2905430414" sldId="2147483721"/>
            <pc:sldLayoutMk cId="2492410164" sldId="2147483791"/>
          </pc:sldLayoutMkLst>
        </pc:sldLayoutChg>
        <pc:sldLayoutChg chg="del">
          <pc:chgData name="Minh Tran" userId="59ade502-7af3-4e1d-b883-7a9e2f25f753" providerId="ADAL" clId="{B27C2AB0-6E6F-4507-9BBA-84CD93A8B44E}" dt="2023-08-05T07:22:33.587" v="269" actId="2696"/>
          <pc:sldLayoutMkLst>
            <pc:docMk/>
            <pc:sldMasterMk cId="2905430414" sldId="2147483721"/>
            <pc:sldLayoutMk cId="442862634" sldId="2147483792"/>
          </pc:sldLayoutMkLst>
        </pc:sldLayoutChg>
        <pc:sldLayoutChg chg="del">
          <pc:chgData name="Minh Tran" userId="59ade502-7af3-4e1d-b883-7a9e2f25f753" providerId="ADAL" clId="{B27C2AB0-6E6F-4507-9BBA-84CD93A8B44E}" dt="2023-08-05T07:22:33.212" v="268" actId="2696"/>
          <pc:sldLayoutMkLst>
            <pc:docMk/>
            <pc:sldMasterMk cId="2905430414" sldId="2147483721"/>
            <pc:sldLayoutMk cId="697353330" sldId="2147483793"/>
          </pc:sldLayoutMkLst>
        </pc:sldLayoutChg>
        <pc:sldLayoutChg chg="del">
          <pc:chgData name="Minh Tran" userId="59ade502-7af3-4e1d-b883-7a9e2f25f753" providerId="ADAL" clId="{B27C2AB0-6E6F-4507-9BBA-84CD93A8B44E}" dt="2023-08-05T07:22:32.814" v="267" actId="2696"/>
          <pc:sldLayoutMkLst>
            <pc:docMk/>
            <pc:sldMasterMk cId="2905430414" sldId="2147483721"/>
            <pc:sldLayoutMk cId="2785207844" sldId="2147483794"/>
          </pc:sldLayoutMkLst>
        </pc:sldLayoutChg>
        <pc:sldLayoutChg chg="del">
          <pc:chgData name="Minh Tran" userId="59ade502-7af3-4e1d-b883-7a9e2f25f753" providerId="ADAL" clId="{B27C2AB0-6E6F-4507-9BBA-84CD93A8B44E}" dt="2023-08-05T07:22:32.438" v="266" actId="2696"/>
          <pc:sldLayoutMkLst>
            <pc:docMk/>
            <pc:sldMasterMk cId="2905430414" sldId="2147483721"/>
            <pc:sldLayoutMk cId="785453801" sldId="2147483795"/>
          </pc:sldLayoutMkLst>
        </pc:sldLayoutChg>
        <pc:sldLayoutChg chg="del">
          <pc:chgData name="Minh Tran" userId="59ade502-7af3-4e1d-b883-7a9e2f25f753" providerId="ADAL" clId="{B27C2AB0-6E6F-4507-9BBA-84CD93A8B44E}" dt="2023-08-05T07:22:31.978" v="265" actId="2696"/>
          <pc:sldLayoutMkLst>
            <pc:docMk/>
            <pc:sldMasterMk cId="2905430414" sldId="2147483721"/>
            <pc:sldLayoutMk cId="2408914172" sldId="2147483796"/>
          </pc:sldLayoutMkLst>
        </pc:sldLayoutChg>
        <pc:sldLayoutChg chg="del">
          <pc:chgData name="Minh Tran" userId="59ade502-7af3-4e1d-b883-7a9e2f25f753" providerId="ADAL" clId="{B27C2AB0-6E6F-4507-9BBA-84CD93A8B44E}" dt="2023-08-05T07:22:31.572" v="264" actId="2696"/>
          <pc:sldLayoutMkLst>
            <pc:docMk/>
            <pc:sldMasterMk cId="2905430414" sldId="2147483721"/>
            <pc:sldLayoutMk cId="4162908517" sldId="2147483797"/>
          </pc:sldLayoutMkLst>
        </pc:sldLayoutChg>
        <pc:sldLayoutChg chg="del">
          <pc:chgData name="Minh Tran" userId="59ade502-7af3-4e1d-b883-7a9e2f25f753" providerId="ADAL" clId="{B27C2AB0-6E6F-4507-9BBA-84CD93A8B44E}" dt="2023-08-05T07:22:30.269" v="262" actId="2696"/>
          <pc:sldLayoutMkLst>
            <pc:docMk/>
            <pc:sldMasterMk cId="2905430414" sldId="2147483721"/>
            <pc:sldLayoutMk cId="4024033008" sldId="2147483798"/>
          </pc:sldLayoutMkLst>
        </pc:sldLayoutChg>
        <pc:sldLayoutChg chg="del">
          <pc:chgData name="Minh Tran" userId="59ade502-7af3-4e1d-b883-7a9e2f25f753" providerId="ADAL" clId="{B27C2AB0-6E6F-4507-9BBA-84CD93A8B44E}" dt="2023-08-05T07:22:28.390" v="261" actId="2696"/>
          <pc:sldLayoutMkLst>
            <pc:docMk/>
            <pc:sldMasterMk cId="2905430414" sldId="2147483721"/>
            <pc:sldLayoutMk cId="3380903601" sldId="2147483799"/>
          </pc:sldLayoutMkLst>
        </pc:sldLayoutChg>
        <pc:sldLayoutChg chg="del">
          <pc:chgData name="Minh Tran" userId="59ade502-7af3-4e1d-b883-7a9e2f25f753" providerId="ADAL" clId="{B27C2AB0-6E6F-4507-9BBA-84CD93A8B44E}" dt="2023-08-05T07:22:30.927" v="263" actId="2696"/>
          <pc:sldLayoutMkLst>
            <pc:docMk/>
            <pc:sldMasterMk cId="2905430414" sldId="2147483721"/>
            <pc:sldLayoutMk cId="4275721566" sldId="2147483800"/>
          </pc:sldLayoutMkLst>
        </pc:sldLayoutChg>
        <pc:sldLayoutChg chg="del">
          <pc:chgData name="Minh Tran" userId="59ade502-7af3-4e1d-b883-7a9e2f25f753" providerId="ADAL" clId="{B27C2AB0-6E6F-4507-9BBA-84CD93A8B44E}" dt="2023-08-15T08:24:59.559" v="3254" actId="47"/>
          <pc:sldLayoutMkLst>
            <pc:docMk/>
            <pc:sldMasterMk cId="2905430414" sldId="2147483721"/>
            <pc:sldLayoutMk cId="1218040725" sldId="2147483802"/>
          </pc:sldLayoutMkLst>
        </pc:sldLayoutChg>
      </pc:sldMasterChg>
      <pc:sldMasterChg chg="delSldLayout">
        <pc:chgData name="Minh Tran" userId="59ade502-7af3-4e1d-b883-7a9e2f25f753" providerId="ADAL" clId="{B27C2AB0-6E6F-4507-9BBA-84CD93A8B44E}" dt="2023-08-05T07:21:44.219" v="248" actId="2696"/>
        <pc:sldMasterMkLst>
          <pc:docMk/>
          <pc:sldMasterMk cId="4281724452" sldId="2147483761"/>
        </pc:sldMasterMkLst>
        <pc:sldLayoutChg chg="del">
          <pc:chgData name="Minh Tran" userId="59ade502-7af3-4e1d-b883-7a9e2f25f753" providerId="ADAL" clId="{B27C2AB0-6E6F-4507-9BBA-84CD93A8B44E}" dt="2023-08-05T07:21:44.018" v="242" actId="2696"/>
          <pc:sldLayoutMkLst>
            <pc:docMk/>
            <pc:sldMasterMk cId="4281724452" sldId="2147483761"/>
            <pc:sldLayoutMk cId="1380981899" sldId="2147483762"/>
          </pc:sldLayoutMkLst>
        </pc:sldLayoutChg>
        <pc:sldLayoutChg chg="del">
          <pc:chgData name="Minh Tran" userId="59ade502-7af3-4e1d-b883-7a9e2f25f753" providerId="ADAL" clId="{B27C2AB0-6E6F-4507-9BBA-84CD93A8B44E}" dt="2023-08-05T07:21:44.043" v="243" actId="2696"/>
          <pc:sldLayoutMkLst>
            <pc:docMk/>
            <pc:sldMasterMk cId="4281724452" sldId="2147483761"/>
            <pc:sldLayoutMk cId="3691120131" sldId="2147483763"/>
          </pc:sldLayoutMkLst>
        </pc:sldLayoutChg>
        <pc:sldLayoutChg chg="del">
          <pc:chgData name="Minh Tran" userId="59ade502-7af3-4e1d-b883-7a9e2f25f753" providerId="ADAL" clId="{B27C2AB0-6E6F-4507-9BBA-84CD93A8B44E}" dt="2023-08-05T07:21:44.071" v="244" actId="2696"/>
          <pc:sldLayoutMkLst>
            <pc:docMk/>
            <pc:sldMasterMk cId="4281724452" sldId="2147483761"/>
            <pc:sldLayoutMk cId="3158077573" sldId="2147483764"/>
          </pc:sldLayoutMkLst>
        </pc:sldLayoutChg>
        <pc:sldLayoutChg chg="del">
          <pc:chgData name="Minh Tran" userId="59ade502-7af3-4e1d-b883-7a9e2f25f753" providerId="ADAL" clId="{B27C2AB0-6E6F-4507-9BBA-84CD93A8B44E}" dt="2023-08-05T07:21:44.099" v="245" actId="2696"/>
          <pc:sldLayoutMkLst>
            <pc:docMk/>
            <pc:sldMasterMk cId="4281724452" sldId="2147483761"/>
            <pc:sldLayoutMk cId="797375392" sldId="2147483765"/>
          </pc:sldLayoutMkLst>
        </pc:sldLayoutChg>
        <pc:sldLayoutChg chg="del">
          <pc:chgData name="Minh Tran" userId="59ade502-7af3-4e1d-b883-7a9e2f25f753" providerId="ADAL" clId="{B27C2AB0-6E6F-4507-9BBA-84CD93A8B44E}" dt="2023-08-05T07:21:44.125" v="246" actId="2696"/>
          <pc:sldLayoutMkLst>
            <pc:docMk/>
            <pc:sldMasterMk cId="4281724452" sldId="2147483761"/>
            <pc:sldLayoutMk cId="2866421597" sldId="2147483766"/>
          </pc:sldLayoutMkLst>
        </pc:sldLayoutChg>
        <pc:sldLayoutChg chg="del">
          <pc:chgData name="Minh Tran" userId="59ade502-7af3-4e1d-b883-7a9e2f25f753" providerId="ADAL" clId="{B27C2AB0-6E6F-4507-9BBA-84CD93A8B44E}" dt="2023-08-05T07:21:44.159" v="247" actId="2696"/>
          <pc:sldLayoutMkLst>
            <pc:docMk/>
            <pc:sldMasterMk cId="4281724452" sldId="2147483761"/>
            <pc:sldLayoutMk cId="2932499714" sldId="2147483767"/>
          </pc:sldLayoutMkLst>
        </pc:sldLayoutChg>
        <pc:sldLayoutChg chg="del">
          <pc:chgData name="Minh Tran" userId="59ade502-7af3-4e1d-b883-7a9e2f25f753" providerId="ADAL" clId="{B27C2AB0-6E6F-4507-9BBA-84CD93A8B44E}" dt="2023-08-05T07:21:44.219" v="248" actId="2696"/>
          <pc:sldLayoutMkLst>
            <pc:docMk/>
            <pc:sldMasterMk cId="4281724452" sldId="2147483761"/>
            <pc:sldLayoutMk cId="2687337373" sldId="2147483768"/>
          </pc:sldLayoutMkLst>
        </pc:sldLayoutChg>
      </pc:sldMasterChg>
      <pc:sldMasterChg chg="add del addSldLayout delSldLayout">
        <pc:chgData name="Minh Tran" userId="59ade502-7af3-4e1d-b883-7a9e2f25f753" providerId="ADAL" clId="{B27C2AB0-6E6F-4507-9BBA-84CD93A8B44E}" dt="2023-08-15T03:26:26.084" v="3217" actId="47"/>
        <pc:sldMasterMkLst>
          <pc:docMk/>
          <pc:sldMasterMk cId="2593270558" sldId="2147483803"/>
        </pc:sldMasterMkLst>
        <pc:sldLayoutChg chg="add del">
          <pc:chgData name="Minh Tran" userId="59ade502-7af3-4e1d-b883-7a9e2f25f753" providerId="ADAL" clId="{B27C2AB0-6E6F-4507-9BBA-84CD93A8B44E}" dt="2023-08-15T03:26:26.084" v="3217" actId="47"/>
          <pc:sldLayoutMkLst>
            <pc:docMk/>
            <pc:sldMasterMk cId="2593270558" sldId="2147483803"/>
            <pc:sldLayoutMk cId="4173778312" sldId="2147483804"/>
          </pc:sldLayoutMkLst>
        </pc:sldLayoutChg>
        <pc:sldLayoutChg chg="add del">
          <pc:chgData name="Minh Tran" userId="59ade502-7af3-4e1d-b883-7a9e2f25f753" providerId="ADAL" clId="{B27C2AB0-6E6F-4507-9BBA-84CD93A8B44E}" dt="2023-08-15T03:26:26.084" v="3217" actId="47"/>
          <pc:sldLayoutMkLst>
            <pc:docMk/>
            <pc:sldMasterMk cId="2593270558" sldId="2147483803"/>
            <pc:sldLayoutMk cId="1276688349" sldId="2147483805"/>
          </pc:sldLayoutMkLst>
        </pc:sldLayoutChg>
        <pc:sldLayoutChg chg="add del">
          <pc:chgData name="Minh Tran" userId="59ade502-7af3-4e1d-b883-7a9e2f25f753" providerId="ADAL" clId="{B27C2AB0-6E6F-4507-9BBA-84CD93A8B44E}" dt="2023-08-15T03:26:26.084" v="3217" actId="47"/>
          <pc:sldLayoutMkLst>
            <pc:docMk/>
            <pc:sldMasterMk cId="2593270558" sldId="2147483803"/>
            <pc:sldLayoutMk cId="570357099" sldId="2147483806"/>
          </pc:sldLayoutMkLst>
        </pc:sldLayoutChg>
        <pc:sldLayoutChg chg="add del">
          <pc:chgData name="Minh Tran" userId="59ade502-7af3-4e1d-b883-7a9e2f25f753" providerId="ADAL" clId="{B27C2AB0-6E6F-4507-9BBA-84CD93A8B44E}" dt="2023-08-15T03:26:26.084" v="3217" actId="47"/>
          <pc:sldLayoutMkLst>
            <pc:docMk/>
            <pc:sldMasterMk cId="2593270558" sldId="2147483803"/>
            <pc:sldLayoutMk cId="1974826839" sldId="2147483807"/>
          </pc:sldLayoutMkLst>
        </pc:sldLayoutChg>
        <pc:sldLayoutChg chg="add del">
          <pc:chgData name="Minh Tran" userId="59ade502-7af3-4e1d-b883-7a9e2f25f753" providerId="ADAL" clId="{B27C2AB0-6E6F-4507-9BBA-84CD93A8B44E}" dt="2023-08-15T03:26:26.084" v="3217" actId="47"/>
          <pc:sldLayoutMkLst>
            <pc:docMk/>
            <pc:sldMasterMk cId="2593270558" sldId="2147483803"/>
            <pc:sldLayoutMk cId="3204439824" sldId="2147483808"/>
          </pc:sldLayoutMkLst>
        </pc:sldLayoutChg>
        <pc:sldLayoutChg chg="add del">
          <pc:chgData name="Minh Tran" userId="59ade502-7af3-4e1d-b883-7a9e2f25f753" providerId="ADAL" clId="{B27C2AB0-6E6F-4507-9BBA-84CD93A8B44E}" dt="2023-08-15T03:26:26.084" v="3217" actId="47"/>
          <pc:sldLayoutMkLst>
            <pc:docMk/>
            <pc:sldMasterMk cId="2593270558" sldId="2147483803"/>
            <pc:sldLayoutMk cId="1177107867" sldId="2147483809"/>
          </pc:sldLayoutMkLst>
        </pc:sldLayoutChg>
        <pc:sldLayoutChg chg="add del">
          <pc:chgData name="Minh Tran" userId="59ade502-7af3-4e1d-b883-7a9e2f25f753" providerId="ADAL" clId="{B27C2AB0-6E6F-4507-9BBA-84CD93A8B44E}" dt="2023-08-15T03:26:26.084" v="3217" actId="47"/>
          <pc:sldLayoutMkLst>
            <pc:docMk/>
            <pc:sldMasterMk cId="2593270558" sldId="2147483803"/>
            <pc:sldLayoutMk cId="1079960520" sldId="2147483810"/>
          </pc:sldLayoutMkLst>
        </pc:sldLayoutChg>
        <pc:sldLayoutChg chg="add del">
          <pc:chgData name="Minh Tran" userId="59ade502-7af3-4e1d-b883-7a9e2f25f753" providerId="ADAL" clId="{B27C2AB0-6E6F-4507-9BBA-84CD93A8B44E}" dt="2023-08-15T03:26:26.084" v="3217" actId="47"/>
          <pc:sldLayoutMkLst>
            <pc:docMk/>
            <pc:sldMasterMk cId="2593270558" sldId="2147483803"/>
            <pc:sldLayoutMk cId="1368498780" sldId="2147483811"/>
          </pc:sldLayoutMkLst>
        </pc:sldLayoutChg>
        <pc:sldLayoutChg chg="add del">
          <pc:chgData name="Minh Tran" userId="59ade502-7af3-4e1d-b883-7a9e2f25f753" providerId="ADAL" clId="{B27C2AB0-6E6F-4507-9BBA-84CD93A8B44E}" dt="2023-08-15T03:26:26.084" v="3217" actId="47"/>
          <pc:sldLayoutMkLst>
            <pc:docMk/>
            <pc:sldMasterMk cId="2593270558" sldId="2147483803"/>
            <pc:sldLayoutMk cId="1955048226" sldId="2147483812"/>
          </pc:sldLayoutMkLst>
        </pc:sldLayoutChg>
        <pc:sldLayoutChg chg="add del">
          <pc:chgData name="Minh Tran" userId="59ade502-7af3-4e1d-b883-7a9e2f25f753" providerId="ADAL" clId="{B27C2AB0-6E6F-4507-9BBA-84CD93A8B44E}" dt="2023-08-15T03:26:26.084" v="3217" actId="47"/>
          <pc:sldLayoutMkLst>
            <pc:docMk/>
            <pc:sldMasterMk cId="2593270558" sldId="2147483803"/>
            <pc:sldLayoutMk cId="2305917491" sldId="2147483813"/>
          </pc:sldLayoutMkLst>
        </pc:sldLayoutChg>
        <pc:sldLayoutChg chg="add del">
          <pc:chgData name="Minh Tran" userId="59ade502-7af3-4e1d-b883-7a9e2f25f753" providerId="ADAL" clId="{B27C2AB0-6E6F-4507-9BBA-84CD93A8B44E}" dt="2023-08-15T03:26:26.084" v="3217" actId="47"/>
          <pc:sldLayoutMkLst>
            <pc:docMk/>
            <pc:sldMasterMk cId="2593270558" sldId="2147483803"/>
            <pc:sldLayoutMk cId="4259547641" sldId="2147483814"/>
          </pc:sldLayoutMkLst>
        </pc:sldLayoutChg>
        <pc:sldLayoutChg chg="add del">
          <pc:chgData name="Minh Tran" userId="59ade502-7af3-4e1d-b883-7a9e2f25f753" providerId="ADAL" clId="{B27C2AB0-6E6F-4507-9BBA-84CD93A8B44E}" dt="2023-08-15T03:26:26.084" v="3217" actId="47"/>
          <pc:sldLayoutMkLst>
            <pc:docMk/>
            <pc:sldMasterMk cId="2593270558" sldId="2147483803"/>
            <pc:sldLayoutMk cId="3288336458" sldId="2147483815"/>
          </pc:sldLayoutMkLst>
        </pc:sldLayoutChg>
        <pc:sldLayoutChg chg="add del">
          <pc:chgData name="Minh Tran" userId="59ade502-7af3-4e1d-b883-7a9e2f25f753" providerId="ADAL" clId="{B27C2AB0-6E6F-4507-9BBA-84CD93A8B44E}" dt="2023-08-15T03:26:26.084" v="3217" actId="47"/>
          <pc:sldLayoutMkLst>
            <pc:docMk/>
            <pc:sldMasterMk cId="2593270558" sldId="2147483803"/>
            <pc:sldLayoutMk cId="2232597728" sldId="2147483816"/>
          </pc:sldLayoutMkLst>
        </pc:sldLayoutChg>
        <pc:sldLayoutChg chg="add del">
          <pc:chgData name="Minh Tran" userId="59ade502-7af3-4e1d-b883-7a9e2f25f753" providerId="ADAL" clId="{B27C2AB0-6E6F-4507-9BBA-84CD93A8B44E}" dt="2023-08-15T03:26:26.084" v="3217" actId="47"/>
          <pc:sldLayoutMkLst>
            <pc:docMk/>
            <pc:sldMasterMk cId="2593270558" sldId="2147483803"/>
            <pc:sldLayoutMk cId="1923911457" sldId="2147483817"/>
          </pc:sldLayoutMkLst>
        </pc:sldLayoutChg>
        <pc:sldLayoutChg chg="add del">
          <pc:chgData name="Minh Tran" userId="59ade502-7af3-4e1d-b883-7a9e2f25f753" providerId="ADAL" clId="{B27C2AB0-6E6F-4507-9BBA-84CD93A8B44E}" dt="2023-08-15T03:26:26.084" v="3217" actId="47"/>
          <pc:sldLayoutMkLst>
            <pc:docMk/>
            <pc:sldMasterMk cId="2593270558" sldId="2147483803"/>
            <pc:sldLayoutMk cId="3616574690" sldId="2147483818"/>
          </pc:sldLayoutMkLst>
        </pc:sldLayoutChg>
        <pc:sldLayoutChg chg="add del">
          <pc:chgData name="Minh Tran" userId="59ade502-7af3-4e1d-b883-7a9e2f25f753" providerId="ADAL" clId="{B27C2AB0-6E6F-4507-9BBA-84CD93A8B44E}" dt="2023-08-15T03:26:26.084" v="3217" actId="47"/>
          <pc:sldLayoutMkLst>
            <pc:docMk/>
            <pc:sldMasterMk cId="2593270558" sldId="2147483803"/>
            <pc:sldLayoutMk cId="88813862" sldId="2147483819"/>
          </pc:sldLayoutMkLst>
        </pc:sldLayoutChg>
        <pc:sldLayoutChg chg="add del">
          <pc:chgData name="Minh Tran" userId="59ade502-7af3-4e1d-b883-7a9e2f25f753" providerId="ADAL" clId="{B27C2AB0-6E6F-4507-9BBA-84CD93A8B44E}" dt="2023-08-15T03:26:26.084" v="3217" actId="47"/>
          <pc:sldLayoutMkLst>
            <pc:docMk/>
            <pc:sldMasterMk cId="2593270558" sldId="2147483803"/>
            <pc:sldLayoutMk cId="2360795056" sldId="2147483820"/>
          </pc:sldLayoutMkLst>
        </pc:sldLayoutChg>
        <pc:sldLayoutChg chg="add del">
          <pc:chgData name="Minh Tran" userId="59ade502-7af3-4e1d-b883-7a9e2f25f753" providerId="ADAL" clId="{B27C2AB0-6E6F-4507-9BBA-84CD93A8B44E}" dt="2023-08-15T03:26:26.084" v="3217" actId="47"/>
          <pc:sldLayoutMkLst>
            <pc:docMk/>
            <pc:sldMasterMk cId="2593270558" sldId="2147483803"/>
            <pc:sldLayoutMk cId="1101332712" sldId="2147483821"/>
          </pc:sldLayoutMkLst>
        </pc:sldLayoutChg>
        <pc:sldLayoutChg chg="add del">
          <pc:chgData name="Minh Tran" userId="59ade502-7af3-4e1d-b883-7a9e2f25f753" providerId="ADAL" clId="{B27C2AB0-6E6F-4507-9BBA-84CD93A8B44E}" dt="2023-08-15T03:26:26.084" v="3217" actId="47"/>
          <pc:sldLayoutMkLst>
            <pc:docMk/>
            <pc:sldMasterMk cId="2593270558" sldId="2147483803"/>
            <pc:sldLayoutMk cId="2254608649" sldId="2147483822"/>
          </pc:sldLayoutMkLst>
        </pc:sldLayoutChg>
        <pc:sldLayoutChg chg="add del">
          <pc:chgData name="Minh Tran" userId="59ade502-7af3-4e1d-b883-7a9e2f25f753" providerId="ADAL" clId="{B27C2AB0-6E6F-4507-9BBA-84CD93A8B44E}" dt="2023-08-15T03:26:26.084" v="3217" actId="47"/>
          <pc:sldLayoutMkLst>
            <pc:docMk/>
            <pc:sldMasterMk cId="2593270558" sldId="2147483803"/>
            <pc:sldLayoutMk cId="4060518651" sldId="2147483823"/>
          </pc:sldLayoutMkLst>
        </pc:sldLayoutChg>
        <pc:sldLayoutChg chg="add del">
          <pc:chgData name="Minh Tran" userId="59ade502-7af3-4e1d-b883-7a9e2f25f753" providerId="ADAL" clId="{B27C2AB0-6E6F-4507-9BBA-84CD93A8B44E}" dt="2023-08-15T03:26:26.084" v="3217" actId="47"/>
          <pc:sldLayoutMkLst>
            <pc:docMk/>
            <pc:sldMasterMk cId="2593270558" sldId="2147483803"/>
            <pc:sldLayoutMk cId="3900953990" sldId="2147483824"/>
          </pc:sldLayoutMkLst>
        </pc:sldLayoutChg>
        <pc:sldLayoutChg chg="add del">
          <pc:chgData name="Minh Tran" userId="59ade502-7af3-4e1d-b883-7a9e2f25f753" providerId="ADAL" clId="{B27C2AB0-6E6F-4507-9BBA-84CD93A8B44E}" dt="2023-08-15T03:26:26.084" v="3217" actId="47"/>
          <pc:sldLayoutMkLst>
            <pc:docMk/>
            <pc:sldMasterMk cId="2593270558" sldId="2147483803"/>
            <pc:sldLayoutMk cId="2182005083" sldId="2147483825"/>
          </pc:sldLayoutMkLst>
        </pc:sldLayoutChg>
        <pc:sldLayoutChg chg="add del">
          <pc:chgData name="Minh Tran" userId="59ade502-7af3-4e1d-b883-7a9e2f25f753" providerId="ADAL" clId="{B27C2AB0-6E6F-4507-9BBA-84CD93A8B44E}" dt="2023-08-15T03:26:26.084" v="3217" actId="47"/>
          <pc:sldLayoutMkLst>
            <pc:docMk/>
            <pc:sldMasterMk cId="2593270558" sldId="2147483803"/>
            <pc:sldLayoutMk cId="3255060964" sldId="2147483826"/>
          </pc:sldLayoutMkLst>
        </pc:sldLayoutChg>
        <pc:sldLayoutChg chg="add del">
          <pc:chgData name="Minh Tran" userId="59ade502-7af3-4e1d-b883-7a9e2f25f753" providerId="ADAL" clId="{B27C2AB0-6E6F-4507-9BBA-84CD93A8B44E}" dt="2023-08-15T03:26:26.084" v="3217" actId="47"/>
          <pc:sldLayoutMkLst>
            <pc:docMk/>
            <pc:sldMasterMk cId="2593270558" sldId="2147483803"/>
            <pc:sldLayoutMk cId="1232565839" sldId="2147483827"/>
          </pc:sldLayoutMkLst>
        </pc:sldLayoutChg>
        <pc:sldLayoutChg chg="add del">
          <pc:chgData name="Minh Tran" userId="59ade502-7af3-4e1d-b883-7a9e2f25f753" providerId="ADAL" clId="{B27C2AB0-6E6F-4507-9BBA-84CD93A8B44E}" dt="2023-08-15T03:26:26.084" v="3217" actId="47"/>
          <pc:sldLayoutMkLst>
            <pc:docMk/>
            <pc:sldMasterMk cId="2593270558" sldId="2147483803"/>
            <pc:sldLayoutMk cId="2548629923" sldId="2147483828"/>
          </pc:sldLayoutMkLst>
        </pc:sldLayoutChg>
        <pc:sldLayoutChg chg="add del">
          <pc:chgData name="Minh Tran" userId="59ade502-7af3-4e1d-b883-7a9e2f25f753" providerId="ADAL" clId="{B27C2AB0-6E6F-4507-9BBA-84CD93A8B44E}" dt="2023-08-15T03:26:26.084" v="3217" actId="47"/>
          <pc:sldLayoutMkLst>
            <pc:docMk/>
            <pc:sldMasterMk cId="2593270558" sldId="2147483803"/>
            <pc:sldLayoutMk cId="2823983640" sldId="2147483829"/>
          </pc:sldLayoutMkLst>
        </pc:sldLayoutChg>
        <pc:sldLayoutChg chg="add del">
          <pc:chgData name="Minh Tran" userId="59ade502-7af3-4e1d-b883-7a9e2f25f753" providerId="ADAL" clId="{B27C2AB0-6E6F-4507-9BBA-84CD93A8B44E}" dt="2023-08-15T03:26:26.084" v="3217" actId="47"/>
          <pc:sldLayoutMkLst>
            <pc:docMk/>
            <pc:sldMasterMk cId="2593270558" sldId="2147483803"/>
            <pc:sldLayoutMk cId="605029906" sldId="2147483830"/>
          </pc:sldLayoutMkLst>
        </pc:sldLayoutChg>
        <pc:sldLayoutChg chg="add del">
          <pc:chgData name="Minh Tran" userId="59ade502-7af3-4e1d-b883-7a9e2f25f753" providerId="ADAL" clId="{B27C2AB0-6E6F-4507-9BBA-84CD93A8B44E}" dt="2023-08-15T03:26:26.084" v="3217" actId="47"/>
          <pc:sldLayoutMkLst>
            <pc:docMk/>
            <pc:sldMasterMk cId="2593270558" sldId="2147483803"/>
            <pc:sldLayoutMk cId="1994006660" sldId="2147483831"/>
          </pc:sldLayoutMkLst>
        </pc:sldLayoutChg>
        <pc:sldLayoutChg chg="add del">
          <pc:chgData name="Minh Tran" userId="59ade502-7af3-4e1d-b883-7a9e2f25f753" providerId="ADAL" clId="{B27C2AB0-6E6F-4507-9BBA-84CD93A8B44E}" dt="2023-08-15T03:26:26.084" v="3217" actId="47"/>
          <pc:sldLayoutMkLst>
            <pc:docMk/>
            <pc:sldMasterMk cId="2593270558" sldId="2147483803"/>
            <pc:sldLayoutMk cId="1541248213" sldId="2147483832"/>
          </pc:sldLayoutMkLst>
        </pc:sldLayoutChg>
        <pc:sldLayoutChg chg="add del">
          <pc:chgData name="Minh Tran" userId="59ade502-7af3-4e1d-b883-7a9e2f25f753" providerId="ADAL" clId="{B27C2AB0-6E6F-4507-9BBA-84CD93A8B44E}" dt="2023-08-15T03:26:26.084" v="3217" actId="47"/>
          <pc:sldLayoutMkLst>
            <pc:docMk/>
            <pc:sldMasterMk cId="2593270558" sldId="2147483803"/>
            <pc:sldLayoutMk cId="3865721254" sldId="2147483833"/>
          </pc:sldLayoutMkLst>
        </pc:sldLayoutChg>
        <pc:sldLayoutChg chg="add del">
          <pc:chgData name="Minh Tran" userId="59ade502-7af3-4e1d-b883-7a9e2f25f753" providerId="ADAL" clId="{B27C2AB0-6E6F-4507-9BBA-84CD93A8B44E}" dt="2023-08-15T03:26:26.084" v="3217" actId="47"/>
          <pc:sldLayoutMkLst>
            <pc:docMk/>
            <pc:sldMasterMk cId="2593270558" sldId="2147483803"/>
            <pc:sldLayoutMk cId="3089663141" sldId="2147483834"/>
          </pc:sldLayoutMkLst>
        </pc:sldLayoutChg>
        <pc:sldLayoutChg chg="add del">
          <pc:chgData name="Minh Tran" userId="59ade502-7af3-4e1d-b883-7a9e2f25f753" providerId="ADAL" clId="{B27C2AB0-6E6F-4507-9BBA-84CD93A8B44E}" dt="2023-08-15T03:26:26.084" v="3217" actId="47"/>
          <pc:sldLayoutMkLst>
            <pc:docMk/>
            <pc:sldMasterMk cId="2593270558" sldId="2147483803"/>
            <pc:sldLayoutMk cId="1505717809" sldId="2147483835"/>
          </pc:sldLayoutMkLst>
        </pc:sldLayoutChg>
        <pc:sldLayoutChg chg="add del">
          <pc:chgData name="Minh Tran" userId="59ade502-7af3-4e1d-b883-7a9e2f25f753" providerId="ADAL" clId="{B27C2AB0-6E6F-4507-9BBA-84CD93A8B44E}" dt="2023-08-15T03:26:26.084" v="3217" actId="47"/>
          <pc:sldLayoutMkLst>
            <pc:docMk/>
            <pc:sldMasterMk cId="2593270558" sldId="2147483803"/>
            <pc:sldLayoutMk cId="3231937240" sldId="2147483836"/>
          </pc:sldLayoutMkLst>
        </pc:sldLayoutChg>
        <pc:sldLayoutChg chg="add del">
          <pc:chgData name="Minh Tran" userId="59ade502-7af3-4e1d-b883-7a9e2f25f753" providerId="ADAL" clId="{B27C2AB0-6E6F-4507-9BBA-84CD93A8B44E}" dt="2023-08-15T03:26:26.084" v="3217" actId="47"/>
          <pc:sldLayoutMkLst>
            <pc:docMk/>
            <pc:sldMasterMk cId="2593270558" sldId="2147483803"/>
            <pc:sldLayoutMk cId="2160086898" sldId="2147483837"/>
          </pc:sldLayoutMkLst>
        </pc:sldLayoutChg>
        <pc:sldLayoutChg chg="add del">
          <pc:chgData name="Minh Tran" userId="59ade502-7af3-4e1d-b883-7a9e2f25f753" providerId="ADAL" clId="{B27C2AB0-6E6F-4507-9BBA-84CD93A8B44E}" dt="2023-08-15T03:26:26.084" v="3217" actId="47"/>
          <pc:sldLayoutMkLst>
            <pc:docMk/>
            <pc:sldMasterMk cId="2593270558" sldId="2147483803"/>
            <pc:sldLayoutMk cId="1172955802" sldId="2147483838"/>
          </pc:sldLayoutMkLst>
        </pc:sldLayoutChg>
        <pc:sldLayoutChg chg="add del">
          <pc:chgData name="Minh Tran" userId="59ade502-7af3-4e1d-b883-7a9e2f25f753" providerId="ADAL" clId="{B27C2AB0-6E6F-4507-9BBA-84CD93A8B44E}" dt="2023-08-15T03:26:26.084" v="3217" actId="47"/>
          <pc:sldLayoutMkLst>
            <pc:docMk/>
            <pc:sldMasterMk cId="2593270558" sldId="2147483803"/>
            <pc:sldLayoutMk cId="1076492707" sldId="2147483839"/>
          </pc:sldLayoutMkLst>
        </pc:sldLayoutChg>
        <pc:sldLayoutChg chg="add del">
          <pc:chgData name="Minh Tran" userId="59ade502-7af3-4e1d-b883-7a9e2f25f753" providerId="ADAL" clId="{B27C2AB0-6E6F-4507-9BBA-84CD93A8B44E}" dt="2023-08-15T03:26:26.084" v="3217" actId="47"/>
          <pc:sldLayoutMkLst>
            <pc:docMk/>
            <pc:sldMasterMk cId="2593270558" sldId="2147483803"/>
            <pc:sldLayoutMk cId="3449930512" sldId="2147483840"/>
          </pc:sldLayoutMkLst>
        </pc:sldLayoutChg>
        <pc:sldLayoutChg chg="add del">
          <pc:chgData name="Minh Tran" userId="59ade502-7af3-4e1d-b883-7a9e2f25f753" providerId="ADAL" clId="{B27C2AB0-6E6F-4507-9BBA-84CD93A8B44E}" dt="2023-08-15T03:26:26.084" v="3217" actId="47"/>
          <pc:sldLayoutMkLst>
            <pc:docMk/>
            <pc:sldMasterMk cId="2593270558" sldId="2147483803"/>
            <pc:sldLayoutMk cId="1101193488" sldId="2147483841"/>
          </pc:sldLayoutMkLst>
        </pc:sldLayoutChg>
        <pc:sldLayoutChg chg="add del">
          <pc:chgData name="Minh Tran" userId="59ade502-7af3-4e1d-b883-7a9e2f25f753" providerId="ADAL" clId="{B27C2AB0-6E6F-4507-9BBA-84CD93A8B44E}" dt="2023-08-15T03:26:26.084" v="3217" actId="47"/>
          <pc:sldLayoutMkLst>
            <pc:docMk/>
            <pc:sldMasterMk cId="2593270558" sldId="2147483803"/>
            <pc:sldLayoutMk cId="593448036" sldId="2147483842"/>
          </pc:sldLayoutMkLst>
        </pc:sldLayoutChg>
        <pc:sldLayoutChg chg="add del">
          <pc:chgData name="Minh Tran" userId="59ade502-7af3-4e1d-b883-7a9e2f25f753" providerId="ADAL" clId="{B27C2AB0-6E6F-4507-9BBA-84CD93A8B44E}" dt="2023-08-15T03:26:26.084" v="3217" actId="47"/>
          <pc:sldLayoutMkLst>
            <pc:docMk/>
            <pc:sldMasterMk cId="2593270558" sldId="2147483803"/>
            <pc:sldLayoutMk cId="187286359" sldId="2147483843"/>
          </pc:sldLayoutMkLst>
        </pc:sldLayoutChg>
      </pc:sldMaster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rgbClr val="C00000"/>
                </a:solidFill>
                <a:latin typeface="+mn-lt"/>
                <a:ea typeface="+mn-ea"/>
                <a:cs typeface="+mn-cs"/>
              </a:defRPr>
            </a:pPr>
            <a:r>
              <a:rPr lang="en-US" sz="1400" b="1" i="0" dirty="0">
                <a:solidFill>
                  <a:srgbClr val="C00000"/>
                </a:solidFill>
                <a:effectLst/>
              </a:rPr>
              <a:t>IaaS Public Cloud Services Revenues, 2021-2022 (Millions of U.S. Dollars)</a:t>
            </a:r>
            <a:endParaRPr lang="en-US" sz="1400" b="0" i="0" dirty="0">
              <a:solidFill>
                <a:srgbClr val="C00000"/>
              </a:solidFill>
              <a:effectLst/>
            </a:endParaRPr>
          </a:p>
        </c:rich>
      </c:tx>
      <c:overlay val="0"/>
      <c:spPr>
        <a:noFill/>
        <a:ln>
          <a:noFill/>
        </a:ln>
        <a:effectLst/>
      </c:spPr>
      <c:txPr>
        <a:bodyPr rot="0" spcFirstLastPara="1" vertOverflow="ellipsis" vert="horz" wrap="square" anchor="ctr" anchorCtr="1"/>
        <a:lstStyle/>
        <a:p>
          <a:pPr>
            <a:defRPr sz="1862" b="0" i="0" u="none" strike="noStrike" kern="1200" spc="0" baseline="0">
              <a:solidFill>
                <a:srgbClr val="C00000"/>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2021</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Amazon</c:v>
                </c:pt>
                <c:pt idx="1">
                  <c:v>Microsoft</c:v>
                </c:pt>
                <c:pt idx="2">
                  <c:v>Alibaba Group</c:v>
                </c:pt>
                <c:pt idx="3">
                  <c:v>Google</c:v>
                </c:pt>
                <c:pt idx="4">
                  <c:v>Huawei</c:v>
                </c:pt>
                <c:pt idx="5">
                  <c:v>Others</c:v>
                </c:pt>
              </c:strCache>
            </c:strRef>
          </c:cat>
          <c:val>
            <c:numRef>
              <c:f>Sheet1!$B$2:$B$7</c:f>
              <c:numCache>
                <c:formatCode>#,##0</c:formatCode>
                <c:ptCount val="6"/>
                <c:pt idx="0">
                  <c:v>35380</c:v>
                </c:pt>
                <c:pt idx="1">
                  <c:v>19153</c:v>
                </c:pt>
                <c:pt idx="2">
                  <c:v>9060</c:v>
                </c:pt>
                <c:pt idx="3">
                  <c:v>6433</c:v>
                </c:pt>
                <c:pt idx="4">
                  <c:v>4190</c:v>
                </c:pt>
                <c:pt idx="5">
                  <c:v>18565</c:v>
                </c:pt>
              </c:numCache>
            </c:numRef>
          </c:val>
          <c:extLst>
            <c:ext xmlns:c16="http://schemas.microsoft.com/office/drawing/2014/chart" uri="{C3380CC4-5D6E-409C-BE32-E72D297353CC}">
              <c16:uniqueId val="{00000000-6953-486A-95AB-47B3A4DC4557}"/>
            </c:ext>
          </c:extLst>
        </c:ser>
        <c:ser>
          <c:idx val="1"/>
          <c:order val="1"/>
          <c:tx>
            <c:strRef>
              <c:f>Sheet1!$C$1</c:f>
              <c:strCache>
                <c:ptCount val="1"/>
                <c:pt idx="0">
                  <c:v>2022</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bg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Amazon</c:v>
                </c:pt>
                <c:pt idx="1">
                  <c:v>Microsoft</c:v>
                </c:pt>
                <c:pt idx="2">
                  <c:v>Alibaba Group</c:v>
                </c:pt>
                <c:pt idx="3">
                  <c:v>Google</c:v>
                </c:pt>
                <c:pt idx="4">
                  <c:v>Huawei</c:v>
                </c:pt>
                <c:pt idx="5">
                  <c:v>Others</c:v>
                </c:pt>
              </c:strCache>
            </c:strRef>
          </c:cat>
          <c:val>
            <c:numRef>
              <c:f>Sheet1!$C$2:$C$7</c:f>
              <c:numCache>
                <c:formatCode>#,##0</c:formatCode>
                <c:ptCount val="6"/>
                <c:pt idx="0">
                  <c:v>48126</c:v>
                </c:pt>
                <c:pt idx="1">
                  <c:v>25858</c:v>
                </c:pt>
                <c:pt idx="2">
                  <c:v>9281</c:v>
                </c:pt>
                <c:pt idx="3">
                  <c:v>9072</c:v>
                </c:pt>
                <c:pt idx="4">
                  <c:v>5249</c:v>
                </c:pt>
                <c:pt idx="5">
                  <c:v>22746</c:v>
                </c:pt>
              </c:numCache>
            </c:numRef>
          </c:val>
          <c:extLst>
            <c:ext xmlns:c16="http://schemas.microsoft.com/office/drawing/2014/chart" uri="{C3380CC4-5D6E-409C-BE32-E72D297353CC}">
              <c16:uniqueId val="{00000001-6953-486A-95AB-47B3A4DC4557}"/>
            </c:ext>
          </c:extLst>
        </c:ser>
        <c:dLbls>
          <c:showLegendKey val="0"/>
          <c:showVal val="0"/>
          <c:showCatName val="0"/>
          <c:showSerName val="0"/>
          <c:showPercent val="0"/>
          <c:showBubbleSize val="0"/>
        </c:dLbls>
        <c:gapWidth val="219"/>
        <c:overlap val="-27"/>
        <c:axId val="357521232"/>
        <c:axId val="357522192"/>
      </c:barChart>
      <c:catAx>
        <c:axId val="35752123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crossAx val="357522192"/>
        <c:crosses val="autoZero"/>
        <c:auto val="1"/>
        <c:lblAlgn val="ctr"/>
        <c:lblOffset val="100"/>
        <c:noMultiLvlLbl val="0"/>
      </c:catAx>
      <c:valAx>
        <c:axId val="357522192"/>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crossAx val="357521232"/>
        <c:crosses val="autoZero"/>
        <c:crossBetween val="between"/>
      </c:valAx>
      <c:spPr>
        <a:noFill/>
        <a:ln>
          <a:noFill/>
        </a:ln>
        <a:effectLst/>
      </c:spPr>
    </c:plotArea>
    <c:legend>
      <c:legendPos val="b"/>
      <c:layout>
        <c:manualLayout>
          <c:xMode val="edge"/>
          <c:yMode val="edge"/>
          <c:x val="0.38620250670334511"/>
          <c:y val="0.93384065201139876"/>
          <c:w val="0.16609042881259758"/>
          <c:h val="6.6159300156951359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bg1"/>
      </a:solidFill>
    </a:ln>
    <a:effectLst/>
  </c:spPr>
  <c:txPr>
    <a:bodyPr/>
    <a:lstStyle/>
    <a:p>
      <a:pPr>
        <a:defRPr>
          <a:solidFill>
            <a:schemeClr val="bg1"/>
          </a:solidFill>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ln>
                  <a:noFill/>
                </a:ln>
                <a:solidFill>
                  <a:srgbClr val="C00000"/>
                </a:solidFill>
                <a:latin typeface="+mn-lt"/>
                <a:ea typeface="+mn-ea"/>
                <a:cs typeface="+mn-cs"/>
              </a:defRPr>
            </a:pPr>
            <a:r>
              <a:rPr lang="en-US" sz="1400" b="1" dirty="0">
                <a:ln>
                  <a:noFill/>
                </a:ln>
                <a:solidFill>
                  <a:srgbClr val="C00000"/>
                </a:solidFill>
              </a:rPr>
              <a:t>2021 Market Share (%)</a:t>
            </a:r>
          </a:p>
        </c:rich>
      </c:tx>
      <c:overlay val="0"/>
      <c:spPr>
        <a:noFill/>
        <a:ln>
          <a:noFill/>
        </a:ln>
        <a:effectLst/>
      </c:spPr>
      <c:txPr>
        <a:bodyPr rot="0" spcFirstLastPara="1" vertOverflow="ellipsis" vert="horz" wrap="square" anchor="ctr" anchorCtr="1"/>
        <a:lstStyle/>
        <a:p>
          <a:pPr>
            <a:defRPr sz="1400" b="0" i="0" u="none" strike="noStrike" kern="1200" spc="0" baseline="0">
              <a:ln>
                <a:noFill/>
              </a:ln>
              <a:solidFill>
                <a:srgbClr val="C00000"/>
              </a:solidFill>
              <a:latin typeface="+mn-lt"/>
              <a:ea typeface="+mn-ea"/>
              <a:cs typeface="+mn-cs"/>
            </a:defRPr>
          </a:pPr>
          <a:endParaRPr lang="en-US"/>
        </a:p>
      </c:txPr>
    </c:title>
    <c:autoTitleDeleted val="0"/>
    <c:plotArea>
      <c:layout/>
      <c:pieChart>
        <c:varyColors val="1"/>
        <c:ser>
          <c:idx val="0"/>
          <c:order val="0"/>
          <c:tx>
            <c:strRef>
              <c:f>Sheet1!$B$1</c:f>
              <c:strCache>
                <c:ptCount val="1"/>
                <c:pt idx="0">
                  <c:v>2021 Market Share (%)</c:v>
                </c:pt>
              </c:strCache>
            </c:strRef>
          </c:tx>
          <c:spPr>
            <a:ln>
              <a:solidFill>
                <a:schemeClr val="bg1"/>
              </a:solidFill>
            </a:ln>
          </c:spPr>
          <c:dPt>
            <c:idx val="0"/>
            <c:bubble3D val="0"/>
            <c:spPr>
              <a:solidFill>
                <a:schemeClr val="accent1"/>
              </a:solidFill>
              <a:ln w="19050">
                <a:solidFill>
                  <a:schemeClr val="bg1"/>
                </a:solidFill>
              </a:ln>
              <a:effectLst/>
            </c:spPr>
            <c:extLst>
              <c:ext xmlns:c16="http://schemas.microsoft.com/office/drawing/2014/chart" uri="{C3380CC4-5D6E-409C-BE32-E72D297353CC}">
                <c16:uniqueId val="{00000001-BBE4-4FAC-B454-78DB6CC00D69}"/>
              </c:ext>
            </c:extLst>
          </c:dPt>
          <c:dPt>
            <c:idx val="1"/>
            <c:bubble3D val="0"/>
            <c:spPr>
              <a:solidFill>
                <a:schemeClr val="accent2"/>
              </a:solidFill>
              <a:ln w="19050">
                <a:solidFill>
                  <a:schemeClr val="bg1"/>
                </a:solidFill>
              </a:ln>
              <a:effectLst/>
            </c:spPr>
            <c:extLst>
              <c:ext xmlns:c16="http://schemas.microsoft.com/office/drawing/2014/chart" uri="{C3380CC4-5D6E-409C-BE32-E72D297353CC}">
                <c16:uniqueId val="{00000003-BBE4-4FAC-B454-78DB6CC00D69}"/>
              </c:ext>
            </c:extLst>
          </c:dPt>
          <c:dPt>
            <c:idx val="2"/>
            <c:bubble3D val="0"/>
            <c:spPr>
              <a:solidFill>
                <a:schemeClr val="accent3">
                  <a:lumMod val="40000"/>
                  <a:lumOff val="60000"/>
                </a:schemeClr>
              </a:solidFill>
              <a:ln w="19050">
                <a:solidFill>
                  <a:schemeClr val="bg1"/>
                </a:solidFill>
              </a:ln>
              <a:effectLst/>
            </c:spPr>
            <c:extLst>
              <c:ext xmlns:c16="http://schemas.microsoft.com/office/drawing/2014/chart" uri="{C3380CC4-5D6E-409C-BE32-E72D297353CC}">
                <c16:uniqueId val="{00000005-BBE4-4FAC-B454-78DB6CC00D69}"/>
              </c:ext>
            </c:extLst>
          </c:dPt>
          <c:dPt>
            <c:idx val="3"/>
            <c:bubble3D val="0"/>
            <c:spPr>
              <a:solidFill>
                <a:schemeClr val="accent4"/>
              </a:solidFill>
              <a:ln w="19050">
                <a:solidFill>
                  <a:schemeClr val="bg1"/>
                </a:solidFill>
              </a:ln>
              <a:effectLst/>
            </c:spPr>
            <c:extLst>
              <c:ext xmlns:c16="http://schemas.microsoft.com/office/drawing/2014/chart" uri="{C3380CC4-5D6E-409C-BE32-E72D297353CC}">
                <c16:uniqueId val="{00000007-BBE4-4FAC-B454-78DB6CC00D69}"/>
              </c:ext>
            </c:extLst>
          </c:dPt>
          <c:dPt>
            <c:idx val="4"/>
            <c:bubble3D val="0"/>
            <c:spPr>
              <a:solidFill>
                <a:schemeClr val="accent5"/>
              </a:solidFill>
              <a:ln w="19050">
                <a:solidFill>
                  <a:schemeClr val="bg1"/>
                </a:solidFill>
              </a:ln>
              <a:effectLst/>
            </c:spPr>
            <c:extLst>
              <c:ext xmlns:c16="http://schemas.microsoft.com/office/drawing/2014/chart" uri="{C3380CC4-5D6E-409C-BE32-E72D297353CC}">
                <c16:uniqueId val="{00000009-BBE4-4FAC-B454-78DB6CC00D69}"/>
              </c:ext>
            </c:extLst>
          </c:dPt>
          <c:dPt>
            <c:idx val="5"/>
            <c:bubble3D val="0"/>
            <c:spPr>
              <a:solidFill>
                <a:schemeClr val="accent6"/>
              </a:solidFill>
              <a:ln w="19050">
                <a:solidFill>
                  <a:schemeClr val="bg1"/>
                </a:solidFill>
              </a:ln>
              <a:effectLst/>
            </c:spPr>
            <c:extLst>
              <c:ext xmlns:c16="http://schemas.microsoft.com/office/drawing/2014/chart" uri="{C3380CC4-5D6E-409C-BE32-E72D297353CC}">
                <c16:uniqueId val="{0000000B-BBE4-4FAC-B454-78DB6CC00D69}"/>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US"/>
              </a:p>
            </c:txPr>
            <c:dLblPos val="inEnd"/>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Sheet1!$A$2:$A$7</c:f>
              <c:strCache>
                <c:ptCount val="6"/>
                <c:pt idx="0">
                  <c:v>Amazon</c:v>
                </c:pt>
                <c:pt idx="1">
                  <c:v>Microsoft</c:v>
                </c:pt>
                <c:pt idx="2">
                  <c:v>Alibaba Group</c:v>
                </c:pt>
                <c:pt idx="3">
                  <c:v>Google</c:v>
                </c:pt>
                <c:pt idx="4">
                  <c:v>Huawei</c:v>
                </c:pt>
                <c:pt idx="5">
                  <c:v>Others</c:v>
                </c:pt>
              </c:strCache>
            </c:strRef>
          </c:cat>
          <c:val>
            <c:numRef>
              <c:f>Sheet1!$B$2:$B$7</c:f>
              <c:numCache>
                <c:formatCode>General</c:formatCode>
                <c:ptCount val="6"/>
                <c:pt idx="0">
                  <c:v>38.1</c:v>
                </c:pt>
                <c:pt idx="1">
                  <c:v>20.6</c:v>
                </c:pt>
                <c:pt idx="2">
                  <c:v>9.8000000000000007</c:v>
                </c:pt>
                <c:pt idx="3">
                  <c:v>6.9</c:v>
                </c:pt>
                <c:pt idx="4">
                  <c:v>4.5</c:v>
                </c:pt>
                <c:pt idx="5">
                  <c:v>20</c:v>
                </c:pt>
              </c:numCache>
            </c:numRef>
          </c:val>
          <c:extLst>
            <c:ext xmlns:c16="http://schemas.microsoft.com/office/drawing/2014/chart" uri="{C3380CC4-5D6E-409C-BE32-E72D297353CC}">
              <c16:uniqueId val="{00000000-4F3E-4ED7-92CC-42103505B341}"/>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bg1"/>
      </a:solidFill>
    </a:ln>
    <a:effectLst/>
  </c:spPr>
  <c:txPr>
    <a:bodyPr/>
    <a:lstStyle/>
    <a:p>
      <a:pPr>
        <a:defRPr>
          <a:solidFill>
            <a:schemeClr val="bg1"/>
          </a:solidFill>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ln>
                  <a:noFill/>
                </a:ln>
                <a:solidFill>
                  <a:srgbClr val="C00000"/>
                </a:solidFill>
                <a:latin typeface="+mn-lt"/>
                <a:ea typeface="+mn-ea"/>
                <a:cs typeface="+mn-cs"/>
              </a:defRPr>
            </a:pPr>
            <a:r>
              <a:rPr lang="en-US" sz="1400" b="1" dirty="0">
                <a:ln>
                  <a:noFill/>
                </a:ln>
                <a:solidFill>
                  <a:srgbClr val="C00000"/>
                </a:solidFill>
              </a:rPr>
              <a:t>2022 Market Share (%)</a:t>
            </a:r>
          </a:p>
        </c:rich>
      </c:tx>
      <c:overlay val="0"/>
      <c:spPr>
        <a:noFill/>
        <a:ln>
          <a:noFill/>
        </a:ln>
        <a:effectLst/>
      </c:spPr>
      <c:txPr>
        <a:bodyPr rot="0" spcFirstLastPara="1" vertOverflow="ellipsis" vert="horz" wrap="square" anchor="ctr" anchorCtr="1"/>
        <a:lstStyle/>
        <a:p>
          <a:pPr>
            <a:defRPr sz="1400" b="0" i="0" u="none" strike="noStrike" kern="1200" spc="0" baseline="0">
              <a:ln>
                <a:noFill/>
              </a:ln>
              <a:solidFill>
                <a:srgbClr val="C00000"/>
              </a:solidFill>
              <a:latin typeface="+mn-lt"/>
              <a:ea typeface="+mn-ea"/>
              <a:cs typeface="+mn-cs"/>
            </a:defRPr>
          </a:pPr>
          <a:endParaRPr lang="en-US"/>
        </a:p>
      </c:txPr>
    </c:title>
    <c:autoTitleDeleted val="0"/>
    <c:plotArea>
      <c:layout/>
      <c:pieChart>
        <c:varyColors val="1"/>
        <c:ser>
          <c:idx val="0"/>
          <c:order val="0"/>
          <c:tx>
            <c:strRef>
              <c:f>Sheet1!$B$1</c:f>
              <c:strCache>
                <c:ptCount val="1"/>
                <c:pt idx="0">
                  <c:v>2022 Market Share (%)</c:v>
                </c:pt>
              </c:strCache>
            </c:strRef>
          </c:tx>
          <c:spPr>
            <a:ln>
              <a:solidFill>
                <a:schemeClr val="bg1"/>
              </a:solidFill>
            </a:ln>
          </c:spPr>
          <c:dPt>
            <c:idx val="0"/>
            <c:bubble3D val="0"/>
            <c:spPr>
              <a:solidFill>
                <a:schemeClr val="accent1"/>
              </a:solidFill>
              <a:ln w="19050">
                <a:solidFill>
                  <a:schemeClr val="bg1"/>
                </a:solidFill>
              </a:ln>
              <a:effectLst/>
            </c:spPr>
            <c:extLst>
              <c:ext xmlns:c16="http://schemas.microsoft.com/office/drawing/2014/chart" uri="{C3380CC4-5D6E-409C-BE32-E72D297353CC}">
                <c16:uniqueId val="{00000001-1B68-4D52-B63B-A024F69EC97A}"/>
              </c:ext>
            </c:extLst>
          </c:dPt>
          <c:dPt>
            <c:idx val="1"/>
            <c:bubble3D val="0"/>
            <c:spPr>
              <a:solidFill>
                <a:schemeClr val="accent2"/>
              </a:solidFill>
              <a:ln w="19050">
                <a:solidFill>
                  <a:schemeClr val="bg1"/>
                </a:solidFill>
              </a:ln>
              <a:effectLst/>
            </c:spPr>
            <c:extLst>
              <c:ext xmlns:c16="http://schemas.microsoft.com/office/drawing/2014/chart" uri="{C3380CC4-5D6E-409C-BE32-E72D297353CC}">
                <c16:uniqueId val="{00000003-1B68-4D52-B63B-A024F69EC97A}"/>
              </c:ext>
            </c:extLst>
          </c:dPt>
          <c:dPt>
            <c:idx val="2"/>
            <c:bubble3D val="0"/>
            <c:spPr>
              <a:solidFill>
                <a:schemeClr val="accent3">
                  <a:lumMod val="40000"/>
                  <a:lumOff val="60000"/>
                </a:schemeClr>
              </a:solidFill>
              <a:ln w="19050">
                <a:solidFill>
                  <a:schemeClr val="bg1"/>
                </a:solidFill>
              </a:ln>
              <a:effectLst/>
            </c:spPr>
            <c:extLst>
              <c:ext xmlns:c16="http://schemas.microsoft.com/office/drawing/2014/chart" uri="{C3380CC4-5D6E-409C-BE32-E72D297353CC}">
                <c16:uniqueId val="{00000005-1B68-4D52-B63B-A024F69EC97A}"/>
              </c:ext>
            </c:extLst>
          </c:dPt>
          <c:dPt>
            <c:idx val="3"/>
            <c:bubble3D val="0"/>
            <c:spPr>
              <a:solidFill>
                <a:schemeClr val="accent4"/>
              </a:solidFill>
              <a:ln w="19050">
                <a:solidFill>
                  <a:schemeClr val="bg1"/>
                </a:solidFill>
              </a:ln>
              <a:effectLst/>
            </c:spPr>
            <c:extLst>
              <c:ext xmlns:c16="http://schemas.microsoft.com/office/drawing/2014/chart" uri="{C3380CC4-5D6E-409C-BE32-E72D297353CC}">
                <c16:uniqueId val="{00000007-1B68-4D52-B63B-A024F69EC97A}"/>
              </c:ext>
            </c:extLst>
          </c:dPt>
          <c:dPt>
            <c:idx val="4"/>
            <c:bubble3D val="0"/>
            <c:spPr>
              <a:solidFill>
                <a:schemeClr val="accent5"/>
              </a:solidFill>
              <a:ln w="19050">
                <a:solidFill>
                  <a:schemeClr val="bg1"/>
                </a:solidFill>
              </a:ln>
              <a:effectLst/>
            </c:spPr>
            <c:extLst>
              <c:ext xmlns:c16="http://schemas.microsoft.com/office/drawing/2014/chart" uri="{C3380CC4-5D6E-409C-BE32-E72D297353CC}">
                <c16:uniqueId val="{00000009-1B68-4D52-B63B-A024F69EC97A}"/>
              </c:ext>
            </c:extLst>
          </c:dPt>
          <c:dPt>
            <c:idx val="5"/>
            <c:bubble3D val="0"/>
            <c:spPr>
              <a:solidFill>
                <a:schemeClr val="accent6"/>
              </a:solidFill>
              <a:ln w="19050">
                <a:solidFill>
                  <a:schemeClr val="bg1"/>
                </a:solidFill>
              </a:ln>
              <a:effectLst/>
            </c:spPr>
            <c:extLst>
              <c:ext xmlns:c16="http://schemas.microsoft.com/office/drawing/2014/chart" uri="{C3380CC4-5D6E-409C-BE32-E72D297353CC}">
                <c16:uniqueId val="{0000000B-1B68-4D52-B63B-A024F69EC97A}"/>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US"/>
              </a:p>
            </c:txPr>
            <c:dLblPos val="inEnd"/>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Sheet1!$A$2:$A$7</c:f>
              <c:strCache>
                <c:ptCount val="6"/>
                <c:pt idx="0">
                  <c:v>Amazon</c:v>
                </c:pt>
                <c:pt idx="1">
                  <c:v>Microsoft</c:v>
                </c:pt>
                <c:pt idx="2">
                  <c:v>Alibaba Group</c:v>
                </c:pt>
                <c:pt idx="3">
                  <c:v>Google</c:v>
                </c:pt>
                <c:pt idx="4">
                  <c:v>Huawei</c:v>
                </c:pt>
                <c:pt idx="5">
                  <c:v>Others</c:v>
                </c:pt>
              </c:strCache>
            </c:strRef>
          </c:cat>
          <c:val>
            <c:numRef>
              <c:f>Sheet1!$B$2:$B$7</c:f>
              <c:numCache>
                <c:formatCode>General</c:formatCode>
                <c:ptCount val="6"/>
                <c:pt idx="0">
                  <c:v>40</c:v>
                </c:pt>
                <c:pt idx="1">
                  <c:v>21.5</c:v>
                </c:pt>
                <c:pt idx="2">
                  <c:v>7.7</c:v>
                </c:pt>
                <c:pt idx="3">
                  <c:v>7.5</c:v>
                </c:pt>
                <c:pt idx="4">
                  <c:v>4.4000000000000004</c:v>
                </c:pt>
                <c:pt idx="5">
                  <c:v>18.899999999999999</c:v>
                </c:pt>
              </c:numCache>
            </c:numRef>
          </c:val>
          <c:extLst>
            <c:ext xmlns:c16="http://schemas.microsoft.com/office/drawing/2014/chart" uri="{C3380CC4-5D6E-409C-BE32-E72D297353CC}">
              <c16:uniqueId val="{0000000C-1B68-4D52-B63B-A024F69EC97A}"/>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bg1"/>
      </a:solidFill>
    </a:ln>
    <a:effectLst/>
  </c:spPr>
  <c:txPr>
    <a:bodyPr/>
    <a:lstStyle/>
    <a:p>
      <a:pPr>
        <a:defRPr>
          <a:solidFill>
            <a:schemeClr val="bg1"/>
          </a:solidFill>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4819C3C-60EF-D645-B113-6C64D2AC556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VN"/>
          </a:p>
        </p:txBody>
      </p:sp>
      <p:sp>
        <p:nvSpPr>
          <p:cNvPr id="3" name="Date Placeholder 2">
            <a:extLst>
              <a:ext uri="{FF2B5EF4-FFF2-40B4-BE49-F238E27FC236}">
                <a16:creationId xmlns:a16="http://schemas.microsoft.com/office/drawing/2014/main" id="{047FC56F-4512-FE49-853F-428A1201898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F512B98-4418-EB49-9D2B-6A764D1D6634}" type="datetimeFigureOut">
              <a:rPr lang="en-VN" smtClean="0"/>
              <a:t>09/07/2023</a:t>
            </a:fld>
            <a:endParaRPr lang="en-VN"/>
          </a:p>
        </p:txBody>
      </p:sp>
      <p:sp>
        <p:nvSpPr>
          <p:cNvPr id="4" name="Footer Placeholder 3">
            <a:extLst>
              <a:ext uri="{FF2B5EF4-FFF2-40B4-BE49-F238E27FC236}">
                <a16:creationId xmlns:a16="http://schemas.microsoft.com/office/drawing/2014/main" id="{9D656D0D-14B8-3C47-8E92-3DDC688C3CD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VN"/>
          </a:p>
        </p:txBody>
      </p:sp>
      <p:sp>
        <p:nvSpPr>
          <p:cNvPr id="5" name="Slide Number Placeholder 4">
            <a:extLst>
              <a:ext uri="{FF2B5EF4-FFF2-40B4-BE49-F238E27FC236}">
                <a16:creationId xmlns:a16="http://schemas.microsoft.com/office/drawing/2014/main" id="{43CD9EE7-5F36-1549-ACE8-4398724F073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4AADD10-E74F-D447-97F2-9675FBF74796}" type="slidenum">
              <a:rPr lang="en-VN" smtClean="0"/>
              <a:t>‹#›</a:t>
            </a:fld>
            <a:endParaRPr lang="en-VN"/>
          </a:p>
        </p:txBody>
      </p:sp>
    </p:spTree>
    <p:extLst>
      <p:ext uri="{BB962C8B-B14F-4D97-AF65-F5344CB8AC3E}">
        <p14:creationId xmlns:p14="http://schemas.microsoft.com/office/powerpoint/2010/main" val="80582275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_rels/notesMaster10.xml.rels><?xml version="1.0" encoding="UTF-8" standalone="yes"?>
<Relationships xmlns="http://schemas.openxmlformats.org/package/2006/relationships"><Relationship Id="rId1" Type="http://schemas.openxmlformats.org/officeDocument/2006/relationships/theme" Target="../theme/theme2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E7AE1E7-346C-4A4E-8167-247A92DBB887}" type="datetimeFigureOut">
              <a:rPr lang="en-US" smtClean="0"/>
              <a:t>9/7/2023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53E675E-B2DC-5A4F-8404-003BB8384781}" type="slidenum">
              <a:rPr lang="en-US" smtClean="0"/>
              <a:t>‹#›</a:t>
            </a:fld>
            <a:endParaRPr lang="en-US"/>
          </a:p>
        </p:txBody>
      </p:sp>
    </p:spTree>
    <p:extLst>
      <p:ext uri="{BB962C8B-B14F-4D97-AF65-F5344CB8AC3E}">
        <p14:creationId xmlns:p14="http://schemas.microsoft.com/office/powerpoint/2010/main" val="5548157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Masters/notesMaster10.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E7AE1E7-346C-4A4E-8167-247A92DBB887}" type="datetimeFigureOut">
              <a:rPr lang="en-US" smtClean="0"/>
              <a:t>8/4/2023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53E675E-B2DC-5A4F-8404-003BB8384781}" type="slidenum">
              <a:rPr lang="en-US" smtClean="0"/>
              <a:t>‹#›</a:t>
            </a:fld>
            <a:endParaRPr lang="en-US"/>
          </a:p>
        </p:txBody>
      </p:sp>
    </p:spTree>
    <p:extLst>
      <p:ext uri="{BB962C8B-B14F-4D97-AF65-F5344CB8AC3E}">
        <p14:creationId xmlns:p14="http://schemas.microsoft.com/office/powerpoint/2010/main" val="5548157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0.xml"/><Relationship Id="rId1" Type="http://schemas.openxmlformats.org/officeDocument/2006/relationships/notesMaster" Target="../notesMasters/notesMaster10.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53E675E-B2DC-5A4F-8404-003BB8384781}" type="slidenum">
              <a:rPr lang="en-US" smtClean="0"/>
              <a:t>3</a:t>
            </a:fld>
            <a:endParaRPr lang="en-US" dirty="0"/>
          </a:p>
        </p:txBody>
      </p:sp>
    </p:spTree>
    <p:extLst>
      <p:ext uri="{BB962C8B-B14F-4D97-AF65-F5344CB8AC3E}">
        <p14:creationId xmlns:p14="http://schemas.microsoft.com/office/powerpoint/2010/main" val="34197840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3E675E-B2DC-5A4F-8404-003BB838478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935520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3E675E-B2DC-5A4F-8404-003BB838478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70627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53E675E-B2DC-5A4F-8404-003BB8384781}" type="slidenum">
              <a:rPr lang="en-US" smtClean="0"/>
              <a:t>32</a:t>
            </a:fld>
            <a:endParaRPr lang="en-US" dirty="0"/>
          </a:p>
        </p:txBody>
      </p:sp>
    </p:spTree>
    <p:extLst>
      <p:ext uri="{BB962C8B-B14F-4D97-AF65-F5344CB8AC3E}">
        <p14:creationId xmlns:p14="http://schemas.microsoft.com/office/powerpoint/2010/main" val="20973668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53E675E-B2DC-5A4F-8404-003BB8384781}" type="slidenum">
              <a:rPr lang="en-US" smtClean="0"/>
              <a:t>42</a:t>
            </a:fld>
            <a:endParaRPr lang="en-US" dirty="0"/>
          </a:p>
        </p:txBody>
      </p:sp>
    </p:spTree>
    <p:extLst>
      <p:ext uri="{BB962C8B-B14F-4D97-AF65-F5344CB8AC3E}">
        <p14:creationId xmlns:p14="http://schemas.microsoft.com/office/powerpoint/2010/main" val="30408537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IP for network,</a:t>
            </a:r>
          </a:p>
          <a:p>
            <a:r>
              <a:rPr lang="en-US" dirty="0"/>
              <a:t>Last IP for broadcast</a:t>
            </a:r>
          </a:p>
        </p:txBody>
      </p:sp>
      <p:sp>
        <p:nvSpPr>
          <p:cNvPr id="4" name="Slide Number Placeholder 3"/>
          <p:cNvSpPr>
            <a:spLocks noGrp="1"/>
          </p:cNvSpPr>
          <p:nvPr>
            <p:ph type="sldNum" sz="quarter" idx="5"/>
          </p:nvPr>
        </p:nvSpPr>
        <p:spPr/>
        <p:txBody>
          <a:bodyPr/>
          <a:lstStyle/>
          <a:p>
            <a:fld id="{953E675E-B2DC-5A4F-8404-003BB8384781}" type="slidenum">
              <a:rPr lang="en-US" smtClean="0"/>
              <a:t>45</a:t>
            </a:fld>
            <a:endParaRPr lang="en-US"/>
          </a:p>
        </p:txBody>
      </p:sp>
    </p:spTree>
    <p:extLst>
      <p:ext uri="{BB962C8B-B14F-4D97-AF65-F5344CB8AC3E}">
        <p14:creationId xmlns:p14="http://schemas.microsoft.com/office/powerpoint/2010/main" val="42561816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53E675E-B2DC-5A4F-8404-003BB8384781}" type="slidenum">
              <a:rPr lang="en-US" smtClean="0"/>
              <a:t>49</a:t>
            </a:fld>
            <a:endParaRPr lang="en-US" dirty="0"/>
          </a:p>
        </p:txBody>
      </p:sp>
    </p:spTree>
    <p:extLst>
      <p:ext uri="{BB962C8B-B14F-4D97-AF65-F5344CB8AC3E}">
        <p14:creationId xmlns:p14="http://schemas.microsoft.com/office/powerpoint/2010/main" val="2690168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53E675E-B2DC-5A4F-8404-003BB8384781}" type="slidenum">
              <a:rPr lang="en-US" smtClean="0"/>
              <a:t>74</a:t>
            </a:fld>
            <a:endParaRPr lang="en-US" dirty="0"/>
          </a:p>
        </p:txBody>
      </p:sp>
    </p:spTree>
    <p:extLst>
      <p:ext uri="{BB962C8B-B14F-4D97-AF65-F5344CB8AC3E}">
        <p14:creationId xmlns:p14="http://schemas.microsoft.com/office/powerpoint/2010/main" val="40979851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53E675E-B2DC-5A4F-8404-003BB8384781}" type="slidenum">
              <a:rPr lang="en-US" smtClean="0"/>
              <a:t>91</a:t>
            </a:fld>
            <a:endParaRPr lang="en-US" dirty="0"/>
          </a:p>
        </p:txBody>
      </p:sp>
    </p:spTree>
    <p:extLst>
      <p:ext uri="{BB962C8B-B14F-4D97-AF65-F5344CB8AC3E}">
        <p14:creationId xmlns:p14="http://schemas.microsoft.com/office/powerpoint/2010/main" val="22172941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53E675E-B2DC-5A4F-8404-003BB8384781}" type="slidenum">
              <a:rPr lang="en-US" smtClean="0"/>
              <a:t>98</a:t>
            </a:fld>
            <a:endParaRPr lang="en-US" dirty="0"/>
          </a:p>
        </p:txBody>
      </p:sp>
    </p:spTree>
    <p:extLst>
      <p:ext uri="{BB962C8B-B14F-4D97-AF65-F5344CB8AC3E}">
        <p14:creationId xmlns:p14="http://schemas.microsoft.com/office/powerpoint/2010/main" val="19669423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53E675E-B2DC-5A4F-8404-003BB8384781}" type="slidenum">
              <a:rPr lang="en-US" smtClean="0"/>
              <a:t>102</a:t>
            </a:fld>
            <a:endParaRPr lang="en-US" dirty="0"/>
          </a:p>
        </p:txBody>
      </p:sp>
    </p:spTree>
    <p:extLst>
      <p:ext uri="{BB962C8B-B14F-4D97-AF65-F5344CB8AC3E}">
        <p14:creationId xmlns:p14="http://schemas.microsoft.com/office/powerpoint/2010/main" val="42810651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Cloud computing is the on-demand delivery of IT resources over the Internet with pay-as-you-go pricing.</a:t>
            </a:r>
          </a:p>
          <a:p>
            <a:r>
              <a:rPr lang="en-US" sz="1200" b="0" i="0" kern="1200" dirty="0">
                <a:solidFill>
                  <a:schemeClr val="tx1"/>
                </a:solidFill>
                <a:effectLst/>
                <a:latin typeface="+mn-lt"/>
                <a:ea typeface="+mn-ea"/>
                <a:cs typeface="+mn-cs"/>
              </a:rPr>
              <a:t>The resources can servers, storage, databases, networking, software, analytics, intelligence, etc.</a:t>
            </a:r>
          </a:p>
          <a:p>
            <a:endParaRPr lang="en-US" sz="1200" b="0" i="0" kern="1200" dirty="0">
              <a:solidFill>
                <a:schemeClr val="tx1"/>
              </a:solidFill>
              <a:effectLst/>
              <a:latin typeface="+mn-lt"/>
              <a:ea typeface="+mn-ea"/>
              <a:cs typeface="+mn-cs"/>
            </a:endParaRPr>
          </a:p>
          <a:p>
            <a:pPr>
              <a:lnSpc>
                <a:spcPct val="150000"/>
              </a:lnSpc>
            </a:pPr>
            <a:r>
              <a:rPr lang="en-US" sz="1200" dirty="0"/>
              <a:t>IT resources delivery</a:t>
            </a:r>
          </a:p>
          <a:p>
            <a:pPr>
              <a:lnSpc>
                <a:spcPct val="150000"/>
              </a:lnSpc>
            </a:pPr>
            <a:r>
              <a:rPr lang="en-US" sz="1200" dirty="0"/>
              <a:t>On-demand</a:t>
            </a:r>
          </a:p>
          <a:p>
            <a:pPr>
              <a:lnSpc>
                <a:spcPct val="150000"/>
              </a:lnSpc>
            </a:pPr>
            <a:r>
              <a:rPr lang="en-US" sz="1200" dirty="0"/>
              <a:t>Accessible online (Internet)</a:t>
            </a:r>
          </a:p>
          <a:p>
            <a:pPr>
              <a:lnSpc>
                <a:spcPct val="150000"/>
              </a:lnSpc>
            </a:pPr>
            <a:r>
              <a:rPr lang="en-US" sz="1200" dirty="0"/>
              <a:t>Pay-as-you-go pricing</a:t>
            </a:r>
          </a:p>
          <a:p>
            <a:endParaRPr lang="en-US" dirty="0"/>
          </a:p>
        </p:txBody>
      </p:sp>
      <p:sp>
        <p:nvSpPr>
          <p:cNvPr id="4" name="Slide Number Placeholder 3"/>
          <p:cNvSpPr>
            <a:spLocks noGrp="1"/>
          </p:cNvSpPr>
          <p:nvPr>
            <p:ph type="sldNum" sz="quarter" idx="5"/>
          </p:nvPr>
        </p:nvSpPr>
        <p:spPr/>
        <p:txBody>
          <a:bodyPr/>
          <a:lstStyle/>
          <a:p>
            <a:fld id="{953E675E-B2DC-5A4F-8404-003BB8384781}" type="slidenum">
              <a:rPr lang="en-US" smtClean="0"/>
              <a:t>4</a:t>
            </a:fld>
            <a:endParaRPr lang="en-US"/>
          </a:p>
        </p:txBody>
      </p:sp>
    </p:spTree>
    <p:extLst>
      <p:ext uri="{BB962C8B-B14F-4D97-AF65-F5344CB8AC3E}">
        <p14:creationId xmlns:p14="http://schemas.microsoft.com/office/powerpoint/2010/main" val="28920640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53E675E-B2DC-5A4F-8404-003BB8384781}" type="slidenum">
              <a:rPr lang="en-US" smtClean="0"/>
              <a:t>112</a:t>
            </a:fld>
            <a:endParaRPr lang="en-US" dirty="0"/>
          </a:p>
        </p:txBody>
      </p:sp>
    </p:spTree>
    <p:extLst>
      <p:ext uri="{BB962C8B-B14F-4D97-AF65-F5344CB8AC3E}">
        <p14:creationId xmlns:p14="http://schemas.microsoft.com/office/powerpoint/2010/main" val="35127489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53E675E-B2DC-5A4F-8404-003BB8384781}" type="slidenum">
              <a:rPr lang="en-US" smtClean="0"/>
              <a:t>5</a:t>
            </a:fld>
            <a:endParaRPr lang="en-US"/>
          </a:p>
        </p:txBody>
      </p:sp>
    </p:spTree>
    <p:extLst>
      <p:ext uri="{BB962C8B-B14F-4D97-AF65-F5344CB8AC3E}">
        <p14:creationId xmlns:p14="http://schemas.microsoft.com/office/powerpoint/2010/main" val="10994758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3E675E-B2DC-5A4F-8404-003BB838478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695030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3E675E-B2DC-5A4F-8404-003BB838478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558235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3E675E-B2DC-5A4F-8404-003BB838478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4674117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53E675E-B2DC-5A4F-8404-003BB8384781}" type="slidenum">
              <a:rPr lang="en-US" smtClean="0"/>
              <a:t>6</a:t>
            </a:fld>
            <a:endParaRPr lang="en-US"/>
          </a:p>
        </p:txBody>
      </p:sp>
    </p:spTree>
    <p:extLst>
      <p:ext uri="{BB962C8B-B14F-4D97-AF65-F5344CB8AC3E}">
        <p14:creationId xmlns:p14="http://schemas.microsoft.com/office/powerpoint/2010/main" val="10994758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3E675E-B2DC-5A4F-8404-003BB838478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327428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3E675E-B2DC-5A4F-8404-003BB838478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336760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3E675E-B2DC-5A4F-8404-003BB838478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6164880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3.png"/><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0.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0.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0.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0.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0.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0.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0.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0.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0.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0.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0.xml"/></Relationships>
</file>

<file path=ppt/slideLayouts/_rels/slideLayout211.xml.rels><?xml version="1.0" encoding="UTF-8" standalone="yes"?>
<Relationships xmlns="http://schemas.openxmlformats.org/package/2006/relationships"><Relationship Id="rId3" Type="http://schemas.openxmlformats.org/officeDocument/2006/relationships/image" Target="../media/image3100.png"/><Relationship Id="rId2" Type="http://schemas.openxmlformats.org/officeDocument/2006/relationships/image" Target="../media/image13.png"/><Relationship Id="rId1" Type="http://schemas.openxmlformats.org/officeDocument/2006/relationships/slideMaster" Target="../slideMasters/slideMaster10.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0.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0.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0.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0.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0.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0.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0.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0.xml"/></Relationships>
</file>

<file path=ppt/slideLayouts/_rels/slideLayout3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0.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0.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0.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35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0.xml"/></Relationships>
</file>

<file path=ppt/slideLayouts/_rels/slideLayout36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0.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100.png"/><Relationship Id="rId1" Type="http://schemas.openxmlformats.org/officeDocument/2006/relationships/slideMaster" Target="../slideMasters/slideMaster10.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0.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0.xml"/></Relationships>
</file>

<file path=ppt/slideLayouts/_rels/slideLayout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8.png"/><Relationship Id="rId4" Type="http://schemas.openxmlformats.org/officeDocument/2006/relationships/image" Target="../media/image1.png"/></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Master" Target="../slideMasters/slideMaster10.xml"/></Relationships>
</file>

<file path=ppt/slideLayouts/_rels/slideLayout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9.png"/><Relationship Id="rId1" Type="http://schemas.openxmlformats.org/officeDocument/2006/relationships/slideMaster" Target="../slideMasters/slideMaster1.xml"/><Relationship Id="rId5" Type="http://schemas.openxmlformats.org/officeDocument/2006/relationships/image" Target="../media/image10.png"/><Relationship Id="rId4" Type="http://schemas.openxmlformats.org/officeDocument/2006/relationships/image" Target="../media/image1.png"/></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0.xml"/></Relationships>
</file>

<file path=ppt/slideLayouts/_rels/slideLayout7.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1.png"/><Relationship Id="rId1" Type="http://schemas.openxmlformats.org/officeDocument/2006/relationships/slideMaster" Target="../slideMasters/slideMaster1.xml"/><Relationship Id="rId5" Type="http://schemas.openxmlformats.org/officeDocument/2006/relationships/image" Target="../media/image12.png"/><Relationship Id="rId4" Type="http://schemas.openxmlformats.org/officeDocument/2006/relationships/image" Target="../media/image1.png"/></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0.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3.jpg"/><Relationship Id="rId1" Type="http://schemas.openxmlformats.org/officeDocument/2006/relationships/slideMaster" Target="../slideMasters/slideMaster1.xml"/><Relationship Id="rId4" Type="http://schemas.openxmlformats.org/officeDocument/2006/relationships/image" Target="../media/image14.pn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Front Cover 1">
    <p:bg>
      <p:bgPr>
        <a:solidFill>
          <a:schemeClr val="tx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0F4DBC8-7F64-4060-9A3C-507DA4327538}"/>
              </a:ext>
            </a:extLst>
          </p:cNvPr>
          <p:cNvSpPr/>
          <p:nvPr userDrawn="1"/>
        </p:nvSpPr>
        <p:spPr>
          <a:xfrm>
            <a:off x="0" y="0"/>
            <a:ext cx="12192000" cy="5152482"/>
          </a:xfrm>
          <a:prstGeom prst="rect">
            <a:avLst/>
          </a:pr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Subtitle 2"/>
          <p:cNvSpPr>
            <a:spLocks noGrp="1"/>
          </p:cNvSpPr>
          <p:nvPr>
            <p:ph type="subTitle" idx="1" hasCustomPrompt="1"/>
          </p:nvPr>
        </p:nvSpPr>
        <p:spPr>
          <a:xfrm>
            <a:off x="565735" y="6150142"/>
            <a:ext cx="4183062" cy="294180"/>
          </a:xfrm>
        </p:spPr>
        <p:txBody>
          <a:bodyPr anchor="b">
            <a:normAutofit/>
          </a:bodyPr>
          <a:lstStyle>
            <a:lvl1pPr marL="0" indent="0" algn="l">
              <a:buNone/>
              <a:defRPr sz="1600" b="0" i="0">
                <a:solidFill>
                  <a:schemeClr val="bg2"/>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err="1"/>
              <a:t>Xxth</a:t>
            </a:r>
            <a:r>
              <a:rPr lang="en-US" dirty="0"/>
              <a:t> Month Year</a:t>
            </a:r>
          </a:p>
        </p:txBody>
      </p:sp>
      <p:sp>
        <p:nvSpPr>
          <p:cNvPr id="14" name="Title 1">
            <a:extLst>
              <a:ext uri="{FF2B5EF4-FFF2-40B4-BE49-F238E27FC236}">
                <a16:creationId xmlns:a16="http://schemas.microsoft.com/office/drawing/2014/main" id="{A7272F18-C544-DD46-A5DA-7F4352647904}"/>
              </a:ext>
            </a:extLst>
          </p:cNvPr>
          <p:cNvSpPr>
            <a:spLocks noGrp="1"/>
          </p:cNvSpPr>
          <p:nvPr>
            <p:ph type="ctrTitle" hasCustomPrompt="1"/>
          </p:nvPr>
        </p:nvSpPr>
        <p:spPr>
          <a:xfrm>
            <a:off x="2043449" y="1116237"/>
            <a:ext cx="5785248" cy="2960338"/>
          </a:xfrm>
        </p:spPr>
        <p:txBody>
          <a:bodyPr anchor="t">
            <a:normAutofit/>
          </a:bodyPr>
          <a:lstStyle>
            <a:lvl1pPr algn="l">
              <a:lnSpc>
                <a:spcPct val="100000"/>
              </a:lnSpc>
              <a:defRPr sz="4000">
                <a:gradFill>
                  <a:gsLst>
                    <a:gs pos="70000">
                      <a:schemeClr val="accent1"/>
                    </a:gs>
                    <a:gs pos="0">
                      <a:schemeClr val="accent2"/>
                    </a:gs>
                  </a:gsLst>
                  <a:lin ang="0" scaled="0"/>
                </a:gradFill>
              </a:defRPr>
            </a:lvl1pPr>
          </a:lstStyle>
          <a:p>
            <a:r>
              <a:rPr lang="vi-VN" dirty="0"/>
              <a:t>Click to edit master title style</a:t>
            </a:r>
            <a:endParaRPr lang="en-US" dirty="0"/>
          </a:p>
        </p:txBody>
      </p:sp>
      <p:sp>
        <p:nvSpPr>
          <p:cNvPr id="4" name="Text Placeholder 3">
            <a:extLst>
              <a:ext uri="{FF2B5EF4-FFF2-40B4-BE49-F238E27FC236}">
                <a16:creationId xmlns:a16="http://schemas.microsoft.com/office/drawing/2014/main" id="{116FAE2A-0AAB-4F74-B0AD-D7B5C5A2C869}"/>
              </a:ext>
            </a:extLst>
          </p:cNvPr>
          <p:cNvSpPr>
            <a:spLocks noGrp="1"/>
          </p:cNvSpPr>
          <p:nvPr>
            <p:ph type="body" sz="quarter" idx="11" hasCustomPrompt="1"/>
          </p:nvPr>
        </p:nvSpPr>
        <p:spPr>
          <a:xfrm>
            <a:off x="566151" y="5740595"/>
            <a:ext cx="4182646" cy="364385"/>
          </a:xfrm>
        </p:spPr>
        <p:txBody>
          <a:bodyPr>
            <a:normAutofit/>
          </a:bodyPr>
          <a:lstStyle>
            <a:lvl1pPr marL="0" indent="0">
              <a:buNone/>
              <a:defRPr sz="1600" b="1">
                <a:solidFill>
                  <a:schemeClr val="bg2"/>
                </a:solidFill>
              </a:defRPr>
            </a:lvl1pPr>
          </a:lstStyle>
          <a:p>
            <a:pPr lvl="0"/>
            <a:r>
              <a:rPr lang="en-US" dirty="0"/>
              <a:t>Name/Company</a:t>
            </a:r>
          </a:p>
        </p:txBody>
      </p:sp>
      <p:pic>
        <p:nvPicPr>
          <p:cNvPr id="11" name="Picture 10" descr="A picture containing text, red, sign, orange&#10;&#10;Description automatically generated">
            <a:extLst>
              <a:ext uri="{FF2B5EF4-FFF2-40B4-BE49-F238E27FC236}">
                <a16:creationId xmlns:a16="http://schemas.microsoft.com/office/drawing/2014/main" id="{5A541232-9C31-48A5-8AC4-3A4838B2C8AA}"/>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582308" y="5243869"/>
            <a:ext cx="1357836" cy="1357836"/>
          </a:xfrm>
          <a:prstGeom prst="rect">
            <a:avLst/>
          </a:prstGeom>
        </p:spPr>
      </p:pic>
      <p:sp>
        <p:nvSpPr>
          <p:cNvPr id="9" name="Rectangle 8">
            <a:extLst>
              <a:ext uri="{FF2B5EF4-FFF2-40B4-BE49-F238E27FC236}">
                <a16:creationId xmlns:a16="http://schemas.microsoft.com/office/drawing/2014/main" id="{8E016DEE-461E-8142-933E-3358189B4376}"/>
              </a:ext>
            </a:extLst>
          </p:cNvPr>
          <p:cNvSpPr/>
          <p:nvPr userDrawn="1"/>
        </p:nvSpPr>
        <p:spPr>
          <a:xfrm>
            <a:off x="1637414" y="753020"/>
            <a:ext cx="7858346" cy="3939456"/>
          </a:xfrm>
          <a:prstGeom prst="rect">
            <a:avLst/>
          </a:prstGeom>
          <a:noFill/>
          <a:ln w="66675">
            <a:gradFill flip="none" rotWithShape="1">
              <a:gsLst>
                <a:gs pos="0">
                  <a:schemeClr val="accent2"/>
                </a:gs>
                <a:gs pos="70000">
                  <a:schemeClr val="accent1"/>
                </a:gs>
              </a:gsLst>
              <a:lin ang="0" scaled="1"/>
              <a:tileRect/>
            </a:gra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8" name="Picture 27">
            <a:extLst>
              <a:ext uri="{FF2B5EF4-FFF2-40B4-BE49-F238E27FC236}">
                <a16:creationId xmlns:a16="http://schemas.microsoft.com/office/drawing/2014/main" id="{93977B55-F8B1-41BC-A489-35277895329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7681698" y="1234018"/>
            <a:ext cx="3847884" cy="3688461"/>
          </a:xfrm>
          <a:prstGeom prst="rect">
            <a:avLst/>
          </a:prstGeom>
        </p:spPr>
      </p:pic>
    </p:spTree>
    <p:extLst>
      <p:ext uri="{BB962C8B-B14F-4D97-AF65-F5344CB8AC3E}">
        <p14:creationId xmlns:p14="http://schemas.microsoft.com/office/powerpoint/2010/main" val="9516933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pic>
        <p:nvPicPr>
          <p:cNvPr id="4" name="Picture 3" descr="A picture containing indoor, person&#10;&#10;Description automatically generated">
            <a:extLst>
              <a:ext uri="{FF2B5EF4-FFF2-40B4-BE49-F238E27FC236}">
                <a16:creationId xmlns:a16="http://schemas.microsoft.com/office/drawing/2014/main" id="{90884D46-34E9-A517-2FFA-8FF0B47F0EE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3549C6DF-ED05-613A-BD1B-7A791682FC1A}"/>
              </a:ext>
            </a:extLst>
          </p:cNvPr>
          <p:cNvSpPr>
            <a:spLocks noGrp="1"/>
          </p:cNvSpPr>
          <p:nvPr>
            <p:ph type="ctrTitle" hasCustomPrompt="1"/>
          </p:nvPr>
        </p:nvSpPr>
        <p:spPr>
          <a:xfrm>
            <a:off x="2043449" y="1116237"/>
            <a:ext cx="5785248" cy="2960338"/>
          </a:xfrm>
        </p:spPr>
        <p:txBody>
          <a:bodyPr anchor="t">
            <a:normAutofit/>
          </a:bodyPr>
          <a:lstStyle>
            <a:lvl1pPr algn="l">
              <a:lnSpc>
                <a:spcPct val="100000"/>
              </a:lnSpc>
              <a:defRPr sz="4000">
                <a:solidFill>
                  <a:schemeClr val="tx1"/>
                </a:solidFill>
              </a:defRPr>
            </a:lvl1pPr>
          </a:lstStyle>
          <a:p>
            <a:r>
              <a:rPr lang="vi-VN" dirty="0"/>
              <a:t>Click to edit master title style</a:t>
            </a:r>
            <a:endParaRPr lang="en-US" dirty="0"/>
          </a:p>
        </p:txBody>
      </p:sp>
    </p:spTree>
    <p:extLst>
      <p:ext uri="{BB962C8B-B14F-4D97-AF65-F5344CB8AC3E}">
        <p14:creationId xmlns:p14="http://schemas.microsoft.com/office/powerpoint/2010/main" val="383503031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6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405446"/>
            <a:ext cx="10515600" cy="538696"/>
          </a:xfrm>
        </p:spPr>
        <p:txBody>
          <a:bodyPr anchor="t">
            <a:noAutofit/>
          </a:bodyPr>
          <a:lstStyle>
            <a:lvl1pPr algn="l">
              <a:defRPr sz="3200">
                <a:solidFill>
                  <a:srgbClr val="E30613"/>
                </a:solidFill>
              </a:defRPr>
            </a:lvl1pPr>
          </a:lstStyle>
          <a:p>
            <a:r>
              <a:rPr lang="vi-VN" dirty="0"/>
              <a:t>Main heading</a:t>
            </a:r>
            <a:endParaRPr lang="en-US" dirty="0"/>
          </a:p>
        </p:txBody>
      </p:sp>
      <p:sp>
        <p:nvSpPr>
          <p:cNvPr id="7" name="Content Placeholder 6">
            <a:extLst>
              <a:ext uri="{FF2B5EF4-FFF2-40B4-BE49-F238E27FC236}">
                <a16:creationId xmlns:a16="http://schemas.microsoft.com/office/drawing/2014/main" id="{F4363AEA-A5E7-A843-856B-1C2077A26126}"/>
              </a:ext>
            </a:extLst>
          </p:cNvPr>
          <p:cNvSpPr>
            <a:spLocks noGrp="1"/>
          </p:cNvSpPr>
          <p:nvPr>
            <p:ph sz="quarter" idx="10" hasCustomPrompt="1"/>
          </p:nvPr>
        </p:nvSpPr>
        <p:spPr>
          <a:xfrm>
            <a:off x="838199" y="1596413"/>
            <a:ext cx="5411993" cy="419008"/>
          </a:xfrm>
        </p:spPr>
        <p:txBody>
          <a:bodyPr>
            <a:noAutofit/>
          </a:bodyPr>
          <a:lstStyle>
            <a:lvl1pPr marL="0" indent="0" algn="l">
              <a:buNone/>
              <a:defRPr sz="2000" b="1" i="0">
                <a:solidFill>
                  <a:schemeClr val="accent1">
                    <a:lumMod val="10000"/>
                  </a:schemeClr>
                </a:solidFill>
                <a:latin typeface="Arial" panose="020B0604020202020204" pitchFamily="34" charset="0"/>
                <a:cs typeface="Arial" panose="020B0604020202020204" pitchFamily="34" charset="0"/>
              </a:defRPr>
            </a:lvl1pPr>
          </a:lstStyle>
          <a:p>
            <a:pPr lvl="0"/>
            <a:r>
              <a:rPr lang="en-US" dirty="0"/>
              <a:t>Sub-Heading Here</a:t>
            </a:r>
          </a:p>
        </p:txBody>
      </p:sp>
      <p:sp>
        <p:nvSpPr>
          <p:cNvPr id="4" name="Content Placeholder 3">
            <a:extLst>
              <a:ext uri="{FF2B5EF4-FFF2-40B4-BE49-F238E27FC236}">
                <a16:creationId xmlns:a16="http://schemas.microsoft.com/office/drawing/2014/main" id="{AACEF76F-9069-3B4A-907F-A19C99F01F2C}"/>
              </a:ext>
            </a:extLst>
          </p:cNvPr>
          <p:cNvSpPr>
            <a:spLocks noGrp="1"/>
          </p:cNvSpPr>
          <p:nvPr>
            <p:ph sz="quarter" idx="30" hasCustomPrompt="1"/>
          </p:nvPr>
        </p:nvSpPr>
        <p:spPr>
          <a:xfrm>
            <a:off x="8697950" y="1735097"/>
            <a:ext cx="2800815" cy="1413579"/>
          </a:xfrm>
          <a:ln w="88900">
            <a:solidFill>
              <a:schemeClr val="bg1"/>
            </a:solidFill>
            <a:miter lim="800000"/>
          </a:ln>
        </p:spPr>
        <p:txBody>
          <a:bodyPr/>
          <a:lstStyle>
            <a:lvl1pPr marL="0" indent="0">
              <a:buNone/>
              <a:defRPr/>
            </a:lvl1pPr>
          </a:lstStyle>
          <a:p>
            <a:pPr lvl="0"/>
            <a:r>
              <a:rPr lang="en-US" dirty="0"/>
              <a:t> </a:t>
            </a:r>
          </a:p>
        </p:txBody>
      </p:sp>
      <p:sp>
        <p:nvSpPr>
          <p:cNvPr id="9" name="Content Placeholder 8">
            <a:extLst>
              <a:ext uri="{FF2B5EF4-FFF2-40B4-BE49-F238E27FC236}">
                <a16:creationId xmlns:a16="http://schemas.microsoft.com/office/drawing/2014/main" id="{AF8F286A-DA08-AC46-ADD8-F09BFDE0D80B}"/>
              </a:ext>
            </a:extLst>
          </p:cNvPr>
          <p:cNvSpPr>
            <a:spLocks noGrp="1"/>
          </p:cNvSpPr>
          <p:nvPr>
            <p:ph sz="quarter" idx="31" hasCustomPrompt="1"/>
          </p:nvPr>
        </p:nvSpPr>
        <p:spPr>
          <a:xfrm>
            <a:off x="8965195" y="2036432"/>
            <a:ext cx="2305779" cy="869416"/>
          </a:xfrm>
        </p:spPr>
        <p:txBody>
          <a:bodyPr>
            <a:normAutofit/>
          </a:bodyPr>
          <a:lstStyle>
            <a:lvl1pPr marL="0" indent="0">
              <a:buNone/>
              <a:defRPr sz="2000" b="1" i="0">
                <a:solidFill>
                  <a:schemeClr val="bg1"/>
                </a:solidFill>
                <a:latin typeface="Arial" panose="020B0604020202020204" pitchFamily="34" charset="0"/>
                <a:cs typeface="Arial" panose="020B0604020202020204" pitchFamily="34" charset="0"/>
              </a:defRPr>
            </a:lvl1pPr>
          </a:lstStyle>
          <a:p>
            <a:pPr lvl="0"/>
            <a:r>
              <a:rPr lang="en-US" dirty="0"/>
              <a:t>statistics and key messages here</a:t>
            </a:r>
          </a:p>
        </p:txBody>
      </p:sp>
      <p:sp>
        <p:nvSpPr>
          <p:cNvPr id="8" name="Text Placeholder 5">
            <a:extLst>
              <a:ext uri="{FF2B5EF4-FFF2-40B4-BE49-F238E27FC236}">
                <a16:creationId xmlns:a16="http://schemas.microsoft.com/office/drawing/2014/main" id="{89E6263A-D5F8-3D46-BC96-CA4722602D69}"/>
              </a:ext>
            </a:extLst>
          </p:cNvPr>
          <p:cNvSpPr>
            <a:spLocks noGrp="1"/>
          </p:cNvSpPr>
          <p:nvPr>
            <p:ph type="body" sz="quarter" idx="11"/>
          </p:nvPr>
        </p:nvSpPr>
        <p:spPr>
          <a:xfrm>
            <a:off x="838404" y="2015421"/>
            <a:ext cx="5411788" cy="4284662"/>
          </a:xfrm>
        </p:spPr>
        <p:txBody>
          <a:bodyPr>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Tree>
    <p:extLst>
      <p:ext uri="{BB962C8B-B14F-4D97-AF65-F5344CB8AC3E}">
        <p14:creationId xmlns:p14="http://schemas.microsoft.com/office/powerpoint/2010/main" val="37394640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tx1"/>
        </a:solidFill>
        <a:effectLst/>
      </p:bgPr>
    </p:bg>
    <p:spTree>
      <p:nvGrpSpPr>
        <p:cNvPr id="1" name=""/>
        <p:cNvGrpSpPr/>
        <p:nvPr/>
      </p:nvGrpSpPr>
      <p:grpSpPr>
        <a:xfrm>
          <a:off x="0" y="0"/>
          <a:ext cx="0" cy="0"/>
          <a:chOff x="0" y="0"/>
          <a:chExt cx="0" cy="0"/>
        </a:xfrm>
      </p:grpSpPr>
      <p:pic>
        <p:nvPicPr>
          <p:cNvPr id="2" name="Picture 1" descr="A group of hot air balloons&#10;&#10;Description automatically generated with medium confidence">
            <a:extLst>
              <a:ext uri="{FF2B5EF4-FFF2-40B4-BE49-F238E27FC236}">
                <a16:creationId xmlns:a16="http://schemas.microsoft.com/office/drawing/2014/main" id="{373BFDA9-214F-997D-1391-B3501413D5CE}"/>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7" name="Title 1">
            <a:extLst>
              <a:ext uri="{FF2B5EF4-FFF2-40B4-BE49-F238E27FC236}">
                <a16:creationId xmlns:a16="http://schemas.microsoft.com/office/drawing/2014/main" id="{42A130C4-029D-F680-B116-FEDAC0A435A3}"/>
              </a:ext>
            </a:extLst>
          </p:cNvPr>
          <p:cNvSpPr>
            <a:spLocks noGrp="1"/>
          </p:cNvSpPr>
          <p:nvPr>
            <p:ph type="ctrTitle" hasCustomPrompt="1"/>
          </p:nvPr>
        </p:nvSpPr>
        <p:spPr>
          <a:xfrm>
            <a:off x="2043449" y="1116237"/>
            <a:ext cx="5785248" cy="2960338"/>
          </a:xfrm>
        </p:spPr>
        <p:txBody>
          <a:bodyPr anchor="t">
            <a:normAutofit/>
          </a:bodyPr>
          <a:lstStyle>
            <a:lvl1pPr algn="l">
              <a:lnSpc>
                <a:spcPct val="100000"/>
              </a:lnSpc>
              <a:defRPr sz="4000">
                <a:gradFill>
                  <a:gsLst>
                    <a:gs pos="70000">
                      <a:schemeClr val="accent1"/>
                    </a:gs>
                    <a:gs pos="0">
                      <a:schemeClr val="accent2"/>
                    </a:gs>
                  </a:gsLst>
                  <a:lin ang="0" scaled="0"/>
                </a:gradFill>
              </a:defRPr>
            </a:lvl1pPr>
          </a:lstStyle>
          <a:p>
            <a:r>
              <a:rPr lang="vi-VN" dirty="0"/>
              <a:t>Click to edit master title style</a:t>
            </a:r>
            <a:endParaRPr lang="en-US" dirty="0"/>
          </a:p>
        </p:txBody>
      </p:sp>
    </p:spTree>
    <p:extLst>
      <p:ext uri="{BB962C8B-B14F-4D97-AF65-F5344CB8AC3E}">
        <p14:creationId xmlns:p14="http://schemas.microsoft.com/office/powerpoint/2010/main" val="1457237088"/>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1_Title Slide">
    <p:bg>
      <p:bgPr>
        <a:gradFill>
          <a:gsLst>
            <a:gs pos="52000">
              <a:srgbClr val="D80E24"/>
            </a:gs>
            <a:gs pos="0">
              <a:schemeClr val="accent2"/>
            </a:gs>
            <a:gs pos="100000">
              <a:schemeClr val="accent6"/>
            </a:gs>
          </a:gsLst>
          <a:lin ang="0" scaled="0"/>
        </a:gra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E016DEE-461E-8142-933E-3358189B4376}"/>
              </a:ext>
            </a:extLst>
          </p:cNvPr>
          <p:cNvSpPr/>
          <p:nvPr userDrawn="1"/>
        </p:nvSpPr>
        <p:spPr>
          <a:xfrm>
            <a:off x="1013362" y="923161"/>
            <a:ext cx="4831080" cy="4831080"/>
          </a:xfrm>
          <a:prstGeom prst="rect">
            <a:avLst/>
          </a:prstGeom>
          <a:noFill/>
          <a:ln w="889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descr="A picture containing black, white, sign&#10;&#10;Description automatically generated">
            <a:extLst>
              <a:ext uri="{FF2B5EF4-FFF2-40B4-BE49-F238E27FC236}">
                <a16:creationId xmlns:a16="http://schemas.microsoft.com/office/drawing/2014/main" id="{B92ECE31-D35A-B946-82AF-D81DDE9A982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217906" y="207938"/>
            <a:ext cx="1732280" cy="1732280"/>
          </a:xfrm>
          <a:prstGeom prst="rect">
            <a:avLst/>
          </a:prstGeom>
        </p:spPr>
      </p:pic>
      <p:pic>
        <p:nvPicPr>
          <p:cNvPr id="5" name="Picture 4" descr="A picture containing red, dark, holding, sitting&#10;&#10;Description automatically generated">
            <a:extLst>
              <a:ext uri="{FF2B5EF4-FFF2-40B4-BE49-F238E27FC236}">
                <a16:creationId xmlns:a16="http://schemas.microsoft.com/office/drawing/2014/main" id="{E305D520-911E-994D-8C2E-98A9DD3FE02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241538" y="1676141"/>
            <a:ext cx="7078806" cy="4713320"/>
          </a:xfrm>
          <a:prstGeom prst="rect">
            <a:avLst/>
          </a:prstGeom>
        </p:spPr>
      </p:pic>
      <p:cxnSp>
        <p:nvCxnSpPr>
          <p:cNvPr id="18" name="Straight Connector 17">
            <a:extLst>
              <a:ext uri="{FF2B5EF4-FFF2-40B4-BE49-F238E27FC236}">
                <a16:creationId xmlns:a16="http://schemas.microsoft.com/office/drawing/2014/main" id="{1775B8D6-D55E-AF41-85E0-316884541C74}"/>
              </a:ext>
            </a:extLst>
          </p:cNvPr>
          <p:cNvCxnSpPr>
            <a:cxnSpLocks/>
          </p:cNvCxnSpPr>
          <p:nvPr userDrawn="1"/>
        </p:nvCxnSpPr>
        <p:spPr>
          <a:xfrm>
            <a:off x="5844442" y="1581720"/>
            <a:ext cx="0" cy="2172133"/>
          </a:xfrm>
          <a:prstGeom prst="line">
            <a:avLst/>
          </a:prstGeom>
          <a:ln w="8890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ctrTitle" hasCustomPrompt="1"/>
          </p:nvPr>
        </p:nvSpPr>
        <p:spPr>
          <a:xfrm>
            <a:off x="1379122" y="1334641"/>
            <a:ext cx="4183478" cy="2627759"/>
          </a:xfrm>
        </p:spPr>
        <p:txBody>
          <a:bodyPr anchor="t">
            <a:normAutofit/>
          </a:bodyPr>
          <a:lstStyle>
            <a:lvl1pPr algn="l">
              <a:lnSpc>
                <a:spcPct val="100000"/>
              </a:lnSpc>
              <a:defRPr sz="4000">
                <a:solidFill>
                  <a:schemeClr val="bg1"/>
                </a:solidFill>
              </a:defRPr>
            </a:lvl1pPr>
          </a:lstStyle>
          <a:p>
            <a:r>
              <a:rPr lang="vi-VN" dirty="0"/>
              <a:t>Click to edit master title style</a:t>
            </a:r>
            <a:endParaRPr lang="en-US" dirty="0"/>
          </a:p>
        </p:txBody>
      </p:sp>
      <p:sp>
        <p:nvSpPr>
          <p:cNvPr id="3" name="Subtitle 2"/>
          <p:cNvSpPr>
            <a:spLocks noGrp="1"/>
          </p:cNvSpPr>
          <p:nvPr>
            <p:ph type="subTitle" idx="1" hasCustomPrompt="1"/>
          </p:nvPr>
        </p:nvSpPr>
        <p:spPr>
          <a:xfrm>
            <a:off x="1379122" y="5197642"/>
            <a:ext cx="4183478" cy="294180"/>
          </a:xfrm>
        </p:spPr>
        <p:txBody>
          <a:bodyPr anchor="b">
            <a:normAutofit/>
          </a:bodyPr>
          <a:lstStyle>
            <a:lvl1pPr marL="0" indent="0" algn="l">
              <a:buNone/>
              <a:defRPr sz="1600" b="0" i="0">
                <a:solidFill>
                  <a:schemeClr val="bg1"/>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err="1"/>
              <a:t>Xxth</a:t>
            </a:r>
            <a:r>
              <a:rPr lang="en-US" dirty="0"/>
              <a:t> Month Year</a:t>
            </a:r>
          </a:p>
        </p:txBody>
      </p:sp>
      <p:sp>
        <p:nvSpPr>
          <p:cNvPr id="43" name="Content Placeholder 42">
            <a:extLst>
              <a:ext uri="{FF2B5EF4-FFF2-40B4-BE49-F238E27FC236}">
                <a16:creationId xmlns:a16="http://schemas.microsoft.com/office/drawing/2014/main" id="{0A7EA0D9-6DD4-2447-879D-BD3CE832F264}"/>
              </a:ext>
            </a:extLst>
          </p:cNvPr>
          <p:cNvSpPr>
            <a:spLocks noGrp="1"/>
          </p:cNvSpPr>
          <p:nvPr>
            <p:ph sz="quarter" idx="10" hasCustomPrompt="1"/>
          </p:nvPr>
        </p:nvSpPr>
        <p:spPr>
          <a:xfrm>
            <a:off x="1379122" y="4732420"/>
            <a:ext cx="4183478" cy="429561"/>
          </a:xfrm>
        </p:spPr>
        <p:txBody>
          <a:bodyPr anchor="b">
            <a:normAutofit/>
          </a:bodyPr>
          <a:lstStyle>
            <a:lvl1pPr marL="0" indent="0">
              <a:buNone/>
              <a:defRPr sz="1600" b="1" i="0">
                <a:solidFill>
                  <a:schemeClr val="bg1"/>
                </a:solidFill>
                <a:latin typeface="Arial" panose="020B0604020202020204" pitchFamily="34" charset="0"/>
                <a:cs typeface="Arial" panose="020B0604020202020204" pitchFamily="34" charset="0"/>
              </a:defRPr>
            </a:lvl1pPr>
          </a:lstStyle>
          <a:p>
            <a:pPr lvl="0"/>
            <a:r>
              <a:rPr lang="en-US" dirty="0"/>
              <a:t>Name/Company</a:t>
            </a:r>
          </a:p>
        </p:txBody>
      </p:sp>
    </p:spTree>
    <p:extLst>
      <p:ext uri="{BB962C8B-B14F-4D97-AF65-F5344CB8AC3E}">
        <p14:creationId xmlns:p14="http://schemas.microsoft.com/office/powerpoint/2010/main" val="3219387154"/>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7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405446"/>
            <a:ext cx="10515600" cy="538696"/>
          </a:xfrm>
        </p:spPr>
        <p:txBody>
          <a:bodyPr anchor="t">
            <a:noAutofit/>
          </a:bodyPr>
          <a:lstStyle>
            <a:lvl1pPr algn="l">
              <a:defRPr sz="3200">
                <a:solidFill>
                  <a:srgbClr val="E30613"/>
                </a:solidFill>
              </a:defRPr>
            </a:lvl1pPr>
          </a:lstStyle>
          <a:p>
            <a:r>
              <a:rPr lang="vi-VN" dirty="0"/>
              <a:t>Main heading</a:t>
            </a:r>
            <a:endParaRPr lang="en-US" dirty="0"/>
          </a:p>
        </p:txBody>
      </p:sp>
      <p:sp>
        <p:nvSpPr>
          <p:cNvPr id="7" name="Content Placeholder 6">
            <a:extLst>
              <a:ext uri="{FF2B5EF4-FFF2-40B4-BE49-F238E27FC236}">
                <a16:creationId xmlns:a16="http://schemas.microsoft.com/office/drawing/2014/main" id="{F4363AEA-A5E7-A843-856B-1C2077A26126}"/>
              </a:ext>
            </a:extLst>
          </p:cNvPr>
          <p:cNvSpPr>
            <a:spLocks noGrp="1"/>
          </p:cNvSpPr>
          <p:nvPr>
            <p:ph sz="quarter" idx="10" hasCustomPrompt="1"/>
          </p:nvPr>
        </p:nvSpPr>
        <p:spPr>
          <a:xfrm>
            <a:off x="838200" y="1596413"/>
            <a:ext cx="5411992" cy="419008"/>
          </a:xfrm>
        </p:spPr>
        <p:txBody>
          <a:bodyPr>
            <a:noAutofit/>
          </a:bodyPr>
          <a:lstStyle>
            <a:lvl1pPr marL="0" indent="0" algn="l">
              <a:buNone/>
              <a:defRPr sz="2000" b="1" i="0">
                <a:latin typeface="Arial" panose="020B0604020202020204" pitchFamily="34" charset="0"/>
                <a:cs typeface="Arial" panose="020B0604020202020204" pitchFamily="34" charset="0"/>
              </a:defRPr>
            </a:lvl1pPr>
          </a:lstStyle>
          <a:p>
            <a:pPr lvl="0"/>
            <a:r>
              <a:rPr lang="en-US" dirty="0"/>
              <a:t>Sub-Heading Here</a:t>
            </a:r>
          </a:p>
        </p:txBody>
      </p:sp>
      <p:sp>
        <p:nvSpPr>
          <p:cNvPr id="6" name="Text Placeholder 5">
            <a:extLst>
              <a:ext uri="{FF2B5EF4-FFF2-40B4-BE49-F238E27FC236}">
                <a16:creationId xmlns:a16="http://schemas.microsoft.com/office/drawing/2014/main" id="{CB507578-1BF0-AC40-B305-79B45C432848}"/>
              </a:ext>
            </a:extLst>
          </p:cNvPr>
          <p:cNvSpPr>
            <a:spLocks noGrp="1"/>
          </p:cNvSpPr>
          <p:nvPr>
            <p:ph type="body" sz="quarter" idx="11"/>
          </p:nvPr>
        </p:nvSpPr>
        <p:spPr>
          <a:xfrm>
            <a:off x="838404" y="2015421"/>
            <a:ext cx="5411788" cy="4284662"/>
          </a:xfrm>
        </p:spPr>
        <p:txBody>
          <a:bodyPr>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Tree>
    <p:extLst>
      <p:ext uri="{BB962C8B-B14F-4D97-AF65-F5344CB8AC3E}">
        <p14:creationId xmlns:p14="http://schemas.microsoft.com/office/powerpoint/2010/main" val="187222439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tx1"/>
        </a:solidFill>
        <a:effectLst/>
      </p:bgPr>
    </p:bg>
    <p:spTree>
      <p:nvGrpSpPr>
        <p:cNvPr id="1" name=""/>
        <p:cNvGrpSpPr/>
        <p:nvPr/>
      </p:nvGrpSpPr>
      <p:grpSpPr>
        <a:xfrm>
          <a:off x="0" y="0"/>
          <a:ext cx="0" cy="0"/>
          <a:chOff x="0" y="0"/>
          <a:chExt cx="0" cy="0"/>
        </a:xfrm>
      </p:grpSpPr>
      <p:pic>
        <p:nvPicPr>
          <p:cNvPr id="2" name="Picture 1" descr="A picture containing text, road, way, highway&#10;&#10;Description automatically generated">
            <a:extLst>
              <a:ext uri="{FF2B5EF4-FFF2-40B4-BE49-F238E27FC236}">
                <a16:creationId xmlns:a16="http://schemas.microsoft.com/office/drawing/2014/main" id="{45D12779-DBA6-25EE-EC29-76A57B40545E}"/>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14" name="Title 1">
            <a:extLst>
              <a:ext uri="{FF2B5EF4-FFF2-40B4-BE49-F238E27FC236}">
                <a16:creationId xmlns:a16="http://schemas.microsoft.com/office/drawing/2014/main" id="{A7272F18-C544-DD46-A5DA-7F4352647904}"/>
              </a:ext>
            </a:extLst>
          </p:cNvPr>
          <p:cNvSpPr>
            <a:spLocks noGrp="1"/>
          </p:cNvSpPr>
          <p:nvPr>
            <p:ph type="ctrTitle" hasCustomPrompt="1"/>
          </p:nvPr>
        </p:nvSpPr>
        <p:spPr>
          <a:xfrm>
            <a:off x="2043449" y="1116237"/>
            <a:ext cx="5785248" cy="2960338"/>
          </a:xfrm>
        </p:spPr>
        <p:txBody>
          <a:bodyPr anchor="t">
            <a:normAutofit/>
          </a:bodyPr>
          <a:lstStyle>
            <a:lvl1pPr algn="l">
              <a:lnSpc>
                <a:spcPct val="100000"/>
              </a:lnSpc>
              <a:defRPr sz="4000">
                <a:solidFill>
                  <a:schemeClr val="tx1"/>
                </a:solidFill>
              </a:defRPr>
            </a:lvl1pPr>
          </a:lstStyle>
          <a:p>
            <a:r>
              <a:rPr lang="vi-VN" dirty="0"/>
              <a:t>Click to edit master title style</a:t>
            </a:r>
            <a:endParaRPr lang="en-US" dirty="0"/>
          </a:p>
        </p:txBody>
      </p:sp>
    </p:spTree>
    <p:extLst>
      <p:ext uri="{BB962C8B-B14F-4D97-AF65-F5344CB8AC3E}">
        <p14:creationId xmlns:p14="http://schemas.microsoft.com/office/powerpoint/2010/main" val="1665666481"/>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8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405446"/>
            <a:ext cx="10515600" cy="538696"/>
          </a:xfrm>
        </p:spPr>
        <p:txBody>
          <a:bodyPr anchor="t">
            <a:noAutofit/>
          </a:bodyPr>
          <a:lstStyle>
            <a:lvl1pPr algn="l">
              <a:defRPr sz="3200">
                <a:solidFill>
                  <a:srgbClr val="E30613"/>
                </a:solidFill>
              </a:defRPr>
            </a:lvl1pPr>
          </a:lstStyle>
          <a:p>
            <a:r>
              <a:rPr lang="vi-VN" dirty="0"/>
              <a:t>Main heading</a:t>
            </a:r>
            <a:endParaRPr lang="en-US" dirty="0"/>
          </a:p>
        </p:txBody>
      </p:sp>
      <p:sp>
        <p:nvSpPr>
          <p:cNvPr id="7" name="Content Placeholder 6">
            <a:extLst>
              <a:ext uri="{FF2B5EF4-FFF2-40B4-BE49-F238E27FC236}">
                <a16:creationId xmlns:a16="http://schemas.microsoft.com/office/drawing/2014/main" id="{F4363AEA-A5E7-A843-856B-1C2077A26126}"/>
              </a:ext>
            </a:extLst>
          </p:cNvPr>
          <p:cNvSpPr>
            <a:spLocks noGrp="1"/>
          </p:cNvSpPr>
          <p:nvPr>
            <p:ph sz="quarter" idx="10" hasCustomPrompt="1"/>
          </p:nvPr>
        </p:nvSpPr>
        <p:spPr>
          <a:xfrm>
            <a:off x="838200" y="1596413"/>
            <a:ext cx="5411992" cy="419008"/>
          </a:xfrm>
        </p:spPr>
        <p:txBody>
          <a:bodyPr>
            <a:noAutofit/>
          </a:bodyPr>
          <a:lstStyle>
            <a:lvl1pPr marL="0" indent="0" algn="l">
              <a:buNone/>
              <a:defRPr sz="2000" b="1" i="0">
                <a:latin typeface="Arial" panose="020B0604020202020204" pitchFamily="34" charset="0"/>
                <a:cs typeface="Arial" panose="020B0604020202020204" pitchFamily="34" charset="0"/>
              </a:defRPr>
            </a:lvl1pPr>
          </a:lstStyle>
          <a:p>
            <a:pPr lvl="0"/>
            <a:r>
              <a:rPr lang="en-US" dirty="0"/>
              <a:t>Sub-Heading Here</a:t>
            </a:r>
          </a:p>
        </p:txBody>
      </p:sp>
      <p:sp>
        <p:nvSpPr>
          <p:cNvPr id="9" name="Text Placeholder 5">
            <a:extLst>
              <a:ext uri="{FF2B5EF4-FFF2-40B4-BE49-F238E27FC236}">
                <a16:creationId xmlns:a16="http://schemas.microsoft.com/office/drawing/2014/main" id="{3C2D00DB-EDEF-9743-9105-6A049D54F191}"/>
              </a:ext>
            </a:extLst>
          </p:cNvPr>
          <p:cNvSpPr>
            <a:spLocks noGrp="1"/>
          </p:cNvSpPr>
          <p:nvPr>
            <p:ph type="body" sz="quarter" idx="11"/>
          </p:nvPr>
        </p:nvSpPr>
        <p:spPr>
          <a:xfrm>
            <a:off x="838404" y="2015421"/>
            <a:ext cx="5411788" cy="4284662"/>
          </a:xfrm>
        </p:spPr>
        <p:txBody>
          <a:bodyPr>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Tree>
    <p:extLst>
      <p:ext uri="{BB962C8B-B14F-4D97-AF65-F5344CB8AC3E}">
        <p14:creationId xmlns:p14="http://schemas.microsoft.com/office/powerpoint/2010/main" val="373032477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5">
    <p:bg>
      <p:bgPr>
        <a:solidFill>
          <a:schemeClr val="tx1"/>
        </a:solidFill>
        <a:effectLst/>
      </p:bgPr>
    </p:bg>
    <p:spTree>
      <p:nvGrpSpPr>
        <p:cNvPr id="1" name=""/>
        <p:cNvGrpSpPr/>
        <p:nvPr/>
      </p:nvGrpSpPr>
      <p:grpSpPr>
        <a:xfrm>
          <a:off x="0" y="0"/>
          <a:ext cx="0" cy="0"/>
          <a:chOff x="0" y="0"/>
          <a:chExt cx="0" cy="0"/>
        </a:xfrm>
      </p:grpSpPr>
      <p:pic>
        <p:nvPicPr>
          <p:cNvPr id="2" name="Picture 1" descr="A picture containing person&#10;&#10;Description automatically generated">
            <a:extLst>
              <a:ext uri="{FF2B5EF4-FFF2-40B4-BE49-F238E27FC236}">
                <a16:creationId xmlns:a16="http://schemas.microsoft.com/office/drawing/2014/main" id="{400463C8-ADA2-29A8-A18E-11D121A091C7}"/>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14" name="Title 1">
            <a:extLst>
              <a:ext uri="{FF2B5EF4-FFF2-40B4-BE49-F238E27FC236}">
                <a16:creationId xmlns:a16="http://schemas.microsoft.com/office/drawing/2014/main" id="{A7272F18-C544-DD46-A5DA-7F4352647904}"/>
              </a:ext>
            </a:extLst>
          </p:cNvPr>
          <p:cNvSpPr>
            <a:spLocks noGrp="1"/>
          </p:cNvSpPr>
          <p:nvPr>
            <p:ph type="ctrTitle" hasCustomPrompt="1"/>
          </p:nvPr>
        </p:nvSpPr>
        <p:spPr>
          <a:xfrm>
            <a:off x="2043449" y="1116237"/>
            <a:ext cx="5785248" cy="2960338"/>
          </a:xfrm>
        </p:spPr>
        <p:txBody>
          <a:bodyPr anchor="t">
            <a:normAutofit/>
          </a:bodyPr>
          <a:lstStyle>
            <a:lvl1pPr algn="l">
              <a:lnSpc>
                <a:spcPct val="100000"/>
              </a:lnSpc>
              <a:defRPr sz="4000">
                <a:solidFill>
                  <a:schemeClr val="tx1"/>
                </a:solidFill>
              </a:defRPr>
            </a:lvl1pPr>
          </a:lstStyle>
          <a:p>
            <a:r>
              <a:rPr lang="vi-VN" dirty="0"/>
              <a:t>Click to edit master title style</a:t>
            </a:r>
            <a:endParaRPr lang="en-US" dirty="0"/>
          </a:p>
        </p:txBody>
      </p:sp>
    </p:spTree>
    <p:extLst>
      <p:ext uri="{BB962C8B-B14F-4D97-AF65-F5344CB8AC3E}">
        <p14:creationId xmlns:p14="http://schemas.microsoft.com/office/powerpoint/2010/main" val="3393967093"/>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9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405446"/>
            <a:ext cx="10515600" cy="538696"/>
          </a:xfrm>
        </p:spPr>
        <p:txBody>
          <a:bodyPr anchor="t">
            <a:noAutofit/>
          </a:bodyPr>
          <a:lstStyle>
            <a:lvl1pPr algn="l">
              <a:defRPr sz="3200">
                <a:solidFill>
                  <a:srgbClr val="E30613"/>
                </a:solidFill>
              </a:defRPr>
            </a:lvl1pPr>
          </a:lstStyle>
          <a:p>
            <a:r>
              <a:rPr lang="vi-VN" dirty="0"/>
              <a:t>Main heading</a:t>
            </a:r>
            <a:endParaRPr lang="en-US" dirty="0"/>
          </a:p>
        </p:txBody>
      </p:sp>
      <p:sp>
        <p:nvSpPr>
          <p:cNvPr id="7" name="Content Placeholder 6">
            <a:extLst>
              <a:ext uri="{FF2B5EF4-FFF2-40B4-BE49-F238E27FC236}">
                <a16:creationId xmlns:a16="http://schemas.microsoft.com/office/drawing/2014/main" id="{F4363AEA-A5E7-A843-856B-1C2077A26126}"/>
              </a:ext>
            </a:extLst>
          </p:cNvPr>
          <p:cNvSpPr>
            <a:spLocks noGrp="1"/>
          </p:cNvSpPr>
          <p:nvPr>
            <p:ph sz="quarter" idx="10" hasCustomPrompt="1"/>
          </p:nvPr>
        </p:nvSpPr>
        <p:spPr>
          <a:xfrm>
            <a:off x="838200" y="1596413"/>
            <a:ext cx="5411992" cy="419008"/>
          </a:xfrm>
        </p:spPr>
        <p:txBody>
          <a:bodyPr>
            <a:noAutofit/>
          </a:bodyPr>
          <a:lstStyle>
            <a:lvl1pPr marL="0" indent="0" algn="l">
              <a:buNone/>
              <a:defRPr sz="2000" b="1" i="0">
                <a:latin typeface="Arial" panose="020B0604020202020204" pitchFamily="34" charset="0"/>
                <a:cs typeface="Arial" panose="020B0604020202020204" pitchFamily="34" charset="0"/>
              </a:defRPr>
            </a:lvl1pPr>
          </a:lstStyle>
          <a:p>
            <a:pPr lvl="0"/>
            <a:r>
              <a:rPr lang="en-US" dirty="0"/>
              <a:t>Sub-Heading Here</a:t>
            </a:r>
          </a:p>
        </p:txBody>
      </p:sp>
      <p:sp>
        <p:nvSpPr>
          <p:cNvPr id="4" name="Picture Placeholder 3">
            <a:extLst>
              <a:ext uri="{FF2B5EF4-FFF2-40B4-BE49-F238E27FC236}">
                <a16:creationId xmlns:a16="http://schemas.microsoft.com/office/drawing/2014/main" id="{E5985FEA-7EA3-4342-AF4F-162C9C8B906D}"/>
              </a:ext>
            </a:extLst>
          </p:cNvPr>
          <p:cNvSpPr>
            <a:spLocks noGrp="1"/>
          </p:cNvSpPr>
          <p:nvPr>
            <p:ph type="pic" sz="quarter" idx="13"/>
          </p:nvPr>
        </p:nvSpPr>
        <p:spPr>
          <a:xfrm>
            <a:off x="7245626" y="1574800"/>
            <a:ext cx="3140213" cy="3708400"/>
          </a:xfrm>
        </p:spPr>
        <p:txBody>
          <a:bodyPr/>
          <a:lstStyle/>
          <a:p>
            <a:r>
              <a:rPr lang="en-US"/>
              <a:t>Click icon to add picture</a:t>
            </a:r>
          </a:p>
        </p:txBody>
      </p:sp>
      <p:sp>
        <p:nvSpPr>
          <p:cNvPr id="6" name="Text Placeholder 5">
            <a:extLst>
              <a:ext uri="{FF2B5EF4-FFF2-40B4-BE49-F238E27FC236}">
                <a16:creationId xmlns:a16="http://schemas.microsoft.com/office/drawing/2014/main" id="{54F74AEE-2FC4-3D4B-98F4-C618FA345DED}"/>
              </a:ext>
            </a:extLst>
          </p:cNvPr>
          <p:cNvSpPr>
            <a:spLocks noGrp="1"/>
          </p:cNvSpPr>
          <p:nvPr>
            <p:ph type="body" sz="quarter" idx="11"/>
          </p:nvPr>
        </p:nvSpPr>
        <p:spPr>
          <a:xfrm>
            <a:off x="838404" y="2015421"/>
            <a:ext cx="5411788" cy="4284662"/>
          </a:xfrm>
        </p:spPr>
        <p:txBody>
          <a:bodyPr>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Tree>
    <p:extLst>
      <p:ext uri="{BB962C8B-B14F-4D97-AF65-F5344CB8AC3E}">
        <p14:creationId xmlns:p14="http://schemas.microsoft.com/office/powerpoint/2010/main" val="157998527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6">
    <p:bg>
      <p:bgPr>
        <a:solidFill>
          <a:schemeClr val="tx1"/>
        </a:solidFill>
        <a:effectLst/>
      </p:bgPr>
    </p:bg>
    <p:spTree>
      <p:nvGrpSpPr>
        <p:cNvPr id="1" name=""/>
        <p:cNvGrpSpPr/>
        <p:nvPr/>
      </p:nvGrpSpPr>
      <p:grpSpPr>
        <a:xfrm>
          <a:off x="0" y="0"/>
          <a:ext cx="0" cy="0"/>
          <a:chOff x="0" y="0"/>
          <a:chExt cx="0" cy="0"/>
        </a:xfrm>
      </p:grpSpPr>
      <p:pic>
        <p:nvPicPr>
          <p:cNvPr id="4" name="Picture 3" descr="A picture containing text, outdoor, satellite, dark&#10;&#10;Description automatically generated">
            <a:extLst>
              <a:ext uri="{FF2B5EF4-FFF2-40B4-BE49-F238E27FC236}">
                <a16:creationId xmlns:a16="http://schemas.microsoft.com/office/drawing/2014/main" id="{E68A93F0-5FD9-FAF4-2C10-8546C1A607F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14" name="Title 1">
            <a:extLst>
              <a:ext uri="{FF2B5EF4-FFF2-40B4-BE49-F238E27FC236}">
                <a16:creationId xmlns:a16="http://schemas.microsoft.com/office/drawing/2014/main" id="{A7272F18-C544-DD46-A5DA-7F4352647904}"/>
              </a:ext>
            </a:extLst>
          </p:cNvPr>
          <p:cNvSpPr>
            <a:spLocks noGrp="1"/>
          </p:cNvSpPr>
          <p:nvPr>
            <p:ph type="ctrTitle" hasCustomPrompt="1"/>
          </p:nvPr>
        </p:nvSpPr>
        <p:spPr>
          <a:xfrm>
            <a:off x="2043449" y="1116237"/>
            <a:ext cx="5785248" cy="2960338"/>
          </a:xfrm>
        </p:spPr>
        <p:txBody>
          <a:bodyPr anchor="t">
            <a:normAutofit/>
          </a:bodyPr>
          <a:lstStyle>
            <a:lvl1pPr algn="l">
              <a:lnSpc>
                <a:spcPct val="100000"/>
              </a:lnSpc>
              <a:defRPr sz="4000">
                <a:solidFill>
                  <a:schemeClr val="tx1"/>
                </a:solidFill>
              </a:defRPr>
            </a:lvl1pPr>
          </a:lstStyle>
          <a:p>
            <a:r>
              <a:rPr lang="vi-VN" dirty="0"/>
              <a:t>Click to edit master title style</a:t>
            </a:r>
            <a:endParaRPr lang="en-US" dirty="0"/>
          </a:p>
        </p:txBody>
      </p:sp>
    </p:spTree>
    <p:extLst>
      <p:ext uri="{BB962C8B-B14F-4D97-AF65-F5344CB8AC3E}">
        <p14:creationId xmlns:p14="http://schemas.microsoft.com/office/powerpoint/2010/main" val="415171387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10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405446"/>
            <a:ext cx="10515600" cy="538696"/>
          </a:xfrm>
        </p:spPr>
        <p:txBody>
          <a:bodyPr anchor="t">
            <a:noAutofit/>
          </a:bodyPr>
          <a:lstStyle>
            <a:lvl1pPr algn="l">
              <a:defRPr sz="3200">
                <a:solidFill>
                  <a:srgbClr val="E30613"/>
                </a:solidFill>
              </a:defRPr>
            </a:lvl1pPr>
          </a:lstStyle>
          <a:p>
            <a:r>
              <a:rPr lang="vi-VN" dirty="0"/>
              <a:t>Main heading</a:t>
            </a:r>
            <a:endParaRPr lang="en-US" dirty="0"/>
          </a:p>
        </p:txBody>
      </p:sp>
      <p:sp>
        <p:nvSpPr>
          <p:cNvPr id="7" name="Content Placeholder 6">
            <a:extLst>
              <a:ext uri="{FF2B5EF4-FFF2-40B4-BE49-F238E27FC236}">
                <a16:creationId xmlns:a16="http://schemas.microsoft.com/office/drawing/2014/main" id="{F4363AEA-A5E7-A843-856B-1C2077A26126}"/>
              </a:ext>
            </a:extLst>
          </p:cNvPr>
          <p:cNvSpPr>
            <a:spLocks noGrp="1"/>
          </p:cNvSpPr>
          <p:nvPr>
            <p:ph sz="quarter" idx="10" hasCustomPrompt="1"/>
          </p:nvPr>
        </p:nvSpPr>
        <p:spPr>
          <a:xfrm>
            <a:off x="838199" y="1596413"/>
            <a:ext cx="5411993" cy="419008"/>
          </a:xfrm>
        </p:spPr>
        <p:txBody>
          <a:bodyPr>
            <a:noAutofit/>
          </a:bodyPr>
          <a:lstStyle>
            <a:lvl1pPr marL="0" indent="0" algn="l">
              <a:buNone/>
              <a:defRPr sz="2000" b="1" i="0">
                <a:solidFill>
                  <a:schemeClr val="accent1">
                    <a:lumMod val="10000"/>
                  </a:schemeClr>
                </a:solidFill>
                <a:latin typeface="Arial" panose="020B0604020202020204" pitchFamily="34" charset="0"/>
                <a:cs typeface="Arial" panose="020B0604020202020204" pitchFamily="34" charset="0"/>
              </a:defRPr>
            </a:lvl1pPr>
          </a:lstStyle>
          <a:p>
            <a:pPr lvl="0"/>
            <a:r>
              <a:rPr lang="en-US" dirty="0"/>
              <a:t>Sub-Heading Here</a:t>
            </a:r>
          </a:p>
        </p:txBody>
      </p:sp>
      <p:sp>
        <p:nvSpPr>
          <p:cNvPr id="4" name="Content Placeholder 3">
            <a:extLst>
              <a:ext uri="{FF2B5EF4-FFF2-40B4-BE49-F238E27FC236}">
                <a16:creationId xmlns:a16="http://schemas.microsoft.com/office/drawing/2014/main" id="{AACEF76F-9069-3B4A-907F-A19C99F01F2C}"/>
              </a:ext>
            </a:extLst>
          </p:cNvPr>
          <p:cNvSpPr>
            <a:spLocks noGrp="1"/>
          </p:cNvSpPr>
          <p:nvPr>
            <p:ph sz="quarter" idx="30" hasCustomPrompt="1"/>
          </p:nvPr>
        </p:nvSpPr>
        <p:spPr>
          <a:xfrm>
            <a:off x="8151542" y="1"/>
            <a:ext cx="4040458" cy="6568068"/>
          </a:xfrm>
          <a:solidFill>
            <a:schemeClr val="bg1">
              <a:lumMod val="85000"/>
            </a:schemeClr>
          </a:solidFill>
          <a:ln w="88900">
            <a:noFill/>
            <a:miter lim="800000"/>
          </a:ln>
        </p:spPr>
        <p:txBody>
          <a:bodyPr anchor="ctr">
            <a:normAutofit/>
          </a:bodyPr>
          <a:lstStyle>
            <a:lvl1pPr marL="0" indent="0" algn="ctr">
              <a:buNone/>
              <a:defRPr sz="2000" b="1" i="0">
                <a:solidFill>
                  <a:schemeClr val="accent1">
                    <a:lumMod val="10000"/>
                  </a:schemeClr>
                </a:solidFill>
                <a:latin typeface="Arial" panose="020B0604020202020204" pitchFamily="34" charset="0"/>
                <a:cs typeface="Arial" panose="020B0604020202020204" pitchFamily="34" charset="0"/>
              </a:defRPr>
            </a:lvl1pPr>
            <a:lvl2pPr marL="457200" indent="0">
              <a:buNone/>
              <a:defRPr sz="2000" b="1" i="0">
                <a:solidFill>
                  <a:schemeClr val="accent1">
                    <a:lumMod val="10000"/>
                  </a:schemeClr>
                </a:solidFill>
                <a:latin typeface="Arial" panose="020B0604020202020204" pitchFamily="34" charset="0"/>
                <a:cs typeface="Arial" panose="020B0604020202020204" pitchFamily="34" charset="0"/>
              </a:defRPr>
            </a:lvl2pPr>
          </a:lstStyle>
          <a:p>
            <a:pPr lvl="0"/>
            <a:r>
              <a:rPr lang="en-US" dirty="0"/>
              <a:t>Insert non-cut out image</a:t>
            </a:r>
          </a:p>
        </p:txBody>
      </p:sp>
      <p:sp>
        <p:nvSpPr>
          <p:cNvPr id="6" name="Text Placeholder 5">
            <a:extLst>
              <a:ext uri="{FF2B5EF4-FFF2-40B4-BE49-F238E27FC236}">
                <a16:creationId xmlns:a16="http://schemas.microsoft.com/office/drawing/2014/main" id="{52880B4F-023F-4F4B-A2F2-0C6B7C3FE526}"/>
              </a:ext>
            </a:extLst>
          </p:cNvPr>
          <p:cNvSpPr>
            <a:spLocks noGrp="1"/>
          </p:cNvSpPr>
          <p:nvPr>
            <p:ph type="body" sz="quarter" idx="11"/>
          </p:nvPr>
        </p:nvSpPr>
        <p:spPr>
          <a:xfrm>
            <a:off x="838404" y="2015421"/>
            <a:ext cx="5411788" cy="4284662"/>
          </a:xfrm>
        </p:spPr>
        <p:txBody>
          <a:bodyPr>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Tree>
    <p:extLst>
      <p:ext uri="{BB962C8B-B14F-4D97-AF65-F5344CB8AC3E}">
        <p14:creationId xmlns:p14="http://schemas.microsoft.com/office/powerpoint/2010/main" val="408580407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6B78D49-8CBF-4B86-AA1D-095691E3BCF8}"/>
              </a:ext>
            </a:extLst>
          </p:cNvPr>
          <p:cNvSpPr/>
          <p:nvPr userDrawn="1"/>
        </p:nvSpPr>
        <p:spPr>
          <a:xfrm>
            <a:off x="0" y="-2"/>
            <a:ext cx="4777273" cy="6858001"/>
          </a:xfrm>
          <a:prstGeom prst="rect">
            <a:avLst/>
          </a:pr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C3A7F5D4-E626-B842-94CE-B0076554C454}"/>
              </a:ext>
            </a:extLst>
          </p:cNvPr>
          <p:cNvSpPr txBox="1"/>
          <p:nvPr userDrawn="1"/>
        </p:nvSpPr>
        <p:spPr>
          <a:xfrm>
            <a:off x="1166580" y="2958558"/>
            <a:ext cx="2395959" cy="769441"/>
          </a:xfrm>
          <a:prstGeom prst="rect">
            <a:avLst/>
          </a:prstGeom>
          <a:noFill/>
        </p:spPr>
        <p:txBody>
          <a:bodyPr wrap="square" rtlCol="0">
            <a:spAutoFit/>
          </a:bodyPr>
          <a:lstStyle/>
          <a:p>
            <a:pPr algn="ctr"/>
            <a:r>
              <a:rPr lang="en-VN" sz="4400" dirty="0">
                <a:ln>
                  <a:noFill/>
                </a:ln>
                <a:gradFill flip="none" rotWithShape="1">
                  <a:gsLst>
                    <a:gs pos="0">
                      <a:schemeClr val="accent2"/>
                    </a:gs>
                    <a:gs pos="70000">
                      <a:schemeClr val="accent1"/>
                    </a:gs>
                  </a:gsLst>
                  <a:lin ang="0" scaled="1"/>
                  <a:tileRect/>
                </a:gradFill>
              </a:rPr>
              <a:t>Agenda</a:t>
            </a:r>
          </a:p>
        </p:txBody>
      </p:sp>
      <p:sp>
        <p:nvSpPr>
          <p:cNvPr id="7" name="Rectangle 6">
            <a:extLst>
              <a:ext uri="{FF2B5EF4-FFF2-40B4-BE49-F238E27FC236}">
                <a16:creationId xmlns:a16="http://schemas.microsoft.com/office/drawing/2014/main" id="{70811D91-A166-7740-A26D-3538809C3A84}"/>
              </a:ext>
            </a:extLst>
          </p:cNvPr>
          <p:cNvSpPr/>
          <p:nvPr userDrawn="1"/>
        </p:nvSpPr>
        <p:spPr>
          <a:xfrm>
            <a:off x="828520" y="1931437"/>
            <a:ext cx="3072078" cy="2995126"/>
          </a:xfrm>
          <a:prstGeom prst="rect">
            <a:avLst/>
          </a:prstGeom>
          <a:noFill/>
          <a:ln w="63500">
            <a:gradFill flip="none" rotWithShape="1">
              <a:gsLst>
                <a:gs pos="0">
                  <a:schemeClr val="accent2"/>
                </a:gs>
                <a:gs pos="70000">
                  <a:schemeClr val="accent1"/>
                </a:gs>
              </a:gsLst>
              <a:lin ang="0" scaled="1"/>
              <a:tileRect/>
            </a:gra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solidFill>
                <a:schemeClr val="tx1"/>
              </a:solidFill>
            </a:endParaRPr>
          </a:p>
        </p:txBody>
      </p:sp>
      <p:sp>
        <p:nvSpPr>
          <p:cNvPr id="4" name="Text Placeholder 3">
            <a:extLst>
              <a:ext uri="{FF2B5EF4-FFF2-40B4-BE49-F238E27FC236}">
                <a16:creationId xmlns:a16="http://schemas.microsoft.com/office/drawing/2014/main" id="{32B746F9-AC43-4A18-8BBA-9BF702C81718}"/>
              </a:ext>
            </a:extLst>
          </p:cNvPr>
          <p:cNvSpPr>
            <a:spLocks noGrp="1"/>
          </p:cNvSpPr>
          <p:nvPr>
            <p:ph type="body" sz="quarter" idx="10" hasCustomPrompt="1"/>
          </p:nvPr>
        </p:nvSpPr>
        <p:spPr>
          <a:xfrm>
            <a:off x="5809284" y="1506893"/>
            <a:ext cx="5216136" cy="3844212"/>
          </a:xfrm>
        </p:spPr>
        <p:txBody>
          <a:bodyPr anchor="ctr"/>
          <a:lstStyle>
            <a:lvl1pPr marL="342900" indent="-342900">
              <a:buFont typeface="+mj-lt"/>
              <a:buAutoNum type="arabicPeriod"/>
              <a:defRPr b="1"/>
            </a:lvl1pPr>
            <a:lvl2pPr marL="800100" indent="-342900">
              <a:buClr>
                <a:schemeClr val="accent1"/>
              </a:buClr>
              <a:buFont typeface="Wingdings" panose="05000000000000000000" pitchFamily="2" charset="2"/>
              <a:buChar char="§"/>
              <a:defRPr/>
            </a:lvl2pPr>
          </a:lstStyle>
          <a:p>
            <a:pPr lvl="0"/>
            <a:r>
              <a:rPr lang="en-US" dirty="0"/>
              <a:t>Section 1</a:t>
            </a:r>
          </a:p>
          <a:p>
            <a:pPr lvl="1"/>
            <a:r>
              <a:rPr lang="en-US" dirty="0"/>
              <a:t>Section 1.1</a:t>
            </a:r>
          </a:p>
          <a:p>
            <a:pPr lvl="1"/>
            <a:r>
              <a:rPr lang="en-US" dirty="0"/>
              <a:t>Section 1.2</a:t>
            </a:r>
          </a:p>
          <a:p>
            <a:pPr lvl="0"/>
            <a:r>
              <a:rPr lang="en-US" dirty="0"/>
              <a:t>Section 2</a:t>
            </a:r>
          </a:p>
          <a:p>
            <a:pPr lvl="0"/>
            <a:r>
              <a:rPr lang="en-US" dirty="0"/>
              <a:t>Section 3</a:t>
            </a:r>
          </a:p>
        </p:txBody>
      </p:sp>
      <p:sp>
        <p:nvSpPr>
          <p:cNvPr id="6" name="Rectangle 5">
            <a:extLst>
              <a:ext uri="{FF2B5EF4-FFF2-40B4-BE49-F238E27FC236}">
                <a16:creationId xmlns:a16="http://schemas.microsoft.com/office/drawing/2014/main" id="{2E7F7DEC-028C-4F6E-9443-5DECF80AC70F}"/>
              </a:ext>
            </a:extLst>
          </p:cNvPr>
          <p:cNvSpPr/>
          <p:nvPr userDrawn="1"/>
        </p:nvSpPr>
        <p:spPr>
          <a:xfrm>
            <a:off x="0" y="6719091"/>
            <a:ext cx="12192000" cy="152976"/>
          </a:xfrm>
          <a:prstGeom prst="rect">
            <a:avLst/>
          </a:prstGeom>
          <a:gradFill>
            <a:gsLst>
              <a:gs pos="70000">
                <a:schemeClr val="accent1"/>
              </a:gs>
              <a:gs pos="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33632486"/>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1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405446"/>
            <a:ext cx="10515600" cy="538696"/>
          </a:xfrm>
        </p:spPr>
        <p:txBody>
          <a:bodyPr anchor="t">
            <a:noAutofit/>
          </a:bodyPr>
          <a:lstStyle>
            <a:lvl1pPr algn="l">
              <a:defRPr sz="3200">
                <a:solidFill>
                  <a:srgbClr val="E30613"/>
                </a:solidFill>
              </a:defRPr>
            </a:lvl1pPr>
          </a:lstStyle>
          <a:p>
            <a:r>
              <a:rPr lang="vi-VN" dirty="0"/>
              <a:t>Main heading</a:t>
            </a:r>
            <a:endParaRPr lang="en-US" dirty="0"/>
          </a:p>
        </p:txBody>
      </p:sp>
      <p:sp>
        <p:nvSpPr>
          <p:cNvPr id="7" name="Content Placeholder 6">
            <a:extLst>
              <a:ext uri="{FF2B5EF4-FFF2-40B4-BE49-F238E27FC236}">
                <a16:creationId xmlns:a16="http://schemas.microsoft.com/office/drawing/2014/main" id="{F4363AEA-A5E7-A843-856B-1C2077A26126}"/>
              </a:ext>
            </a:extLst>
          </p:cNvPr>
          <p:cNvSpPr>
            <a:spLocks noGrp="1"/>
          </p:cNvSpPr>
          <p:nvPr>
            <p:ph sz="quarter" idx="10" hasCustomPrompt="1"/>
          </p:nvPr>
        </p:nvSpPr>
        <p:spPr>
          <a:xfrm>
            <a:off x="838200" y="1596413"/>
            <a:ext cx="3242310" cy="419008"/>
          </a:xfrm>
        </p:spPr>
        <p:txBody>
          <a:bodyPr>
            <a:noAutofit/>
          </a:bodyPr>
          <a:lstStyle>
            <a:lvl1pPr marL="0" indent="0" algn="l">
              <a:buNone/>
              <a:defRPr sz="2000" b="1" i="0">
                <a:solidFill>
                  <a:schemeClr val="accent1">
                    <a:lumMod val="10000"/>
                  </a:schemeClr>
                </a:solidFill>
                <a:latin typeface="Arial" panose="020B0604020202020204" pitchFamily="34" charset="0"/>
                <a:cs typeface="Arial" panose="020B0604020202020204" pitchFamily="34" charset="0"/>
              </a:defRPr>
            </a:lvl1pPr>
          </a:lstStyle>
          <a:p>
            <a:pPr lvl="0"/>
            <a:r>
              <a:rPr lang="en-US" dirty="0"/>
              <a:t>Sub-Heading Here</a:t>
            </a:r>
          </a:p>
        </p:txBody>
      </p:sp>
      <p:sp>
        <p:nvSpPr>
          <p:cNvPr id="4" name="Content Placeholder 3">
            <a:extLst>
              <a:ext uri="{FF2B5EF4-FFF2-40B4-BE49-F238E27FC236}">
                <a16:creationId xmlns:a16="http://schemas.microsoft.com/office/drawing/2014/main" id="{AACEF76F-9069-3B4A-907F-A19C99F01F2C}"/>
              </a:ext>
            </a:extLst>
          </p:cNvPr>
          <p:cNvSpPr>
            <a:spLocks noGrp="1"/>
          </p:cNvSpPr>
          <p:nvPr>
            <p:ph sz="quarter" idx="30" hasCustomPrompt="1"/>
          </p:nvPr>
        </p:nvSpPr>
        <p:spPr>
          <a:xfrm>
            <a:off x="4343400" y="1596413"/>
            <a:ext cx="7315200" cy="4164307"/>
          </a:xfrm>
          <a:solidFill>
            <a:schemeClr val="bg1">
              <a:lumMod val="85000"/>
            </a:schemeClr>
          </a:solidFill>
          <a:ln w="88900">
            <a:noFill/>
            <a:miter lim="800000"/>
          </a:ln>
        </p:spPr>
        <p:txBody>
          <a:bodyPr anchor="ctr">
            <a:normAutofit/>
          </a:bodyPr>
          <a:lstStyle>
            <a:lvl1pPr marL="0" indent="0" algn="ctr">
              <a:buNone/>
              <a:defRPr sz="2000" b="1" i="0">
                <a:solidFill>
                  <a:schemeClr val="accent1">
                    <a:lumMod val="10000"/>
                  </a:schemeClr>
                </a:solidFill>
                <a:latin typeface="Arial" panose="020B0604020202020204" pitchFamily="34" charset="0"/>
                <a:cs typeface="Arial" panose="020B0604020202020204" pitchFamily="34" charset="0"/>
              </a:defRPr>
            </a:lvl1pPr>
            <a:lvl2pPr marL="457200" indent="0" algn="ctr">
              <a:buNone/>
              <a:defRPr sz="2000" b="1" i="0">
                <a:solidFill>
                  <a:schemeClr val="accent1">
                    <a:lumMod val="10000"/>
                  </a:schemeClr>
                </a:solidFill>
                <a:latin typeface="Arial" panose="020B0604020202020204" pitchFamily="34" charset="0"/>
                <a:cs typeface="Arial" panose="020B0604020202020204" pitchFamily="34" charset="0"/>
              </a:defRPr>
            </a:lvl2pPr>
          </a:lstStyle>
          <a:p>
            <a:pPr lvl="0"/>
            <a:r>
              <a:rPr lang="en-US" dirty="0"/>
              <a:t>Image</a:t>
            </a:r>
          </a:p>
        </p:txBody>
      </p:sp>
      <p:sp>
        <p:nvSpPr>
          <p:cNvPr id="6" name="Text Placeholder 5">
            <a:extLst>
              <a:ext uri="{FF2B5EF4-FFF2-40B4-BE49-F238E27FC236}">
                <a16:creationId xmlns:a16="http://schemas.microsoft.com/office/drawing/2014/main" id="{E980F390-3E6E-A048-8B7B-D6F24F87F4E4}"/>
              </a:ext>
            </a:extLst>
          </p:cNvPr>
          <p:cNvSpPr>
            <a:spLocks noGrp="1"/>
          </p:cNvSpPr>
          <p:nvPr>
            <p:ph type="body" sz="quarter" idx="11"/>
          </p:nvPr>
        </p:nvSpPr>
        <p:spPr>
          <a:xfrm>
            <a:off x="838404" y="2015421"/>
            <a:ext cx="3242106" cy="4284662"/>
          </a:xfrm>
        </p:spPr>
        <p:txBody>
          <a:bodyPr>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Tree>
    <p:extLst>
      <p:ext uri="{BB962C8B-B14F-4D97-AF65-F5344CB8AC3E}">
        <p14:creationId xmlns:p14="http://schemas.microsoft.com/office/powerpoint/2010/main" val="88960795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cover">
    <p:bg>
      <p:bgPr>
        <a:solidFill>
          <a:schemeClr val="tx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7948855-1089-416A-8AC7-0EBCB10F90B9}"/>
              </a:ext>
            </a:extLst>
          </p:cNvPr>
          <p:cNvSpPr/>
          <p:nvPr userDrawn="1"/>
        </p:nvSpPr>
        <p:spPr>
          <a:xfrm>
            <a:off x="0" y="-2"/>
            <a:ext cx="9892145" cy="6858001"/>
          </a:xfrm>
          <a:prstGeom prst="rect">
            <a:avLst/>
          </a:pr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83857867-B87A-4C51-B56B-4C1FEFA9D2BF}"/>
              </a:ext>
            </a:extLst>
          </p:cNvPr>
          <p:cNvSpPr/>
          <p:nvPr userDrawn="1"/>
        </p:nvSpPr>
        <p:spPr>
          <a:xfrm>
            <a:off x="1037723" y="1706186"/>
            <a:ext cx="7830052" cy="3084889"/>
          </a:xfrm>
          <a:prstGeom prst="rect">
            <a:avLst/>
          </a:prstGeom>
          <a:noFill/>
          <a:ln w="63500">
            <a:gradFill flip="none" rotWithShape="1">
              <a:gsLst>
                <a:gs pos="0">
                  <a:schemeClr val="accent2"/>
                </a:gs>
                <a:gs pos="70000">
                  <a:schemeClr val="accent1"/>
                </a:gs>
              </a:gsLst>
              <a:lin ang="0" scaled="1"/>
              <a:tileRect/>
            </a:gra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solidFill>
                <a:schemeClr val="tx1"/>
              </a:solidFill>
            </a:endParaRPr>
          </a:p>
        </p:txBody>
      </p:sp>
      <p:sp>
        <p:nvSpPr>
          <p:cNvPr id="5" name="Text Placeholder 4">
            <a:extLst>
              <a:ext uri="{FF2B5EF4-FFF2-40B4-BE49-F238E27FC236}">
                <a16:creationId xmlns:a16="http://schemas.microsoft.com/office/drawing/2014/main" id="{FF7CAE11-CA8E-4E60-8769-319FA0DA6865}"/>
              </a:ext>
            </a:extLst>
          </p:cNvPr>
          <p:cNvSpPr>
            <a:spLocks noGrp="1"/>
          </p:cNvSpPr>
          <p:nvPr>
            <p:ph type="body" sz="quarter" idx="15" hasCustomPrompt="1"/>
          </p:nvPr>
        </p:nvSpPr>
        <p:spPr>
          <a:xfrm>
            <a:off x="1480443" y="2177969"/>
            <a:ext cx="6939657" cy="2108282"/>
          </a:xfrm>
        </p:spPr>
        <p:txBody>
          <a:bodyPr>
            <a:normAutofit/>
          </a:bodyPr>
          <a:lstStyle>
            <a:lvl1pPr marL="0" indent="0">
              <a:buNone/>
              <a:defRPr sz="4000" b="1">
                <a:gradFill>
                  <a:gsLst>
                    <a:gs pos="70000">
                      <a:schemeClr val="accent1"/>
                    </a:gs>
                    <a:gs pos="0">
                      <a:schemeClr val="accent2"/>
                    </a:gs>
                  </a:gsLst>
                  <a:lin ang="0" scaled="0"/>
                </a:gradFill>
              </a:defRPr>
            </a:lvl1pPr>
          </a:lstStyle>
          <a:p>
            <a:pPr lvl="0"/>
            <a:r>
              <a:rPr lang="en-US" dirty="0"/>
              <a:t>Section Header</a:t>
            </a:r>
          </a:p>
        </p:txBody>
      </p:sp>
      <p:sp>
        <p:nvSpPr>
          <p:cNvPr id="9" name="Text Placeholder 8">
            <a:extLst>
              <a:ext uri="{FF2B5EF4-FFF2-40B4-BE49-F238E27FC236}">
                <a16:creationId xmlns:a16="http://schemas.microsoft.com/office/drawing/2014/main" id="{6822579B-2657-44E3-B284-C57D176FE589}"/>
              </a:ext>
            </a:extLst>
          </p:cNvPr>
          <p:cNvSpPr>
            <a:spLocks noGrp="1"/>
          </p:cNvSpPr>
          <p:nvPr>
            <p:ph type="body" sz="quarter" idx="16" hasCustomPrompt="1"/>
          </p:nvPr>
        </p:nvSpPr>
        <p:spPr>
          <a:xfrm>
            <a:off x="10410715" y="221874"/>
            <a:ext cx="1649412" cy="1484312"/>
          </a:xfrm>
        </p:spPr>
        <p:txBody>
          <a:bodyPr anchor="b">
            <a:normAutofit/>
          </a:bodyPr>
          <a:lstStyle>
            <a:lvl1pPr marL="0" indent="0" algn="r">
              <a:buNone/>
              <a:defRPr sz="6000" b="0">
                <a:solidFill>
                  <a:schemeClr val="bg2"/>
                </a:solidFill>
              </a:defRPr>
            </a:lvl1pPr>
          </a:lstStyle>
          <a:p>
            <a:pPr lvl="0"/>
            <a:r>
              <a:rPr lang="en-US" dirty="0"/>
              <a:t>01</a:t>
            </a:r>
          </a:p>
        </p:txBody>
      </p:sp>
      <p:sp>
        <p:nvSpPr>
          <p:cNvPr id="8" name="Rectangle 7">
            <a:extLst>
              <a:ext uri="{FF2B5EF4-FFF2-40B4-BE49-F238E27FC236}">
                <a16:creationId xmlns:a16="http://schemas.microsoft.com/office/drawing/2014/main" id="{C6BD603B-A376-4510-BAB6-474443CE991C}"/>
              </a:ext>
            </a:extLst>
          </p:cNvPr>
          <p:cNvSpPr/>
          <p:nvPr userDrawn="1"/>
        </p:nvSpPr>
        <p:spPr>
          <a:xfrm>
            <a:off x="9089058" y="5147638"/>
            <a:ext cx="359741" cy="359741"/>
          </a:xfrm>
          <a:prstGeom prst="rect">
            <a:avLst/>
          </a:prstGeom>
          <a:solidFill>
            <a:srgbClr val="E47E8D"/>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729FA97-C73A-4B23-A0D9-2D0366362D15}"/>
              </a:ext>
            </a:extLst>
          </p:cNvPr>
          <p:cNvSpPr/>
          <p:nvPr userDrawn="1"/>
        </p:nvSpPr>
        <p:spPr>
          <a:xfrm>
            <a:off x="8867775" y="5368998"/>
            <a:ext cx="351564" cy="359741"/>
          </a:xfrm>
          <a:prstGeom prst="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32140817"/>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12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405446"/>
            <a:ext cx="10515600" cy="538696"/>
          </a:xfrm>
        </p:spPr>
        <p:txBody>
          <a:bodyPr anchor="t">
            <a:noAutofit/>
          </a:bodyPr>
          <a:lstStyle>
            <a:lvl1pPr algn="l">
              <a:defRPr sz="3200">
                <a:solidFill>
                  <a:srgbClr val="E30613"/>
                </a:solidFill>
              </a:defRPr>
            </a:lvl1pPr>
          </a:lstStyle>
          <a:p>
            <a:r>
              <a:rPr lang="vi-VN" dirty="0"/>
              <a:t>Main heading</a:t>
            </a:r>
            <a:endParaRPr lang="en-US" dirty="0"/>
          </a:p>
        </p:txBody>
      </p:sp>
      <p:sp>
        <p:nvSpPr>
          <p:cNvPr id="7" name="Content Placeholder 6">
            <a:extLst>
              <a:ext uri="{FF2B5EF4-FFF2-40B4-BE49-F238E27FC236}">
                <a16:creationId xmlns:a16="http://schemas.microsoft.com/office/drawing/2014/main" id="{F4363AEA-A5E7-A843-856B-1C2077A26126}"/>
              </a:ext>
            </a:extLst>
          </p:cNvPr>
          <p:cNvSpPr>
            <a:spLocks noGrp="1"/>
          </p:cNvSpPr>
          <p:nvPr>
            <p:ph sz="quarter" idx="10" hasCustomPrompt="1"/>
          </p:nvPr>
        </p:nvSpPr>
        <p:spPr>
          <a:xfrm>
            <a:off x="838200" y="1596413"/>
            <a:ext cx="3242310" cy="419008"/>
          </a:xfrm>
        </p:spPr>
        <p:txBody>
          <a:bodyPr>
            <a:noAutofit/>
          </a:bodyPr>
          <a:lstStyle>
            <a:lvl1pPr marL="0" indent="0" algn="l">
              <a:buNone/>
              <a:defRPr sz="2000" b="1" i="0">
                <a:solidFill>
                  <a:schemeClr val="accent1">
                    <a:lumMod val="10000"/>
                  </a:schemeClr>
                </a:solidFill>
                <a:latin typeface="Arial" panose="020B0604020202020204" pitchFamily="34" charset="0"/>
                <a:cs typeface="Arial" panose="020B0604020202020204" pitchFamily="34" charset="0"/>
              </a:defRPr>
            </a:lvl1pPr>
          </a:lstStyle>
          <a:p>
            <a:pPr lvl="0"/>
            <a:r>
              <a:rPr lang="en-US" dirty="0"/>
              <a:t>Sub-Heading Here</a:t>
            </a:r>
          </a:p>
        </p:txBody>
      </p:sp>
      <p:sp>
        <p:nvSpPr>
          <p:cNvPr id="4" name="Content Placeholder 3">
            <a:extLst>
              <a:ext uri="{FF2B5EF4-FFF2-40B4-BE49-F238E27FC236}">
                <a16:creationId xmlns:a16="http://schemas.microsoft.com/office/drawing/2014/main" id="{AACEF76F-9069-3B4A-907F-A19C99F01F2C}"/>
              </a:ext>
            </a:extLst>
          </p:cNvPr>
          <p:cNvSpPr>
            <a:spLocks noGrp="1"/>
          </p:cNvSpPr>
          <p:nvPr>
            <p:ph sz="quarter" idx="30" hasCustomPrompt="1"/>
          </p:nvPr>
        </p:nvSpPr>
        <p:spPr>
          <a:xfrm>
            <a:off x="4343400" y="1596413"/>
            <a:ext cx="3497580" cy="2061187"/>
          </a:xfrm>
          <a:solidFill>
            <a:schemeClr val="bg1">
              <a:lumMod val="85000"/>
            </a:schemeClr>
          </a:solidFill>
          <a:ln w="88900">
            <a:noFill/>
            <a:miter lim="800000"/>
          </a:ln>
        </p:spPr>
        <p:txBody>
          <a:bodyPr anchor="ctr">
            <a:normAutofit/>
          </a:bodyPr>
          <a:lstStyle>
            <a:lvl1pPr marL="0" indent="0" algn="ctr">
              <a:buNone/>
              <a:defRPr sz="2000" b="1" i="0">
                <a:solidFill>
                  <a:schemeClr val="accent1">
                    <a:lumMod val="10000"/>
                  </a:schemeClr>
                </a:solidFill>
                <a:latin typeface="Arial" panose="020B0604020202020204" pitchFamily="34" charset="0"/>
                <a:cs typeface="Arial" panose="020B0604020202020204" pitchFamily="34" charset="0"/>
              </a:defRPr>
            </a:lvl1pPr>
            <a:lvl2pPr marL="457200" indent="0" algn="ctr">
              <a:buNone/>
              <a:defRPr sz="2000" b="1" i="0">
                <a:solidFill>
                  <a:schemeClr val="accent1">
                    <a:lumMod val="10000"/>
                  </a:schemeClr>
                </a:solidFill>
                <a:latin typeface="Arial" panose="020B0604020202020204" pitchFamily="34" charset="0"/>
                <a:cs typeface="Arial" panose="020B0604020202020204" pitchFamily="34" charset="0"/>
              </a:defRPr>
            </a:lvl2pPr>
          </a:lstStyle>
          <a:p>
            <a:pPr lvl="0"/>
            <a:r>
              <a:rPr lang="en-US" dirty="0"/>
              <a:t>Image</a:t>
            </a:r>
          </a:p>
        </p:txBody>
      </p:sp>
      <p:sp>
        <p:nvSpPr>
          <p:cNvPr id="11" name="Content Placeholder 10">
            <a:extLst>
              <a:ext uri="{FF2B5EF4-FFF2-40B4-BE49-F238E27FC236}">
                <a16:creationId xmlns:a16="http://schemas.microsoft.com/office/drawing/2014/main" id="{59E27A7B-6135-BE48-A986-3289A9283E10}"/>
              </a:ext>
            </a:extLst>
          </p:cNvPr>
          <p:cNvSpPr>
            <a:spLocks noGrp="1"/>
          </p:cNvSpPr>
          <p:nvPr>
            <p:ph sz="quarter" idx="34" hasCustomPrompt="1"/>
          </p:nvPr>
        </p:nvSpPr>
        <p:spPr>
          <a:xfrm>
            <a:off x="4343400" y="3927475"/>
            <a:ext cx="3497263" cy="2062163"/>
          </a:xfrm>
          <a:solidFill>
            <a:schemeClr val="bg1">
              <a:lumMod val="85000"/>
            </a:schemeClr>
          </a:solidFill>
        </p:spPr>
        <p:txBody>
          <a:bodyPr anchor="ctr">
            <a:normAutofit/>
          </a:bodyPr>
          <a:lstStyle>
            <a:lvl1pPr marL="0" indent="0" algn="ctr">
              <a:buNone/>
              <a:defRPr sz="2000" b="1" i="0">
                <a:latin typeface="Arial" panose="020B0604020202020204" pitchFamily="34" charset="0"/>
                <a:cs typeface="Arial" panose="020B0604020202020204" pitchFamily="34" charset="0"/>
              </a:defRPr>
            </a:lvl1pPr>
          </a:lstStyle>
          <a:p>
            <a:pPr lvl="0"/>
            <a:r>
              <a:rPr lang="en-US" dirty="0"/>
              <a:t>Image</a:t>
            </a:r>
          </a:p>
        </p:txBody>
      </p:sp>
      <p:sp>
        <p:nvSpPr>
          <p:cNvPr id="13" name="Content Placeholder 12">
            <a:extLst>
              <a:ext uri="{FF2B5EF4-FFF2-40B4-BE49-F238E27FC236}">
                <a16:creationId xmlns:a16="http://schemas.microsoft.com/office/drawing/2014/main" id="{13E15140-4003-B84F-868E-00E8CB3DE5A9}"/>
              </a:ext>
            </a:extLst>
          </p:cNvPr>
          <p:cNvSpPr>
            <a:spLocks noGrp="1"/>
          </p:cNvSpPr>
          <p:nvPr>
            <p:ph sz="quarter" idx="35" hasCustomPrompt="1"/>
          </p:nvPr>
        </p:nvSpPr>
        <p:spPr>
          <a:xfrm>
            <a:off x="8186738" y="1596366"/>
            <a:ext cx="3497262" cy="2055813"/>
          </a:xfrm>
          <a:solidFill>
            <a:schemeClr val="bg1">
              <a:lumMod val="85000"/>
            </a:schemeClr>
          </a:solidFill>
        </p:spPr>
        <p:txBody>
          <a:bodyPr anchor="ctr">
            <a:normAutofit/>
          </a:bodyPr>
          <a:lstStyle>
            <a:lvl1pPr marL="0" indent="0" algn="ctr">
              <a:buNone/>
              <a:defRPr sz="2000" b="1" i="0">
                <a:latin typeface="Arial" panose="020B0604020202020204" pitchFamily="34" charset="0"/>
                <a:cs typeface="Arial" panose="020B0604020202020204" pitchFamily="34" charset="0"/>
              </a:defRPr>
            </a:lvl1pPr>
          </a:lstStyle>
          <a:p>
            <a:pPr lvl="0"/>
            <a:r>
              <a:rPr lang="en-US" dirty="0"/>
              <a:t>Image</a:t>
            </a:r>
          </a:p>
        </p:txBody>
      </p:sp>
      <p:sp>
        <p:nvSpPr>
          <p:cNvPr id="15" name="Content Placeholder 14">
            <a:extLst>
              <a:ext uri="{FF2B5EF4-FFF2-40B4-BE49-F238E27FC236}">
                <a16:creationId xmlns:a16="http://schemas.microsoft.com/office/drawing/2014/main" id="{FEAF4222-49F8-EF42-B83C-0F28F19B2FAE}"/>
              </a:ext>
            </a:extLst>
          </p:cNvPr>
          <p:cNvSpPr>
            <a:spLocks noGrp="1"/>
          </p:cNvSpPr>
          <p:nvPr>
            <p:ph sz="quarter" idx="36" hasCustomPrompt="1"/>
          </p:nvPr>
        </p:nvSpPr>
        <p:spPr>
          <a:xfrm>
            <a:off x="8186738" y="3927475"/>
            <a:ext cx="3497262" cy="2062163"/>
          </a:xfrm>
          <a:solidFill>
            <a:schemeClr val="bg1">
              <a:lumMod val="85000"/>
            </a:schemeClr>
          </a:solidFill>
        </p:spPr>
        <p:txBody>
          <a:bodyPr anchor="ctr">
            <a:normAutofit/>
          </a:bodyPr>
          <a:lstStyle>
            <a:lvl1pPr marL="0" indent="0" algn="ctr">
              <a:buNone/>
              <a:defRPr sz="2000" b="1" i="0">
                <a:latin typeface="Arial" panose="020B0604020202020204" pitchFamily="34" charset="0"/>
                <a:cs typeface="Arial" panose="020B0604020202020204" pitchFamily="34" charset="0"/>
              </a:defRPr>
            </a:lvl1pPr>
          </a:lstStyle>
          <a:p>
            <a:pPr lvl="0"/>
            <a:r>
              <a:rPr lang="en-US" dirty="0"/>
              <a:t>Image</a:t>
            </a:r>
          </a:p>
        </p:txBody>
      </p:sp>
      <p:sp>
        <p:nvSpPr>
          <p:cNvPr id="9" name="Text Placeholder 5">
            <a:extLst>
              <a:ext uri="{FF2B5EF4-FFF2-40B4-BE49-F238E27FC236}">
                <a16:creationId xmlns:a16="http://schemas.microsoft.com/office/drawing/2014/main" id="{BE3945CE-01DD-E54E-A172-E204734C8996}"/>
              </a:ext>
            </a:extLst>
          </p:cNvPr>
          <p:cNvSpPr>
            <a:spLocks noGrp="1"/>
          </p:cNvSpPr>
          <p:nvPr>
            <p:ph type="body" sz="quarter" idx="11"/>
          </p:nvPr>
        </p:nvSpPr>
        <p:spPr>
          <a:xfrm>
            <a:off x="838404" y="2015421"/>
            <a:ext cx="3242106" cy="4284662"/>
          </a:xfrm>
        </p:spPr>
        <p:txBody>
          <a:bodyPr>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Tree>
    <p:extLst>
      <p:ext uri="{BB962C8B-B14F-4D97-AF65-F5344CB8AC3E}">
        <p14:creationId xmlns:p14="http://schemas.microsoft.com/office/powerpoint/2010/main" val="52613673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tandard 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405446"/>
            <a:ext cx="6982915" cy="538696"/>
          </a:xfrm>
        </p:spPr>
        <p:txBody>
          <a:bodyPr anchor="t">
            <a:noAutofit/>
          </a:bodyPr>
          <a:lstStyle>
            <a:lvl1pPr algn="l">
              <a:defRPr sz="3200">
                <a:solidFill>
                  <a:schemeClr val="accent1"/>
                </a:solidFill>
              </a:defRPr>
            </a:lvl1pPr>
          </a:lstStyle>
          <a:p>
            <a:r>
              <a:rPr lang="vi-VN" dirty="0"/>
              <a:t>Main heading</a:t>
            </a:r>
            <a:endParaRPr lang="en-US" dirty="0"/>
          </a:p>
        </p:txBody>
      </p:sp>
      <p:sp>
        <p:nvSpPr>
          <p:cNvPr id="6" name="Text Placeholder 5">
            <a:extLst>
              <a:ext uri="{FF2B5EF4-FFF2-40B4-BE49-F238E27FC236}">
                <a16:creationId xmlns:a16="http://schemas.microsoft.com/office/drawing/2014/main" id="{54F74AEE-2FC4-3D4B-98F4-C618FA345DED}"/>
              </a:ext>
            </a:extLst>
          </p:cNvPr>
          <p:cNvSpPr>
            <a:spLocks noGrp="1"/>
          </p:cNvSpPr>
          <p:nvPr>
            <p:ph type="body" sz="quarter" idx="11"/>
          </p:nvPr>
        </p:nvSpPr>
        <p:spPr>
          <a:xfrm>
            <a:off x="838404" y="1884792"/>
            <a:ext cx="6983408" cy="4284662"/>
          </a:xfrm>
        </p:spPr>
        <p:txBody>
          <a:bodyPr>
            <a:normAutofit/>
          </a:bodyPr>
          <a:lstStyle>
            <a:lvl1pPr>
              <a:defRPr sz="1600">
                <a:solidFill>
                  <a:schemeClr val="bg2"/>
                </a:solidFill>
              </a:defRPr>
            </a:lvl1pPr>
            <a:lvl2pPr>
              <a:defRPr sz="1400">
                <a:solidFill>
                  <a:schemeClr val="bg2"/>
                </a:solidFill>
              </a:defRPr>
            </a:lvl2pPr>
            <a:lvl3pPr>
              <a:defRPr sz="12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dirty="0"/>
          </a:p>
        </p:txBody>
      </p:sp>
      <p:sp>
        <p:nvSpPr>
          <p:cNvPr id="4" name="Text Placeholder 3">
            <a:extLst>
              <a:ext uri="{FF2B5EF4-FFF2-40B4-BE49-F238E27FC236}">
                <a16:creationId xmlns:a16="http://schemas.microsoft.com/office/drawing/2014/main" id="{703DB645-A5D5-4BE5-ACAD-B90EEA6C4FF3}"/>
              </a:ext>
            </a:extLst>
          </p:cNvPr>
          <p:cNvSpPr>
            <a:spLocks noGrp="1"/>
          </p:cNvSpPr>
          <p:nvPr>
            <p:ph type="body" sz="quarter" idx="12" hasCustomPrompt="1"/>
          </p:nvPr>
        </p:nvSpPr>
        <p:spPr>
          <a:xfrm>
            <a:off x="838200" y="1290733"/>
            <a:ext cx="6982915" cy="485775"/>
          </a:xfrm>
        </p:spPr>
        <p:txBody>
          <a:bodyPr anchor="ctr">
            <a:normAutofit/>
          </a:bodyPr>
          <a:lstStyle>
            <a:lvl1pPr marL="0" indent="0">
              <a:buNone/>
              <a:defRPr sz="2000" b="1">
                <a:solidFill>
                  <a:schemeClr val="bg2"/>
                </a:solidFill>
              </a:defRPr>
            </a:lvl1pPr>
          </a:lstStyle>
          <a:p>
            <a:pPr lvl="0"/>
            <a:r>
              <a:rPr lang="en-US" dirty="0"/>
              <a:t>Sub-Heading Here</a:t>
            </a:r>
          </a:p>
        </p:txBody>
      </p:sp>
      <p:cxnSp>
        <p:nvCxnSpPr>
          <p:cNvPr id="9" name="Straight Connector 8">
            <a:extLst>
              <a:ext uri="{FF2B5EF4-FFF2-40B4-BE49-F238E27FC236}">
                <a16:creationId xmlns:a16="http://schemas.microsoft.com/office/drawing/2014/main" id="{2B7A87D9-F461-4214-89A2-5CC4233B821C}"/>
              </a:ext>
            </a:extLst>
          </p:cNvPr>
          <p:cNvCxnSpPr/>
          <p:nvPr userDrawn="1"/>
        </p:nvCxnSpPr>
        <p:spPr>
          <a:xfrm>
            <a:off x="10202779" y="0"/>
            <a:ext cx="0" cy="685800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AE89F53-1788-4DED-9E50-73537512643B}"/>
              </a:ext>
            </a:extLst>
          </p:cNvPr>
          <p:cNvSpPr/>
          <p:nvPr userDrawn="1"/>
        </p:nvSpPr>
        <p:spPr>
          <a:xfrm>
            <a:off x="9360571" y="4785824"/>
            <a:ext cx="1383630" cy="1383630"/>
          </a:xfrm>
          <a:prstGeom prst="rect">
            <a:avLst/>
          </a:prstGeom>
          <a:solidFill>
            <a:srgbClr val="9E71AC"/>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A8B1D7B-0C32-4926-BA37-75EEF2940DDD}"/>
              </a:ext>
            </a:extLst>
          </p:cNvPr>
          <p:cNvSpPr/>
          <p:nvPr userDrawn="1"/>
        </p:nvSpPr>
        <p:spPr>
          <a:xfrm>
            <a:off x="9180097" y="4656221"/>
            <a:ext cx="1383630" cy="1383630"/>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EF4B2A7-DFC8-4809-9584-8CD368862473}"/>
              </a:ext>
            </a:extLst>
          </p:cNvPr>
          <p:cNvSpPr/>
          <p:nvPr userDrawn="1"/>
        </p:nvSpPr>
        <p:spPr>
          <a:xfrm>
            <a:off x="11122186" y="1626113"/>
            <a:ext cx="517358" cy="517358"/>
          </a:xfrm>
          <a:prstGeom prst="rect">
            <a:avLst/>
          </a:prstGeom>
          <a:solidFill>
            <a:srgbClr val="E47E8D"/>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FEA421C-6BDF-4636-BF53-9B729F0C10A7}"/>
              </a:ext>
            </a:extLst>
          </p:cNvPr>
          <p:cNvSpPr/>
          <p:nvPr userDrawn="1"/>
        </p:nvSpPr>
        <p:spPr>
          <a:xfrm>
            <a:off x="10941712" y="1776508"/>
            <a:ext cx="505599" cy="517358"/>
          </a:xfrm>
          <a:prstGeom prst="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939AC2A3-9F1A-4A37-8128-D2327580C5AE}"/>
              </a:ext>
            </a:extLst>
          </p:cNvPr>
          <p:cNvSpPr/>
          <p:nvPr userDrawn="1"/>
        </p:nvSpPr>
        <p:spPr>
          <a:xfrm>
            <a:off x="8885196" y="2994326"/>
            <a:ext cx="434674" cy="434674"/>
          </a:xfrm>
          <a:prstGeom prst="rect">
            <a:avLst/>
          </a:prstGeom>
          <a:solidFill>
            <a:srgbClr val="E47E8D"/>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C38D9E1B-D1E5-4D9A-AE23-53A4E498A323}"/>
              </a:ext>
            </a:extLst>
          </p:cNvPr>
          <p:cNvSpPr/>
          <p:nvPr userDrawn="1"/>
        </p:nvSpPr>
        <p:spPr>
          <a:xfrm>
            <a:off x="8704723" y="3144721"/>
            <a:ext cx="424794" cy="434674"/>
          </a:xfrm>
          <a:prstGeom prst="rect">
            <a:avLst/>
          </a:prstGeom>
          <a:solidFill>
            <a:srgbClr val="9E71AC"/>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79985272"/>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13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405446"/>
            <a:ext cx="10515600" cy="538696"/>
          </a:xfrm>
        </p:spPr>
        <p:txBody>
          <a:bodyPr anchor="t">
            <a:noAutofit/>
          </a:bodyPr>
          <a:lstStyle>
            <a:lvl1pPr algn="l">
              <a:defRPr sz="3200">
                <a:solidFill>
                  <a:srgbClr val="E30613"/>
                </a:solidFill>
              </a:defRPr>
            </a:lvl1pPr>
          </a:lstStyle>
          <a:p>
            <a:r>
              <a:rPr lang="vi-VN" dirty="0"/>
              <a:t>Main heading</a:t>
            </a:r>
            <a:endParaRPr lang="en-US" dirty="0"/>
          </a:p>
        </p:txBody>
      </p:sp>
      <p:sp>
        <p:nvSpPr>
          <p:cNvPr id="5" name="Text Placeholder 4">
            <a:extLst>
              <a:ext uri="{FF2B5EF4-FFF2-40B4-BE49-F238E27FC236}">
                <a16:creationId xmlns:a16="http://schemas.microsoft.com/office/drawing/2014/main" id="{1B8471C5-2ECE-B444-A016-5DF052787138}"/>
              </a:ext>
            </a:extLst>
          </p:cNvPr>
          <p:cNvSpPr>
            <a:spLocks noGrp="1"/>
          </p:cNvSpPr>
          <p:nvPr>
            <p:ph type="body" sz="quarter" idx="35"/>
          </p:nvPr>
        </p:nvSpPr>
        <p:spPr>
          <a:xfrm>
            <a:off x="838200" y="1361663"/>
            <a:ext cx="10515600" cy="46815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Tree>
    <p:extLst>
      <p:ext uri="{BB962C8B-B14F-4D97-AF65-F5344CB8AC3E}">
        <p14:creationId xmlns:p14="http://schemas.microsoft.com/office/powerpoint/2010/main" val="306973677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tandard 2">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199" y="405446"/>
            <a:ext cx="10293015" cy="538696"/>
          </a:xfrm>
        </p:spPr>
        <p:txBody>
          <a:bodyPr anchor="t">
            <a:noAutofit/>
          </a:bodyPr>
          <a:lstStyle>
            <a:lvl1pPr algn="l">
              <a:defRPr sz="3200">
                <a:solidFill>
                  <a:schemeClr val="accent1"/>
                </a:solidFill>
              </a:defRPr>
            </a:lvl1pPr>
          </a:lstStyle>
          <a:p>
            <a:r>
              <a:rPr lang="vi-VN" dirty="0"/>
              <a:t>Main heading</a:t>
            </a:r>
            <a:endParaRPr lang="en-US" dirty="0"/>
          </a:p>
        </p:txBody>
      </p:sp>
      <p:sp>
        <p:nvSpPr>
          <p:cNvPr id="6" name="Text Placeholder 5">
            <a:extLst>
              <a:ext uri="{FF2B5EF4-FFF2-40B4-BE49-F238E27FC236}">
                <a16:creationId xmlns:a16="http://schemas.microsoft.com/office/drawing/2014/main" id="{54F74AEE-2FC4-3D4B-98F4-C618FA345DED}"/>
              </a:ext>
            </a:extLst>
          </p:cNvPr>
          <p:cNvSpPr>
            <a:spLocks noGrp="1"/>
          </p:cNvSpPr>
          <p:nvPr>
            <p:ph type="body" sz="quarter" idx="11"/>
          </p:nvPr>
        </p:nvSpPr>
        <p:spPr>
          <a:xfrm>
            <a:off x="838404" y="1212987"/>
            <a:ext cx="10293016" cy="4627975"/>
          </a:xfrm>
        </p:spPr>
        <p:txBody>
          <a:bodyPr>
            <a:normAutofit/>
          </a:bodyPr>
          <a:lstStyle>
            <a:lvl1pPr>
              <a:defRPr sz="1800">
                <a:solidFill>
                  <a:schemeClr val="bg2"/>
                </a:solidFill>
              </a:defRPr>
            </a:lvl1pPr>
            <a:lvl2pPr>
              <a:defRPr sz="1600">
                <a:solidFill>
                  <a:schemeClr val="bg2"/>
                </a:solidFill>
              </a:defRPr>
            </a:lvl2pPr>
            <a:lvl3pPr>
              <a:defRPr sz="1400">
                <a:solidFill>
                  <a:schemeClr val="bg2"/>
                </a:solidFill>
              </a:defRPr>
            </a:lvl3pPr>
            <a:lvl4pPr>
              <a:defRPr sz="1200">
                <a:solidFill>
                  <a:schemeClr val="bg2"/>
                </a:solidFill>
              </a:defRPr>
            </a:lvl4pPr>
            <a:lvl5pPr>
              <a:defRPr sz="12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dirty="0"/>
          </a:p>
        </p:txBody>
      </p:sp>
      <p:sp>
        <p:nvSpPr>
          <p:cNvPr id="7" name="Rectangle 6">
            <a:extLst>
              <a:ext uri="{FF2B5EF4-FFF2-40B4-BE49-F238E27FC236}">
                <a16:creationId xmlns:a16="http://schemas.microsoft.com/office/drawing/2014/main" id="{365D75C5-070B-43C6-A2EC-520A1054A20C}"/>
              </a:ext>
            </a:extLst>
          </p:cNvPr>
          <p:cNvSpPr/>
          <p:nvPr userDrawn="1"/>
        </p:nvSpPr>
        <p:spPr>
          <a:xfrm>
            <a:off x="0" y="6719091"/>
            <a:ext cx="12192000" cy="152976"/>
          </a:xfrm>
          <a:prstGeom prst="rect">
            <a:avLst/>
          </a:prstGeom>
          <a:gradFill>
            <a:gsLst>
              <a:gs pos="70000">
                <a:schemeClr val="accent1"/>
              </a:gs>
              <a:gs pos="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18046524"/>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Service lin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405446"/>
            <a:ext cx="10544503" cy="538696"/>
          </a:xfrm>
        </p:spPr>
        <p:txBody>
          <a:bodyPr anchor="t">
            <a:noAutofit/>
          </a:bodyPr>
          <a:lstStyle>
            <a:lvl1pPr algn="l">
              <a:defRPr sz="3200">
                <a:solidFill>
                  <a:srgbClr val="E30613"/>
                </a:solidFill>
              </a:defRPr>
            </a:lvl1pPr>
          </a:lstStyle>
          <a:p>
            <a:r>
              <a:rPr lang="vi-VN" dirty="0"/>
              <a:t>Enter service name</a:t>
            </a:r>
            <a:endParaRPr lang="en-US" dirty="0"/>
          </a:p>
        </p:txBody>
      </p:sp>
      <p:sp>
        <p:nvSpPr>
          <p:cNvPr id="6" name="Picture Placeholder 2"/>
          <p:cNvSpPr>
            <a:spLocks noGrp="1"/>
          </p:cNvSpPr>
          <p:nvPr>
            <p:ph type="pic" idx="12" hasCustomPrompt="1"/>
          </p:nvPr>
        </p:nvSpPr>
        <p:spPr>
          <a:xfrm>
            <a:off x="5208814" y="4196442"/>
            <a:ext cx="6983185" cy="235344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vi-VN" dirty="0"/>
              <a:t>Did you know banner</a:t>
            </a:r>
            <a:endParaRPr lang="en-US" dirty="0"/>
          </a:p>
        </p:txBody>
      </p:sp>
      <p:sp>
        <p:nvSpPr>
          <p:cNvPr id="7" name="Picture Placeholder 2"/>
          <p:cNvSpPr>
            <a:spLocks noGrp="1"/>
          </p:cNvSpPr>
          <p:nvPr>
            <p:ph type="pic" idx="13" hasCustomPrompt="1"/>
          </p:nvPr>
        </p:nvSpPr>
        <p:spPr>
          <a:xfrm>
            <a:off x="10058399" y="3543299"/>
            <a:ext cx="1761067" cy="506187"/>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vi-VN"/>
              <a:t>Logo</a:t>
            </a:r>
            <a:endParaRPr lang="en-US" dirty="0"/>
          </a:p>
        </p:txBody>
      </p:sp>
      <p:sp>
        <p:nvSpPr>
          <p:cNvPr id="21" name="SmartArt Placeholder 20"/>
          <p:cNvSpPr>
            <a:spLocks noGrp="1"/>
          </p:cNvSpPr>
          <p:nvPr>
            <p:ph type="dgm" sz="quarter" idx="14"/>
          </p:nvPr>
        </p:nvSpPr>
        <p:spPr>
          <a:xfrm>
            <a:off x="838200" y="1132945"/>
            <a:ext cx="3972424" cy="5416942"/>
          </a:xfrm>
        </p:spPr>
        <p:txBody>
          <a:bodyPr/>
          <a:lstStyle>
            <a:lvl1pPr marL="228600" indent="-228600">
              <a:buFont typeface="Wingdings" pitchFamily="2" charset="2"/>
              <a:buChar char="§"/>
              <a:defRPr/>
            </a:lvl1pPr>
          </a:lstStyle>
          <a:p>
            <a:r>
              <a:rPr lang="en-US"/>
              <a:t>Click icon to add SmartArt graphic</a:t>
            </a:r>
            <a:endParaRPr lang="en-US" dirty="0"/>
          </a:p>
        </p:txBody>
      </p:sp>
      <p:sp>
        <p:nvSpPr>
          <p:cNvPr id="5" name="Text Placeholder 4">
            <a:extLst>
              <a:ext uri="{FF2B5EF4-FFF2-40B4-BE49-F238E27FC236}">
                <a16:creationId xmlns:a16="http://schemas.microsoft.com/office/drawing/2014/main" id="{B85877FB-B6C2-D64F-A480-F7F8CF248912}"/>
              </a:ext>
            </a:extLst>
          </p:cNvPr>
          <p:cNvSpPr>
            <a:spLocks noGrp="1"/>
          </p:cNvSpPr>
          <p:nvPr>
            <p:ph type="body" sz="quarter" idx="15"/>
          </p:nvPr>
        </p:nvSpPr>
        <p:spPr>
          <a:xfrm>
            <a:off x="5208814" y="1133475"/>
            <a:ext cx="6610124" cy="2295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With 1 imag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405446"/>
            <a:ext cx="6054007" cy="538696"/>
          </a:xfrm>
        </p:spPr>
        <p:txBody>
          <a:bodyPr anchor="t">
            <a:noAutofit/>
          </a:bodyPr>
          <a:lstStyle>
            <a:lvl1pPr algn="l">
              <a:defRPr sz="3200">
                <a:solidFill>
                  <a:schemeClr val="accent1"/>
                </a:solidFill>
              </a:defRPr>
            </a:lvl1pPr>
          </a:lstStyle>
          <a:p>
            <a:r>
              <a:rPr lang="vi-VN" dirty="0"/>
              <a:t>Main heading</a:t>
            </a:r>
            <a:endParaRPr lang="en-US" dirty="0"/>
          </a:p>
        </p:txBody>
      </p:sp>
      <p:sp>
        <p:nvSpPr>
          <p:cNvPr id="6" name="Text Placeholder 5">
            <a:extLst>
              <a:ext uri="{FF2B5EF4-FFF2-40B4-BE49-F238E27FC236}">
                <a16:creationId xmlns:a16="http://schemas.microsoft.com/office/drawing/2014/main" id="{54F74AEE-2FC4-3D4B-98F4-C618FA345DED}"/>
              </a:ext>
            </a:extLst>
          </p:cNvPr>
          <p:cNvSpPr>
            <a:spLocks noGrp="1"/>
          </p:cNvSpPr>
          <p:nvPr>
            <p:ph type="body" sz="quarter" idx="11"/>
          </p:nvPr>
        </p:nvSpPr>
        <p:spPr>
          <a:xfrm>
            <a:off x="838405" y="1212987"/>
            <a:ext cx="6054008" cy="4627975"/>
          </a:xfrm>
        </p:spPr>
        <p:txBody>
          <a:bodyPr>
            <a:normAutofit/>
          </a:bodyPr>
          <a:lstStyle>
            <a:lvl1pPr>
              <a:defRPr sz="1800">
                <a:solidFill>
                  <a:schemeClr val="bg2"/>
                </a:solidFill>
              </a:defRPr>
            </a:lvl1pPr>
            <a:lvl2pPr>
              <a:defRPr sz="1600">
                <a:solidFill>
                  <a:schemeClr val="bg2"/>
                </a:solidFill>
              </a:defRPr>
            </a:lvl2pPr>
            <a:lvl3pPr>
              <a:defRPr sz="1400">
                <a:solidFill>
                  <a:schemeClr val="bg2"/>
                </a:solidFill>
              </a:defRPr>
            </a:lvl3pPr>
            <a:lvl4pPr>
              <a:defRPr sz="1200">
                <a:solidFill>
                  <a:schemeClr val="bg2"/>
                </a:solidFill>
              </a:defRPr>
            </a:lvl4pPr>
            <a:lvl5pPr>
              <a:defRPr sz="12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dirty="0"/>
          </a:p>
        </p:txBody>
      </p:sp>
      <p:cxnSp>
        <p:nvCxnSpPr>
          <p:cNvPr id="4" name="Connector: Elbow 3">
            <a:extLst>
              <a:ext uri="{FF2B5EF4-FFF2-40B4-BE49-F238E27FC236}">
                <a16:creationId xmlns:a16="http://schemas.microsoft.com/office/drawing/2014/main" id="{52309445-5A61-46DA-B640-9F38792F0284}"/>
              </a:ext>
            </a:extLst>
          </p:cNvPr>
          <p:cNvCxnSpPr>
            <a:cxnSpLocks/>
          </p:cNvCxnSpPr>
          <p:nvPr userDrawn="1"/>
        </p:nvCxnSpPr>
        <p:spPr>
          <a:xfrm flipV="1">
            <a:off x="0" y="847908"/>
            <a:ext cx="12211665" cy="5604646"/>
          </a:xfrm>
          <a:prstGeom prst="bentConnector3">
            <a:avLst>
              <a:gd name="adj1" fmla="val 78341"/>
            </a:avLst>
          </a:prstGeom>
          <a:ln w="57150">
            <a:gradFill>
              <a:gsLst>
                <a:gs pos="0">
                  <a:schemeClr val="accent2"/>
                </a:gs>
                <a:gs pos="100000">
                  <a:schemeClr val="accent1"/>
                </a:gs>
              </a:gsLst>
              <a:lin ang="5400000" scaled="1"/>
            </a:gradFill>
          </a:ln>
        </p:spPr>
        <p:style>
          <a:lnRef idx="1">
            <a:schemeClr val="accent1"/>
          </a:lnRef>
          <a:fillRef idx="0">
            <a:schemeClr val="accent1"/>
          </a:fillRef>
          <a:effectRef idx="0">
            <a:schemeClr val="accent1"/>
          </a:effectRef>
          <a:fontRef idx="minor">
            <a:schemeClr val="tx1"/>
          </a:fontRef>
        </p:style>
      </p:cxnSp>
      <p:sp>
        <p:nvSpPr>
          <p:cNvPr id="7" name="Picture Placeholder 4">
            <a:extLst>
              <a:ext uri="{FF2B5EF4-FFF2-40B4-BE49-F238E27FC236}">
                <a16:creationId xmlns:a16="http://schemas.microsoft.com/office/drawing/2014/main" id="{C9E366E7-2A3D-4DEF-8060-807B632BE5FB}"/>
              </a:ext>
            </a:extLst>
          </p:cNvPr>
          <p:cNvSpPr>
            <a:spLocks noGrp="1"/>
          </p:cNvSpPr>
          <p:nvPr>
            <p:ph type="pic" sz="quarter" idx="13"/>
          </p:nvPr>
        </p:nvSpPr>
        <p:spPr>
          <a:xfrm>
            <a:off x="7321255" y="1565138"/>
            <a:ext cx="4032340" cy="3923671"/>
          </a:xfrm>
          <a:solidFill>
            <a:schemeClr val="tx1">
              <a:lumMod val="95000"/>
            </a:schemeClr>
          </a:solidFill>
        </p:spPr>
        <p:txBody>
          <a:bodyPr/>
          <a:lstStyle/>
          <a:p>
            <a:r>
              <a:rPr lang="en-US"/>
              <a:t>Click icon to add picture</a:t>
            </a:r>
          </a:p>
        </p:txBody>
      </p:sp>
      <p:sp>
        <p:nvSpPr>
          <p:cNvPr id="13" name="Rectangle 12">
            <a:extLst>
              <a:ext uri="{FF2B5EF4-FFF2-40B4-BE49-F238E27FC236}">
                <a16:creationId xmlns:a16="http://schemas.microsoft.com/office/drawing/2014/main" id="{A5EE8406-5730-499B-AB8A-9174051D8886}"/>
              </a:ext>
            </a:extLst>
          </p:cNvPr>
          <p:cNvSpPr/>
          <p:nvPr userDrawn="1"/>
        </p:nvSpPr>
        <p:spPr>
          <a:xfrm>
            <a:off x="11395007" y="5849295"/>
            <a:ext cx="452864" cy="452864"/>
          </a:xfrm>
          <a:prstGeom prst="rect">
            <a:avLst/>
          </a:prstGeom>
          <a:solidFill>
            <a:srgbClr val="E47E8D"/>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7583AAA-EC9C-4D48-86F2-577AD349442B}"/>
              </a:ext>
            </a:extLst>
          </p:cNvPr>
          <p:cNvSpPr/>
          <p:nvPr userDrawn="1"/>
        </p:nvSpPr>
        <p:spPr>
          <a:xfrm>
            <a:off x="11214534" y="5999690"/>
            <a:ext cx="442571" cy="452864"/>
          </a:xfrm>
          <a:prstGeom prst="rect">
            <a:avLst/>
          </a:prstGeom>
          <a:solidFill>
            <a:srgbClr val="9E71AC"/>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E808F9A5-EC95-4A0A-B012-3129F612FCBE}"/>
              </a:ext>
            </a:extLst>
          </p:cNvPr>
          <p:cNvSpPr/>
          <p:nvPr userDrawn="1"/>
        </p:nvSpPr>
        <p:spPr>
          <a:xfrm>
            <a:off x="9037747" y="405446"/>
            <a:ext cx="322563" cy="322563"/>
          </a:xfrm>
          <a:prstGeom prst="rect">
            <a:avLst/>
          </a:prstGeom>
          <a:solidFill>
            <a:srgbClr val="E47E8D"/>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935B17D1-EB3B-4981-95CC-095770362D06}"/>
              </a:ext>
            </a:extLst>
          </p:cNvPr>
          <p:cNvSpPr/>
          <p:nvPr userDrawn="1"/>
        </p:nvSpPr>
        <p:spPr>
          <a:xfrm>
            <a:off x="8857273" y="555841"/>
            <a:ext cx="315231" cy="322563"/>
          </a:xfrm>
          <a:prstGeom prst="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09716225"/>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9788" y="424684"/>
            <a:ext cx="10515600" cy="519458"/>
          </a:xfrm>
        </p:spPr>
        <p:txBody>
          <a:bodyPr vert="horz" lIns="91440" tIns="45720" rIns="91440" bIns="45720" rtlCol="0" anchor="t">
            <a:normAutofit/>
          </a:bodyPr>
          <a:lstStyle>
            <a:lvl1pPr algn="l">
              <a:defRPr lang="en-US"/>
            </a:lvl1pPr>
          </a:lstStyle>
          <a:p>
            <a:pPr lvl="0" algn="ctr"/>
            <a:r>
              <a:rPr lang="vi-VN" dirty="0"/>
              <a:t>Main heading</a:t>
            </a:r>
            <a:endParaRPr lang="en-US" dirty="0"/>
          </a:p>
        </p:txBody>
      </p:sp>
      <p:sp>
        <p:nvSpPr>
          <p:cNvPr id="3" name="Text Placeholder 2"/>
          <p:cNvSpPr>
            <a:spLocks noGrp="1"/>
          </p:cNvSpPr>
          <p:nvPr>
            <p:ph type="body" idx="1" hasCustomPrompt="1"/>
          </p:nvPr>
        </p:nvSpPr>
        <p:spPr>
          <a:xfrm>
            <a:off x="839788" y="1132934"/>
            <a:ext cx="5157787" cy="823912"/>
          </a:xfrm>
        </p:spPr>
        <p:txBody>
          <a:bodyPr anchor="b">
            <a:noAutofit/>
          </a:bodyPr>
          <a:lstStyle>
            <a:lvl1pPr marL="0" indent="0">
              <a:buNone/>
              <a:defRPr sz="2800" b="0">
                <a:solidFill>
                  <a:schemeClr val="accent4"/>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text</a:t>
            </a:r>
          </a:p>
        </p:txBody>
      </p:sp>
      <p:sp>
        <p:nvSpPr>
          <p:cNvPr id="5" name="Text Placeholder 4"/>
          <p:cNvSpPr>
            <a:spLocks noGrp="1"/>
          </p:cNvSpPr>
          <p:nvPr>
            <p:ph type="body" sz="quarter" idx="3" hasCustomPrompt="1"/>
          </p:nvPr>
        </p:nvSpPr>
        <p:spPr>
          <a:xfrm>
            <a:off x="6172200" y="1132934"/>
            <a:ext cx="5183188" cy="823912"/>
          </a:xfrm>
        </p:spPr>
        <p:txBody>
          <a:bodyPr anchor="b">
            <a:noAutofit/>
          </a:bodyPr>
          <a:lstStyle>
            <a:lvl1pPr marL="0" indent="0">
              <a:buNone/>
              <a:defRPr sz="2800" b="0">
                <a:solidFill>
                  <a:schemeClr val="accent4"/>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text</a:t>
            </a:r>
          </a:p>
        </p:txBody>
      </p:sp>
      <p:sp>
        <p:nvSpPr>
          <p:cNvPr id="8" name="Text Placeholder 7">
            <a:extLst>
              <a:ext uri="{FF2B5EF4-FFF2-40B4-BE49-F238E27FC236}">
                <a16:creationId xmlns:a16="http://schemas.microsoft.com/office/drawing/2014/main" id="{219CA15D-179C-844D-A74C-077BE7DFAFEA}"/>
              </a:ext>
            </a:extLst>
          </p:cNvPr>
          <p:cNvSpPr>
            <a:spLocks noGrp="1"/>
          </p:cNvSpPr>
          <p:nvPr>
            <p:ph type="body" sz="quarter" idx="10"/>
          </p:nvPr>
        </p:nvSpPr>
        <p:spPr>
          <a:xfrm>
            <a:off x="839788" y="2120900"/>
            <a:ext cx="5157787" cy="3951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
        <p:nvSpPr>
          <p:cNvPr id="9" name="Text Placeholder 7">
            <a:extLst>
              <a:ext uri="{FF2B5EF4-FFF2-40B4-BE49-F238E27FC236}">
                <a16:creationId xmlns:a16="http://schemas.microsoft.com/office/drawing/2014/main" id="{F4CA76A5-6BC5-9E4F-86D0-444719DEA18E}"/>
              </a:ext>
            </a:extLst>
          </p:cNvPr>
          <p:cNvSpPr>
            <a:spLocks noGrp="1"/>
          </p:cNvSpPr>
          <p:nvPr>
            <p:ph type="body" sz="quarter" idx="11"/>
          </p:nvPr>
        </p:nvSpPr>
        <p:spPr>
          <a:xfrm>
            <a:off x="6194427" y="2145638"/>
            <a:ext cx="5157787" cy="3951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Tree>
    <p:extLst>
      <p:ext uri="{BB962C8B-B14F-4D97-AF65-F5344CB8AC3E}">
        <p14:creationId xmlns:p14="http://schemas.microsoft.com/office/powerpoint/2010/main" val="29000441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Front cover 2">
    <p:bg>
      <p:bgPr>
        <a:solidFill>
          <a:schemeClr val="tx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0F4DBC8-7F64-4060-9A3C-507DA4327538}"/>
              </a:ext>
            </a:extLst>
          </p:cNvPr>
          <p:cNvSpPr/>
          <p:nvPr userDrawn="1"/>
        </p:nvSpPr>
        <p:spPr>
          <a:xfrm>
            <a:off x="0" y="0"/>
            <a:ext cx="12192000" cy="5152482"/>
          </a:xfrm>
          <a:prstGeom prst="rect">
            <a:avLst/>
          </a:pr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Subtitle 2"/>
          <p:cNvSpPr>
            <a:spLocks noGrp="1"/>
          </p:cNvSpPr>
          <p:nvPr>
            <p:ph type="subTitle" idx="1" hasCustomPrompt="1"/>
          </p:nvPr>
        </p:nvSpPr>
        <p:spPr>
          <a:xfrm>
            <a:off x="565735" y="6150142"/>
            <a:ext cx="4183062" cy="294180"/>
          </a:xfrm>
        </p:spPr>
        <p:txBody>
          <a:bodyPr anchor="b">
            <a:normAutofit/>
          </a:bodyPr>
          <a:lstStyle>
            <a:lvl1pPr marL="0" indent="0" algn="l">
              <a:buNone/>
              <a:defRPr sz="1600" b="0" i="0">
                <a:solidFill>
                  <a:schemeClr val="bg2"/>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err="1"/>
              <a:t>Xxth</a:t>
            </a:r>
            <a:r>
              <a:rPr lang="en-US" dirty="0"/>
              <a:t> Month Year</a:t>
            </a:r>
          </a:p>
        </p:txBody>
      </p:sp>
      <p:sp>
        <p:nvSpPr>
          <p:cNvPr id="14" name="Title 1">
            <a:extLst>
              <a:ext uri="{FF2B5EF4-FFF2-40B4-BE49-F238E27FC236}">
                <a16:creationId xmlns:a16="http://schemas.microsoft.com/office/drawing/2014/main" id="{A7272F18-C544-DD46-A5DA-7F4352647904}"/>
              </a:ext>
            </a:extLst>
          </p:cNvPr>
          <p:cNvSpPr>
            <a:spLocks noGrp="1"/>
          </p:cNvSpPr>
          <p:nvPr>
            <p:ph type="ctrTitle" hasCustomPrompt="1"/>
          </p:nvPr>
        </p:nvSpPr>
        <p:spPr>
          <a:xfrm>
            <a:off x="2043449" y="1116237"/>
            <a:ext cx="5785248" cy="2960338"/>
          </a:xfrm>
        </p:spPr>
        <p:txBody>
          <a:bodyPr anchor="t">
            <a:normAutofit/>
          </a:bodyPr>
          <a:lstStyle>
            <a:lvl1pPr algn="l">
              <a:lnSpc>
                <a:spcPct val="100000"/>
              </a:lnSpc>
              <a:defRPr sz="4000">
                <a:gradFill>
                  <a:gsLst>
                    <a:gs pos="70000">
                      <a:schemeClr val="accent1"/>
                    </a:gs>
                    <a:gs pos="0">
                      <a:schemeClr val="accent2"/>
                    </a:gs>
                  </a:gsLst>
                  <a:lin ang="0" scaled="0"/>
                </a:gradFill>
              </a:defRPr>
            </a:lvl1pPr>
          </a:lstStyle>
          <a:p>
            <a:r>
              <a:rPr lang="vi-VN" dirty="0"/>
              <a:t>Click to edit master title style</a:t>
            </a:r>
            <a:endParaRPr lang="en-US" dirty="0"/>
          </a:p>
        </p:txBody>
      </p:sp>
      <p:sp>
        <p:nvSpPr>
          <p:cNvPr id="4" name="Text Placeholder 3">
            <a:extLst>
              <a:ext uri="{FF2B5EF4-FFF2-40B4-BE49-F238E27FC236}">
                <a16:creationId xmlns:a16="http://schemas.microsoft.com/office/drawing/2014/main" id="{116FAE2A-0AAB-4F74-B0AD-D7B5C5A2C869}"/>
              </a:ext>
            </a:extLst>
          </p:cNvPr>
          <p:cNvSpPr>
            <a:spLocks noGrp="1"/>
          </p:cNvSpPr>
          <p:nvPr>
            <p:ph type="body" sz="quarter" idx="11" hasCustomPrompt="1"/>
          </p:nvPr>
        </p:nvSpPr>
        <p:spPr>
          <a:xfrm>
            <a:off x="566151" y="5740595"/>
            <a:ext cx="4182646" cy="364385"/>
          </a:xfrm>
        </p:spPr>
        <p:txBody>
          <a:bodyPr>
            <a:normAutofit/>
          </a:bodyPr>
          <a:lstStyle>
            <a:lvl1pPr marL="0" indent="0">
              <a:buNone/>
              <a:defRPr sz="1600" b="1">
                <a:solidFill>
                  <a:schemeClr val="bg2"/>
                </a:solidFill>
              </a:defRPr>
            </a:lvl1pPr>
          </a:lstStyle>
          <a:p>
            <a:pPr lvl="0"/>
            <a:r>
              <a:rPr lang="en-US" dirty="0"/>
              <a:t>Name/Company</a:t>
            </a:r>
          </a:p>
        </p:txBody>
      </p:sp>
      <p:pic>
        <p:nvPicPr>
          <p:cNvPr id="11" name="Picture 10" descr="A picture containing text, red, sign, orange&#10;&#10;Description automatically generated">
            <a:extLst>
              <a:ext uri="{FF2B5EF4-FFF2-40B4-BE49-F238E27FC236}">
                <a16:creationId xmlns:a16="http://schemas.microsoft.com/office/drawing/2014/main" id="{5A541232-9C31-48A5-8AC4-3A4838B2C8AA}"/>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582308" y="5243869"/>
            <a:ext cx="1357836" cy="1357836"/>
          </a:xfrm>
          <a:prstGeom prst="rect">
            <a:avLst/>
          </a:prstGeom>
        </p:spPr>
      </p:pic>
      <p:sp>
        <p:nvSpPr>
          <p:cNvPr id="9" name="Rectangle 8">
            <a:extLst>
              <a:ext uri="{FF2B5EF4-FFF2-40B4-BE49-F238E27FC236}">
                <a16:creationId xmlns:a16="http://schemas.microsoft.com/office/drawing/2014/main" id="{8E016DEE-461E-8142-933E-3358189B4376}"/>
              </a:ext>
            </a:extLst>
          </p:cNvPr>
          <p:cNvSpPr/>
          <p:nvPr userDrawn="1"/>
        </p:nvSpPr>
        <p:spPr>
          <a:xfrm>
            <a:off x="1637414" y="753020"/>
            <a:ext cx="7858346" cy="3939456"/>
          </a:xfrm>
          <a:prstGeom prst="rect">
            <a:avLst/>
          </a:prstGeom>
          <a:noFill/>
          <a:ln w="66675">
            <a:gradFill flip="none" rotWithShape="1">
              <a:gsLst>
                <a:gs pos="0">
                  <a:schemeClr val="accent2"/>
                </a:gs>
                <a:gs pos="70000">
                  <a:schemeClr val="accent1"/>
                </a:gs>
              </a:gsLst>
              <a:lin ang="0" scaled="1"/>
              <a:tileRect/>
            </a:gra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descr="A picture containing hydrozoan, night sky&#10;&#10;Description automatically generated">
            <a:extLst>
              <a:ext uri="{FF2B5EF4-FFF2-40B4-BE49-F238E27FC236}">
                <a16:creationId xmlns:a16="http://schemas.microsoft.com/office/drawing/2014/main" id="{C657C537-27A4-4BB6-A25B-14DFC62305C8}"/>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rot="20221441">
            <a:off x="5699333" y="1686762"/>
            <a:ext cx="6403389" cy="3543684"/>
          </a:xfrm>
          <a:prstGeom prst="rect">
            <a:avLst/>
          </a:prstGeom>
        </p:spPr>
      </p:pic>
    </p:spTree>
    <p:extLst>
      <p:ext uri="{BB962C8B-B14F-4D97-AF65-F5344CB8AC3E}">
        <p14:creationId xmlns:p14="http://schemas.microsoft.com/office/powerpoint/2010/main" val="388306088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With side imag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405446"/>
            <a:ext cx="5711080" cy="538696"/>
          </a:xfrm>
        </p:spPr>
        <p:txBody>
          <a:bodyPr anchor="t">
            <a:noAutofit/>
          </a:bodyPr>
          <a:lstStyle>
            <a:lvl1pPr algn="l">
              <a:defRPr sz="3200">
                <a:solidFill>
                  <a:schemeClr val="accent1"/>
                </a:solidFill>
              </a:defRPr>
            </a:lvl1pPr>
          </a:lstStyle>
          <a:p>
            <a:r>
              <a:rPr lang="vi-VN" dirty="0"/>
              <a:t>Main heading</a:t>
            </a:r>
            <a:endParaRPr lang="en-US" dirty="0"/>
          </a:p>
        </p:txBody>
      </p:sp>
      <p:sp>
        <p:nvSpPr>
          <p:cNvPr id="7" name="Rectangle 6">
            <a:extLst>
              <a:ext uri="{FF2B5EF4-FFF2-40B4-BE49-F238E27FC236}">
                <a16:creationId xmlns:a16="http://schemas.microsoft.com/office/drawing/2014/main" id="{795E5A48-ECCB-43DC-93A4-391CA82BEBFF}"/>
              </a:ext>
            </a:extLst>
          </p:cNvPr>
          <p:cNvSpPr/>
          <p:nvPr userDrawn="1"/>
        </p:nvSpPr>
        <p:spPr>
          <a:xfrm>
            <a:off x="0" y="6719091"/>
            <a:ext cx="12192000" cy="152976"/>
          </a:xfrm>
          <a:prstGeom prst="rect">
            <a:avLst/>
          </a:prstGeom>
          <a:gradFill>
            <a:gsLst>
              <a:gs pos="70000">
                <a:schemeClr val="accent1"/>
              </a:gs>
              <a:gs pos="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Picture Placeholder 4">
            <a:extLst>
              <a:ext uri="{FF2B5EF4-FFF2-40B4-BE49-F238E27FC236}">
                <a16:creationId xmlns:a16="http://schemas.microsoft.com/office/drawing/2014/main" id="{100B770C-B286-4CAD-8380-66B68FEF383E}"/>
              </a:ext>
            </a:extLst>
          </p:cNvPr>
          <p:cNvSpPr>
            <a:spLocks noGrp="1"/>
          </p:cNvSpPr>
          <p:nvPr>
            <p:ph type="pic" sz="quarter" idx="13"/>
          </p:nvPr>
        </p:nvSpPr>
        <p:spPr>
          <a:xfrm>
            <a:off x="7435850" y="-1"/>
            <a:ext cx="4756150" cy="6719091"/>
          </a:xfrm>
          <a:solidFill>
            <a:schemeClr val="tx1">
              <a:lumMod val="95000"/>
            </a:schemeClr>
          </a:solidFill>
        </p:spPr>
        <p:txBody>
          <a:bodyPr/>
          <a:lstStyle/>
          <a:p>
            <a:r>
              <a:rPr lang="en-US"/>
              <a:t>Click icon to add picture</a:t>
            </a:r>
          </a:p>
        </p:txBody>
      </p:sp>
      <p:sp>
        <p:nvSpPr>
          <p:cNvPr id="8" name="Text Placeholder 5">
            <a:extLst>
              <a:ext uri="{FF2B5EF4-FFF2-40B4-BE49-F238E27FC236}">
                <a16:creationId xmlns:a16="http://schemas.microsoft.com/office/drawing/2014/main" id="{DDFE92DE-CFA0-8310-19D4-F3F7530DE694}"/>
              </a:ext>
            </a:extLst>
          </p:cNvPr>
          <p:cNvSpPr>
            <a:spLocks noGrp="1"/>
          </p:cNvSpPr>
          <p:nvPr>
            <p:ph type="body" sz="quarter" idx="11"/>
          </p:nvPr>
        </p:nvSpPr>
        <p:spPr>
          <a:xfrm>
            <a:off x="838404" y="1884792"/>
            <a:ext cx="5711483" cy="4284662"/>
          </a:xfrm>
        </p:spPr>
        <p:txBody>
          <a:bodyPr>
            <a:normAutofit/>
          </a:bodyPr>
          <a:lstStyle>
            <a:lvl1pPr>
              <a:defRPr sz="1600">
                <a:solidFill>
                  <a:schemeClr val="bg2"/>
                </a:solidFill>
              </a:defRPr>
            </a:lvl1pPr>
            <a:lvl2pPr>
              <a:defRPr sz="1400">
                <a:solidFill>
                  <a:schemeClr val="bg2"/>
                </a:solidFill>
              </a:defRPr>
            </a:lvl2pPr>
            <a:lvl3pPr>
              <a:defRPr sz="12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dirty="0"/>
          </a:p>
        </p:txBody>
      </p:sp>
      <p:sp>
        <p:nvSpPr>
          <p:cNvPr id="9" name="Text Placeholder 3">
            <a:extLst>
              <a:ext uri="{FF2B5EF4-FFF2-40B4-BE49-F238E27FC236}">
                <a16:creationId xmlns:a16="http://schemas.microsoft.com/office/drawing/2014/main" id="{1D3F2639-BACD-ADBC-1684-14D977AAA0F9}"/>
              </a:ext>
            </a:extLst>
          </p:cNvPr>
          <p:cNvSpPr>
            <a:spLocks noGrp="1"/>
          </p:cNvSpPr>
          <p:nvPr>
            <p:ph type="body" sz="quarter" idx="12" hasCustomPrompt="1"/>
          </p:nvPr>
        </p:nvSpPr>
        <p:spPr>
          <a:xfrm>
            <a:off x="838201" y="1290733"/>
            <a:ext cx="5711080" cy="485775"/>
          </a:xfrm>
        </p:spPr>
        <p:txBody>
          <a:bodyPr anchor="ctr">
            <a:normAutofit/>
          </a:bodyPr>
          <a:lstStyle>
            <a:lvl1pPr marL="0" indent="0">
              <a:buNone/>
              <a:defRPr sz="2000" b="1">
                <a:solidFill>
                  <a:schemeClr val="bg2"/>
                </a:solidFill>
              </a:defRPr>
            </a:lvl1pPr>
          </a:lstStyle>
          <a:p>
            <a:pPr lvl="0"/>
            <a:r>
              <a:rPr lang="en-US" dirty="0"/>
              <a:t>Sub-Heading Here</a:t>
            </a:r>
          </a:p>
        </p:txBody>
      </p:sp>
    </p:spTree>
    <p:extLst>
      <p:ext uri="{BB962C8B-B14F-4D97-AF65-F5344CB8AC3E}">
        <p14:creationId xmlns:p14="http://schemas.microsoft.com/office/powerpoint/2010/main" val="2259526245"/>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p:cSld name="Block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250825"/>
            <a:ext cx="10515600" cy="600075"/>
          </a:xfrm>
        </p:spPr>
        <p:txBody>
          <a:bodyPr vert="horz" lIns="91440" tIns="45720" rIns="91440" bIns="45720" rtlCol="0" anchor="t">
            <a:normAutofit/>
          </a:bodyPr>
          <a:lstStyle>
            <a:lvl1pPr algn="l">
              <a:defRPr lang="en-US" b="1" i="0" baseline="0">
                <a:latin typeface="Arial" panose="020B0604020202020204" pitchFamily="34" charset="0"/>
                <a:cs typeface="Arial" panose="020B0604020202020204" pitchFamily="34" charset="0"/>
              </a:defRPr>
            </a:lvl1pPr>
          </a:lstStyle>
          <a:p>
            <a:pPr lvl="0" algn="ctr"/>
            <a:r>
              <a:rPr lang="vi-VN" dirty="0"/>
              <a:t>Main heading</a:t>
            </a:r>
            <a:endParaRPr lang="en-US" dirty="0"/>
          </a:p>
        </p:txBody>
      </p:sp>
      <p:graphicFrame>
        <p:nvGraphicFramePr>
          <p:cNvPr id="10" name="Table 9"/>
          <p:cNvGraphicFramePr>
            <a:graphicFrameLocks noGrp="1"/>
          </p:cNvGraphicFramePr>
          <p:nvPr>
            <p:extLst>
              <p:ext uri="{D42A27DB-BD31-4B8C-83A1-F6EECF244321}">
                <p14:modId xmlns:p14="http://schemas.microsoft.com/office/powerpoint/2010/main" val="4147580005"/>
              </p:ext>
            </p:extLst>
          </p:nvPr>
        </p:nvGraphicFramePr>
        <p:xfrm>
          <a:off x="819018" y="939800"/>
          <a:ext cx="10533485" cy="5113130"/>
        </p:xfrm>
        <a:graphic>
          <a:graphicData uri="http://schemas.openxmlformats.org/drawingml/2006/table">
            <a:tbl>
              <a:tblPr firstRow="1" bandRow="1">
                <a:tableStyleId>{2D5ABB26-0587-4C30-8999-92F81FD0307C}</a:tableStyleId>
              </a:tblPr>
              <a:tblGrid>
                <a:gridCol w="2106697">
                  <a:extLst>
                    <a:ext uri="{9D8B030D-6E8A-4147-A177-3AD203B41FA5}">
                      <a16:colId xmlns:a16="http://schemas.microsoft.com/office/drawing/2014/main" val="20000"/>
                    </a:ext>
                  </a:extLst>
                </a:gridCol>
                <a:gridCol w="2106697">
                  <a:extLst>
                    <a:ext uri="{9D8B030D-6E8A-4147-A177-3AD203B41FA5}">
                      <a16:colId xmlns:a16="http://schemas.microsoft.com/office/drawing/2014/main" val="20001"/>
                    </a:ext>
                  </a:extLst>
                </a:gridCol>
                <a:gridCol w="2106697">
                  <a:extLst>
                    <a:ext uri="{9D8B030D-6E8A-4147-A177-3AD203B41FA5}">
                      <a16:colId xmlns:a16="http://schemas.microsoft.com/office/drawing/2014/main" val="20002"/>
                    </a:ext>
                  </a:extLst>
                </a:gridCol>
                <a:gridCol w="2106697">
                  <a:extLst>
                    <a:ext uri="{9D8B030D-6E8A-4147-A177-3AD203B41FA5}">
                      <a16:colId xmlns:a16="http://schemas.microsoft.com/office/drawing/2014/main" val="20003"/>
                    </a:ext>
                  </a:extLst>
                </a:gridCol>
                <a:gridCol w="2106697">
                  <a:extLst>
                    <a:ext uri="{9D8B030D-6E8A-4147-A177-3AD203B41FA5}">
                      <a16:colId xmlns:a16="http://schemas.microsoft.com/office/drawing/2014/main" val="20004"/>
                    </a:ext>
                  </a:extLst>
                </a:gridCol>
              </a:tblGrid>
              <a:tr h="2556565">
                <a:tc>
                  <a:txBody>
                    <a:bodyPr/>
                    <a:lstStyle/>
                    <a:p>
                      <a:endParaRPr lang="en-US" sz="1600" dirty="0"/>
                    </a:p>
                  </a:txBody>
                  <a:tcPr marL="79001" marR="79001" marT="39501" marB="39501">
                    <a:solidFill>
                      <a:schemeClr val="accent2">
                        <a:lumMod val="20000"/>
                        <a:lumOff val="80000"/>
                      </a:schemeClr>
                    </a:solidFill>
                  </a:tcPr>
                </a:tc>
                <a:tc>
                  <a:txBody>
                    <a:bodyPr/>
                    <a:lstStyle/>
                    <a:p>
                      <a:endParaRPr lang="en-US" sz="1600" dirty="0"/>
                    </a:p>
                  </a:txBody>
                  <a:tcPr marL="79001" marR="79001" marT="39501" marB="39501"/>
                </a:tc>
                <a:tc>
                  <a:txBody>
                    <a:bodyPr/>
                    <a:lstStyle/>
                    <a:p>
                      <a:endParaRPr lang="en-US" sz="1600" dirty="0"/>
                    </a:p>
                  </a:txBody>
                  <a:tcPr marL="79001" marR="79001" marT="39501" marB="39501">
                    <a:solidFill>
                      <a:schemeClr val="accent2">
                        <a:lumMod val="20000"/>
                        <a:lumOff val="80000"/>
                      </a:schemeClr>
                    </a:solidFill>
                  </a:tcPr>
                </a:tc>
                <a:tc>
                  <a:txBody>
                    <a:bodyPr/>
                    <a:lstStyle/>
                    <a:p>
                      <a:endParaRPr lang="en-US" sz="1600" dirty="0"/>
                    </a:p>
                  </a:txBody>
                  <a:tcPr marL="79001" marR="79001" marT="39501" marB="39501"/>
                </a:tc>
                <a:tc>
                  <a:txBody>
                    <a:bodyPr/>
                    <a:lstStyle/>
                    <a:p>
                      <a:endParaRPr lang="en-US" sz="1600" dirty="0"/>
                    </a:p>
                  </a:txBody>
                  <a:tcPr marL="79001" marR="79001" marT="39501" marB="39501">
                    <a:solidFill>
                      <a:schemeClr val="accent2">
                        <a:lumMod val="20000"/>
                        <a:lumOff val="80000"/>
                      </a:schemeClr>
                    </a:solidFill>
                  </a:tcPr>
                </a:tc>
                <a:extLst>
                  <a:ext uri="{0D108BD9-81ED-4DB2-BD59-A6C34878D82A}">
                    <a16:rowId xmlns:a16="http://schemas.microsoft.com/office/drawing/2014/main" val="10000"/>
                  </a:ext>
                </a:extLst>
              </a:tr>
              <a:tr h="2556565">
                <a:tc>
                  <a:txBody>
                    <a:bodyPr/>
                    <a:lstStyle/>
                    <a:p>
                      <a:endParaRPr lang="en-US" sz="1600"/>
                    </a:p>
                  </a:txBody>
                  <a:tcPr marL="79001" marR="79001" marT="39501" marB="39501"/>
                </a:tc>
                <a:tc>
                  <a:txBody>
                    <a:bodyPr/>
                    <a:lstStyle/>
                    <a:p>
                      <a:endParaRPr lang="en-US" sz="1600" dirty="0"/>
                    </a:p>
                  </a:txBody>
                  <a:tcPr marL="79001" marR="79001" marT="39501" marB="39501">
                    <a:solidFill>
                      <a:schemeClr val="accent2">
                        <a:lumMod val="20000"/>
                        <a:lumOff val="80000"/>
                      </a:schemeClr>
                    </a:solidFill>
                  </a:tcPr>
                </a:tc>
                <a:tc>
                  <a:txBody>
                    <a:bodyPr/>
                    <a:lstStyle/>
                    <a:p>
                      <a:endParaRPr lang="en-US" sz="1600"/>
                    </a:p>
                  </a:txBody>
                  <a:tcPr marL="79001" marR="79001" marT="39501" marB="39501"/>
                </a:tc>
                <a:tc>
                  <a:txBody>
                    <a:bodyPr/>
                    <a:lstStyle/>
                    <a:p>
                      <a:endParaRPr lang="en-US" sz="1600" dirty="0"/>
                    </a:p>
                  </a:txBody>
                  <a:tcPr marL="79001" marR="79001" marT="39501" marB="39501">
                    <a:solidFill>
                      <a:schemeClr val="accent2">
                        <a:lumMod val="20000"/>
                        <a:lumOff val="80000"/>
                      </a:schemeClr>
                    </a:solidFill>
                  </a:tcPr>
                </a:tc>
                <a:tc>
                  <a:txBody>
                    <a:bodyPr/>
                    <a:lstStyle/>
                    <a:p>
                      <a:endParaRPr lang="en-US" sz="1600" dirty="0"/>
                    </a:p>
                  </a:txBody>
                  <a:tcPr marL="79001" marR="79001" marT="39501" marB="39501"/>
                </a:tc>
                <a:extLst>
                  <a:ext uri="{0D108BD9-81ED-4DB2-BD59-A6C34878D82A}">
                    <a16:rowId xmlns:a16="http://schemas.microsoft.com/office/drawing/2014/main" val="10001"/>
                  </a:ext>
                </a:extLst>
              </a:tr>
            </a:tbl>
          </a:graphicData>
        </a:graphic>
      </p:graphicFrame>
      <p:sp>
        <p:nvSpPr>
          <p:cNvPr id="12" name="Picture Placeholder 11"/>
          <p:cNvSpPr>
            <a:spLocks noGrp="1"/>
          </p:cNvSpPr>
          <p:nvPr>
            <p:ph type="pic" sz="quarter" idx="10" hasCustomPrompt="1"/>
          </p:nvPr>
        </p:nvSpPr>
        <p:spPr>
          <a:xfrm>
            <a:off x="1275802" y="1380697"/>
            <a:ext cx="1169233" cy="1099636"/>
          </a:xfrm>
        </p:spPr>
        <p:txBody>
          <a:bodyPr>
            <a:normAutofit/>
          </a:bodyPr>
          <a:lstStyle>
            <a:lvl1pPr marL="0" indent="0" algn="ctr">
              <a:buNone/>
              <a:defRPr sz="1600" baseline="0"/>
            </a:lvl1pPr>
          </a:lstStyle>
          <a:p>
            <a:r>
              <a:rPr lang="en-US" dirty="0"/>
              <a:t>I</a:t>
            </a:r>
            <a:r>
              <a:rPr lang="vi-VN" dirty="0"/>
              <a:t>con </a:t>
            </a:r>
            <a:r>
              <a:rPr lang="en-US" dirty="0"/>
              <a:t>H</a:t>
            </a:r>
            <a:r>
              <a:rPr lang="vi-VN" dirty="0"/>
              <a:t>ere</a:t>
            </a:r>
          </a:p>
          <a:p>
            <a:endParaRPr lang="en-US" dirty="0"/>
          </a:p>
        </p:txBody>
      </p:sp>
      <p:sp>
        <p:nvSpPr>
          <p:cNvPr id="17" name="Picture Placeholder 11"/>
          <p:cNvSpPr>
            <a:spLocks noGrp="1"/>
          </p:cNvSpPr>
          <p:nvPr>
            <p:ph type="pic" sz="quarter" idx="11" hasCustomPrompt="1"/>
          </p:nvPr>
        </p:nvSpPr>
        <p:spPr>
          <a:xfrm>
            <a:off x="3366088" y="1380697"/>
            <a:ext cx="1169233" cy="1099636"/>
          </a:xfrm>
        </p:spPr>
        <p:txBody>
          <a:bodyPr>
            <a:normAutofit/>
          </a:bodyPr>
          <a:lstStyle>
            <a:lvl1pPr marL="0" indent="0" algn="ctr">
              <a:buNone/>
              <a:defRPr sz="1600" baseline="0"/>
            </a:lvl1pPr>
          </a:lstStyle>
          <a:p>
            <a:r>
              <a:rPr lang="en-US" dirty="0"/>
              <a:t>I</a:t>
            </a:r>
            <a:r>
              <a:rPr lang="vi-VN" dirty="0"/>
              <a:t>con </a:t>
            </a:r>
            <a:r>
              <a:rPr lang="en-US" dirty="0"/>
              <a:t>H</a:t>
            </a:r>
            <a:r>
              <a:rPr lang="vi-VN" dirty="0"/>
              <a:t>ere</a:t>
            </a:r>
          </a:p>
          <a:p>
            <a:endParaRPr lang="en-US" dirty="0"/>
          </a:p>
        </p:txBody>
      </p:sp>
      <p:sp>
        <p:nvSpPr>
          <p:cNvPr id="19" name="Picture Placeholder 11"/>
          <p:cNvSpPr>
            <a:spLocks noGrp="1"/>
          </p:cNvSpPr>
          <p:nvPr>
            <p:ph type="pic" sz="quarter" idx="12" hasCustomPrompt="1"/>
          </p:nvPr>
        </p:nvSpPr>
        <p:spPr>
          <a:xfrm>
            <a:off x="5490591" y="1380697"/>
            <a:ext cx="1169233" cy="1099636"/>
          </a:xfrm>
        </p:spPr>
        <p:txBody>
          <a:bodyPr>
            <a:normAutofit/>
          </a:bodyPr>
          <a:lstStyle>
            <a:lvl1pPr marL="0" indent="0" algn="ctr">
              <a:buNone/>
              <a:defRPr sz="1600" baseline="0"/>
            </a:lvl1pPr>
          </a:lstStyle>
          <a:p>
            <a:r>
              <a:rPr lang="en-US" dirty="0"/>
              <a:t>I</a:t>
            </a:r>
            <a:r>
              <a:rPr lang="vi-VN" dirty="0"/>
              <a:t>con </a:t>
            </a:r>
            <a:r>
              <a:rPr lang="en-US" dirty="0"/>
              <a:t>H</a:t>
            </a:r>
            <a:r>
              <a:rPr lang="vi-VN" dirty="0"/>
              <a:t>ere</a:t>
            </a:r>
          </a:p>
          <a:p>
            <a:endParaRPr lang="en-US" dirty="0"/>
          </a:p>
        </p:txBody>
      </p:sp>
      <p:sp>
        <p:nvSpPr>
          <p:cNvPr id="21" name="Picture Placeholder 11"/>
          <p:cNvSpPr>
            <a:spLocks noGrp="1"/>
          </p:cNvSpPr>
          <p:nvPr>
            <p:ph type="pic" sz="quarter" idx="13" hasCustomPrompt="1"/>
          </p:nvPr>
        </p:nvSpPr>
        <p:spPr>
          <a:xfrm>
            <a:off x="7601794" y="1380697"/>
            <a:ext cx="1169233" cy="1099636"/>
          </a:xfrm>
        </p:spPr>
        <p:txBody>
          <a:bodyPr>
            <a:normAutofit/>
          </a:bodyPr>
          <a:lstStyle>
            <a:lvl1pPr marL="0" indent="0" algn="ctr">
              <a:buNone/>
              <a:defRPr sz="1600" baseline="0"/>
            </a:lvl1pPr>
          </a:lstStyle>
          <a:p>
            <a:r>
              <a:rPr lang="en-US" dirty="0"/>
              <a:t>I</a:t>
            </a:r>
            <a:r>
              <a:rPr lang="vi-VN" dirty="0"/>
              <a:t>con </a:t>
            </a:r>
            <a:r>
              <a:rPr lang="en-US" dirty="0"/>
              <a:t>H</a:t>
            </a:r>
            <a:r>
              <a:rPr lang="vi-VN" dirty="0"/>
              <a:t>ere</a:t>
            </a:r>
          </a:p>
          <a:p>
            <a:endParaRPr lang="en-US" dirty="0"/>
          </a:p>
        </p:txBody>
      </p:sp>
      <p:sp>
        <p:nvSpPr>
          <p:cNvPr id="23" name="Picture Placeholder 11"/>
          <p:cNvSpPr>
            <a:spLocks noGrp="1"/>
          </p:cNvSpPr>
          <p:nvPr>
            <p:ph type="pic" sz="quarter" idx="14" hasCustomPrompt="1"/>
          </p:nvPr>
        </p:nvSpPr>
        <p:spPr>
          <a:xfrm>
            <a:off x="9713187" y="1380697"/>
            <a:ext cx="1169233" cy="1099636"/>
          </a:xfrm>
        </p:spPr>
        <p:txBody>
          <a:bodyPr>
            <a:normAutofit/>
          </a:bodyPr>
          <a:lstStyle>
            <a:lvl1pPr marL="0" indent="0" algn="ctr">
              <a:buNone/>
              <a:defRPr sz="1600" baseline="0"/>
            </a:lvl1pPr>
          </a:lstStyle>
          <a:p>
            <a:r>
              <a:rPr lang="en-US" dirty="0"/>
              <a:t>I</a:t>
            </a:r>
            <a:r>
              <a:rPr lang="vi-VN" dirty="0"/>
              <a:t>con </a:t>
            </a:r>
            <a:r>
              <a:rPr lang="en-US" dirty="0"/>
              <a:t>H</a:t>
            </a:r>
            <a:r>
              <a:rPr lang="vi-VN" dirty="0"/>
              <a:t>ere</a:t>
            </a:r>
          </a:p>
          <a:p>
            <a:endParaRPr lang="en-US" dirty="0"/>
          </a:p>
        </p:txBody>
      </p:sp>
      <p:sp>
        <p:nvSpPr>
          <p:cNvPr id="27" name="Picture Placeholder 11"/>
          <p:cNvSpPr>
            <a:spLocks noGrp="1"/>
          </p:cNvSpPr>
          <p:nvPr>
            <p:ph type="pic" sz="quarter" idx="15" hasCustomPrompt="1"/>
          </p:nvPr>
        </p:nvSpPr>
        <p:spPr>
          <a:xfrm>
            <a:off x="1283140" y="3998450"/>
            <a:ext cx="1169233" cy="1099636"/>
          </a:xfrm>
        </p:spPr>
        <p:txBody>
          <a:bodyPr>
            <a:normAutofit/>
          </a:bodyPr>
          <a:lstStyle>
            <a:lvl1pPr marL="0" indent="0" algn="ctr">
              <a:buNone/>
              <a:defRPr sz="1600" baseline="0"/>
            </a:lvl1pPr>
          </a:lstStyle>
          <a:p>
            <a:r>
              <a:rPr lang="en-US" dirty="0"/>
              <a:t>I</a:t>
            </a:r>
            <a:r>
              <a:rPr lang="vi-VN" dirty="0"/>
              <a:t>con </a:t>
            </a:r>
            <a:r>
              <a:rPr lang="en-US" dirty="0"/>
              <a:t>H</a:t>
            </a:r>
            <a:r>
              <a:rPr lang="vi-VN" dirty="0"/>
              <a:t>ere</a:t>
            </a:r>
          </a:p>
          <a:p>
            <a:endParaRPr lang="en-US" dirty="0"/>
          </a:p>
        </p:txBody>
      </p:sp>
      <p:sp>
        <p:nvSpPr>
          <p:cNvPr id="29" name="Picture Placeholder 11"/>
          <p:cNvSpPr>
            <a:spLocks noGrp="1"/>
          </p:cNvSpPr>
          <p:nvPr>
            <p:ph type="pic" sz="quarter" idx="16" hasCustomPrompt="1"/>
          </p:nvPr>
        </p:nvSpPr>
        <p:spPr>
          <a:xfrm>
            <a:off x="3366088" y="3998450"/>
            <a:ext cx="1169233" cy="1099636"/>
          </a:xfrm>
        </p:spPr>
        <p:txBody>
          <a:bodyPr>
            <a:normAutofit/>
          </a:bodyPr>
          <a:lstStyle>
            <a:lvl1pPr marL="0" indent="0" algn="ctr">
              <a:buNone/>
              <a:defRPr sz="1600" baseline="0"/>
            </a:lvl1pPr>
          </a:lstStyle>
          <a:p>
            <a:r>
              <a:rPr lang="en-US" dirty="0"/>
              <a:t>I</a:t>
            </a:r>
            <a:r>
              <a:rPr lang="vi-VN" dirty="0"/>
              <a:t>con </a:t>
            </a:r>
            <a:r>
              <a:rPr lang="en-US" dirty="0"/>
              <a:t>H</a:t>
            </a:r>
            <a:r>
              <a:rPr lang="vi-VN" dirty="0"/>
              <a:t>ere</a:t>
            </a:r>
          </a:p>
          <a:p>
            <a:endParaRPr lang="en-US" dirty="0"/>
          </a:p>
        </p:txBody>
      </p:sp>
      <p:sp>
        <p:nvSpPr>
          <p:cNvPr id="31" name="Picture Placeholder 11"/>
          <p:cNvSpPr>
            <a:spLocks noGrp="1"/>
          </p:cNvSpPr>
          <p:nvPr>
            <p:ph type="pic" sz="quarter" idx="17" hasCustomPrompt="1"/>
          </p:nvPr>
        </p:nvSpPr>
        <p:spPr>
          <a:xfrm>
            <a:off x="5490591" y="3998450"/>
            <a:ext cx="1169233" cy="1099636"/>
          </a:xfrm>
        </p:spPr>
        <p:txBody>
          <a:bodyPr>
            <a:normAutofit/>
          </a:bodyPr>
          <a:lstStyle>
            <a:lvl1pPr marL="0" indent="0" algn="ctr">
              <a:buNone/>
              <a:defRPr sz="1600" baseline="0"/>
            </a:lvl1pPr>
          </a:lstStyle>
          <a:p>
            <a:r>
              <a:rPr lang="en-US" dirty="0"/>
              <a:t>I</a:t>
            </a:r>
            <a:r>
              <a:rPr lang="vi-VN" dirty="0"/>
              <a:t>con </a:t>
            </a:r>
            <a:r>
              <a:rPr lang="en-US" dirty="0"/>
              <a:t>H</a:t>
            </a:r>
            <a:r>
              <a:rPr lang="vi-VN" dirty="0"/>
              <a:t>ere</a:t>
            </a:r>
          </a:p>
          <a:p>
            <a:endParaRPr lang="en-US" dirty="0"/>
          </a:p>
        </p:txBody>
      </p:sp>
      <p:sp>
        <p:nvSpPr>
          <p:cNvPr id="33" name="Picture Placeholder 11"/>
          <p:cNvSpPr>
            <a:spLocks noGrp="1"/>
          </p:cNvSpPr>
          <p:nvPr>
            <p:ph type="pic" sz="quarter" idx="18" hasCustomPrompt="1"/>
          </p:nvPr>
        </p:nvSpPr>
        <p:spPr>
          <a:xfrm>
            <a:off x="7601794" y="3997794"/>
            <a:ext cx="1169233" cy="1099636"/>
          </a:xfrm>
        </p:spPr>
        <p:txBody>
          <a:bodyPr>
            <a:normAutofit/>
          </a:bodyPr>
          <a:lstStyle>
            <a:lvl1pPr marL="0" indent="0" algn="ctr">
              <a:buNone/>
              <a:defRPr sz="1600" baseline="0"/>
            </a:lvl1pPr>
          </a:lstStyle>
          <a:p>
            <a:r>
              <a:rPr lang="en-US" dirty="0"/>
              <a:t>I</a:t>
            </a:r>
            <a:r>
              <a:rPr lang="vi-VN" dirty="0"/>
              <a:t>con </a:t>
            </a:r>
            <a:r>
              <a:rPr lang="en-US" dirty="0"/>
              <a:t>H</a:t>
            </a:r>
            <a:r>
              <a:rPr lang="vi-VN" dirty="0"/>
              <a:t>ere</a:t>
            </a:r>
          </a:p>
          <a:p>
            <a:endParaRPr lang="en-US" dirty="0"/>
          </a:p>
        </p:txBody>
      </p:sp>
      <p:sp>
        <p:nvSpPr>
          <p:cNvPr id="35" name="Picture Placeholder 11"/>
          <p:cNvSpPr>
            <a:spLocks noGrp="1"/>
          </p:cNvSpPr>
          <p:nvPr>
            <p:ph type="pic" sz="quarter" idx="19" hasCustomPrompt="1"/>
          </p:nvPr>
        </p:nvSpPr>
        <p:spPr>
          <a:xfrm>
            <a:off x="9713187" y="3998450"/>
            <a:ext cx="1169233" cy="1099636"/>
          </a:xfrm>
        </p:spPr>
        <p:txBody>
          <a:bodyPr>
            <a:normAutofit/>
          </a:bodyPr>
          <a:lstStyle>
            <a:lvl1pPr marL="0" indent="0" algn="ctr">
              <a:buNone/>
              <a:defRPr sz="1600" baseline="0"/>
            </a:lvl1pPr>
          </a:lstStyle>
          <a:p>
            <a:r>
              <a:rPr lang="en-US" dirty="0"/>
              <a:t>I</a:t>
            </a:r>
            <a:r>
              <a:rPr lang="vi-VN" dirty="0"/>
              <a:t>con </a:t>
            </a:r>
            <a:r>
              <a:rPr lang="en-US" dirty="0"/>
              <a:t>H</a:t>
            </a:r>
            <a:r>
              <a:rPr lang="vi-VN" dirty="0"/>
              <a:t>ere</a:t>
            </a:r>
          </a:p>
          <a:p>
            <a:endParaRPr lang="en-US" dirty="0"/>
          </a:p>
        </p:txBody>
      </p:sp>
      <p:sp>
        <p:nvSpPr>
          <p:cNvPr id="4" name="Text Placeholder 3"/>
          <p:cNvSpPr>
            <a:spLocks noGrp="1"/>
          </p:cNvSpPr>
          <p:nvPr>
            <p:ph type="body" sz="quarter" idx="20" hasCustomPrompt="1"/>
          </p:nvPr>
        </p:nvSpPr>
        <p:spPr>
          <a:xfrm>
            <a:off x="819018" y="2775233"/>
            <a:ext cx="2082800" cy="338554"/>
          </a:xfrm>
          <a:noFill/>
        </p:spPr>
        <p:txBody>
          <a:bodyPr wrap="square" rtlCol="0" anchor="t">
            <a:spAutoFit/>
          </a:bodyPr>
          <a:lstStyle>
            <a:lvl1pPr>
              <a:defRPr lang="en-US" sz="1600" b="1" dirty="0"/>
            </a:lvl1pPr>
          </a:lstStyle>
          <a:p>
            <a:pPr marL="0" marR="0" lvl="0" indent="0" algn="ctr" fontAlgn="auto">
              <a:lnSpc>
                <a:spcPct val="100000"/>
              </a:lnSpc>
              <a:spcBef>
                <a:spcPts val="0"/>
              </a:spcBef>
              <a:spcAft>
                <a:spcPts val="0"/>
              </a:spcAft>
              <a:buClrTx/>
              <a:buSzTx/>
              <a:buFontTx/>
              <a:buNone/>
              <a:tabLst/>
            </a:pPr>
            <a:r>
              <a:rPr lang="en-US" dirty="0"/>
              <a:t>CONTENT HERE</a:t>
            </a:r>
          </a:p>
        </p:txBody>
      </p:sp>
      <p:sp>
        <p:nvSpPr>
          <p:cNvPr id="42" name="Text Placeholder 3"/>
          <p:cNvSpPr>
            <a:spLocks noGrp="1"/>
          </p:cNvSpPr>
          <p:nvPr>
            <p:ph type="body" sz="quarter" idx="21" hasCustomPrompt="1"/>
          </p:nvPr>
        </p:nvSpPr>
        <p:spPr>
          <a:xfrm>
            <a:off x="2909304" y="2775233"/>
            <a:ext cx="2082800" cy="338554"/>
          </a:xfrm>
          <a:noFill/>
        </p:spPr>
        <p:txBody>
          <a:bodyPr wrap="square" rtlCol="0" anchor="t">
            <a:spAutoFit/>
          </a:bodyPr>
          <a:lstStyle>
            <a:lvl1pPr>
              <a:defRPr lang="en-US" sz="1600" b="1" dirty="0"/>
            </a:lvl1pPr>
          </a:lstStyle>
          <a:p>
            <a:pPr marL="0" marR="0" lvl="0" indent="0" algn="ctr" fontAlgn="auto">
              <a:lnSpc>
                <a:spcPct val="100000"/>
              </a:lnSpc>
              <a:spcBef>
                <a:spcPts val="0"/>
              </a:spcBef>
              <a:spcAft>
                <a:spcPts val="0"/>
              </a:spcAft>
              <a:buClrTx/>
              <a:buSzTx/>
              <a:buFontTx/>
              <a:buNone/>
              <a:tabLst/>
            </a:pPr>
            <a:r>
              <a:rPr lang="en-US" dirty="0"/>
              <a:t>CONTENT HERE</a:t>
            </a:r>
          </a:p>
        </p:txBody>
      </p:sp>
      <p:sp>
        <p:nvSpPr>
          <p:cNvPr id="43" name="Text Placeholder 3"/>
          <p:cNvSpPr>
            <a:spLocks noGrp="1"/>
          </p:cNvSpPr>
          <p:nvPr>
            <p:ph type="body" sz="quarter" idx="22" hasCustomPrompt="1"/>
          </p:nvPr>
        </p:nvSpPr>
        <p:spPr>
          <a:xfrm>
            <a:off x="5033807" y="2775233"/>
            <a:ext cx="2082800" cy="338554"/>
          </a:xfrm>
          <a:noFill/>
        </p:spPr>
        <p:txBody>
          <a:bodyPr wrap="square" rtlCol="0" anchor="t">
            <a:spAutoFit/>
          </a:bodyPr>
          <a:lstStyle>
            <a:lvl1pPr>
              <a:defRPr lang="en-US" sz="1600" b="1" dirty="0"/>
            </a:lvl1pPr>
          </a:lstStyle>
          <a:p>
            <a:pPr marL="0" marR="0" lvl="0" indent="0" algn="ctr" fontAlgn="auto">
              <a:lnSpc>
                <a:spcPct val="100000"/>
              </a:lnSpc>
              <a:spcBef>
                <a:spcPts val="0"/>
              </a:spcBef>
              <a:spcAft>
                <a:spcPts val="0"/>
              </a:spcAft>
              <a:buClrTx/>
              <a:buSzTx/>
              <a:buFontTx/>
              <a:buNone/>
              <a:tabLst/>
            </a:pPr>
            <a:r>
              <a:rPr lang="en-US" dirty="0"/>
              <a:t>CONTENT HERE</a:t>
            </a:r>
          </a:p>
        </p:txBody>
      </p:sp>
      <p:sp>
        <p:nvSpPr>
          <p:cNvPr id="44" name="Text Placeholder 3"/>
          <p:cNvSpPr>
            <a:spLocks noGrp="1"/>
          </p:cNvSpPr>
          <p:nvPr>
            <p:ph type="body" sz="quarter" idx="23" hasCustomPrompt="1"/>
          </p:nvPr>
        </p:nvSpPr>
        <p:spPr>
          <a:xfrm>
            <a:off x="7145010" y="2775233"/>
            <a:ext cx="2082800" cy="338554"/>
          </a:xfrm>
          <a:noFill/>
        </p:spPr>
        <p:txBody>
          <a:bodyPr wrap="square" rtlCol="0" anchor="t">
            <a:spAutoFit/>
          </a:bodyPr>
          <a:lstStyle>
            <a:lvl1pPr>
              <a:defRPr lang="en-US" sz="1600" b="1" dirty="0"/>
            </a:lvl1pPr>
          </a:lstStyle>
          <a:p>
            <a:pPr marL="0" marR="0" lvl="0" indent="0" algn="ctr" fontAlgn="auto">
              <a:lnSpc>
                <a:spcPct val="100000"/>
              </a:lnSpc>
              <a:spcBef>
                <a:spcPts val="0"/>
              </a:spcBef>
              <a:spcAft>
                <a:spcPts val="0"/>
              </a:spcAft>
              <a:buClrTx/>
              <a:buSzTx/>
              <a:buFontTx/>
              <a:buNone/>
              <a:tabLst/>
            </a:pPr>
            <a:r>
              <a:rPr lang="en-US" dirty="0"/>
              <a:t>CONTENT HERE</a:t>
            </a:r>
          </a:p>
        </p:txBody>
      </p:sp>
      <p:sp>
        <p:nvSpPr>
          <p:cNvPr id="45" name="Text Placeholder 3"/>
          <p:cNvSpPr>
            <a:spLocks noGrp="1"/>
          </p:cNvSpPr>
          <p:nvPr>
            <p:ph type="body" sz="quarter" idx="24" hasCustomPrompt="1"/>
          </p:nvPr>
        </p:nvSpPr>
        <p:spPr>
          <a:xfrm>
            <a:off x="9256403" y="2775233"/>
            <a:ext cx="2082800" cy="338554"/>
          </a:xfrm>
          <a:noFill/>
        </p:spPr>
        <p:txBody>
          <a:bodyPr wrap="square" rtlCol="0" anchor="t">
            <a:spAutoFit/>
          </a:bodyPr>
          <a:lstStyle>
            <a:lvl1pPr>
              <a:defRPr lang="en-US" sz="1600" b="1" dirty="0"/>
            </a:lvl1pPr>
          </a:lstStyle>
          <a:p>
            <a:pPr marL="0" marR="0" lvl="0" indent="0" algn="ctr" fontAlgn="auto">
              <a:lnSpc>
                <a:spcPct val="100000"/>
              </a:lnSpc>
              <a:spcBef>
                <a:spcPts val="0"/>
              </a:spcBef>
              <a:spcAft>
                <a:spcPts val="0"/>
              </a:spcAft>
              <a:buClrTx/>
              <a:buSzTx/>
              <a:buFontTx/>
              <a:buNone/>
              <a:tabLst/>
            </a:pPr>
            <a:r>
              <a:rPr lang="en-US" dirty="0"/>
              <a:t>CONTENT HERE</a:t>
            </a:r>
          </a:p>
        </p:txBody>
      </p:sp>
      <p:sp>
        <p:nvSpPr>
          <p:cNvPr id="46" name="Text Placeholder 3"/>
          <p:cNvSpPr>
            <a:spLocks noGrp="1"/>
          </p:cNvSpPr>
          <p:nvPr>
            <p:ph type="body" sz="quarter" idx="25" hasCustomPrompt="1"/>
          </p:nvPr>
        </p:nvSpPr>
        <p:spPr>
          <a:xfrm>
            <a:off x="826356" y="5385729"/>
            <a:ext cx="2082800" cy="338554"/>
          </a:xfrm>
          <a:noFill/>
        </p:spPr>
        <p:txBody>
          <a:bodyPr wrap="square" rtlCol="0" anchor="t">
            <a:spAutoFit/>
          </a:bodyPr>
          <a:lstStyle>
            <a:lvl1pPr>
              <a:defRPr lang="en-US" sz="1600" b="1" dirty="0"/>
            </a:lvl1pPr>
          </a:lstStyle>
          <a:p>
            <a:pPr marL="0" marR="0" lvl="0" indent="0" algn="ctr" fontAlgn="auto">
              <a:lnSpc>
                <a:spcPct val="100000"/>
              </a:lnSpc>
              <a:spcBef>
                <a:spcPts val="0"/>
              </a:spcBef>
              <a:spcAft>
                <a:spcPts val="0"/>
              </a:spcAft>
              <a:buClrTx/>
              <a:buSzTx/>
              <a:buFontTx/>
              <a:buNone/>
              <a:tabLst/>
            </a:pPr>
            <a:r>
              <a:rPr lang="en-US" dirty="0"/>
              <a:t>CONTENT HERE</a:t>
            </a:r>
          </a:p>
        </p:txBody>
      </p:sp>
      <p:sp>
        <p:nvSpPr>
          <p:cNvPr id="47" name="Text Placeholder 3"/>
          <p:cNvSpPr>
            <a:spLocks noGrp="1"/>
          </p:cNvSpPr>
          <p:nvPr>
            <p:ph type="body" sz="quarter" idx="26" hasCustomPrompt="1"/>
          </p:nvPr>
        </p:nvSpPr>
        <p:spPr>
          <a:xfrm>
            <a:off x="2909304" y="5385729"/>
            <a:ext cx="2082800" cy="338554"/>
          </a:xfrm>
          <a:noFill/>
        </p:spPr>
        <p:txBody>
          <a:bodyPr wrap="square" rtlCol="0" anchor="t">
            <a:spAutoFit/>
          </a:bodyPr>
          <a:lstStyle>
            <a:lvl1pPr>
              <a:defRPr lang="en-US" sz="1600" b="1" dirty="0"/>
            </a:lvl1pPr>
          </a:lstStyle>
          <a:p>
            <a:pPr marL="0" marR="0" lvl="0" indent="0" algn="ctr" fontAlgn="auto">
              <a:lnSpc>
                <a:spcPct val="100000"/>
              </a:lnSpc>
              <a:spcBef>
                <a:spcPts val="0"/>
              </a:spcBef>
              <a:spcAft>
                <a:spcPts val="0"/>
              </a:spcAft>
              <a:buClrTx/>
              <a:buSzTx/>
              <a:buFontTx/>
              <a:buNone/>
              <a:tabLst/>
            </a:pPr>
            <a:r>
              <a:rPr lang="en-US" dirty="0"/>
              <a:t>CONTENT HERE</a:t>
            </a:r>
          </a:p>
        </p:txBody>
      </p:sp>
      <p:sp>
        <p:nvSpPr>
          <p:cNvPr id="48" name="Text Placeholder 3"/>
          <p:cNvSpPr>
            <a:spLocks noGrp="1"/>
          </p:cNvSpPr>
          <p:nvPr>
            <p:ph type="body" sz="quarter" idx="27" hasCustomPrompt="1"/>
          </p:nvPr>
        </p:nvSpPr>
        <p:spPr>
          <a:xfrm>
            <a:off x="5033807" y="5385729"/>
            <a:ext cx="2082800" cy="338554"/>
          </a:xfrm>
          <a:noFill/>
        </p:spPr>
        <p:txBody>
          <a:bodyPr wrap="square" rtlCol="0" anchor="t">
            <a:spAutoFit/>
          </a:bodyPr>
          <a:lstStyle>
            <a:lvl1pPr>
              <a:defRPr lang="en-US" sz="1600" b="1" dirty="0"/>
            </a:lvl1pPr>
          </a:lstStyle>
          <a:p>
            <a:pPr marL="0" marR="0" lvl="0" indent="0" algn="ctr" fontAlgn="auto">
              <a:lnSpc>
                <a:spcPct val="100000"/>
              </a:lnSpc>
              <a:spcBef>
                <a:spcPts val="0"/>
              </a:spcBef>
              <a:spcAft>
                <a:spcPts val="0"/>
              </a:spcAft>
              <a:buClrTx/>
              <a:buSzTx/>
              <a:buFontTx/>
              <a:buNone/>
              <a:tabLst/>
            </a:pPr>
            <a:r>
              <a:rPr lang="en-US" dirty="0"/>
              <a:t>CONTENT HERE</a:t>
            </a:r>
          </a:p>
        </p:txBody>
      </p:sp>
      <p:sp>
        <p:nvSpPr>
          <p:cNvPr id="49" name="Text Placeholder 3"/>
          <p:cNvSpPr>
            <a:spLocks noGrp="1"/>
          </p:cNvSpPr>
          <p:nvPr>
            <p:ph type="body" sz="quarter" idx="28" hasCustomPrompt="1"/>
          </p:nvPr>
        </p:nvSpPr>
        <p:spPr>
          <a:xfrm>
            <a:off x="7145010" y="5385073"/>
            <a:ext cx="2082800" cy="338554"/>
          </a:xfrm>
          <a:noFill/>
        </p:spPr>
        <p:txBody>
          <a:bodyPr wrap="square" rtlCol="0" anchor="t">
            <a:spAutoFit/>
          </a:bodyPr>
          <a:lstStyle>
            <a:lvl1pPr>
              <a:defRPr lang="en-US" sz="1600" b="1" dirty="0"/>
            </a:lvl1pPr>
          </a:lstStyle>
          <a:p>
            <a:pPr marL="0" marR="0" lvl="0" indent="0" algn="ctr" fontAlgn="auto">
              <a:lnSpc>
                <a:spcPct val="100000"/>
              </a:lnSpc>
              <a:spcBef>
                <a:spcPts val="0"/>
              </a:spcBef>
              <a:spcAft>
                <a:spcPts val="0"/>
              </a:spcAft>
              <a:buClrTx/>
              <a:buSzTx/>
              <a:buFontTx/>
              <a:buNone/>
              <a:tabLst/>
            </a:pPr>
            <a:r>
              <a:rPr lang="en-US" dirty="0"/>
              <a:t>CONTENT HERE</a:t>
            </a:r>
          </a:p>
        </p:txBody>
      </p:sp>
      <p:sp>
        <p:nvSpPr>
          <p:cNvPr id="50" name="Text Placeholder 3"/>
          <p:cNvSpPr>
            <a:spLocks noGrp="1"/>
          </p:cNvSpPr>
          <p:nvPr>
            <p:ph type="body" sz="quarter" idx="29" hasCustomPrompt="1"/>
          </p:nvPr>
        </p:nvSpPr>
        <p:spPr>
          <a:xfrm>
            <a:off x="9256403" y="5385729"/>
            <a:ext cx="2082800" cy="338554"/>
          </a:xfrm>
          <a:noFill/>
        </p:spPr>
        <p:txBody>
          <a:bodyPr wrap="square" rtlCol="0" anchor="t">
            <a:spAutoFit/>
          </a:bodyPr>
          <a:lstStyle>
            <a:lvl1pPr>
              <a:defRPr lang="en-US" sz="1600" b="1" dirty="0"/>
            </a:lvl1pPr>
          </a:lstStyle>
          <a:p>
            <a:pPr marL="0" marR="0" lvl="0" indent="0" algn="ctr" fontAlgn="auto">
              <a:lnSpc>
                <a:spcPct val="100000"/>
              </a:lnSpc>
              <a:spcBef>
                <a:spcPts val="0"/>
              </a:spcBef>
              <a:spcAft>
                <a:spcPts val="0"/>
              </a:spcAft>
              <a:buClrTx/>
              <a:buSzTx/>
              <a:buFontTx/>
              <a:buNone/>
              <a:tabLst/>
            </a:pPr>
            <a:r>
              <a:rPr lang="en-US" dirty="0"/>
              <a:t>CONTENT HERE</a:t>
            </a:r>
          </a:p>
        </p:txBody>
      </p:sp>
    </p:spTree>
    <p:extLst>
      <p:ext uri="{BB962C8B-B14F-4D97-AF65-F5344CB8AC3E}">
        <p14:creationId xmlns:p14="http://schemas.microsoft.com/office/powerpoint/2010/main" val="394297252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Empty conten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199" y="405446"/>
            <a:ext cx="10293015" cy="538696"/>
          </a:xfrm>
        </p:spPr>
        <p:txBody>
          <a:bodyPr anchor="t">
            <a:noAutofit/>
          </a:bodyPr>
          <a:lstStyle>
            <a:lvl1pPr algn="l">
              <a:defRPr sz="3200">
                <a:solidFill>
                  <a:schemeClr val="accent1"/>
                </a:solidFill>
              </a:defRPr>
            </a:lvl1pPr>
          </a:lstStyle>
          <a:p>
            <a:r>
              <a:rPr lang="vi-VN" dirty="0"/>
              <a:t>Main heading</a:t>
            </a:r>
            <a:endParaRPr lang="en-US" dirty="0"/>
          </a:p>
        </p:txBody>
      </p:sp>
      <p:sp>
        <p:nvSpPr>
          <p:cNvPr id="7" name="Rectangle 6">
            <a:extLst>
              <a:ext uri="{FF2B5EF4-FFF2-40B4-BE49-F238E27FC236}">
                <a16:creationId xmlns:a16="http://schemas.microsoft.com/office/drawing/2014/main" id="{365D75C5-070B-43C6-A2EC-520A1054A20C}"/>
              </a:ext>
            </a:extLst>
          </p:cNvPr>
          <p:cNvSpPr/>
          <p:nvPr userDrawn="1"/>
        </p:nvSpPr>
        <p:spPr>
          <a:xfrm>
            <a:off x="0" y="6719091"/>
            <a:ext cx="12192000" cy="152976"/>
          </a:xfrm>
          <a:prstGeom prst="rect">
            <a:avLst/>
          </a:prstGeom>
          <a:gradFill>
            <a:gsLst>
              <a:gs pos="70000">
                <a:schemeClr val="accent1"/>
              </a:gs>
              <a:gs pos="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09010994"/>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Side title+image with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10" hasCustomPrompt="1"/>
          </p:nvPr>
        </p:nvSpPr>
        <p:spPr>
          <a:xfrm>
            <a:off x="0" y="-9939"/>
            <a:ext cx="4980298" cy="6589643"/>
          </a:xfrm>
          <a:solidFill>
            <a:schemeClr val="accent2"/>
          </a:solidFill>
          <a:ln>
            <a:noFill/>
          </a:ln>
        </p:spPr>
        <p:txBody>
          <a:bodyPr/>
          <a:lstStyle>
            <a:lvl1pPr marL="0" indent="0" algn="ctr">
              <a:buFont typeface="+mj-lt"/>
              <a:buNone/>
              <a:defRPr/>
            </a:lvl1pPr>
          </a:lstStyle>
          <a:p>
            <a:r>
              <a:rPr lang="vi-VN" dirty="0"/>
              <a:t>background picture</a:t>
            </a:r>
            <a:endParaRPr lang="en-US" dirty="0"/>
          </a:p>
        </p:txBody>
      </p:sp>
      <p:sp>
        <p:nvSpPr>
          <p:cNvPr id="2" name="Title 1"/>
          <p:cNvSpPr>
            <a:spLocks noGrp="1"/>
          </p:cNvSpPr>
          <p:nvPr>
            <p:ph type="title" hasCustomPrompt="1"/>
          </p:nvPr>
        </p:nvSpPr>
        <p:spPr>
          <a:xfrm>
            <a:off x="582921" y="4343398"/>
            <a:ext cx="3932237" cy="1192697"/>
          </a:xfrm>
        </p:spPr>
        <p:txBody>
          <a:bodyPr anchor="t"/>
          <a:lstStyle>
            <a:lvl1pPr algn="ctr">
              <a:defRPr sz="3200">
                <a:solidFill>
                  <a:schemeClr val="bg1"/>
                </a:solidFill>
              </a:defRPr>
            </a:lvl1pPr>
          </a:lstStyle>
          <a:p>
            <a:r>
              <a:rPr lang="vi-VN" dirty="0"/>
              <a:t>Click to edit </a:t>
            </a:r>
            <a:r>
              <a:rPr lang="en-US" dirty="0"/>
              <a:t>name</a:t>
            </a:r>
          </a:p>
        </p:txBody>
      </p:sp>
      <p:sp>
        <p:nvSpPr>
          <p:cNvPr id="5" name="Text Placeholder 4">
            <a:extLst>
              <a:ext uri="{FF2B5EF4-FFF2-40B4-BE49-F238E27FC236}">
                <a16:creationId xmlns:a16="http://schemas.microsoft.com/office/drawing/2014/main" id="{40A6E31C-95C0-0E4F-8E82-6AD30121A619}"/>
              </a:ext>
            </a:extLst>
          </p:cNvPr>
          <p:cNvSpPr>
            <a:spLocks noGrp="1"/>
          </p:cNvSpPr>
          <p:nvPr>
            <p:ph type="body" sz="quarter" idx="12"/>
          </p:nvPr>
        </p:nvSpPr>
        <p:spPr>
          <a:xfrm>
            <a:off x="5724525" y="996950"/>
            <a:ext cx="5705475" cy="48610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
        <p:nvSpPr>
          <p:cNvPr id="13" name="Picture Placeholder 12"/>
          <p:cNvSpPr>
            <a:spLocks noGrp="1"/>
          </p:cNvSpPr>
          <p:nvPr>
            <p:ph type="pic" sz="quarter" idx="11" hasCustomPrompt="1"/>
          </p:nvPr>
        </p:nvSpPr>
        <p:spPr>
          <a:xfrm>
            <a:off x="4411693" y="1480532"/>
            <a:ext cx="2652505" cy="2654300"/>
          </a:xfrm>
          <a:ln>
            <a:solidFill>
              <a:schemeClr val="bg1"/>
            </a:solidFill>
          </a:ln>
        </p:spPr>
        <p:txBody>
          <a:bodyPr/>
          <a:lstStyle>
            <a:lvl1pPr marL="0" indent="0">
              <a:buNone/>
              <a:defRPr>
                <a:solidFill>
                  <a:schemeClr val="tx1"/>
                </a:solidFill>
              </a:defRPr>
            </a:lvl1pPr>
          </a:lstStyle>
          <a:p>
            <a:r>
              <a:rPr lang="vi-VN" dirty="0"/>
              <a:t>Place white icon inside here</a:t>
            </a:r>
            <a:endParaRPr lang="en-US" dirty="0"/>
          </a:p>
        </p:txBody>
      </p:sp>
    </p:spTree>
    <p:extLst>
      <p:ext uri="{BB962C8B-B14F-4D97-AF65-F5344CB8AC3E}">
        <p14:creationId xmlns:p14="http://schemas.microsoft.com/office/powerpoint/2010/main" val="4263635715"/>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2_Title Slide">
    <p:bg>
      <p:bgPr>
        <a:gradFill>
          <a:gsLst>
            <a:gs pos="52000">
              <a:srgbClr val="D80E24"/>
            </a:gs>
            <a:gs pos="0">
              <a:schemeClr val="accent2"/>
            </a:gs>
            <a:gs pos="100000">
              <a:schemeClr val="accent6"/>
            </a:gs>
          </a:gsLst>
          <a:lin ang="0" scaled="0"/>
        </a:gra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E016DEE-461E-8142-933E-3358189B4376}"/>
              </a:ext>
            </a:extLst>
          </p:cNvPr>
          <p:cNvSpPr/>
          <p:nvPr userDrawn="1"/>
        </p:nvSpPr>
        <p:spPr>
          <a:xfrm>
            <a:off x="1013362" y="923161"/>
            <a:ext cx="4831080" cy="4831080"/>
          </a:xfrm>
          <a:prstGeom prst="rect">
            <a:avLst/>
          </a:prstGeom>
          <a:noFill/>
          <a:ln w="889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descr="A picture containing black, white, sign&#10;&#10;Description automatically generated">
            <a:extLst>
              <a:ext uri="{FF2B5EF4-FFF2-40B4-BE49-F238E27FC236}">
                <a16:creationId xmlns:a16="http://schemas.microsoft.com/office/drawing/2014/main" id="{B92ECE31-D35A-B946-82AF-D81DDE9A982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217906" y="207938"/>
            <a:ext cx="1732280" cy="1732280"/>
          </a:xfrm>
          <a:prstGeom prst="rect">
            <a:avLst/>
          </a:prstGeom>
        </p:spPr>
      </p:pic>
      <p:pic>
        <p:nvPicPr>
          <p:cNvPr id="6" name="Picture 5" descr="A bird flying in the air&#10;&#10;Description automatically generated">
            <a:extLst>
              <a:ext uri="{FF2B5EF4-FFF2-40B4-BE49-F238E27FC236}">
                <a16:creationId xmlns:a16="http://schemas.microsoft.com/office/drawing/2014/main" id="{862E3E5E-DC53-A04A-8EF1-22E19D42E12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3161429">
            <a:off x="3535602" y="2495690"/>
            <a:ext cx="4377795" cy="4000760"/>
          </a:xfrm>
          <a:prstGeom prst="rect">
            <a:avLst/>
          </a:prstGeom>
        </p:spPr>
      </p:pic>
      <p:cxnSp>
        <p:nvCxnSpPr>
          <p:cNvPr id="18" name="Straight Connector 17">
            <a:extLst>
              <a:ext uri="{FF2B5EF4-FFF2-40B4-BE49-F238E27FC236}">
                <a16:creationId xmlns:a16="http://schemas.microsoft.com/office/drawing/2014/main" id="{1775B8D6-D55E-AF41-85E0-316884541C74}"/>
              </a:ext>
            </a:extLst>
          </p:cNvPr>
          <p:cNvCxnSpPr>
            <a:cxnSpLocks/>
          </p:cNvCxnSpPr>
          <p:nvPr userDrawn="1"/>
        </p:nvCxnSpPr>
        <p:spPr>
          <a:xfrm>
            <a:off x="3538331" y="5754241"/>
            <a:ext cx="2306111" cy="0"/>
          </a:xfrm>
          <a:prstGeom prst="line">
            <a:avLst/>
          </a:prstGeom>
          <a:ln w="88900">
            <a:solidFill>
              <a:schemeClr val="bg1"/>
            </a:solidFill>
          </a:ln>
        </p:spPr>
        <p:style>
          <a:lnRef idx="1">
            <a:schemeClr val="accent1"/>
          </a:lnRef>
          <a:fillRef idx="0">
            <a:schemeClr val="accent1"/>
          </a:fillRef>
          <a:effectRef idx="0">
            <a:schemeClr val="accent1"/>
          </a:effectRef>
          <a:fontRef idx="minor">
            <a:schemeClr val="tx1"/>
          </a:fontRef>
        </p:style>
      </p:cxnSp>
      <p:sp>
        <p:nvSpPr>
          <p:cNvPr id="43" name="Content Placeholder 42">
            <a:extLst>
              <a:ext uri="{FF2B5EF4-FFF2-40B4-BE49-F238E27FC236}">
                <a16:creationId xmlns:a16="http://schemas.microsoft.com/office/drawing/2014/main" id="{0A7EA0D9-6DD4-2447-879D-BD3CE832F264}"/>
              </a:ext>
            </a:extLst>
          </p:cNvPr>
          <p:cNvSpPr>
            <a:spLocks noGrp="1"/>
          </p:cNvSpPr>
          <p:nvPr>
            <p:ph sz="quarter" idx="10" hasCustomPrompt="1"/>
          </p:nvPr>
        </p:nvSpPr>
        <p:spPr>
          <a:xfrm>
            <a:off x="1379122" y="4732420"/>
            <a:ext cx="4183478" cy="429561"/>
          </a:xfrm>
        </p:spPr>
        <p:txBody>
          <a:bodyPr anchor="b">
            <a:normAutofit/>
          </a:bodyPr>
          <a:lstStyle>
            <a:lvl1pPr marL="0" indent="0">
              <a:buNone/>
              <a:defRPr sz="1600" b="1" i="0">
                <a:solidFill>
                  <a:schemeClr val="bg1"/>
                </a:solidFill>
                <a:latin typeface="Arial" panose="020B0604020202020204" pitchFamily="34" charset="0"/>
                <a:cs typeface="Arial" panose="020B0604020202020204" pitchFamily="34" charset="0"/>
              </a:defRPr>
            </a:lvl1pPr>
          </a:lstStyle>
          <a:p>
            <a:pPr lvl="0"/>
            <a:r>
              <a:rPr lang="en-US" dirty="0"/>
              <a:t>Name/Company</a:t>
            </a:r>
          </a:p>
        </p:txBody>
      </p:sp>
      <p:sp>
        <p:nvSpPr>
          <p:cNvPr id="3" name="Subtitle 2"/>
          <p:cNvSpPr>
            <a:spLocks noGrp="1"/>
          </p:cNvSpPr>
          <p:nvPr>
            <p:ph type="subTitle" idx="1" hasCustomPrompt="1"/>
          </p:nvPr>
        </p:nvSpPr>
        <p:spPr>
          <a:xfrm>
            <a:off x="1379122" y="5197642"/>
            <a:ext cx="4183478" cy="294180"/>
          </a:xfrm>
        </p:spPr>
        <p:txBody>
          <a:bodyPr anchor="b">
            <a:normAutofit/>
          </a:bodyPr>
          <a:lstStyle>
            <a:lvl1pPr marL="0" indent="0" algn="l">
              <a:buNone/>
              <a:defRPr sz="1600" b="0" i="0">
                <a:solidFill>
                  <a:schemeClr val="bg1"/>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err="1"/>
              <a:t>Xxth</a:t>
            </a:r>
            <a:r>
              <a:rPr lang="en-US" dirty="0"/>
              <a:t> Month Year</a:t>
            </a:r>
          </a:p>
        </p:txBody>
      </p:sp>
      <p:sp>
        <p:nvSpPr>
          <p:cNvPr id="2" name="Title 1"/>
          <p:cNvSpPr>
            <a:spLocks noGrp="1"/>
          </p:cNvSpPr>
          <p:nvPr>
            <p:ph type="ctrTitle" hasCustomPrompt="1"/>
          </p:nvPr>
        </p:nvSpPr>
        <p:spPr>
          <a:xfrm>
            <a:off x="1379122" y="1334641"/>
            <a:ext cx="4183478" cy="2627759"/>
          </a:xfrm>
        </p:spPr>
        <p:txBody>
          <a:bodyPr anchor="t">
            <a:normAutofit/>
          </a:bodyPr>
          <a:lstStyle>
            <a:lvl1pPr algn="l">
              <a:lnSpc>
                <a:spcPct val="100000"/>
              </a:lnSpc>
              <a:defRPr sz="4000">
                <a:solidFill>
                  <a:schemeClr val="bg1"/>
                </a:solidFill>
              </a:defRPr>
            </a:lvl1pPr>
          </a:lstStyle>
          <a:p>
            <a:r>
              <a:rPr lang="vi-VN" dirty="0"/>
              <a:t>Click to edit master title style</a:t>
            </a:r>
            <a:endParaRPr lang="en-US" dirty="0"/>
          </a:p>
        </p:txBody>
      </p:sp>
    </p:spTree>
    <p:extLst>
      <p:ext uri="{BB962C8B-B14F-4D97-AF65-F5344CB8AC3E}">
        <p14:creationId xmlns:p14="http://schemas.microsoft.com/office/powerpoint/2010/main" val="282670103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hree blocks">
    <p:bg>
      <p:bgPr>
        <a:solidFill>
          <a:schemeClr val="tx1"/>
        </a:solidFill>
        <a:effectLst/>
      </p:bgPr>
    </p:bg>
    <p:spTree>
      <p:nvGrpSpPr>
        <p:cNvPr id="1" name=""/>
        <p:cNvGrpSpPr/>
        <p:nvPr/>
      </p:nvGrpSpPr>
      <p:grpSpPr>
        <a:xfrm>
          <a:off x="0" y="0"/>
          <a:ext cx="0" cy="0"/>
          <a:chOff x="0" y="0"/>
          <a:chExt cx="0" cy="0"/>
        </a:xfrm>
      </p:grpSpPr>
      <p:sp>
        <p:nvSpPr>
          <p:cNvPr id="15" name="Text Placeholder 36">
            <a:extLst>
              <a:ext uri="{FF2B5EF4-FFF2-40B4-BE49-F238E27FC236}">
                <a16:creationId xmlns:a16="http://schemas.microsoft.com/office/drawing/2014/main" id="{BEB70A2B-E770-453C-87CB-27AEC7782C7F}"/>
              </a:ext>
            </a:extLst>
          </p:cNvPr>
          <p:cNvSpPr>
            <a:spLocks noGrp="1"/>
          </p:cNvSpPr>
          <p:nvPr>
            <p:ph type="body" sz="quarter" idx="33" hasCustomPrompt="1"/>
          </p:nvPr>
        </p:nvSpPr>
        <p:spPr>
          <a:xfrm>
            <a:off x="8223819" y="1623914"/>
            <a:ext cx="3345513" cy="4235711"/>
          </a:xfrm>
          <a:ln>
            <a:solidFill>
              <a:schemeClr val="tx2"/>
            </a:solidFill>
          </a:ln>
        </p:spPr>
        <p:style>
          <a:lnRef idx="2">
            <a:schemeClr val="accent1"/>
          </a:lnRef>
          <a:fillRef idx="1">
            <a:schemeClr val="lt1"/>
          </a:fillRef>
          <a:effectRef idx="0">
            <a:schemeClr val="accent1"/>
          </a:effectRef>
          <a:fontRef idx="minor">
            <a:schemeClr val="dk1"/>
          </a:fontRef>
        </p:style>
        <p:txBody>
          <a:bodyPr anchor="ctr">
            <a:normAutofit/>
          </a:bodyPr>
          <a:lstStyle>
            <a:lvl1pPr marL="0" indent="0">
              <a:spcBef>
                <a:spcPts val="0"/>
              </a:spcBef>
              <a:buNone/>
              <a:defRPr sz="2000">
                <a:solidFill>
                  <a:schemeClr val="accent4"/>
                </a:solidFill>
              </a:defRPr>
            </a:lvl1pPr>
          </a:lstStyle>
          <a:p>
            <a:pPr lvl="0"/>
            <a:r>
              <a:rPr lang="en-US" dirty="0"/>
              <a:t> </a:t>
            </a:r>
          </a:p>
        </p:txBody>
      </p:sp>
      <p:sp>
        <p:nvSpPr>
          <p:cNvPr id="14" name="Text Placeholder 36">
            <a:extLst>
              <a:ext uri="{FF2B5EF4-FFF2-40B4-BE49-F238E27FC236}">
                <a16:creationId xmlns:a16="http://schemas.microsoft.com/office/drawing/2014/main" id="{D4AAC140-90B2-4DB0-9768-B81A8825E7C6}"/>
              </a:ext>
            </a:extLst>
          </p:cNvPr>
          <p:cNvSpPr>
            <a:spLocks noGrp="1"/>
          </p:cNvSpPr>
          <p:nvPr>
            <p:ph type="body" sz="quarter" idx="32" hasCustomPrompt="1"/>
          </p:nvPr>
        </p:nvSpPr>
        <p:spPr>
          <a:xfrm>
            <a:off x="4528628" y="1623914"/>
            <a:ext cx="3345513" cy="4235711"/>
          </a:xfrm>
          <a:ln>
            <a:solidFill>
              <a:schemeClr val="tx2"/>
            </a:solidFill>
          </a:ln>
        </p:spPr>
        <p:style>
          <a:lnRef idx="2">
            <a:schemeClr val="accent1"/>
          </a:lnRef>
          <a:fillRef idx="1">
            <a:schemeClr val="lt1"/>
          </a:fillRef>
          <a:effectRef idx="0">
            <a:schemeClr val="accent1"/>
          </a:effectRef>
          <a:fontRef idx="minor">
            <a:schemeClr val="dk1"/>
          </a:fontRef>
        </p:style>
        <p:txBody>
          <a:bodyPr anchor="ctr">
            <a:normAutofit/>
          </a:bodyPr>
          <a:lstStyle>
            <a:lvl1pPr marL="0" indent="0">
              <a:spcBef>
                <a:spcPts val="0"/>
              </a:spcBef>
              <a:buNone/>
              <a:defRPr sz="2000">
                <a:solidFill>
                  <a:schemeClr val="accent4"/>
                </a:solidFill>
              </a:defRPr>
            </a:lvl1pPr>
          </a:lstStyle>
          <a:p>
            <a:pPr lvl="0"/>
            <a:r>
              <a:rPr lang="en-US" dirty="0"/>
              <a:t> </a:t>
            </a:r>
          </a:p>
        </p:txBody>
      </p:sp>
      <p:sp>
        <p:nvSpPr>
          <p:cNvPr id="38" name="Text Placeholder 36"/>
          <p:cNvSpPr>
            <a:spLocks noGrp="1"/>
          </p:cNvSpPr>
          <p:nvPr>
            <p:ph type="body" sz="quarter" idx="11" hasCustomPrompt="1"/>
          </p:nvPr>
        </p:nvSpPr>
        <p:spPr>
          <a:xfrm>
            <a:off x="833437" y="1623914"/>
            <a:ext cx="3345513" cy="4235711"/>
          </a:xfrm>
          <a:ln>
            <a:solidFill>
              <a:schemeClr val="tx2"/>
            </a:solidFill>
          </a:ln>
        </p:spPr>
        <p:style>
          <a:lnRef idx="2">
            <a:schemeClr val="accent1"/>
          </a:lnRef>
          <a:fillRef idx="1">
            <a:schemeClr val="lt1"/>
          </a:fillRef>
          <a:effectRef idx="0">
            <a:schemeClr val="accent1"/>
          </a:effectRef>
          <a:fontRef idx="minor">
            <a:schemeClr val="dk1"/>
          </a:fontRef>
        </p:style>
        <p:txBody>
          <a:bodyPr anchor="ctr">
            <a:normAutofit/>
          </a:bodyPr>
          <a:lstStyle>
            <a:lvl1pPr marL="0" indent="0">
              <a:spcBef>
                <a:spcPts val="0"/>
              </a:spcBef>
              <a:buNone/>
              <a:defRPr sz="2200">
                <a:solidFill>
                  <a:schemeClr val="accent4"/>
                </a:solidFill>
              </a:defRPr>
            </a:lvl1pPr>
          </a:lstStyle>
          <a:p>
            <a:pPr lvl="0"/>
            <a:r>
              <a:rPr lang="en-US" dirty="0"/>
              <a:t> </a:t>
            </a:r>
          </a:p>
        </p:txBody>
      </p:sp>
      <p:sp>
        <p:nvSpPr>
          <p:cNvPr id="47" name="Text Placeholder 46"/>
          <p:cNvSpPr>
            <a:spLocks noGrp="1"/>
          </p:cNvSpPr>
          <p:nvPr>
            <p:ph type="body" sz="quarter" idx="15" hasCustomPrompt="1"/>
          </p:nvPr>
        </p:nvSpPr>
        <p:spPr>
          <a:xfrm>
            <a:off x="4721333" y="1815548"/>
            <a:ext cx="2960105" cy="453827"/>
          </a:xfrm>
        </p:spPr>
        <p:txBody>
          <a:bodyPr anchor="ctr">
            <a:normAutofit/>
          </a:bodyPr>
          <a:lstStyle>
            <a:lvl1pPr marL="0" indent="0">
              <a:buNone/>
              <a:defRPr sz="2000" b="1">
                <a:solidFill>
                  <a:schemeClr val="bg2"/>
                </a:solidFill>
              </a:defRPr>
            </a:lvl1pPr>
          </a:lstStyle>
          <a:p>
            <a:pPr lvl="0"/>
            <a:r>
              <a:rPr lang="vi-VN" dirty="0"/>
              <a:t>Sub-Heading Here</a:t>
            </a:r>
            <a:endParaRPr lang="en-US" dirty="0"/>
          </a:p>
        </p:txBody>
      </p:sp>
      <p:sp>
        <p:nvSpPr>
          <p:cNvPr id="48" name="Text Placeholder 46"/>
          <p:cNvSpPr>
            <a:spLocks noGrp="1"/>
          </p:cNvSpPr>
          <p:nvPr>
            <p:ph type="body" sz="quarter" idx="16" hasCustomPrompt="1"/>
          </p:nvPr>
        </p:nvSpPr>
        <p:spPr>
          <a:xfrm>
            <a:off x="8434876" y="1815548"/>
            <a:ext cx="2971756" cy="453827"/>
          </a:xfrm>
        </p:spPr>
        <p:txBody>
          <a:bodyPr anchor="ctr">
            <a:normAutofit/>
          </a:bodyPr>
          <a:lstStyle>
            <a:lvl1pPr marL="0" indent="0">
              <a:buNone/>
              <a:defRPr sz="2000" b="1">
                <a:solidFill>
                  <a:schemeClr val="bg2"/>
                </a:solidFill>
              </a:defRPr>
            </a:lvl1pPr>
          </a:lstStyle>
          <a:p>
            <a:pPr lvl="0"/>
            <a:r>
              <a:rPr lang="vi-VN" dirty="0"/>
              <a:t>Sub-Heading Here</a:t>
            </a:r>
            <a:endParaRPr lang="en-US" dirty="0"/>
          </a:p>
        </p:txBody>
      </p:sp>
      <p:sp>
        <p:nvSpPr>
          <p:cNvPr id="49" name="Text Placeholder 46"/>
          <p:cNvSpPr>
            <a:spLocks noGrp="1"/>
          </p:cNvSpPr>
          <p:nvPr>
            <p:ph type="body" sz="quarter" idx="17" hasCustomPrompt="1"/>
          </p:nvPr>
        </p:nvSpPr>
        <p:spPr>
          <a:xfrm>
            <a:off x="1034128" y="1815548"/>
            <a:ext cx="2961403" cy="453827"/>
          </a:xfrm>
        </p:spPr>
        <p:txBody>
          <a:bodyPr anchor="ctr">
            <a:normAutofit/>
          </a:bodyPr>
          <a:lstStyle>
            <a:lvl1pPr marL="0" indent="0">
              <a:buNone/>
              <a:defRPr sz="2000" b="1">
                <a:solidFill>
                  <a:schemeClr val="bg2"/>
                </a:solidFill>
              </a:defRPr>
            </a:lvl1pPr>
          </a:lstStyle>
          <a:p>
            <a:pPr lvl="0"/>
            <a:r>
              <a:rPr lang="en-US" dirty="0"/>
              <a:t>Sub-Heading Here</a:t>
            </a:r>
          </a:p>
        </p:txBody>
      </p:sp>
      <p:sp>
        <p:nvSpPr>
          <p:cNvPr id="5" name="Text Placeholder 4">
            <a:extLst>
              <a:ext uri="{FF2B5EF4-FFF2-40B4-BE49-F238E27FC236}">
                <a16:creationId xmlns:a16="http://schemas.microsoft.com/office/drawing/2014/main" id="{FDC31F37-22BC-42FF-B83D-8940FBE587D0}"/>
              </a:ext>
            </a:extLst>
          </p:cNvPr>
          <p:cNvSpPr>
            <a:spLocks noGrp="1"/>
          </p:cNvSpPr>
          <p:nvPr>
            <p:ph type="body" sz="quarter" idx="29"/>
          </p:nvPr>
        </p:nvSpPr>
        <p:spPr>
          <a:xfrm>
            <a:off x="1033463" y="2462197"/>
            <a:ext cx="2962275" cy="2989424"/>
          </a:xfrm>
        </p:spPr>
        <p:txBody>
          <a:bodyPr>
            <a:normAutofit/>
          </a:bodyPr>
          <a:lstStyle>
            <a:lvl1pPr>
              <a:defRPr sz="1600"/>
            </a:lvl1pPr>
            <a:lvl2pPr>
              <a:defRPr sz="1400"/>
            </a:lvl2pPr>
            <a:lvl3pPr>
              <a:defRPr sz="12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Text Placeholder 4">
            <a:extLst>
              <a:ext uri="{FF2B5EF4-FFF2-40B4-BE49-F238E27FC236}">
                <a16:creationId xmlns:a16="http://schemas.microsoft.com/office/drawing/2014/main" id="{32861BB9-9D7C-4D75-84D6-E40305AC5B8E}"/>
              </a:ext>
            </a:extLst>
          </p:cNvPr>
          <p:cNvSpPr>
            <a:spLocks noGrp="1"/>
          </p:cNvSpPr>
          <p:nvPr>
            <p:ph type="body" sz="quarter" idx="30"/>
          </p:nvPr>
        </p:nvSpPr>
        <p:spPr>
          <a:xfrm>
            <a:off x="4732336" y="2460687"/>
            <a:ext cx="2962275" cy="3056342"/>
          </a:xfrm>
        </p:spPr>
        <p:txBody>
          <a:bodyPr>
            <a:normAutofit/>
          </a:bodyPr>
          <a:lstStyle>
            <a:lvl1pPr>
              <a:defRPr sz="1600"/>
            </a:lvl1pPr>
            <a:lvl2pPr>
              <a:defRPr sz="1400"/>
            </a:lvl2pPr>
            <a:lvl3pPr>
              <a:defRPr sz="12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Text Placeholder 4">
            <a:extLst>
              <a:ext uri="{FF2B5EF4-FFF2-40B4-BE49-F238E27FC236}">
                <a16:creationId xmlns:a16="http://schemas.microsoft.com/office/drawing/2014/main" id="{9CF6C1B5-CF89-4E3C-885F-696504799B48}"/>
              </a:ext>
            </a:extLst>
          </p:cNvPr>
          <p:cNvSpPr>
            <a:spLocks noGrp="1"/>
          </p:cNvSpPr>
          <p:nvPr>
            <p:ph type="body" sz="quarter" idx="31"/>
          </p:nvPr>
        </p:nvSpPr>
        <p:spPr>
          <a:xfrm>
            <a:off x="8434876" y="2461009"/>
            <a:ext cx="2962275" cy="3042016"/>
          </a:xfrm>
        </p:spPr>
        <p:txBody>
          <a:bodyPr>
            <a:normAutofit/>
          </a:bodyPr>
          <a:lstStyle>
            <a:lvl1pPr>
              <a:defRPr sz="1600"/>
            </a:lvl1pPr>
            <a:lvl2pPr>
              <a:defRPr sz="1400"/>
            </a:lvl2pPr>
            <a:lvl3pPr>
              <a:defRPr sz="12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3" name="Title 1">
            <a:extLst>
              <a:ext uri="{FF2B5EF4-FFF2-40B4-BE49-F238E27FC236}">
                <a16:creationId xmlns:a16="http://schemas.microsoft.com/office/drawing/2014/main" id="{9402FA20-1BB6-44D2-91E5-1C1D4BD3C3C6}"/>
              </a:ext>
            </a:extLst>
          </p:cNvPr>
          <p:cNvSpPr>
            <a:spLocks noGrp="1"/>
          </p:cNvSpPr>
          <p:nvPr>
            <p:ph type="title" hasCustomPrompt="1"/>
          </p:nvPr>
        </p:nvSpPr>
        <p:spPr>
          <a:xfrm>
            <a:off x="838200" y="405446"/>
            <a:ext cx="10515600" cy="538696"/>
          </a:xfrm>
        </p:spPr>
        <p:txBody>
          <a:bodyPr anchor="t">
            <a:noAutofit/>
          </a:bodyPr>
          <a:lstStyle>
            <a:lvl1pPr algn="l">
              <a:defRPr sz="3200">
                <a:solidFill>
                  <a:schemeClr val="accent1"/>
                </a:solidFill>
              </a:defRPr>
            </a:lvl1pPr>
          </a:lstStyle>
          <a:p>
            <a:r>
              <a:rPr lang="vi-VN" dirty="0"/>
              <a:t>Main heading</a:t>
            </a:r>
            <a:endParaRPr lang="en-US" dirty="0"/>
          </a:p>
        </p:txBody>
      </p:sp>
      <p:sp>
        <p:nvSpPr>
          <p:cNvPr id="13" name="Rectangle 12">
            <a:extLst>
              <a:ext uri="{FF2B5EF4-FFF2-40B4-BE49-F238E27FC236}">
                <a16:creationId xmlns:a16="http://schemas.microsoft.com/office/drawing/2014/main" id="{A2C0D5BC-1D94-4A11-AEC5-748544C41F8D}"/>
              </a:ext>
            </a:extLst>
          </p:cNvPr>
          <p:cNvSpPr/>
          <p:nvPr userDrawn="1"/>
        </p:nvSpPr>
        <p:spPr>
          <a:xfrm>
            <a:off x="0" y="6719091"/>
            <a:ext cx="12192000" cy="152976"/>
          </a:xfrm>
          <a:prstGeom prst="rect">
            <a:avLst/>
          </a:prstGeom>
          <a:gradFill>
            <a:gsLst>
              <a:gs pos="70000">
                <a:schemeClr val="accent1"/>
              </a:gs>
              <a:gs pos="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6109449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Left - right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angle 10"/>
          <p:cNvSpPr/>
          <p:nvPr/>
        </p:nvSpPr>
        <p:spPr>
          <a:xfrm>
            <a:off x="0" y="-9938"/>
            <a:ext cx="4979504" cy="6579704"/>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a:solidFill>
                <a:schemeClr val="accent2">
                  <a:lumMod val="20000"/>
                  <a:lumOff val="80000"/>
                </a:schemeClr>
              </a:solidFill>
            </a:endParaRPr>
          </a:p>
        </p:txBody>
      </p:sp>
      <p:sp>
        <p:nvSpPr>
          <p:cNvPr id="7" name="Title 6"/>
          <p:cNvSpPr>
            <a:spLocks noGrp="1"/>
          </p:cNvSpPr>
          <p:nvPr>
            <p:ph type="title" hasCustomPrompt="1"/>
          </p:nvPr>
        </p:nvSpPr>
        <p:spPr>
          <a:xfrm>
            <a:off x="5682343" y="365125"/>
            <a:ext cx="5910943" cy="833180"/>
          </a:xfrm>
        </p:spPr>
        <p:txBody>
          <a:bodyPr anchor="b">
            <a:normAutofit/>
          </a:bodyPr>
          <a:lstStyle>
            <a:lvl1pPr>
              <a:defRPr sz="2800">
                <a:solidFill>
                  <a:schemeClr val="tx1"/>
                </a:solidFill>
              </a:defRPr>
            </a:lvl1pPr>
          </a:lstStyle>
          <a:p>
            <a:r>
              <a:rPr lang="vi-VN" dirty="0"/>
              <a:t>Heading line</a:t>
            </a:r>
            <a:endParaRPr lang="en-US" dirty="0"/>
          </a:p>
        </p:txBody>
      </p:sp>
      <p:sp>
        <p:nvSpPr>
          <p:cNvPr id="17" name="Text Placeholder 16"/>
          <p:cNvSpPr>
            <a:spLocks noGrp="1"/>
          </p:cNvSpPr>
          <p:nvPr>
            <p:ph type="body" sz="quarter" idx="13" hasCustomPrompt="1"/>
          </p:nvPr>
        </p:nvSpPr>
        <p:spPr>
          <a:xfrm>
            <a:off x="511629" y="365125"/>
            <a:ext cx="4003529" cy="833180"/>
          </a:xfrm>
        </p:spPr>
        <p:txBody>
          <a:bodyPr vert="horz" lIns="91440" tIns="45720" rIns="91440" bIns="45720" rtlCol="0" anchor="b">
            <a:normAutofit/>
          </a:bodyPr>
          <a:lstStyle>
            <a:lvl1pPr>
              <a:defRPr lang="en-US" sz="2800" b="1" i="0" dirty="0">
                <a:solidFill>
                  <a:schemeClr val="accent6"/>
                </a:solidFill>
                <a:latin typeface="Arial" panose="020B0604020202020204" pitchFamily="34" charset="0"/>
                <a:ea typeface="Arial" panose="020B0604020202020204" pitchFamily="34" charset="0"/>
                <a:cs typeface="Arial" panose="020B0604020202020204" pitchFamily="34" charset="0"/>
              </a:defRPr>
            </a:lvl1pPr>
          </a:lstStyle>
          <a:p>
            <a:pPr marL="0" lvl="0">
              <a:spcBef>
                <a:spcPct val="0"/>
              </a:spcBef>
              <a:buNone/>
            </a:pPr>
            <a:r>
              <a:rPr lang="vi-VN" dirty="0"/>
              <a:t>Click to edit heading</a:t>
            </a:r>
            <a:endParaRPr lang="en-US" dirty="0"/>
          </a:p>
        </p:txBody>
      </p:sp>
      <p:sp>
        <p:nvSpPr>
          <p:cNvPr id="4" name="Text Placeholder 3">
            <a:extLst>
              <a:ext uri="{FF2B5EF4-FFF2-40B4-BE49-F238E27FC236}">
                <a16:creationId xmlns:a16="http://schemas.microsoft.com/office/drawing/2014/main" id="{F2A1B9E0-F36D-874E-B536-6CD202DD0E78}"/>
              </a:ext>
            </a:extLst>
          </p:cNvPr>
          <p:cNvSpPr>
            <a:spLocks noGrp="1"/>
          </p:cNvSpPr>
          <p:nvPr>
            <p:ph type="body" sz="quarter" idx="14"/>
          </p:nvPr>
        </p:nvSpPr>
        <p:spPr>
          <a:xfrm>
            <a:off x="511175" y="1465263"/>
            <a:ext cx="4003675" cy="48053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
        <p:nvSpPr>
          <p:cNvPr id="8" name="Text Placeholder 7">
            <a:extLst>
              <a:ext uri="{FF2B5EF4-FFF2-40B4-BE49-F238E27FC236}">
                <a16:creationId xmlns:a16="http://schemas.microsoft.com/office/drawing/2014/main" id="{FC47473E-07C0-1B46-B2D0-CA82CB73B51E}"/>
              </a:ext>
            </a:extLst>
          </p:cNvPr>
          <p:cNvSpPr>
            <a:spLocks noGrp="1"/>
          </p:cNvSpPr>
          <p:nvPr>
            <p:ph type="body" sz="quarter" idx="15"/>
          </p:nvPr>
        </p:nvSpPr>
        <p:spPr>
          <a:xfrm>
            <a:off x="5681663" y="1465263"/>
            <a:ext cx="5911850" cy="48053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Tree>
    <p:extLst>
      <p:ext uri="{BB962C8B-B14F-4D97-AF65-F5344CB8AC3E}">
        <p14:creationId xmlns:p14="http://schemas.microsoft.com/office/powerpoint/2010/main" val="142826545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Columns">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199" y="405446"/>
            <a:ext cx="10293015" cy="538696"/>
          </a:xfrm>
        </p:spPr>
        <p:txBody>
          <a:bodyPr anchor="t">
            <a:noAutofit/>
          </a:bodyPr>
          <a:lstStyle>
            <a:lvl1pPr algn="l">
              <a:defRPr sz="3200">
                <a:solidFill>
                  <a:schemeClr val="accent1"/>
                </a:solidFill>
              </a:defRPr>
            </a:lvl1pPr>
          </a:lstStyle>
          <a:p>
            <a:r>
              <a:rPr lang="vi-VN" dirty="0"/>
              <a:t>Main heading</a:t>
            </a:r>
            <a:endParaRPr lang="en-US" dirty="0"/>
          </a:p>
        </p:txBody>
      </p:sp>
      <p:sp>
        <p:nvSpPr>
          <p:cNvPr id="6" name="Text Placeholder 5">
            <a:extLst>
              <a:ext uri="{FF2B5EF4-FFF2-40B4-BE49-F238E27FC236}">
                <a16:creationId xmlns:a16="http://schemas.microsoft.com/office/drawing/2014/main" id="{54F74AEE-2FC4-3D4B-98F4-C618FA345DED}"/>
              </a:ext>
            </a:extLst>
          </p:cNvPr>
          <p:cNvSpPr>
            <a:spLocks noGrp="1"/>
          </p:cNvSpPr>
          <p:nvPr>
            <p:ph type="body" sz="quarter" idx="11"/>
          </p:nvPr>
        </p:nvSpPr>
        <p:spPr>
          <a:xfrm>
            <a:off x="838404" y="2012147"/>
            <a:ext cx="5039882" cy="3657599"/>
          </a:xfrm>
        </p:spPr>
        <p:txBody>
          <a:bodyPr>
            <a:normAutofit/>
          </a:bodyPr>
          <a:lstStyle>
            <a:lvl1pPr>
              <a:defRPr sz="1600">
                <a:solidFill>
                  <a:schemeClr val="bg2"/>
                </a:solidFill>
              </a:defRPr>
            </a:lvl1pPr>
            <a:lvl2pPr>
              <a:defRPr sz="1400">
                <a:solidFill>
                  <a:schemeClr val="bg2"/>
                </a:solidFill>
              </a:defRPr>
            </a:lvl2pPr>
            <a:lvl3pPr>
              <a:defRPr sz="12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dirty="0"/>
          </a:p>
        </p:txBody>
      </p:sp>
      <p:sp>
        <p:nvSpPr>
          <p:cNvPr id="7" name="Rectangle 6">
            <a:extLst>
              <a:ext uri="{FF2B5EF4-FFF2-40B4-BE49-F238E27FC236}">
                <a16:creationId xmlns:a16="http://schemas.microsoft.com/office/drawing/2014/main" id="{365D75C5-070B-43C6-A2EC-520A1054A20C}"/>
              </a:ext>
            </a:extLst>
          </p:cNvPr>
          <p:cNvSpPr/>
          <p:nvPr userDrawn="1"/>
        </p:nvSpPr>
        <p:spPr>
          <a:xfrm>
            <a:off x="0" y="6719091"/>
            <a:ext cx="12192000" cy="152976"/>
          </a:xfrm>
          <a:prstGeom prst="rect">
            <a:avLst/>
          </a:prstGeom>
          <a:gradFill>
            <a:gsLst>
              <a:gs pos="70000">
                <a:schemeClr val="accent1"/>
              </a:gs>
              <a:gs pos="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 Placeholder 3">
            <a:extLst>
              <a:ext uri="{FF2B5EF4-FFF2-40B4-BE49-F238E27FC236}">
                <a16:creationId xmlns:a16="http://schemas.microsoft.com/office/drawing/2014/main" id="{E8F7C335-D964-4B8E-8A14-95F40E7C21DA}"/>
              </a:ext>
            </a:extLst>
          </p:cNvPr>
          <p:cNvSpPr>
            <a:spLocks noGrp="1"/>
          </p:cNvSpPr>
          <p:nvPr>
            <p:ph type="body" sz="quarter" idx="12" hasCustomPrompt="1"/>
          </p:nvPr>
        </p:nvSpPr>
        <p:spPr>
          <a:xfrm>
            <a:off x="838201" y="1399721"/>
            <a:ext cx="5039882" cy="485775"/>
          </a:xfrm>
        </p:spPr>
        <p:txBody>
          <a:bodyPr anchor="ctr">
            <a:normAutofit/>
          </a:bodyPr>
          <a:lstStyle>
            <a:lvl1pPr marL="0" indent="0">
              <a:buNone/>
              <a:defRPr sz="2000" b="1">
                <a:solidFill>
                  <a:schemeClr val="bg2"/>
                </a:solidFill>
              </a:defRPr>
            </a:lvl1pPr>
          </a:lstStyle>
          <a:p>
            <a:pPr lvl="0"/>
            <a:r>
              <a:rPr lang="en-US" dirty="0"/>
              <a:t>Sub-Heading Here</a:t>
            </a:r>
          </a:p>
        </p:txBody>
      </p:sp>
      <p:sp>
        <p:nvSpPr>
          <p:cNvPr id="8" name="Text Placeholder 5">
            <a:extLst>
              <a:ext uri="{FF2B5EF4-FFF2-40B4-BE49-F238E27FC236}">
                <a16:creationId xmlns:a16="http://schemas.microsoft.com/office/drawing/2014/main" id="{3940330E-EAF3-4146-ABB5-ADFFAB4A779B}"/>
              </a:ext>
            </a:extLst>
          </p:cNvPr>
          <p:cNvSpPr>
            <a:spLocks noGrp="1"/>
          </p:cNvSpPr>
          <p:nvPr>
            <p:ph type="body" sz="quarter" idx="13"/>
          </p:nvPr>
        </p:nvSpPr>
        <p:spPr>
          <a:xfrm>
            <a:off x="6240828" y="2021478"/>
            <a:ext cx="5039882" cy="3657599"/>
          </a:xfrm>
        </p:spPr>
        <p:txBody>
          <a:bodyPr>
            <a:normAutofit/>
          </a:bodyPr>
          <a:lstStyle>
            <a:lvl1pPr>
              <a:defRPr sz="1600">
                <a:solidFill>
                  <a:schemeClr val="bg2"/>
                </a:solidFill>
              </a:defRPr>
            </a:lvl1pPr>
            <a:lvl2pPr>
              <a:defRPr sz="1400">
                <a:solidFill>
                  <a:schemeClr val="bg2"/>
                </a:solidFill>
              </a:defRPr>
            </a:lvl2pPr>
            <a:lvl3pPr>
              <a:defRPr sz="12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dirty="0"/>
          </a:p>
        </p:txBody>
      </p:sp>
      <p:sp>
        <p:nvSpPr>
          <p:cNvPr id="9" name="Text Placeholder 3">
            <a:extLst>
              <a:ext uri="{FF2B5EF4-FFF2-40B4-BE49-F238E27FC236}">
                <a16:creationId xmlns:a16="http://schemas.microsoft.com/office/drawing/2014/main" id="{BBD28F15-B203-4F94-B8D7-F04712032242}"/>
              </a:ext>
            </a:extLst>
          </p:cNvPr>
          <p:cNvSpPr>
            <a:spLocks noGrp="1"/>
          </p:cNvSpPr>
          <p:nvPr>
            <p:ph type="body" sz="quarter" idx="14" hasCustomPrompt="1"/>
          </p:nvPr>
        </p:nvSpPr>
        <p:spPr>
          <a:xfrm>
            <a:off x="6240828" y="1399721"/>
            <a:ext cx="5039882" cy="485775"/>
          </a:xfrm>
        </p:spPr>
        <p:txBody>
          <a:bodyPr anchor="ctr">
            <a:normAutofit/>
          </a:bodyPr>
          <a:lstStyle>
            <a:lvl1pPr marL="0" indent="0">
              <a:buNone/>
              <a:defRPr sz="2000" b="1">
                <a:solidFill>
                  <a:schemeClr val="bg2"/>
                </a:solidFill>
              </a:defRPr>
            </a:lvl1pPr>
          </a:lstStyle>
          <a:p>
            <a:pPr lvl="0"/>
            <a:r>
              <a:rPr lang="en-US" dirty="0"/>
              <a:t>Sub-Heading Here</a:t>
            </a:r>
          </a:p>
        </p:txBody>
      </p:sp>
      <p:cxnSp>
        <p:nvCxnSpPr>
          <p:cNvPr id="4" name="Straight Connector 3">
            <a:extLst>
              <a:ext uri="{FF2B5EF4-FFF2-40B4-BE49-F238E27FC236}">
                <a16:creationId xmlns:a16="http://schemas.microsoft.com/office/drawing/2014/main" id="{12C36AEA-9A9B-5E2A-5D60-A03A8418739E}"/>
              </a:ext>
            </a:extLst>
          </p:cNvPr>
          <p:cNvCxnSpPr/>
          <p:nvPr userDrawn="1"/>
        </p:nvCxnSpPr>
        <p:spPr>
          <a:xfrm>
            <a:off x="6047653" y="1399721"/>
            <a:ext cx="0" cy="4593575"/>
          </a:xfrm>
          <a:prstGeom prst="line">
            <a:avLst/>
          </a:prstGeom>
          <a:ln w="19050"/>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3050333195"/>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top-bottom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angle 10"/>
          <p:cNvSpPr/>
          <p:nvPr/>
        </p:nvSpPr>
        <p:spPr>
          <a:xfrm>
            <a:off x="0" y="4376057"/>
            <a:ext cx="12192000" cy="2481943"/>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a:solidFill>
                <a:schemeClr val="accent2">
                  <a:lumMod val="20000"/>
                  <a:lumOff val="80000"/>
                </a:schemeClr>
              </a:solidFill>
            </a:endParaRPr>
          </a:p>
        </p:txBody>
      </p:sp>
      <p:sp>
        <p:nvSpPr>
          <p:cNvPr id="17" name="Text Placeholder 16"/>
          <p:cNvSpPr>
            <a:spLocks noGrp="1"/>
          </p:cNvSpPr>
          <p:nvPr>
            <p:ph type="body" sz="quarter" idx="13" hasCustomPrompt="1"/>
          </p:nvPr>
        </p:nvSpPr>
        <p:spPr>
          <a:xfrm>
            <a:off x="838199" y="4507593"/>
            <a:ext cx="10863944" cy="409740"/>
          </a:xfrm>
        </p:spPr>
        <p:txBody>
          <a:bodyPr vert="horz" lIns="91440" tIns="45720" rIns="91440" bIns="45720" rtlCol="0" anchor="b">
            <a:normAutofit/>
          </a:bodyPr>
          <a:lstStyle>
            <a:lvl1pPr>
              <a:defRPr lang="en-US" sz="2800" b="0" dirty="0">
                <a:solidFill>
                  <a:schemeClr val="tx1"/>
                </a:solidFill>
                <a:latin typeface="Arial" charset="0"/>
                <a:ea typeface="Arial" charset="0"/>
                <a:cs typeface="Arial" charset="0"/>
              </a:defRPr>
            </a:lvl1pPr>
          </a:lstStyle>
          <a:p>
            <a:pPr marL="0" lvl="0">
              <a:spcBef>
                <a:spcPct val="0"/>
              </a:spcBef>
              <a:buNone/>
            </a:pPr>
            <a:r>
              <a:rPr lang="vi-VN" dirty="0"/>
              <a:t>Click to edit heading</a:t>
            </a:r>
            <a:endParaRPr lang="en-US" dirty="0"/>
          </a:p>
        </p:txBody>
      </p:sp>
      <p:sp>
        <p:nvSpPr>
          <p:cNvPr id="2" name="Title 1"/>
          <p:cNvSpPr>
            <a:spLocks noGrp="1"/>
          </p:cNvSpPr>
          <p:nvPr>
            <p:ph type="title" hasCustomPrompt="1"/>
          </p:nvPr>
        </p:nvSpPr>
        <p:spPr>
          <a:xfrm>
            <a:off x="838199" y="397874"/>
            <a:ext cx="10863943" cy="615495"/>
          </a:xfrm>
        </p:spPr>
        <p:txBody>
          <a:bodyPr/>
          <a:lstStyle>
            <a:lvl1pPr algn="l">
              <a:defRPr/>
            </a:lvl1pPr>
          </a:lstStyle>
          <a:p>
            <a:r>
              <a:rPr lang="en-US" dirty="0"/>
              <a:t>Main heading</a:t>
            </a:r>
          </a:p>
        </p:txBody>
      </p:sp>
      <p:sp>
        <p:nvSpPr>
          <p:cNvPr id="9" name="Text Placeholder 8">
            <a:extLst>
              <a:ext uri="{FF2B5EF4-FFF2-40B4-BE49-F238E27FC236}">
                <a16:creationId xmlns:a16="http://schemas.microsoft.com/office/drawing/2014/main" id="{0243B59B-4D3C-9A4A-9287-7D15F55F44FA}"/>
              </a:ext>
            </a:extLst>
          </p:cNvPr>
          <p:cNvSpPr>
            <a:spLocks noGrp="1"/>
          </p:cNvSpPr>
          <p:nvPr>
            <p:ph type="body" sz="quarter" idx="14"/>
          </p:nvPr>
        </p:nvSpPr>
        <p:spPr>
          <a:xfrm>
            <a:off x="838199" y="1103465"/>
            <a:ext cx="10863263" cy="28622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
        <p:nvSpPr>
          <p:cNvPr id="12" name="Text Placeholder 8">
            <a:extLst>
              <a:ext uri="{FF2B5EF4-FFF2-40B4-BE49-F238E27FC236}">
                <a16:creationId xmlns:a16="http://schemas.microsoft.com/office/drawing/2014/main" id="{9915167C-FF17-3D4F-BCDE-BA629E0E32B5}"/>
              </a:ext>
            </a:extLst>
          </p:cNvPr>
          <p:cNvSpPr>
            <a:spLocks noGrp="1"/>
          </p:cNvSpPr>
          <p:nvPr>
            <p:ph type="body" sz="quarter" idx="15"/>
          </p:nvPr>
        </p:nvSpPr>
        <p:spPr>
          <a:xfrm>
            <a:off x="838199" y="5016514"/>
            <a:ext cx="10863263" cy="1657095"/>
          </a:xfrm>
        </p:spPr>
        <p:txBody>
          <a:bodyPr>
            <a:norm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Tree>
    <p:extLst>
      <p:ext uri="{BB962C8B-B14F-4D97-AF65-F5344CB8AC3E}">
        <p14:creationId xmlns:p14="http://schemas.microsoft.com/office/powerpoint/2010/main" val="126200404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Four blocks">
    <p:bg>
      <p:bgPr>
        <a:solidFill>
          <a:schemeClr val="tx1"/>
        </a:solidFill>
        <a:effectLst/>
      </p:bgPr>
    </p:bg>
    <p:spTree>
      <p:nvGrpSpPr>
        <p:cNvPr id="1" name=""/>
        <p:cNvGrpSpPr/>
        <p:nvPr/>
      </p:nvGrpSpPr>
      <p:grpSpPr>
        <a:xfrm>
          <a:off x="0" y="0"/>
          <a:ext cx="0" cy="0"/>
          <a:chOff x="0" y="0"/>
          <a:chExt cx="0" cy="0"/>
        </a:xfrm>
      </p:grpSpPr>
      <p:sp>
        <p:nvSpPr>
          <p:cNvPr id="32" name="Text Placeholder 36">
            <a:extLst>
              <a:ext uri="{FF2B5EF4-FFF2-40B4-BE49-F238E27FC236}">
                <a16:creationId xmlns:a16="http://schemas.microsoft.com/office/drawing/2014/main" id="{24C39F53-3DDC-FC4C-A9B4-7B697E8113FE}"/>
              </a:ext>
            </a:extLst>
          </p:cNvPr>
          <p:cNvSpPr>
            <a:spLocks noGrp="1"/>
          </p:cNvSpPr>
          <p:nvPr>
            <p:ph type="body" sz="quarter" idx="25" hasCustomPrompt="1"/>
          </p:nvPr>
        </p:nvSpPr>
        <p:spPr>
          <a:xfrm>
            <a:off x="6216413" y="3907922"/>
            <a:ext cx="5142292" cy="2281960"/>
          </a:xfrm>
          <a:solidFill>
            <a:schemeClr val="tx1">
              <a:lumMod val="95000"/>
            </a:schemeClr>
          </a:solidFill>
        </p:spPr>
        <p:txBody>
          <a:bodyPr anchor="ctr">
            <a:normAutofit/>
          </a:bodyPr>
          <a:lstStyle>
            <a:lvl1pPr marL="0" indent="0">
              <a:spcBef>
                <a:spcPts val="0"/>
              </a:spcBef>
              <a:buNone/>
              <a:defRPr sz="2200">
                <a:solidFill>
                  <a:schemeClr val="accent4"/>
                </a:solidFill>
              </a:defRPr>
            </a:lvl1pPr>
          </a:lstStyle>
          <a:p>
            <a:pPr lvl="0"/>
            <a:r>
              <a:rPr lang="vi-VN" dirty="0"/>
              <a:t> </a:t>
            </a:r>
            <a:endParaRPr lang="en-US" dirty="0"/>
          </a:p>
        </p:txBody>
      </p:sp>
      <p:sp>
        <p:nvSpPr>
          <p:cNvPr id="31" name="Text Placeholder 36">
            <a:extLst>
              <a:ext uri="{FF2B5EF4-FFF2-40B4-BE49-F238E27FC236}">
                <a16:creationId xmlns:a16="http://schemas.microsoft.com/office/drawing/2014/main" id="{AEA52B7F-ED93-394B-8192-7FE0914A70DE}"/>
              </a:ext>
            </a:extLst>
          </p:cNvPr>
          <p:cNvSpPr>
            <a:spLocks noGrp="1"/>
          </p:cNvSpPr>
          <p:nvPr>
            <p:ph type="body" sz="quarter" idx="24" hasCustomPrompt="1"/>
          </p:nvPr>
        </p:nvSpPr>
        <p:spPr>
          <a:xfrm>
            <a:off x="833437" y="3897983"/>
            <a:ext cx="5142292" cy="2281960"/>
          </a:xfrm>
          <a:solidFill>
            <a:schemeClr val="tx1">
              <a:lumMod val="95000"/>
              <a:alpha val="50000"/>
            </a:schemeClr>
          </a:solidFill>
        </p:spPr>
        <p:txBody>
          <a:bodyPr anchor="ctr">
            <a:normAutofit/>
          </a:bodyPr>
          <a:lstStyle>
            <a:lvl1pPr marL="0" indent="0">
              <a:spcBef>
                <a:spcPts val="0"/>
              </a:spcBef>
              <a:buNone/>
              <a:defRPr sz="2200">
                <a:solidFill>
                  <a:schemeClr val="accent4"/>
                </a:solidFill>
              </a:defRPr>
            </a:lvl1pPr>
          </a:lstStyle>
          <a:p>
            <a:pPr lvl="0"/>
            <a:r>
              <a:rPr lang="en-US" dirty="0"/>
              <a:t> </a:t>
            </a:r>
          </a:p>
        </p:txBody>
      </p:sp>
      <p:sp>
        <p:nvSpPr>
          <p:cNvPr id="38" name="Text Placeholder 36"/>
          <p:cNvSpPr>
            <a:spLocks noGrp="1"/>
          </p:cNvSpPr>
          <p:nvPr>
            <p:ph type="body" sz="quarter" idx="11" hasCustomPrompt="1"/>
          </p:nvPr>
        </p:nvSpPr>
        <p:spPr>
          <a:xfrm>
            <a:off x="833437" y="1365498"/>
            <a:ext cx="5142292" cy="2281960"/>
          </a:xfrm>
          <a:solidFill>
            <a:schemeClr val="tx1">
              <a:lumMod val="95000"/>
            </a:schemeClr>
          </a:solidFill>
        </p:spPr>
        <p:txBody>
          <a:bodyPr anchor="ctr">
            <a:normAutofit/>
          </a:bodyPr>
          <a:lstStyle>
            <a:lvl1pPr marL="0" indent="0">
              <a:spcBef>
                <a:spcPts val="0"/>
              </a:spcBef>
              <a:buNone/>
              <a:defRPr sz="2200">
                <a:solidFill>
                  <a:schemeClr val="accent4"/>
                </a:solidFill>
              </a:defRPr>
            </a:lvl1pPr>
          </a:lstStyle>
          <a:p>
            <a:pPr lvl="0"/>
            <a:r>
              <a:rPr lang="en-US" dirty="0"/>
              <a:t> </a:t>
            </a:r>
          </a:p>
        </p:txBody>
      </p:sp>
      <p:sp>
        <p:nvSpPr>
          <p:cNvPr id="39" name="Text Placeholder 36"/>
          <p:cNvSpPr>
            <a:spLocks noGrp="1"/>
          </p:cNvSpPr>
          <p:nvPr>
            <p:ph type="body" sz="quarter" idx="12" hasCustomPrompt="1"/>
          </p:nvPr>
        </p:nvSpPr>
        <p:spPr>
          <a:xfrm>
            <a:off x="6216413" y="1365498"/>
            <a:ext cx="5142292" cy="2281960"/>
          </a:xfrm>
          <a:solidFill>
            <a:schemeClr val="tx1">
              <a:lumMod val="95000"/>
              <a:alpha val="50000"/>
            </a:schemeClr>
          </a:solidFill>
        </p:spPr>
        <p:txBody>
          <a:bodyPr anchor="ctr">
            <a:normAutofit/>
          </a:bodyPr>
          <a:lstStyle>
            <a:lvl1pPr marL="0" indent="0">
              <a:spcBef>
                <a:spcPts val="0"/>
              </a:spcBef>
              <a:buNone/>
              <a:defRPr sz="2200">
                <a:solidFill>
                  <a:schemeClr val="accent4"/>
                </a:solidFill>
              </a:defRPr>
            </a:lvl1pPr>
          </a:lstStyle>
          <a:p>
            <a:pPr lvl="0"/>
            <a:r>
              <a:rPr lang="vi-VN" dirty="0"/>
              <a:t> </a:t>
            </a:r>
            <a:endParaRPr lang="en-US" dirty="0"/>
          </a:p>
        </p:txBody>
      </p:sp>
      <p:sp>
        <p:nvSpPr>
          <p:cNvPr id="47" name="Text Placeholder 46"/>
          <p:cNvSpPr>
            <a:spLocks noGrp="1"/>
          </p:cNvSpPr>
          <p:nvPr>
            <p:ph type="body" sz="quarter" idx="15" hasCustomPrompt="1"/>
          </p:nvPr>
        </p:nvSpPr>
        <p:spPr>
          <a:xfrm>
            <a:off x="6397029" y="1509607"/>
            <a:ext cx="4760844" cy="423215"/>
          </a:xfrm>
        </p:spPr>
        <p:txBody>
          <a:bodyPr anchor="ctr">
            <a:normAutofit/>
          </a:bodyPr>
          <a:lstStyle>
            <a:lvl1pPr marL="0" indent="0">
              <a:buNone/>
              <a:defRPr sz="2000" b="1">
                <a:solidFill>
                  <a:schemeClr val="bg2"/>
                </a:solidFill>
              </a:defRPr>
            </a:lvl1pPr>
          </a:lstStyle>
          <a:p>
            <a:pPr lvl="0"/>
            <a:r>
              <a:rPr lang="vi-VN" dirty="0"/>
              <a:t>Sub-Heading Here</a:t>
            </a:r>
            <a:endParaRPr lang="en-US" dirty="0"/>
          </a:p>
        </p:txBody>
      </p:sp>
      <p:sp>
        <p:nvSpPr>
          <p:cNvPr id="49" name="Text Placeholder 46"/>
          <p:cNvSpPr>
            <a:spLocks noGrp="1"/>
          </p:cNvSpPr>
          <p:nvPr>
            <p:ph type="body" sz="quarter" idx="17" hasCustomPrompt="1"/>
          </p:nvPr>
        </p:nvSpPr>
        <p:spPr>
          <a:xfrm>
            <a:off x="1034128" y="1509607"/>
            <a:ext cx="4731026" cy="423215"/>
          </a:xfrm>
        </p:spPr>
        <p:txBody>
          <a:bodyPr anchor="ctr">
            <a:normAutofit/>
          </a:bodyPr>
          <a:lstStyle>
            <a:lvl1pPr marL="0" indent="0">
              <a:buNone/>
              <a:defRPr sz="2000" b="1">
                <a:solidFill>
                  <a:schemeClr val="bg2"/>
                </a:solidFill>
              </a:defRPr>
            </a:lvl1pPr>
          </a:lstStyle>
          <a:p>
            <a:pPr lvl="0"/>
            <a:r>
              <a:rPr lang="en-US" dirty="0"/>
              <a:t>Sub-Heading Here</a:t>
            </a:r>
          </a:p>
        </p:txBody>
      </p:sp>
      <p:sp>
        <p:nvSpPr>
          <p:cNvPr id="15" name="Text Placeholder 2">
            <a:extLst>
              <a:ext uri="{FF2B5EF4-FFF2-40B4-BE49-F238E27FC236}">
                <a16:creationId xmlns:a16="http://schemas.microsoft.com/office/drawing/2014/main" id="{8C96B441-B518-C944-AEAD-6FFD8ED98E3C}"/>
              </a:ext>
            </a:extLst>
          </p:cNvPr>
          <p:cNvSpPr>
            <a:spLocks noGrp="1"/>
          </p:cNvSpPr>
          <p:nvPr>
            <p:ph type="body" sz="quarter" idx="26"/>
          </p:nvPr>
        </p:nvSpPr>
        <p:spPr>
          <a:xfrm>
            <a:off x="1034128" y="1962468"/>
            <a:ext cx="4731026" cy="1466532"/>
          </a:xfrm>
        </p:spPr>
        <p:txBody>
          <a:bodyPr>
            <a:normAutofit/>
          </a:bodyPr>
          <a:lstStyle>
            <a:lvl1pPr>
              <a:buClr>
                <a:schemeClr val="accent1"/>
              </a:buClr>
              <a:defRPr sz="1600">
                <a:solidFill>
                  <a:schemeClr val="bg1"/>
                </a:solidFill>
              </a:defRPr>
            </a:lvl1pPr>
            <a:lvl2pPr>
              <a:buClr>
                <a:schemeClr val="bg1"/>
              </a:buClr>
              <a:defRPr sz="1400">
                <a:solidFill>
                  <a:schemeClr val="bg1"/>
                </a:solidFill>
              </a:defRPr>
            </a:lvl2pPr>
            <a:lvl3pPr>
              <a:buClr>
                <a:schemeClr val="bg1"/>
              </a:buClr>
              <a:defRPr sz="1200">
                <a:solidFill>
                  <a:schemeClr val="bg1"/>
                </a:solidFill>
              </a:defRPr>
            </a:lvl3pPr>
            <a:lvl4pPr>
              <a:buClr>
                <a:schemeClr val="bg1"/>
              </a:buClr>
              <a:defRPr sz="1200">
                <a:solidFill>
                  <a:schemeClr val="bg1"/>
                </a:solidFill>
              </a:defRPr>
            </a:lvl4pPr>
            <a:lvl5pPr>
              <a:buClr>
                <a:schemeClr val="bg1"/>
              </a:buClr>
              <a:defRPr sz="1200">
                <a:solidFill>
                  <a:schemeClr val="bg1"/>
                </a:solidFill>
              </a:defRPr>
            </a:lvl5pPr>
          </a:lstStyle>
          <a:p>
            <a:pPr lvl="0"/>
            <a:r>
              <a:rPr lang="en-US"/>
              <a:t>Click to edit Master text styles</a:t>
            </a:r>
          </a:p>
          <a:p>
            <a:pPr lvl="1"/>
            <a:r>
              <a:rPr lang="en-US"/>
              <a:t>Second level</a:t>
            </a:r>
          </a:p>
          <a:p>
            <a:pPr lvl="2"/>
            <a:r>
              <a:rPr lang="en-US"/>
              <a:t>Third level</a:t>
            </a:r>
          </a:p>
        </p:txBody>
      </p:sp>
      <p:sp>
        <p:nvSpPr>
          <p:cNvPr id="17" name="Text Placeholder 2">
            <a:extLst>
              <a:ext uri="{FF2B5EF4-FFF2-40B4-BE49-F238E27FC236}">
                <a16:creationId xmlns:a16="http://schemas.microsoft.com/office/drawing/2014/main" id="{0C9197E8-EEE0-644D-8341-BC9FACF0ABDC}"/>
              </a:ext>
            </a:extLst>
          </p:cNvPr>
          <p:cNvSpPr>
            <a:spLocks noGrp="1"/>
          </p:cNvSpPr>
          <p:nvPr>
            <p:ph type="body" sz="quarter" idx="28"/>
          </p:nvPr>
        </p:nvSpPr>
        <p:spPr>
          <a:xfrm>
            <a:off x="6411936" y="1962468"/>
            <a:ext cx="4731026" cy="1466532"/>
          </a:xfrm>
        </p:spPr>
        <p:txBody>
          <a:bodyPr>
            <a:normAutofit/>
          </a:bodyPr>
          <a:lstStyle>
            <a:lvl1pPr>
              <a:buClr>
                <a:schemeClr val="accent1"/>
              </a:buClr>
              <a:defRPr sz="1600">
                <a:solidFill>
                  <a:schemeClr val="bg1"/>
                </a:solidFill>
              </a:defRPr>
            </a:lvl1pPr>
            <a:lvl2pPr>
              <a:buClr>
                <a:schemeClr val="bg1"/>
              </a:buClr>
              <a:defRPr sz="1400">
                <a:solidFill>
                  <a:schemeClr val="bg1"/>
                </a:solidFill>
              </a:defRPr>
            </a:lvl2pPr>
            <a:lvl3pPr>
              <a:buClr>
                <a:schemeClr val="bg1"/>
              </a:buClr>
              <a:defRPr sz="1200">
                <a:solidFill>
                  <a:schemeClr val="bg1"/>
                </a:solidFill>
              </a:defRPr>
            </a:lvl3pPr>
            <a:lvl4pPr>
              <a:buClr>
                <a:schemeClr val="bg1"/>
              </a:buClr>
              <a:defRPr sz="1200">
                <a:solidFill>
                  <a:schemeClr val="bg1"/>
                </a:solidFill>
              </a:defRPr>
            </a:lvl4pPr>
            <a:lvl5pPr>
              <a:buClr>
                <a:schemeClr val="bg1"/>
              </a:buClr>
              <a:defRPr sz="1200">
                <a:solidFill>
                  <a:schemeClr val="bg1"/>
                </a:solidFill>
              </a:defRPr>
            </a:lvl5pPr>
          </a:lstStyle>
          <a:p>
            <a:pPr lvl="0"/>
            <a:r>
              <a:rPr lang="en-US"/>
              <a:t>Click to edit Master text styles</a:t>
            </a:r>
          </a:p>
          <a:p>
            <a:pPr lvl="1"/>
            <a:r>
              <a:rPr lang="en-US"/>
              <a:t>Second level</a:t>
            </a:r>
          </a:p>
          <a:p>
            <a:pPr lvl="2"/>
            <a:r>
              <a:rPr lang="en-US"/>
              <a:t>Third level</a:t>
            </a:r>
          </a:p>
        </p:txBody>
      </p:sp>
      <p:sp>
        <p:nvSpPr>
          <p:cNvPr id="19" name="Title 1">
            <a:extLst>
              <a:ext uri="{FF2B5EF4-FFF2-40B4-BE49-F238E27FC236}">
                <a16:creationId xmlns:a16="http://schemas.microsoft.com/office/drawing/2014/main" id="{BC3CD257-08F3-41B0-A2B0-900EDCB9336C}"/>
              </a:ext>
            </a:extLst>
          </p:cNvPr>
          <p:cNvSpPr>
            <a:spLocks noGrp="1"/>
          </p:cNvSpPr>
          <p:nvPr>
            <p:ph type="title" hasCustomPrompt="1"/>
          </p:nvPr>
        </p:nvSpPr>
        <p:spPr>
          <a:xfrm>
            <a:off x="838200" y="405446"/>
            <a:ext cx="10515600" cy="538696"/>
          </a:xfrm>
        </p:spPr>
        <p:txBody>
          <a:bodyPr anchor="t">
            <a:noAutofit/>
          </a:bodyPr>
          <a:lstStyle>
            <a:lvl1pPr algn="l">
              <a:defRPr sz="3200">
                <a:solidFill>
                  <a:schemeClr val="accent1"/>
                </a:solidFill>
              </a:defRPr>
            </a:lvl1pPr>
          </a:lstStyle>
          <a:p>
            <a:r>
              <a:rPr lang="vi-VN" dirty="0"/>
              <a:t>Main heading</a:t>
            </a:r>
            <a:endParaRPr lang="en-US" dirty="0"/>
          </a:p>
        </p:txBody>
      </p:sp>
      <p:sp>
        <p:nvSpPr>
          <p:cNvPr id="21" name="Rectangle 20">
            <a:extLst>
              <a:ext uri="{FF2B5EF4-FFF2-40B4-BE49-F238E27FC236}">
                <a16:creationId xmlns:a16="http://schemas.microsoft.com/office/drawing/2014/main" id="{9A4DD68E-5C43-438C-99B5-C84D4AB40B4E}"/>
              </a:ext>
            </a:extLst>
          </p:cNvPr>
          <p:cNvSpPr/>
          <p:nvPr userDrawn="1"/>
        </p:nvSpPr>
        <p:spPr>
          <a:xfrm>
            <a:off x="0" y="6719091"/>
            <a:ext cx="12192000" cy="152976"/>
          </a:xfrm>
          <a:prstGeom prst="rect">
            <a:avLst/>
          </a:prstGeom>
          <a:gradFill>
            <a:gsLst>
              <a:gs pos="70000">
                <a:schemeClr val="accent1"/>
              </a:gs>
              <a:gs pos="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 Placeholder 46">
            <a:extLst>
              <a:ext uri="{FF2B5EF4-FFF2-40B4-BE49-F238E27FC236}">
                <a16:creationId xmlns:a16="http://schemas.microsoft.com/office/drawing/2014/main" id="{36DDA426-4DC8-404D-BEA4-07348F321C68}"/>
              </a:ext>
            </a:extLst>
          </p:cNvPr>
          <p:cNvSpPr>
            <a:spLocks noGrp="1"/>
          </p:cNvSpPr>
          <p:nvPr>
            <p:ph type="body" sz="quarter" idx="29" hasCustomPrompt="1"/>
          </p:nvPr>
        </p:nvSpPr>
        <p:spPr>
          <a:xfrm>
            <a:off x="6397029" y="4068814"/>
            <a:ext cx="4760844" cy="423215"/>
          </a:xfrm>
        </p:spPr>
        <p:txBody>
          <a:bodyPr anchor="ctr">
            <a:normAutofit/>
          </a:bodyPr>
          <a:lstStyle>
            <a:lvl1pPr marL="0" indent="0">
              <a:buNone/>
              <a:defRPr sz="2000" b="1">
                <a:solidFill>
                  <a:schemeClr val="bg2"/>
                </a:solidFill>
              </a:defRPr>
            </a:lvl1pPr>
          </a:lstStyle>
          <a:p>
            <a:pPr lvl="0"/>
            <a:r>
              <a:rPr lang="vi-VN" dirty="0"/>
              <a:t>Sub-Heading Here</a:t>
            </a:r>
            <a:endParaRPr lang="en-US" dirty="0"/>
          </a:p>
        </p:txBody>
      </p:sp>
      <p:sp>
        <p:nvSpPr>
          <p:cNvPr id="23" name="Text Placeholder 46">
            <a:extLst>
              <a:ext uri="{FF2B5EF4-FFF2-40B4-BE49-F238E27FC236}">
                <a16:creationId xmlns:a16="http://schemas.microsoft.com/office/drawing/2014/main" id="{FF423B08-2B12-49E0-8760-C373E47FAE44}"/>
              </a:ext>
            </a:extLst>
          </p:cNvPr>
          <p:cNvSpPr>
            <a:spLocks noGrp="1"/>
          </p:cNvSpPr>
          <p:nvPr>
            <p:ph type="body" sz="quarter" idx="30" hasCustomPrompt="1"/>
          </p:nvPr>
        </p:nvSpPr>
        <p:spPr>
          <a:xfrm>
            <a:off x="1034128" y="4068814"/>
            <a:ext cx="4731026" cy="423215"/>
          </a:xfrm>
        </p:spPr>
        <p:txBody>
          <a:bodyPr anchor="ctr">
            <a:normAutofit/>
          </a:bodyPr>
          <a:lstStyle>
            <a:lvl1pPr marL="0" indent="0">
              <a:buNone/>
              <a:defRPr sz="2000" b="1">
                <a:solidFill>
                  <a:schemeClr val="bg2"/>
                </a:solidFill>
              </a:defRPr>
            </a:lvl1pPr>
          </a:lstStyle>
          <a:p>
            <a:pPr lvl="0"/>
            <a:r>
              <a:rPr lang="en-US" dirty="0"/>
              <a:t>Sub-Heading Here</a:t>
            </a:r>
          </a:p>
        </p:txBody>
      </p:sp>
      <p:sp>
        <p:nvSpPr>
          <p:cNvPr id="24" name="Text Placeholder 2">
            <a:extLst>
              <a:ext uri="{FF2B5EF4-FFF2-40B4-BE49-F238E27FC236}">
                <a16:creationId xmlns:a16="http://schemas.microsoft.com/office/drawing/2014/main" id="{A9C7BD12-0F3D-4D50-AC91-B35CCB166F1F}"/>
              </a:ext>
            </a:extLst>
          </p:cNvPr>
          <p:cNvSpPr>
            <a:spLocks noGrp="1"/>
          </p:cNvSpPr>
          <p:nvPr>
            <p:ph type="body" sz="quarter" idx="31"/>
          </p:nvPr>
        </p:nvSpPr>
        <p:spPr>
          <a:xfrm>
            <a:off x="1034128" y="4521675"/>
            <a:ext cx="4731026" cy="1466532"/>
          </a:xfrm>
        </p:spPr>
        <p:txBody>
          <a:bodyPr>
            <a:normAutofit/>
          </a:bodyPr>
          <a:lstStyle>
            <a:lvl1pPr>
              <a:buClr>
                <a:schemeClr val="accent1"/>
              </a:buClr>
              <a:defRPr sz="1600">
                <a:solidFill>
                  <a:schemeClr val="bg1"/>
                </a:solidFill>
              </a:defRPr>
            </a:lvl1pPr>
            <a:lvl2pPr>
              <a:buClr>
                <a:schemeClr val="bg1"/>
              </a:buClr>
              <a:defRPr sz="1400">
                <a:solidFill>
                  <a:schemeClr val="bg1"/>
                </a:solidFill>
              </a:defRPr>
            </a:lvl2pPr>
            <a:lvl3pPr>
              <a:buClr>
                <a:schemeClr val="bg1"/>
              </a:buClr>
              <a:defRPr sz="1200">
                <a:solidFill>
                  <a:schemeClr val="bg1"/>
                </a:solidFill>
              </a:defRPr>
            </a:lvl3pPr>
            <a:lvl4pPr>
              <a:buClr>
                <a:schemeClr val="bg1"/>
              </a:buClr>
              <a:defRPr sz="1200">
                <a:solidFill>
                  <a:schemeClr val="bg1"/>
                </a:solidFill>
              </a:defRPr>
            </a:lvl4pPr>
            <a:lvl5pPr>
              <a:buClr>
                <a:schemeClr val="bg1"/>
              </a:buClr>
              <a:defRPr sz="1200">
                <a:solidFill>
                  <a:schemeClr val="bg1"/>
                </a:solidFill>
              </a:defRPr>
            </a:lvl5pPr>
          </a:lstStyle>
          <a:p>
            <a:pPr lvl="0"/>
            <a:r>
              <a:rPr lang="en-US"/>
              <a:t>Click to edit Master text styles</a:t>
            </a:r>
          </a:p>
          <a:p>
            <a:pPr lvl="1"/>
            <a:r>
              <a:rPr lang="en-US"/>
              <a:t>Second level</a:t>
            </a:r>
          </a:p>
          <a:p>
            <a:pPr lvl="2"/>
            <a:r>
              <a:rPr lang="en-US"/>
              <a:t>Third level</a:t>
            </a:r>
          </a:p>
        </p:txBody>
      </p:sp>
      <p:sp>
        <p:nvSpPr>
          <p:cNvPr id="25" name="Text Placeholder 2">
            <a:extLst>
              <a:ext uri="{FF2B5EF4-FFF2-40B4-BE49-F238E27FC236}">
                <a16:creationId xmlns:a16="http://schemas.microsoft.com/office/drawing/2014/main" id="{7E0ADA7C-AE86-4BAB-A9D7-4F6CBC7F836C}"/>
              </a:ext>
            </a:extLst>
          </p:cNvPr>
          <p:cNvSpPr>
            <a:spLocks noGrp="1"/>
          </p:cNvSpPr>
          <p:nvPr>
            <p:ph type="body" sz="quarter" idx="32"/>
          </p:nvPr>
        </p:nvSpPr>
        <p:spPr>
          <a:xfrm>
            <a:off x="6411936" y="4521675"/>
            <a:ext cx="4731026" cy="1466532"/>
          </a:xfrm>
        </p:spPr>
        <p:txBody>
          <a:bodyPr>
            <a:normAutofit/>
          </a:bodyPr>
          <a:lstStyle>
            <a:lvl1pPr>
              <a:buClr>
                <a:schemeClr val="accent1"/>
              </a:buClr>
              <a:defRPr sz="1600">
                <a:solidFill>
                  <a:schemeClr val="bg1"/>
                </a:solidFill>
              </a:defRPr>
            </a:lvl1pPr>
            <a:lvl2pPr>
              <a:buClr>
                <a:schemeClr val="bg1"/>
              </a:buClr>
              <a:defRPr sz="1400">
                <a:solidFill>
                  <a:schemeClr val="bg1"/>
                </a:solidFill>
              </a:defRPr>
            </a:lvl2pPr>
            <a:lvl3pPr>
              <a:buClr>
                <a:schemeClr val="bg1"/>
              </a:buClr>
              <a:defRPr sz="1200">
                <a:solidFill>
                  <a:schemeClr val="bg1"/>
                </a:solidFill>
              </a:defRPr>
            </a:lvl3pPr>
            <a:lvl4pPr>
              <a:buClr>
                <a:schemeClr val="bg1"/>
              </a:buClr>
              <a:defRPr sz="1200">
                <a:solidFill>
                  <a:schemeClr val="bg1"/>
                </a:solidFill>
              </a:defRPr>
            </a:lvl4pPr>
            <a:lvl5pPr>
              <a:buClr>
                <a:schemeClr val="bg1"/>
              </a:buClr>
              <a:defRPr sz="1200">
                <a:solidFill>
                  <a:schemeClr val="bg1"/>
                </a:solidFill>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62478293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Person's 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449CC22-74F8-8C4A-BD2B-104067FA4DAB}"/>
              </a:ext>
            </a:extLst>
          </p:cNvPr>
          <p:cNvSpPr>
            <a:spLocks noGrp="1"/>
          </p:cNvSpPr>
          <p:nvPr>
            <p:ph sz="quarter" idx="14" hasCustomPrompt="1"/>
          </p:nvPr>
        </p:nvSpPr>
        <p:spPr>
          <a:xfrm>
            <a:off x="-26988" y="1"/>
            <a:ext cx="3525838" cy="6579704"/>
          </a:xfrm>
          <a:solidFill>
            <a:srgbClr val="9AA6F1"/>
          </a:solidFill>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 </a:t>
            </a:r>
          </a:p>
        </p:txBody>
      </p:sp>
      <p:sp>
        <p:nvSpPr>
          <p:cNvPr id="8" name="Picture Placeholder 7"/>
          <p:cNvSpPr>
            <a:spLocks noGrp="1"/>
          </p:cNvSpPr>
          <p:nvPr>
            <p:ph type="pic" sz="quarter" idx="10" hasCustomPrompt="1"/>
          </p:nvPr>
        </p:nvSpPr>
        <p:spPr>
          <a:xfrm>
            <a:off x="649288" y="1271588"/>
            <a:ext cx="3260725" cy="4056062"/>
          </a:xfrm>
        </p:spPr>
        <p:txBody>
          <a:bodyPr/>
          <a:lstStyle>
            <a:lvl1pPr marL="0" indent="0">
              <a:buNone/>
              <a:defRPr/>
            </a:lvl1pPr>
          </a:lstStyle>
          <a:p>
            <a:r>
              <a:rPr lang="vi-VN" dirty="0"/>
              <a:t>Insert profile photo here</a:t>
            </a:r>
            <a:endParaRPr lang="en-US" dirty="0"/>
          </a:p>
        </p:txBody>
      </p:sp>
      <p:sp>
        <p:nvSpPr>
          <p:cNvPr id="10" name="Text Placeholder 9"/>
          <p:cNvSpPr>
            <a:spLocks noGrp="1"/>
          </p:cNvSpPr>
          <p:nvPr>
            <p:ph type="body" sz="quarter" idx="11" hasCustomPrompt="1"/>
          </p:nvPr>
        </p:nvSpPr>
        <p:spPr>
          <a:xfrm>
            <a:off x="4689075" y="489709"/>
            <a:ext cx="6589158" cy="781879"/>
          </a:xfrm>
        </p:spPr>
        <p:txBody>
          <a:bodyPr anchor="b">
            <a:normAutofit/>
          </a:bodyPr>
          <a:lstStyle>
            <a:lvl1pPr marL="0" indent="0">
              <a:buNone/>
              <a:defRPr sz="3200" b="1" i="0">
                <a:solidFill>
                  <a:schemeClr val="accent6"/>
                </a:solidFill>
                <a:latin typeface="Arial" panose="020B0604020202020204" pitchFamily="34" charset="0"/>
                <a:cs typeface="Arial" panose="020B0604020202020204" pitchFamily="34" charset="0"/>
              </a:defRPr>
            </a:lvl1pPr>
          </a:lstStyle>
          <a:p>
            <a:pPr lvl="0"/>
            <a:r>
              <a:rPr lang="vi-VN" dirty="0"/>
              <a:t>Full name here</a:t>
            </a:r>
            <a:endParaRPr lang="en-US" dirty="0"/>
          </a:p>
        </p:txBody>
      </p:sp>
      <p:sp>
        <p:nvSpPr>
          <p:cNvPr id="11" name="Text Placeholder 9"/>
          <p:cNvSpPr>
            <a:spLocks noGrp="1"/>
          </p:cNvSpPr>
          <p:nvPr>
            <p:ph type="body" sz="quarter" idx="12" hasCustomPrompt="1"/>
          </p:nvPr>
        </p:nvSpPr>
        <p:spPr>
          <a:xfrm>
            <a:off x="4689075" y="1391479"/>
            <a:ext cx="6589158" cy="516836"/>
          </a:xfrm>
        </p:spPr>
        <p:txBody>
          <a:bodyPr anchor="t">
            <a:normAutofit/>
          </a:bodyPr>
          <a:lstStyle>
            <a:lvl1pPr marL="0" indent="0">
              <a:buNone/>
              <a:defRPr sz="2400">
                <a:solidFill>
                  <a:schemeClr val="accent2"/>
                </a:solidFill>
              </a:defRPr>
            </a:lvl1pPr>
          </a:lstStyle>
          <a:p>
            <a:pPr lvl="0"/>
            <a:r>
              <a:rPr lang="vi-VN" dirty="0"/>
              <a:t>Title or position</a:t>
            </a:r>
            <a:endParaRPr lang="en-US" dirty="0"/>
          </a:p>
        </p:txBody>
      </p:sp>
      <p:sp>
        <p:nvSpPr>
          <p:cNvPr id="4" name="Text Placeholder 3">
            <a:extLst>
              <a:ext uri="{FF2B5EF4-FFF2-40B4-BE49-F238E27FC236}">
                <a16:creationId xmlns:a16="http://schemas.microsoft.com/office/drawing/2014/main" id="{B6ED93EE-90C3-6748-834A-3AAACC2DC267}"/>
              </a:ext>
            </a:extLst>
          </p:cNvPr>
          <p:cNvSpPr>
            <a:spLocks noGrp="1"/>
          </p:cNvSpPr>
          <p:nvPr>
            <p:ph type="body" sz="quarter" idx="15"/>
          </p:nvPr>
        </p:nvSpPr>
        <p:spPr>
          <a:xfrm>
            <a:off x="4689591" y="2275716"/>
            <a:ext cx="6588125" cy="4092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Tree>
    <p:extLst>
      <p:ext uri="{BB962C8B-B14F-4D97-AF65-F5344CB8AC3E}">
        <p14:creationId xmlns:p14="http://schemas.microsoft.com/office/powerpoint/2010/main" val="328435123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ix blocks">
    <p:bg>
      <p:bgPr>
        <a:solidFill>
          <a:schemeClr val="tx1"/>
        </a:solidFill>
        <a:effectLst/>
      </p:bgPr>
    </p:bg>
    <p:spTree>
      <p:nvGrpSpPr>
        <p:cNvPr id="1" name=""/>
        <p:cNvGrpSpPr/>
        <p:nvPr/>
      </p:nvGrpSpPr>
      <p:grpSpPr>
        <a:xfrm>
          <a:off x="0" y="0"/>
          <a:ext cx="0" cy="0"/>
          <a:chOff x="0" y="0"/>
          <a:chExt cx="0" cy="0"/>
        </a:xfrm>
      </p:grpSpPr>
      <p:sp>
        <p:nvSpPr>
          <p:cNvPr id="32" name="Text Placeholder 36">
            <a:extLst>
              <a:ext uri="{FF2B5EF4-FFF2-40B4-BE49-F238E27FC236}">
                <a16:creationId xmlns:a16="http://schemas.microsoft.com/office/drawing/2014/main" id="{24C39F53-3DDC-FC4C-A9B4-7B697E8113FE}"/>
              </a:ext>
            </a:extLst>
          </p:cNvPr>
          <p:cNvSpPr>
            <a:spLocks noGrp="1"/>
          </p:cNvSpPr>
          <p:nvPr>
            <p:ph type="body" sz="quarter" idx="25" hasCustomPrompt="1"/>
          </p:nvPr>
        </p:nvSpPr>
        <p:spPr>
          <a:xfrm>
            <a:off x="8247998" y="1272345"/>
            <a:ext cx="3345513" cy="2369000"/>
          </a:xfrm>
          <a:solidFill>
            <a:srgbClr val="E1D2E4">
              <a:alpha val="40000"/>
            </a:srgbClr>
          </a:solidFill>
        </p:spPr>
        <p:txBody>
          <a:bodyPr anchor="ctr">
            <a:normAutofit/>
          </a:bodyPr>
          <a:lstStyle>
            <a:lvl1pPr marL="0" indent="0">
              <a:spcBef>
                <a:spcPts val="0"/>
              </a:spcBef>
              <a:buNone/>
              <a:defRPr sz="2200">
                <a:solidFill>
                  <a:schemeClr val="accent4"/>
                </a:solidFill>
              </a:defRPr>
            </a:lvl1pPr>
          </a:lstStyle>
          <a:p>
            <a:pPr lvl="0"/>
            <a:r>
              <a:rPr lang="vi-VN" dirty="0"/>
              <a:t> </a:t>
            </a:r>
            <a:endParaRPr lang="en-US" dirty="0"/>
          </a:p>
        </p:txBody>
      </p:sp>
      <p:sp>
        <p:nvSpPr>
          <p:cNvPr id="38" name="Text Placeholder 36"/>
          <p:cNvSpPr>
            <a:spLocks noGrp="1"/>
          </p:cNvSpPr>
          <p:nvPr>
            <p:ph type="body" sz="quarter" idx="11" hasCustomPrompt="1"/>
          </p:nvPr>
        </p:nvSpPr>
        <p:spPr>
          <a:xfrm>
            <a:off x="833437" y="1272345"/>
            <a:ext cx="3345513" cy="2369001"/>
          </a:xfrm>
          <a:solidFill>
            <a:srgbClr val="E1D2E4">
              <a:alpha val="40000"/>
            </a:srgbClr>
          </a:solidFill>
        </p:spPr>
        <p:txBody>
          <a:bodyPr anchor="ctr">
            <a:normAutofit/>
          </a:bodyPr>
          <a:lstStyle>
            <a:lvl1pPr marL="0" indent="0">
              <a:spcBef>
                <a:spcPts val="0"/>
              </a:spcBef>
              <a:buNone/>
              <a:defRPr sz="2200">
                <a:solidFill>
                  <a:schemeClr val="accent4"/>
                </a:solidFill>
              </a:defRPr>
            </a:lvl1pPr>
          </a:lstStyle>
          <a:p>
            <a:pPr lvl="0"/>
            <a:r>
              <a:rPr lang="en-US" dirty="0"/>
              <a:t> </a:t>
            </a:r>
          </a:p>
        </p:txBody>
      </p:sp>
      <p:sp>
        <p:nvSpPr>
          <p:cNvPr id="39" name="Text Placeholder 36"/>
          <p:cNvSpPr>
            <a:spLocks noGrp="1"/>
          </p:cNvSpPr>
          <p:nvPr>
            <p:ph type="body" sz="quarter" idx="12" hasCustomPrompt="1"/>
          </p:nvPr>
        </p:nvSpPr>
        <p:spPr>
          <a:xfrm>
            <a:off x="4540717" y="1272346"/>
            <a:ext cx="3345513" cy="2369000"/>
          </a:xfrm>
          <a:solidFill>
            <a:srgbClr val="E1D2E4">
              <a:alpha val="40000"/>
            </a:srgbClr>
          </a:solidFill>
        </p:spPr>
        <p:txBody>
          <a:bodyPr anchor="ctr">
            <a:normAutofit/>
          </a:bodyPr>
          <a:lstStyle>
            <a:lvl1pPr marL="0" indent="0">
              <a:spcBef>
                <a:spcPts val="0"/>
              </a:spcBef>
              <a:buNone/>
              <a:defRPr sz="2200">
                <a:solidFill>
                  <a:schemeClr val="accent4"/>
                </a:solidFill>
              </a:defRPr>
            </a:lvl1pPr>
          </a:lstStyle>
          <a:p>
            <a:pPr lvl="0"/>
            <a:r>
              <a:rPr lang="vi-VN" dirty="0"/>
              <a:t> </a:t>
            </a:r>
            <a:endParaRPr lang="en-US" dirty="0"/>
          </a:p>
        </p:txBody>
      </p:sp>
      <p:sp>
        <p:nvSpPr>
          <p:cNvPr id="49" name="Text Placeholder 46"/>
          <p:cNvSpPr>
            <a:spLocks noGrp="1"/>
          </p:cNvSpPr>
          <p:nvPr>
            <p:ph type="body" sz="quarter" idx="17" hasCustomPrompt="1"/>
          </p:nvPr>
        </p:nvSpPr>
        <p:spPr>
          <a:xfrm>
            <a:off x="1034128" y="1376001"/>
            <a:ext cx="2961403" cy="601357"/>
          </a:xfrm>
        </p:spPr>
        <p:txBody>
          <a:bodyPr anchor="ctr">
            <a:normAutofit/>
          </a:bodyPr>
          <a:lstStyle>
            <a:lvl1pPr marL="0" indent="0">
              <a:buNone/>
              <a:defRPr sz="1800" b="1">
                <a:solidFill>
                  <a:schemeClr val="bg1"/>
                </a:solidFill>
              </a:defRPr>
            </a:lvl1pPr>
          </a:lstStyle>
          <a:p>
            <a:pPr lvl="0"/>
            <a:r>
              <a:rPr lang="en-US" dirty="0"/>
              <a:t>Sub-Heading Here</a:t>
            </a:r>
          </a:p>
        </p:txBody>
      </p:sp>
      <p:sp>
        <p:nvSpPr>
          <p:cNvPr id="21" name="Text Placeholder 2">
            <a:extLst>
              <a:ext uri="{FF2B5EF4-FFF2-40B4-BE49-F238E27FC236}">
                <a16:creationId xmlns:a16="http://schemas.microsoft.com/office/drawing/2014/main" id="{2D657AA7-9D1D-DF42-8A30-F2C7E74A1AD5}"/>
              </a:ext>
            </a:extLst>
          </p:cNvPr>
          <p:cNvSpPr>
            <a:spLocks noGrp="1"/>
          </p:cNvSpPr>
          <p:nvPr>
            <p:ph type="body" sz="quarter" idx="35"/>
          </p:nvPr>
        </p:nvSpPr>
        <p:spPr>
          <a:xfrm>
            <a:off x="1034128" y="2071074"/>
            <a:ext cx="2970677" cy="1237610"/>
          </a:xfrm>
        </p:spPr>
        <p:txBody>
          <a:bodyPr>
            <a:normAutofit/>
          </a:bodyPr>
          <a:lstStyle>
            <a:lvl1pPr>
              <a:buClr>
                <a:schemeClr val="accent1"/>
              </a:buClr>
              <a:defRPr sz="1400">
                <a:solidFill>
                  <a:schemeClr val="bg1"/>
                </a:solidFill>
              </a:defRPr>
            </a:lvl1pPr>
            <a:lvl2pPr>
              <a:buClr>
                <a:schemeClr val="bg1"/>
              </a:buClr>
              <a:defRPr sz="1200">
                <a:solidFill>
                  <a:schemeClr val="bg1"/>
                </a:solidFill>
              </a:defRPr>
            </a:lvl2pPr>
            <a:lvl3pPr>
              <a:buClr>
                <a:schemeClr val="bg1"/>
              </a:buClr>
              <a:defRPr sz="1100">
                <a:solidFill>
                  <a:schemeClr val="bg1"/>
                </a:solidFill>
              </a:defRPr>
            </a:lvl3pPr>
            <a:lvl4pPr>
              <a:buClr>
                <a:schemeClr val="bg1"/>
              </a:buClr>
              <a:defRPr sz="1200">
                <a:solidFill>
                  <a:schemeClr val="bg1"/>
                </a:solidFill>
              </a:defRPr>
            </a:lvl4pPr>
            <a:lvl5pPr>
              <a:buClr>
                <a:schemeClr val="bg1"/>
              </a:buClr>
              <a:defRPr sz="1200">
                <a:solidFill>
                  <a:schemeClr val="bg1"/>
                </a:solidFill>
              </a:defRPr>
            </a:lvl5pPr>
          </a:lstStyle>
          <a:p>
            <a:pPr lvl="0"/>
            <a:r>
              <a:rPr lang="en-US"/>
              <a:t>Click to edit Master text styles</a:t>
            </a:r>
          </a:p>
          <a:p>
            <a:pPr lvl="1"/>
            <a:r>
              <a:rPr lang="en-US"/>
              <a:t>Second level</a:t>
            </a:r>
          </a:p>
        </p:txBody>
      </p:sp>
      <p:sp>
        <p:nvSpPr>
          <p:cNvPr id="25" name="Text Placeholder 36">
            <a:extLst>
              <a:ext uri="{FF2B5EF4-FFF2-40B4-BE49-F238E27FC236}">
                <a16:creationId xmlns:a16="http://schemas.microsoft.com/office/drawing/2014/main" id="{B978492D-3924-3044-AB2D-480EE03AC5D4}"/>
              </a:ext>
            </a:extLst>
          </p:cNvPr>
          <p:cNvSpPr>
            <a:spLocks noGrp="1"/>
          </p:cNvSpPr>
          <p:nvPr>
            <p:ph type="body" sz="quarter" idx="39" hasCustomPrompt="1"/>
          </p:nvPr>
        </p:nvSpPr>
        <p:spPr>
          <a:xfrm>
            <a:off x="8247998" y="3959610"/>
            <a:ext cx="3345513" cy="2369000"/>
          </a:xfrm>
          <a:solidFill>
            <a:srgbClr val="E1D2E4">
              <a:alpha val="40000"/>
            </a:srgbClr>
          </a:solidFill>
        </p:spPr>
        <p:txBody>
          <a:bodyPr anchor="ctr">
            <a:normAutofit/>
          </a:bodyPr>
          <a:lstStyle>
            <a:lvl1pPr marL="0" indent="0">
              <a:spcBef>
                <a:spcPts val="0"/>
              </a:spcBef>
              <a:buNone/>
              <a:defRPr sz="2200">
                <a:solidFill>
                  <a:schemeClr val="accent4"/>
                </a:solidFill>
              </a:defRPr>
            </a:lvl1pPr>
          </a:lstStyle>
          <a:p>
            <a:pPr lvl="0"/>
            <a:r>
              <a:rPr lang="vi-VN" dirty="0"/>
              <a:t> </a:t>
            </a:r>
            <a:endParaRPr lang="en-US" dirty="0"/>
          </a:p>
        </p:txBody>
      </p:sp>
      <p:sp>
        <p:nvSpPr>
          <p:cNvPr id="26" name="Text Placeholder 36">
            <a:extLst>
              <a:ext uri="{FF2B5EF4-FFF2-40B4-BE49-F238E27FC236}">
                <a16:creationId xmlns:a16="http://schemas.microsoft.com/office/drawing/2014/main" id="{9E133F7F-4A15-F047-BFAB-D68E211FF107}"/>
              </a:ext>
            </a:extLst>
          </p:cNvPr>
          <p:cNvSpPr>
            <a:spLocks noGrp="1"/>
          </p:cNvSpPr>
          <p:nvPr>
            <p:ph type="body" sz="quarter" idx="40" hasCustomPrompt="1"/>
          </p:nvPr>
        </p:nvSpPr>
        <p:spPr>
          <a:xfrm>
            <a:off x="4540717" y="3959611"/>
            <a:ext cx="3345513" cy="2369000"/>
          </a:xfrm>
          <a:solidFill>
            <a:srgbClr val="E1D2E4">
              <a:alpha val="40000"/>
            </a:srgbClr>
          </a:solidFill>
        </p:spPr>
        <p:txBody>
          <a:bodyPr anchor="ctr">
            <a:normAutofit/>
          </a:bodyPr>
          <a:lstStyle>
            <a:lvl1pPr marL="0" indent="0">
              <a:spcBef>
                <a:spcPts val="0"/>
              </a:spcBef>
              <a:buNone/>
              <a:defRPr sz="2200">
                <a:solidFill>
                  <a:schemeClr val="accent4"/>
                </a:solidFill>
              </a:defRPr>
            </a:lvl1pPr>
          </a:lstStyle>
          <a:p>
            <a:pPr lvl="0"/>
            <a:r>
              <a:rPr lang="vi-VN" dirty="0"/>
              <a:t> </a:t>
            </a:r>
            <a:endParaRPr lang="en-US" dirty="0"/>
          </a:p>
        </p:txBody>
      </p:sp>
      <p:sp>
        <p:nvSpPr>
          <p:cNvPr id="31" name="Text Placeholder 36">
            <a:extLst>
              <a:ext uri="{FF2B5EF4-FFF2-40B4-BE49-F238E27FC236}">
                <a16:creationId xmlns:a16="http://schemas.microsoft.com/office/drawing/2014/main" id="{DA74CB81-4C04-EB40-BE0D-7E4F2FB3D320}"/>
              </a:ext>
            </a:extLst>
          </p:cNvPr>
          <p:cNvSpPr>
            <a:spLocks noGrp="1"/>
          </p:cNvSpPr>
          <p:nvPr>
            <p:ph type="body" sz="quarter" idx="45" hasCustomPrompt="1"/>
          </p:nvPr>
        </p:nvSpPr>
        <p:spPr>
          <a:xfrm>
            <a:off x="833437" y="3969549"/>
            <a:ext cx="3345513" cy="2369001"/>
          </a:xfrm>
          <a:solidFill>
            <a:srgbClr val="E1D2E4">
              <a:alpha val="40000"/>
            </a:srgbClr>
          </a:solidFill>
        </p:spPr>
        <p:txBody>
          <a:bodyPr anchor="ctr">
            <a:normAutofit/>
          </a:bodyPr>
          <a:lstStyle>
            <a:lvl1pPr marL="0" indent="0">
              <a:spcBef>
                <a:spcPts val="0"/>
              </a:spcBef>
              <a:buNone/>
              <a:defRPr sz="2200">
                <a:solidFill>
                  <a:schemeClr val="accent4"/>
                </a:solidFill>
              </a:defRPr>
            </a:lvl1pPr>
          </a:lstStyle>
          <a:p>
            <a:pPr lvl="0"/>
            <a:r>
              <a:rPr lang="en-US" dirty="0"/>
              <a:t> </a:t>
            </a:r>
          </a:p>
        </p:txBody>
      </p:sp>
      <p:sp>
        <p:nvSpPr>
          <p:cNvPr id="35" name="Title 1">
            <a:extLst>
              <a:ext uri="{FF2B5EF4-FFF2-40B4-BE49-F238E27FC236}">
                <a16:creationId xmlns:a16="http://schemas.microsoft.com/office/drawing/2014/main" id="{6BD285D1-7686-41BC-9222-77E4B43A3AAD}"/>
              </a:ext>
            </a:extLst>
          </p:cNvPr>
          <p:cNvSpPr>
            <a:spLocks noGrp="1"/>
          </p:cNvSpPr>
          <p:nvPr>
            <p:ph type="title" hasCustomPrompt="1"/>
          </p:nvPr>
        </p:nvSpPr>
        <p:spPr>
          <a:xfrm>
            <a:off x="838200" y="405446"/>
            <a:ext cx="10515600" cy="538696"/>
          </a:xfrm>
        </p:spPr>
        <p:txBody>
          <a:bodyPr anchor="t">
            <a:noAutofit/>
          </a:bodyPr>
          <a:lstStyle>
            <a:lvl1pPr algn="l">
              <a:defRPr sz="3200">
                <a:solidFill>
                  <a:schemeClr val="accent1"/>
                </a:solidFill>
              </a:defRPr>
            </a:lvl1pPr>
          </a:lstStyle>
          <a:p>
            <a:r>
              <a:rPr lang="vi-VN" dirty="0"/>
              <a:t>Main heading</a:t>
            </a:r>
            <a:endParaRPr lang="en-US" dirty="0"/>
          </a:p>
        </p:txBody>
      </p:sp>
      <p:sp>
        <p:nvSpPr>
          <p:cNvPr id="37" name="Text Placeholder 46">
            <a:extLst>
              <a:ext uri="{FF2B5EF4-FFF2-40B4-BE49-F238E27FC236}">
                <a16:creationId xmlns:a16="http://schemas.microsoft.com/office/drawing/2014/main" id="{B17385F3-4D65-4CDA-A364-6287583F36E6}"/>
              </a:ext>
            </a:extLst>
          </p:cNvPr>
          <p:cNvSpPr>
            <a:spLocks noGrp="1"/>
          </p:cNvSpPr>
          <p:nvPr>
            <p:ph type="body" sz="quarter" idx="46" hasCustomPrompt="1"/>
          </p:nvPr>
        </p:nvSpPr>
        <p:spPr>
          <a:xfrm>
            <a:off x="4728135" y="1376001"/>
            <a:ext cx="2961403" cy="601357"/>
          </a:xfrm>
        </p:spPr>
        <p:txBody>
          <a:bodyPr anchor="ctr">
            <a:normAutofit/>
          </a:bodyPr>
          <a:lstStyle>
            <a:lvl1pPr marL="0" indent="0">
              <a:buNone/>
              <a:defRPr sz="1800" b="1">
                <a:solidFill>
                  <a:schemeClr val="bg1"/>
                </a:solidFill>
              </a:defRPr>
            </a:lvl1pPr>
          </a:lstStyle>
          <a:p>
            <a:pPr lvl="0"/>
            <a:r>
              <a:rPr lang="en-US" dirty="0"/>
              <a:t>Sub-Heading Here</a:t>
            </a:r>
          </a:p>
        </p:txBody>
      </p:sp>
      <p:sp>
        <p:nvSpPr>
          <p:cNvPr id="40" name="Text Placeholder 2">
            <a:extLst>
              <a:ext uri="{FF2B5EF4-FFF2-40B4-BE49-F238E27FC236}">
                <a16:creationId xmlns:a16="http://schemas.microsoft.com/office/drawing/2014/main" id="{F9989727-EE6B-46A9-A53F-D644D5488911}"/>
              </a:ext>
            </a:extLst>
          </p:cNvPr>
          <p:cNvSpPr>
            <a:spLocks noGrp="1"/>
          </p:cNvSpPr>
          <p:nvPr>
            <p:ph type="body" sz="quarter" idx="47"/>
          </p:nvPr>
        </p:nvSpPr>
        <p:spPr>
          <a:xfrm>
            <a:off x="4728135" y="2071074"/>
            <a:ext cx="2970677" cy="1237610"/>
          </a:xfrm>
        </p:spPr>
        <p:txBody>
          <a:bodyPr>
            <a:normAutofit/>
          </a:bodyPr>
          <a:lstStyle>
            <a:lvl1pPr>
              <a:buClr>
                <a:schemeClr val="accent1"/>
              </a:buClr>
              <a:defRPr sz="1400">
                <a:solidFill>
                  <a:schemeClr val="bg1"/>
                </a:solidFill>
              </a:defRPr>
            </a:lvl1pPr>
            <a:lvl2pPr>
              <a:buClr>
                <a:schemeClr val="bg1"/>
              </a:buClr>
              <a:defRPr sz="1200">
                <a:solidFill>
                  <a:schemeClr val="bg1"/>
                </a:solidFill>
              </a:defRPr>
            </a:lvl2pPr>
            <a:lvl3pPr>
              <a:buClr>
                <a:schemeClr val="bg1"/>
              </a:buClr>
              <a:defRPr sz="1100">
                <a:solidFill>
                  <a:schemeClr val="bg1"/>
                </a:solidFill>
              </a:defRPr>
            </a:lvl3pPr>
            <a:lvl4pPr>
              <a:buClr>
                <a:schemeClr val="bg1"/>
              </a:buClr>
              <a:defRPr sz="1200">
                <a:solidFill>
                  <a:schemeClr val="bg1"/>
                </a:solidFill>
              </a:defRPr>
            </a:lvl4pPr>
            <a:lvl5pPr>
              <a:buClr>
                <a:schemeClr val="bg1"/>
              </a:buClr>
              <a:defRPr sz="1200">
                <a:solidFill>
                  <a:schemeClr val="bg1"/>
                </a:solidFill>
              </a:defRPr>
            </a:lvl5pPr>
          </a:lstStyle>
          <a:p>
            <a:pPr lvl="0"/>
            <a:r>
              <a:rPr lang="en-US"/>
              <a:t>Click to edit Master text styles</a:t>
            </a:r>
          </a:p>
          <a:p>
            <a:pPr lvl="1"/>
            <a:r>
              <a:rPr lang="en-US"/>
              <a:t>Second level</a:t>
            </a:r>
          </a:p>
        </p:txBody>
      </p:sp>
      <p:sp>
        <p:nvSpPr>
          <p:cNvPr id="41" name="Text Placeholder 46">
            <a:extLst>
              <a:ext uri="{FF2B5EF4-FFF2-40B4-BE49-F238E27FC236}">
                <a16:creationId xmlns:a16="http://schemas.microsoft.com/office/drawing/2014/main" id="{AFB47463-9066-47BD-BDBE-772BCB8BB5B2}"/>
              </a:ext>
            </a:extLst>
          </p:cNvPr>
          <p:cNvSpPr>
            <a:spLocks noGrp="1"/>
          </p:cNvSpPr>
          <p:nvPr>
            <p:ph type="body" sz="quarter" idx="48" hasCustomPrompt="1"/>
          </p:nvPr>
        </p:nvSpPr>
        <p:spPr>
          <a:xfrm>
            <a:off x="8469954" y="1376001"/>
            <a:ext cx="2961403" cy="601357"/>
          </a:xfrm>
        </p:spPr>
        <p:txBody>
          <a:bodyPr anchor="ctr">
            <a:normAutofit/>
          </a:bodyPr>
          <a:lstStyle>
            <a:lvl1pPr marL="0" indent="0">
              <a:buNone/>
              <a:defRPr sz="1800" b="1">
                <a:solidFill>
                  <a:schemeClr val="bg1"/>
                </a:solidFill>
              </a:defRPr>
            </a:lvl1pPr>
          </a:lstStyle>
          <a:p>
            <a:pPr lvl="0"/>
            <a:r>
              <a:rPr lang="en-US" dirty="0"/>
              <a:t>Sub-Heading Here</a:t>
            </a:r>
          </a:p>
        </p:txBody>
      </p:sp>
      <p:sp>
        <p:nvSpPr>
          <p:cNvPr id="42" name="Text Placeholder 2">
            <a:extLst>
              <a:ext uri="{FF2B5EF4-FFF2-40B4-BE49-F238E27FC236}">
                <a16:creationId xmlns:a16="http://schemas.microsoft.com/office/drawing/2014/main" id="{030A84D6-527E-41B8-96C4-2DB753FB164B}"/>
              </a:ext>
            </a:extLst>
          </p:cNvPr>
          <p:cNvSpPr>
            <a:spLocks noGrp="1"/>
          </p:cNvSpPr>
          <p:nvPr>
            <p:ph type="body" sz="quarter" idx="49"/>
          </p:nvPr>
        </p:nvSpPr>
        <p:spPr>
          <a:xfrm>
            <a:off x="8469954" y="2071074"/>
            <a:ext cx="2970677" cy="1237610"/>
          </a:xfrm>
        </p:spPr>
        <p:txBody>
          <a:bodyPr>
            <a:normAutofit/>
          </a:bodyPr>
          <a:lstStyle>
            <a:lvl1pPr>
              <a:buClr>
                <a:schemeClr val="accent1"/>
              </a:buClr>
              <a:defRPr sz="1400">
                <a:solidFill>
                  <a:schemeClr val="bg1"/>
                </a:solidFill>
              </a:defRPr>
            </a:lvl1pPr>
            <a:lvl2pPr>
              <a:buClr>
                <a:schemeClr val="bg1"/>
              </a:buClr>
              <a:defRPr sz="1200">
                <a:solidFill>
                  <a:schemeClr val="bg1"/>
                </a:solidFill>
              </a:defRPr>
            </a:lvl2pPr>
            <a:lvl3pPr>
              <a:buClr>
                <a:schemeClr val="bg1"/>
              </a:buClr>
              <a:defRPr sz="1100">
                <a:solidFill>
                  <a:schemeClr val="bg1"/>
                </a:solidFill>
              </a:defRPr>
            </a:lvl3pPr>
            <a:lvl4pPr>
              <a:buClr>
                <a:schemeClr val="bg1"/>
              </a:buClr>
              <a:defRPr sz="1200">
                <a:solidFill>
                  <a:schemeClr val="bg1"/>
                </a:solidFill>
              </a:defRPr>
            </a:lvl4pPr>
            <a:lvl5pPr>
              <a:buClr>
                <a:schemeClr val="bg1"/>
              </a:buClr>
              <a:defRPr sz="1200">
                <a:solidFill>
                  <a:schemeClr val="bg1"/>
                </a:solidFill>
              </a:defRPr>
            </a:lvl5pPr>
          </a:lstStyle>
          <a:p>
            <a:pPr lvl="0"/>
            <a:r>
              <a:rPr lang="en-US"/>
              <a:t>Click to edit Master text styles</a:t>
            </a:r>
          </a:p>
          <a:p>
            <a:pPr lvl="1"/>
            <a:r>
              <a:rPr lang="en-US"/>
              <a:t>Second level</a:t>
            </a:r>
          </a:p>
        </p:txBody>
      </p:sp>
      <p:sp>
        <p:nvSpPr>
          <p:cNvPr id="43" name="Rectangle 42">
            <a:extLst>
              <a:ext uri="{FF2B5EF4-FFF2-40B4-BE49-F238E27FC236}">
                <a16:creationId xmlns:a16="http://schemas.microsoft.com/office/drawing/2014/main" id="{C8F67565-0EFD-454B-BE49-B0842BC414EE}"/>
              </a:ext>
            </a:extLst>
          </p:cNvPr>
          <p:cNvSpPr/>
          <p:nvPr userDrawn="1"/>
        </p:nvSpPr>
        <p:spPr>
          <a:xfrm>
            <a:off x="0" y="6719091"/>
            <a:ext cx="12192000" cy="152976"/>
          </a:xfrm>
          <a:prstGeom prst="rect">
            <a:avLst/>
          </a:prstGeom>
          <a:gradFill>
            <a:gsLst>
              <a:gs pos="70000">
                <a:schemeClr val="accent1"/>
              </a:gs>
              <a:gs pos="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 Placeholder 46">
            <a:extLst>
              <a:ext uri="{FF2B5EF4-FFF2-40B4-BE49-F238E27FC236}">
                <a16:creationId xmlns:a16="http://schemas.microsoft.com/office/drawing/2014/main" id="{CFED18CC-72B9-4A99-8790-79D20AF8842F}"/>
              </a:ext>
            </a:extLst>
          </p:cNvPr>
          <p:cNvSpPr>
            <a:spLocks noGrp="1"/>
          </p:cNvSpPr>
          <p:nvPr>
            <p:ph type="body" sz="quarter" idx="50" hasCustomPrompt="1"/>
          </p:nvPr>
        </p:nvSpPr>
        <p:spPr>
          <a:xfrm>
            <a:off x="1034128" y="4091985"/>
            <a:ext cx="2961403" cy="601357"/>
          </a:xfrm>
        </p:spPr>
        <p:txBody>
          <a:bodyPr anchor="ctr">
            <a:normAutofit/>
          </a:bodyPr>
          <a:lstStyle>
            <a:lvl1pPr marL="0" indent="0">
              <a:buNone/>
              <a:defRPr sz="1800" b="1">
                <a:solidFill>
                  <a:schemeClr val="bg1"/>
                </a:solidFill>
              </a:defRPr>
            </a:lvl1pPr>
          </a:lstStyle>
          <a:p>
            <a:pPr lvl="0"/>
            <a:r>
              <a:rPr lang="en-US" dirty="0"/>
              <a:t>Sub-Heading Here</a:t>
            </a:r>
          </a:p>
        </p:txBody>
      </p:sp>
      <p:sp>
        <p:nvSpPr>
          <p:cNvPr id="45" name="Text Placeholder 2">
            <a:extLst>
              <a:ext uri="{FF2B5EF4-FFF2-40B4-BE49-F238E27FC236}">
                <a16:creationId xmlns:a16="http://schemas.microsoft.com/office/drawing/2014/main" id="{D09078A4-451C-4B5C-BB9A-CAB10ED9409C}"/>
              </a:ext>
            </a:extLst>
          </p:cNvPr>
          <p:cNvSpPr>
            <a:spLocks noGrp="1"/>
          </p:cNvSpPr>
          <p:nvPr>
            <p:ph type="body" sz="quarter" idx="51"/>
          </p:nvPr>
        </p:nvSpPr>
        <p:spPr>
          <a:xfrm>
            <a:off x="1034128" y="4787058"/>
            <a:ext cx="2970677" cy="1237610"/>
          </a:xfrm>
        </p:spPr>
        <p:txBody>
          <a:bodyPr>
            <a:normAutofit/>
          </a:bodyPr>
          <a:lstStyle>
            <a:lvl1pPr>
              <a:buClr>
                <a:schemeClr val="accent1"/>
              </a:buClr>
              <a:defRPr sz="1400">
                <a:solidFill>
                  <a:schemeClr val="bg1"/>
                </a:solidFill>
              </a:defRPr>
            </a:lvl1pPr>
            <a:lvl2pPr>
              <a:buClr>
                <a:schemeClr val="bg1"/>
              </a:buClr>
              <a:defRPr sz="1200">
                <a:solidFill>
                  <a:schemeClr val="bg1"/>
                </a:solidFill>
              </a:defRPr>
            </a:lvl2pPr>
            <a:lvl3pPr>
              <a:buClr>
                <a:schemeClr val="bg1"/>
              </a:buClr>
              <a:defRPr sz="1100">
                <a:solidFill>
                  <a:schemeClr val="bg1"/>
                </a:solidFill>
              </a:defRPr>
            </a:lvl3pPr>
            <a:lvl4pPr>
              <a:buClr>
                <a:schemeClr val="bg1"/>
              </a:buClr>
              <a:defRPr sz="1200">
                <a:solidFill>
                  <a:schemeClr val="bg1"/>
                </a:solidFill>
              </a:defRPr>
            </a:lvl4pPr>
            <a:lvl5pPr>
              <a:buClr>
                <a:schemeClr val="bg1"/>
              </a:buClr>
              <a:defRPr sz="1200">
                <a:solidFill>
                  <a:schemeClr val="bg1"/>
                </a:solidFill>
              </a:defRPr>
            </a:lvl5pPr>
          </a:lstStyle>
          <a:p>
            <a:pPr lvl="0"/>
            <a:r>
              <a:rPr lang="en-US"/>
              <a:t>Click to edit Master text styles</a:t>
            </a:r>
          </a:p>
          <a:p>
            <a:pPr lvl="1"/>
            <a:r>
              <a:rPr lang="en-US"/>
              <a:t>Second level</a:t>
            </a:r>
          </a:p>
        </p:txBody>
      </p:sp>
      <p:sp>
        <p:nvSpPr>
          <p:cNvPr id="46" name="Text Placeholder 46">
            <a:extLst>
              <a:ext uri="{FF2B5EF4-FFF2-40B4-BE49-F238E27FC236}">
                <a16:creationId xmlns:a16="http://schemas.microsoft.com/office/drawing/2014/main" id="{A004FD1B-2DBE-437D-BC16-4E08C4D0978C}"/>
              </a:ext>
            </a:extLst>
          </p:cNvPr>
          <p:cNvSpPr>
            <a:spLocks noGrp="1"/>
          </p:cNvSpPr>
          <p:nvPr>
            <p:ph type="body" sz="quarter" idx="52" hasCustomPrompt="1"/>
          </p:nvPr>
        </p:nvSpPr>
        <p:spPr>
          <a:xfrm>
            <a:off x="4728135" y="4091985"/>
            <a:ext cx="2961403" cy="601357"/>
          </a:xfrm>
        </p:spPr>
        <p:txBody>
          <a:bodyPr anchor="ctr">
            <a:normAutofit/>
          </a:bodyPr>
          <a:lstStyle>
            <a:lvl1pPr marL="0" indent="0">
              <a:buNone/>
              <a:defRPr sz="1800" b="1">
                <a:solidFill>
                  <a:schemeClr val="bg1"/>
                </a:solidFill>
              </a:defRPr>
            </a:lvl1pPr>
          </a:lstStyle>
          <a:p>
            <a:pPr lvl="0"/>
            <a:r>
              <a:rPr lang="en-US" dirty="0"/>
              <a:t>Sub-Heading Here</a:t>
            </a:r>
          </a:p>
        </p:txBody>
      </p:sp>
      <p:sp>
        <p:nvSpPr>
          <p:cNvPr id="48" name="Text Placeholder 2">
            <a:extLst>
              <a:ext uri="{FF2B5EF4-FFF2-40B4-BE49-F238E27FC236}">
                <a16:creationId xmlns:a16="http://schemas.microsoft.com/office/drawing/2014/main" id="{2D2E8949-0519-4BA9-BF17-03E5DBC8B197}"/>
              </a:ext>
            </a:extLst>
          </p:cNvPr>
          <p:cNvSpPr>
            <a:spLocks noGrp="1"/>
          </p:cNvSpPr>
          <p:nvPr>
            <p:ph type="body" sz="quarter" idx="53"/>
          </p:nvPr>
        </p:nvSpPr>
        <p:spPr>
          <a:xfrm>
            <a:off x="4728135" y="4787058"/>
            <a:ext cx="2970677" cy="1237610"/>
          </a:xfrm>
        </p:spPr>
        <p:txBody>
          <a:bodyPr>
            <a:normAutofit/>
          </a:bodyPr>
          <a:lstStyle>
            <a:lvl1pPr>
              <a:buClr>
                <a:schemeClr val="accent1"/>
              </a:buClr>
              <a:defRPr sz="1400">
                <a:solidFill>
                  <a:schemeClr val="bg1"/>
                </a:solidFill>
              </a:defRPr>
            </a:lvl1pPr>
            <a:lvl2pPr>
              <a:buClr>
                <a:schemeClr val="bg1"/>
              </a:buClr>
              <a:defRPr sz="1200">
                <a:solidFill>
                  <a:schemeClr val="bg1"/>
                </a:solidFill>
              </a:defRPr>
            </a:lvl2pPr>
            <a:lvl3pPr>
              <a:buClr>
                <a:schemeClr val="bg1"/>
              </a:buClr>
              <a:defRPr sz="1100">
                <a:solidFill>
                  <a:schemeClr val="bg1"/>
                </a:solidFill>
              </a:defRPr>
            </a:lvl3pPr>
            <a:lvl4pPr>
              <a:buClr>
                <a:schemeClr val="bg1"/>
              </a:buClr>
              <a:defRPr sz="1200">
                <a:solidFill>
                  <a:schemeClr val="bg1"/>
                </a:solidFill>
              </a:defRPr>
            </a:lvl4pPr>
            <a:lvl5pPr>
              <a:buClr>
                <a:schemeClr val="bg1"/>
              </a:buClr>
              <a:defRPr sz="1200">
                <a:solidFill>
                  <a:schemeClr val="bg1"/>
                </a:solidFill>
              </a:defRPr>
            </a:lvl5pPr>
          </a:lstStyle>
          <a:p>
            <a:pPr lvl="0"/>
            <a:r>
              <a:rPr lang="en-US"/>
              <a:t>Click to edit Master text styles</a:t>
            </a:r>
          </a:p>
          <a:p>
            <a:pPr lvl="1"/>
            <a:r>
              <a:rPr lang="en-US"/>
              <a:t>Second level</a:t>
            </a:r>
          </a:p>
        </p:txBody>
      </p:sp>
      <p:sp>
        <p:nvSpPr>
          <p:cNvPr id="50" name="Text Placeholder 46">
            <a:extLst>
              <a:ext uri="{FF2B5EF4-FFF2-40B4-BE49-F238E27FC236}">
                <a16:creationId xmlns:a16="http://schemas.microsoft.com/office/drawing/2014/main" id="{49B4BCB8-3B7E-4660-A5E8-D3EE9BE5E26C}"/>
              </a:ext>
            </a:extLst>
          </p:cNvPr>
          <p:cNvSpPr>
            <a:spLocks noGrp="1"/>
          </p:cNvSpPr>
          <p:nvPr>
            <p:ph type="body" sz="quarter" idx="54" hasCustomPrompt="1"/>
          </p:nvPr>
        </p:nvSpPr>
        <p:spPr>
          <a:xfrm>
            <a:off x="8469954" y="4091985"/>
            <a:ext cx="2961403" cy="601357"/>
          </a:xfrm>
        </p:spPr>
        <p:txBody>
          <a:bodyPr anchor="ctr">
            <a:normAutofit/>
          </a:bodyPr>
          <a:lstStyle>
            <a:lvl1pPr marL="0" indent="0">
              <a:buNone/>
              <a:defRPr sz="1800" b="1">
                <a:solidFill>
                  <a:schemeClr val="bg1"/>
                </a:solidFill>
              </a:defRPr>
            </a:lvl1pPr>
          </a:lstStyle>
          <a:p>
            <a:pPr lvl="0"/>
            <a:r>
              <a:rPr lang="en-US" dirty="0"/>
              <a:t>Sub-Heading Here</a:t>
            </a:r>
          </a:p>
        </p:txBody>
      </p:sp>
      <p:sp>
        <p:nvSpPr>
          <p:cNvPr id="51" name="Text Placeholder 2">
            <a:extLst>
              <a:ext uri="{FF2B5EF4-FFF2-40B4-BE49-F238E27FC236}">
                <a16:creationId xmlns:a16="http://schemas.microsoft.com/office/drawing/2014/main" id="{77711C39-E38B-4972-81E0-54173059086C}"/>
              </a:ext>
            </a:extLst>
          </p:cNvPr>
          <p:cNvSpPr>
            <a:spLocks noGrp="1"/>
          </p:cNvSpPr>
          <p:nvPr>
            <p:ph type="body" sz="quarter" idx="55"/>
          </p:nvPr>
        </p:nvSpPr>
        <p:spPr>
          <a:xfrm>
            <a:off x="8469954" y="4787058"/>
            <a:ext cx="2970677" cy="1237610"/>
          </a:xfrm>
        </p:spPr>
        <p:txBody>
          <a:bodyPr>
            <a:normAutofit/>
          </a:bodyPr>
          <a:lstStyle>
            <a:lvl1pPr>
              <a:buClr>
                <a:schemeClr val="accent1"/>
              </a:buClr>
              <a:defRPr sz="1400">
                <a:solidFill>
                  <a:schemeClr val="bg1"/>
                </a:solidFill>
              </a:defRPr>
            </a:lvl1pPr>
            <a:lvl2pPr>
              <a:buClr>
                <a:schemeClr val="bg1"/>
              </a:buClr>
              <a:defRPr sz="1200">
                <a:solidFill>
                  <a:schemeClr val="bg1"/>
                </a:solidFill>
              </a:defRPr>
            </a:lvl2pPr>
            <a:lvl3pPr>
              <a:buClr>
                <a:schemeClr val="bg1"/>
              </a:buClr>
              <a:defRPr sz="1100">
                <a:solidFill>
                  <a:schemeClr val="bg1"/>
                </a:solidFill>
              </a:defRPr>
            </a:lvl3pPr>
            <a:lvl4pPr>
              <a:buClr>
                <a:schemeClr val="bg1"/>
              </a:buClr>
              <a:defRPr sz="1200">
                <a:solidFill>
                  <a:schemeClr val="bg1"/>
                </a:solidFill>
              </a:defRPr>
            </a:lvl4pPr>
            <a:lvl5pPr>
              <a:buClr>
                <a:schemeClr val="bg1"/>
              </a:buClr>
              <a:defRPr sz="1200">
                <a:solidFill>
                  <a:schemeClr val="bg1"/>
                </a:soli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91543833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Picture with Caption 1/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9788" y="-435"/>
            <a:ext cx="4494212" cy="1320800"/>
          </a:xfrm>
        </p:spPr>
        <p:txBody>
          <a:bodyPr anchor="b"/>
          <a:lstStyle>
            <a:lvl1pPr>
              <a:defRPr sz="3200">
                <a:solidFill>
                  <a:schemeClr val="accent6"/>
                </a:solidFill>
              </a:defRPr>
            </a:lvl1pPr>
          </a:lstStyle>
          <a:p>
            <a:r>
              <a:rPr lang="vi-VN" dirty="0"/>
              <a:t>Click to add title</a:t>
            </a:r>
            <a:endParaRPr lang="en-US" dirty="0"/>
          </a:p>
        </p:txBody>
      </p:sp>
      <p:sp>
        <p:nvSpPr>
          <p:cNvPr id="3" name="Picture Placeholder 2"/>
          <p:cNvSpPr>
            <a:spLocks noGrp="1"/>
          </p:cNvSpPr>
          <p:nvPr>
            <p:ph type="pic" idx="1" hasCustomPrompt="1"/>
          </p:nvPr>
        </p:nvSpPr>
        <p:spPr>
          <a:xfrm>
            <a:off x="6045200" y="97536"/>
            <a:ext cx="6037072" cy="6472230"/>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vi-VN"/>
              <a:t>Place picture here</a:t>
            </a:r>
            <a:endParaRPr lang="en-US" dirty="0"/>
          </a:p>
        </p:txBody>
      </p:sp>
      <p:sp>
        <p:nvSpPr>
          <p:cNvPr id="5" name="Text Placeholder 4">
            <a:extLst>
              <a:ext uri="{FF2B5EF4-FFF2-40B4-BE49-F238E27FC236}">
                <a16:creationId xmlns:a16="http://schemas.microsoft.com/office/drawing/2014/main" id="{657B30F3-A7A4-4446-AFE1-870EA2575FD6}"/>
              </a:ext>
            </a:extLst>
          </p:cNvPr>
          <p:cNvSpPr>
            <a:spLocks noGrp="1"/>
          </p:cNvSpPr>
          <p:nvPr>
            <p:ph type="body" sz="quarter" idx="11"/>
          </p:nvPr>
        </p:nvSpPr>
        <p:spPr>
          <a:xfrm>
            <a:off x="839788" y="1655099"/>
            <a:ext cx="4494212" cy="3986213"/>
          </a:xfrm>
        </p:spPr>
        <p:txBody>
          <a:bodyPr>
            <a:norm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Tree>
    <p:extLst>
      <p:ext uri="{BB962C8B-B14F-4D97-AF65-F5344CB8AC3E}">
        <p14:creationId xmlns:p14="http://schemas.microsoft.com/office/powerpoint/2010/main" val="3489110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esktop screen">
    <p:bg>
      <p:bgPr>
        <a:solidFill>
          <a:schemeClr val="tx1"/>
        </a:solidFill>
        <a:effectLst/>
      </p:bgPr>
    </p:bg>
    <p:spTree>
      <p:nvGrpSpPr>
        <p:cNvPr id="1" name=""/>
        <p:cNvGrpSpPr/>
        <p:nvPr/>
      </p:nvGrpSpPr>
      <p:grpSpPr>
        <a:xfrm>
          <a:off x="0" y="0"/>
          <a:ext cx="0" cy="0"/>
          <a:chOff x="0" y="0"/>
          <a:chExt cx="0" cy="0"/>
        </a:xfrm>
      </p:grpSpPr>
      <p:cxnSp>
        <p:nvCxnSpPr>
          <p:cNvPr id="15" name="Connector: Elbow 6">
            <a:extLst>
              <a:ext uri="{FF2B5EF4-FFF2-40B4-BE49-F238E27FC236}">
                <a16:creationId xmlns:a16="http://schemas.microsoft.com/office/drawing/2014/main" id="{75B7619A-FCCE-FE42-0622-3A7A896DF643}"/>
              </a:ext>
            </a:extLst>
          </p:cNvPr>
          <p:cNvCxnSpPr>
            <a:cxnSpLocks/>
          </p:cNvCxnSpPr>
          <p:nvPr userDrawn="1"/>
        </p:nvCxnSpPr>
        <p:spPr>
          <a:xfrm rot="5400000" flipH="1" flipV="1">
            <a:off x="-419895" y="1360444"/>
            <a:ext cx="9167461" cy="4732906"/>
          </a:xfrm>
          <a:prstGeom prst="bentConnector3">
            <a:avLst>
              <a:gd name="adj1" fmla="val 83585"/>
            </a:avLst>
          </a:prstGeom>
          <a:ln w="57150">
            <a:gradFill>
              <a:gsLst>
                <a:gs pos="0">
                  <a:schemeClr val="accent2"/>
                </a:gs>
                <a:gs pos="100000">
                  <a:schemeClr val="accent1"/>
                </a:gs>
              </a:gsLst>
              <a:lin ang="5400000" scaled="1"/>
            </a:gradFill>
          </a:ln>
        </p:spPr>
        <p:style>
          <a:lnRef idx="1">
            <a:schemeClr val="accent1"/>
          </a:lnRef>
          <a:fillRef idx="0">
            <a:schemeClr val="accent1"/>
          </a:fillRef>
          <a:effectRef idx="0">
            <a:schemeClr val="accent1"/>
          </a:effectRef>
          <a:fontRef idx="minor">
            <a:schemeClr val="tx1"/>
          </a:fontRef>
        </p:style>
      </p:cxnSp>
      <p:pic>
        <p:nvPicPr>
          <p:cNvPr id="7" name="Picture 6" descr="Shape&#10;&#10;Description automatically generated">
            <a:extLst>
              <a:ext uri="{FF2B5EF4-FFF2-40B4-BE49-F238E27FC236}">
                <a16:creationId xmlns:a16="http://schemas.microsoft.com/office/drawing/2014/main" id="{98FD59E2-FDA0-059F-FD98-A16A99C1E412}"/>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45782" y="1331089"/>
            <a:ext cx="6433661" cy="4994086"/>
          </a:xfrm>
          <a:prstGeom prst="rect">
            <a:avLst/>
          </a:prstGeom>
        </p:spPr>
      </p:pic>
      <p:sp>
        <p:nvSpPr>
          <p:cNvPr id="2" name="Title 1"/>
          <p:cNvSpPr>
            <a:spLocks noGrp="1"/>
          </p:cNvSpPr>
          <p:nvPr>
            <p:ph type="title" hasCustomPrompt="1"/>
          </p:nvPr>
        </p:nvSpPr>
        <p:spPr>
          <a:xfrm>
            <a:off x="7028598" y="1143786"/>
            <a:ext cx="4553802" cy="1122369"/>
          </a:xfrm>
        </p:spPr>
        <p:txBody>
          <a:bodyPr anchor="b">
            <a:noAutofit/>
          </a:bodyPr>
          <a:lstStyle>
            <a:lvl1pPr algn="l">
              <a:defRPr sz="3200">
                <a:solidFill>
                  <a:schemeClr val="accent1"/>
                </a:solidFill>
              </a:defRPr>
            </a:lvl1pPr>
          </a:lstStyle>
          <a:p>
            <a:r>
              <a:rPr lang="vi-VN" dirty="0"/>
              <a:t>Main heading</a:t>
            </a:r>
            <a:endParaRPr lang="en-US" dirty="0"/>
          </a:p>
        </p:txBody>
      </p:sp>
      <p:sp>
        <p:nvSpPr>
          <p:cNvPr id="6" name="Text Placeholder 5">
            <a:extLst>
              <a:ext uri="{FF2B5EF4-FFF2-40B4-BE49-F238E27FC236}">
                <a16:creationId xmlns:a16="http://schemas.microsoft.com/office/drawing/2014/main" id="{54F74AEE-2FC4-3D4B-98F4-C618FA345DED}"/>
              </a:ext>
            </a:extLst>
          </p:cNvPr>
          <p:cNvSpPr>
            <a:spLocks noGrp="1"/>
          </p:cNvSpPr>
          <p:nvPr>
            <p:ph type="body" sz="quarter" idx="11"/>
          </p:nvPr>
        </p:nvSpPr>
        <p:spPr>
          <a:xfrm>
            <a:off x="7028598" y="2454935"/>
            <a:ext cx="4553802" cy="3373173"/>
          </a:xfrm>
        </p:spPr>
        <p:txBody>
          <a:bodyPr>
            <a:normAutofit/>
          </a:bodyPr>
          <a:lstStyle>
            <a:lvl1pPr>
              <a:defRPr sz="1800">
                <a:solidFill>
                  <a:schemeClr val="bg2"/>
                </a:solidFill>
              </a:defRPr>
            </a:lvl1pPr>
            <a:lvl2pPr>
              <a:defRPr sz="1600">
                <a:solidFill>
                  <a:schemeClr val="bg2"/>
                </a:solidFill>
              </a:defRPr>
            </a:lvl2pPr>
            <a:lvl3pPr>
              <a:defRPr sz="1400">
                <a:solidFill>
                  <a:schemeClr val="bg2"/>
                </a:solidFill>
              </a:defRPr>
            </a:lvl3pPr>
            <a:lvl4pPr>
              <a:defRPr sz="1200">
                <a:solidFill>
                  <a:schemeClr val="bg2"/>
                </a:solidFill>
              </a:defRPr>
            </a:lvl4pPr>
            <a:lvl5pPr>
              <a:defRPr sz="12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dirty="0"/>
          </a:p>
        </p:txBody>
      </p:sp>
      <p:sp>
        <p:nvSpPr>
          <p:cNvPr id="10" name="Picture Placeholder 9">
            <a:extLst>
              <a:ext uri="{FF2B5EF4-FFF2-40B4-BE49-F238E27FC236}">
                <a16:creationId xmlns:a16="http://schemas.microsoft.com/office/drawing/2014/main" id="{4ACF2910-92AA-465D-B92C-5BBD6401B0DC}"/>
              </a:ext>
            </a:extLst>
          </p:cNvPr>
          <p:cNvSpPr>
            <a:spLocks noGrp="1"/>
          </p:cNvSpPr>
          <p:nvPr>
            <p:ph type="pic" sz="quarter" idx="12"/>
          </p:nvPr>
        </p:nvSpPr>
        <p:spPr>
          <a:xfrm>
            <a:off x="847222" y="1632287"/>
            <a:ext cx="5314572" cy="3002082"/>
          </a:xfrm>
          <a:solidFill>
            <a:schemeClr val="bg1">
              <a:lumMod val="10000"/>
              <a:lumOff val="90000"/>
            </a:schemeClr>
          </a:solidFill>
        </p:spPr>
        <p:txBody>
          <a:bodyPr/>
          <a:lstStyle/>
          <a:p>
            <a:r>
              <a:rPr lang="en-US"/>
              <a:t>Click icon to add picture</a:t>
            </a:r>
            <a:endParaRPr lang="en-US" dirty="0"/>
          </a:p>
        </p:txBody>
      </p:sp>
      <p:sp>
        <p:nvSpPr>
          <p:cNvPr id="18" name="Rectangle 17">
            <a:extLst>
              <a:ext uri="{FF2B5EF4-FFF2-40B4-BE49-F238E27FC236}">
                <a16:creationId xmlns:a16="http://schemas.microsoft.com/office/drawing/2014/main" id="{9DF782A0-C239-4308-B681-8EC1238F3C72}"/>
              </a:ext>
            </a:extLst>
          </p:cNvPr>
          <p:cNvSpPr/>
          <p:nvPr userDrawn="1"/>
        </p:nvSpPr>
        <p:spPr>
          <a:xfrm>
            <a:off x="618443" y="324318"/>
            <a:ext cx="239066" cy="229474"/>
          </a:xfrm>
          <a:prstGeom prst="rect">
            <a:avLst/>
          </a:prstGeom>
          <a:solidFill>
            <a:srgbClr val="9E71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E1D03491-3357-41E9-8EB3-599F77DA0C28}"/>
              </a:ext>
            </a:extLst>
          </p:cNvPr>
          <p:cNvSpPr/>
          <p:nvPr userDrawn="1"/>
        </p:nvSpPr>
        <p:spPr>
          <a:xfrm>
            <a:off x="5717935" y="5845673"/>
            <a:ext cx="352591" cy="352591"/>
          </a:xfrm>
          <a:prstGeom prst="rect">
            <a:avLst/>
          </a:prstGeom>
          <a:solidFill>
            <a:srgbClr val="E47E8D">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34ACBA49-31D5-4E9F-B935-871099BD9C26}"/>
              </a:ext>
            </a:extLst>
          </p:cNvPr>
          <p:cNvSpPr/>
          <p:nvPr userDrawn="1"/>
        </p:nvSpPr>
        <p:spPr>
          <a:xfrm>
            <a:off x="5498862" y="6021425"/>
            <a:ext cx="425311" cy="425311"/>
          </a:xfrm>
          <a:prstGeom prst="rect">
            <a:avLst/>
          </a:prstGeom>
          <a:solidFill>
            <a:srgbClr val="9E71AC">
              <a:alpha val="7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3ACB7635-5DB8-46B9-8978-A02FE9042FD2}"/>
              </a:ext>
            </a:extLst>
          </p:cNvPr>
          <p:cNvSpPr/>
          <p:nvPr userDrawn="1"/>
        </p:nvSpPr>
        <p:spPr>
          <a:xfrm>
            <a:off x="735940" y="192755"/>
            <a:ext cx="239066" cy="229474"/>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417984760"/>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3 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839788" y="0"/>
            <a:ext cx="4494212" cy="1320800"/>
          </a:xfrm>
        </p:spPr>
        <p:txBody>
          <a:bodyPr anchor="b"/>
          <a:lstStyle>
            <a:lvl1pPr>
              <a:defRPr sz="3200">
                <a:solidFill>
                  <a:schemeClr val="accent6"/>
                </a:solidFill>
              </a:defRPr>
            </a:lvl1pPr>
          </a:lstStyle>
          <a:p>
            <a:r>
              <a:rPr lang="vi-VN" dirty="0"/>
              <a:t>Click to add title</a:t>
            </a:r>
            <a:endParaRPr lang="en-US" dirty="0"/>
          </a:p>
        </p:txBody>
      </p:sp>
      <p:sp>
        <p:nvSpPr>
          <p:cNvPr id="7" name="Picture Placeholder 2"/>
          <p:cNvSpPr>
            <a:spLocks noGrp="1"/>
          </p:cNvSpPr>
          <p:nvPr>
            <p:ph type="pic" idx="1" hasCustomPrompt="1"/>
          </p:nvPr>
        </p:nvSpPr>
        <p:spPr>
          <a:xfrm>
            <a:off x="6045200" y="109728"/>
            <a:ext cx="6037072" cy="3154172"/>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vi-VN"/>
              <a:t>Place picture here</a:t>
            </a:r>
            <a:endParaRPr lang="en-US" dirty="0"/>
          </a:p>
        </p:txBody>
      </p:sp>
      <p:sp>
        <p:nvSpPr>
          <p:cNvPr id="10" name="Picture Placeholder 2"/>
          <p:cNvSpPr>
            <a:spLocks noGrp="1"/>
          </p:cNvSpPr>
          <p:nvPr>
            <p:ph type="pic" idx="11" hasCustomPrompt="1"/>
          </p:nvPr>
        </p:nvSpPr>
        <p:spPr>
          <a:xfrm>
            <a:off x="8547100" y="3352800"/>
            <a:ext cx="3535172" cy="3154172"/>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vi-VN" dirty="0"/>
              <a:t>Place picture here</a:t>
            </a:r>
            <a:endParaRPr lang="en-US" dirty="0"/>
          </a:p>
        </p:txBody>
      </p:sp>
      <p:sp>
        <p:nvSpPr>
          <p:cNvPr id="11" name="Picture Placeholder 2"/>
          <p:cNvSpPr>
            <a:spLocks noGrp="1"/>
          </p:cNvSpPr>
          <p:nvPr>
            <p:ph type="pic" idx="12" hasCustomPrompt="1"/>
          </p:nvPr>
        </p:nvSpPr>
        <p:spPr>
          <a:xfrm>
            <a:off x="6045200" y="3352800"/>
            <a:ext cx="2413000" cy="3154172"/>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vi-VN"/>
              <a:t>Place picture here</a:t>
            </a:r>
            <a:endParaRPr lang="en-US" dirty="0"/>
          </a:p>
        </p:txBody>
      </p:sp>
      <p:sp>
        <p:nvSpPr>
          <p:cNvPr id="8" name="Text Placeholder 4">
            <a:extLst>
              <a:ext uri="{FF2B5EF4-FFF2-40B4-BE49-F238E27FC236}">
                <a16:creationId xmlns:a16="http://schemas.microsoft.com/office/drawing/2014/main" id="{2140EB90-FDF2-BF4A-865F-3A7A6FCD867A}"/>
              </a:ext>
            </a:extLst>
          </p:cNvPr>
          <p:cNvSpPr>
            <a:spLocks noGrp="1"/>
          </p:cNvSpPr>
          <p:nvPr>
            <p:ph type="body" sz="quarter" idx="13"/>
          </p:nvPr>
        </p:nvSpPr>
        <p:spPr>
          <a:xfrm>
            <a:off x="839788" y="1655099"/>
            <a:ext cx="4494212" cy="3986213"/>
          </a:xfrm>
        </p:spPr>
        <p:txBody>
          <a:bodyPr>
            <a:norm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Tree>
    <p:extLst>
      <p:ext uri="{BB962C8B-B14F-4D97-AF65-F5344CB8AC3E}">
        <p14:creationId xmlns:p14="http://schemas.microsoft.com/office/powerpoint/2010/main" val="364193057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Mobile screen">
    <p:bg>
      <p:bgPr>
        <a:solidFill>
          <a:schemeClr val="tx1"/>
        </a:solidFill>
        <a:effectLst/>
      </p:bgPr>
    </p:bg>
    <p:spTree>
      <p:nvGrpSpPr>
        <p:cNvPr id="1" name=""/>
        <p:cNvGrpSpPr/>
        <p:nvPr/>
      </p:nvGrpSpPr>
      <p:grpSpPr>
        <a:xfrm>
          <a:off x="0" y="0"/>
          <a:ext cx="0" cy="0"/>
          <a:chOff x="0" y="0"/>
          <a:chExt cx="0" cy="0"/>
        </a:xfrm>
      </p:grpSpPr>
      <p:cxnSp>
        <p:nvCxnSpPr>
          <p:cNvPr id="7" name="Connector: Elbow 6">
            <a:extLst>
              <a:ext uri="{FF2B5EF4-FFF2-40B4-BE49-F238E27FC236}">
                <a16:creationId xmlns:a16="http://schemas.microsoft.com/office/drawing/2014/main" id="{24F7FB3C-D020-4682-A2D7-0F9380E4E652}"/>
              </a:ext>
            </a:extLst>
          </p:cNvPr>
          <p:cNvCxnSpPr>
            <a:cxnSpLocks/>
          </p:cNvCxnSpPr>
          <p:nvPr userDrawn="1"/>
        </p:nvCxnSpPr>
        <p:spPr>
          <a:xfrm rot="5400000" flipH="1" flipV="1">
            <a:off x="-54711" y="510643"/>
            <a:ext cx="6858000" cy="5836712"/>
          </a:xfrm>
          <a:prstGeom prst="bentConnector3">
            <a:avLst>
              <a:gd name="adj1" fmla="val 19892"/>
            </a:avLst>
          </a:prstGeom>
          <a:ln w="57150">
            <a:gradFill>
              <a:gsLst>
                <a:gs pos="0">
                  <a:schemeClr val="accent2"/>
                </a:gs>
                <a:gs pos="100000">
                  <a:schemeClr val="accent1"/>
                </a:gs>
              </a:gsLst>
              <a:lin ang="5400000" scaled="1"/>
            </a:gra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DC27C480-F11C-42A4-9146-6AFC54F390B7}"/>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420574" y="-1"/>
            <a:ext cx="4526860" cy="6858001"/>
          </a:xfrm>
          <a:prstGeom prst="rect">
            <a:avLst/>
          </a:prstGeom>
          <a:effectLst/>
        </p:spPr>
      </p:pic>
      <p:sp>
        <p:nvSpPr>
          <p:cNvPr id="10" name="Picture Placeholder 9">
            <a:extLst>
              <a:ext uri="{FF2B5EF4-FFF2-40B4-BE49-F238E27FC236}">
                <a16:creationId xmlns:a16="http://schemas.microsoft.com/office/drawing/2014/main" id="{4ACF2910-92AA-465D-B92C-5BBD6401B0DC}"/>
              </a:ext>
            </a:extLst>
          </p:cNvPr>
          <p:cNvSpPr>
            <a:spLocks noGrp="1"/>
          </p:cNvSpPr>
          <p:nvPr>
            <p:ph type="pic" sz="quarter" idx="12"/>
          </p:nvPr>
        </p:nvSpPr>
        <p:spPr>
          <a:xfrm>
            <a:off x="1852947" y="1576691"/>
            <a:ext cx="3677581" cy="5281309"/>
          </a:xfrm>
          <a:solidFill>
            <a:schemeClr val="bg1">
              <a:lumMod val="10000"/>
              <a:lumOff val="90000"/>
            </a:schemeClr>
          </a:solidFill>
        </p:spPr>
        <p:txBody>
          <a:bodyPr/>
          <a:lstStyle/>
          <a:p>
            <a:r>
              <a:rPr lang="en-US"/>
              <a:t>Click icon to add picture</a:t>
            </a:r>
          </a:p>
        </p:txBody>
      </p:sp>
      <p:sp>
        <p:nvSpPr>
          <p:cNvPr id="16" name="Rectangle 15">
            <a:extLst>
              <a:ext uri="{FF2B5EF4-FFF2-40B4-BE49-F238E27FC236}">
                <a16:creationId xmlns:a16="http://schemas.microsoft.com/office/drawing/2014/main" id="{2CF949F2-2005-4B10-8FF6-7E8ABEFD4146}"/>
              </a:ext>
            </a:extLst>
          </p:cNvPr>
          <p:cNvSpPr/>
          <p:nvPr userDrawn="1"/>
        </p:nvSpPr>
        <p:spPr>
          <a:xfrm>
            <a:off x="6865745" y="491849"/>
            <a:ext cx="315231" cy="315231"/>
          </a:xfrm>
          <a:prstGeom prst="rect">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34472DDB-8542-4BA1-A526-2AC05F657683}"/>
              </a:ext>
            </a:extLst>
          </p:cNvPr>
          <p:cNvSpPr/>
          <p:nvPr userDrawn="1"/>
        </p:nvSpPr>
        <p:spPr>
          <a:xfrm>
            <a:off x="6705355" y="650550"/>
            <a:ext cx="315231" cy="315231"/>
          </a:xfrm>
          <a:prstGeom prst="rect">
            <a:avLst/>
          </a:prstGeom>
          <a:solidFill>
            <a:srgbClr val="E47E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7A62DB11-5252-44DB-8649-630134CEDC84}"/>
              </a:ext>
            </a:extLst>
          </p:cNvPr>
          <p:cNvSpPr/>
          <p:nvPr userDrawn="1"/>
        </p:nvSpPr>
        <p:spPr>
          <a:xfrm>
            <a:off x="692997" y="3091835"/>
            <a:ext cx="382366" cy="382366"/>
          </a:xfrm>
          <a:prstGeom prst="rect">
            <a:avLst/>
          </a:prstGeom>
          <a:solidFill>
            <a:srgbClr val="E47E8D">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05C1A35F-31CB-43E9-BE62-D8C540AF1EFF}"/>
              </a:ext>
            </a:extLst>
          </p:cNvPr>
          <p:cNvSpPr/>
          <p:nvPr userDrawn="1"/>
        </p:nvSpPr>
        <p:spPr>
          <a:xfrm>
            <a:off x="410699" y="3271068"/>
            <a:ext cx="467330" cy="467330"/>
          </a:xfrm>
          <a:prstGeom prst="rect">
            <a:avLst/>
          </a:prstGeom>
          <a:solidFill>
            <a:srgbClr val="9E71AC">
              <a:alpha val="7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1">
            <a:extLst>
              <a:ext uri="{FF2B5EF4-FFF2-40B4-BE49-F238E27FC236}">
                <a16:creationId xmlns:a16="http://schemas.microsoft.com/office/drawing/2014/main" id="{1DC532B5-84C4-F7BF-6297-D1AADBE18DFB}"/>
              </a:ext>
            </a:extLst>
          </p:cNvPr>
          <p:cNvSpPr>
            <a:spLocks noGrp="1"/>
          </p:cNvSpPr>
          <p:nvPr>
            <p:ph type="title" hasCustomPrompt="1"/>
          </p:nvPr>
        </p:nvSpPr>
        <p:spPr>
          <a:xfrm>
            <a:off x="7028598" y="1143786"/>
            <a:ext cx="4553802" cy="1122369"/>
          </a:xfrm>
        </p:spPr>
        <p:txBody>
          <a:bodyPr anchor="b">
            <a:noAutofit/>
          </a:bodyPr>
          <a:lstStyle>
            <a:lvl1pPr algn="l">
              <a:defRPr sz="3200">
                <a:solidFill>
                  <a:schemeClr val="accent1"/>
                </a:solidFill>
              </a:defRPr>
            </a:lvl1pPr>
          </a:lstStyle>
          <a:p>
            <a:r>
              <a:rPr lang="vi-VN" dirty="0"/>
              <a:t>Main heading</a:t>
            </a:r>
            <a:endParaRPr lang="en-US" dirty="0"/>
          </a:p>
        </p:txBody>
      </p:sp>
      <p:sp>
        <p:nvSpPr>
          <p:cNvPr id="13" name="Text Placeholder 5">
            <a:extLst>
              <a:ext uri="{FF2B5EF4-FFF2-40B4-BE49-F238E27FC236}">
                <a16:creationId xmlns:a16="http://schemas.microsoft.com/office/drawing/2014/main" id="{EAB9CF36-96B5-995F-5AD1-03218953E56B}"/>
              </a:ext>
            </a:extLst>
          </p:cNvPr>
          <p:cNvSpPr>
            <a:spLocks noGrp="1"/>
          </p:cNvSpPr>
          <p:nvPr>
            <p:ph type="body" sz="quarter" idx="11"/>
          </p:nvPr>
        </p:nvSpPr>
        <p:spPr>
          <a:xfrm>
            <a:off x="7028598" y="2454935"/>
            <a:ext cx="4553802" cy="3373173"/>
          </a:xfrm>
        </p:spPr>
        <p:txBody>
          <a:bodyPr>
            <a:normAutofit/>
          </a:bodyPr>
          <a:lstStyle>
            <a:lvl1pPr>
              <a:defRPr sz="1800">
                <a:solidFill>
                  <a:schemeClr val="bg2"/>
                </a:solidFill>
              </a:defRPr>
            </a:lvl1pPr>
            <a:lvl2pPr>
              <a:defRPr sz="1600">
                <a:solidFill>
                  <a:schemeClr val="bg2"/>
                </a:solidFill>
              </a:defRPr>
            </a:lvl2pPr>
            <a:lvl3pPr>
              <a:defRPr sz="1400">
                <a:solidFill>
                  <a:schemeClr val="bg2"/>
                </a:solidFill>
              </a:defRPr>
            </a:lvl3pPr>
            <a:lvl4pPr>
              <a:defRPr sz="1200">
                <a:solidFill>
                  <a:schemeClr val="bg2"/>
                </a:solidFill>
              </a:defRPr>
            </a:lvl4pPr>
            <a:lvl5pPr>
              <a:defRPr sz="12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dirty="0"/>
          </a:p>
        </p:txBody>
      </p:sp>
    </p:spTree>
    <p:extLst>
      <p:ext uri="{BB962C8B-B14F-4D97-AF65-F5344CB8AC3E}">
        <p14:creationId xmlns:p14="http://schemas.microsoft.com/office/powerpoint/2010/main" val="2592156887"/>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4 picture with content">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682625" y="204107"/>
            <a:ext cx="4989512" cy="985838"/>
          </a:xfrm>
        </p:spPr>
        <p:txBody>
          <a:bodyPr anchor="b"/>
          <a:lstStyle>
            <a:lvl1pPr>
              <a:defRPr sz="3200">
                <a:solidFill>
                  <a:schemeClr val="accent6"/>
                </a:solidFill>
              </a:defRPr>
            </a:lvl1pPr>
          </a:lstStyle>
          <a:p>
            <a:r>
              <a:rPr lang="vi-VN" dirty="0"/>
              <a:t>Click to add title</a:t>
            </a:r>
            <a:endParaRPr lang="en-US" dirty="0"/>
          </a:p>
        </p:txBody>
      </p:sp>
      <p:sp>
        <p:nvSpPr>
          <p:cNvPr id="8" name="Picture Placeholder 2"/>
          <p:cNvSpPr>
            <a:spLocks noGrp="1"/>
          </p:cNvSpPr>
          <p:nvPr>
            <p:ph type="pic" idx="1" hasCustomPrompt="1"/>
          </p:nvPr>
        </p:nvSpPr>
        <p:spPr>
          <a:xfrm>
            <a:off x="6045200" y="109727"/>
            <a:ext cx="6037072" cy="3633597"/>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vi-VN"/>
              <a:t>Place picture here</a:t>
            </a:r>
            <a:endParaRPr lang="en-US" dirty="0"/>
          </a:p>
        </p:txBody>
      </p:sp>
      <p:sp>
        <p:nvSpPr>
          <p:cNvPr id="10" name="Picture Placeholder 2"/>
          <p:cNvSpPr>
            <a:spLocks noGrp="1"/>
          </p:cNvSpPr>
          <p:nvPr>
            <p:ph type="pic" idx="11" hasCustomPrompt="1"/>
          </p:nvPr>
        </p:nvSpPr>
        <p:spPr>
          <a:xfrm>
            <a:off x="8547100" y="3843338"/>
            <a:ext cx="3535172" cy="2911030"/>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vi-VN" dirty="0"/>
              <a:t>Place picture here</a:t>
            </a:r>
            <a:endParaRPr lang="en-US" dirty="0"/>
          </a:p>
        </p:txBody>
      </p:sp>
      <p:sp>
        <p:nvSpPr>
          <p:cNvPr id="11" name="Picture Placeholder 2"/>
          <p:cNvSpPr>
            <a:spLocks noGrp="1"/>
          </p:cNvSpPr>
          <p:nvPr>
            <p:ph type="pic" idx="12" hasCustomPrompt="1"/>
          </p:nvPr>
        </p:nvSpPr>
        <p:spPr>
          <a:xfrm>
            <a:off x="4957763" y="3843338"/>
            <a:ext cx="3500437" cy="2911030"/>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vi-VN" dirty="0"/>
              <a:t>Place picture here</a:t>
            </a:r>
            <a:endParaRPr lang="en-US" dirty="0"/>
          </a:p>
        </p:txBody>
      </p:sp>
      <p:sp>
        <p:nvSpPr>
          <p:cNvPr id="12" name="Picture Placeholder 2"/>
          <p:cNvSpPr>
            <a:spLocks noGrp="1"/>
          </p:cNvSpPr>
          <p:nvPr>
            <p:ph type="pic" idx="13" hasCustomPrompt="1"/>
          </p:nvPr>
        </p:nvSpPr>
        <p:spPr>
          <a:xfrm>
            <a:off x="117474" y="3843338"/>
            <a:ext cx="4725989" cy="2911030"/>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vi-VN" dirty="0"/>
              <a:t>Place picture here</a:t>
            </a:r>
            <a:endParaRPr lang="en-US" dirty="0"/>
          </a:p>
        </p:txBody>
      </p:sp>
      <p:sp>
        <p:nvSpPr>
          <p:cNvPr id="14" name="Text Placeholder 4">
            <a:extLst>
              <a:ext uri="{FF2B5EF4-FFF2-40B4-BE49-F238E27FC236}">
                <a16:creationId xmlns:a16="http://schemas.microsoft.com/office/drawing/2014/main" id="{F5E26F2C-3B93-B448-AC16-01606E9D470F}"/>
              </a:ext>
            </a:extLst>
          </p:cNvPr>
          <p:cNvSpPr>
            <a:spLocks noGrp="1"/>
          </p:cNvSpPr>
          <p:nvPr>
            <p:ph type="body" sz="quarter" idx="14"/>
          </p:nvPr>
        </p:nvSpPr>
        <p:spPr>
          <a:xfrm>
            <a:off x="682624" y="1371741"/>
            <a:ext cx="4989511" cy="2371583"/>
          </a:xfrm>
        </p:spPr>
        <p:txBody>
          <a:bodyPr>
            <a:norm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Tree>
    <p:extLst>
      <p:ext uri="{BB962C8B-B14F-4D97-AF65-F5344CB8AC3E}">
        <p14:creationId xmlns:p14="http://schemas.microsoft.com/office/powerpoint/2010/main" val="18564113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wo side conten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405446"/>
            <a:ext cx="10927702" cy="538696"/>
          </a:xfrm>
        </p:spPr>
        <p:txBody>
          <a:bodyPr anchor="t">
            <a:noAutofit/>
          </a:bodyPr>
          <a:lstStyle>
            <a:lvl1pPr algn="l">
              <a:defRPr sz="3200">
                <a:solidFill>
                  <a:schemeClr val="accent1"/>
                </a:solidFill>
              </a:defRPr>
            </a:lvl1pPr>
          </a:lstStyle>
          <a:p>
            <a:r>
              <a:rPr lang="vi-VN" dirty="0"/>
              <a:t>Main heading</a:t>
            </a:r>
            <a:endParaRPr lang="en-US" dirty="0"/>
          </a:p>
        </p:txBody>
      </p:sp>
      <p:sp>
        <p:nvSpPr>
          <p:cNvPr id="7" name="Rectangle 6">
            <a:extLst>
              <a:ext uri="{FF2B5EF4-FFF2-40B4-BE49-F238E27FC236}">
                <a16:creationId xmlns:a16="http://schemas.microsoft.com/office/drawing/2014/main" id="{795E5A48-ECCB-43DC-93A4-391CA82BEBFF}"/>
              </a:ext>
            </a:extLst>
          </p:cNvPr>
          <p:cNvSpPr/>
          <p:nvPr userDrawn="1"/>
        </p:nvSpPr>
        <p:spPr>
          <a:xfrm>
            <a:off x="0" y="6719091"/>
            <a:ext cx="12192000" cy="152976"/>
          </a:xfrm>
          <a:prstGeom prst="rect">
            <a:avLst/>
          </a:prstGeom>
          <a:gradFill>
            <a:gsLst>
              <a:gs pos="70000">
                <a:schemeClr val="accent1"/>
              </a:gs>
              <a:gs pos="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7">
            <a:extLst>
              <a:ext uri="{FF2B5EF4-FFF2-40B4-BE49-F238E27FC236}">
                <a16:creationId xmlns:a16="http://schemas.microsoft.com/office/drawing/2014/main" id="{9D847C6C-02A3-4641-84FF-BA5B254153AE}"/>
              </a:ext>
            </a:extLst>
          </p:cNvPr>
          <p:cNvSpPr>
            <a:spLocks noGrp="1"/>
          </p:cNvSpPr>
          <p:nvPr>
            <p:ph sz="quarter" idx="13"/>
          </p:nvPr>
        </p:nvSpPr>
        <p:spPr>
          <a:xfrm>
            <a:off x="4572000" y="1290733"/>
            <a:ext cx="7194550" cy="48782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5">
            <a:extLst>
              <a:ext uri="{FF2B5EF4-FFF2-40B4-BE49-F238E27FC236}">
                <a16:creationId xmlns:a16="http://schemas.microsoft.com/office/drawing/2014/main" id="{441A9E76-83E3-AC05-D3EC-5C738B09E212}"/>
              </a:ext>
            </a:extLst>
          </p:cNvPr>
          <p:cNvSpPr>
            <a:spLocks noGrp="1"/>
          </p:cNvSpPr>
          <p:nvPr>
            <p:ph type="body" sz="quarter" idx="11"/>
          </p:nvPr>
        </p:nvSpPr>
        <p:spPr>
          <a:xfrm>
            <a:off x="838404" y="1884792"/>
            <a:ext cx="3425483" cy="4284662"/>
          </a:xfrm>
        </p:spPr>
        <p:txBody>
          <a:bodyPr>
            <a:normAutofit/>
          </a:bodyPr>
          <a:lstStyle>
            <a:lvl1pPr>
              <a:defRPr sz="1600">
                <a:solidFill>
                  <a:schemeClr val="bg2"/>
                </a:solidFill>
              </a:defRPr>
            </a:lvl1pPr>
            <a:lvl2pPr>
              <a:defRPr sz="1400">
                <a:solidFill>
                  <a:schemeClr val="bg2"/>
                </a:solidFill>
              </a:defRPr>
            </a:lvl2pPr>
            <a:lvl3pPr>
              <a:defRPr sz="12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dirty="0"/>
          </a:p>
        </p:txBody>
      </p:sp>
      <p:sp>
        <p:nvSpPr>
          <p:cNvPr id="10" name="Text Placeholder 3">
            <a:extLst>
              <a:ext uri="{FF2B5EF4-FFF2-40B4-BE49-F238E27FC236}">
                <a16:creationId xmlns:a16="http://schemas.microsoft.com/office/drawing/2014/main" id="{13B8260B-AFE2-23AF-A6F2-3BF0C6A34E4F}"/>
              </a:ext>
            </a:extLst>
          </p:cNvPr>
          <p:cNvSpPr>
            <a:spLocks noGrp="1"/>
          </p:cNvSpPr>
          <p:nvPr>
            <p:ph type="body" sz="quarter" idx="12" hasCustomPrompt="1"/>
          </p:nvPr>
        </p:nvSpPr>
        <p:spPr>
          <a:xfrm>
            <a:off x="838200" y="1290733"/>
            <a:ext cx="3425241" cy="485775"/>
          </a:xfrm>
        </p:spPr>
        <p:txBody>
          <a:bodyPr anchor="ctr">
            <a:normAutofit/>
          </a:bodyPr>
          <a:lstStyle>
            <a:lvl1pPr marL="0" indent="0">
              <a:buNone/>
              <a:defRPr sz="2000" b="1">
                <a:solidFill>
                  <a:schemeClr val="bg2"/>
                </a:solidFill>
              </a:defRPr>
            </a:lvl1pPr>
          </a:lstStyle>
          <a:p>
            <a:pPr lvl="0"/>
            <a:r>
              <a:rPr lang="en-US" dirty="0"/>
              <a:t>Sub-Heading Here</a:t>
            </a:r>
          </a:p>
        </p:txBody>
      </p:sp>
    </p:spTree>
    <p:extLst>
      <p:ext uri="{BB962C8B-B14F-4D97-AF65-F5344CB8AC3E}">
        <p14:creationId xmlns:p14="http://schemas.microsoft.com/office/powerpoint/2010/main" val="2276144440"/>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p:cSld name="Full page with pictur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Picture Placeholder 2"/>
          <p:cNvSpPr>
            <a:spLocks noGrp="1"/>
          </p:cNvSpPr>
          <p:nvPr>
            <p:ph type="pic" idx="1" hasCustomPrompt="1"/>
          </p:nvPr>
        </p:nvSpPr>
        <p:spPr>
          <a:xfrm>
            <a:off x="97536" y="109727"/>
            <a:ext cx="6049264" cy="5705719"/>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vi-VN"/>
              <a:t>Place picture here</a:t>
            </a:r>
            <a:endParaRPr lang="en-US" dirty="0"/>
          </a:p>
        </p:txBody>
      </p:sp>
      <p:sp>
        <p:nvSpPr>
          <p:cNvPr id="10" name="Picture Placeholder 2"/>
          <p:cNvSpPr>
            <a:spLocks noGrp="1"/>
          </p:cNvSpPr>
          <p:nvPr>
            <p:ph type="pic" idx="11" hasCustomPrompt="1"/>
          </p:nvPr>
        </p:nvSpPr>
        <p:spPr>
          <a:xfrm>
            <a:off x="8666988" y="121538"/>
            <a:ext cx="3403092" cy="3383662"/>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vi-VN" dirty="0"/>
              <a:t>Place picture here</a:t>
            </a:r>
            <a:endParaRPr lang="en-US" dirty="0"/>
          </a:p>
        </p:txBody>
      </p:sp>
      <p:sp>
        <p:nvSpPr>
          <p:cNvPr id="11" name="Picture Placeholder 2"/>
          <p:cNvSpPr>
            <a:spLocks noGrp="1"/>
          </p:cNvSpPr>
          <p:nvPr>
            <p:ph type="pic" idx="12" hasCustomPrompt="1"/>
          </p:nvPr>
        </p:nvSpPr>
        <p:spPr>
          <a:xfrm>
            <a:off x="6253988" y="121539"/>
            <a:ext cx="2305812" cy="33836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vi-VN"/>
              <a:t>Place picture here</a:t>
            </a:r>
            <a:endParaRPr lang="en-US" dirty="0"/>
          </a:p>
        </p:txBody>
      </p:sp>
      <p:sp>
        <p:nvSpPr>
          <p:cNvPr id="12" name="Picture Placeholder 2"/>
          <p:cNvSpPr>
            <a:spLocks noGrp="1"/>
          </p:cNvSpPr>
          <p:nvPr>
            <p:ph type="pic" idx="13" hasCustomPrompt="1"/>
          </p:nvPr>
        </p:nvSpPr>
        <p:spPr>
          <a:xfrm>
            <a:off x="6253988" y="3645408"/>
            <a:ext cx="5816092" cy="2894540"/>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vi-VN" dirty="0"/>
              <a:t>Place picture here</a:t>
            </a:r>
            <a:endParaRPr lang="en-US" dirty="0"/>
          </a:p>
        </p:txBody>
      </p:sp>
      <p:sp>
        <p:nvSpPr>
          <p:cNvPr id="14" name="Text Placeholder 13"/>
          <p:cNvSpPr>
            <a:spLocks noGrp="1"/>
          </p:cNvSpPr>
          <p:nvPr>
            <p:ph type="body" sz="quarter" idx="14" hasCustomPrompt="1"/>
          </p:nvPr>
        </p:nvSpPr>
        <p:spPr>
          <a:xfrm>
            <a:off x="97536" y="5933661"/>
            <a:ext cx="6049264" cy="606288"/>
          </a:xfrm>
          <a:noFill/>
          <a:ln>
            <a:noFill/>
          </a:ln>
        </p:spPr>
        <p:txBody>
          <a:bodyPr lIns="180000" rIns="180000" anchor="ctr">
            <a:normAutofit/>
          </a:bodyPr>
          <a:lstStyle>
            <a:lvl1pPr marL="0" indent="0">
              <a:lnSpc>
                <a:spcPts val="1700"/>
              </a:lnSpc>
              <a:buNone/>
              <a:defRPr sz="1800">
                <a:solidFill>
                  <a:schemeClr val="tx1">
                    <a:lumMod val="75000"/>
                    <a:lumOff val="25000"/>
                  </a:schemeClr>
                </a:solidFill>
              </a:defRPr>
            </a:lvl1pPr>
          </a:lstStyle>
          <a:p>
            <a:pPr lvl="0"/>
            <a:r>
              <a:rPr lang="en-US" dirty="0"/>
              <a:t>C</a:t>
            </a:r>
            <a:r>
              <a:rPr lang="vi-VN" dirty="0"/>
              <a:t>aption (optional)</a:t>
            </a:r>
          </a:p>
        </p:txBody>
      </p:sp>
    </p:spTree>
    <p:extLst>
      <p:ext uri="{BB962C8B-B14F-4D97-AF65-F5344CB8AC3E}">
        <p14:creationId xmlns:p14="http://schemas.microsoft.com/office/powerpoint/2010/main" val="387606103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Four images">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405446"/>
            <a:ext cx="10515600" cy="538696"/>
          </a:xfrm>
        </p:spPr>
        <p:txBody>
          <a:bodyPr anchor="t">
            <a:noAutofit/>
          </a:bodyPr>
          <a:lstStyle>
            <a:lvl1pPr algn="l">
              <a:defRPr sz="3200">
                <a:solidFill>
                  <a:schemeClr val="accent1"/>
                </a:solidFill>
              </a:defRPr>
            </a:lvl1pPr>
          </a:lstStyle>
          <a:p>
            <a:r>
              <a:rPr lang="vi-VN" dirty="0"/>
              <a:t>Main heading</a:t>
            </a:r>
            <a:endParaRPr lang="en-US" dirty="0"/>
          </a:p>
        </p:txBody>
      </p:sp>
      <p:sp>
        <p:nvSpPr>
          <p:cNvPr id="4" name="Content Placeholder 3">
            <a:extLst>
              <a:ext uri="{FF2B5EF4-FFF2-40B4-BE49-F238E27FC236}">
                <a16:creationId xmlns:a16="http://schemas.microsoft.com/office/drawing/2014/main" id="{AACEF76F-9069-3B4A-907F-A19C99F01F2C}"/>
              </a:ext>
            </a:extLst>
          </p:cNvPr>
          <p:cNvSpPr>
            <a:spLocks noGrp="1"/>
          </p:cNvSpPr>
          <p:nvPr>
            <p:ph sz="quarter" idx="30" hasCustomPrompt="1"/>
          </p:nvPr>
        </p:nvSpPr>
        <p:spPr>
          <a:xfrm>
            <a:off x="4614229" y="1367064"/>
            <a:ext cx="3497580" cy="2293285"/>
          </a:xfrm>
          <a:solidFill>
            <a:schemeClr val="bg1">
              <a:lumMod val="10000"/>
              <a:lumOff val="90000"/>
            </a:schemeClr>
          </a:solidFill>
          <a:ln w="88900">
            <a:noFill/>
            <a:miter lim="800000"/>
          </a:ln>
        </p:spPr>
        <p:txBody>
          <a:bodyPr anchor="ctr">
            <a:normAutofit/>
          </a:bodyPr>
          <a:lstStyle>
            <a:lvl1pPr marL="0" indent="0" algn="ctr">
              <a:buNone/>
              <a:defRPr sz="2000" b="1" i="0">
                <a:solidFill>
                  <a:schemeClr val="accent1">
                    <a:lumMod val="10000"/>
                  </a:schemeClr>
                </a:solidFill>
                <a:latin typeface="Arial" panose="020B0604020202020204" pitchFamily="34" charset="0"/>
                <a:cs typeface="Arial" panose="020B0604020202020204" pitchFamily="34" charset="0"/>
              </a:defRPr>
            </a:lvl1pPr>
            <a:lvl2pPr marL="457200" indent="0" algn="ctr">
              <a:buNone/>
              <a:defRPr sz="2000" b="1" i="0">
                <a:solidFill>
                  <a:schemeClr val="accent1">
                    <a:lumMod val="10000"/>
                  </a:schemeClr>
                </a:solidFill>
                <a:latin typeface="Arial" panose="020B0604020202020204" pitchFamily="34" charset="0"/>
                <a:cs typeface="Arial" panose="020B0604020202020204" pitchFamily="34" charset="0"/>
              </a:defRPr>
            </a:lvl2pPr>
          </a:lstStyle>
          <a:p>
            <a:pPr lvl="0"/>
            <a:r>
              <a:rPr lang="en-US" dirty="0"/>
              <a:t>Image</a:t>
            </a:r>
          </a:p>
        </p:txBody>
      </p:sp>
      <p:sp>
        <p:nvSpPr>
          <p:cNvPr id="11" name="Content Placeholder 10">
            <a:extLst>
              <a:ext uri="{FF2B5EF4-FFF2-40B4-BE49-F238E27FC236}">
                <a16:creationId xmlns:a16="http://schemas.microsoft.com/office/drawing/2014/main" id="{59E27A7B-6135-BE48-A986-3289A9283E10}"/>
              </a:ext>
            </a:extLst>
          </p:cNvPr>
          <p:cNvSpPr>
            <a:spLocks noGrp="1"/>
          </p:cNvSpPr>
          <p:nvPr>
            <p:ph sz="quarter" idx="34" hasCustomPrompt="1"/>
          </p:nvPr>
        </p:nvSpPr>
        <p:spPr>
          <a:xfrm>
            <a:off x="4614229" y="3875082"/>
            <a:ext cx="3497263" cy="2294372"/>
          </a:xfrm>
          <a:solidFill>
            <a:schemeClr val="bg1">
              <a:lumMod val="10000"/>
              <a:lumOff val="90000"/>
            </a:schemeClr>
          </a:solidFill>
        </p:spPr>
        <p:txBody>
          <a:bodyPr anchor="ctr">
            <a:normAutofit/>
          </a:bodyPr>
          <a:lstStyle>
            <a:lvl1pPr marL="0" indent="0" algn="ctr">
              <a:buNone/>
              <a:defRPr sz="2000" b="1" i="0">
                <a:latin typeface="Arial" panose="020B0604020202020204" pitchFamily="34" charset="0"/>
                <a:cs typeface="Arial" panose="020B0604020202020204" pitchFamily="34" charset="0"/>
              </a:defRPr>
            </a:lvl1pPr>
          </a:lstStyle>
          <a:p>
            <a:pPr lvl="0"/>
            <a:r>
              <a:rPr lang="en-US" dirty="0"/>
              <a:t>Image</a:t>
            </a:r>
          </a:p>
        </p:txBody>
      </p:sp>
      <p:sp>
        <p:nvSpPr>
          <p:cNvPr id="13" name="Content Placeholder 12">
            <a:extLst>
              <a:ext uri="{FF2B5EF4-FFF2-40B4-BE49-F238E27FC236}">
                <a16:creationId xmlns:a16="http://schemas.microsoft.com/office/drawing/2014/main" id="{13E15140-4003-B84F-868E-00E8CB3DE5A9}"/>
              </a:ext>
            </a:extLst>
          </p:cNvPr>
          <p:cNvSpPr>
            <a:spLocks noGrp="1"/>
          </p:cNvSpPr>
          <p:nvPr>
            <p:ph sz="quarter" idx="35" hasCustomPrompt="1"/>
          </p:nvPr>
        </p:nvSpPr>
        <p:spPr>
          <a:xfrm>
            <a:off x="8298705" y="1367499"/>
            <a:ext cx="3497262" cy="2287307"/>
          </a:xfrm>
          <a:solidFill>
            <a:schemeClr val="bg1">
              <a:lumMod val="10000"/>
              <a:lumOff val="90000"/>
            </a:schemeClr>
          </a:solidFill>
        </p:spPr>
        <p:txBody>
          <a:bodyPr anchor="ctr">
            <a:normAutofit/>
          </a:bodyPr>
          <a:lstStyle>
            <a:lvl1pPr marL="0" indent="0" algn="ctr">
              <a:buNone/>
              <a:defRPr sz="2000" b="1" i="0">
                <a:latin typeface="Arial" panose="020B0604020202020204" pitchFamily="34" charset="0"/>
                <a:cs typeface="Arial" panose="020B0604020202020204" pitchFamily="34" charset="0"/>
              </a:defRPr>
            </a:lvl1pPr>
          </a:lstStyle>
          <a:p>
            <a:pPr lvl="0"/>
            <a:r>
              <a:rPr lang="en-US" dirty="0"/>
              <a:t>Image</a:t>
            </a:r>
          </a:p>
        </p:txBody>
      </p:sp>
      <p:sp>
        <p:nvSpPr>
          <p:cNvPr id="15" name="Content Placeholder 14">
            <a:extLst>
              <a:ext uri="{FF2B5EF4-FFF2-40B4-BE49-F238E27FC236}">
                <a16:creationId xmlns:a16="http://schemas.microsoft.com/office/drawing/2014/main" id="{FEAF4222-49F8-EF42-B83C-0F28F19B2FAE}"/>
              </a:ext>
            </a:extLst>
          </p:cNvPr>
          <p:cNvSpPr>
            <a:spLocks noGrp="1"/>
          </p:cNvSpPr>
          <p:nvPr>
            <p:ph sz="quarter" idx="36" hasCustomPrompt="1"/>
          </p:nvPr>
        </p:nvSpPr>
        <p:spPr>
          <a:xfrm>
            <a:off x="8298705" y="3875082"/>
            <a:ext cx="3497262" cy="2294372"/>
          </a:xfrm>
          <a:solidFill>
            <a:schemeClr val="bg1">
              <a:lumMod val="10000"/>
              <a:lumOff val="90000"/>
            </a:schemeClr>
          </a:solidFill>
        </p:spPr>
        <p:txBody>
          <a:bodyPr anchor="ctr">
            <a:normAutofit/>
          </a:bodyPr>
          <a:lstStyle>
            <a:lvl1pPr marL="0" indent="0" algn="ctr">
              <a:buNone/>
              <a:defRPr sz="2000" b="1" i="0">
                <a:latin typeface="Arial" panose="020B0604020202020204" pitchFamily="34" charset="0"/>
                <a:cs typeface="Arial" panose="020B0604020202020204" pitchFamily="34" charset="0"/>
              </a:defRPr>
            </a:lvl1pPr>
          </a:lstStyle>
          <a:p>
            <a:pPr lvl="0"/>
            <a:r>
              <a:rPr lang="en-US" dirty="0"/>
              <a:t>Image</a:t>
            </a:r>
          </a:p>
        </p:txBody>
      </p:sp>
      <p:sp>
        <p:nvSpPr>
          <p:cNvPr id="12" name="Rectangle 11">
            <a:extLst>
              <a:ext uri="{FF2B5EF4-FFF2-40B4-BE49-F238E27FC236}">
                <a16:creationId xmlns:a16="http://schemas.microsoft.com/office/drawing/2014/main" id="{E92EEAED-2824-D8BC-F55C-2D9D8F27DF46}"/>
              </a:ext>
            </a:extLst>
          </p:cNvPr>
          <p:cNvSpPr/>
          <p:nvPr userDrawn="1"/>
        </p:nvSpPr>
        <p:spPr>
          <a:xfrm>
            <a:off x="0" y="6719091"/>
            <a:ext cx="12192000" cy="152976"/>
          </a:xfrm>
          <a:prstGeom prst="rect">
            <a:avLst/>
          </a:prstGeom>
          <a:gradFill>
            <a:gsLst>
              <a:gs pos="70000">
                <a:schemeClr val="accent1"/>
              </a:gs>
              <a:gs pos="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 Placeholder 5">
            <a:extLst>
              <a:ext uri="{FF2B5EF4-FFF2-40B4-BE49-F238E27FC236}">
                <a16:creationId xmlns:a16="http://schemas.microsoft.com/office/drawing/2014/main" id="{1313128D-08B9-9FF5-1E48-ABC088BE91C1}"/>
              </a:ext>
            </a:extLst>
          </p:cNvPr>
          <p:cNvSpPr>
            <a:spLocks noGrp="1"/>
          </p:cNvSpPr>
          <p:nvPr>
            <p:ph type="body" sz="quarter" idx="11"/>
          </p:nvPr>
        </p:nvSpPr>
        <p:spPr>
          <a:xfrm>
            <a:off x="838404" y="1884792"/>
            <a:ext cx="3497262" cy="4284662"/>
          </a:xfrm>
        </p:spPr>
        <p:txBody>
          <a:bodyPr>
            <a:normAutofit/>
          </a:bodyPr>
          <a:lstStyle>
            <a:lvl1pPr>
              <a:defRPr sz="1600">
                <a:solidFill>
                  <a:schemeClr val="bg2"/>
                </a:solidFill>
              </a:defRPr>
            </a:lvl1pPr>
            <a:lvl2pPr>
              <a:defRPr sz="1400">
                <a:solidFill>
                  <a:schemeClr val="bg2"/>
                </a:solidFill>
              </a:defRPr>
            </a:lvl2pPr>
            <a:lvl3pPr>
              <a:defRPr sz="12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dirty="0"/>
          </a:p>
        </p:txBody>
      </p:sp>
      <p:sp>
        <p:nvSpPr>
          <p:cNvPr id="17" name="Text Placeholder 3">
            <a:extLst>
              <a:ext uri="{FF2B5EF4-FFF2-40B4-BE49-F238E27FC236}">
                <a16:creationId xmlns:a16="http://schemas.microsoft.com/office/drawing/2014/main" id="{AFDBF4FE-D0B0-495A-401A-B4A83D5D3A56}"/>
              </a:ext>
            </a:extLst>
          </p:cNvPr>
          <p:cNvSpPr>
            <a:spLocks noGrp="1"/>
          </p:cNvSpPr>
          <p:nvPr>
            <p:ph type="body" sz="quarter" idx="12" hasCustomPrompt="1"/>
          </p:nvPr>
        </p:nvSpPr>
        <p:spPr>
          <a:xfrm>
            <a:off x="838200" y="1290733"/>
            <a:ext cx="3497015" cy="485775"/>
          </a:xfrm>
        </p:spPr>
        <p:txBody>
          <a:bodyPr anchor="ctr">
            <a:normAutofit/>
          </a:bodyPr>
          <a:lstStyle>
            <a:lvl1pPr marL="0" indent="0">
              <a:buNone/>
              <a:defRPr sz="2000" b="1">
                <a:solidFill>
                  <a:schemeClr val="bg2"/>
                </a:solidFill>
              </a:defRPr>
            </a:lvl1pPr>
          </a:lstStyle>
          <a:p>
            <a:pPr lvl="0"/>
            <a:r>
              <a:rPr lang="en-US" dirty="0"/>
              <a:t>Sub-Heading Here</a:t>
            </a:r>
          </a:p>
        </p:txBody>
      </p:sp>
    </p:spTree>
    <p:extLst>
      <p:ext uri="{BB962C8B-B14F-4D97-AF65-F5344CB8AC3E}">
        <p14:creationId xmlns:p14="http://schemas.microsoft.com/office/powerpoint/2010/main" val="526136731"/>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14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2" name="Text Placeholder 36">
            <a:extLst>
              <a:ext uri="{FF2B5EF4-FFF2-40B4-BE49-F238E27FC236}">
                <a16:creationId xmlns:a16="http://schemas.microsoft.com/office/drawing/2014/main" id="{24C39F53-3DDC-FC4C-A9B4-7B697E8113FE}"/>
              </a:ext>
            </a:extLst>
          </p:cNvPr>
          <p:cNvSpPr>
            <a:spLocks noGrp="1"/>
          </p:cNvSpPr>
          <p:nvPr>
            <p:ph type="body" sz="quarter" idx="25" hasCustomPrompt="1"/>
          </p:nvPr>
        </p:nvSpPr>
        <p:spPr>
          <a:xfrm>
            <a:off x="8247998" y="1623914"/>
            <a:ext cx="3345513" cy="3922120"/>
          </a:xfrm>
          <a:solidFill>
            <a:srgbClr val="9E71AC"/>
          </a:solidFill>
        </p:spPr>
        <p:txBody>
          <a:bodyPr anchor="ctr">
            <a:normAutofit/>
          </a:bodyPr>
          <a:lstStyle>
            <a:lvl1pPr marL="0" indent="0">
              <a:spcBef>
                <a:spcPts val="0"/>
              </a:spcBef>
              <a:buNone/>
              <a:defRPr sz="2200">
                <a:solidFill>
                  <a:schemeClr val="accent4"/>
                </a:solidFill>
              </a:defRPr>
            </a:lvl1pPr>
          </a:lstStyle>
          <a:p>
            <a:pPr lvl="0"/>
            <a:r>
              <a:rPr lang="vi-VN" dirty="0"/>
              <a:t> </a:t>
            </a:r>
            <a:endParaRPr lang="en-US" dirty="0"/>
          </a:p>
        </p:txBody>
      </p:sp>
      <p:sp>
        <p:nvSpPr>
          <p:cNvPr id="38" name="Text Placeholder 36"/>
          <p:cNvSpPr>
            <a:spLocks noGrp="1"/>
          </p:cNvSpPr>
          <p:nvPr>
            <p:ph type="body" sz="quarter" idx="11" hasCustomPrompt="1"/>
          </p:nvPr>
        </p:nvSpPr>
        <p:spPr>
          <a:xfrm>
            <a:off x="833437" y="1623914"/>
            <a:ext cx="3345513" cy="3922121"/>
          </a:xfrm>
          <a:solidFill>
            <a:schemeClr val="tx2"/>
          </a:solidFill>
        </p:spPr>
        <p:txBody>
          <a:bodyPr anchor="ctr">
            <a:normAutofit/>
          </a:bodyPr>
          <a:lstStyle>
            <a:lvl1pPr marL="0" indent="0">
              <a:spcBef>
                <a:spcPts val="0"/>
              </a:spcBef>
              <a:buNone/>
              <a:defRPr sz="2200">
                <a:solidFill>
                  <a:schemeClr val="accent4"/>
                </a:solidFill>
              </a:defRPr>
            </a:lvl1pPr>
          </a:lstStyle>
          <a:p>
            <a:pPr lvl="0"/>
            <a:r>
              <a:rPr lang="en-US" dirty="0"/>
              <a:t> </a:t>
            </a:r>
          </a:p>
        </p:txBody>
      </p:sp>
      <p:sp>
        <p:nvSpPr>
          <p:cNvPr id="39" name="Text Placeholder 36"/>
          <p:cNvSpPr>
            <a:spLocks noGrp="1"/>
          </p:cNvSpPr>
          <p:nvPr>
            <p:ph type="body" sz="quarter" idx="12" hasCustomPrompt="1"/>
          </p:nvPr>
        </p:nvSpPr>
        <p:spPr>
          <a:xfrm>
            <a:off x="4540717" y="1623914"/>
            <a:ext cx="3345513" cy="3922120"/>
          </a:xfrm>
          <a:solidFill>
            <a:srgbClr val="84468D"/>
          </a:solidFill>
        </p:spPr>
        <p:txBody>
          <a:bodyPr anchor="ctr">
            <a:normAutofit/>
          </a:bodyPr>
          <a:lstStyle>
            <a:lvl1pPr marL="0" indent="0">
              <a:spcBef>
                <a:spcPts val="0"/>
              </a:spcBef>
              <a:buNone/>
              <a:defRPr sz="2200">
                <a:solidFill>
                  <a:schemeClr val="accent4"/>
                </a:solidFill>
              </a:defRPr>
            </a:lvl1pPr>
          </a:lstStyle>
          <a:p>
            <a:pPr lvl="0"/>
            <a:r>
              <a:rPr lang="vi-VN" dirty="0"/>
              <a:t> </a:t>
            </a:r>
            <a:endParaRPr lang="en-US" dirty="0"/>
          </a:p>
        </p:txBody>
      </p:sp>
      <p:sp>
        <p:nvSpPr>
          <p:cNvPr id="47" name="Text Placeholder 46"/>
          <p:cNvSpPr>
            <a:spLocks noGrp="1"/>
          </p:cNvSpPr>
          <p:nvPr>
            <p:ph type="body" sz="quarter" idx="15" hasCustomPrompt="1"/>
          </p:nvPr>
        </p:nvSpPr>
        <p:spPr>
          <a:xfrm>
            <a:off x="4721333" y="1884362"/>
            <a:ext cx="2960105" cy="423863"/>
          </a:xfrm>
        </p:spPr>
        <p:txBody>
          <a:bodyPr>
            <a:normAutofit/>
          </a:bodyPr>
          <a:lstStyle>
            <a:lvl1pPr marL="0" indent="0">
              <a:buNone/>
              <a:defRPr sz="2400" b="1">
                <a:solidFill>
                  <a:schemeClr val="bg1"/>
                </a:solidFill>
              </a:defRPr>
            </a:lvl1pPr>
          </a:lstStyle>
          <a:p>
            <a:pPr lvl="0"/>
            <a:r>
              <a:rPr lang="vi-VN" dirty="0"/>
              <a:t>Sub-Heading Here</a:t>
            </a:r>
            <a:endParaRPr lang="en-US" dirty="0"/>
          </a:p>
        </p:txBody>
      </p:sp>
      <p:sp>
        <p:nvSpPr>
          <p:cNvPr id="48" name="Text Placeholder 46"/>
          <p:cNvSpPr>
            <a:spLocks noGrp="1"/>
          </p:cNvSpPr>
          <p:nvPr>
            <p:ph type="body" sz="quarter" idx="16" hasCustomPrompt="1"/>
          </p:nvPr>
        </p:nvSpPr>
        <p:spPr>
          <a:xfrm>
            <a:off x="8434876" y="1884362"/>
            <a:ext cx="2971756" cy="423863"/>
          </a:xfrm>
        </p:spPr>
        <p:txBody>
          <a:bodyPr>
            <a:normAutofit/>
          </a:bodyPr>
          <a:lstStyle>
            <a:lvl1pPr marL="0" indent="0">
              <a:buNone/>
              <a:defRPr sz="2400" b="1">
                <a:solidFill>
                  <a:schemeClr val="bg1"/>
                </a:solidFill>
              </a:defRPr>
            </a:lvl1pPr>
          </a:lstStyle>
          <a:p>
            <a:pPr lvl="0"/>
            <a:r>
              <a:rPr lang="vi-VN" dirty="0"/>
              <a:t>Sub-Heading Here</a:t>
            </a:r>
            <a:endParaRPr lang="en-US" dirty="0"/>
          </a:p>
        </p:txBody>
      </p:sp>
      <p:sp>
        <p:nvSpPr>
          <p:cNvPr id="49" name="Text Placeholder 46"/>
          <p:cNvSpPr>
            <a:spLocks noGrp="1"/>
          </p:cNvSpPr>
          <p:nvPr>
            <p:ph type="body" sz="quarter" idx="17" hasCustomPrompt="1"/>
          </p:nvPr>
        </p:nvSpPr>
        <p:spPr>
          <a:xfrm>
            <a:off x="1034128" y="1884362"/>
            <a:ext cx="2961403" cy="423863"/>
          </a:xfrm>
        </p:spPr>
        <p:txBody>
          <a:bodyPr>
            <a:normAutofit/>
          </a:bodyPr>
          <a:lstStyle>
            <a:lvl1pPr marL="0" indent="0">
              <a:buNone/>
              <a:defRPr sz="2400" b="1">
                <a:solidFill>
                  <a:schemeClr val="bg1"/>
                </a:solidFill>
              </a:defRPr>
            </a:lvl1pPr>
          </a:lstStyle>
          <a:p>
            <a:pPr lvl="0"/>
            <a:r>
              <a:rPr lang="en-US" dirty="0"/>
              <a:t>Sub-Heading Here</a:t>
            </a:r>
          </a:p>
        </p:txBody>
      </p:sp>
      <p:sp>
        <p:nvSpPr>
          <p:cNvPr id="9" name="Content Placeholder 8">
            <a:extLst>
              <a:ext uri="{FF2B5EF4-FFF2-40B4-BE49-F238E27FC236}">
                <a16:creationId xmlns:a16="http://schemas.microsoft.com/office/drawing/2014/main" id="{4B69173C-C789-C442-A8CB-DE1164C6C6B9}"/>
              </a:ext>
            </a:extLst>
          </p:cNvPr>
          <p:cNvSpPr>
            <a:spLocks noGrp="1"/>
          </p:cNvSpPr>
          <p:nvPr>
            <p:ph sz="quarter" idx="23" hasCustomPrompt="1"/>
          </p:nvPr>
        </p:nvSpPr>
        <p:spPr>
          <a:xfrm>
            <a:off x="833437" y="397923"/>
            <a:ext cx="10760075" cy="612775"/>
          </a:xfrm>
        </p:spPr>
        <p:txBody>
          <a:bodyPr>
            <a:normAutofit/>
          </a:bodyPr>
          <a:lstStyle>
            <a:lvl1pPr marL="0" indent="0">
              <a:buNone/>
              <a:defRPr sz="3200" b="1" i="0">
                <a:solidFill>
                  <a:srgbClr val="E30613"/>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Main heading</a:t>
            </a:r>
          </a:p>
        </p:txBody>
      </p:sp>
      <p:sp>
        <p:nvSpPr>
          <p:cNvPr id="12" name="Text Placeholder 4">
            <a:extLst>
              <a:ext uri="{FF2B5EF4-FFF2-40B4-BE49-F238E27FC236}">
                <a16:creationId xmlns:a16="http://schemas.microsoft.com/office/drawing/2014/main" id="{7FD799E0-B941-AD49-A2D6-1BB5230C27B7}"/>
              </a:ext>
            </a:extLst>
          </p:cNvPr>
          <p:cNvSpPr>
            <a:spLocks noGrp="1"/>
          </p:cNvSpPr>
          <p:nvPr>
            <p:ph type="body" sz="quarter" idx="26"/>
          </p:nvPr>
        </p:nvSpPr>
        <p:spPr>
          <a:xfrm>
            <a:off x="1033560" y="2398405"/>
            <a:ext cx="2961403" cy="2912085"/>
          </a:xfrm>
        </p:spPr>
        <p:txBody>
          <a:bodyPr>
            <a:normAutofit/>
          </a:bodyPr>
          <a:lstStyle>
            <a:lvl1pPr>
              <a:buClr>
                <a:schemeClr val="bg1"/>
              </a:buClr>
              <a:defRPr sz="1400">
                <a:solidFill>
                  <a:schemeClr val="bg1"/>
                </a:solidFill>
              </a:defRPr>
            </a:lvl1pPr>
            <a:lvl2pPr>
              <a:buClr>
                <a:schemeClr val="bg1"/>
              </a:buClr>
              <a:defRPr sz="1200">
                <a:solidFill>
                  <a:schemeClr val="bg1"/>
                </a:solidFill>
              </a:defRPr>
            </a:lvl2pPr>
            <a:lvl3pPr>
              <a:buClr>
                <a:schemeClr val="bg1"/>
              </a:buClr>
              <a:defRPr sz="1100">
                <a:solidFill>
                  <a:schemeClr val="bg1"/>
                </a:solidFill>
              </a:defRPr>
            </a:lvl3pPr>
            <a:lvl4pPr>
              <a:buClr>
                <a:schemeClr val="bg1"/>
              </a:buClr>
              <a:defRPr sz="1050">
                <a:solidFill>
                  <a:schemeClr val="bg1"/>
                </a:solidFill>
              </a:defRPr>
            </a:lvl4pPr>
            <a:lvl5pPr>
              <a:buClr>
                <a:schemeClr val="bg1"/>
              </a:buClr>
              <a:defRPr sz="1050">
                <a:solidFill>
                  <a:schemeClr val="bg1"/>
                </a:solidFill>
              </a:defRPr>
            </a:lvl5pPr>
          </a:lstStyle>
          <a:p>
            <a:pPr lvl="0"/>
            <a:r>
              <a:rPr lang="en-US"/>
              <a:t>Click to edit Master text styles</a:t>
            </a:r>
          </a:p>
          <a:p>
            <a:pPr lvl="1"/>
            <a:r>
              <a:rPr lang="en-US"/>
              <a:t>Second level</a:t>
            </a:r>
          </a:p>
        </p:txBody>
      </p:sp>
      <p:sp>
        <p:nvSpPr>
          <p:cNvPr id="13" name="Text Placeholder 4">
            <a:extLst>
              <a:ext uri="{FF2B5EF4-FFF2-40B4-BE49-F238E27FC236}">
                <a16:creationId xmlns:a16="http://schemas.microsoft.com/office/drawing/2014/main" id="{488F691A-D094-4F46-ABEE-AACCC797C687}"/>
              </a:ext>
            </a:extLst>
          </p:cNvPr>
          <p:cNvSpPr>
            <a:spLocks noGrp="1"/>
          </p:cNvSpPr>
          <p:nvPr>
            <p:ph type="body" sz="quarter" idx="27"/>
          </p:nvPr>
        </p:nvSpPr>
        <p:spPr>
          <a:xfrm>
            <a:off x="4720035" y="2398405"/>
            <a:ext cx="2961403" cy="2912085"/>
          </a:xfrm>
        </p:spPr>
        <p:txBody>
          <a:bodyPr>
            <a:normAutofit/>
          </a:bodyPr>
          <a:lstStyle>
            <a:lvl1pPr>
              <a:buClr>
                <a:schemeClr val="bg1"/>
              </a:buClr>
              <a:defRPr sz="1400">
                <a:solidFill>
                  <a:schemeClr val="bg1"/>
                </a:solidFill>
              </a:defRPr>
            </a:lvl1pPr>
            <a:lvl2pPr>
              <a:buClr>
                <a:schemeClr val="bg1"/>
              </a:buClr>
              <a:defRPr sz="1200">
                <a:solidFill>
                  <a:schemeClr val="bg1"/>
                </a:solidFill>
              </a:defRPr>
            </a:lvl2pPr>
            <a:lvl3pPr>
              <a:buClr>
                <a:schemeClr val="bg1"/>
              </a:buClr>
              <a:defRPr sz="1100">
                <a:solidFill>
                  <a:schemeClr val="bg1"/>
                </a:solidFill>
              </a:defRPr>
            </a:lvl3pPr>
            <a:lvl4pPr>
              <a:buClr>
                <a:schemeClr val="bg1"/>
              </a:buClr>
              <a:defRPr sz="1050">
                <a:solidFill>
                  <a:schemeClr val="bg1"/>
                </a:solidFill>
              </a:defRPr>
            </a:lvl4pPr>
            <a:lvl5pPr>
              <a:buClr>
                <a:schemeClr val="bg1"/>
              </a:buClr>
              <a:defRPr sz="1050">
                <a:solidFill>
                  <a:schemeClr val="bg1"/>
                </a:solidFill>
              </a:defRPr>
            </a:lvl5pPr>
          </a:lstStyle>
          <a:p>
            <a:pPr lvl="0"/>
            <a:r>
              <a:rPr lang="en-US"/>
              <a:t>Click to edit Master text styles</a:t>
            </a:r>
          </a:p>
          <a:p>
            <a:pPr lvl="1"/>
            <a:r>
              <a:rPr lang="en-US"/>
              <a:t>Second level</a:t>
            </a:r>
          </a:p>
        </p:txBody>
      </p:sp>
      <p:sp>
        <p:nvSpPr>
          <p:cNvPr id="14" name="Text Placeholder 4">
            <a:extLst>
              <a:ext uri="{FF2B5EF4-FFF2-40B4-BE49-F238E27FC236}">
                <a16:creationId xmlns:a16="http://schemas.microsoft.com/office/drawing/2014/main" id="{75EB94E5-000C-D346-BAB2-DB975456AD06}"/>
              </a:ext>
            </a:extLst>
          </p:cNvPr>
          <p:cNvSpPr>
            <a:spLocks noGrp="1"/>
          </p:cNvSpPr>
          <p:nvPr>
            <p:ph type="body" sz="quarter" idx="28"/>
          </p:nvPr>
        </p:nvSpPr>
        <p:spPr>
          <a:xfrm>
            <a:off x="8440052" y="2412721"/>
            <a:ext cx="2961403" cy="2912085"/>
          </a:xfrm>
        </p:spPr>
        <p:txBody>
          <a:bodyPr>
            <a:normAutofit/>
          </a:bodyPr>
          <a:lstStyle>
            <a:lvl1pPr>
              <a:buClr>
                <a:schemeClr val="bg1"/>
              </a:buClr>
              <a:defRPr sz="1400">
                <a:solidFill>
                  <a:schemeClr val="bg1"/>
                </a:solidFill>
              </a:defRPr>
            </a:lvl1pPr>
            <a:lvl2pPr>
              <a:buClr>
                <a:schemeClr val="bg1"/>
              </a:buClr>
              <a:defRPr sz="1200">
                <a:solidFill>
                  <a:schemeClr val="bg1"/>
                </a:solidFill>
              </a:defRPr>
            </a:lvl2pPr>
            <a:lvl3pPr>
              <a:buClr>
                <a:schemeClr val="bg1"/>
              </a:buClr>
              <a:defRPr sz="1100">
                <a:solidFill>
                  <a:schemeClr val="bg1"/>
                </a:solidFill>
              </a:defRPr>
            </a:lvl3pPr>
            <a:lvl4pPr>
              <a:buClr>
                <a:schemeClr val="bg1"/>
              </a:buClr>
              <a:defRPr sz="1050">
                <a:solidFill>
                  <a:schemeClr val="bg1"/>
                </a:solidFill>
              </a:defRPr>
            </a:lvl4pPr>
            <a:lvl5pPr>
              <a:buClr>
                <a:schemeClr val="bg1"/>
              </a:buClr>
              <a:defRPr sz="1050">
                <a:solidFill>
                  <a:schemeClr val="bg1"/>
                </a:soli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256923682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Front cover 3">
    <p:bg>
      <p:bgPr>
        <a:solidFill>
          <a:schemeClr val="tx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0F4DBC8-7F64-4060-9A3C-507DA4327538}"/>
              </a:ext>
            </a:extLst>
          </p:cNvPr>
          <p:cNvSpPr/>
          <p:nvPr userDrawn="1"/>
        </p:nvSpPr>
        <p:spPr>
          <a:xfrm>
            <a:off x="0" y="-1"/>
            <a:ext cx="12192000" cy="5152482"/>
          </a:xfrm>
          <a:prstGeom prst="rect">
            <a:avLst/>
          </a:pr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Subtitle 2"/>
          <p:cNvSpPr>
            <a:spLocks noGrp="1"/>
          </p:cNvSpPr>
          <p:nvPr>
            <p:ph type="subTitle" idx="1" hasCustomPrompt="1"/>
          </p:nvPr>
        </p:nvSpPr>
        <p:spPr>
          <a:xfrm>
            <a:off x="565735" y="6150142"/>
            <a:ext cx="4183062" cy="294180"/>
          </a:xfrm>
        </p:spPr>
        <p:txBody>
          <a:bodyPr anchor="b">
            <a:normAutofit/>
          </a:bodyPr>
          <a:lstStyle>
            <a:lvl1pPr marL="0" indent="0" algn="l">
              <a:buNone/>
              <a:defRPr sz="1600" b="0" i="0">
                <a:solidFill>
                  <a:schemeClr val="bg2"/>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err="1"/>
              <a:t>Xxth</a:t>
            </a:r>
            <a:r>
              <a:rPr lang="en-US" dirty="0"/>
              <a:t> Month Year</a:t>
            </a:r>
          </a:p>
        </p:txBody>
      </p:sp>
      <p:sp>
        <p:nvSpPr>
          <p:cNvPr id="14" name="Title 1">
            <a:extLst>
              <a:ext uri="{FF2B5EF4-FFF2-40B4-BE49-F238E27FC236}">
                <a16:creationId xmlns:a16="http://schemas.microsoft.com/office/drawing/2014/main" id="{A7272F18-C544-DD46-A5DA-7F4352647904}"/>
              </a:ext>
            </a:extLst>
          </p:cNvPr>
          <p:cNvSpPr>
            <a:spLocks noGrp="1"/>
          </p:cNvSpPr>
          <p:nvPr>
            <p:ph type="ctrTitle" hasCustomPrompt="1"/>
          </p:nvPr>
        </p:nvSpPr>
        <p:spPr>
          <a:xfrm>
            <a:off x="2043449" y="1116237"/>
            <a:ext cx="5785248" cy="2960338"/>
          </a:xfrm>
        </p:spPr>
        <p:txBody>
          <a:bodyPr anchor="t">
            <a:normAutofit/>
          </a:bodyPr>
          <a:lstStyle>
            <a:lvl1pPr algn="l">
              <a:lnSpc>
                <a:spcPct val="100000"/>
              </a:lnSpc>
              <a:defRPr sz="4000">
                <a:gradFill>
                  <a:gsLst>
                    <a:gs pos="70000">
                      <a:schemeClr val="accent1"/>
                    </a:gs>
                    <a:gs pos="0">
                      <a:schemeClr val="accent2"/>
                    </a:gs>
                  </a:gsLst>
                  <a:lin ang="0" scaled="0"/>
                </a:gradFill>
              </a:defRPr>
            </a:lvl1pPr>
          </a:lstStyle>
          <a:p>
            <a:r>
              <a:rPr lang="vi-VN" dirty="0"/>
              <a:t>Click to edit master title style</a:t>
            </a:r>
            <a:endParaRPr lang="en-US" dirty="0"/>
          </a:p>
        </p:txBody>
      </p:sp>
      <p:sp>
        <p:nvSpPr>
          <p:cNvPr id="4" name="Text Placeholder 3">
            <a:extLst>
              <a:ext uri="{FF2B5EF4-FFF2-40B4-BE49-F238E27FC236}">
                <a16:creationId xmlns:a16="http://schemas.microsoft.com/office/drawing/2014/main" id="{116FAE2A-0AAB-4F74-B0AD-D7B5C5A2C869}"/>
              </a:ext>
            </a:extLst>
          </p:cNvPr>
          <p:cNvSpPr>
            <a:spLocks noGrp="1"/>
          </p:cNvSpPr>
          <p:nvPr>
            <p:ph type="body" sz="quarter" idx="11" hasCustomPrompt="1"/>
          </p:nvPr>
        </p:nvSpPr>
        <p:spPr>
          <a:xfrm>
            <a:off x="566151" y="5740595"/>
            <a:ext cx="4182646" cy="364385"/>
          </a:xfrm>
        </p:spPr>
        <p:txBody>
          <a:bodyPr>
            <a:normAutofit/>
          </a:bodyPr>
          <a:lstStyle>
            <a:lvl1pPr marL="0" indent="0">
              <a:buNone/>
              <a:defRPr sz="1600" b="1">
                <a:solidFill>
                  <a:schemeClr val="bg2"/>
                </a:solidFill>
              </a:defRPr>
            </a:lvl1pPr>
          </a:lstStyle>
          <a:p>
            <a:pPr lvl="0"/>
            <a:r>
              <a:rPr lang="en-US" dirty="0"/>
              <a:t>Name/Company</a:t>
            </a:r>
          </a:p>
        </p:txBody>
      </p:sp>
      <p:pic>
        <p:nvPicPr>
          <p:cNvPr id="11" name="Picture 10" descr="A picture containing text, red, sign, orange&#10;&#10;Description automatically generated">
            <a:extLst>
              <a:ext uri="{FF2B5EF4-FFF2-40B4-BE49-F238E27FC236}">
                <a16:creationId xmlns:a16="http://schemas.microsoft.com/office/drawing/2014/main" id="{5A541232-9C31-48A5-8AC4-3A4838B2C8AA}"/>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582308" y="5243869"/>
            <a:ext cx="1357836" cy="1357836"/>
          </a:xfrm>
          <a:prstGeom prst="rect">
            <a:avLst/>
          </a:prstGeom>
        </p:spPr>
      </p:pic>
      <p:sp>
        <p:nvSpPr>
          <p:cNvPr id="9" name="Rectangle 8">
            <a:extLst>
              <a:ext uri="{FF2B5EF4-FFF2-40B4-BE49-F238E27FC236}">
                <a16:creationId xmlns:a16="http://schemas.microsoft.com/office/drawing/2014/main" id="{8E016DEE-461E-8142-933E-3358189B4376}"/>
              </a:ext>
            </a:extLst>
          </p:cNvPr>
          <p:cNvSpPr/>
          <p:nvPr userDrawn="1"/>
        </p:nvSpPr>
        <p:spPr>
          <a:xfrm>
            <a:off x="1637414" y="753020"/>
            <a:ext cx="7858346" cy="3939456"/>
          </a:xfrm>
          <a:prstGeom prst="rect">
            <a:avLst/>
          </a:prstGeom>
          <a:noFill/>
          <a:ln w="66675">
            <a:gradFill flip="none" rotWithShape="1">
              <a:gsLst>
                <a:gs pos="0">
                  <a:schemeClr val="accent2"/>
                </a:gs>
                <a:gs pos="70000">
                  <a:schemeClr val="accent1"/>
                </a:gs>
              </a:gsLst>
              <a:lin ang="0" scaled="1"/>
              <a:tileRect/>
            </a:gra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descr="Icon&#10;&#10;Description automatically generated">
            <a:extLst>
              <a:ext uri="{FF2B5EF4-FFF2-40B4-BE49-F238E27FC236}">
                <a16:creationId xmlns:a16="http://schemas.microsoft.com/office/drawing/2014/main" id="{AC1CBB31-9C1B-470D-9176-886CF036B999}"/>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7293141" y="1590079"/>
            <a:ext cx="4332708" cy="4332708"/>
          </a:xfrm>
          <a:prstGeom prst="rect">
            <a:avLst/>
          </a:prstGeom>
        </p:spPr>
      </p:pic>
    </p:spTree>
    <p:extLst>
      <p:ext uri="{BB962C8B-B14F-4D97-AF65-F5344CB8AC3E}">
        <p14:creationId xmlns:p14="http://schemas.microsoft.com/office/powerpoint/2010/main" val="40801005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hree Charts">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405446"/>
            <a:ext cx="10515600" cy="538696"/>
          </a:xfrm>
        </p:spPr>
        <p:txBody>
          <a:bodyPr anchor="t">
            <a:noAutofit/>
          </a:bodyPr>
          <a:lstStyle>
            <a:lvl1pPr algn="l">
              <a:defRPr sz="3200">
                <a:solidFill>
                  <a:schemeClr val="accent1"/>
                </a:solidFill>
              </a:defRPr>
            </a:lvl1pPr>
          </a:lstStyle>
          <a:p>
            <a:r>
              <a:rPr lang="vi-VN" dirty="0"/>
              <a:t>Main heading</a:t>
            </a:r>
            <a:endParaRPr lang="en-US" dirty="0"/>
          </a:p>
        </p:txBody>
      </p:sp>
      <p:sp>
        <p:nvSpPr>
          <p:cNvPr id="4" name="Content Placeholder 3">
            <a:extLst>
              <a:ext uri="{FF2B5EF4-FFF2-40B4-BE49-F238E27FC236}">
                <a16:creationId xmlns:a16="http://schemas.microsoft.com/office/drawing/2014/main" id="{AACEF76F-9069-3B4A-907F-A19C99F01F2C}"/>
              </a:ext>
            </a:extLst>
          </p:cNvPr>
          <p:cNvSpPr>
            <a:spLocks noGrp="1"/>
          </p:cNvSpPr>
          <p:nvPr>
            <p:ph sz="quarter" idx="30" hasCustomPrompt="1"/>
          </p:nvPr>
        </p:nvSpPr>
        <p:spPr>
          <a:xfrm>
            <a:off x="838200" y="3023484"/>
            <a:ext cx="3286539" cy="2860481"/>
          </a:xfrm>
          <a:solidFill>
            <a:schemeClr val="tx1">
              <a:lumMod val="95000"/>
            </a:schemeClr>
          </a:solidFill>
          <a:ln w="88900">
            <a:noFill/>
            <a:miter lim="800000"/>
          </a:ln>
        </p:spPr>
        <p:txBody>
          <a:bodyPr anchor="ctr">
            <a:normAutofit/>
          </a:bodyPr>
          <a:lstStyle>
            <a:lvl1pPr marL="0" indent="0" algn="ctr">
              <a:buNone/>
              <a:defRPr sz="2000" b="1" i="0">
                <a:solidFill>
                  <a:schemeClr val="accent1">
                    <a:lumMod val="10000"/>
                  </a:schemeClr>
                </a:solidFill>
                <a:latin typeface="Arial" panose="020B0604020202020204" pitchFamily="34" charset="0"/>
                <a:cs typeface="Arial" panose="020B0604020202020204" pitchFamily="34" charset="0"/>
              </a:defRPr>
            </a:lvl1pPr>
            <a:lvl2pPr marL="457200" indent="0" algn="ctr">
              <a:buNone/>
              <a:defRPr sz="2000" b="1" i="0">
                <a:solidFill>
                  <a:schemeClr val="accent1">
                    <a:lumMod val="10000"/>
                  </a:schemeClr>
                </a:solidFill>
                <a:latin typeface="Arial" panose="020B0604020202020204" pitchFamily="34" charset="0"/>
                <a:cs typeface="Arial" panose="020B0604020202020204" pitchFamily="34" charset="0"/>
              </a:defRPr>
            </a:lvl2pPr>
          </a:lstStyle>
          <a:p>
            <a:pPr lvl="0"/>
            <a:r>
              <a:rPr lang="en-US" dirty="0"/>
              <a:t>Chart</a:t>
            </a:r>
          </a:p>
        </p:txBody>
      </p:sp>
      <p:sp>
        <p:nvSpPr>
          <p:cNvPr id="6" name="Content Placeholder 3">
            <a:extLst>
              <a:ext uri="{FF2B5EF4-FFF2-40B4-BE49-F238E27FC236}">
                <a16:creationId xmlns:a16="http://schemas.microsoft.com/office/drawing/2014/main" id="{DB0104C9-FE11-6E4F-8E72-CBD2EF15E969}"/>
              </a:ext>
            </a:extLst>
          </p:cNvPr>
          <p:cNvSpPr>
            <a:spLocks noGrp="1"/>
          </p:cNvSpPr>
          <p:nvPr>
            <p:ph sz="quarter" idx="32" hasCustomPrompt="1"/>
          </p:nvPr>
        </p:nvSpPr>
        <p:spPr>
          <a:xfrm>
            <a:off x="8044071" y="3023484"/>
            <a:ext cx="3286538" cy="2860481"/>
          </a:xfrm>
          <a:solidFill>
            <a:schemeClr val="tx1">
              <a:lumMod val="95000"/>
            </a:schemeClr>
          </a:solidFill>
          <a:ln w="88900">
            <a:noFill/>
            <a:miter lim="800000"/>
          </a:ln>
        </p:spPr>
        <p:txBody>
          <a:bodyPr anchor="ctr">
            <a:normAutofit/>
          </a:bodyPr>
          <a:lstStyle>
            <a:lvl1pPr marL="0" indent="0" algn="ctr">
              <a:buNone/>
              <a:defRPr sz="2000" b="1" i="0">
                <a:solidFill>
                  <a:schemeClr val="accent1">
                    <a:lumMod val="10000"/>
                  </a:schemeClr>
                </a:solidFill>
                <a:latin typeface="Arial" panose="020B0604020202020204" pitchFamily="34" charset="0"/>
                <a:cs typeface="Arial" panose="020B0604020202020204" pitchFamily="34" charset="0"/>
              </a:defRPr>
            </a:lvl1pPr>
            <a:lvl2pPr marL="457200" indent="0" algn="ctr">
              <a:buNone/>
              <a:defRPr sz="2000" b="1" i="0">
                <a:solidFill>
                  <a:schemeClr val="accent1">
                    <a:lumMod val="10000"/>
                  </a:schemeClr>
                </a:solidFill>
                <a:latin typeface="Arial" panose="020B0604020202020204" pitchFamily="34" charset="0"/>
                <a:cs typeface="Arial" panose="020B0604020202020204" pitchFamily="34" charset="0"/>
              </a:defRPr>
            </a:lvl2pPr>
          </a:lstStyle>
          <a:p>
            <a:pPr lvl="0"/>
            <a:r>
              <a:rPr lang="en-US" dirty="0"/>
              <a:t>Chart</a:t>
            </a:r>
          </a:p>
        </p:txBody>
      </p:sp>
      <p:sp>
        <p:nvSpPr>
          <p:cNvPr id="7" name="Content Placeholder 3">
            <a:extLst>
              <a:ext uri="{FF2B5EF4-FFF2-40B4-BE49-F238E27FC236}">
                <a16:creationId xmlns:a16="http://schemas.microsoft.com/office/drawing/2014/main" id="{EA4ECAA9-7C4B-7B41-B55A-617B41891A61}"/>
              </a:ext>
            </a:extLst>
          </p:cNvPr>
          <p:cNvSpPr>
            <a:spLocks noGrp="1"/>
          </p:cNvSpPr>
          <p:nvPr>
            <p:ph sz="quarter" idx="33" hasCustomPrompt="1"/>
          </p:nvPr>
        </p:nvSpPr>
        <p:spPr>
          <a:xfrm>
            <a:off x="4441136" y="3023484"/>
            <a:ext cx="3286538" cy="2860481"/>
          </a:xfrm>
          <a:solidFill>
            <a:schemeClr val="tx1">
              <a:lumMod val="95000"/>
            </a:schemeClr>
          </a:solidFill>
          <a:ln w="88900">
            <a:noFill/>
            <a:miter lim="800000"/>
          </a:ln>
        </p:spPr>
        <p:txBody>
          <a:bodyPr anchor="ctr">
            <a:normAutofit/>
          </a:bodyPr>
          <a:lstStyle>
            <a:lvl1pPr marL="0" indent="0" algn="ctr">
              <a:buNone/>
              <a:defRPr sz="2000" b="1" i="0">
                <a:solidFill>
                  <a:schemeClr val="accent1">
                    <a:lumMod val="10000"/>
                  </a:schemeClr>
                </a:solidFill>
                <a:latin typeface="Arial" panose="020B0604020202020204" pitchFamily="34" charset="0"/>
                <a:cs typeface="Arial" panose="020B0604020202020204" pitchFamily="34" charset="0"/>
              </a:defRPr>
            </a:lvl1pPr>
            <a:lvl2pPr marL="457200" indent="0" algn="ctr">
              <a:buNone/>
              <a:defRPr sz="2000" b="1" i="0">
                <a:solidFill>
                  <a:schemeClr val="accent1">
                    <a:lumMod val="10000"/>
                  </a:schemeClr>
                </a:solidFill>
                <a:latin typeface="Arial" panose="020B0604020202020204" pitchFamily="34" charset="0"/>
                <a:cs typeface="Arial" panose="020B0604020202020204" pitchFamily="34" charset="0"/>
              </a:defRPr>
            </a:lvl2pPr>
          </a:lstStyle>
          <a:p>
            <a:pPr lvl="0"/>
            <a:r>
              <a:rPr lang="en-US" dirty="0"/>
              <a:t>Chart</a:t>
            </a:r>
          </a:p>
        </p:txBody>
      </p:sp>
      <p:sp>
        <p:nvSpPr>
          <p:cNvPr id="11" name="Text Placeholder 5">
            <a:extLst>
              <a:ext uri="{FF2B5EF4-FFF2-40B4-BE49-F238E27FC236}">
                <a16:creationId xmlns:a16="http://schemas.microsoft.com/office/drawing/2014/main" id="{416F6F4A-002C-4495-ABB7-7D97702069C3}"/>
              </a:ext>
            </a:extLst>
          </p:cNvPr>
          <p:cNvSpPr>
            <a:spLocks noGrp="1"/>
          </p:cNvSpPr>
          <p:nvPr>
            <p:ph type="body" sz="quarter" idx="11"/>
          </p:nvPr>
        </p:nvSpPr>
        <p:spPr>
          <a:xfrm>
            <a:off x="838404" y="1278650"/>
            <a:ext cx="6889270" cy="1476582"/>
          </a:xfrm>
        </p:spPr>
        <p:txBody>
          <a:bodyPr>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dirty="0"/>
          </a:p>
        </p:txBody>
      </p:sp>
      <p:sp>
        <p:nvSpPr>
          <p:cNvPr id="8" name="Rectangle 7">
            <a:extLst>
              <a:ext uri="{FF2B5EF4-FFF2-40B4-BE49-F238E27FC236}">
                <a16:creationId xmlns:a16="http://schemas.microsoft.com/office/drawing/2014/main" id="{7B0EAB7D-90A2-CA5B-FF16-766BB7517E4D}"/>
              </a:ext>
            </a:extLst>
          </p:cNvPr>
          <p:cNvSpPr/>
          <p:nvPr userDrawn="1"/>
        </p:nvSpPr>
        <p:spPr>
          <a:xfrm>
            <a:off x="0" y="6719091"/>
            <a:ext cx="12192000" cy="152976"/>
          </a:xfrm>
          <a:prstGeom prst="rect">
            <a:avLst/>
          </a:prstGeom>
          <a:gradFill>
            <a:gsLst>
              <a:gs pos="70000">
                <a:schemeClr val="accent1"/>
              </a:gs>
              <a:gs pos="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36204767"/>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15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8" name="Text Placeholder 36"/>
          <p:cNvSpPr>
            <a:spLocks noGrp="1"/>
          </p:cNvSpPr>
          <p:nvPr>
            <p:ph type="body" sz="quarter" idx="11" hasCustomPrompt="1"/>
          </p:nvPr>
        </p:nvSpPr>
        <p:spPr>
          <a:xfrm>
            <a:off x="833437" y="1623914"/>
            <a:ext cx="5146607" cy="3922121"/>
          </a:xfrm>
          <a:solidFill>
            <a:schemeClr val="tx2"/>
          </a:solidFill>
        </p:spPr>
        <p:txBody>
          <a:bodyPr anchor="ctr">
            <a:normAutofit/>
          </a:bodyPr>
          <a:lstStyle>
            <a:lvl1pPr marL="0" indent="0">
              <a:spcBef>
                <a:spcPts val="0"/>
              </a:spcBef>
              <a:buNone/>
              <a:defRPr sz="2200">
                <a:solidFill>
                  <a:schemeClr val="accent4"/>
                </a:solidFill>
              </a:defRPr>
            </a:lvl1pPr>
          </a:lstStyle>
          <a:p>
            <a:pPr lvl="0"/>
            <a:r>
              <a:rPr lang="en-US" dirty="0"/>
              <a:t> </a:t>
            </a:r>
          </a:p>
        </p:txBody>
      </p:sp>
      <p:sp>
        <p:nvSpPr>
          <p:cNvPr id="39" name="Text Placeholder 36"/>
          <p:cNvSpPr>
            <a:spLocks noGrp="1"/>
          </p:cNvSpPr>
          <p:nvPr>
            <p:ph type="body" sz="quarter" idx="12" hasCustomPrompt="1"/>
          </p:nvPr>
        </p:nvSpPr>
        <p:spPr>
          <a:xfrm>
            <a:off x="6211957" y="1623915"/>
            <a:ext cx="5381556" cy="3922120"/>
          </a:xfrm>
          <a:solidFill>
            <a:srgbClr val="84468D"/>
          </a:solidFill>
        </p:spPr>
        <p:txBody>
          <a:bodyPr anchor="ctr">
            <a:normAutofit/>
          </a:bodyPr>
          <a:lstStyle>
            <a:lvl1pPr marL="0" indent="0">
              <a:spcBef>
                <a:spcPts val="0"/>
              </a:spcBef>
              <a:buNone/>
              <a:defRPr sz="2200">
                <a:solidFill>
                  <a:schemeClr val="accent4"/>
                </a:solidFill>
              </a:defRPr>
            </a:lvl1pPr>
          </a:lstStyle>
          <a:p>
            <a:pPr lvl="0"/>
            <a:r>
              <a:rPr lang="vi-VN" dirty="0"/>
              <a:t> </a:t>
            </a:r>
            <a:endParaRPr lang="en-US" dirty="0"/>
          </a:p>
        </p:txBody>
      </p:sp>
      <p:sp>
        <p:nvSpPr>
          <p:cNvPr id="47" name="Text Placeholder 46"/>
          <p:cNvSpPr>
            <a:spLocks noGrp="1"/>
          </p:cNvSpPr>
          <p:nvPr>
            <p:ph type="body" sz="quarter" idx="15" hasCustomPrompt="1"/>
          </p:nvPr>
        </p:nvSpPr>
        <p:spPr>
          <a:xfrm>
            <a:off x="6530011" y="1884362"/>
            <a:ext cx="4740963" cy="423863"/>
          </a:xfrm>
        </p:spPr>
        <p:txBody>
          <a:bodyPr>
            <a:normAutofit/>
          </a:bodyPr>
          <a:lstStyle>
            <a:lvl1pPr marL="0" indent="0">
              <a:buNone/>
              <a:defRPr sz="2400" b="1">
                <a:solidFill>
                  <a:schemeClr val="bg1"/>
                </a:solidFill>
              </a:defRPr>
            </a:lvl1pPr>
          </a:lstStyle>
          <a:p>
            <a:pPr lvl="0"/>
            <a:r>
              <a:rPr lang="vi-VN" dirty="0"/>
              <a:t>Sub-Heading Here</a:t>
            </a:r>
            <a:endParaRPr lang="en-US" dirty="0"/>
          </a:p>
        </p:txBody>
      </p:sp>
      <p:sp>
        <p:nvSpPr>
          <p:cNvPr id="49" name="Text Placeholder 46"/>
          <p:cNvSpPr>
            <a:spLocks noGrp="1"/>
          </p:cNvSpPr>
          <p:nvPr>
            <p:ph type="body" sz="quarter" idx="17" hasCustomPrompt="1"/>
          </p:nvPr>
        </p:nvSpPr>
        <p:spPr>
          <a:xfrm>
            <a:off x="1155756" y="1884362"/>
            <a:ext cx="4501967" cy="423863"/>
          </a:xfrm>
        </p:spPr>
        <p:txBody>
          <a:bodyPr>
            <a:normAutofit/>
          </a:bodyPr>
          <a:lstStyle>
            <a:lvl1pPr marL="0" indent="0">
              <a:buNone/>
              <a:defRPr sz="2400" b="1">
                <a:solidFill>
                  <a:schemeClr val="bg1"/>
                </a:solidFill>
              </a:defRPr>
            </a:lvl1pPr>
          </a:lstStyle>
          <a:p>
            <a:pPr lvl="0"/>
            <a:r>
              <a:rPr lang="en-US" dirty="0"/>
              <a:t>Sub-Heading Here</a:t>
            </a:r>
          </a:p>
        </p:txBody>
      </p:sp>
      <p:sp>
        <p:nvSpPr>
          <p:cNvPr id="9" name="Content Placeholder 8">
            <a:extLst>
              <a:ext uri="{FF2B5EF4-FFF2-40B4-BE49-F238E27FC236}">
                <a16:creationId xmlns:a16="http://schemas.microsoft.com/office/drawing/2014/main" id="{4B69173C-C789-C442-A8CB-DE1164C6C6B9}"/>
              </a:ext>
            </a:extLst>
          </p:cNvPr>
          <p:cNvSpPr>
            <a:spLocks noGrp="1"/>
          </p:cNvSpPr>
          <p:nvPr>
            <p:ph sz="quarter" idx="23" hasCustomPrompt="1"/>
          </p:nvPr>
        </p:nvSpPr>
        <p:spPr>
          <a:xfrm>
            <a:off x="833437" y="397923"/>
            <a:ext cx="10760075" cy="612775"/>
          </a:xfrm>
        </p:spPr>
        <p:txBody>
          <a:bodyPr>
            <a:normAutofit/>
          </a:bodyPr>
          <a:lstStyle>
            <a:lvl1pPr marL="0" indent="0">
              <a:buNone/>
              <a:defRPr sz="3200" b="1" i="0">
                <a:solidFill>
                  <a:srgbClr val="E30613"/>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Main heading</a:t>
            </a:r>
          </a:p>
        </p:txBody>
      </p:sp>
      <p:sp>
        <p:nvSpPr>
          <p:cNvPr id="3" name="Text Placeholder 2">
            <a:extLst>
              <a:ext uri="{FF2B5EF4-FFF2-40B4-BE49-F238E27FC236}">
                <a16:creationId xmlns:a16="http://schemas.microsoft.com/office/drawing/2014/main" id="{8BD5F615-A243-5840-84EC-9E33BF4ED24E}"/>
              </a:ext>
            </a:extLst>
          </p:cNvPr>
          <p:cNvSpPr>
            <a:spLocks noGrp="1"/>
          </p:cNvSpPr>
          <p:nvPr>
            <p:ph type="body" sz="quarter" idx="24"/>
          </p:nvPr>
        </p:nvSpPr>
        <p:spPr>
          <a:xfrm>
            <a:off x="1155700" y="2424113"/>
            <a:ext cx="4502150" cy="2809875"/>
          </a:xfrm>
        </p:spPr>
        <p:txBody>
          <a:bodyPr>
            <a:normAutofit/>
          </a:bodyPr>
          <a:lstStyle>
            <a:lvl1pPr>
              <a:buClr>
                <a:schemeClr val="bg1"/>
              </a:buClr>
              <a:defRPr sz="1800">
                <a:solidFill>
                  <a:schemeClr val="bg1"/>
                </a:solidFill>
              </a:defRPr>
            </a:lvl1pPr>
            <a:lvl2pPr>
              <a:buClr>
                <a:schemeClr val="bg1"/>
              </a:buClr>
              <a:defRPr sz="1600">
                <a:solidFill>
                  <a:schemeClr val="bg1"/>
                </a:solidFill>
              </a:defRPr>
            </a:lvl2pPr>
            <a:lvl3pPr>
              <a:buClr>
                <a:schemeClr val="bg1"/>
              </a:buClr>
              <a:defRPr sz="1400">
                <a:solidFill>
                  <a:schemeClr val="bg1"/>
                </a:solidFill>
              </a:defRPr>
            </a:lvl3pPr>
            <a:lvl4pPr>
              <a:buClr>
                <a:schemeClr val="bg1"/>
              </a:buClr>
              <a:defRPr sz="1200">
                <a:solidFill>
                  <a:schemeClr val="bg1"/>
                </a:solidFill>
              </a:defRPr>
            </a:lvl4pPr>
            <a:lvl5pPr>
              <a:buClr>
                <a:schemeClr val="bg1"/>
              </a:buClr>
              <a:defRPr sz="1200">
                <a:solidFill>
                  <a:schemeClr val="bg1"/>
                </a:solidFill>
              </a:defRPr>
            </a:lvl5pPr>
          </a:lstStyle>
          <a:p>
            <a:pPr lvl="0"/>
            <a:r>
              <a:rPr lang="en-US"/>
              <a:t>Click to edit Master text styles</a:t>
            </a:r>
          </a:p>
          <a:p>
            <a:pPr lvl="1"/>
            <a:r>
              <a:rPr lang="en-US"/>
              <a:t>Second level</a:t>
            </a:r>
          </a:p>
          <a:p>
            <a:pPr lvl="2"/>
            <a:r>
              <a:rPr lang="en-US"/>
              <a:t>Third level</a:t>
            </a:r>
          </a:p>
        </p:txBody>
      </p:sp>
      <p:sp>
        <p:nvSpPr>
          <p:cNvPr id="11" name="Text Placeholder 2">
            <a:extLst>
              <a:ext uri="{FF2B5EF4-FFF2-40B4-BE49-F238E27FC236}">
                <a16:creationId xmlns:a16="http://schemas.microsoft.com/office/drawing/2014/main" id="{DA8E4E77-E825-EA42-8B3E-6B6E1DE7E940}"/>
              </a:ext>
            </a:extLst>
          </p:cNvPr>
          <p:cNvSpPr>
            <a:spLocks noGrp="1"/>
          </p:cNvSpPr>
          <p:nvPr>
            <p:ph type="body" sz="quarter" idx="25"/>
          </p:nvPr>
        </p:nvSpPr>
        <p:spPr>
          <a:xfrm>
            <a:off x="6534150" y="2424113"/>
            <a:ext cx="4736824" cy="2809875"/>
          </a:xfrm>
        </p:spPr>
        <p:txBody>
          <a:bodyPr>
            <a:normAutofit/>
          </a:bodyPr>
          <a:lstStyle>
            <a:lvl1pPr>
              <a:buClr>
                <a:schemeClr val="bg1"/>
              </a:buClr>
              <a:defRPr sz="1800">
                <a:solidFill>
                  <a:schemeClr val="bg1"/>
                </a:solidFill>
              </a:defRPr>
            </a:lvl1pPr>
            <a:lvl2pPr>
              <a:buClr>
                <a:schemeClr val="bg1"/>
              </a:buClr>
              <a:defRPr sz="1600">
                <a:solidFill>
                  <a:schemeClr val="bg1"/>
                </a:solidFill>
              </a:defRPr>
            </a:lvl2pPr>
            <a:lvl3pPr>
              <a:buClr>
                <a:schemeClr val="bg1"/>
              </a:buClr>
              <a:defRPr sz="1400">
                <a:solidFill>
                  <a:schemeClr val="bg1"/>
                </a:solidFill>
              </a:defRPr>
            </a:lvl3pPr>
            <a:lvl4pPr>
              <a:buClr>
                <a:schemeClr val="bg1"/>
              </a:buClr>
              <a:defRPr sz="1200">
                <a:solidFill>
                  <a:schemeClr val="bg1"/>
                </a:solidFill>
              </a:defRPr>
            </a:lvl4pPr>
            <a:lvl5pPr>
              <a:buClr>
                <a:schemeClr val="bg1"/>
              </a:buClr>
              <a:defRPr sz="1200">
                <a:solidFill>
                  <a:schemeClr val="bg1"/>
                </a:solidFill>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68958688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ase study">
    <p:bg>
      <p:bgRef idx="1001">
        <a:schemeClr val="bg1"/>
      </p:bgRef>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3332878B-8AD7-40F0-9EB1-91D8AC156127}"/>
              </a:ext>
            </a:extLst>
          </p:cNvPr>
          <p:cNvSpPr/>
          <p:nvPr userDrawn="1"/>
        </p:nvSpPr>
        <p:spPr>
          <a:xfrm>
            <a:off x="208870" y="1402473"/>
            <a:ext cx="3396342" cy="531661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34" name="Picture Placeholder 33">
            <a:extLst>
              <a:ext uri="{FF2B5EF4-FFF2-40B4-BE49-F238E27FC236}">
                <a16:creationId xmlns:a16="http://schemas.microsoft.com/office/drawing/2014/main" id="{B69E029C-C517-194A-A746-3CCDB6FE493C}"/>
              </a:ext>
            </a:extLst>
          </p:cNvPr>
          <p:cNvSpPr>
            <a:spLocks noGrp="1"/>
          </p:cNvSpPr>
          <p:nvPr>
            <p:ph type="pic" sz="quarter" idx="10" hasCustomPrompt="1"/>
          </p:nvPr>
        </p:nvSpPr>
        <p:spPr>
          <a:xfrm>
            <a:off x="208870" y="307769"/>
            <a:ext cx="3396342" cy="825343"/>
          </a:xfrm>
        </p:spPr>
        <p:txBody>
          <a:bodyPr anchor="ctr">
            <a:normAutofit/>
          </a:bodyPr>
          <a:lstStyle>
            <a:lvl1pPr marL="0" indent="0" algn="ctr">
              <a:buNone/>
              <a:defRPr sz="1800">
                <a:solidFill>
                  <a:schemeClr val="tx2"/>
                </a:solidFill>
              </a:defRPr>
            </a:lvl1pPr>
          </a:lstStyle>
          <a:p>
            <a:r>
              <a:rPr lang="en-VN" dirty="0"/>
              <a:t>Case study – Client’s logo</a:t>
            </a:r>
          </a:p>
        </p:txBody>
      </p:sp>
      <p:sp>
        <p:nvSpPr>
          <p:cNvPr id="62" name="Text Placeholder 61">
            <a:extLst>
              <a:ext uri="{FF2B5EF4-FFF2-40B4-BE49-F238E27FC236}">
                <a16:creationId xmlns:a16="http://schemas.microsoft.com/office/drawing/2014/main" id="{0B09B9EC-7F16-E44F-9475-BF30B033B950}"/>
              </a:ext>
            </a:extLst>
          </p:cNvPr>
          <p:cNvSpPr>
            <a:spLocks noGrp="1"/>
          </p:cNvSpPr>
          <p:nvPr>
            <p:ph type="body" sz="quarter" idx="17" hasCustomPrompt="1"/>
          </p:nvPr>
        </p:nvSpPr>
        <p:spPr>
          <a:xfrm>
            <a:off x="4033837" y="2586891"/>
            <a:ext cx="5110163" cy="420688"/>
          </a:xfrm>
        </p:spPr>
        <p:txBody>
          <a:bodyPr>
            <a:normAutofit/>
          </a:bodyPr>
          <a:lstStyle>
            <a:lvl1pPr marL="0" indent="0">
              <a:buNone/>
              <a:defRPr sz="1800" b="1">
                <a:solidFill>
                  <a:schemeClr val="tx2"/>
                </a:solidFill>
              </a:defRPr>
            </a:lvl1pPr>
          </a:lstStyle>
          <a:p>
            <a:pPr lvl="0"/>
            <a:r>
              <a:rPr lang="vi-VN" dirty="0"/>
              <a:t>Enter </a:t>
            </a:r>
            <a:r>
              <a:rPr lang="en-US" dirty="0"/>
              <a:t>The Solution</a:t>
            </a:r>
            <a:endParaRPr lang="en-VN" dirty="0"/>
          </a:p>
        </p:txBody>
      </p:sp>
      <p:sp>
        <p:nvSpPr>
          <p:cNvPr id="64" name="Text Placeholder 61">
            <a:extLst>
              <a:ext uri="{FF2B5EF4-FFF2-40B4-BE49-F238E27FC236}">
                <a16:creationId xmlns:a16="http://schemas.microsoft.com/office/drawing/2014/main" id="{05C582CB-A4E6-4247-802E-C4F9F7F33CEE}"/>
              </a:ext>
            </a:extLst>
          </p:cNvPr>
          <p:cNvSpPr>
            <a:spLocks noGrp="1"/>
          </p:cNvSpPr>
          <p:nvPr>
            <p:ph type="body" sz="quarter" idx="19" hasCustomPrompt="1"/>
          </p:nvPr>
        </p:nvSpPr>
        <p:spPr>
          <a:xfrm>
            <a:off x="4033837" y="471170"/>
            <a:ext cx="5110163" cy="420688"/>
          </a:xfrm>
        </p:spPr>
        <p:txBody>
          <a:bodyPr>
            <a:normAutofit/>
          </a:bodyPr>
          <a:lstStyle>
            <a:lvl1pPr marL="0" indent="0">
              <a:buNone/>
              <a:defRPr sz="1800" b="1">
                <a:solidFill>
                  <a:schemeClr val="tx2"/>
                </a:solidFill>
              </a:defRPr>
            </a:lvl1pPr>
          </a:lstStyle>
          <a:p>
            <a:r>
              <a:rPr lang="vi-VN" dirty="0"/>
              <a:t>Enter The Challenge</a:t>
            </a:r>
            <a:endParaRPr lang="en-GB" dirty="0"/>
          </a:p>
        </p:txBody>
      </p:sp>
      <p:sp>
        <p:nvSpPr>
          <p:cNvPr id="23" name="Text Placeholder 61">
            <a:extLst>
              <a:ext uri="{FF2B5EF4-FFF2-40B4-BE49-F238E27FC236}">
                <a16:creationId xmlns:a16="http://schemas.microsoft.com/office/drawing/2014/main" id="{FF459DCD-35BD-DE4E-AD9F-44DE54A6DB7B}"/>
              </a:ext>
            </a:extLst>
          </p:cNvPr>
          <p:cNvSpPr>
            <a:spLocks noGrp="1"/>
          </p:cNvSpPr>
          <p:nvPr>
            <p:ph type="body" sz="quarter" idx="21" hasCustomPrompt="1"/>
          </p:nvPr>
        </p:nvSpPr>
        <p:spPr>
          <a:xfrm>
            <a:off x="4033837" y="4693179"/>
            <a:ext cx="5110163" cy="420688"/>
          </a:xfrm>
        </p:spPr>
        <p:txBody>
          <a:bodyPr>
            <a:normAutofit/>
          </a:bodyPr>
          <a:lstStyle>
            <a:lvl1pPr marL="0" indent="0">
              <a:buNone/>
              <a:defRPr sz="1800" b="1">
                <a:solidFill>
                  <a:schemeClr val="tx2"/>
                </a:solidFill>
              </a:defRPr>
            </a:lvl1pPr>
          </a:lstStyle>
          <a:p>
            <a:pPr lvl="0"/>
            <a:r>
              <a:rPr lang="vi-VN" dirty="0"/>
              <a:t>Enter </a:t>
            </a:r>
            <a:r>
              <a:rPr lang="en-US" dirty="0"/>
              <a:t>Results and Benefits</a:t>
            </a:r>
            <a:endParaRPr lang="en-VN" dirty="0"/>
          </a:p>
        </p:txBody>
      </p:sp>
      <p:sp>
        <p:nvSpPr>
          <p:cNvPr id="29" name="Text Placeholder 59">
            <a:extLst>
              <a:ext uri="{FF2B5EF4-FFF2-40B4-BE49-F238E27FC236}">
                <a16:creationId xmlns:a16="http://schemas.microsoft.com/office/drawing/2014/main" id="{A19040EA-1AA9-1242-B00A-18854D1C8045}"/>
              </a:ext>
            </a:extLst>
          </p:cNvPr>
          <p:cNvSpPr>
            <a:spLocks noGrp="1"/>
          </p:cNvSpPr>
          <p:nvPr>
            <p:ph type="body" sz="quarter" idx="23" hasCustomPrompt="1"/>
          </p:nvPr>
        </p:nvSpPr>
        <p:spPr>
          <a:xfrm>
            <a:off x="681308" y="5001626"/>
            <a:ext cx="2529841" cy="1511648"/>
          </a:xfrm>
        </p:spPr>
        <p:txBody>
          <a:bodyPr>
            <a:normAutofit/>
          </a:bodyPr>
          <a:lstStyle>
            <a:lvl1pPr marL="0" indent="0">
              <a:lnSpc>
                <a:spcPct val="100000"/>
              </a:lnSpc>
              <a:buNone/>
              <a:defRPr lang="en-US" sz="1100" b="0" i="0" smtClean="0">
                <a:solidFill>
                  <a:schemeClr val="tx2"/>
                </a:solidFill>
                <a:effectLst/>
                <a:latin typeface="Arial" panose="020B0604020202020204" pitchFamily="34" charset="0"/>
                <a:cs typeface="Arial" panose="020B0604020202020204" pitchFamily="34" charset="0"/>
              </a:defRPr>
            </a:lvl1pPr>
          </a:lstStyle>
          <a:p>
            <a:r>
              <a:rPr lang="en-US" dirty="0"/>
              <a:t>About the client: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a:t>
            </a:r>
            <a:r>
              <a:rPr lang="en-US" dirty="0" err="1"/>
              <a:t>egestas</a:t>
            </a:r>
            <a:r>
              <a:rPr lang="en-US" dirty="0"/>
              <a:t> </a:t>
            </a:r>
            <a:r>
              <a:rPr lang="en-US" dirty="0" err="1"/>
              <a:t>lobortis</a:t>
            </a:r>
            <a:r>
              <a:rPr lang="en-US" dirty="0"/>
              <a:t> </a:t>
            </a:r>
            <a:r>
              <a:rPr lang="en-US" dirty="0" err="1"/>
              <a:t>urna</a:t>
            </a:r>
            <a:r>
              <a:rPr lang="en-US" dirty="0"/>
              <a:t> at convallis. </a:t>
            </a:r>
            <a:r>
              <a:rPr lang="en-US" dirty="0" err="1"/>
              <a:t>Nulla</a:t>
            </a:r>
            <a:r>
              <a:rPr lang="en-US" dirty="0"/>
              <a:t> </a:t>
            </a:r>
            <a:r>
              <a:rPr lang="en-US" dirty="0" err="1"/>
              <a:t>facilisi</a:t>
            </a:r>
            <a:r>
              <a:rPr lang="en-US" dirty="0"/>
              <a:t>. Donec </a:t>
            </a:r>
            <a:r>
              <a:rPr lang="en-US" dirty="0" err="1"/>
              <a:t>eu</a:t>
            </a:r>
            <a:r>
              <a:rPr lang="en-US" dirty="0"/>
              <a:t> </a:t>
            </a:r>
            <a:r>
              <a:rPr lang="en-US" dirty="0" err="1"/>
              <a:t>felis</a:t>
            </a:r>
            <a:r>
              <a:rPr lang="en-US" dirty="0"/>
              <a:t> id </a:t>
            </a:r>
            <a:r>
              <a:rPr lang="en-US" dirty="0" err="1"/>
              <a:t>velit</a:t>
            </a:r>
            <a:r>
              <a:rPr lang="en-US" dirty="0"/>
              <a:t> </a:t>
            </a:r>
            <a:r>
              <a:rPr lang="en-US" dirty="0" err="1"/>
              <a:t>congue</a:t>
            </a:r>
            <a:r>
              <a:rPr lang="en-US" dirty="0"/>
              <a:t> </a:t>
            </a:r>
            <a:r>
              <a:rPr lang="en-US" dirty="0" err="1"/>
              <a:t>placerat</a:t>
            </a:r>
            <a:r>
              <a:rPr lang="en-US" dirty="0"/>
              <a:t>. Morbi sed </a:t>
            </a:r>
            <a:r>
              <a:rPr lang="en-US" dirty="0" err="1"/>
              <a:t>urna</a:t>
            </a:r>
            <a:r>
              <a:rPr lang="en-US" dirty="0"/>
              <a:t> ac </a:t>
            </a:r>
            <a:r>
              <a:rPr lang="en-US" dirty="0" err="1"/>
              <a:t>felis</a:t>
            </a:r>
            <a:r>
              <a:rPr lang="en-US" dirty="0"/>
              <a:t> </a:t>
            </a:r>
            <a:r>
              <a:rPr lang="en-US" dirty="0" err="1"/>
              <a:t>finibus</a:t>
            </a:r>
            <a:r>
              <a:rPr lang="en-US" dirty="0"/>
              <a:t> </a:t>
            </a:r>
            <a:r>
              <a:rPr lang="en-US" dirty="0" err="1"/>
              <a:t>dapibus</a:t>
            </a:r>
            <a:r>
              <a:rPr lang="en-US" dirty="0"/>
              <a:t> non qui </a:t>
            </a:r>
            <a:r>
              <a:rPr lang="en-US" dirty="0" err="1"/>
              <a:t>Pellentesque</a:t>
            </a:r>
            <a:r>
              <a:rPr lang="en-US" dirty="0"/>
              <a:t> </a:t>
            </a:r>
            <a:r>
              <a:rPr lang="en-US" dirty="0" err="1"/>
              <a:t>ornare</a:t>
            </a:r>
            <a:r>
              <a:rPr lang="en-US" dirty="0"/>
              <a:t>, </a:t>
            </a:r>
            <a:r>
              <a:rPr lang="en-US" dirty="0" err="1"/>
              <a:t>orci</a:t>
            </a:r>
            <a:r>
              <a:rPr lang="en-US" dirty="0"/>
              <a:t> </a:t>
            </a:r>
            <a:r>
              <a:rPr lang="en-US" dirty="0" err="1"/>
              <a:t>nec</a:t>
            </a:r>
            <a:r>
              <a:rPr lang="en-US" dirty="0"/>
              <a:t> fermentum gravida, </a:t>
            </a:r>
          </a:p>
        </p:txBody>
      </p:sp>
      <p:sp>
        <p:nvSpPr>
          <p:cNvPr id="7" name="Text Placeholder 6">
            <a:extLst>
              <a:ext uri="{FF2B5EF4-FFF2-40B4-BE49-F238E27FC236}">
                <a16:creationId xmlns:a16="http://schemas.microsoft.com/office/drawing/2014/main" id="{EA90D8E9-DBF4-7A4D-A1A2-897F76C9A811}"/>
              </a:ext>
            </a:extLst>
          </p:cNvPr>
          <p:cNvSpPr>
            <a:spLocks noGrp="1"/>
          </p:cNvSpPr>
          <p:nvPr>
            <p:ph type="body" sz="quarter" idx="24"/>
          </p:nvPr>
        </p:nvSpPr>
        <p:spPr>
          <a:xfrm>
            <a:off x="4033837" y="935456"/>
            <a:ext cx="5110162" cy="1472077"/>
          </a:xfrm>
        </p:spPr>
        <p:txBody>
          <a:bodyPr>
            <a:noAutofit/>
          </a:bodyPr>
          <a:lstStyle>
            <a:lvl1pPr>
              <a:defRPr sz="1200">
                <a:solidFill>
                  <a:schemeClr val="tx2"/>
                </a:solidFill>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dirty="0"/>
          </a:p>
        </p:txBody>
      </p:sp>
      <p:sp>
        <p:nvSpPr>
          <p:cNvPr id="32" name="Text Placeholder 6">
            <a:extLst>
              <a:ext uri="{FF2B5EF4-FFF2-40B4-BE49-F238E27FC236}">
                <a16:creationId xmlns:a16="http://schemas.microsoft.com/office/drawing/2014/main" id="{618D9AFD-3C76-0748-96E8-42AF7D29C831}"/>
              </a:ext>
            </a:extLst>
          </p:cNvPr>
          <p:cNvSpPr>
            <a:spLocks noGrp="1"/>
          </p:cNvSpPr>
          <p:nvPr>
            <p:ph type="body" sz="quarter" idx="25"/>
          </p:nvPr>
        </p:nvSpPr>
        <p:spPr>
          <a:xfrm>
            <a:off x="4033837" y="3041744"/>
            <a:ext cx="5110162" cy="1469296"/>
          </a:xfrm>
        </p:spPr>
        <p:txBody>
          <a:bodyPr>
            <a:noAutofit/>
          </a:bodyPr>
          <a:lstStyle>
            <a:lvl1pPr>
              <a:defRPr sz="1200">
                <a:solidFill>
                  <a:schemeClr val="tx2"/>
                </a:solidFill>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dirty="0"/>
          </a:p>
        </p:txBody>
      </p:sp>
      <p:sp>
        <p:nvSpPr>
          <p:cNvPr id="33" name="Text Placeholder 6">
            <a:extLst>
              <a:ext uri="{FF2B5EF4-FFF2-40B4-BE49-F238E27FC236}">
                <a16:creationId xmlns:a16="http://schemas.microsoft.com/office/drawing/2014/main" id="{668A9571-AED8-B043-8828-541F225CA53D}"/>
              </a:ext>
            </a:extLst>
          </p:cNvPr>
          <p:cNvSpPr>
            <a:spLocks noGrp="1"/>
          </p:cNvSpPr>
          <p:nvPr>
            <p:ph type="body" sz="quarter" idx="26"/>
          </p:nvPr>
        </p:nvSpPr>
        <p:spPr>
          <a:xfrm>
            <a:off x="4033837" y="5141885"/>
            <a:ext cx="5110162" cy="1371389"/>
          </a:xfrm>
        </p:spPr>
        <p:txBody>
          <a:bodyPr>
            <a:noAutofit/>
          </a:bodyPr>
          <a:lstStyle>
            <a:lvl1pPr>
              <a:defRPr sz="1200">
                <a:solidFill>
                  <a:schemeClr val="tx2"/>
                </a:solidFill>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dirty="0"/>
          </a:p>
        </p:txBody>
      </p:sp>
      <p:cxnSp>
        <p:nvCxnSpPr>
          <p:cNvPr id="9" name="Straight Connector 8">
            <a:extLst>
              <a:ext uri="{FF2B5EF4-FFF2-40B4-BE49-F238E27FC236}">
                <a16:creationId xmlns:a16="http://schemas.microsoft.com/office/drawing/2014/main" id="{DAEF6D30-54BC-CD47-8C4A-2284C0A51E76}"/>
              </a:ext>
            </a:extLst>
          </p:cNvPr>
          <p:cNvCxnSpPr/>
          <p:nvPr userDrawn="1"/>
        </p:nvCxnSpPr>
        <p:spPr>
          <a:xfrm>
            <a:off x="681308" y="4792225"/>
            <a:ext cx="2529841" cy="0"/>
          </a:xfrm>
          <a:prstGeom prst="line">
            <a:avLst/>
          </a:prstGeom>
          <a:ln w="952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3" name="Rectangular Callout 12">
            <a:extLst>
              <a:ext uri="{FF2B5EF4-FFF2-40B4-BE49-F238E27FC236}">
                <a16:creationId xmlns:a16="http://schemas.microsoft.com/office/drawing/2014/main" id="{5811B9CA-30C4-6547-8720-D0465917692C}"/>
              </a:ext>
            </a:extLst>
          </p:cNvPr>
          <p:cNvSpPr/>
          <p:nvPr userDrawn="1"/>
        </p:nvSpPr>
        <p:spPr>
          <a:xfrm>
            <a:off x="9572624" y="462644"/>
            <a:ext cx="2371725" cy="3652156"/>
          </a:xfrm>
          <a:custGeom>
            <a:avLst/>
            <a:gdLst>
              <a:gd name="connsiteX0" fmla="*/ 0 w 2371725"/>
              <a:gd name="connsiteY0" fmla="*/ 0 h 3588721"/>
              <a:gd name="connsiteX1" fmla="*/ 1383506 w 2371725"/>
              <a:gd name="connsiteY1" fmla="*/ 0 h 3588721"/>
              <a:gd name="connsiteX2" fmla="*/ 1383506 w 2371725"/>
              <a:gd name="connsiteY2" fmla="*/ 0 h 3588721"/>
              <a:gd name="connsiteX3" fmla="*/ 1976438 w 2371725"/>
              <a:gd name="connsiteY3" fmla="*/ 0 h 3588721"/>
              <a:gd name="connsiteX4" fmla="*/ 2371725 w 2371725"/>
              <a:gd name="connsiteY4" fmla="*/ 0 h 3588721"/>
              <a:gd name="connsiteX5" fmla="*/ 2371725 w 2371725"/>
              <a:gd name="connsiteY5" fmla="*/ 2093421 h 3588721"/>
              <a:gd name="connsiteX6" fmla="*/ 2371725 w 2371725"/>
              <a:gd name="connsiteY6" fmla="*/ 2093421 h 3588721"/>
              <a:gd name="connsiteX7" fmla="*/ 2371725 w 2371725"/>
              <a:gd name="connsiteY7" fmla="*/ 2990601 h 3588721"/>
              <a:gd name="connsiteX8" fmla="*/ 2371725 w 2371725"/>
              <a:gd name="connsiteY8" fmla="*/ 3588721 h 3588721"/>
              <a:gd name="connsiteX9" fmla="*/ 1976438 w 2371725"/>
              <a:gd name="connsiteY9" fmla="*/ 3588721 h 3588721"/>
              <a:gd name="connsiteX10" fmla="*/ 2154807 w 2371725"/>
              <a:gd name="connsiteY10" fmla="*/ 3994282 h 3588721"/>
              <a:gd name="connsiteX11" fmla="*/ 1383506 w 2371725"/>
              <a:gd name="connsiteY11" fmla="*/ 3588721 h 3588721"/>
              <a:gd name="connsiteX12" fmla="*/ 0 w 2371725"/>
              <a:gd name="connsiteY12" fmla="*/ 3588721 h 3588721"/>
              <a:gd name="connsiteX13" fmla="*/ 0 w 2371725"/>
              <a:gd name="connsiteY13" fmla="*/ 2990601 h 3588721"/>
              <a:gd name="connsiteX14" fmla="*/ 0 w 2371725"/>
              <a:gd name="connsiteY14" fmla="*/ 2093421 h 3588721"/>
              <a:gd name="connsiteX15" fmla="*/ 0 w 2371725"/>
              <a:gd name="connsiteY15" fmla="*/ 2093421 h 3588721"/>
              <a:gd name="connsiteX16" fmla="*/ 0 w 2371725"/>
              <a:gd name="connsiteY16" fmla="*/ 0 h 3588721"/>
              <a:gd name="connsiteX0" fmla="*/ 0 w 2371725"/>
              <a:gd name="connsiteY0" fmla="*/ 0 h 3994282"/>
              <a:gd name="connsiteX1" fmla="*/ 1383506 w 2371725"/>
              <a:gd name="connsiteY1" fmla="*/ 0 h 3994282"/>
              <a:gd name="connsiteX2" fmla="*/ 1383506 w 2371725"/>
              <a:gd name="connsiteY2" fmla="*/ 0 h 3994282"/>
              <a:gd name="connsiteX3" fmla="*/ 1976438 w 2371725"/>
              <a:gd name="connsiteY3" fmla="*/ 0 h 3994282"/>
              <a:gd name="connsiteX4" fmla="*/ 2371725 w 2371725"/>
              <a:gd name="connsiteY4" fmla="*/ 0 h 3994282"/>
              <a:gd name="connsiteX5" fmla="*/ 2371725 w 2371725"/>
              <a:gd name="connsiteY5" fmla="*/ 2093421 h 3994282"/>
              <a:gd name="connsiteX6" fmla="*/ 2371725 w 2371725"/>
              <a:gd name="connsiteY6" fmla="*/ 2093421 h 3994282"/>
              <a:gd name="connsiteX7" fmla="*/ 2371725 w 2371725"/>
              <a:gd name="connsiteY7" fmla="*/ 2990601 h 3994282"/>
              <a:gd name="connsiteX8" fmla="*/ 2371725 w 2371725"/>
              <a:gd name="connsiteY8" fmla="*/ 3588721 h 3994282"/>
              <a:gd name="connsiteX9" fmla="*/ 2137305 w 2371725"/>
              <a:gd name="connsiteY9" fmla="*/ 3605655 h 3994282"/>
              <a:gd name="connsiteX10" fmla="*/ 2154807 w 2371725"/>
              <a:gd name="connsiteY10" fmla="*/ 3994282 h 3994282"/>
              <a:gd name="connsiteX11" fmla="*/ 1383506 w 2371725"/>
              <a:gd name="connsiteY11" fmla="*/ 3588721 h 3994282"/>
              <a:gd name="connsiteX12" fmla="*/ 0 w 2371725"/>
              <a:gd name="connsiteY12" fmla="*/ 3588721 h 3994282"/>
              <a:gd name="connsiteX13" fmla="*/ 0 w 2371725"/>
              <a:gd name="connsiteY13" fmla="*/ 2990601 h 3994282"/>
              <a:gd name="connsiteX14" fmla="*/ 0 w 2371725"/>
              <a:gd name="connsiteY14" fmla="*/ 2093421 h 3994282"/>
              <a:gd name="connsiteX15" fmla="*/ 0 w 2371725"/>
              <a:gd name="connsiteY15" fmla="*/ 2093421 h 3994282"/>
              <a:gd name="connsiteX16" fmla="*/ 0 w 2371725"/>
              <a:gd name="connsiteY16" fmla="*/ 0 h 3994282"/>
              <a:gd name="connsiteX0" fmla="*/ 0 w 2371725"/>
              <a:gd name="connsiteY0" fmla="*/ 0 h 3994282"/>
              <a:gd name="connsiteX1" fmla="*/ 1383506 w 2371725"/>
              <a:gd name="connsiteY1" fmla="*/ 0 h 3994282"/>
              <a:gd name="connsiteX2" fmla="*/ 1383506 w 2371725"/>
              <a:gd name="connsiteY2" fmla="*/ 0 h 3994282"/>
              <a:gd name="connsiteX3" fmla="*/ 1976438 w 2371725"/>
              <a:gd name="connsiteY3" fmla="*/ 0 h 3994282"/>
              <a:gd name="connsiteX4" fmla="*/ 2371725 w 2371725"/>
              <a:gd name="connsiteY4" fmla="*/ 0 h 3994282"/>
              <a:gd name="connsiteX5" fmla="*/ 2371725 w 2371725"/>
              <a:gd name="connsiteY5" fmla="*/ 2093421 h 3994282"/>
              <a:gd name="connsiteX6" fmla="*/ 2371725 w 2371725"/>
              <a:gd name="connsiteY6" fmla="*/ 2093421 h 3994282"/>
              <a:gd name="connsiteX7" fmla="*/ 2371725 w 2371725"/>
              <a:gd name="connsiteY7" fmla="*/ 2990601 h 3994282"/>
              <a:gd name="connsiteX8" fmla="*/ 2371725 w 2371725"/>
              <a:gd name="connsiteY8" fmla="*/ 3588721 h 3994282"/>
              <a:gd name="connsiteX9" fmla="*/ 2120372 w 2371725"/>
              <a:gd name="connsiteY9" fmla="*/ 3588721 h 3994282"/>
              <a:gd name="connsiteX10" fmla="*/ 2154807 w 2371725"/>
              <a:gd name="connsiteY10" fmla="*/ 3994282 h 3994282"/>
              <a:gd name="connsiteX11" fmla="*/ 1383506 w 2371725"/>
              <a:gd name="connsiteY11" fmla="*/ 3588721 h 3994282"/>
              <a:gd name="connsiteX12" fmla="*/ 0 w 2371725"/>
              <a:gd name="connsiteY12" fmla="*/ 3588721 h 3994282"/>
              <a:gd name="connsiteX13" fmla="*/ 0 w 2371725"/>
              <a:gd name="connsiteY13" fmla="*/ 2990601 h 3994282"/>
              <a:gd name="connsiteX14" fmla="*/ 0 w 2371725"/>
              <a:gd name="connsiteY14" fmla="*/ 2093421 h 3994282"/>
              <a:gd name="connsiteX15" fmla="*/ 0 w 2371725"/>
              <a:gd name="connsiteY15" fmla="*/ 2093421 h 3994282"/>
              <a:gd name="connsiteX16" fmla="*/ 0 w 2371725"/>
              <a:gd name="connsiteY16" fmla="*/ 0 h 3994282"/>
              <a:gd name="connsiteX0" fmla="*/ 0 w 2371725"/>
              <a:gd name="connsiteY0" fmla="*/ 0 h 3994282"/>
              <a:gd name="connsiteX1" fmla="*/ 1383506 w 2371725"/>
              <a:gd name="connsiteY1" fmla="*/ 0 h 3994282"/>
              <a:gd name="connsiteX2" fmla="*/ 1383506 w 2371725"/>
              <a:gd name="connsiteY2" fmla="*/ 0 h 3994282"/>
              <a:gd name="connsiteX3" fmla="*/ 1976438 w 2371725"/>
              <a:gd name="connsiteY3" fmla="*/ 0 h 3994282"/>
              <a:gd name="connsiteX4" fmla="*/ 2371725 w 2371725"/>
              <a:gd name="connsiteY4" fmla="*/ 0 h 3994282"/>
              <a:gd name="connsiteX5" fmla="*/ 2371725 w 2371725"/>
              <a:gd name="connsiteY5" fmla="*/ 2093421 h 3994282"/>
              <a:gd name="connsiteX6" fmla="*/ 2371725 w 2371725"/>
              <a:gd name="connsiteY6" fmla="*/ 2093421 h 3994282"/>
              <a:gd name="connsiteX7" fmla="*/ 2371725 w 2371725"/>
              <a:gd name="connsiteY7" fmla="*/ 2990601 h 3994282"/>
              <a:gd name="connsiteX8" fmla="*/ 2371725 w 2371725"/>
              <a:gd name="connsiteY8" fmla="*/ 3588721 h 3994282"/>
              <a:gd name="connsiteX9" fmla="*/ 2154239 w 2371725"/>
              <a:gd name="connsiteY9" fmla="*/ 3588721 h 3994282"/>
              <a:gd name="connsiteX10" fmla="*/ 2154807 w 2371725"/>
              <a:gd name="connsiteY10" fmla="*/ 3994282 h 3994282"/>
              <a:gd name="connsiteX11" fmla="*/ 1383506 w 2371725"/>
              <a:gd name="connsiteY11" fmla="*/ 3588721 h 3994282"/>
              <a:gd name="connsiteX12" fmla="*/ 0 w 2371725"/>
              <a:gd name="connsiteY12" fmla="*/ 3588721 h 3994282"/>
              <a:gd name="connsiteX13" fmla="*/ 0 w 2371725"/>
              <a:gd name="connsiteY13" fmla="*/ 2990601 h 3994282"/>
              <a:gd name="connsiteX14" fmla="*/ 0 w 2371725"/>
              <a:gd name="connsiteY14" fmla="*/ 2093421 h 3994282"/>
              <a:gd name="connsiteX15" fmla="*/ 0 w 2371725"/>
              <a:gd name="connsiteY15" fmla="*/ 2093421 h 3994282"/>
              <a:gd name="connsiteX16" fmla="*/ 0 w 2371725"/>
              <a:gd name="connsiteY16" fmla="*/ 0 h 3994282"/>
              <a:gd name="connsiteX0" fmla="*/ 0 w 2371725"/>
              <a:gd name="connsiteY0" fmla="*/ 0 h 3994282"/>
              <a:gd name="connsiteX1" fmla="*/ 1383506 w 2371725"/>
              <a:gd name="connsiteY1" fmla="*/ 0 h 3994282"/>
              <a:gd name="connsiteX2" fmla="*/ 1383506 w 2371725"/>
              <a:gd name="connsiteY2" fmla="*/ 0 h 3994282"/>
              <a:gd name="connsiteX3" fmla="*/ 1976438 w 2371725"/>
              <a:gd name="connsiteY3" fmla="*/ 0 h 3994282"/>
              <a:gd name="connsiteX4" fmla="*/ 2371725 w 2371725"/>
              <a:gd name="connsiteY4" fmla="*/ 0 h 3994282"/>
              <a:gd name="connsiteX5" fmla="*/ 2371725 w 2371725"/>
              <a:gd name="connsiteY5" fmla="*/ 2093421 h 3994282"/>
              <a:gd name="connsiteX6" fmla="*/ 2371725 w 2371725"/>
              <a:gd name="connsiteY6" fmla="*/ 2093421 h 3994282"/>
              <a:gd name="connsiteX7" fmla="*/ 2371725 w 2371725"/>
              <a:gd name="connsiteY7" fmla="*/ 2990601 h 3994282"/>
              <a:gd name="connsiteX8" fmla="*/ 2371725 w 2371725"/>
              <a:gd name="connsiteY8" fmla="*/ 3588721 h 3994282"/>
              <a:gd name="connsiteX9" fmla="*/ 2154239 w 2371725"/>
              <a:gd name="connsiteY9" fmla="*/ 3588721 h 3994282"/>
              <a:gd name="connsiteX10" fmla="*/ 2154807 w 2371725"/>
              <a:gd name="connsiteY10" fmla="*/ 3994282 h 3994282"/>
              <a:gd name="connsiteX11" fmla="*/ 1899973 w 2371725"/>
              <a:gd name="connsiteY11" fmla="*/ 3588721 h 3994282"/>
              <a:gd name="connsiteX12" fmla="*/ 0 w 2371725"/>
              <a:gd name="connsiteY12" fmla="*/ 3588721 h 3994282"/>
              <a:gd name="connsiteX13" fmla="*/ 0 w 2371725"/>
              <a:gd name="connsiteY13" fmla="*/ 2990601 h 3994282"/>
              <a:gd name="connsiteX14" fmla="*/ 0 w 2371725"/>
              <a:gd name="connsiteY14" fmla="*/ 2093421 h 3994282"/>
              <a:gd name="connsiteX15" fmla="*/ 0 w 2371725"/>
              <a:gd name="connsiteY15" fmla="*/ 2093421 h 3994282"/>
              <a:gd name="connsiteX16" fmla="*/ 0 w 2371725"/>
              <a:gd name="connsiteY16" fmla="*/ 0 h 3994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71725" h="3994282">
                <a:moveTo>
                  <a:pt x="0" y="0"/>
                </a:moveTo>
                <a:lnTo>
                  <a:pt x="1383506" y="0"/>
                </a:lnTo>
                <a:lnTo>
                  <a:pt x="1383506" y="0"/>
                </a:lnTo>
                <a:lnTo>
                  <a:pt x="1976438" y="0"/>
                </a:lnTo>
                <a:lnTo>
                  <a:pt x="2371725" y="0"/>
                </a:lnTo>
                <a:lnTo>
                  <a:pt x="2371725" y="2093421"/>
                </a:lnTo>
                <a:lnTo>
                  <a:pt x="2371725" y="2093421"/>
                </a:lnTo>
                <a:lnTo>
                  <a:pt x="2371725" y="2990601"/>
                </a:lnTo>
                <a:lnTo>
                  <a:pt x="2371725" y="3588721"/>
                </a:lnTo>
                <a:lnTo>
                  <a:pt x="2154239" y="3588721"/>
                </a:lnTo>
                <a:cubicBezTo>
                  <a:pt x="2154428" y="3723908"/>
                  <a:pt x="2154618" y="3859095"/>
                  <a:pt x="2154807" y="3994282"/>
                </a:cubicBezTo>
                <a:lnTo>
                  <a:pt x="1899973" y="3588721"/>
                </a:lnTo>
                <a:lnTo>
                  <a:pt x="0" y="3588721"/>
                </a:lnTo>
                <a:lnTo>
                  <a:pt x="0" y="2990601"/>
                </a:lnTo>
                <a:lnTo>
                  <a:pt x="0" y="2093421"/>
                </a:lnTo>
                <a:lnTo>
                  <a:pt x="0" y="2093421"/>
                </a:lnTo>
                <a:lnTo>
                  <a:pt x="0" y="0"/>
                </a:lnTo>
                <a:close/>
              </a:path>
            </a:pathLst>
          </a:custGeom>
          <a:noFill/>
          <a:ln w="38100">
            <a:gradFill>
              <a:gsLst>
                <a:gs pos="0">
                  <a:schemeClr val="accent2"/>
                </a:gs>
                <a:gs pos="70000">
                  <a:schemeClr val="accent1"/>
                </a:gs>
              </a:gsLst>
              <a:lin ang="0" scaled="0"/>
            </a:gra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dirty="0"/>
          </a:p>
        </p:txBody>
      </p:sp>
      <p:sp>
        <p:nvSpPr>
          <p:cNvPr id="41" name="Text Placeholder 59">
            <a:extLst>
              <a:ext uri="{FF2B5EF4-FFF2-40B4-BE49-F238E27FC236}">
                <a16:creationId xmlns:a16="http://schemas.microsoft.com/office/drawing/2014/main" id="{EE22B3E7-6F28-D544-88EE-8804BCE97CA2}"/>
              </a:ext>
            </a:extLst>
          </p:cNvPr>
          <p:cNvSpPr>
            <a:spLocks noGrp="1"/>
          </p:cNvSpPr>
          <p:nvPr>
            <p:ph type="body" sz="quarter" idx="27" hasCustomPrompt="1"/>
          </p:nvPr>
        </p:nvSpPr>
        <p:spPr>
          <a:xfrm>
            <a:off x="9850722" y="749791"/>
            <a:ext cx="1833278" cy="2647746"/>
          </a:xfrm>
        </p:spPr>
        <p:txBody>
          <a:bodyPr anchor="ctr">
            <a:normAutofit/>
          </a:bodyPr>
          <a:lstStyle>
            <a:lvl1pPr marL="0" indent="0" algn="l">
              <a:lnSpc>
                <a:spcPct val="150000"/>
              </a:lnSpc>
              <a:buNone/>
              <a:defRPr lang="en-US" sz="1100" b="0" i="0" smtClean="0">
                <a:solidFill>
                  <a:schemeClr val="tx2"/>
                </a:solidFill>
                <a:effectLst/>
                <a:latin typeface="Arial" panose="020B0604020202020204" pitchFamily="34" charset="0"/>
                <a:cs typeface="Arial" panose="020B0604020202020204" pitchFamily="34" charset="0"/>
              </a:defRPr>
            </a:lvl1pPr>
          </a:lstStyle>
          <a:p>
            <a:r>
              <a:rPr lang="en-US" dirty="0"/>
              <a:t>Enter client’s testimonial here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Donec </a:t>
            </a:r>
            <a:r>
              <a:rPr lang="en-US" dirty="0" err="1"/>
              <a:t>sagittis</a:t>
            </a:r>
            <a:r>
              <a:rPr lang="en-US" dirty="0"/>
              <a:t> </a:t>
            </a:r>
            <a:r>
              <a:rPr lang="en-US" dirty="0" err="1"/>
              <a:t>metus</a:t>
            </a:r>
            <a:r>
              <a:rPr lang="en-US" dirty="0"/>
              <a:t> </a:t>
            </a:r>
            <a:r>
              <a:rPr lang="en-US" dirty="0" err="1"/>
              <a:t>tortor</a:t>
            </a:r>
            <a:r>
              <a:rPr lang="en-US" dirty="0"/>
              <a:t>. </a:t>
            </a:r>
            <a:r>
              <a:rPr lang="en-US" dirty="0" err="1"/>
              <a:t>Pellentesque</a:t>
            </a:r>
            <a:r>
              <a:rPr lang="en-US" dirty="0"/>
              <a:t> </a:t>
            </a:r>
            <a:r>
              <a:rPr lang="en-US" dirty="0" err="1"/>
              <a:t>ornare</a:t>
            </a:r>
            <a:r>
              <a:rPr lang="en-US" dirty="0"/>
              <a:t>, </a:t>
            </a:r>
            <a:r>
              <a:rPr lang="en-US" dirty="0" err="1"/>
              <a:t>orci</a:t>
            </a:r>
            <a:r>
              <a:rPr lang="en-US" dirty="0"/>
              <a:t> </a:t>
            </a:r>
            <a:r>
              <a:rPr lang="en-US" dirty="0" err="1"/>
              <a:t>nec</a:t>
            </a:r>
            <a:r>
              <a:rPr lang="en-US" dirty="0"/>
              <a:t> fermentum gravida, diam </a:t>
            </a:r>
            <a:r>
              <a:rPr lang="en-US" dirty="0" err="1"/>
              <a:t>tortor</a:t>
            </a:r>
            <a:r>
              <a:rPr lang="en-US" dirty="0"/>
              <a:t> </a:t>
            </a:r>
            <a:r>
              <a:rPr lang="en-US" dirty="0" err="1"/>
              <a:t>ultrices</a:t>
            </a:r>
            <a:r>
              <a:rPr lang="en-US" dirty="0"/>
              <a:t> nisi, vitae </a:t>
            </a:r>
            <a:r>
              <a:rPr lang="en-US" dirty="0" err="1"/>
              <a:t>consequat</a:t>
            </a:r>
            <a:r>
              <a:rPr lang="en-US" dirty="0"/>
              <a:t> mi est. </a:t>
            </a:r>
          </a:p>
        </p:txBody>
      </p:sp>
      <p:sp>
        <p:nvSpPr>
          <p:cNvPr id="42" name="Text Placeholder 59">
            <a:extLst>
              <a:ext uri="{FF2B5EF4-FFF2-40B4-BE49-F238E27FC236}">
                <a16:creationId xmlns:a16="http://schemas.microsoft.com/office/drawing/2014/main" id="{2D5FFE6F-F14D-7840-A5B5-8FA896F76010}"/>
              </a:ext>
            </a:extLst>
          </p:cNvPr>
          <p:cNvSpPr>
            <a:spLocks noGrp="1"/>
          </p:cNvSpPr>
          <p:nvPr>
            <p:ph type="body" sz="quarter" idx="28" hasCustomPrompt="1"/>
          </p:nvPr>
        </p:nvSpPr>
        <p:spPr>
          <a:xfrm>
            <a:off x="9572624" y="4833613"/>
            <a:ext cx="2371725" cy="336023"/>
          </a:xfrm>
        </p:spPr>
        <p:txBody>
          <a:bodyPr anchor="b">
            <a:normAutofit/>
          </a:bodyPr>
          <a:lstStyle>
            <a:lvl1pPr marL="0" indent="0" algn="r">
              <a:lnSpc>
                <a:spcPct val="150000"/>
              </a:lnSpc>
              <a:buNone/>
              <a:defRPr lang="en-US" sz="1100" b="1" i="0" smtClean="0">
                <a:solidFill>
                  <a:schemeClr val="tx2"/>
                </a:solidFill>
                <a:effectLst/>
                <a:latin typeface="Arial" panose="020B0604020202020204" pitchFamily="34" charset="0"/>
                <a:cs typeface="Arial" panose="020B0604020202020204" pitchFamily="34" charset="0"/>
              </a:defRPr>
            </a:lvl1pPr>
          </a:lstStyle>
          <a:p>
            <a:r>
              <a:rPr lang="en-US" dirty="0"/>
              <a:t>Client’s full name</a:t>
            </a:r>
          </a:p>
        </p:txBody>
      </p:sp>
      <p:sp>
        <p:nvSpPr>
          <p:cNvPr id="43" name="Text Placeholder 59">
            <a:extLst>
              <a:ext uri="{FF2B5EF4-FFF2-40B4-BE49-F238E27FC236}">
                <a16:creationId xmlns:a16="http://schemas.microsoft.com/office/drawing/2014/main" id="{10FAECC0-E45B-3847-B081-EE29C0CDC530}"/>
              </a:ext>
            </a:extLst>
          </p:cNvPr>
          <p:cNvSpPr>
            <a:spLocks noGrp="1"/>
          </p:cNvSpPr>
          <p:nvPr>
            <p:ph type="body" sz="quarter" idx="29" hasCustomPrompt="1"/>
          </p:nvPr>
        </p:nvSpPr>
        <p:spPr>
          <a:xfrm>
            <a:off x="9572624" y="5169636"/>
            <a:ext cx="2371725" cy="336023"/>
          </a:xfrm>
        </p:spPr>
        <p:txBody>
          <a:bodyPr anchor="ctr">
            <a:normAutofit/>
          </a:bodyPr>
          <a:lstStyle>
            <a:lvl1pPr marL="0" indent="0" algn="r">
              <a:lnSpc>
                <a:spcPct val="150000"/>
              </a:lnSpc>
              <a:buNone/>
              <a:defRPr lang="en-US" sz="1100" b="0" i="1" smtClean="0">
                <a:solidFill>
                  <a:schemeClr val="tx2"/>
                </a:solidFill>
                <a:effectLst/>
                <a:latin typeface="Arial" panose="020B0604020202020204" pitchFamily="34" charset="0"/>
                <a:cs typeface="Arial" panose="020B0604020202020204" pitchFamily="34" charset="0"/>
              </a:defRPr>
            </a:lvl1pPr>
          </a:lstStyle>
          <a:p>
            <a:r>
              <a:rPr lang="en-US" dirty="0"/>
              <a:t>Title, Company</a:t>
            </a:r>
          </a:p>
        </p:txBody>
      </p:sp>
      <p:sp>
        <p:nvSpPr>
          <p:cNvPr id="35" name="Text Placeholder 34">
            <a:extLst>
              <a:ext uri="{FF2B5EF4-FFF2-40B4-BE49-F238E27FC236}">
                <a16:creationId xmlns:a16="http://schemas.microsoft.com/office/drawing/2014/main" id="{F9034734-F15F-1149-BB16-E26741D6F27F}"/>
              </a:ext>
            </a:extLst>
          </p:cNvPr>
          <p:cNvSpPr>
            <a:spLocks noGrp="1"/>
          </p:cNvSpPr>
          <p:nvPr>
            <p:ph type="body" sz="quarter" idx="30" hasCustomPrompt="1"/>
          </p:nvPr>
        </p:nvSpPr>
        <p:spPr>
          <a:xfrm>
            <a:off x="653943" y="1754080"/>
            <a:ext cx="2645368" cy="319584"/>
          </a:xfrm>
        </p:spPr>
        <p:txBody>
          <a:bodyPr>
            <a:noAutofit/>
          </a:bodyPr>
          <a:lstStyle>
            <a:lvl1pPr>
              <a:buNone/>
              <a:defRPr sz="1100">
                <a:solidFill>
                  <a:schemeClr val="tx2"/>
                </a:solidFill>
              </a:defRPr>
            </a:lvl1pPr>
            <a:lvl2pPr>
              <a:buNone/>
              <a:defRPr sz="800"/>
            </a:lvl2pPr>
            <a:lvl3pPr>
              <a:buNone/>
              <a:defRPr sz="700"/>
            </a:lvl3pPr>
            <a:lvl4pPr>
              <a:buNone/>
              <a:defRPr sz="600"/>
            </a:lvl4pPr>
            <a:lvl5pPr>
              <a:buNone/>
              <a:defRPr sz="600"/>
            </a:lvl5pPr>
          </a:lstStyle>
          <a:p>
            <a:pPr lvl="0"/>
            <a:r>
              <a:rPr lang="en-US" dirty="0"/>
              <a:t>Enter  company</a:t>
            </a:r>
          </a:p>
        </p:txBody>
      </p:sp>
      <p:sp>
        <p:nvSpPr>
          <p:cNvPr id="46" name="Text Placeholder 34">
            <a:extLst>
              <a:ext uri="{FF2B5EF4-FFF2-40B4-BE49-F238E27FC236}">
                <a16:creationId xmlns:a16="http://schemas.microsoft.com/office/drawing/2014/main" id="{163E6A40-8864-394A-A6E7-A1780BEA9C8C}"/>
              </a:ext>
            </a:extLst>
          </p:cNvPr>
          <p:cNvSpPr>
            <a:spLocks noGrp="1"/>
          </p:cNvSpPr>
          <p:nvPr>
            <p:ph type="body" sz="quarter" idx="31" hasCustomPrompt="1"/>
          </p:nvPr>
        </p:nvSpPr>
        <p:spPr>
          <a:xfrm>
            <a:off x="653943" y="2471927"/>
            <a:ext cx="2645368" cy="307565"/>
          </a:xfrm>
        </p:spPr>
        <p:txBody>
          <a:bodyPr>
            <a:noAutofit/>
          </a:bodyPr>
          <a:lstStyle>
            <a:lvl1pPr>
              <a:buNone/>
              <a:defRPr sz="1100">
                <a:solidFill>
                  <a:schemeClr val="tx2"/>
                </a:solidFill>
              </a:defRPr>
            </a:lvl1pPr>
            <a:lvl2pPr>
              <a:buNone/>
              <a:defRPr sz="800"/>
            </a:lvl2pPr>
            <a:lvl3pPr>
              <a:buNone/>
              <a:defRPr sz="700"/>
            </a:lvl3pPr>
            <a:lvl4pPr>
              <a:buNone/>
              <a:defRPr sz="600"/>
            </a:lvl4pPr>
            <a:lvl5pPr>
              <a:buNone/>
              <a:defRPr sz="600"/>
            </a:lvl5pPr>
          </a:lstStyle>
          <a:p>
            <a:pPr lvl="0"/>
            <a:r>
              <a:rPr lang="en-US" dirty="0"/>
              <a:t>Enter sector</a:t>
            </a:r>
          </a:p>
        </p:txBody>
      </p:sp>
      <p:sp>
        <p:nvSpPr>
          <p:cNvPr id="47" name="Text Placeholder 34">
            <a:extLst>
              <a:ext uri="{FF2B5EF4-FFF2-40B4-BE49-F238E27FC236}">
                <a16:creationId xmlns:a16="http://schemas.microsoft.com/office/drawing/2014/main" id="{E4428335-40CE-FB45-87B6-D447658CCBD1}"/>
              </a:ext>
            </a:extLst>
          </p:cNvPr>
          <p:cNvSpPr>
            <a:spLocks noGrp="1"/>
          </p:cNvSpPr>
          <p:nvPr>
            <p:ph type="body" sz="quarter" idx="32" hasCustomPrompt="1"/>
          </p:nvPr>
        </p:nvSpPr>
        <p:spPr>
          <a:xfrm>
            <a:off x="669496" y="3222983"/>
            <a:ext cx="2629815" cy="301934"/>
          </a:xfrm>
        </p:spPr>
        <p:txBody>
          <a:bodyPr>
            <a:noAutofit/>
          </a:bodyPr>
          <a:lstStyle>
            <a:lvl1pPr>
              <a:buNone/>
              <a:defRPr sz="1100">
                <a:solidFill>
                  <a:schemeClr val="tx2"/>
                </a:solidFill>
              </a:defRPr>
            </a:lvl1pPr>
            <a:lvl2pPr>
              <a:buNone/>
              <a:defRPr sz="800"/>
            </a:lvl2pPr>
            <a:lvl3pPr>
              <a:buNone/>
              <a:defRPr sz="700"/>
            </a:lvl3pPr>
            <a:lvl4pPr>
              <a:buNone/>
              <a:defRPr sz="600"/>
            </a:lvl4pPr>
            <a:lvl5pPr>
              <a:buNone/>
              <a:defRPr sz="600"/>
            </a:lvl5pPr>
          </a:lstStyle>
          <a:p>
            <a:pPr lvl="0"/>
            <a:r>
              <a:rPr lang="en-US" dirty="0"/>
              <a:t>Enter sector</a:t>
            </a:r>
          </a:p>
        </p:txBody>
      </p:sp>
      <p:sp>
        <p:nvSpPr>
          <p:cNvPr id="37" name="TextBox 36">
            <a:extLst>
              <a:ext uri="{FF2B5EF4-FFF2-40B4-BE49-F238E27FC236}">
                <a16:creationId xmlns:a16="http://schemas.microsoft.com/office/drawing/2014/main" id="{D2B4A9F3-FB24-D143-8C18-C94C789CB4A8}"/>
              </a:ext>
            </a:extLst>
          </p:cNvPr>
          <p:cNvSpPr txBox="1"/>
          <p:nvPr userDrawn="1"/>
        </p:nvSpPr>
        <p:spPr>
          <a:xfrm>
            <a:off x="653943" y="1500906"/>
            <a:ext cx="546945" cy="261610"/>
          </a:xfrm>
          <a:prstGeom prst="rect">
            <a:avLst/>
          </a:prstGeom>
          <a:noFill/>
        </p:spPr>
        <p:txBody>
          <a:bodyPr wrap="none" rtlCol="0">
            <a:spAutoFit/>
          </a:bodyPr>
          <a:lstStyle/>
          <a:p>
            <a:r>
              <a:rPr lang="en-VN" sz="1100" b="0" dirty="0">
                <a:solidFill>
                  <a:schemeClr val="accent2"/>
                </a:solidFill>
              </a:rPr>
              <a:t>Client</a:t>
            </a:r>
          </a:p>
        </p:txBody>
      </p:sp>
      <p:sp>
        <p:nvSpPr>
          <p:cNvPr id="49" name="TextBox 48">
            <a:extLst>
              <a:ext uri="{FF2B5EF4-FFF2-40B4-BE49-F238E27FC236}">
                <a16:creationId xmlns:a16="http://schemas.microsoft.com/office/drawing/2014/main" id="{A603A48E-0C36-0C4A-8955-576B8486C987}"/>
              </a:ext>
            </a:extLst>
          </p:cNvPr>
          <p:cNvSpPr txBox="1"/>
          <p:nvPr userDrawn="1"/>
        </p:nvSpPr>
        <p:spPr>
          <a:xfrm>
            <a:off x="653943" y="2224968"/>
            <a:ext cx="591829" cy="261610"/>
          </a:xfrm>
          <a:prstGeom prst="rect">
            <a:avLst/>
          </a:prstGeom>
          <a:noFill/>
        </p:spPr>
        <p:txBody>
          <a:bodyPr wrap="none" rtlCol="0">
            <a:spAutoFit/>
          </a:bodyPr>
          <a:lstStyle/>
          <a:p>
            <a:r>
              <a:rPr lang="en-VN" sz="1100" b="0" dirty="0">
                <a:solidFill>
                  <a:schemeClr val="accent2"/>
                </a:solidFill>
              </a:rPr>
              <a:t>Sector</a:t>
            </a:r>
          </a:p>
        </p:txBody>
      </p:sp>
      <p:sp>
        <p:nvSpPr>
          <p:cNvPr id="50" name="TextBox 49">
            <a:extLst>
              <a:ext uri="{FF2B5EF4-FFF2-40B4-BE49-F238E27FC236}">
                <a16:creationId xmlns:a16="http://schemas.microsoft.com/office/drawing/2014/main" id="{D879EF10-242C-6944-8DDD-C02F7A37C818}"/>
              </a:ext>
            </a:extLst>
          </p:cNvPr>
          <p:cNvSpPr txBox="1"/>
          <p:nvPr userDrawn="1"/>
        </p:nvSpPr>
        <p:spPr>
          <a:xfrm>
            <a:off x="640248" y="2964023"/>
            <a:ext cx="1140056" cy="261610"/>
          </a:xfrm>
          <a:prstGeom prst="rect">
            <a:avLst/>
          </a:prstGeom>
          <a:noFill/>
        </p:spPr>
        <p:txBody>
          <a:bodyPr wrap="none" rtlCol="0">
            <a:spAutoFit/>
          </a:bodyPr>
          <a:lstStyle/>
          <a:p>
            <a:r>
              <a:rPr lang="en-VN" sz="1100" b="0" dirty="0">
                <a:solidFill>
                  <a:schemeClr val="accent2"/>
                </a:solidFill>
              </a:rPr>
              <a:t>Type of service</a:t>
            </a:r>
          </a:p>
        </p:txBody>
      </p:sp>
      <p:sp>
        <p:nvSpPr>
          <p:cNvPr id="51" name="TextBox 50">
            <a:extLst>
              <a:ext uri="{FF2B5EF4-FFF2-40B4-BE49-F238E27FC236}">
                <a16:creationId xmlns:a16="http://schemas.microsoft.com/office/drawing/2014/main" id="{EA40E8C8-0372-0C42-8B48-475BAA0E4BEC}"/>
              </a:ext>
            </a:extLst>
          </p:cNvPr>
          <p:cNvSpPr txBox="1"/>
          <p:nvPr userDrawn="1"/>
        </p:nvSpPr>
        <p:spPr>
          <a:xfrm>
            <a:off x="653943" y="3681551"/>
            <a:ext cx="915635" cy="261610"/>
          </a:xfrm>
          <a:prstGeom prst="rect">
            <a:avLst/>
          </a:prstGeom>
          <a:noFill/>
        </p:spPr>
        <p:txBody>
          <a:bodyPr wrap="none" rtlCol="0">
            <a:spAutoFit/>
          </a:bodyPr>
          <a:lstStyle/>
          <a:p>
            <a:r>
              <a:rPr lang="en-VN" sz="1100" b="0" dirty="0">
                <a:solidFill>
                  <a:schemeClr val="accent2"/>
                </a:solidFill>
              </a:rPr>
              <a:t>Technology</a:t>
            </a:r>
          </a:p>
        </p:txBody>
      </p:sp>
      <p:sp>
        <p:nvSpPr>
          <p:cNvPr id="52" name="Text Placeholder 34">
            <a:extLst>
              <a:ext uri="{FF2B5EF4-FFF2-40B4-BE49-F238E27FC236}">
                <a16:creationId xmlns:a16="http://schemas.microsoft.com/office/drawing/2014/main" id="{05EC25B9-0F5A-C540-8C78-34444458DAA1}"/>
              </a:ext>
            </a:extLst>
          </p:cNvPr>
          <p:cNvSpPr>
            <a:spLocks noGrp="1"/>
          </p:cNvSpPr>
          <p:nvPr>
            <p:ph type="body" sz="quarter" idx="33" hasCustomPrompt="1"/>
          </p:nvPr>
        </p:nvSpPr>
        <p:spPr>
          <a:xfrm>
            <a:off x="669496" y="3904760"/>
            <a:ext cx="2629815" cy="618451"/>
          </a:xfrm>
        </p:spPr>
        <p:txBody>
          <a:bodyPr>
            <a:noAutofit/>
          </a:bodyPr>
          <a:lstStyle>
            <a:lvl1pPr>
              <a:buNone/>
              <a:defRPr sz="1100">
                <a:solidFill>
                  <a:schemeClr val="tx2"/>
                </a:solidFill>
              </a:defRPr>
            </a:lvl1pPr>
            <a:lvl2pPr>
              <a:buNone/>
              <a:defRPr sz="800"/>
            </a:lvl2pPr>
            <a:lvl3pPr>
              <a:buNone/>
              <a:defRPr sz="700"/>
            </a:lvl3pPr>
            <a:lvl4pPr>
              <a:buNone/>
              <a:defRPr sz="600"/>
            </a:lvl4pPr>
            <a:lvl5pPr>
              <a:buNone/>
              <a:defRPr sz="600"/>
            </a:lvl5pPr>
          </a:lstStyle>
          <a:p>
            <a:pPr lvl="0"/>
            <a:r>
              <a:rPr lang="en-US" dirty="0"/>
              <a:t>Enter sector</a:t>
            </a:r>
          </a:p>
        </p:txBody>
      </p:sp>
      <p:sp>
        <p:nvSpPr>
          <p:cNvPr id="24" name="Rectangle 23">
            <a:extLst>
              <a:ext uri="{FF2B5EF4-FFF2-40B4-BE49-F238E27FC236}">
                <a16:creationId xmlns:a16="http://schemas.microsoft.com/office/drawing/2014/main" id="{DFF17DEC-DADA-FEB5-5581-1C8150FA4AD5}"/>
              </a:ext>
            </a:extLst>
          </p:cNvPr>
          <p:cNvSpPr/>
          <p:nvPr userDrawn="1"/>
        </p:nvSpPr>
        <p:spPr>
          <a:xfrm>
            <a:off x="0" y="6719091"/>
            <a:ext cx="12192000" cy="152976"/>
          </a:xfrm>
          <a:prstGeom prst="rect">
            <a:avLst/>
          </a:prstGeom>
          <a:gradFill>
            <a:gsLst>
              <a:gs pos="70000">
                <a:schemeClr val="accent1"/>
              </a:gs>
              <a:gs pos="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0953366"/>
      </p:ext>
    </p:extLst>
  </p:cSld>
  <p:clrMapOvr>
    <a:overrideClrMapping bg1="lt1" tx1="dk1" bg2="lt2" tx2="dk2" accent1="accent1" accent2="accent2" accent3="accent3" accent4="accent4" accent5="accent5" accent6="accent6" hlink="hlink" folHlink="folHlink"/>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16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2" name="Text Placeholder 36">
            <a:extLst>
              <a:ext uri="{FF2B5EF4-FFF2-40B4-BE49-F238E27FC236}">
                <a16:creationId xmlns:a16="http://schemas.microsoft.com/office/drawing/2014/main" id="{24C39F53-3DDC-FC4C-A9B4-7B697E8113FE}"/>
              </a:ext>
            </a:extLst>
          </p:cNvPr>
          <p:cNvSpPr>
            <a:spLocks noGrp="1"/>
          </p:cNvSpPr>
          <p:nvPr>
            <p:ph type="body" sz="quarter" idx="25" hasCustomPrompt="1"/>
          </p:nvPr>
        </p:nvSpPr>
        <p:spPr>
          <a:xfrm>
            <a:off x="6216413" y="3969550"/>
            <a:ext cx="5142292" cy="2063502"/>
          </a:xfrm>
          <a:solidFill>
            <a:srgbClr val="84468D"/>
          </a:solidFill>
        </p:spPr>
        <p:txBody>
          <a:bodyPr anchor="ctr">
            <a:normAutofit/>
          </a:bodyPr>
          <a:lstStyle>
            <a:lvl1pPr marL="0" indent="0">
              <a:spcBef>
                <a:spcPts val="0"/>
              </a:spcBef>
              <a:buNone/>
              <a:defRPr sz="2200">
                <a:solidFill>
                  <a:schemeClr val="accent4"/>
                </a:solidFill>
              </a:defRPr>
            </a:lvl1pPr>
          </a:lstStyle>
          <a:p>
            <a:pPr lvl="0"/>
            <a:r>
              <a:rPr lang="vi-VN" dirty="0"/>
              <a:t> </a:t>
            </a:r>
            <a:endParaRPr lang="en-US" dirty="0"/>
          </a:p>
        </p:txBody>
      </p:sp>
      <p:sp>
        <p:nvSpPr>
          <p:cNvPr id="31" name="Text Placeholder 36">
            <a:extLst>
              <a:ext uri="{FF2B5EF4-FFF2-40B4-BE49-F238E27FC236}">
                <a16:creationId xmlns:a16="http://schemas.microsoft.com/office/drawing/2014/main" id="{AEA52B7F-ED93-394B-8192-7FE0914A70DE}"/>
              </a:ext>
            </a:extLst>
          </p:cNvPr>
          <p:cNvSpPr>
            <a:spLocks noGrp="1"/>
          </p:cNvSpPr>
          <p:nvPr>
            <p:ph type="body" sz="quarter" idx="24" hasCustomPrompt="1"/>
          </p:nvPr>
        </p:nvSpPr>
        <p:spPr>
          <a:xfrm>
            <a:off x="833437" y="3959611"/>
            <a:ext cx="5142292" cy="2063502"/>
          </a:xfrm>
          <a:solidFill>
            <a:schemeClr val="tx2"/>
          </a:solidFill>
        </p:spPr>
        <p:txBody>
          <a:bodyPr anchor="ctr">
            <a:normAutofit/>
          </a:bodyPr>
          <a:lstStyle>
            <a:lvl1pPr marL="0" indent="0">
              <a:spcBef>
                <a:spcPts val="0"/>
              </a:spcBef>
              <a:buNone/>
              <a:defRPr sz="2200">
                <a:solidFill>
                  <a:schemeClr val="accent4"/>
                </a:solidFill>
              </a:defRPr>
            </a:lvl1pPr>
          </a:lstStyle>
          <a:p>
            <a:pPr lvl="0"/>
            <a:r>
              <a:rPr lang="en-US" dirty="0"/>
              <a:t> </a:t>
            </a:r>
          </a:p>
        </p:txBody>
      </p:sp>
      <p:sp>
        <p:nvSpPr>
          <p:cNvPr id="38" name="Text Placeholder 36"/>
          <p:cNvSpPr>
            <a:spLocks noGrp="1"/>
          </p:cNvSpPr>
          <p:nvPr>
            <p:ph type="body" sz="quarter" idx="11" hasCustomPrompt="1"/>
          </p:nvPr>
        </p:nvSpPr>
        <p:spPr>
          <a:xfrm>
            <a:off x="833437" y="1623915"/>
            <a:ext cx="5142292" cy="2063502"/>
          </a:xfrm>
          <a:solidFill>
            <a:schemeClr val="tx2"/>
          </a:solidFill>
        </p:spPr>
        <p:txBody>
          <a:bodyPr anchor="ctr">
            <a:normAutofit/>
          </a:bodyPr>
          <a:lstStyle>
            <a:lvl1pPr marL="0" indent="0">
              <a:spcBef>
                <a:spcPts val="0"/>
              </a:spcBef>
              <a:buNone/>
              <a:defRPr sz="2200">
                <a:solidFill>
                  <a:schemeClr val="accent4"/>
                </a:solidFill>
              </a:defRPr>
            </a:lvl1pPr>
          </a:lstStyle>
          <a:p>
            <a:pPr lvl="0"/>
            <a:r>
              <a:rPr lang="en-US" dirty="0"/>
              <a:t> </a:t>
            </a:r>
          </a:p>
        </p:txBody>
      </p:sp>
      <p:sp>
        <p:nvSpPr>
          <p:cNvPr id="39" name="Text Placeholder 36"/>
          <p:cNvSpPr>
            <a:spLocks noGrp="1"/>
          </p:cNvSpPr>
          <p:nvPr>
            <p:ph type="body" sz="quarter" idx="12" hasCustomPrompt="1"/>
          </p:nvPr>
        </p:nvSpPr>
        <p:spPr>
          <a:xfrm>
            <a:off x="6216413" y="1623915"/>
            <a:ext cx="5142292" cy="2063502"/>
          </a:xfrm>
          <a:solidFill>
            <a:srgbClr val="84468D"/>
          </a:solidFill>
        </p:spPr>
        <p:txBody>
          <a:bodyPr anchor="ctr">
            <a:normAutofit/>
          </a:bodyPr>
          <a:lstStyle>
            <a:lvl1pPr marL="0" indent="0">
              <a:spcBef>
                <a:spcPts val="0"/>
              </a:spcBef>
              <a:buNone/>
              <a:defRPr sz="2200">
                <a:solidFill>
                  <a:schemeClr val="accent4"/>
                </a:solidFill>
              </a:defRPr>
            </a:lvl1pPr>
          </a:lstStyle>
          <a:p>
            <a:pPr lvl="0"/>
            <a:r>
              <a:rPr lang="vi-VN" dirty="0"/>
              <a:t> </a:t>
            </a:r>
            <a:endParaRPr lang="en-US" dirty="0"/>
          </a:p>
        </p:txBody>
      </p:sp>
      <p:sp>
        <p:nvSpPr>
          <p:cNvPr id="47" name="Text Placeholder 46"/>
          <p:cNvSpPr>
            <a:spLocks noGrp="1"/>
          </p:cNvSpPr>
          <p:nvPr>
            <p:ph type="body" sz="quarter" idx="15" hasCustomPrompt="1"/>
          </p:nvPr>
        </p:nvSpPr>
        <p:spPr>
          <a:xfrm>
            <a:off x="6397029" y="1768024"/>
            <a:ext cx="4760844" cy="423863"/>
          </a:xfrm>
        </p:spPr>
        <p:txBody>
          <a:bodyPr>
            <a:normAutofit/>
          </a:bodyPr>
          <a:lstStyle>
            <a:lvl1pPr marL="0" indent="0">
              <a:buNone/>
              <a:defRPr sz="2400" b="1">
                <a:solidFill>
                  <a:schemeClr val="bg1"/>
                </a:solidFill>
              </a:defRPr>
            </a:lvl1pPr>
          </a:lstStyle>
          <a:p>
            <a:pPr lvl="0"/>
            <a:r>
              <a:rPr lang="vi-VN" dirty="0"/>
              <a:t>Sub-Heading Here</a:t>
            </a:r>
            <a:endParaRPr lang="en-US" dirty="0"/>
          </a:p>
        </p:txBody>
      </p:sp>
      <p:sp>
        <p:nvSpPr>
          <p:cNvPr id="48" name="Text Placeholder 46"/>
          <p:cNvSpPr>
            <a:spLocks noGrp="1"/>
          </p:cNvSpPr>
          <p:nvPr>
            <p:ph type="body" sz="quarter" idx="16" hasCustomPrompt="1"/>
          </p:nvPr>
        </p:nvSpPr>
        <p:spPr>
          <a:xfrm>
            <a:off x="6397027" y="4083732"/>
            <a:ext cx="4760845" cy="423863"/>
          </a:xfrm>
        </p:spPr>
        <p:txBody>
          <a:bodyPr>
            <a:normAutofit/>
          </a:bodyPr>
          <a:lstStyle>
            <a:lvl1pPr marL="0" indent="0">
              <a:buNone/>
              <a:defRPr sz="2400" b="1">
                <a:solidFill>
                  <a:schemeClr val="bg1"/>
                </a:solidFill>
              </a:defRPr>
            </a:lvl1pPr>
          </a:lstStyle>
          <a:p>
            <a:pPr lvl="0"/>
            <a:r>
              <a:rPr lang="vi-VN" dirty="0"/>
              <a:t>Sub-Heading Here</a:t>
            </a:r>
            <a:endParaRPr lang="en-US" dirty="0"/>
          </a:p>
        </p:txBody>
      </p:sp>
      <p:sp>
        <p:nvSpPr>
          <p:cNvPr id="49" name="Text Placeholder 46"/>
          <p:cNvSpPr>
            <a:spLocks noGrp="1"/>
          </p:cNvSpPr>
          <p:nvPr>
            <p:ph type="body" sz="quarter" idx="17" hasCustomPrompt="1"/>
          </p:nvPr>
        </p:nvSpPr>
        <p:spPr>
          <a:xfrm>
            <a:off x="1034128" y="1768024"/>
            <a:ext cx="4731026" cy="423863"/>
          </a:xfrm>
        </p:spPr>
        <p:txBody>
          <a:bodyPr>
            <a:normAutofit/>
          </a:bodyPr>
          <a:lstStyle>
            <a:lvl1pPr marL="0" indent="0">
              <a:buNone/>
              <a:defRPr sz="2400" b="1">
                <a:solidFill>
                  <a:schemeClr val="bg1"/>
                </a:solidFill>
              </a:defRPr>
            </a:lvl1pPr>
          </a:lstStyle>
          <a:p>
            <a:pPr lvl="0"/>
            <a:r>
              <a:rPr lang="en-US" dirty="0"/>
              <a:t>Sub-Heading Here</a:t>
            </a:r>
          </a:p>
        </p:txBody>
      </p:sp>
      <p:sp>
        <p:nvSpPr>
          <p:cNvPr id="50" name="Text Placeholder 46"/>
          <p:cNvSpPr>
            <a:spLocks noGrp="1"/>
          </p:cNvSpPr>
          <p:nvPr>
            <p:ph type="body" sz="quarter" idx="18" hasCustomPrompt="1"/>
          </p:nvPr>
        </p:nvSpPr>
        <p:spPr>
          <a:xfrm>
            <a:off x="1034128" y="4088702"/>
            <a:ext cx="4731026" cy="423863"/>
          </a:xfrm>
        </p:spPr>
        <p:txBody>
          <a:bodyPr>
            <a:normAutofit/>
          </a:bodyPr>
          <a:lstStyle>
            <a:lvl1pPr marL="0" indent="0">
              <a:buNone/>
              <a:defRPr sz="2400" b="1">
                <a:solidFill>
                  <a:schemeClr val="bg1"/>
                </a:solidFill>
              </a:defRPr>
            </a:lvl1pPr>
          </a:lstStyle>
          <a:p>
            <a:pPr lvl="0"/>
            <a:r>
              <a:rPr lang="vi-VN" dirty="0"/>
              <a:t>Sub-Heading Here</a:t>
            </a:r>
            <a:endParaRPr lang="en-US" dirty="0"/>
          </a:p>
        </p:txBody>
      </p:sp>
      <p:sp>
        <p:nvSpPr>
          <p:cNvPr id="9" name="Content Placeholder 8">
            <a:extLst>
              <a:ext uri="{FF2B5EF4-FFF2-40B4-BE49-F238E27FC236}">
                <a16:creationId xmlns:a16="http://schemas.microsoft.com/office/drawing/2014/main" id="{4B69173C-C789-C442-A8CB-DE1164C6C6B9}"/>
              </a:ext>
            </a:extLst>
          </p:cNvPr>
          <p:cNvSpPr>
            <a:spLocks noGrp="1"/>
          </p:cNvSpPr>
          <p:nvPr>
            <p:ph sz="quarter" idx="23" hasCustomPrompt="1"/>
          </p:nvPr>
        </p:nvSpPr>
        <p:spPr>
          <a:xfrm>
            <a:off x="833437" y="397923"/>
            <a:ext cx="10760075" cy="612775"/>
          </a:xfrm>
        </p:spPr>
        <p:txBody>
          <a:bodyPr>
            <a:normAutofit/>
          </a:bodyPr>
          <a:lstStyle>
            <a:lvl1pPr marL="0" indent="0">
              <a:buNone/>
              <a:defRPr sz="3200" b="1" i="0">
                <a:solidFill>
                  <a:srgbClr val="E30613"/>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Main heading</a:t>
            </a:r>
          </a:p>
        </p:txBody>
      </p:sp>
      <p:sp>
        <p:nvSpPr>
          <p:cNvPr id="15" name="Text Placeholder 2">
            <a:extLst>
              <a:ext uri="{FF2B5EF4-FFF2-40B4-BE49-F238E27FC236}">
                <a16:creationId xmlns:a16="http://schemas.microsoft.com/office/drawing/2014/main" id="{8C96B441-B518-C944-AEAD-6FFD8ED98E3C}"/>
              </a:ext>
            </a:extLst>
          </p:cNvPr>
          <p:cNvSpPr>
            <a:spLocks noGrp="1"/>
          </p:cNvSpPr>
          <p:nvPr>
            <p:ph type="body" sz="quarter" idx="26"/>
          </p:nvPr>
        </p:nvSpPr>
        <p:spPr>
          <a:xfrm>
            <a:off x="1034128" y="2308225"/>
            <a:ext cx="4731026" cy="1208089"/>
          </a:xfrm>
        </p:spPr>
        <p:txBody>
          <a:bodyPr>
            <a:normAutofit/>
          </a:bodyPr>
          <a:lstStyle>
            <a:lvl1pPr>
              <a:buClr>
                <a:schemeClr val="bg1"/>
              </a:buClr>
              <a:defRPr sz="1800">
                <a:solidFill>
                  <a:schemeClr val="bg1"/>
                </a:solidFill>
              </a:defRPr>
            </a:lvl1pPr>
            <a:lvl2pPr>
              <a:buClr>
                <a:schemeClr val="bg1"/>
              </a:buClr>
              <a:defRPr sz="1600">
                <a:solidFill>
                  <a:schemeClr val="bg1"/>
                </a:solidFill>
              </a:defRPr>
            </a:lvl2pPr>
            <a:lvl3pPr>
              <a:buClr>
                <a:schemeClr val="bg1"/>
              </a:buClr>
              <a:defRPr sz="1400">
                <a:solidFill>
                  <a:schemeClr val="bg1"/>
                </a:solidFill>
              </a:defRPr>
            </a:lvl3pPr>
            <a:lvl4pPr>
              <a:buClr>
                <a:schemeClr val="bg1"/>
              </a:buClr>
              <a:defRPr sz="1200">
                <a:solidFill>
                  <a:schemeClr val="bg1"/>
                </a:solidFill>
              </a:defRPr>
            </a:lvl4pPr>
            <a:lvl5pPr>
              <a:buClr>
                <a:schemeClr val="bg1"/>
              </a:buClr>
              <a:defRPr sz="1200">
                <a:solidFill>
                  <a:schemeClr val="bg1"/>
                </a:solidFill>
              </a:defRPr>
            </a:lvl5pPr>
          </a:lstStyle>
          <a:p>
            <a:pPr lvl="0"/>
            <a:r>
              <a:rPr lang="en-US"/>
              <a:t>Click to edit Master text styles</a:t>
            </a:r>
          </a:p>
          <a:p>
            <a:pPr lvl="1"/>
            <a:r>
              <a:rPr lang="en-US"/>
              <a:t>Second level</a:t>
            </a:r>
          </a:p>
          <a:p>
            <a:pPr lvl="2"/>
            <a:r>
              <a:rPr lang="en-US"/>
              <a:t>Third level</a:t>
            </a:r>
          </a:p>
        </p:txBody>
      </p:sp>
      <p:sp>
        <p:nvSpPr>
          <p:cNvPr id="16" name="Text Placeholder 2">
            <a:extLst>
              <a:ext uri="{FF2B5EF4-FFF2-40B4-BE49-F238E27FC236}">
                <a16:creationId xmlns:a16="http://schemas.microsoft.com/office/drawing/2014/main" id="{A828ED11-8198-AF44-9DBB-63953057EBCB}"/>
              </a:ext>
            </a:extLst>
          </p:cNvPr>
          <p:cNvSpPr>
            <a:spLocks noGrp="1"/>
          </p:cNvSpPr>
          <p:nvPr>
            <p:ph type="body" sz="quarter" idx="27"/>
          </p:nvPr>
        </p:nvSpPr>
        <p:spPr>
          <a:xfrm>
            <a:off x="1034128" y="4669454"/>
            <a:ext cx="4731026" cy="1208089"/>
          </a:xfrm>
        </p:spPr>
        <p:txBody>
          <a:bodyPr>
            <a:normAutofit/>
          </a:bodyPr>
          <a:lstStyle>
            <a:lvl1pPr>
              <a:buClr>
                <a:schemeClr val="bg1"/>
              </a:buClr>
              <a:defRPr sz="1800">
                <a:solidFill>
                  <a:schemeClr val="bg1"/>
                </a:solidFill>
              </a:defRPr>
            </a:lvl1pPr>
            <a:lvl2pPr>
              <a:buClr>
                <a:schemeClr val="bg1"/>
              </a:buClr>
              <a:defRPr sz="1600">
                <a:solidFill>
                  <a:schemeClr val="bg1"/>
                </a:solidFill>
              </a:defRPr>
            </a:lvl2pPr>
            <a:lvl3pPr>
              <a:buClr>
                <a:schemeClr val="bg1"/>
              </a:buClr>
              <a:defRPr sz="1400">
                <a:solidFill>
                  <a:schemeClr val="bg1"/>
                </a:solidFill>
              </a:defRPr>
            </a:lvl3pPr>
            <a:lvl4pPr>
              <a:buClr>
                <a:schemeClr val="bg1"/>
              </a:buClr>
              <a:defRPr sz="1200">
                <a:solidFill>
                  <a:schemeClr val="bg1"/>
                </a:solidFill>
              </a:defRPr>
            </a:lvl4pPr>
            <a:lvl5pPr>
              <a:buClr>
                <a:schemeClr val="bg1"/>
              </a:buClr>
              <a:defRPr sz="1200">
                <a:solidFill>
                  <a:schemeClr val="bg1"/>
                </a:solidFill>
              </a:defRPr>
            </a:lvl5pPr>
          </a:lstStyle>
          <a:p>
            <a:pPr lvl="0"/>
            <a:r>
              <a:rPr lang="en-US"/>
              <a:t>Click to edit Master text styles</a:t>
            </a:r>
          </a:p>
          <a:p>
            <a:pPr lvl="1"/>
            <a:r>
              <a:rPr lang="en-US"/>
              <a:t>Second level</a:t>
            </a:r>
          </a:p>
          <a:p>
            <a:pPr lvl="2"/>
            <a:r>
              <a:rPr lang="en-US"/>
              <a:t>Third level</a:t>
            </a:r>
          </a:p>
        </p:txBody>
      </p:sp>
      <p:sp>
        <p:nvSpPr>
          <p:cNvPr id="17" name="Text Placeholder 2">
            <a:extLst>
              <a:ext uri="{FF2B5EF4-FFF2-40B4-BE49-F238E27FC236}">
                <a16:creationId xmlns:a16="http://schemas.microsoft.com/office/drawing/2014/main" id="{0C9197E8-EEE0-644D-8341-BC9FACF0ABDC}"/>
              </a:ext>
            </a:extLst>
          </p:cNvPr>
          <p:cNvSpPr>
            <a:spLocks noGrp="1"/>
          </p:cNvSpPr>
          <p:nvPr>
            <p:ph type="body" sz="quarter" idx="28"/>
          </p:nvPr>
        </p:nvSpPr>
        <p:spPr>
          <a:xfrm>
            <a:off x="6411936" y="2308225"/>
            <a:ext cx="4731026" cy="1208089"/>
          </a:xfrm>
        </p:spPr>
        <p:txBody>
          <a:bodyPr>
            <a:normAutofit/>
          </a:bodyPr>
          <a:lstStyle>
            <a:lvl1pPr>
              <a:buClr>
                <a:schemeClr val="bg1"/>
              </a:buClr>
              <a:defRPr sz="1800">
                <a:solidFill>
                  <a:schemeClr val="bg1"/>
                </a:solidFill>
              </a:defRPr>
            </a:lvl1pPr>
            <a:lvl2pPr>
              <a:buClr>
                <a:schemeClr val="bg1"/>
              </a:buClr>
              <a:defRPr sz="1600">
                <a:solidFill>
                  <a:schemeClr val="bg1"/>
                </a:solidFill>
              </a:defRPr>
            </a:lvl2pPr>
            <a:lvl3pPr>
              <a:buClr>
                <a:schemeClr val="bg1"/>
              </a:buClr>
              <a:defRPr sz="1400">
                <a:solidFill>
                  <a:schemeClr val="bg1"/>
                </a:solidFill>
              </a:defRPr>
            </a:lvl3pPr>
            <a:lvl4pPr>
              <a:buClr>
                <a:schemeClr val="bg1"/>
              </a:buClr>
              <a:defRPr sz="1200">
                <a:solidFill>
                  <a:schemeClr val="bg1"/>
                </a:solidFill>
              </a:defRPr>
            </a:lvl4pPr>
            <a:lvl5pPr>
              <a:buClr>
                <a:schemeClr val="bg1"/>
              </a:buClr>
              <a:defRPr sz="1200">
                <a:solidFill>
                  <a:schemeClr val="bg1"/>
                </a:solidFill>
              </a:defRPr>
            </a:lvl5pPr>
          </a:lstStyle>
          <a:p>
            <a:pPr lvl="0"/>
            <a:r>
              <a:rPr lang="en-US"/>
              <a:t>Click to edit Master text styles</a:t>
            </a:r>
          </a:p>
          <a:p>
            <a:pPr lvl="1"/>
            <a:r>
              <a:rPr lang="en-US"/>
              <a:t>Second level</a:t>
            </a:r>
          </a:p>
          <a:p>
            <a:pPr lvl="2"/>
            <a:r>
              <a:rPr lang="en-US"/>
              <a:t>Third level</a:t>
            </a:r>
          </a:p>
        </p:txBody>
      </p:sp>
      <p:sp>
        <p:nvSpPr>
          <p:cNvPr id="18" name="Text Placeholder 2">
            <a:extLst>
              <a:ext uri="{FF2B5EF4-FFF2-40B4-BE49-F238E27FC236}">
                <a16:creationId xmlns:a16="http://schemas.microsoft.com/office/drawing/2014/main" id="{5C3B10DF-E442-454C-B41F-08BA0E4C402A}"/>
              </a:ext>
            </a:extLst>
          </p:cNvPr>
          <p:cNvSpPr>
            <a:spLocks noGrp="1"/>
          </p:cNvSpPr>
          <p:nvPr>
            <p:ph type="body" sz="quarter" idx="29"/>
          </p:nvPr>
        </p:nvSpPr>
        <p:spPr>
          <a:xfrm>
            <a:off x="6411936" y="4669454"/>
            <a:ext cx="4731026" cy="1208089"/>
          </a:xfrm>
        </p:spPr>
        <p:txBody>
          <a:bodyPr>
            <a:normAutofit/>
          </a:bodyPr>
          <a:lstStyle>
            <a:lvl1pPr>
              <a:buClr>
                <a:schemeClr val="bg1"/>
              </a:buClr>
              <a:defRPr sz="1800">
                <a:solidFill>
                  <a:schemeClr val="bg1"/>
                </a:solidFill>
              </a:defRPr>
            </a:lvl1pPr>
            <a:lvl2pPr>
              <a:buClr>
                <a:schemeClr val="bg1"/>
              </a:buClr>
              <a:defRPr sz="1600">
                <a:solidFill>
                  <a:schemeClr val="bg1"/>
                </a:solidFill>
              </a:defRPr>
            </a:lvl2pPr>
            <a:lvl3pPr>
              <a:buClr>
                <a:schemeClr val="bg1"/>
              </a:buClr>
              <a:defRPr sz="1400">
                <a:solidFill>
                  <a:schemeClr val="bg1"/>
                </a:solidFill>
              </a:defRPr>
            </a:lvl3pPr>
            <a:lvl4pPr>
              <a:buClr>
                <a:schemeClr val="bg1"/>
              </a:buClr>
              <a:defRPr sz="1200">
                <a:solidFill>
                  <a:schemeClr val="bg1"/>
                </a:solidFill>
              </a:defRPr>
            </a:lvl4pPr>
            <a:lvl5pPr>
              <a:buClr>
                <a:schemeClr val="bg1"/>
              </a:buClr>
              <a:defRPr sz="1200">
                <a:solidFill>
                  <a:schemeClr val="bg1"/>
                </a:solidFill>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48754430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3_Title Slide">
    <p:bg>
      <p:bgPr>
        <a:gradFill>
          <a:gsLst>
            <a:gs pos="52000">
              <a:srgbClr val="D80E24"/>
            </a:gs>
            <a:gs pos="0">
              <a:schemeClr val="accent2"/>
            </a:gs>
            <a:gs pos="100000">
              <a:schemeClr val="accent6"/>
            </a:gs>
          </a:gsLst>
          <a:lin ang="0" scaled="0"/>
        </a:gradFill>
        <a:effectLst/>
      </p:bgPr>
    </p:bg>
    <p:spTree>
      <p:nvGrpSpPr>
        <p:cNvPr id="1" name=""/>
        <p:cNvGrpSpPr/>
        <p:nvPr/>
      </p:nvGrpSpPr>
      <p:grpSpPr>
        <a:xfrm>
          <a:off x="0" y="0"/>
          <a:ext cx="0" cy="0"/>
          <a:chOff x="0" y="0"/>
          <a:chExt cx="0" cy="0"/>
        </a:xfrm>
      </p:grpSpPr>
      <p:sp>
        <p:nvSpPr>
          <p:cNvPr id="12" name="Content Placeholder 11">
            <a:extLst>
              <a:ext uri="{FF2B5EF4-FFF2-40B4-BE49-F238E27FC236}">
                <a16:creationId xmlns:a16="http://schemas.microsoft.com/office/drawing/2014/main" id="{1A026673-4824-2443-BADD-CCAC8C1B95CE}"/>
              </a:ext>
            </a:extLst>
          </p:cNvPr>
          <p:cNvSpPr>
            <a:spLocks noGrp="1"/>
          </p:cNvSpPr>
          <p:nvPr>
            <p:ph sz="quarter" idx="12" hasCustomPrompt="1"/>
          </p:nvPr>
        </p:nvSpPr>
        <p:spPr>
          <a:xfrm>
            <a:off x="1011807" y="923161"/>
            <a:ext cx="4832635" cy="4831080"/>
          </a:xfrm>
          <a:ln w="88900">
            <a:solidFill>
              <a:schemeClr val="bg1"/>
            </a:solidFill>
            <a:miter lim="800000"/>
          </a:ln>
        </p:spPr>
        <p:txBody>
          <a:bodyPr/>
          <a:lstStyle>
            <a:lvl1pPr marL="0" indent="0">
              <a:buNone/>
              <a:defRPr/>
            </a:lvl1pPr>
          </a:lstStyle>
          <a:p>
            <a:pPr lvl="0"/>
            <a:r>
              <a:rPr lang="en-US" dirty="0"/>
              <a:t> </a:t>
            </a:r>
          </a:p>
        </p:txBody>
      </p:sp>
      <p:pic>
        <p:nvPicPr>
          <p:cNvPr id="16" name="Picture 15" descr="A picture containing black, white, sign&#10;&#10;Description automatically generated">
            <a:extLst>
              <a:ext uri="{FF2B5EF4-FFF2-40B4-BE49-F238E27FC236}">
                <a16:creationId xmlns:a16="http://schemas.microsoft.com/office/drawing/2014/main" id="{B92ECE31-D35A-B946-82AF-D81DDE9A982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217906" y="207938"/>
            <a:ext cx="1732280" cy="1732280"/>
          </a:xfrm>
          <a:prstGeom prst="rect">
            <a:avLst/>
          </a:prstGeom>
        </p:spPr>
      </p:pic>
      <p:sp>
        <p:nvSpPr>
          <p:cNvPr id="2" name="Title 1"/>
          <p:cNvSpPr>
            <a:spLocks noGrp="1"/>
          </p:cNvSpPr>
          <p:nvPr>
            <p:ph type="ctrTitle" hasCustomPrompt="1"/>
          </p:nvPr>
        </p:nvSpPr>
        <p:spPr>
          <a:xfrm>
            <a:off x="1379122" y="1334641"/>
            <a:ext cx="4183478" cy="2627759"/>
          </a:xfrm>
        </p:spPr>
        <p:txBody>
          <a:bodyPr anchor="t">
            <a:normAutofit/>
          </a:bodyPr>
          <a:lstStyle>
            <a:lvl1pPr algn="l">
              <a:lnSpc>
                <a:spcPct val="100000"/>
              </a:lnSpc>
              <a:defRPr sz="4000">
                <a:solidFill>
                  <a:schemeClr val="bg1"/>
                </a:solidFill>
              </a:defRPr>
            </a:lvl1pPr>
          </a:lstStyle>
          <a:p>
            <a:r>
              <a:rPr lang="vi-VN" dirty="0"/>
              <a:t>Click to edit master title style</a:t>
            </a:r>
            <a:endParaRPr lang="en-US" dirty="0"/>
          </a:p>
        </p:txBody>
      </p:sp>
      <p:sp>
        <p:nvSpPr>
          <p:cNvPr id="43" name="Content Placeholder 42">
            <a:extLst>
              <a:ext uri="{FF2B5EF4-FFF2-40B4-BE49-F238E27FC236}">
                <a16:creationId xmlns:a16="http://schemas.microsoft.com/office/drawing/2014/main" id="{0A7EA0D9-6DD4-2447-879D-BD3CE832F264}"/>
              </a:ext>
            </a:extLst>
          </p:cNvPr>
          <p:cNvSpPr>
            <a:spLocks noGrp="1"/>
          </p:cNvSpPr>
          <p:nvPr>
            <p:ph sz="quarter" idx="10" hasCustomPrompt="1"/>
          </p:nvPr>
        </p:nvSpPr>
        <p:spPr>
          <a:xfrm>
            <a:off x="1379122" y="4732420"/>
            <a:ext cx="4183478" cy="429561"/>
          </a:xfrm>
        </p:spPr>
        <p:txBody>
          <a:bodyPr anchor="b">
            <a:normAutofit/>
          </a:bodyPr>
          <a:lstStyle>
            <a:lvl1pPr marL="0" indent="0">
              <a:buNone/>
              <a:defRPr sz="1600" b="1" i="0">
                <a:solidFill>
                  <a:schemeClr val="bg1"/>
                </a:solidFill>
                <a:latin typeface="Arial" panose="020B0604020202020204" pitchFamily="34" charset="0"/>
                <a:cs typeface="Arial" panose="020B0604020202020204" pitchFamily="34" charset="0"/>
              </a:defRPr>
            </a:lvl1pPr>
          </a:lstStyle>
          <a:p>
            <a:pPr lvl="0"/>
            <a:r>
              <a:rPr lang="en-US" dirty="0"/>
              <a:t>Name/Company</a:t>
            </a:r>
          </a:p>
        </p:txBody>
      </p:sp>
      <p:sp>
        <p:nvSpPr>
          <p:cNvPr id="3" name="Subtitle 2"/>
          <p:cNvSpPr>
            <a:spLocks noGrp="1"/>
          </p:cNvSpPr>
          <p:nvPr>
            <p:ph type="subTitle" idx="1" hasCustomPrompt="1"/>
          </p:nvPr>
        </p:nvSpPr>
        <p:spPr>
          <a:xfrm>
            <a:off x="1379122" y="5197642"/>
            <a:ext cx="4183478" cy="294180"/>
          </a:xfrm>
        </p:spPr>
        <p:txBody>
          <a:bodyPr anchor="b">
            <a:normAutofit/>
          </a:bodyPr>
          <a:lstStyle>
            <a:lvl1pPr marL="0" indent="0" algn="l">
              <a:buNone/>
              <a:defRPr sz="1600" b="0" i="0">
                <a:solidFill>
                  <a:schemeClr val="bg1"/>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err="1"/>
              <a:t>Xxth</a:t>
            </a:r>
            <a:r>
              <a:rPr lang="en-US" dirty="0"/>
              <a:t> Month Year</a:t>
            </a:r>
          </a:p>
        </p:txBody>
      </p:sp>
      <p:sp>
        <p:nvSpPr>
          <p:cNvPr id="7" name="Picture Placeholder 6">
            <a:extLst>
              <a:ext uri="{FF2B5EF4-FFF2-40B4-BE49-F238E27FC236}">
                <a16:creationId xmlns:a16="http://schemas.microsoft.com/office/drawing/2014/main" id="{EC62C36F-A43F-AE42-B8F5-841DDB90D817}"/>
              </a:ext>
            </a:extLst>
          </p:cNvPr>
          <p:cNvSpPr>
            <a:spLocks noGrp="1"/>
          </p:cNvSpPr>
          <p:nvPr>
            <p:ph type="pic" sz="quarter" idx="11" hasCustomPrompt="1"/>
          </p:nvPr>
        </p:nvSpPr>
        <p:spPr>
          <a:xfrm>
            <a:off x="4495702" y="3429000"/>
            <a:ext cx="3429000" cy="3051175"/>
          </a:xfrm>
        </p:spPr>
        <p:txBody>
          <a:bodyPr/>
          <a:lstStyle>
            <a:lvl1pPr marL="0" indent="0">
              <a:buNone/>
              <a:defRPr/>
            </a:lvl1pPr>
          </a:lstStyle>
          <a:p>
            <a:r>
              <a:rPr lang="en-US" dirty="0"/>
              <a:t> </a:t>
            </a:r>
          </a:p>
        </p:txBody>
      </p:sp>
    </p:spTree>
    <p:extLst>
      <p:ext uri="{BB962C8B-B14F-4D97-AF65-F5344CB8AC3E}">
        <p14:creationId xmlns:p14="http://schemas.microsoft.com/office/powerpoint/2010/main" val="211904100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lient win">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8E4E2945-AD11-034A-9C7A-51C2300F8B98}"/>
              </a:ext>
            </a:extLst>
          </p:cNvPr>
          <p:cNvSpPr/>
          <p:nvPr userDrawn="1"/>
        </p:nvSpPr>
        <p:spPr>
          <a:xfrm>
            <a:off x="8255000" y="0"/>
            <a:ext cx="3937000" cy="6858000"/>
          </a:xfrm>
          <a:prstGeom prst="rect">
            <a:avLst/>
          </a:pr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6" name="Title 1">
            <a:extLst>
              <a:ext uri="{FF2B5EF4-FFF2-40B4-BE49-F238E27FC236}">
                <a16:creationId xmlns:a16="http://schemas.microsoft.com/office/drawing/2014/main" id="{2D22BEA4-8BB1-1642-B564-66033C8687CE}"/>
              </a:ext>
            </a:extLst>
          </p:cNvPr>
          <p:cNvSpPr>
            <a:spLocks noGrp="1"/>
          </p:cNvSpPr>
          <p:nvPr>
            <p:ph type="title" hasCustomPrompt="1"/>
          </p:nvPr>
        </p:nvSpPr>
        <p:spPr>
          <a:xfrm>
            <a:off x="2187615" y="405446"/>
            <a:ext cx="5783568" cy="538696"/>
          </a:xfrm>
        </p:spPr>
        <p:txBody>
          <a:bodyPr anchor="t">
            <a:noAutofit/>
          </a:bodyPr>
          <a:lstStyle>
            <a:lvl1pPr algn="l">
              <a:defRPr sz="3200">
                <a:solidFill>
                  <a:schemeClr val="accent1"/>
                </a:solidFill>
              </a:defRPr>
            </a:lvl1pPr>
          </a:lstStyle>
          <a:p>
            <a:r>
              <a:rPr lang="vi-VN" dirty="0"/>
              <a:t>Main heading</a:t>
            </a:r>
            <a:endParaRPr lang="en-US" dirty="0"/>
          </a:p>
        </p:txBody>
      </p:sp>
      <p:sp>
        <p:nvSpPr>
          <p:cNvPr id="7" name="Picture Placeholder 33">
            <a:extLst>
              <a:ext uri="{FF2B5EF4-FFF2-40B4-BE49-F238E27FC236}">
                <a16:creationId xmlns:a16="http://schemas.microsoft.com/office/drawing/2014/main" id="{37F75AF6-AA50-C34F-9CE7-AE9F881E56C4}"/>
              </a:ext>
            </a:extLst>
          </p:cNvPr>
          <p:cNvSpPr>
            <a:spLocks noGrp="1"/>
          </p:cNvSpPr>
          <p:nvPr>
            <p:ph type="pic" sz="quarter" idx="10" hasCustomPrompt="1"/>
          </p:nvPr>
        </p:nvSpPr>
        <p:spPr>
          <a:xfrm>
            <a:off x="782744" y="393167"/>
            <a:ext cx="1120107" cy="935040"/>
          </a:xfrm>
        </p:spPr>
        <p:txBody>
          <a:bodyPr anchor="ctr">
            <a:normAutofit/>
          </a:bodyPr>
          <a:lstStyle>
            <a:lvl1pPr marL="0" indent="0" algn="ctr">
              <a:buNone/>
              <a:defRPr sz="1800"/>
            </a:lvl1pPr>
          </a:lstStyle>
          <a:p>
            <a:r>
              <a:rPr lang="en-VN" dirty="0"/>
              <a:t>Logo</a:t>
            </a:r>
          </a:p>
          <a:p>
            <a:r>
              <a:rPr lang="en-VN" dirty="0"/>
              <a:t>here</a:t>
            </a:r>
          </a:p>
        </p:txBody>
      </p:sp>
      <p:sp>
        <p:nvSpPr>
          <p:cNvPr id="9" name="Text Placeholder 59">
            <a:extLst>
              <a:ext uri="{FF2B5EF4-FFF2-40B4-BE49-F238E27FC236}">
                <a16:creationId xmlns:a16="http://schemas.microsoft.com/office/drawing/2014/main" id="{A0956A23-A1E1-E548-AF28-715116828F0B}"/>
              </a:ext>
            </a:extLst>
          </p:cNvPr>
          <p:cNvSpPr>
            <a:spLocks noGrp="1"/>
          </p:cNvSpPr>
          <p:nvPr>
            <p:ph type="body" sz="quarter" idx="16"/>
          </p:nvPr>
        </p:nvSpPr>
        <p:spPr>
          <a:xfrm>
            <a:off x="782638" y="3741738"/>
            <a:ext cx="7110411" cy="908722"/>
          </a:xfrm>
        </p:spPr>
        <p:txBody>
          <a:bodyPr>
            <a:normAutofit/>
          </a:bodyPr>
          <a:lstStyle>
            <a:lvl1pPr marL="0" indent="0">
              <a:buNone/>
              <a:defRPr sz="1200"/>
            </a:lvl1pPr>
          </a:lstStyle>
          <a:p>
            <a:pPr lvl="0"/>
            <a:r>
              <a:rPr lang="en-US"/>
              <a:t>Click to edit Master text styles</a:t>
            </a:r>
          </a:p>
        </p:txBody>
      </p:sp>
      <p:sp>
        <p:nvSpPr>
          <p:cNvPr id="10" name="Text Placeholder 61">
            <a:extLst>
              <a:ext uri="{FF2B5EF4-FFF2-40B4-BE49-F238E27FC236}">
                <a16:creationId xmlns:a16="http://schemas.microsoft.com/office/drawing/2014/main" id="{BCF37FE9-AE3D-6649-AB58-811A3A9C47AC}"/>
              </a:ext>
            </a:extLst>
          </p:cNvPr>
          <p:cNvSpPr>
            <a:spLocks noGrp="1"/>
          </p:cNvSpPr>
          <p:nvPr>
            <p:ph type="body" sz="quarter" idx="17" hasCustomPrompt="1"/>
          </p:nvPr>
        </p:nvSpPr>
        <p:spPr>
          <a:xfrm>
            <a:off x="782638" y="3321050"/>
            <a:ext cx="7110411" cy="420688"/>
          </a:xfrm>
        </p:spPr>
        <p:txBody>
          <a:bodyPr>
            <a:normAutofit/>
          </a:bodyPr>
          <a:lstStyle>
            <a:lvl1pPr marL="0" indent="0">
              <a:buNone/>
              <a:defRPr sz="1800" b="1"/>
            </a:lvl1pPr>
          </a:lstStyle>
          <a:p>
            <a:pPr lvl="0"/>
            <a:r>
              <a:rPr lang="en-GB" dirty="0"/>
              <a:t>Enter </a:t>
            </a:r>
            <a:r>
              <a:rPr lang="en-US" dirty="0"/>
              <a:t>Client’s Challenge</a:t>
            </a:r>
            <a:endParaRPr lang="en-VN" dirty="0"/>
          </a:p>
        </p:txBody>
      </p:sp>
      <p:sp>
        <p:nvSpPr>
          <p:cNvPr id="11" name="Text Placeholder 59">
            <a:extLst>
              <a:ext uri="{FF2B5EF4-FFF2-40B4-BE49-F238E27FC236}">
                <a16:creationId xmlns:a16="http://schemas.microsoft.com/office/drawing/2014/main" id="{3193DB20-9159-DC40-9A97-9D15C497D175}"/>
              </a:ext>
            </a:extLst>
          </p:cNvPr>
          <p:cNvSpPr>
            <a:spLocks noGrp="1"/>
          </p:cNvSpPr>
          <p:nvPr>
            <p:ph type="body" sz="quarter" idx="18"/>
          </p:nvPr>
        </p:nvSpPr>
        <p:spPr>
          <a:xfrm>
            <a:off x="782638" y="2221051"/>
            <a:ext cx="7110411" cy="856221"/>
          </a:xfrm>
        </p:spPr>
        <p:txBody>
          <a:bodyPr>
            <a:normAutofit/>
          </a:bodyPr>
          <a:lstStyle>
            <a:lvl1pPr marL="0" indent="0">
              <a:buNone/>
              <a:defRPr sz="1200"/>
            </a:lvl1pPr>
          </a:lstStyle>
          <a:p>
            <a:pPr lvl="0"/>
            <a:r>
              <a:rPr lang="en-US"/>
              <a:t>Click to edit Master text styles</a:t>
            </a:r>
          </a:p>
        </p:txBody>
      </p:sp>
      <p:sp>
        <p:nvSpPr>
          <p:cNvPr id="12" name="Text Placeholder 61">
            <a:extLst>
              <a:ext uri="{FF2B5EF4-FFF2-40B4-BE49-F238E27FC236}">
                <a16:creationId xmlns:a16="http://schemas.microsoft.com/office/drawing/2014/main" id="{9E586DCF-0E41-714A-96AB-5F61965B21FB}"/>
              </a:ext>
            </a:extLst>
          </p:cNvPr>
          <p:cNvSpPr>
            <a:spLocks noGrp="1"/>
          </p:cNvSpPr>
          <p:nvPr>
            <p:ph type="body" sz="quarter" idx="19" hasCustomPrompt="1"/>
          </p:nvPr>
        </p:nvSpPr>
        <p:spPr>
          <a:xfrm>
            <a:off x="782638" y="1800363"/>
            <a:ext cx="7110411" cy="420688"/>
          </a:xfrm>
        </p:spPr>
        <p:txBody>
          <a:bodyPr>
            <a:normAutofit/>
          </a:bodyPr>
          <a:lstStyle>
            <a:lvl1pPr marL="0" indent="0">
              <a:buNone/>
              <a:defRPr sz="1800" b="1"/>
            </a:lvl1pPr>
          </a:lstStyle>
          <a:p>
            <a:r>
              <a:rPr lang="en-GB" dirty="0"/>
              <a:t>Enter What the client does</a:t>
            </a:r>
            <a:r>
              <a:rPr lang="en-VN" dirty="0"/>
              <a:t>?</a:t>
            </a:r>
            <a:endParaRPr lang="en-GB" dirty="0"/>
          </a:p>
        </p:txBody>
      </p:sp>
      <p:sp>
        <p:nvSpPr>
          <p:cNvPr id="13" name="Text Placeholder 59">
            <a:extLst>
              <a:ext uri="{FF2B5EF4-FFF2-40B4-BE49-F238E27FC236}">
                <a16:creationId xmlns:a16="http://schemas.microsoft.com/office/drawing/2014/main" id="{7FA03790-0323-9748-B70E-50C524B5D28F}"/>
              </a:ext>
            </a:extLst>
          </p:cNvPr>
          <p:cNvSpPr>
            <a:spLocks noGrp="1"/>
          </p:cNvSpPr>
          <p:nvPr>
            <p:ph type="body" sz="quarter" idx="20"/>
          </p:nvPr>
        </p:nvSpPr>
        <p:spPr>
          <a:xfrm>
            <a:off x="782638" y="5272364"/>
            <a:ext cx="7110411" cy="1098550"/>
          </a:xfrm>
        </p:spPr>
        <p:txBody>
          <a:bodyPr>
            <a:normAutofit/>
          </a:bodyPr>
          <a:lstStyle>
            <a:lvl1pPr marL="0" indent="0">
              <a:buNone/>
              <a:defRPr sz="1200"/>
            </a:lvl1pPr>
          </a:lstStyle>
          <a:p>
            <a:pPr lvl="0"/>
            <a:r>
              <a:rPr lang="en-US"/>
              <a:t>Click to edit Master text styles</a:t>
            </a:r>
          </a:p>
        </p:txBody>
      </p:sp>
      <p:sp>
        <p:nvSpPr>
          <p:cNvPr id="16" name="Text Placeholder 5">
            <a:extLst>
              <a:ext uri="{FF2B5EF4-FFF2-40B4-BE49-F238E27FC236}">
                <a16:creationId xmlns:a16="http://schemas.microsoft.com/office/drawing/2014/main" id="{058D1DF2-D126-BF49-B38B-2B3B27C4AF69}"/>
              </a:ext>
            </a:extLst>
          </p:cNvPr>
          <p:cNvSpPr>
            <a:spLocks noGrp="1"/>
          </p:cNvSpPr>
          <p:nvPr>
            <p:ph type="body" sz="quarter" idx="24" hasCustomPrompt="1"/>
          </p:nvPr>
        </p:nvSpPr>
        <p:spPr>
          <a:xfrm>
            <a:off x="8716963" y="1517464"/>
            <a:ext cx="3113087" cy="361950"/>
          </a:xfrm>
        </p:spPr>
        <p:txBody>
          <a:bodyPr>
            <a:noAutofit/>
          </a:bodyPr>
          <a:lstStyle>
            <a:lvl1pPr marL="0" indent="0">
              <a:buNone/>
              <a:defRPr sz="1800">
                <a:solidFill>
                  <a:schemeClr val="bg2"/>
                </a:solidFill>
              </a:defRPr>
            </a:lvl1pPr>
          </a:lstStyle>
          <a:p>
            <a:pPr lvl="0"/>
            <a:r>
              <a:rPr lang="en-US" dirty="0"/>
              <a:t>Input client name here</a:t>
            </a:r>
            <a:endParaRPr lang="en-VN" dirty="0"/>
          </a:p>
        </p:txBody>
      </p:sp>
      <p:sp>
        <p:nvSpPr>
          <p:cNvPr id="18" name="Text Placeholder 5">
            <a:extLst>
              <a:ext uri="{FF2B5EF4-FFF2-40B4-BE49-F238E27FC236}">
                <a16:creationId xmlns:a16="http://schemas.microsoft.com/office/drawing/2014/main" id="{24588786-9DD0-AF42-A1BD-C768957AC9E2}"/>
              </a:ext>
            </a:extLst>
          </p:cNvPr>
          <p:cNvSpPr>
            <a:spLocks noGrp="1"/>
          </p:cNvSpPr>
          <p:nvPr>
            <p:ph type="body" sz="quarter" idx="26" hasCustomPrompt="1"/>
          </p:nvPr>
        </p:nvSpPr>
        <p:spPr>
          <a:xfrm>
            <a:off x="8716963" y="2571012"/>
            <a:ext cx="3113087" cy="361950"/>
          </a:xfrm>
        </p:spPr>
        <p:txBody>
          <a:bodyPr>
            <a:noAutofit/>
          </a:bodyPr>
          <a:lstStyle>
            <a:lvl1pPr marL="0" indent="0">
              <a:buNone/>
              <a:defRPr sz="1800">
                <a:solidFill>
                  <a:schemeClr val="bg2"/>
                </a:solidFill>
              </a:defRPr>
            </a:lvl1pPr>
          </a:lstStyle>
          <a:p>
            <a:pPr lvl="0"/>
            <a:r>
              <a:rPr lang="en-US" dirty="0"/>
              <a:t>Input project name here</a:t>
            </a:r>
            <a:endParaRPr lang="en-VN" dirty="0"/>
          </a:p>
        </p:txBody>
      </p:sp>
      <p:sp>
        <p:nvSpPr>
          <p:cNvPr id="20" name="Text Placeholder 5">
            <a:extLst>
              <a:ext uri="{FF2B5EF4-FFF2-40B4-BE49-F238E27FC236}">
                <a16:creationId xmlns:a16="http://schemas.microsoft.com/office/drawing/2014/main" id="{EC70C7AC-327A-9B4C-B8A3-D6FADD08274F}"/>
              </a:ext>
            </a:extLst>
          </p:cNvPr>
          <p:cNvSpPr>
            <a:spLocks noGrp="1"/>
          </p:cNvSpPr>
          <p:nvPr>
            <p:ph type="body" sz="quarter" idx="28" hasCustomPrompt="1"/>
          </p:nvPr>
        </p:nvSpPr>
        <p:spPr>
          <a:xfrm>
            <a:off x="8716963" y="3584803"/>
            <a:ext cx="3113087" cy="361950"/>
          </a:xfrm>
        </p:spPr>
        <p:txBody>
          <a:bodyPr>
            <a:noAutofit/>
          </a:bodyPr>
          <a:lstStyle>
            <a:lvl1pPr marL="0" indent="0">
              <a:buNone/>
              <a:defRPr sz="1800">
                <a:solidFill>
                  <a:schemeClr val="bg2"/>
                </a:solidFill>
              </a:defRPr>
            </a:lvl1pPr>
          </a:lstStyle>
          <a:p>
            <a:pPr lvl="0"/>
            <a:r>
              <a:rPr lang="en-US" dirty="0"/>
              <a:t>(</a:t>
            </a:r>
            <a:r>
              <a:rPr lang="en-US" dirty="0" err="1"/>
              <a:t>Numeber</a:t>
            </a:r>
            <a:r>
              <a:rPr lang="en-US" dirty="0"/>
              <a:t>) FTEs</a:t>
            </a:r>
            <a:endParaRPr lang="en-VN" dirty="0"/>
          </a:p>
        </p:txBody>
      </p:sp>
      <p:sp>
        <p:nvSpPr>
          <p:cNvPr id="22" name="Text Placeholder 5">
            <a:extLst>
              <a:ext uri="{FF2B5EF4-FFF2-40B4-BE49-F238E27FC236}">
                <a16:creationId xmlns:a16="http://schemas.microsoft.com/office/drawing/2014/main" id="{69E46635-30AD-734F-AFD6-3D7ADBB0832F}"/>
              </a:ext>
            </a:extLst>
          </p:cNvPr>
          <p:cNvSpPr>
            <a:spLocks noGrp="1"/>
          </p:cNvSpPr>
          <p:nvPr>
            <p:ph type="body" sz="quarter" idx="30" hasCustomPrompt="1"/>
          </p:nvPr>
        </p:nvSpPr>
        <p:spPr>
          <a:xfrm>
            <a:off x="8716963" y="4638351"/>
            <a:ext cx="3113087" cy="361950"/>
          </a:xfrm>
        </p:spPr>
        <p:txBody>
          <a:bodyPr>
            <a:noAutofit/>
          </a:bodyPr>
          <a:lstStyle>
            <a:lvl1pPr marL="0" indent="0">
              <a:buNone/>
              <a:defRPr sz="1800">
                <a:solidFill>
                  <a:schemeClr val="bg2"/>
                </a:solidFill>
              </a:defRPr>
            </a:lvl1pPr>
          </a:lstStyle>
          <a:p>
            <a:pPr lvl="0"/>
            <a:r>
              <a:rPr lang="en-US" dirty="0"/>
              <a:t>Input service line here</a:t>
            </a:r>
            <a:endParaRPr lang="en-VN" dirty="0"/>
          </a:p>
        </p:txBody>
      </p:sp>
      <p:sp>
        <p:nvSpPr>
          <p:cNvPr id="24" name="Text Placeholder 61">
            <a:extLst>
              <a:ext uri="{FF2B5EF4-FFF2-40B4-BE49-F238E27FC236}">
                <a16:creationId xmlns:a16="http://schemas.microsoft.com/office/drawing/2014/main" id="{5419A82F-1021-4149-8163-AA80E4F67372}"/>
              </a:ext>
            </a:extLst>
          </p:cNvPr>
          <p:cNvSpPr>
            <a:spLocks noGrp="1"/>
          </p:cNvSpPr>
          <p:nvPr>
            <p:ph type="body" sz="quarter" idx="31" hasCustomPrompt="1"/>
          </p:nvPr>
        </p:nvSpPr>
        <p:spPr>
          <a:xfrm>
            <a:off x="782638" y="4832350"/>
            <a:ext cx="7110411" cy="420688"/>
          </a:xfrm>
        </p:spPr>
        <p:txBody>
          <a:bodyPr>
            <a:normAutofit/>
          </a:bodyPr>
          <a:lstStyle>
            <a:lvl1pPr marL="0" indent="0">
              <a:buNone/>
              <a:defRPr sz="1800" b="1"/>
            </a:lvl1pPr>
          </a:lstStyle>
          <a:p>
            <a:pPr marL="0" indent="0">
              <a:buNone/>
            </a:pPr>
            <a:r>
              <a:rPr lang="en-GB" dirty="0"/>
              <a:t>Enter </a:t>
            </a:r>
            <a:r>
              <a:rPr lang="en-US" sz="1800" b="1" dirty="0">
                <a:latin typeface="Arial" panose="020B0604020202020204" pitchFamily="34" charset="0"/>
                <a:cs typeface="Arial" panose="020B0604020202020204" pitchFamily="34" charset="0"/>
              </a:rPr>
              <a:t>W</a:t>
            </a:r>
            <a:r>
              <a:rPr lang="en-VN" sz="1800" b="1" dirty="0">
                <a:latin typeface="Arial" panose="020B0604020202020204" pitchFamily="34" charset="0"/>
                <a:cs typeface="Arial" panose="020B0604020202020204" pitchFamily="34" charset="0"/>
              </a:rPr>
              <a:t>hat is NashTech hoping to do?</a:t>
            </a:r>
          </a:p>
        </p:txBody>
      </p:sp>
      <p:sp>
        <p:nvSpPr>
          <p:cNvPr id="25" name="TextBox 24">
            <a:extLst>
              <a:ext uri="{FF2B5EF4-FFF2-40B4-BE49-F238E27FC236}">
                <a16:creationId xmlns:a16="http://schemas.microsoft.com/office/drawing/2014/main" id="{EE73179C-B18B-6A44-BD8D-37604862C9C9}"/>
              </a:ext>
            </a:extLst>
          </p:cNvPr>
          <p:cNvSpPr txBox="1"/>
          <p:nvPr userDrawn="1"/>
        </p:nvSpPr>
        <p:spPr>
          <a:xfrm>
            <a:off x="8716963" y="1238669"/>
            <a:ext cx="505267" cy="230832"/>
          </a:xfrm>
          <a:prstGeom prst="rect">
            <a:avLst/>
          </a:prstGeom>
          <a:noFill/>
        </p:spPr>
        <p:txBody>
          <a:bodyPr wrap="none" rtlCol="0">
            <a:spAutoFit/>
          </a:bodyPr>
          <a:lstStyle/>
          <a:p>
            <a:r>
              <a:rPr lang="en-VN" sz="900" b="1" dirty="0">
                <a:solidFill>
                  <a:schemeClr val="accent2"/>
                </a:solidFill>
              </a:rPr>
              <a:t>Client</a:t>
            </a:r>
            <a:endParaRPr lang="en-VN" sz="1000" b="1" dirty="0">
              <a:solidFill>
                <a:schemeClr val="accent2"/>
              </a:solidFill>
            </a:endParaRPr>
          </a:p>
        </p:txBody>
      </p:sp>
      <p:sp>
        <p:nvSpPr>
          <p:cNvPr id="26" name="TextBox 25">
            <a:extLst>
              <a:ext uri="{FF2B5EF4-FFF2-40B4-BE49-F238E27FC236}">
                <a16:creationId xmlns:a16="http://schemas.microsoft.com/office/drawing/2014/main" id="{45CAE244-599F-C74D-A1C6-2CB0C002D4FE}"/>
              </a:ext>
            </a:extLst>
          </p:cNvPr>
          <p:cNvSpPr txBox="1"/>
          <p:nvPr userDrawn="1"/>
        </p:nvSpPr>
        <p:spPr>
          <a:xfrm>
            <a:off x="8716963" y="2315115"/>
            <a:ext cx="944489" cy="246221"/>
          </a:xfrm>
          <a:prstGeom prst="rect">
            <a:avLst/>
          </a:prstGeom>
          <a:noFill/>
        </p:spPr>
        <p:txBody>
          <a:bodyPr wrap="none" rtlCol="0">
            <a:spAutoFit/>
          </a:bodyPr>
          <a:lstStyle/>
          <a:p>
            <a:r>
              <a:rPr lang="en-VN" sz="900" b="1" dirty="0">
                <a:solidFill>
                  <a:schemeClr val="accent2"/>
                </a:solidFill>
              </a:rPr>
              <a:t>Project</a:t>
            </a:r>
            <a:r>
              <a:rPr lang="en-VN" sz="1000" b="1" dirty="0">
                <a:solidFill>
                  <a:schemeClr val="accent2"/>
                </a:solidFill>
              </a:rPr>
              <a:t> name</a:t>
            </a:r>
          </a:p>
        </p:txBody>
      </p:sp>
      <p:sp>
        <p:nvSpPr>
          <p:cNvPr id="27" name="TextBox 26">
            <a:extLst>
              <a:ext uri="{FF2B5EF4-FFF2-40B4-BE49-F238E27FC236}">
                <a16:creationId xmlns:a16="http://schemas.microsoft.com/office/drawing/2014/main" id="{4B7863F1-9EE3-AF49-96CE-6EB669EB0E0A}"/>
              </a:ext>
            </a:extLst>
          </p:cNvPr>
          <p:cNvSpPr txBox="1"/>
          <p:nvPr userDrawn="1"/>
        </p:nvSpPr>
        <p:spPr>
          <a:xfrm>
            <a:off x="8716963" y="3310538"/>
            <a:ext cx="736099" cy="230832"/>
          </a:xfrm>
          <a:prstGeom prst="rect">
            <a:avLst/>
          </a:prstGeom>
          <a:noFill/>
        </p:spPr>
        <p:txBody>
          <a:bodyPr wrap="none" rtlCol="0">
            <a:spAutoFit/>
          </a:bodyPr>
          <a:lstStyle/>
          <a:p>
            <a:r>
              <a:rPr lang="en-VN" sz="900" b="1" dirty="0">
                <a:solidFill>
                  <a:schemeClr val="accent2"/>
                </a:solidFill>
              </a:rPr>
              <a:t>Team size</a:t>
            </a:r>
            <a:endParaRPr lang="en-VN" sz="1000" b="1" dirty="0">
              <a:solidFill>
                <a:schemeClr val="accent2"/>
              </a:solidFill>
            </a:endParaRPr>
          </a:p>
        </p:txBody>
      </p:sp>
      <p:sp>
        <p:nvSpPr>
          <p:cNvPr id="28" name="TextBox 27">
            <a:extLst>
              <a:ext uri="{FF2B5EF4-FFF2-40B4-BE49-F238E27FC236}">
                <a16:creationId xmlns:a16="http://schemas.microsoft.com/office/drawing/2014/main" id="{B4DEEE2E-EED2-7C4F-A247-8D70B3557167}"/>
              </a:ext>
            </a:extLst>
          </p:cNvPr>
          <p:cNvSpPr txBox="1"/>
          <p:nvPr userDrawn="1"/>
        </p:nvSpPr>
        <p:spPr>
          <a:xfrm>
            <a:off x="8716963" y="4398559"/>
            <a:ext cx="1114408" cy="230832"/>
          </a:xfrm>
          <a:prstGeom prst="rect">
            <a:avLst/>
          </a:prstGeom>
          <a:noFill/>
        </p:spPr>
        <p:txBody>
          <a:bodyPr wrap="none" rtlCol="0">
            <a:spAutoFit/>
          </a:bodyPr>
          <a:lstStyle/>
          <a:p>
            <a:r>
              <a:rPr lang="en-VN" sz="900" b="1" dirty="0">
                <a:solidFill>
                  <a:schemeClr val="accent2"/>
                </a:solidFill>
              </a:rPr>
              <a:t>Our service lines</a:t>
            </a:r>
            <a:endParaRPr lang="en-VN" sz="1000" b="1" dirty="0">
              <a:solidFill>
                <a:schemeClr val="accent2"/>
              </a:solidFill>
            </a:endParaRPr>
          </a:p>
        </p:txBody>
      </p:sp>
      <p:sp>
        <p:nvSpPr>
          <p:cNvPr id="3" name="Text Placeholder 2">
            <a:extLst>
              <a:ext uri="{FF2B5EF4-FFF2-40B4-BE49-F238E27FC236}">
                <a16:creationId xmlns:a16="http://schemas.microsoft.com/office/drawing/2014/main" id="{23F6F13D-0091-4527-8DCC-374A2D6011BD}"/>
              </a:ext>
            </a:extLst>
          </p:cNvPr>
          <p:cNvSpPr>
            <a:spLocks noGrp="1"/>
          </p:cNvSpPr>
          <p:nvPr>
            <p:ph type="body" sz="quarter" idx="32" hasCustomPrompt="1"/>
          </p:nvPr>
        </p:nvSpPr>
        <p:spPr>
          <a:xfrm>
            <a:off x="2187014" y="967008"/>
            <a:ext cx="5783823" cy="397822"/>
          </a:xfrm>
        </p:spPr>
        <p:txBody>
          <a:bodyPr/>
          <a:lstStyle>
            <a:lvl1pPr marL="0" indent="0">
              <a:buNone/>
              <a:defRPr b="1">
                <a:solidFill>
                  <a:schemeClr val="bg2"/>
                </a:solidFill>
              </a:defRPr>
            </a:lvl1pPr>
          </a:lstStyle>
          <a:p>
            <a:pPr marL="0" marR="0" lvl="0" indent="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None/>
              <a:tabLst/>
              <a:defRPr/>
            </a:pPr>
            <a:r>
              <a:rPr lang="en-US" dirty="0"/>
              <a:t>Sub heading</a:t>
            </a:r>
            <a:endParaRPr lang="en-VN" dirty="0"/>
          </a:p>
          <a:p>
            <a:pPr lvl="0"/>
            <a:endParaRPr lang="en-US" dirty="0"/>
          </a:p>
        </p:txBody>
      </p:sp>
      <p:sp>
        <p:nvSpPr>
          <p:cNvPr id="21" name="Rectangle 20">
            <a:extLst>
              <a:ext uri="{FF2B5EF4-FFF2-40B4-BE49-F238E27FC236}">
                <a16:creationId xmlns:a16="http://schemas.microsoft.com/office/drawing/2014/main" id="{312D99CC-BD3D-187B-DA10-860AC23DC095}"/>
              </a:ext>
            </a:extLst>
          </p:cNvPr>
          <p:cNvSpPr/>
          <p:nvPr userDrawn="1"/>
        </p:nvSpPr>
        <p:spPr>
          <a:xfrm>
            <a:off x="0" y="6719091"/>
            <a:ext cx="12192000" cy="152976"/>
          </a:xfrm>
          <a:prstGeom prst="rect">
            <a:avLst/>
          </a:prstGeom>
          <a:gradFill>
            <a:gsLst>
              <a:gs pos="70000">
                <a:schemeClr val="accent1"/>
              </a:gs>
              <a:gs pos="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46564612"/>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17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2" name="Text Placeholder 36">
            <a:extLst>
              <a:ext uri="{FF2B5EF4-FFF2-40B4-BE49-F238E27FC236}">
                <a16:creationId xmlns:a16="http://schemas.microsoft.com/office/drawing/2014/main" id="{24C39F53-3DDC-FC4C-A9B4-7B697E8113FE}"/>
              </a:ext>
            </a:extLst>
          </p:cNvPr>
          <p:cNvSpPr>
            <a:spLocks noGrp="1"/>
          </p:cNvSpPr>
          <p:nvPr>
            <p:ph type="body" sz="quarter" idx="25" hasCustomPrompt="1"/>
          </p:nvPr>
        </p:nvSpPr>
        <p:spPr>
          <a:xfrm>
            <a:off x="8247998" y="1623914"/>
            <a:ext cx="3345513" cy="2023746"/>
          </a:xfrm>
          <a:solidFill>
            <a:srgbClr val="9AA6F1"/>
          </a:solidFill>
        </p:spPr>
        <p:txBody>
          <a:bodyPr anchor="ctr">
            <a:normAutofit/>
          </a:bodyPr>
          <a:lstStyle>
            <a:lvl1pPr marL="0" indent="0">
              <a:spcBef>
                <a:spcPts val="0"/>
              </a:spcBef>
              <a:buNone/>
              <a:defRPr sz="2200">
                <a:solidFill>
                  <a:schemeClr val="accent4"/>
                </a:solidFill>
              </a:defRPr>
            </a:lvl1pPr>
          </a:lstStyle>
          <a:p>
            <a:pPr lvl="0"/>
            <a:r>
              <a:rPr lang="vi-VN" dirty="0"/>
              <a:t> </a:t>
            </a:r>
            <a:endParaRPr lang="en-US" dirty="0"/>
          </a:p>
        </p:txBody>
      </p:sp>
      <p:sp>
        <p:nvSpPr>
          <p:cNvPr id="38" name="Text Placeholder 36"/>
          <p:cNvSpPr>
            <a:spLocks noGrp="1"/>
          </p:cNvSpPr>
          <p:nvPr>
            <p:ph type="body" sz="quarter" idx="11" hasCustomPrompt="1"/>
          </p:nvPr>
        </p:nvSpPr>
        <p:spPr>
          <a:xfrm>
            <a:off x="833437" y="1623914"/>
            <a:ext cx="3345513" cy="2023747"/>
          </a:xfrm>
          <a:solidFill>
            <a:schemeClr val="accent2"/>
          </a:solidFill>
        </p:spPr>
        <p:txBody>
          <a:bodyPr anchor="ctr">
            <a:normAutofit/>
          </a:bodyPr>
          <a:lstStyle>
            <a:lvl1pPr marL="0" indent="0">
              <a:spcBef>
                <a:spcPts val="0"/>
              </a:spcBef>
              <a:buNone/>
              <a:defRPr sz="2200">
                <a:solidFill>
                  <a:schemeClr val="accent4"/>
                </a:solidFill>
              </a:defRPr>
            </a:lvl1pPr>
          </a:lstStyle>
          <a:p>
            <a:pPr lvl="0"/>
            <a:r>
              <a:rPr lang="en-US" dirty="0"/>
              <a:t> </a:t>
            </a:r>
          </a:p>
        </p:txBody>
      </p:sp>
      <p:sp>
        <p:nvSpPr>
          <p:cNvPr id="39" name="Text Placeholder 36"/>
          <p:cNvSpPr>
            <a:spLocks noGrp="1"/>
          </p:cNvSpPr>
          <p:nvPr>
            <p:ph type="body" sz="quarter" idx="12" hasCustomPrompt="1"/>
          </p:nvPr>
        </p:nvSpPr>
        <p:spPr>
          <a:xfrm>
            <a:off x="4540717" y="1623915"/>
            <a:ext cx="3345513" cy="2023746"/>
          </a:xfrm>
          <a:solidFill>
            <a:srgbClr val="7889ED"/>
          </a:solidFill>
        </p:spPr>
        <p:txBody>
          <a:bodyPr anchor="ctr">
            <a:normAutofit/>
          </a:bodyPr>
          <a:lstStyle>
            <a:lvl1pPr marL="0" indent="0">
              <a:spcBef>
                <a:spcPts val="0"/>
              </a:spcBef>
              <a:buNone/>
              <a:defRPr sz="2200">
                <a:solidFill>
                  <a:schemeClr val="accent4"/>
                </a:solidFill>
              </a:defRPr>
            </a:lvl1pPr>
          </a:lstStyle>
          <a:p>
            <a:pPr lvl="0"/>
            <a:r>
              <a:rPr lang="vi-VN" dirty="0"/>
              <a:t> </a:t>
            </a:r>
            <a:endParaRPr lang="en-US" dirty="0"/>
          </a:p>
        </p:txBody>
      </p:sp>
      <p:sp>
        <p:nvSpPr>
          <p:cNvPr id="47" name="Text Placeholder 46"/>
          <p:cNvSpPr>
            <a:spLocks noGrp="1"/>
          </p:cNvSpPr>
          <p:nvPr>
            <p:ph type="body" sz="quarter" idx="15" hasCustomPrompt="1"/>
          </p:nvPr>
        </p:nvSpPr>
        <p:spPr>
          <a:xfrm>
            <a:off x="4719371" y="1811346"/>
            <a:ext cx="2962067" cy="423863"/>
          </a:xfrm>
        </p:spPr>
        <p:txBody>
          <a:bodyPr>
            <a:normAutofit/>
          </a:bodyPr>
          <a:lstStyle>
            <a:lvl1pPr marL="0" indent="0">
              <a:buNone/>
              <a:defRPr sz="1800" b="1">
                <a:solidFill>
                  <a:schemeClr val="bg1"/>
                </a:solidFill>
              </a:defRPr>
            </a:lvl1pPr>
          </a:lstStyle>
          <a:p>
            <a:pPr lvl="0"/>
            <a:r>
              <a:rPr lang="vi-VN" dirty="0"/>
              <a:t>Sub-Heading Here</a:t>
            </a:r>
            <a:endParaRPr lang="en-US" dirty="0"/>
          </a:p>
        </p:txBody>
      </p:sp>
      <p:sp>
        <p:nvSpPr>
          <p:cNvPr id="49" name="Text Placeholder 46"/>
          <p:cNvSpPr>
            <a:spLocks noGrp="1"/>
          </p:cNvSpPr>
          <p:nvPr>
            <p:ph type="body" sz="quarter" idx="17" hasCustomPrompt="1"/>
          </p:nvPr>
        </p:nvSpPr>
        <p:spPr>
          <a:xfrm>
            <a:off x="1034128" y="1811347"/>
            <a:ext cx="2961403" cy="423863"/>
          </a:xfrm>
        </p:spPr>
        <p:txBody>
          <a:bodyPr>
            <a:normAutofit/>
          </a:bodyPr>
          <a:lstStyle>
            <a:lvl1pPr marL="0" indent="0">
              <a:buNone/>
              <a:defRPr sz="1800" b="1">
                <a:solidFill>
                  <a:schemeClr val="bg1"/>
                </a:solidFill>
              </a:defRPr>
            </a:lvl1pPr>
          </a:lstStyle>
          <a:p>
            <a:pPr lvl="0"/>
            <a:r>
              <a:rPr lang="en-US" dirty="0"/>
              <a:t>Sub-Heading Here</a:t>
            </a:r>
          </a:p>
        </p:txBody>
      </p:sp>
      <p:sp>
        <p:nvSpPr>
          <p:cNvPr id="9" name="Content Placeholder 8">
            <a:extLst>
              <a:ext uri="{FF2B5EF4-FFF2-40B4-BE49-F238E27FC236}">
                <a16:creationId xmlns:a16="http://schemas.microsoft.com/office/drawing/2014/main" id="{4B69173C-C789-C442-A8CB-DE1164C6C6B9}"/>
              </a:ext>
            </a:extLst>
          </p:cNvPr>
          <p:cNvSpPr>
            <a:spLocks noGrp="1"/>
          </p:cNvSpPr>
          <p:nvPr>
            <p:ph sz="quarter" idx="23" hasCustomPrompt="1"/>
          </p:nvPr>
        </p:nvSpPr>
        <p:spPr>
          <a:xfrm>
            <a:off x="833437" y="397923"/>
            <a:ext cx="10760075" cy="612775"/>
          </a:xfrm>
        </p:spPr>
        <p:txBody>
          <a:bodyPr>
            <a:normAutofit/>
          </a:bodyPr>
          <a:lstStyle>
            <a:lvl1pPr marL="0" indent="0">
              <a:buNone/>
              <a:defRPr sz="3200" b="1" i="0">
                <a:solidFill>
                  <a:srgbClr val="E30613"/>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Main heading</a:t>
            </a:r>
          </a:p>
        </p:txBody>
      </p:sp>
      <p:sp>
        <p:nvSpPr>
          <p:cNvPr id="21" name="Text Placeholder 2">
            <a:extLst>
              <a:ext uri="{FF2B5EF4-FFF2-40B4-BE49-F238E27FC236}">
                <a16:creationId xmlns:a16="http://schemas.microsoft.com/office/drawing/2014/main" id="{2D657AA7-9D1D-DF42-8A30-F2C7E74A1AD5}"/>
              </a:ext>
            </a:extLst>
          </p:cNvPr>
          <p:cNvSpPr>
            <a:spLocks noGrp="1"/>
          </p:cNvSpPr>
          <p:nvPr>
            <p:ph type="body" sz="quarter" idx="35"/>
          </p:nvPr>
        </p:nvSpPr>
        <p:spPr>
          <a:xfrm>
            <a:off x="1043402" y="2235210"/>
            <a:ext cx="2961403" cy="1208089"/>
          </a:xfrm>
        </p:spPr>
        <p:txBody>
          <a:bodyPr>
            <a:normAutofit/>
          </a:bodyPr>
          <a:lstStyle>
            <a:lvl1pPr>
              <a:buClr>
                <a:schemeClr val="bg1"/>
              </a:buClr>
              <a:defRPr sz="1400">
                <a:solidFill>
                  <a:schemeClr val="bg1"/>
                </a:solidFill>
              </a:defRPr>
            </a:lvl1pPr>
            <a:lvl2pPr>
              <a:buClr>
                <a:schemeClr val="bg1"/>
              </a:buClr>
              <a:defRPr sz="1200">
                <a:solidFill>
                  <a:schemeClr val="bg1"/>
                </a:solidFill>
              </a:defRPr>
            </a:lvl2pPr>
            <a:lvl3pPr>
              <a:buClr>
                <a:schemeClr val="bg1"/>
              </a:buClr>
              <a:defRPr sz="1100">
                <a:solidFill>
                  <a:schemeClr val="bg1"/>
                </a:solidFill>
              </a:defRPr>
            </a:lvl3pPr>
            <a:lvl4pPr>
              <a:buClr>
                <a:schemeClr val="bg1"/>
              </a:buClr>
              <a:defRPr sz="1200">
                <a:solidFill>
                  <a:schemeClr val="bg1"/>
                </a:solidFill>
              </a:defRPr>
            </a:lvl4pPr>
            <a:lvl5pPr>
              <a:buClr>
                <a:schemeClr val="bg1"/>
              </a:buClr>
              <a:defRPr sz="1200">
                <a:solidFill>
                  <a:schemeClr val="bg1"/>
                </a:solidFill>
              </a:defRPr>
            </a:lvl5pPr>
          </a:lstStyle>
          <a:p>
            <a:pPr lvl="0"/>
            <a:r>
              <a:rPr lang="en-US"/>
              <a:t>Click to edit Master text styles</a:t>
            </a:r>
          </a:p>
          <a:p>
            <a:pPr lvl="1"/>
            <a:r>
              <a:rPr lang="en-US"/>
              <a:t>Second level</a:t>
            </a:r>
          </a:p>
        </p:txBody>
      </p:sp>
      <p:sp>
        <p:nvSpPr>
          <p:cNvPr id="22" name="Text Placeholder 2">
            <a:extLst>
              <a:ext uri="{FF2B5EF4-FFF2-40B4-BE49-F238E27FC236}">
                <a16:creationId xmlns:a16="http://schemas.microsoft.com/office/drawing/2014/main" id="{70D54E19-C100-C042-99CF-79E9E78651EC}"/>
              </a:ext>
            </a:extLst>
          </p:cNvPr>
          <p:cNvSpPr>
            <a:spLocks noGrp="1"/>
          </p:cNvSpPr>
          <p:nvPr>
            <p:ph type="body" sz="quarter" idx="36"/>
          </p:nvPr>
        </p:nvSpPr>
        <p:spPr>
          <a:xfrm>
            <a:off x="4719371" y="2235210"/>
            <a:ext cx="2961403" cy="1208089"/>
          </a:xfrm>
        </p:spPr>
        <p:txBody>
          <a:bodyPr>
            <a:normAutofit/>
          </a:bodyPr>
          <a:lstStyle>
            <a:lvl1pPr>
              <a:buClr>
                <a:schemeClr val="bg1"/>
              </a:buClr>
              <a:defRPr sz="1400">
                <a:solidFill>
                  <a:schemeClr val="bg1"/>
                </a:solidFill>
              </a:defRPr>
            </a:lvl1pPr>
            <a:lvl2pPr>
              <a:buClr>
                <a:schemeClr val="bg1"/>
              </a:buClr>
              <a:defRPr sz="1200">
                <a:solidFill>
                  <a:schemeClr val="bg1"/>
                </a:solidFill>
              </a:defRPr>
            </a:lvl2pPr>
            <a:lvl3pPr>
              <a:buClr>
                <a:schemeClr val="bg1"/>
              </a:buClr>
              <a:defRPr sz="1100">
                <a:solidFill>
                  <a:schemeClr val="bg1"/>
                </a:solidFill>
              </a:defRPr>
            </a:lvl3pPr>
            <a:lvl4pPr>
              <a:buClr>
                <a:schemeClr val="bg1"/>
              </a:buClr>
              <a:defRPr sz="1200">
                <a:solidFill>
                  <a:schemeClr val="bg1"/>
                </a:solidFill>
              </a:defRPr>
            </a:lvl4pPr>
            <a:lvl5pPr>
              <a:buClr>
                <a:schemeClr val="bg1"/>
              </a:buClr>
              <a:defRPr sz="1200">
                <a:solidFill>
                  <a:schemeClr val="bg1"/>
                </a:solidFill>
              </a:defRPr>
            </a:lvl5pPr>
          </a:lstStyle>
          <a:p>
            <a:pPr lvl="0"/>
            <a:r>
              <a:rPr lang="en-US"/>
              <a:t>Click to edit Master text styles</a:t>
            </a:r>
          </a:p>
          <a:p>
            <a:pPr lvl="1"/>
            <a:r>
              <a:rPr lang="en-US"/>
              <a:t>Second level</a:t>
            </a:r>
          </a:p>
        </p:txBody>
      </p:sp>
      <p:sp>
        <p:nvSpPr>
          <p:cNvPr id="23" name="Text Placeholder 46">
            <a:extLst>
              <a:ext uri="{FF2B5EF4-FFF2-40B4-BE49-F238E27FC236}">
                <a16:creationId xmlns:a16="http://schemas.microsoft.com/office/drawing/2014/main" id="{03B4E3E7-9B06-F148-9D66-841F2EAA82A5}"/>
              </a:ext>
            </a:extLst>
          </p:cNvPr>
          <p:cNvSpPr>
            <a:spLocks noGrp="1"/>
          </p:cNvSpPr>
          <p:nvPr>
            <p:ph type="body" sz="quarter" idx="37" hasCustomPrompt="1"/>
          </p:nvPr>
        </p:nvSpPr>
        <p:spPr>
          <a:xfrm>
            <a:off x="8435459" y="1811346"/>
            <a:ext cx="2960105" cy="423863"/>
          </a:xfrm>
        </p:spPr>
        <p:txBody>
          <a:bodyPr>
            <a:normAutofit/>
          </a:bodyPr>
          <a:lstStyle>
            <a:lvl1pPr marL="0" indent="0">
              <a:buNone/>
              <a:defRPr sz="1800" b="1">
                <a:solidFill>
                  <a:schemeClr val="bg1"/>
                </a:solidFill>
              </a:defRPr>
            </a:lvl1pPr>
          </a:lstStyle>
          <a:p>
            <a:pPr lvl="0"/>
            <a:r>
              <a:rPr lang="vi-VN" dirty="0"/>
              <a:t>Sub-Heading Here</a:t>
            </a:r>
            <a:endParaRPr lang="en-US" dirty="0"/>
          </a:p>
        </p:txBody>
      </p:sp>
      <p:sp>
        <p:nvSpPr>
          <p:cNvPr id="24" name="Text Placeholder 2">
            <a:extLst>
              <a:ext uri="{FF2B5EF4-FFF2-40B4-BE49-F238E27FC236}">
                <a16:creationId xmlns:a16="http://schemas.microsoft.com/office/drawing/2014/main" id="{4246FC74-B377-7247-95F5-7D41C028400A}"/>
              </a:ext>
            </a:extLst>
          </p:cNvPr>
          <p:cNvSpPr>
            <a:spLocks noGrp="1"/>
          </p:cNvSpPr>
          <p:nvPr>
            <p:ph type="body" sz="quarter" idx="38"/>
          </p:nvPr>
        </p:nvSpPr>
        <p:spPr>
          <a:xfrm>
            <a:off x="8433497" y="2235210"/>
            <a:ext cx="2961403" cy="1208089"/>
          </a:xfrm>
        </p:spPr>
        <p:txBody>
          <a:bodyPr>
            <a:normAutofit/>
          </a:bodyPr>
          <a:lstStyle>
            <a:lvl1pPr>
              <a:buClr>
                <a:schemeClr val="bg1"/>
              </a:buClr>
              <a:defRPr sz="1400">
                <a:solidFill>
                  <a:schemeClr val="bg1"/>
                </a:solidFill>
              </a:defRPr>
            </a:lvl1pPr>
            <a:lvl2pPr>
              <a:buClr>
                <a:schemeClr val="bg1"/>
              </a:buClr>
              <a:defRPr sz="1200">
                <a:solidFill>
                  <a:schemeClr val="bg1"/>
                </a:solidFill>
              </a:defRPr>
            </a:lvl2pPr>
            <a:lvl3pPr>
              <a:buClr>
                <a:schemeClr val="bg1"/>
              </a:buClr>
              <a:defRPr sz="1100">
                <a:solidFill>
                  <a:schemeClr val="bg1"/>
                </a:solidFill>
              </a:defRPr>
            </a:lvl3pPr>
            <a:lvl4pPr>
              <a:buClr>
                <a:schemeClr val="bg1"/>
              </a:buClr>
              <a:defRPr sz="1200">
                <a:solidFill>
                  <a:schemeClr val="bg1"/>
                </a:solidFill>
              </a:defRPr>
            </a:lvl4pPr>
            <a:lvl5pPr>
              <a:buClr>
                <a:schemeClr val="bg1"/>
              </a:buClr>
              <a:defRPr sz="1200">
                <a:solidFill>
                  <a:schemeClr val="bg1"/>
                </a:solidFill>
              </a:defRPr>
            </a:lvl5pPr>
          </a:lstStyle>
          <a:p>
            <a:pPr lvl="0"/>
            <a:r>
              <a:rPr lang="en-US"/>
              <a:t>Click to edit Master text styles</a:t>
            </a:r>
          </a:p>
          <a:p>
            <a:pPr lvl="1"/>
            <a:r>
              <a:rPr lang="en-US"/>
              <a:t>Second level</a:t>
            </a:r>
          </a:p>
        </p:txBody>
      </p:sp>
      <p:sp>
        <p:nvSpPr>
          <p:cNvPr id="25" name="Text Placeholder 36">
            <a:extLst>
              <a:ext uri="{FF2B5EF4-FFF2-40B4-BE49-F238E27FC236}">
                <a16:creationId xmlns:a16="http://schemas.microsoft.com/office/drawing/2014/main" id="{B978492D-3924-3044-AB2D-480EE03AC5D4}"/>
              </a:ext>
            </a:extLst>
          </p:cNvPr>
          <p:cNvSpPr>
            <a:spLocks noGrp="1"/>
          </p:cNvSpPr>
          <p:nvPr>
            <p:ph type="body" sz="quarter" idx="39" hasCustomPrompt="1"/>
          </p:nvPr>
        </p:nvSpPr>
        <p:spPr>
          <a:xfrm>
            <a:off x="8247998" y="3959610"/>
            <a:ext cx="3345513" cy="2023746"/>
          </a:xfrm>
          <a:solidFill>
            <a:srgbClr val="9AA6F1"/>
          </a:solidFill>
        </p:spPr>
        <p:txBody>
          <a:bodyPr anchor="ctr">
            <a:normAutofit/>
          </a:bodyPr>
          <a:lstStyle>
            <a:lvl1pPr marL="0" indent="0">
              <a:spcBef>
                <a:spcPts val="0"/>
              </a:spcBef>
              <a:buNone/>
              <a:defRPr sz="2200">
                <a:solidFill>
                  <a:schemeClr val="accent4"/>
                </a:solidFill>
              </a:defRPr>
            </a:lvl1pPr>
          </a:lstStyle>
          <a:p>
            <a:pPr lvl="0"/>
            <a:r>
              <a:rPr lang="vi-VN" dirty="0"/>
              <a:t> </a:t>
            </a:r>
            <a:endParaRPr lang="en-US" dirty="0"/>
          </a:p>
        </p:txBody>
      </p:sp>
      <p:sp>
        <p:nvSpPr>
          <p:cNvPr id="26" name="Text Placeholder 36">
            <a:extLst>
              <a:ext uri="{FF2B5EF4-FFF2-40B4-BE49-F238E27FC236}">
                <a16:creationId xmlns:a16="http://schemas.microsoft.com/office/drawing/2014/main" id="{9E133F7F-4A15-F047-BFAB-D68E211FF107}"/>
              </a:ext>
            </a:extLst>
          </p:cNvPr>
          <p:cNvSpPr>
            <a:spLocks noGrp="1"/>
          </p:cNvSpPr>
          <p:nvPr>
            <p:ph type="body" sz="quarter" idx="40" hasCustomPrompt="1"/>
          </p:nvPr>
        </p:nvSpPr>
        <p:spPr>
          <a:xfrm>
            <a:off x="4540717" y="3959611"/>
            <a:ext cx="3345513" cy="2023746"/>
          </a:xfrm>
          <a:solidFill>
            <a:srgbClr val="7889ED"/>
          </a:solidFill>
        </p:spPr>
        <p:txBody>
          <a:bodyPr anchor="ctr">
            <a:normAutofit/>
          </a:bodyPr>
          <a:lstStyle>
            <a:lvl1pPr marL="0" indent="0">
              <a:spcBef>
                <a:spcPts val="0"/>
              </a:spcBef>
              <a:buNone/>
              <a:defRPr sz="2200">
                <a:solidFill>
                  <a:schemeClr val="accent4"/>
                </a:solidFill>
              </a:defRPr>
            </a:lvl1pPr>
          </a:lstStyle>
          <a:p>
            <a:pPr lvl="0"/>
            <a:r>
              <a:rPr lang="vi-VN" dirty="0"/>
              <a:t> </a:t>
            </a:r>
            <a:endParaRPr lang="en-US" dirty="0"/>
          </a:p>
        </p:txBody>
      </p:sp>
      <p:sp>
        <p:nvSpPr>
          <p:cNvPr id="27" name="Text Placeholder 46">
            <a:extLst>
              <a:ext uri="{FF2B5EF4-FFF2-40B4-BE49-F238E27FC236}">
                <a16:creationId xmlns:a16="http://schemas.microsoft.com/office/drawing/2014/main" id="{90CF51E0-AA3A-E640-A7B8-BC76F6693E2C}"/>
              </a:ext>
            </a:extLst>
          </p:cNvPr>
          <p:cNvSpPr>
            <a:spLocks noGrp="1"/>
          </p:cNvSpPr>
          <p:nvPr>
            <p:ph type="body" sz="quarter" idx="41" hasCustomPrompt="1"/>
          </p:nvPr>
        </p:nvSpPr>
        <p:spPr>
          <a:xfrm>
            <a:off x="4719371" y="4147042"/>
            <a:ext cx="2962067" cy="423863"/>
          </a:xfrm>
        </p:spPr>
        <p:txBody>
          <a:bodyPr>
            <a:normAutofit/>
          </a:bodyPr>
          <a:lstStyle>
            <a:lvl1pPr marL="0" indent="0">
              <a:buNone/>
              <a:defRPr sz="1800" b="1">
                <a:solidFill>
                  <a:schemeClr val="bg1"/>
                </a:solidFill>
              </a:defRPr>
            </a:lvl1pPr>
          </a:lstStyle>
          <a:p>
            <a:pPr lvl="0"/>
            <a:r>
              <a:rPr lang="vi-VN" dirty="0"/>
              <a:t>Sub-Heading Here</a:t>
            </a:r>
            <a:endParaRPr lang="en-US" dirty="0"/>
          </a:p>
        </p:txBody>
      </p:sp>
      <p:sp>
        <p:nvSpPr>
          <p:cNvPr id="28" name="Text Placeholder 2">
            <a:extLst>
              <a:ext uri="{FF2B5EF4-FFF2-40B4-BE49-F238E27FC236}">
                <a16:creationId xmlns:a16="http://schemas.microsoft.com/office/drawing/2014/main" id="{9EAC4F05-C9D8-B545-8439-AB48C968CE24}"/>
              </a:ext>
            </a:extLst>
          </p:cNvPr>
          <p:cNvSpPr>
            <a:spLocks noGrp="1"/>
          </p:cNvSpPr>
          <p:nvPr>
            <p:ph type="body" sz="quarter" idx="42"/>
          </p:nvPr>
        </p:nvSpPr>
        <p:spPr>
          <a:xfrm>
            <a:off x="4719371" y="4570906"/>
            <a:ext cx="2961403" cy="1208089"/>
          </a:xfrm>
        </p:spPr>
        <p:txBody>
          <a:bodyPr>
            <a:normAutofit/>
          </a:bodyPr>
          <a:lstStyle>
            <a:lvl1pPr>
              <a:buClr>
                <a:schemeClr val="bg1"/>
              </a:buClr>
              <a:defRPr sz="1400">
                <a:solidFill>
                  <a:schemeClr val="bg1"/>
                </a:solidFill>
              </a:defRPr>
            </a:lvl1pPr>
            <a:lvl2pPr>
              <a:buClr>
                <a:schemeClr val="bg1"/>
              </a:buClr>
              <a:defRPr sz="1200">
                <a:solidFill>
                  <a:schemeClr val="bg1"/>
                </a:solidFill>
              </a:defRPr>
            </a:lvl2pPr>
            <a:lvl3pPr>
              <a:buClr>
                <a:schemeClr val="bg1"/>
              </a:buClr>
              <a:defRPr sz="1100">
                <a:solidFill>
                  <a:schemeClr val="bg1"/>
                </a:solidFill>
              </a:defRPr>
            </a:lvl3pPr>
            <a:lvl4pPr>
              <a:buClr>
                <a:schemeClr val="bg1"/>
              </a:buClr>
              <a:defRPr sz="1200">
                <a:solidFill>
                  <a:schemeClr val="bg1"/>
                </a:solidFill>
              </a:defRPr>
            </a:lvl4pPr>
            <a:lvl5pPr>
              <a:buClr>
                <a:schemeClr val="bg1"/>
              </a:buClr>
              <a:defRPr sz="1200">
                <a:solidFill>
                  <a:schemeClr val="bg1"/>
                </a:solidFill>
              </a:defRPr>
            </a:lvl5pPr>
          </a:lstStyle>
          <a:p>
            <a:pPr lvl="0"/>
            <a:r>
              <a:rPr lang="en-US"/>
              <a:t>Click to edit Master text styles</a:t>
            </a:r>
          </a:p>
          <a:p>
            <a:pPr lvl="1"/>
            <a:r>
              <a:rPr lang="en-US"/>
              <a:t>Second level</a:t>
            </a:r>
          </a:p>
        </p:txBody>
      </p:sp>
      <p:sp>
        <p:nvSpPr>
          <p:cNvPr id="29" name="Text Placeholder 46">
            <a:extLst>
              <a:ext uri="{FF2B5EF4-FFF2-40B4-BE49-F238E27FC236}">
                <a16:creationId xmlns:a16="http://schemas.microsoft.com/office/drawing/2014/main" id="{B66E8671-282F-7240-A9FB-1E750E7A8AF4}"/>
              </a:ext>
            </a:extLst>
          </p:cNvPr>
          <p:cNvSpPr>
            <a:spLocks noGrp="1"/>
          </p:cNvSpPr>
          <p:nvPr>
            <p:ph type="body" sz="quarter" idx="43" hasCustomPrompt="1"/>
          </p:nvPr>
        </p:nvSpPr>
        <p:spPr>
          <a:xfrm>
            <a:off x="8435459" y="4147042"/>
            <a:ext cx="2960105" cy="423863"/>
          </a:xfrm>
        </p:spPr>
        <p:txBody>
          <a:bodyPr>
            <a:normAutofit/>
          </a:bodyPr>
          <a:lstStyle>
            <a:lvl1pPr marL="0" indent="0">
              <a:buNone/>
              <a:defRPr sz="1800" b="1">
                <a:solidFill>
                  <a:schemeClr val="bg1"/>
                </a:solidFill>
              </a:defRPr>
            </a:lvl1pPr>
          </a:lstStyle>
          <a:p>
            <a:pPr lvl="0"/>
            <a:r>
              <a:rPr lang="vi-VN" dirty="0"/>
              <a:t>Sub-Heading Here</a:t>
            </a:r>
            <a:endParaRPr lang="en-US" dirty="0"/>
          </a:p>
        </p:txBody>
      </p:sp>
      <p:sp>
        <p:nvSpPr>
          <p:cNvPr id="30" name="Text Placeholder 2">
            <a:extLst>
              <a:ext uri="{FF2B5EF4-FFF2-40B4-BE49-F238E27FC236}">
                <a16:creationId xmlns:a16="http://schemas.microsoft.com/office/drawing/2014/main" id="{4C741259-C020-254E-85BB-3A847CD59253}"/>
              </a:ext>
            </a:extLst>
          </p:cNvPr>
          <p:cNvSpPr>
            <a:spLocks noGrp="1"/>
          </p:cNvSpPr>
          <p:nvPr>
            <p:ph type="body" sz="quarter" idx="44"/>
          </p:nvPr>
        </p:nvSpPr>
        <p:spPr>
          <a:xfrm>
            <a:off x="8433497" y="4570906"/>
            <a:ext cx="2961403" cy="1208089"/>
          </a:xfrm>
        </p:spPr>
        <p:txBody>
          <a:bodyPr>
            <a:normAutofit/>
          </a:bodyPr>
          <a:lstStyle>
            <a:lvl1pPr>
              <a:buClr>
                <a:schemeClr val="bg1"/>
              </a:buClr>
              <a:defRPr sz="1400">
                <a:solidFill>
                  <a:schemeClr val="bg1"/>
                </a:solidFill>
              </a:defRPr>
            </a:lvl1pPr>
            <a:lvl2pPr>
              <a:buClr>
                <a:schemeClr val="bg1"/>
              </a:buClr>
              <a:defRPr sz="1200">
                <a:solidFill>
                  <a:schemeClr val="bg1"/>
                </a:solidFill>
              </a:defRPr>
            </a:lvl2pPr>
            <a:lvl3pPr>
              <a:buClr>
                <a:schemeClr val="bg1"/>
              </a:buClr>
              <a:defRPr sz="1100">
                <a:solidFill>
                  <a:schemeClr val="bg1"/>
                </a:solidFill>
              </a:defRPr>
            </a:lvl3pPr>
            <a:lvl4pPr>
              <a:buClr>
                <a:schemeClr val="bg1"/>
              </a:buClr>
              <a:defRPr sz="1200">
                <a:solidFill>
                  <a:schemeClr val="bg1"/>
                </a:solidFill>
              </a:defRPr>
            </a:lvl4pPr>
            <a:lvl5pPr>
              <a:buClr>
                <a:schemeClr val="bg1"/>
              </a:buClr>
              <a:defRPr sz="1200">
                <a:solidFill>
                  <a:schemeClr val="bg1"/>
                </a:solidFill>
              </a:defRPr>
            </a:lvl5pPr>
          </a:lstStyle>
          <a:p>
            <a:pPr lvl="0"/>
            <a:r>
              <a:rPr lang="en-US"/>
              <a:t>Click to edit Master text styles</a:t>
            </a:r>
          </a:p>
          <a:p>
            <a:pPr lvl="1"/>
            <a:r>
              <a:rPr lang="en-US"/>
              <a:t>Second level</a:t>
            </a:r>
          </a:p>
        </p:txBody>
      </p:sp>
      <p:sp>
        <p:nvSpPr>
          <p:cNvPr id="31" name="Text Placeholder 36">
            <a:extLst>
              <a:ext uri="{FF2B5EF4-FFF2-40B4-BE49-F238E27FC236}">
                <a16:creationId xmlns:a16="http://schemas.microsoft.com/office/drawing/2014/main" id="{DA74CB81-4C04-EB40-BE0D-7E4F2FB3D320}"/>
              </a:ext>
            </a:extLst>
          </p:cNvPr>
          <p:cNvSpPr>
            <a:spLocks noGrp="1"/>
          </p:cNvSpPr>
          <p:nvPr>
            <p:ph type="body" sz="quarter" idx="45" hasCustomPrompt="1"/>
          </p:nvPr>
        </p:nvSpPr>
        <p:spPr>
          <a:xfrm>
            <a:off x="833437" y="3969549"/>
            <a:ext cx="3345513" cy="2023747"/>
          </a:xfrm>
          <a:solidFill>
            <a:schemeClr val="accent2"/>
          </a:solidFill>
        </p:spPr>
        <p:txBody>
          <a:bodyPr anchor="ctr">
            <a:normAutofit/>
          </a:bodyPr>
          <a:lstStyle>
            <a:lvl1pPr marL="0" indent="0">
              <a:spcBef>
                <a:spcPts val="0"/>
              </a:spcBef>
              <a:buNone/>
              <a:defRPr sz="2200">
                <a:solidFill>
                  <a:schemeClr val="accent4"/>
                </a:solidFill>
              </a:defRPr>
            </a:lvl1pPr>
          </a:lstStyle>
          <a:p>
            <a:pPr lvl="0"/>
            <a:r>
              <a:rPr lang="en-US" dirty="0"/>
              <a:t> </a:t>
            </a:r>
          </a:p>
        </p:txBody>
      </p:sp>
      <p:sp>
        <p:nvSpPr>
          <p:cNvPr id="33" name="Text Placeholder 46">
            <a:extLst>
              <a:ext uri="{FF2B5EF4-FFF2-40B4-BE49-F238E27FC236}">
                <a16:creationId xmlns:a16="http://schemas.microsoft.com/office/drawing/2014/main" id="{8F11FB1B-B983-794F-BE59-E17DCB1655B5}"/>
              </a:ext>
            </a:extLst>
          </p:cNvPr>
          <p:cNvSpPr>
            <a:spLocks noGrp="1"/>
          </p:cNvSpPr>
          <p:nvPr>
            <p:ph type="body" sz="quarter" idx="46" hasCustomPrompt="1"/>
          </p:nvPr>
        </p:nvSpPr>
        <p:spPr>
          <a:xfrm>
            <a:off x="1034128" y="4156982"/>
            <a:ext cx="2961403" cy="423863"/>
          </a:xfrm>
        </p:spPr>
        <p:txBody>
          <a:bodyPr>
            <a:normAutofit/>
          </a:bodyPr>
          <a:lstStyle>
            <a:lvl1pPr marL="0" indent="0">
              <a:buNone/>
              <a:defRPr sz="1800" b="1">
                <a:solidFill>
                  <a:schemeClr val="bg1"/>
                </a:solidFill>
              </a:defRPr>
            </a:lvl1pPr>
          </a:lstStyle>
          <a:p>
            <a:pPr lvl="0"/>
            <a:r>
              <a:rPr lang="en-US" dirty="0"/>
              <a:t>Sub-Heading Here</a:t>
            </a:r>
          </a:p>
        </p:txBody>
      </p:sp>
      <p:sp>
        <p:nvSpPr>
          <p:cNvPr id="34" name="Text Placeholder 2">
            <a:extLst>
              <a:ext uri="{FF2B5EF4-FFF2-40B4-BE49-F238E27FC236}">
                <a16:creationId xmlns:a16="http://schemas.microsoft.com/office/drawing/2014/main" id="{ED291445-8D37-9C4B-99FA-F14082F0275C}"/>
              </a:ext>
            </a:extLst>
          </p:cNvPr>
          <p:cNvSpPr>
            <a:spLocks noGrp="1"/>
          </p:cNvSpPr>
          <p:nvPr>
            <p:ph type="body" sz="quarter" idx="47"/>
          </p:nvPr>
        </p:nvSpPr>
        <p:spPr>
          <a:xfrm>
            <a:off x="1043402" y="4580845"/>
            <a:ext cx="2961403" cy="1208089"/>
          </a:xfrm>
        </p:spPr>
        <p:txBody>
          <a:bodyPr>
            <a:normAutofit/>
          </a:bodyPr>
          <a:lstStyle>
            <a:lvl1pPr>
              <a:buClr>
                <a:schemeClr val="bg1"/>
              </a:buClr>
              <a:defRPr sz="1400">
                <a:solidFill>
                  <a:schemeClr val="bg1"/>
                </a:solidFill>
              </a:defRPr>
            </a:lvl1pPr>
            <a:lvl2pPr>
              <a:buClr>
                <a:schemeClr val="bg1"/>
              </a:buClr>
              <a:defRPr sz="1200">
                <a:solidFill>
                  <a:schemeClr val="bg1"/>
                </a:solidFill>
              </a:defRPr>
            </a:lvl2pPr>
            <a:lvl3pPr>
              <a:buClr>
                <a:schemeClr val="bg1"/>
              </a:buClr>
              <a:defRPr sz="1100">
                <a:solidFill>
                  <a:schemeClr val="bg1"/>
                </a:solidFill>
              </a:defRPr>
            </a:lvl3pPr>
            <a:lvl4pPr>
              <a:buClr>
                <a:schemeClr val="bg1"/>
              </a:buClr>
              <a:defRPr sz="1200">
                <a:solidFill>
                  <a:schemeClr val="bg1"/>
                </a:solidFill>
              </a:defRPr>
            </a:lvl4pPr>
            <a:lvl5pPr>
              <a:buClr>
                <a:schemeClr val="bg1"/>
              </a:buClr>
              <a:defRPr sz="1200">
                <a:solidFill>
                  <a:schemeClr val="bg1"/>
                </a:soli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50866614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ervice lines">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405446"/>
            <a:ext cx="10544503" cy="538696"/>
          </a:xfrm>
        </p:spPr>
        <p:txBody>
          <a:bodyPr anchor="t">
            <a:noAutofit/>
          </a:bodyPr>
          <a:lstStyle>
            <a:lvl1pPr algn="l">
              <a:defRPr sz="3200">
                <a:solidFill>
                  <a:schemeClr val="accent1"/>
                </a:solidFill>
              </a:defRPr>
            </a:lvl1pPr>
          </a:lstStyle>
          <a:p>
            <a:r>
              <a:rPr lang="vi-VN" dirty="0"/>
              <a:t>Enter service name</a:t>
            </a:r>
            <a:endParaRPr lang="en-US" dirty="0"/>
          </a:p>
        </p:txBody>
      </p:sp>
      <p:sp>
        <p:nvSpPr>
          <p:cNvPr id="6" name="Picture Placeholder 2"/>
          <p:cNvSpPr>
            <a:spLocks noGrp="1"/>
          </p:cNvSpPr>
          <p:nvPr>
            <p:ph type="pic" idx="12" hasCustomPrompt="1"/>
          </p:nvPr>
        </p:nvSpPr>
        <p:spPr>
          <a:xfrm>
            <a:off x="5208814" y="4196442"/>
            <a:ext cx="6983185" cy="235344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vi-VN" dirty="0"/>
              <a:t>Did you know banner</a:t>
            </a:r>
            <a:endParaRPr lang="en-US" dirty="0"/>
          </a:p>
        </p:txBody>
      </p:sp>
      <p:sp>
        <p:nvSpPr>
          <p:cNvPr id="7" name="Picture Placeholder 2"/>
          <p:cNvSpPr>
            <a:spLocks noGrp="1"/>
          </p:cNvSpPr>
          <p:nvPr>
            <p:ph type="pic" idx="13" hasCustomPrompt="1"/>
          </p:nvPr>
        </p:nvSpPr>
        <p:spPr>
          <a:xfrm>
            <a:off x="10058399" y="3543299"/>
            <a:ext cx="1761067" cy="506187"/>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vi-VN"/>
              <a:t>Logo</a:t>
            </a:r>
            <a:endParaRPr lang="en-US" dirty="0"/>
          </a:p>
        </p:txBody>
      </p:sp>
      <p:sp>
        <p:nvSpPr>
          <p:cNvPr id="21" name="SmartArt Placeholder 20"/>
          <p:cNvSpPr>
            <a:spLocks noGrp="1"/>
          </p:cNvSpPr>
          <p:nvPr>
            <p:ph type="dgm" sz="quarter" idx="14"/>
          </p:nvPr>
        </p:nvSpPr>
        <p:spPr>
          <a:xfrm>
            <a:off x="838200" y="1132945"/>
            <a:ext cx="3972424" cy="5416942"/>
          </a:xfrm>
        </p:spPr>
        <p:txBody>
          <a:bodyPr/>
          <a:lstStyle>
            <a:lvl1pPr marL="228600" indent="-228600">
              <a:buFont typeface="Wingdings" pitchFamily="2" charset="2"/>
              <a:buChar char="§"/>
              <a:defRPr/>
            </a:lvl1pPr>
          </a:lstStyle>
          <a:p>
            <a:r>
              <a:rPr lang="en-US"/>
              <a:t>Click icon to add SmartArt graphic</a:t>
            </a:r>
            <a:endParaRPr lang="en-US" dirty="0"/>
          </a:p>
        </p:txBody>
      </p:sp>
      <p:sp>
        <p:nvSpPr>
          <p:cNvPr id="5" name="Text Placeholder 4">
            <a:extLst>
              <a:ext uri="{FF2B5EF4-FFF2-40B4-BE49-F238E27FC236}">
                <a16:creationId xmlns:a16="http://schemas.microsoft.com/office/drawing/2014/main" id="{B85877FB-B6C2-D64F-A480-F7F8CF248912}"/>
              </a:ext>
            </a:extLst>
          </p:cNvPr>
          <p:cNvSpPr>
            <a:spLocks noGrp="1"/>
          </p:cNvSpPr>
          <p:nvPr>
            <p:ph type="body" sz="quarter" idx="15"/>
          </p:nvPr>
        </p:nvSpPr>
        <p:spPr>
          <a:xfrm>
            <a:off x="5208814" y="1133475"/>
            <a:ext cx="6610124" cy="2295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dirty="0"/>
          </a:p>
        </p:txBody>
      </p:sp>
      <p:sp>
        <p:nvSpPr>
          <p:cNvPr id="8" name="Rectangle 7">
            <a:extLst>
              <a:ext uri="{FF2B5EF4-FFF2-40B4-BE49-F238E27FC236}">
                <a16:creationId xmlns:a16="http://schemas.microsoft.com/office/drawing/2014/main" id="{2E2CA5CA-EB05-4770-BC73-E70080EED8EC}"/>
              </a:ext>
            </a:extLst>
          </p:cNvPr>
          <p:cNvSpPr/>
          <p:nvPr userDrawn="1"/>
        </p:nvSpPr>
        <p:spPr>
          <a:xfrm>
            <a:off x="0" y="6719091"/>
            <a:ext cx="12192000" cy="152976"/>
          </a:xfrm>
          <a:prstGeom prst="rect">
            <a:avLst/>
          </a:prstGeom>
          <a:gradFill>
            <a:gsLst>
              <a:gs pos="70000">
                <a:schemeClr val="accent1"/>
              </a:gs>
              <a:gs pos="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Single Statement">
    <p:bg>
      <p:bgPr>
        <a:gradFill>
          <a:gsLst>
            <a:gs pos="52000">
              <a:srgbClr val="D80E24"/>
            </a:gs>
            <a:gs pos="0">
              <a:schemeClr val="accent2"/>
            </a:gs>
            <a:gs pos="100000">
              <a:schemeClr val="accent6"/>
            </a:gs>
          </a:gsLst>
          <a:lin ang="0" scaled="0"/>
        </a:gra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3E6B246-378C-094E-80BF-708F0BD8AC12}"/>
              </a:ext>
            </a:extLst>
          </p:cNvPr>
          <p:cNvSpPr/>
          <p:nvPr userDrawn="1"/>
        </p:nvSpPr>
        <p:spPr>
          <a:xfrm>
            <a:off x="2736224" y="2118429"/>
            <a:ext cx="6481011" cy="2354179"/>
          </a:xfrm>
          <a:prstGeom prst="rect">
            <a:avLst/>
          </a:prstGeom>
          <a:noFill/>
          <a:ln w="889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ontent Placeholder 9">
            <a:extLst>
              <a:ext uri="{FF2B5EF4-FFF2-40B4-BE49-F238E27FC236}">
                <a16:creationId xmlns:a16="http://schemas.microsoft.com/office/drawing/2014/main" id="{C54716E4-D465-B94E-8DE8-1F4B8D2E7F3A}"/>
              </a:ext>
            </a:extLst>
          </p:cNvPr>
          <p:cNvSpPr>
            <a:spLocks noGrp="1"/>
          </p:cNvSpPr>
          <p:nvPr>
            <p:ph sz="quarter" idx="13" hasCustomPrompt="1"/>
          </p:nvPr>
        </p:nvSpPr>
        <p:spPr>
          <a:xfrm>
            <a:off x="3097045" y="2419888"/>
            <a:ext cx="5517994" cy="651303"/>
          </a:xfrm>
        </p:spPr>
        <p:txBody>
          <a:bodyPr>
            <a:normAutofit/>
          </a:bodyPr>
          <a:lstStyle>
            <a:lvl1pPr marL="0" indent="0">
              <a:buNone/>
              <a:defRPr sz="4000" b="1" i="0">
                <a:solidFill>
                  <a:schemeClr val="bg1"/>
                </a:solidFill>
                <a:latin typeface="Arial" panose="020B0604020202020204" pitchFamily="34" charset="0"/>
                <a:cs typeface="Arial" panose="020B0604020202020204" pitchFamily="34" charset="0"/>
              </a:defRPr>
            </a:lvl1pPr>
          </a:lstStyle>
          <a:p>
            <a:pPr lvl="0"/>
            <a:r>
              <a:rPr lang="en-US" dirty="0"/>
              <a:t>Single word</a:t>
            </a:r>
          </a:p>
        </p:txBody>
      </p:sp>
      <p:sp>
        <p:nvSpPr>
          <p:cNvPr id="3" name="Content Placeholder 2">
            <a:extLst>
              <a:ext uri="{FF2B5EF4-FFF2-40B4-BE49-F238E27FC236}">
                <a16:creationId xmlns:a16="http://schemas.microsoft.com/office/drawing/2014/main" id="{9D8FBF4D-7F0A-5544-A081-702774738738}"/>
              </a:ext>
            </a:extLst>
          </p:cNvPr>
          <p:cNvSpPr>
            <a:spLocks noGrp="1"/>
          </p:cNvSpPr>
          <p:nvPr>
            <p:ph sz="quarter" idx="14" hasCustomPrompt="1"/>
          </p:nvPr>
        </p:nvSpPr>
        <p:spPr>
          <a:xfrm>
            <a:off x="3102018" y="3110534"/>
            <a:ext cx="5516563" cy="1053962"/>
          </a:xfrm>
        </p:spPr>
        <p:txBody>
          <a:bodyPr>
            <a:normAutofit/>
          </a:bodyPr>
          <a:lstStyle>
            <a:lvl1pPr marL="0" indent="0">
              <a:lnSpc>
                <a:spcPct val="100000"/>
              </a:lnSpc>
              <a:buNone/>
              <a:defRPr sz="1800">
                <a:solidFill>
                  <a:schemeClr val="bg1"/>
                </a:solidFill>
              </a:defRPr>
            </a:lvl1pPr>
          </a:lstStyle>
          <a:p>
            <a:pPr lvl="0"/>
            <a:r>
              <a:rPr lang="en-US" dirty="0" err="1"/>
              <a:t>Eperio</a:t>
            </a:r>
            <a:r>
              <a:rPr lang="en-US" dirty="0"/>
              <a:t> </a:t>
            </a:r>
            <a:r>
              <a:rPr lang="en-US" dirty="0" err="1"/>
              <a:t>doloraepudae</a:t>
            </a:r>
            <a:r>
              <a:rPr lang="en-US" dirty="0"/>
              <a:t> </a:t>
            </a:r>
            <a:r>
              <a:rPr lang="en-US" dirty="0" err="1"/>
              <a:t>culparundi</a:t>
            </a:r>
            <a:r>
              <a:rPr lang="en-US" dirty="0"/>
              <a:t> </a:t>
            </a:r>
            <a:r>
              <a:rPr lang="en-US" dirty="0" err="1"/>
              <a:t>dolecti</a:t>
            </a:r>
            <a:r>
              <a:rPr lang="en-US" dirty="0"/>
              <a:t> </a:t>
            </a:r>
            <a:r>
              <a:rPr lang="en-US" dirty="0" err="1"/>
              <a:t>isciam</a:t>
            </a:r>
            <a:r>
              <a:rPr lang="en-US" dirty="0"/>
              <a:t>, </a:t>
            </a:r>
            <a:r>
              <a:rPr lang="en-US" dirty="0" err="1"/>
              <a:t>nienis</a:t>
            </a:r>
            <a:r>
              <a:rPr lang="en-US" dirty="0"/>
              <a:t> </a:t>
            </a:r>
            <a:r>
              <a:rPr lang="en-US" dirty="0" err="1"/>
              <a:t>nonserum</a:t>
            </a:r>
            <a:r>
              <a:rPr lang="en-US" dirty="0"/>
              <a:t> la </a:t>
            </a:r>
            <a:r>
              <a:rPr lang="en-US" dirty="0" err="1"/>
              <a:t>aciate</a:t>
            </a:r>
            <a:r>
              <a:rPr lang="en-US" dirty="0"/>
              <a:t>.</a:t>
            </a:r>
          </a:p>
        </p:txBody>
      </p:sp>
      <p:sp>
        <p:nvSpPr>
          <p:cNvPr id="5" name="Picture Placeholder 4">
            <a:extLst>
              <a:ext uri="{FF2B5EF4-FFF2-40B4-BE49-F238E27FC236}">
                <a16:creationId xmlns:a16="http://schemas.microsoft.com/office/drawing/2014/main" id="{BBA9993A-3305-3542-AAAF-6BBF3E883548}"/>
              </a:ext>
            </a:extLst>
          </p:cNvPr>
          <p:cNvSpPr>
            <a:spLocks noGrp="1"/>
          </p:cNvSpPr>
          <p:nvPr>
            <p:ph type="pic" sz="quarter" idx="15" hasCustomPrompt="1"/>
          </p:nvPr>
        </p:nvSpPr>
        <p:spPr>
          <a:xfrm>
            <a:off x="6698974" y="3663232"/>
            <a:ext cx="4075044" cy="1801481"/>
          </a:xfrm>
          <a:solidFill>
            <a:schemeClr val="bg1">
              <a:lumMod val="75000"/>
            </a:schemeClr>
          </a:solidFill>
        </p:spPr>
        <p:txBody>
          <a:bodyPr anchor="ctr">
            <a:normAutofit/>
          </a:bodyPr>
          <a:lstStyle>
            <a:lvl1pPr marL="0" indent="0" algn="ctr">
              <a:buNone/>
              <a:defRPr sz="1800" b="1" i="0">
                <a:solidFill>
                  <a:schemeClr val="accent1">
                    <a:lumMod val="10000"/>
                  </a:schemeClr>
                </a:solidFill>
                <a:latin typeface="Arial" panose="020B0604020202020204" pitchFamily="34" charset="0"/>
                <a:cs typeface="Arial" panose="020B0604020202020204" pitchFamily="34" charset="0"/>
              </a:defRPr>
            </a:lvl1pPr>
          </a:lstStyle>
          <a:p>
            <a:r>
              <a:rPr lang="en-US" dirty="0"/>
              <a:t>Cut out image</a:t>
            </a:r>
          </a:p>
        </p:txBody>
      </p:sp>
    </p:spTree>
    <p:extLst>
      <p:ext uri="{BB962C8B-B14F-4D97-AF65-F5344CB8AC3E}">
        <p14:creationId xmlns:p14="http://schemas.microsoft.com/office/powerpoint/2010/main" val="107550425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22_Title and Content">
    <p:bg>
      <p:bgPr>
        <a:solidFill>
          <a:srgbClr val="14213D"/>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162300"/>
            <a:ext cx="10515600" cy="929640"/>
          </a:xfrm>
        </p:spPr>
        <p:txBody>
          <a:bodyPr anchor="t">
            <a:noAutofit/>
          </a:bodyPr>
          <a:lstStyle>
            <a:lvl1pPr algn="l">
              <a:defRPr sz="6000">
                <a:solidFill>
                  <a:schemeClr val="tx1"/>
                </a:solidFill>
              </a:defRPr>
            </a:lvl1pPr>
          </a:lstStyle>
          <a:p>
            <a:r>
              <a:rPr lang="vi-VN" dirty="0"/>
              <a:t>Main heading</a:t>
            </a:r>
            <a:endParaRPr lang="en-US" dirty="0"/>
          </a:p>
        </p:txBody>
      </p:sp>
      <p:sp>
        <p:nvSpPr>
          <p:cNvPr id="16" name="Date Placeholder 15">
            <a:extLst>
              <a:ext uri="{FF2B5EF4-FFF2-40B4-BE49-F238E27FC236}">
                <a16:creationId xmlns:a16="http://schemas.microsoft.com/office/drawing/2014/main" id="{4AB8D064-ACC3-4541-B479-5206153DE11B}"/>
              </a:ext>
            </a:extLst>
          </p:cNvPr>
          <p:cNvSpPr>
            <a:spLocks noGrp="1"/>
          </p:cNvSpPr>
          <p:nvPr>
            <p:ph type="dt" sz="half" idx="10"/>
          </p:nvPr>
        </p:nvSpPr>
        <p:spPr>
          <a:xfrm>
            <a:off x="0" y="6593459"/>
            <a:ext cx="1537855" cy="256032"/>
          </a:xfrm>
        </p:spPr>
        <p:txBody>
          <a:bodyPr/>
          <a:lstStyle>
            <a:lvl1pPr>
              <a:defRPr>
                <a:solidFill>
                  <a:schemeClr val="bg1"/>
                </a:solidFill>
              </a:defRPr>
            </a:lvl1pPr>
          </a:lstStyle>
          <a:p>
            <a:r>
              <a:rPr lang="en-US"/>
              <a:t>Xxth Month Year</a:t>
            </a:r>
            <a:endParaRPr lang="en-US" dirty="0"/>
          </a:p>
        </p:txBody>
      </p:sp>
      <p:sp>
        <p:nvSpPr>
          <p:cNvPr id="17" name="Footer Placeholder 16">
            <a:extLst>
              <a:ext uri="{FF2B5EF4-FFF2-40B4-BE49-F238E27FC236}">
                <a16:creationId xmlns:a16="http://schemas.microsoft.com/office/drawing/2014/main" id="{4EC0E518-4392-44F7-BB87-EAE0947AA863}"/>
              </a:ext>
            </a:extLst>
          </p:cNvPr>
          <p:cNvSpPr>
            <a:spLocks noGrp="1"/>
          </p:cNvSpPr>
          <p:nvPr>
            <p:ph type="ftr" sz="quarter" idx="11"/>
          </p:nvPr>
        </p:nvSpPr>
        <p:spPr>
          <a:xfrm>
            <a:off x="4038600" y="6593459"/>
            <a:ext cx="4114800" cy="256032"/>
          </a:xfrm>
        </p:spPr>
        <p:txBody>
          <a:bodyPr/>
          <a:lstStyle>
            <a:lvl1pPr>
              <a:defRPr>
                <a:solidFill>
                  <a:schemeClr val="bg1"/>
                </a:solidFill>
              </a:defRPr>
            </a:lvl1pPr>
          </a:lstStyle>
          <a:p>
            <a:r>
              <a:rPr lang="en-US" dirty="0"/>
              <a:t>© 2021, NashTech Limited. All rights reserved.</a:t>
            </a:r>
          </a:p>
        </p:txBody>
      </p:sp>
      <p:sp>
        <p:nvSpPr>
          <p:cNvPr id="18" name="Slide Number Placeholder 17">
            <a:extLst>
              <a:ext uri="{FF2B5EF4-FFF2-40B4-BE49-F238E27FC236}">
                <a16:creationId xmlns:a16="http://schemas.microsoft.com/office/drawing/2014/main" id="{CC70DB42-D4C7-4EDC-A8FC-491D132F3E0C}"/>
              </a:ext>
            </a:extLst>
          </p:cNvPr>
          <p:cNvSpPr>
            <a:spLocks noGrp="1"/>
          </p:cNvSpPr>
          <p:nvPr>
            <p:ph type="sldNum" sz="quarter" idx="12"/>
          </p:nvPr>
        </p:nvSpPr>
        <p:spPr>
          <a:xfrm>
            <a:off x="11589326" y="6593459"/>
            <a:ext cx="602673" cy="267000"/>
          </a:xfrm>
          <a:solidFill>
            <a:srgbClr val="E63946"/>
          </a:solidFill>
        </p:spPr>
        <p:txBody>
          <a:bodyPr/>
          <a:lstStyle>
            <a:lvl1pPr algn="ctr">
              <a:defRPr>
                <a:solidFill>
                  <a:schemeClr val="bg1"/>
                </a:solidFill>
              </a:defRPr>
            </a:lvl1pPr>
          </a:lstStyle>
          <a:p>
            <a:fld id="{908930DC-47CF-4021-AC85-F81423F4F187}" type="slidenum">
              <a:rPr lang="en-US" smtClean="0"/>
              <a:pPr/>
              <a:t>‹#›</a:t>
            </a:fld>
            <a:endParaRPr lang="en-US"/>
          </a:p>
        </p:txBody>
      </p:sp>
    </p:spTree>
    <p:extLst>
      <p:ext uri="{BB962C8B-B14F-4D97-AF65-F5344CB8AC3E}">
        <p14:creationId xmlns:p14="http://schemas.microsoft.com/office/powerpoint/2010/main" val="1438676780"/>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18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405446"/>
            <a:ext cx="10515600" cy="538696"/>
          </a:xfrm>
        </p:spPr>
        <p:txBody>
          <a:bodyPr anchor="t">
            <a:noAutofit/>
          </a:bodyPr>
          <a:lstStyle>
            <a:lvl1pPr algn="l">
              <a:defRPr sz="3200">
                <a:solidFill>
                  <a:srgbClr val="E30613"/>
                </a:solidFill>
              </a:defRPr>
            </a:lvl1pPr>
          </a:lstStyle>
          <a:p>
            <a:r>
              <a:rPr lang="vi-VN" dirty="0"/>
              <a:t>Main heading</a:t>
            </a:r>
            <a:endParaRPr lang="en-US" dirty="0"/>
          </a:p>
        </p:txBody>
      </p:sp>
      <p:sp>
        <p:nvSpPr>
          <p:cNvPr id="4" name="Content Placeholder 3">
            <a:extLst>
              <a:ext uri="{FF2B5EF4-FFF2-40B4-BE49-F238E27FC236}">
                <a16:creationId xmlns:a16="http://schemas.microsoft.com/office/drawing/2014/main" id="{AACEF76F-9069-3B4A-907F-A19C99F01F2C}"/>
              </a:ext>
            </a:extLst>
          </p:cNvPr>
          <p:cNvSpPr>
            <a:spLocks noGrp="1"/>
          </p:cNvSpPr>
          <p:nvPr>
            <p:ph sz="quarter" idx="30" hasCustomPrompt="1"/>
          </p:nvPr>
        </p:nvSpPr>
        <p:spPr>
          <a:xfrm>
            <a:off x="838200" y="3023484"/>
            <a:ext cx="10515600" cy="2860481"/>
          </a:xfrm>
          <a:solidFill>
            <a:schemeClr val="bg1">
              <a:lumMod val="85000"/>
            </a:schemeClr>
          </a:solidFill>
          <a:ln w="88900">
            <a:noFill/>
            <a:miter lim="800000"/>
          </a:ln>
        </p:spPr>
        <p:txBody>
          <a:bodyPr anchor="ctr">
            <a:normAutofit/>
          </a:bodyPr>
          <a:lstStyle>
            <a:lvl1pPr marL="0" indent="0" algn="ctr">
              <a:buNone/>
              <a:defRPr sz="2000" b="1" i="0">
                <a:solidFill>
                  <a:schemeClr val="accent1">
                    <a:lumMod val="10000"/>
                  </a:schemeClr>
                </a:solidFill>
                <a:latin typeface="Arial" panose="020B0604020202020204" pitchFamily="34" charset="0"/>
                <a:cs typeface="Arial" panose="020B0604020202020204" pitchFamily="34" charset="0"/>
              </a:defRPr>
            </a:lvl1pPr>
            <a:lvl2pPr marL="457200" indent="0" algn="ctr">
              <a:buNone/>
              <a:defRPr sz="2000" b="1" i="0">
                <a:solidFill>
                  <a:schemeClr val="accent1">
                    <a:lumMod val="10000"/>
                  </a:schemeClr>
                </a:solidFill>
                <a:latin typeface="Arial" panose="020B0604020202020204" pitchFamily="34" charset="0"/>
                <a:cs typeface="Arial" panose="020B0604020202020204" pitchFamily="34" charset="0"/>
              </a:defRPr>
            </a:lvl2pPr>
          </a:lstStyle>
          <a:p>
            <a:pPr lvl="0"/>
            <a:r>
              <a:rPr lang="en-US" dirty="0"/>
              <a:t>Chart</a:t>
            </a:r>
          </a:p>
        </p:txBody>
      </p:sp>
      <p:sp>
        <p:nvSpPr>
          <p:cNvPr id="5" name="Content Placeholder 4">
            <a:extLst>
              <a:ext uri="{FF2B5EF4-FFF2-40B4-BE49-F238E27FC236}">
                <a16:creationId xmlns:a16="http://schemas.microsoft.com/office/drawing/2014/main" id="{EE247093-0C86-A549-BD9E-7928D0854AAA}"/>
              </a:ext>
            </a:extLst>
          </p:cNvPr>
          <p:cNvSpPr>
            <a:spLocks noGrp="1"/>
          </p:cNvSpPr>
          <p:nvPr>
            <p:ph sz="quarter" idx="31" hasCustomPrompt="1"/>
          </p:nvPr>
        </p:nvSpPr>
        <p:spPr>
          <a:xfrm>
            <a:off x="838200" y="1723229"/>
            <a:ext cx="5257800" cy="1089545"/>
          </a:xfrm>
        </p:spPr>
        <p:txBody>
          <a:bodyPr>
            <a:normAutofit/>
          </a:bodyPr>
          <a:lstStyle>
            <a:lvl1pPr marL="0" marR="0" indent="0" algn="l" defTabSz="914400" rtl="0" eaLnBrk="1" fontAlgn="auto" latinLnBrk="0" hangingPunct="1">
              <a:lnSpc>
                <a:spcPct val="100000"/>
              </a:lnSpc>
              <a:spcBef>
                <a:spcPts val="1000"/>
              </a:spcBef>
              <a:spcAft>
                <a:spcPts val="0"/>
              </a:spcAft>
              <a:buClr>
                <a:schemeClr val="accent4"/>
              </a:buClr>
              <a:buSzPct val="120000"/>
              <a:buFont typeface="Arial"/>
              <a:buNone/>
              <a:tabLst/>
              <a:defRPr sz="1400" b="1" i="0">
                <a:latin typeface="Arial" panose="020B0604020202020204" pitchFamily="34" charset="0"/>
                <a:cs typeface="Arial" panose="020B0604020202020204" pitchFamily="34" charset="0"/>
              </a:defRPr>
            </a:lvl1pPr>
          </a:lstStyle>
          <a:p>
            <a:pPr marL="0" marR="0" lvl="0" indent="0" algn="l" defTabSz="914400" rtl="0" eaLnBrk="1" fontAlgn="auto" latinLnBrk="0" hangingPunct="1">
              <a:lnSpc>
                <a:spcPct val="90000"/>
              </a:lnSpc>
              <a:spcBef>
                <a:spcPts val="1000"/>
              </a:spcBef>
              <a:spcAft>
                <a:spcPts val="0"/>
              </a:spcAft>
              <a:buClr>
                <a:schemeClr val="accent4"/>
              </a:buClr>
              <a:buSzPct val="120000"/>
              <a:buFont typeface="Arial"/>
              <a:buNone/>
              <a:tabLst/>
              <a:defRPr/>
            </a:pPr>
            <a:r>
              <a:rPr lang="en-US" dirty="0" err="1"/>
              <a:t>Laceperum</a:t>
            </a:r>
            <a:r>
              <a:rPr lang="en-US" dirty="0"/>
              <a:t> </a:t>
            </a:r>
            <a:r>
              <a:rPr lang="en-US" dirty="0" err="1"/>
              <a:t>volenectae</a:t>
            </a:r>
            <a:r>
              <a:rPr lang="en-US" dirty="0"/>
              <a:t> num </a:t>
            </a:r>
            <a:r>
              <a:rPr lang="en-US" dirty="0" err="1"/>
              <a:t>quatios</a:t>
            </a:r>
            <a:r>
              <a:rPr lang="en-US" dirty="0"/>
              <a:t> </a:t>
            </a:r>
            <a:r>
              <a:rPr lang="en-US" dirty="0" err="1"/>
              <a:t>moditaqui</a:t>
            </a:r>
            <a:r>
              <a:rPr lang="en-US" dirty="0"/>
              <a:t> </a:t>
            </a:r>
            <a:r>
              <a:rPr lang="en-US" dirty="0" err="1"/>
              <a:t>dusam</a:t>
            </a:r>
            <a:r>
              <a:rPr lang="en-US" dirty="0"/>
              <a:t>, </a:t>
            </a:r>
            <a:r>
              <a:rPr lang="en-US" dirty="0" err="1"/>
              <a:t>sam</a:t>
            </a:r>
            <a:r>
              <a:rPr lang="en-US" dirty="0"/>
              <a:t> vel </a:t>
            </a:r>
            <a:r>
              <a:rPr lang="en-US" dirty="0" err="1"/>
              <a:t>evendig</a:t>
            </a:r>
            <a:r>
              <a:rPr lang="en-US" dirty="0"/>
              <a:t> </a:t>
            </a:r>
            <a:r>
              <a:rPr lang="en-US" dirty="0" err="1"/>
              <a:t>nistibusae</a:t>
            </a:r>
            <a:r>
              <a:rPr lang="en-US" dirty="0"/>
              <a:t> </a:t>
            </a:r>
            <a:r>
              <a:rPr lang="en-US" dirty="0" err="1"/>
              <a:t>modis</a:t>
            </a:r>
            <a:r>
              <a:rPr lang="en-US" dirty="0"/>
              <a:t> </a:t>
            </a:r>
            <a:r>
              <a:rPr lang="en-US" dirty="0" err="1"/>
              <a:t>rerupidLaceperum</a:t>
            </a:r>
            <a:r>
              <a:rPr lang="en-US" dirty="0"/>
              <a:t> </a:t>
            </a:r>
            <a:r>
              <a:rPr lang="en-US" dirty="0" err="1"/>
              <a:t>volenectae</a:t>
            </a:r>
            <a:r>
              <a:rPr lang="en-US" dirty="0"/>
              <a:t> num </a:t>
            </a:r>
            <a:r>
              <a:rPr lang="en-US" dirty="0" err="1"/>
              <a:t>quatios</a:t>
            </a:r>
            <a:r>
              <a:rPr lang="en-US" dirty="0"/>
              <a:t> </a:t>
            </a:r>
            <a:r>
              <a:rPr lang="en-US" dirty="0" err="1"/>
              <a:t>moditaqui</a:t>
            </a:r>
            <a:r>
              <a:rPr lang="en-US" dirty="0"/>
              <a:t> </a:t>
            </a:r>
            <a:r>
              <a:rPr lang="en-US" dirty="0" err="1"/>
              <a:t>dusam</a:t>
            </a:r>
            <a:r>
              <a:rPr lang="en-US" dirty="0"/>
              <a:t>, </a:t>
            </a:r>
            <a:r>
              <a:rPr lang="en-US" dirty="0" err="1"/>
              <a:t>sam</a:t>
            </a:r>
            <a:r>
              <a:rPr lang="en-US" dirty="0"/>
              <a:t> vel </a:t>
            </a:r>
            <a:r>
              <a:rPr lang="en-US" dirty="0" err="1"/>
              <a:t>evendig</a:t>
            </a:r>
            <a:r>
              <a:rPr lang="en-US" dirty="0"/>
              <a:t> </a:t>
            </a:r>
            <a:r>
              <a:rPr lang="en-US" dirty="0" err="1"/>
              <a:t>nistibusae</a:t>
            </a:r>
            <a:r>
              <a:rPr lang="en-US" dirty="0"/>
              <a:t> </a:t>
            </a:r>
            <a:r>
              <a:rPr lang="en-US" dirty="0" err="1"/>
              <a:t>modis</a:t>
            </a:r>
            <a:r>
              <a:rPr lang="en-US" dirty="0"/>
              <a:t>.</a:t>
            </a:r>
          </a:p>
        </p:txBody>
      </p:sp>
    </p:spTree>
    <p:extLst>
      <p:ext uri="{BB962C8B-B14F-4D97-AF65-F5344CB8AC3E}">
        <p14:creationId xmlns:p14="http://schemas.microsoft.com/office/powerpoint/2010/main" val="387655909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End slide">
    <p:bg>
      <p:bgPr>
        <a:solidFill>
          <a:schemeClr val="tx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ADE7061-DF75-41BD-9335-B155332A87F6}"/>
              </a:ext>
            </a:extLst>
          </p:cNvPr>
          <p:cNvSpPr/>
          <p:nvPr userDrawn="1"/>
        </p:nvSpPr>
        <p:spPr>
          <a:xfrm>
            <a:off x="0" y="-1"/>
            <a:ext cx="12192000" cy="5152482"/>
          </a:xfrm>
          <a:prstGeom prst="rect">
            <a:avLst/>
          </a:pr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83857867-B87A-4C51-B56B-4C1FEFA9D2BF}"/>
              </a:ext>
            </a:extLst>
          </p:cNvPr>
          <p:cNvSpPr/>
          <p:nvPr userDrawn="1"/>
        </p:nvSpPr>
        <p:spPr>
          <a:xfrm>
            <a:off x="2915653" y="1431758"/>
            <a:ext cx="6360694" cy="2731378"/>
          </a:xfrm>
          <a:prstGeom prst="rect">
            <a:avLst/>
          </a:prstGeom>
          <a:noFill/>
          <a:ln w="63500">
            <a:gradFill flip="none" rotWithShape="1">
              <a:gsLst>
                <a:gs pos="0">
                  <a:schemeClr val="accent2"/>
                </a:gs>
                <a:gs pos="70000">
                  <a:schemeClr val="accent1"/>
                </a:gs>
              </a:gsLst>
              <a:lin ang="0" scaled="1"/>
              <a:tileRect/>
            </a:gra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solidFill>
                <a:schemeClr val="tx1"/>
              </a:solidFill>
            </a:endParaRPr>
          </a:p>
        </p:txBody>
      </p:sp>
      <p:pic>
        <p:nvPicPr>
          <p:cNvPr id="8" name="Picture 7" descr="A picture containing text, red, sign, orange&#10;&#10;Description automatically generated">
            <a:extLst>
              <a:ext uri="{FF2B5EF4-FFF2-40B4-BE49-F238E27FC236}">
                <a16:creationId xmlns:a16="http://schemas.microsoft.com/office/drawing/2014/main" id="{03234B2E-29A6-4F6C-A269-8F53FD13E02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991850" y="5744231"/>
            <a:ext cx="958337" cy="958337"/>
          </a:xfrm>
          <a:prstGeom prst="rect">
            <a:avLst/>
          </a:prstGeom>
        </p:spPr>
      </p:pic>
      <p:sp>
        <p:nvSpPr>
          <p:cNvPr id="2" name="TextBox 1">
            <a:extLst>
              <a:ext uri="{FF2B5EF4-FFF2-40B4-BE49-F238E27FC236}">
                <a16:creationId xmlns:a16="http://schemas.microsoft.com/office/drawing/2014/main" id="{77B513AD-3ACF-D7E3-88B0-2DF7A904462A}"/>
              </a:ext>
            </a:extLst>
          </p:cNvPr>
          <p:cNvSpPr txBox="1"/>
          <p:nvPr userDrawn="1"/>
        </p:nvSpPr>
        <p:spPr>
          <a:xfrm>
            <a:off x="3764983" y="2243449"/>
            <a:ext cx="4646127" cy="1107996"/>
          </a:xfrm>
          <a:prstGeom prst="rect">
            <a:avLst/>
          </a:prstGeom>
          <a:noFill/>
        </p:spPr>
        <p:txBody>
          <a:bodyPr wrap="square" rtlCol="0">
            <a:spAutoFit/>
          </a:bodyPr>
          <a:lstStyle/>
          <a:p>
            <a:r>
              <a:rPr lang="en-VN" sz="6600" b="1" kern="1200" dirty="0">
                <a:gradFill>
                  <a:gsLst>
                    <a:gs pos="70000">
                      <a:schemeClr val="accent1"/>
                    </a:gs>
                    <a:gs pos="0">
                      <a:schemeClr val="accent2"/>
                    </a:gs>
                  </a:gsLst>
                  <a:lin ang="0" scaled="0"/>
                </a:gradFill>
                <a:latin typeface="+mn-lt"/>
                <a:ea typeface="+mn-ea"/>
                <a:cs typeface="+mn-cs"/>
              </a:rPr>
              <a:t>Thank </a:t>
            </a:r>
            <a:r>
              <a:rPr lang="en-VN" dirty="0"/>
              <a:t> </a:t>
            </a:r>
            <a:r>
              <a:rPr lang="en-VN" sz="6600" b="1" kern="1200" dirty="0">
                <a:gradFill>
                  <a:gsLst>
                    <a:gs pos="70000">
                      <a:schemeClr val="accent1"/>
                    </a:gs>
                    <a:gs pos="0">
                      <a:schemeClr val="accent2"/>
                    </a:gs>
                  </a:gsLst>
                  <a:lin ang="0" scaled="0"/>
                </a:gradFill>
                <a:latin typeface="+mn-lt"/>
                <a:ea typeface="+mn-ea"/>
                <a:cs typeface="+mn-cs"/>
              </a:rPr>
              <a:t>you</a:t>
            </a:r>
          </a:p>
        </p:txBody>
      </p:sp>
    </p:spTree>
    <p:extLst>
      <p:ext uri="{BB962C8B-B14F-4D97-AF65-F5344CB8AC3E}">
        <p14:creationId xmlns:p14="http://schemas.microsoft.com/office/powerpoint/2010/main" val="4085988628"/>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userDrawn="1">
  <p:cSld name="19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405446"/>
            <a:ext cx="10515600" cy="538696"/>
          </a:xfrm>
        </p:spPr>
        <p:txBody>
          <a:bodyPr anchor="t">
            <a:noAutofit/>
          </a:bodyPr>
          <a:lstStyle>
            <a:lvl1pPr algn="l">
              <a:defRPr sz="3200">
                <a:solidFill>
                  <a:srgbClr val="E30613"/>
                </a:solidFill>
              </a:defRPr>
            </a:lvl1pPr>
          </a:lstStyle>
          <a:p>
            <a:r>
              <a:rPr lang="vi-VN" dirty="0"/>
              <a:t>Main heading</a:t>
            </a:r>
            <a:endParaRPr lang="en-US" dirty="0"/>
          </a:p>
        </p:txBody>
      </p:sp>
      <p:sp>
        <p:nvSpPr>
          <p:cNvPr id="4" name="Content Placeholder 3">
            <a:extLst>
              <a:ext uri="{FF2B5EF4-FFF2-40B4-BE49-F238E27FC236}">
                <a16:creationId xmlns:a16="http://schemas.microsoft.com/office/drawing/2014/main" id="{AACEF76F-9069-3B4A-907F-A19C99F01F2C}"/>
              </a:ext>
            </a:extLst>
          </p:cNvPr>
          <p:cNvSpPr>
            <a:spLocks noGrp="1"/>
          </p:cNvSpPr>
          <p:nvPr>
            <p:ph sz="quarter" idx="30" hasCustomPrompt="1"/>
          </p:nvPr>
        </p:nvSpPr>
        <p:spPr>
          <a:xfrm>
            <a:off x="838200" y="3023484"/>
            <a:ext cx="3286539" cy="2860481"/>
          </a:xfrm>
          <a:solidFill>
            <a:schemeClr val="bg1">
              <a:lumMod val="85000"/>
            </a:schemeClr>
          </a:solidFill>
          <a:ln w="88900">
            <a:noFill/>
            <a:miter lim="800000"/>
          </a:ln>
        </p:spPr>
        <p:txBody>
          <a:bodyPr anchor="ctr">
            <a:normAutofit/>
          </a:bodyPr>
          <a:lstStyle>
            <a:lvl1pPr marL="0" indent="0" algn="ctr">
              <a:buNone/>
              <a:defRPr sz="2000" b="1" i="0">
                <a:solidFill>
                  <a:schemeClr val="accent1">
                    <a:lumMod val="10000"/>
                  </a:schemeClr>
                </a:solidFill>
                <a:latin typeface="Arial" panose="020B0604020202020204" pitchFamily="34" charset="0"/>
                <a:cs typeface="Arial" panose="020B0604020202020204" pitchFamily="34" charset="0"/>
              </a:defRPr>
            </a:lvl1pPr>
            <a:lvl2pPr marL="457200" indent="0" algn="ctr">
              <a:buNone/>
              <a:defRPr sz="2000" b="1" i="0">
                <a:solidFill>
                  <a:schemeClr val="accent1">
                    <a:lumMod val="10000"/>
                  </a:schemeClr>
                </a:solidFill>
                <a:latin typeface="Arial" panose="020B0604020202020204" pitchFamily="34" charset="0"/>
                <a:cs typeface="Arial" panose="020B0604020202020204" pitchFamily="34" charset="0"/>
              </a:defRPr>
            </a:lvl2pPr>
          </a:lstStyle>
          <a:p>
            <a:pPr lvl="0"/>
            <a:r>
              <a:rPr lang="en-US" dirty="0"/>
              <a:t>Chart</a:t>
            </a:r>
          </a:p>
        </p:txBody>
      </p:sp>
      <p:sp>
        <p:nvSpPr>
          <p:cNvPr id="5" name="Content Placeholder 4">
            <a:extLst>
              <a:ext uri="{FF2B5EF4-FFF2-40B4-BE49-F238E27FC236}">
                <a16:creationId xmlns:a16="http://schemas.microsoft.com/office/drawing/2014/main" id="{EE247093-0C86-A549-BD9E-7928D0854AAA}"/>
              </a:ext>
            </a:extLst>
          </p:cNvPr>
          <p:cNvSpPr>
            <a:spLocks noGrp="1"/>
          </p:cNvSpPr>
          <p:nvPr>
            <p:ph sz="quarter" idx="31" hasCustomPrompt="1"/>
          </p:nvPr>
        </p:nvSpPr>
        <p:spPr>
          <a:xfrm>
            <a:off x="838200" y="1723229"/>
            <a:ext cx="5257800" cy="1089545"/>
          </a:xfrm>
        </p:spPr>
        <p:txBody>
          <a:bodyPr>
            <a:normAutofit/>
          </a:bodyPr>
          <a:lstStyle>
            <a:lvl1pPr marL="0" marR="0" indent="0" algn="l" defTabSz="914400" rtl="0" eaLnBrk="1" fontAlgn="auto" latinLnBrk="0" hangingPunct="1">
              <a:lnSpc>
                <a:spcPct val="100000"/>
              </a:lnSpc>
              <a:spcBef>
                <a:spcPts val="1000"/>
              </a:spcBef>
              <a:spcAft>
                <a:spcPts val="0"/>
              </a:spcAft>
              <a:buClr>
                <a:schemeClr val="accent4"/>
              </a:buClr>
              <a:buSzPct val="120000"/>
              <a:buFont typeface="Arial"/>
              <a:buNone/>
              <a:tabLst/>
              <a:defRPr sz="1400" b="1" i="0">
                <a:latin typeface="Arial" panose="020B0604020202020204" pitchFamily="34" charset="0"/>
                <a:cs typeface="Arial" panose="020B0604020202020204" pitchFamily="34" charset="0"/>
              </a:defRPr>
            </a:lvl1pPr>
          </a:lstStyle>
          <a:p>
            <a:pPr marL="0" marR="0" lvl="0" indent="0" algn="l" defTabSz="914400" rtl="0" eaLnBrk="1" fontAlgn="auto" latinLnBrk="0" hangingPunct="1">
              <a:lnSpc>
                <a:spcPct val="90000"/>
              </a:lnSpc>
              <a:spcBef>
                <a:spcPts val="1000"/>
              </a:spcBef>
              <a:spcAft>
                <a:spcPts val="0"/>
              </a:spcAft>
              <a:buClr>
                <a:schemeClr val="accent4"/>
              </a:buClr>
              <a:buSzPct val="120000"/>
              <a:buFont typeface="Arial"/>
              <a:buNone/>
              <a:tabLst/>
              <a:defRPr/>
            </a:pPr>
            <a:r>
              <a:rPr lang="en-US" dirty="0" err="1"/>
              <a:t>Laceperum</a:t>
            </a:r>
            <a:r>
              <a:rPr lang="en-US" dirty="0"/>
              <a:t> </a:t>
            </a:r>
            <a:r>
              <a:rPr lang="en-US" dirty="0" err="1"/>
              <a:t>volenectae</a:t>
            </a:r>
            <a:r>
              <a:rPr lang="en-US" dirty="0"/>
              <a:t> num </a:t>
            </a:r>
            <a:r>
              <a:rPr lang="en-US" dirty="0" err="1"/>
              <a:t>quatios</a:t>
            </a:r>
            <a:r>
              <a:rPr lang="en-US" dirty="0"/>
              <a:t> </a:t>
            </a:r>
            <a:r>
              <a:rPr lang="en-US" dirty="0" err="1"/>
              <a:t>moditaqui</a:t>
            </a:r>
            <a:r>
              <a:rPr lang="en-US" dirty="0"/>
              <a:t> </a:t>
            </a:r>
            <a:r>
              <a:rPr lang="en-US" dirty="0" err="1"/>
              <a:t>dusam</a:t>
            </a:r>
            <a:r>
              <a:rPr lang="en-US" dirty="0"/>
              <a:t>, </a:t>
            </a:r>
            <a:r>
              <a:rPr lang="en-US" dirty="0" err="1"/>
              <a:t>sam</a:t>
            </a:r>
            <a:r>
              <a:rPr lang="en-US" dirty="0"/>
              <a:t> vel </a:t>
            </a:r>
            <a:r>
              <a:rPr lang="en-US" dirty="0" err="1"/>
              <a:t>evendig</a:t>
            </a:r>
            <a:r>
              <a:rPr lang="en-US" dirty="0"/>
              <a:t> </a:t>
            </a:r>
            <a:r>
              <a:rPr lang="en-US" dirty="0" err="1"/>
              <a:t>nistibusae</a:t>
            </a:r>
            <a:r>
              <a:rPr lang="en-US" dirty="0"/>
              <a:t> </a:t>
            </a:r>
            <a:r>
              <a:rPr lang="en-US" dirty="0" err="1"/>
              <a:t>modis</a:t>
            </a:r>
            <a:r>
              <a:rPr lang="en-US" dirty="0"/>
              <a:t> </a:t>
            </a:r>
            <a:r>
              <a:rPr lang="en-US" dirty="0" err="1"/>
              <a:t>rerupidLaceperum</a:t>
            </a:r>
            <a:r>
              <a:rPr lang="en-US" dirty="0"/>
              <a:t> </a:t>
            </a:r>
            <a:r>
              <a:rPr lang="en-US" dirty="0" err="1"/>
              <a:t>volenectae</a:t>
            </a:r>
            <a:r>
              <a:rPr lang="en-US" dirty="0"/>
              <a:t> num </a:t>
            </a:r>
            <a:r>
              <a:rPr lang="en-US" dirty="0" err="1"/>
              <a:t>quatios</a:t>
            </a:r>
            <a:r>
              <a:rPr lang="en-US" dirty="0"/>
              <a:t> </a:t>
            </a:r>
            <a:r>
              <a:rPr lang="en-US" dirty="0" err="1"/>
              <a:t>moditaqui</a:t>
            </a:r>
            <a:r>
              <a:rPr lang="en-US" dirty="0"/>
              <a:t> </a:t>
            </a:r>
            <a:r>
              <a:rPr lang="en-US" dirty="0" err="1"/>
              <a:t>dusam</a:t>
            </a:r>
            <a:r>
              <a:rPr lang="en-US" dirty="0"/>
              <a:t>, </a:t>
            </a:r>
            <a:r>
              <a:rPr lang="en-US" dirty="0" err="1"/>
              <a:t>sam</a:t>
            </a:r>
            <a:r>
              <a:rPr lang="en-US" dirty="0"/>
              <a:t> vel </a:t>
            </a:r>
            <a:r>
              <a:rPr lang="en-US" dirty="0" err="1"/>
              <a:t>evendig</a:t>
            </a:r>
            <a:r>
              <a:rPr lang="en-US" dirty="0"/>
              <a:t> </a:t>
            </a:r>
            <a:r>
              <a:rPr lang="en-US" dirty="0" err="1"/>
              <a:t>nistibusae</a:t>
            </a:r>
            <a:r>
              <a:rPr lang="en-US" dirty="0"/>
              <a:t> </a:t>
            </a:r>
            <a:r>
              <a:rPr lang="en-US" dirty="0" err="1"/>
              <a:t>modis</a:t>
            </a:r>
            <a:r>
              <a:rPr lang="en-US" dirty="0"/>
              <a:t>.</a:t>
            </a:r>
          </a:p>
        </p:txBody>
      </p:sp>
      <p:sp>
        <p:nvSpPr>
          <p:cNvPr id="6" name="Content Placeholder 3">
            <a:extLst>
              <a:ext uri="{FF2B5EF4-FFF2-40B4-BE49-F238E27FC236}">
                <a16:creationId xmlns:a16="http://schemas.microsoft.com/office/drawing/2014/main" id="{DB0104C9-FE11-6E4F-8E72-CBD2EF15E969}"/>
              </a:ext>
            </a:extLst>
          </p:cNvPr>
          <p:cNvSpPr>
            <a:spLocks noGrp="1"/>
          </p:cNvSpPr>
          <p:nvPr>
            <p:ph sz="quarter" idx="32" hasCustomPrompt="1"/>
          </p:nvPr>
        </p:nvSpPr>
        <p:spPr>
          <a:xfrm>
            <a:off x="8044071" y="3023484"/>
            <a:ext cx="3286538" cy="2860481"/>
          </a:xfrm>
          <a:solidFill>
            <a:schemeClr val="bg1">
              <a:lumMod val="85000"/>
            </a:schemeClr>
          </a:solidFill>
          <a:ln w="88900">
            <a:noFill/>
            <a:miter lim="800000"/>
          </a:ln>
        </p:spPr>
        <p:txBody>
          <a:bodyPr anchor="ctr">
            <a:normAutofit/>
          </a:bodyPr>
          <a:lstStyle>
            <a:lvl1pPr marL="0" indent="0" algn="ctr">
              <a:buNone/>
              <a:defRPr sz="2000" b="1" i="0">
                <a:solidFill>
                  <a:schemeClr val="accent1">
                    <a:lumMod val="10000"/>
                  </a:schemeClr>
                </a:solidFill>
                <a:latin typeface="Arial" panose="020B0604020202020204" pitchFamily="34" charset="0"/>
                <a:cs typeface="Arial" panose="020B0604020202020204" pitchFamily="34" charset="0"/>
              </a:defRPr>
            </a:lvl1pPr>
            <a:lvl2pPr marL="457200" indent="0" algn="ctr">
              <a:buNone/>
              <a:defRPr sz="2000" b="1" i="0">
                <a:solidFill>
                  <a:schemeClr val="accent1">
                    <a:lumMod val="10000"/>
                  </a:schemeClr>
                </a:solidFill>
                <a:latin typeface="Arial" panose="020B0604020202020204" pitchFamily="34" charset="0"/>
                <a:cs typeface="Arial" panose="020B0604020202020204" pitchFamily="34" charset="0"/>
              </a:defRPr>
            </a:lvl2pPr>
          </a:lstStyle>
          <a:p>
            <a:pPr lvl="0"/>
            <a:r>
              <a:rPr lang="en-US" dirty="0"/>
              <a:t>Chart</a:t>
            </a:r>
          </a:p>
        </p:txBody>
      </p:sp>
      <p:sp>
        <p:nvSpPr>
          <p:cNvPr id="7" name="Content Placeholder 3">
            <a:extLst>
              <a:ext uri="{FF2B5EF4-FFF2-40B4-BE49-F238E27FC236}">
                <a16:creationId xmlns:a16="http://schemas.microsoft.com/office/drawing/2014/main" id="{EA4ECAA9-7C4B-7B41-B55A-617B41891A61}"/>
              </a:ext>
            </a:extLst>
          </p:cNvPr>
          <p:cNvSpPr>
            <a:spLocks noGrp="1"/>
          </p:cNvSpPr>
          <p:nvPr>
            <p:ph sz="quarter" idx="33" hasCustomPrompt="1"/>
          </p:nvPr>
        </p:nvSpPr>
        <p:spPr>
          <a:xfrm>
            <a:off x="4441136" y="3023484"/>
            <a:ext cx="3286538" cy="2860481"/>
          </a:xfrm>
          <a:solidFill>
            <a:schemeClr val="bg1">
              <a:lumMod val="85000"/>
            </a:schemeClr>
          </a:solidFill>
          <a:ln w="88900">
            <a:noFill/>
            <a:miter lim="800000"/>
          </a:ln>
        </p:spPr>
        <p:txBody>
          <a:bodyPr anchor="ctr">
            <a:normAutofit/>
          </a:bodyPr>
          <a:lstStyle>
            <a:lvl1pPr marL="0" indent="0" algn="ctr">
              <a:buNone/>
              <a:defRPr sz="2000" b="1" i="0">
                <a:solidFill>
                  <a:schemeClr val="accent1">
                    <a:lumMod val="10000"/>
                  </a:schemeClr>
                </a:solidFill>
                <a:latin typeface="Arial" panose="020B0604020202020204" pitchFamily="34" charset="0"/>
                <a:cs typeface="Arial" panose="020B0604020202020204" pitchFamily="34" charset="0"/>
              </a:defRPr>
            </a:lvl1pPr>
            <a:lvl2pPr marL="457200" indent="0" algn="ctr">
              <a:buNone/>
              <a:defRPr sz="2000" b="1" i="0">
                <a:solidFill>
                  <a:schemeClr val="accent1">
                    <a:lumMod val="10000"/>
                  </a:schemeClr>
                </a:solidFill>
                <a:latin typeface="Arial" panose="020B0604020202020204" pitchFamily="34" charset="0"/>
                <a:cs typeface="Arial" panose="020B0604020202020204" pitchFamily="34" charset="0"/>
              </a:defRPr>
            </a:lvl2pPr>
          </a:lstStyle>
          <a:p>
            <a:pPr lvl="0"/>
            <a:r>
              <a:rPr lang="en-US" dirty="0"/>
              <a:t>Chart</a:t>
            </a:r>
          </a:p>
        </p:txBody>
      </p:sp>
    </p:spTree>
    <p:extLst>
      <p:ext uri="{BB962C8B-B14F-4D97-AF65-F5344CB8AC3E}">
        <p14:creationId xmlns:p14="http://schemas.microsoft.com/office/powerpoint/2010/main" val="2080136969"/>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userDrawn="1">
  <p:cSld name="Case stud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2" name="Text Placeholder 36">
            <a:extLst>
              <a:ext uri="{FF2B5EF4-FFF2-40B4-BE49-F238E27FC236}">
                <a16:creationId xmlns:a16="http://schemas.microsoft.com/office/drawing/2014/main" id="{24C39F53-3DDC-FC4C-A9B4-7B697E8113FE}"/>
              </a:ext>
            </a:extLst>
          </p:cNvPr>
          <p:cNvSpPr>
            <a:spLocks noGrp="1"/>
          </p:cNvSpPr>
          <p:nvPr>
            <p:ph type="body" sz="quarter" idx="25" hasCustomPrompt="1"/>
          </p:nvPr>
        </p:nvSpPr>
        <p:spPr>
          <a:xfrm>
            <a:off x="7494104" y="393263"/>
            <a:ext cx="4099406" cy="738464"/>
          </a:xfrm>
          <a:noFill/>
          <a:ln w="76200">
            <a:gradFill>
              <a:gsLst>
                <a:gs pos="0">
                  <a:srgbClr val="576BE3"/>
                </a:gs>
                <a:gs pos="48000">
                  <a:srgbClr val="E30613"/>
                </a:gs>
                <a:gs pos="83000">
                  <a:srgbClr val="E30613"/>
                </a:gs>
                <a:gs pos="100000">
                  <a:srgbClr val="E30613"/>
                </a:gs>
              </a:gsLst>
              <a:lin ang="0" scaled="0"/>
            </a:gradFill>
            <a:miter lim="800000"/>
          </a:ln>
        </p:spPr>
        <p:txBody>
          <a:bodyPr anchor="ctr">
            <a:normAutofit/>
          </a:bodyPr>
          <a:lstStyle>
            <a:lvl1pPr marL="0" indent="0">
              <a:spcBef>
                <a:spcPts val="0"/>
              </a:spcBef>
              <a:buNone/>
              <a:defRPr sz="2200">
                <a:solidFill>
                  <a:schemeClr val="accent4"/>
                </a:solidFill>
              </a:defRPr>
            </a:lvl1pPr>
          </a:lstStyle>
          <a:p>
            <a:pPr lvl="0"/>
            <a:r>
              <a:rPr lang="vi-VN" dirty="0"/>
              <a:t> </a:t>
            </a:r>
            <a:endParaRPr lang="en-US" dirty="0"/>
          </a:p>
        </p:txBody>
      </p:sp>
      <p:sp>
        <p:nvSpPr>
          <p:cNvPr id="38" name="Text Placeholder 36"/>
          <p:cNvSpPr>
            <a:spLocks noGrp="1"/>
          </p:cNvSpPr>
          <p:nvPr>
            <p:ph type="body" sz="quarter" idx="11" hasCustomPrompt="1"/>
          </p:nvPr>
        </p:nvSpPr>
        <p:spPr>
          <a:xfrm>
            <a:off x="8196472" y="1811347"/>
            <a:ext cx="3397040" cy="3191245"/>
          </a:xfrm>
          <a:solidFill>
            <a:schemeClr val="tx1">
              <a:lumMod val="25000"/>
              <a:lumOff val="75000"/>
            </a:schemeClr>
          </a:solidFill>
        </p:spPr>
        <p:txBody>
          <a:bodyPr anchor="ctr">
            <a:normAutofit/>
          </a:bodyPr>
          <a:lstStyle>
            <a:lvl1pPr marL="0" indent="0" algn="ctr">
              <a:spcBef>
                <a:spcPts val="0"/>
              </a:spcBef>
              <a:buNone/>
              <a:defRPr sz="2200" b="1">
                <a:solidFill>
                  <a:schemeClr val="accent1">
                    <a:lumMod val="10000"/>
                  </a:schemeClr>
                </a:solidFill>
              </a:defRPr>
            </a:lvl1pPr>
          </a:lstStyle>
          <a:p>
            <a:pPr lvl="0"/>
            <a:r>
              <a:rPr lang="en-US" dirty="0"/>
              <a:t> Image</a:t>
            </a:r>
          </a:p>
        </p:txBody>
      </p:sp>
      <p:sp>
        <p:nvSpPr>
          <p:cNvPr id="47" name="Text Placeholder 46"/>
          <p:cNvSpPr>
            <a:spLocks noGrp="1"/>
          </p:cNvSpPr>
          <p:nvPr>
            <p:ph type="body" sz="quarter" idx="15" hasCustomPrompt="1"/>
          </p:nvPr>
        </p:nvSpPr>
        <p:spPr>
          <a:xfrm>
            <a:off x="4162388" y="1811347"/>
            <a:ext cx="3113194" cy="380540"/>
          </a:xfrm>
        </p:spPr>
        <p:txBody>
          <a:bodyPr>
            <a:normAutofit/>
          </a:bodyPr>
          <a:lstStyle>
            <a:lvl1pPr marL="0" indent="0">
              <a:buNone/>
              <a:defRPr sz="1800" b="1">
                <a:solidFill>
                  <a:srgbClr val="E30613"/>
                </a:solidFill>
              </a:defRPr>
            </a:lvl1pPr>
          </a:lstStyle>
          <a:p>
            <a:pPr lvl="0"/>
            <a:r>
              <a:rPr lang="en-US" dirty="0"/>
              <a:t>The Challenge</a:t>
            </a:r>
          </a:p>
        </p:txBody>
      </p:sp>
      <p:sp>
        <p:nvSpPr>
          <p:cNvPr id="48" name="Text Placeholder 46"/>
          <p:cNvSpPr>
            <a:spLocks noGrp="1"/>
          </p:cNvSpPr>
          <p:nvPr>
            <p:ph type="body" sz="quarter" idx="16" hasCustomPrompt="1"/>
          </p:nvPr>
        </p:nvSpPr>
        <p:spPr>
          <a:xfrm>
            <a:off x="7588470" y="521060"/>
            <a:ext cx="1860330" cy="231368"/>
          </a:xfrm>
        </p:spPr>
        <p:txBody>
          <a:bodyPr>
            <a:normAutofit/>
          </a:bodyPr>
          <a:lstStyle>
            <a:lvl1pPr marL="0" indent="0" algn="ctr">
              <a:lnSpc>
                <a:spcPct val="100000"/>
              </a:lnSpc>
              <a:spcBef>
                <a:spcPts val="300"/>
              </a:spcBef>
              <a:spcAft>
                <a:spcPts val="300"/>
              </a:spcAft>
              <a:buNone/>
              <a:defRPr sz="1200" b="0">
                <a:solidFill>
                  <a:schemeClr val="accent1">
                    <a:lumMod val="10000"/>
                  </a:schemeClr>
                </a:solidFill>
                <a:latin typeface="+mn-lt"/>
              </a:defRPr>
            </a:lvl1pPr>
          </a:lstStyle>
          <a:p>
            <a:pPr lvl="0"/>
            <a:r>
              <a:rPr lang="vi-VN" dirty="0"/>
              <a:t>Type of service</a:t>
            </a:r>
            <a:endParaRPr lang="en-US" dirty="0"/>
          </a:p>
        </p:txBody>
      </p:sp>
      <p:sp>
        <p:nvSpPr>
          <p:cNvPr id="49" name="Text Placeholder 46"/>
          <p:cNvSpPr>
            <a:spLocks noGrp="1"/>
          </p:cNvSpPr>
          <p:nvPr>
            <p:ph type="body" sz="quarter" idx="17" hasCustomPrompt="1"/>
          </p:nvPr>
        </p:nvSpPr>
        <p:spPr>
          <a:xfrm>
            <a:off x="834102" y="1811347"/>
            <a:ext cx="3111733" cy="380540"/>
          </a:xfrm>
        </p:spPr>
        <p:txBody>
          <a:bodyPr>
            <a:normAutofit/>
          </a:bodyPr>
          <a:lstStyle>
            <a:lvl1pPr marL="0" indent="0">
              <a:buNone/>
              <a:defRPr sz="1800" b="1">
                <a:solidFill>
                  <a:srgbClr val="E30613"/>
                </a:solidFill>
              </a:defRPr>
            </a:lvl1pPr>
          </a:lstStyle>
          <a:p>
            <a:pPr lvl="0"/>
            <a:r>
              <a:rPr lang="en-US" dirty="0"/>
              <a:t>Who are </a:t>
            </a:r>
            <a:r>
              <a:rPr lang="en-US" dirty="0" err="1"/>
              <a:t>xxxx</a:t>
            </a:r>
            <a:r>
              <a:rPr lang="en-US" dirty="0"/>
              <a:t>?</a:t>
            </a:r>
          </a:p>
        </p:txBody>
      </p:sp>
      <p:sp>
        <p:nvSpPr>
          <p:cNvPr id="55" name="Text Placeholder 52"/>
          <p:cNvSpPr>
            <a:spLocks noGrp="1"/>
          </p:cNvSpPr>
          <p:nvPr>
            <p:ph type="body" sz="quarter" idx="21" hasCustomPrompt="1"/>
          </p:nvPr>
        </p:nvSpPr>
        <p:spPr>
          <a:xfrm>
            <a:off x="7588470" y="775051"/>
            <a:ext cx="1860330" cy="231368"/>
          </a:xfrm>
        </p:spPr>
        <p:txBody>
          <a:bodyPr>
            <a:normAutofit/>
          </a:bodyPr>
          <a:lstStyle>
            <a:lvl1pPr marL="0" indent="0" algn="ctr">
              <a:lnSpc>
                <a:spcPct val="100000"/>
              </a:lnSpc>
              <a:spcBef>
                <a:spcPts val="300"/>
              </a:spcBef>
              <a:spcAft>
                <a:spcPts val="300"/>
              </a:spcAft>
              <a:buNone/>
              <a:defRPr sz="1200" b="1">
                <a:solidFill>
                  <a:schemeClr val="accent1">
                    <a:lumMod val="10000"/>
                  </a:schemeClr>
                </a:solidFill>
              </a:defRPr>
            </a:lvl1pPr>
          </a:lstStyle>
          <a:p>
            <a:pPr lvl="0"/>
            <a:r>
              <a:rPr lang="en-US" dirty="0"/>
              <a:t>Lorem Ipsum</a:t>
            </a:r>
          </a:p>
        </p:txBody>
      </p:sp>
      <p:sp>
        <p:nvSpPr>
          <p:cNvPr id="9" name="Content Placeholder 8">
            <a:extLst>
              <a:ext uri="{FF2B5EF4-FFF2-40B4-BE49-F238E27FC236}">
                <a16:creationId xmlns:a16="http://schemas.microsoft.com/office/drawing/2014/main" id="{4B69173C-C789-C442-A8CB-DE1164C6C6B9}"/>
              </a:ext>
            </a:extLst>
          </p:cNvPr>
          <p:cNvSpPr>
            <a:spLocks noGrp="1"/>
          </p:cNvSpPr>
          <p:nvPr>
            <p:ph sz="quarter" idx="23" hasCustomPrompt="1"/>
          </p:nvPr>
        </p:nvSpPr>
        <p:spPr>
          <a:xfrm>
            <a:off x="833437" y="397923"/>
            <a:ext cx="2784405" cy="834530"/>
          </a:xfrm>
          <a:solidFill>
            <a:schemeClr val="bg1">
              <a:lumMod val="85000"/>
            </a:schemeClr>
          </a:solidFill>
        </p:spPr>
        <p:txBody>
          <a:bodyPr anchor="ctr">
            <a:noAutofit/>
          </a:bodyPr>
          <a:lstStyle>
            <a:lvl1pPr marL="0" indent="0" algn="ctr">
              <a:buNone/>
              <a:defRPr sz="1800" b="1" i="0">
                <a:solidFill>
                  <a:schemeClr val="accent1">
                    <a:lumMod val="10000"/>
                  </a:schemeClr>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Case study</a:t>
            </a:r>
          </a:p>
          <a:p>
            <a:pPr lvl="0"/>
            <a:r>
              <a:rPr lang="en-US" dirty="0"/>
              <a:t>Brand logo</a:t>
            </a:r>
          </a:p>
        </p:txBody>
      </p:sp>
      <p:sp>
        <p:nvSpPr>
          <p:cNvPr id="5" name="Content Placeholder 4">
            <a:extLst>
              <a:ext uri="{FF2B5EF4-FFF2-40B4-BE49-F238E27FC236}">
                <a16:creationId xmlns:a16="http://schemas.microsoft.com/office/drawing/2014/main" id="{C7639E14-F7C5-DF49-AE95-B591DA843199}"/>
              </a:ext>
            </a:extLst>
          </p:cNvPr>
          <p:cNvSpPr>
            <a:spLocks noGrp="1"/>
          </p:cNvSpPr>
          <p:nvPr>
            <p:ph sz="quarter" idx="27" hasCustomPrompt="1"/>
          </p:nvPr>
        </p:nvSpPr>
        <p:spPr>
          <a:xfrm>
            <a:off x="833437" y="3860408"/>
            <a:ext cx="3112432" cy="402687"/>
          </a:xfrm>
        </p:spPr>
        <p:txBody>
          <a:bodyPr>
            <a:normAutofit/>
          </a:bodyPr>
          <a:lstStyle>
            <a:lvl1pPr marL="0" indent="0">
              <a:buNone/>
              <a:defRPr sz="1800" b="1" i="0">
                <a:solidFill>
                  <a:srgbClr val="E30613"/>
                </a:solidFill>
                <a:latin typeface="Arial" panose="020B0604020202020204" pitchFamily="34" charset="0"/>
                <a:cs typeface="Arial" panose="020B0604020202020204" pitchFamily="34" charset="0"/>
              </a:defRPr>
            </a:lvl1pPr>
          </a:lstStyle>
          <a:p>
            <a:pPr lvl="0"/>
            <a:r>
              <a:rPr lang="en-US" dirty="0"/>
              <a:t>Solution &amp; Benefits</a:t>
            </a:r>
          </a:p>
        </p:txBody>
      </p:sp>
      <p:sp>
        <p:nvSpPr>
          <p:cNvPr id="10" name="Content Placeholder 9">
            <a:extLst>
              <a:ext uri="{FF2B5EF4-FFF2-40B4-BE49-F238E27FC236}">
                <a16:creationId xmlns:a16="http://schemas.microsoft.com/office/drawing/2014/main" id="{64084A3E-3E16-8841-AF08-B59A1AC888C8}"/>
              </a:ext>
            </a:extLst>
          </p:cNvPr>
          <p:cNvSpPr>
            <a:spLocks noGrp="1"/>
          </p:cNvSpPr>
          <p:nvPr>
            <p:ph sz="quarter" idx="31" hasCustomPrompt="1"/>
          </p:nvPr>
        </p:nvSpPr>
        <p:spPr>
          <a:xfrm>
            <a:off x="9602702" y="521060"/>
            <a:ext cx="1860330" cy="231368"/>
          </a:xfrm>
        </p:spPr>
        <p:txBody>
          <a:bodyPr>
            <a:noAutofit/>
          </a:bodyPr>
          <a:lstStyle>
            <a:lvl1pPr marL="0" indent="0" algn="ctr">
              <a:lnSpc>
                <a:spcPct val="100000"/>
              </a:lnSpc>
              <a:spcBef>
                <a:spcPts val="300"/>
              </a:spcBef>
              <a:spcAft>
                <a:spcPts val="300"/>
              </a:spcAft>
              <a:buNone/>
              <a:defRPr sz="1200">
                <a:solidFill>
                  <a:schemeClr val="accent1">
                    <a:lumMod val="10000"/>
                  </a:schemeClr>
                </a:solidFill>
              </a:defRPr>
            </a:lvl1pPr>
          </a:lstStyle>
          <a:p>
            <a:pPr lvl="0"/>
            <a:r>
              <a:rPr lang="en-US" dirty="0"/>
              <a:t>Function</a:t>
            </a:r>
          </a:p>
        </p:txBody>
      </p:sp>
      <p:sp>
        <p:nvSpPr>
          <p:cNvPr id="15" name="Content Placeholder 14">
            <a:extLst>
              <a:ext uri="{FF2B5EF4-FFF2-40B4-BE49-F238E27FC236}">
                <a16:creationId xmlns:a16="http://schemas.microsoft.com/office/drawing/2014/main" id="{A202B8D4-1723-3D42-9ECA-CE540405047A}"/>
              </a:ext>
            </a:extLst>
          </p:cNvPr>
          <p:cNvSpPr>
            <a:spLocks noGrp="1"/>
          </p:cNvSpPr>
          <p:nvPr>
            <p:ph sz="quarter" idx="33" hasCustomPrompt="1"/>
          </p:nvPr>
        </p:nvSpPr>
        <p:spPr>
          <a:xfrm>
            <a:off x="4162825" y="3860408"/>
            <a:ext cx="3112650" cy="403225"/>
          </a:xfrm>
        </p:spPr>
        <p:txBody>
          <a:bodyPr>
            <a:normAutofit/>
          </a:bodyPr>
          <a:lstStyle>
            <a:lvl1pPr marL="0" indent="0">
              <a:buNone/>
              <a:defRPr sz="1800" b="1" i="0">
                <a:solidFill>
                  <a:srgbClr val="E30613"/>
                </a:solidFill>
                <a:latin typeface="Arial" panose="020B0604020202020204" pitchFamily="34" charset="0"/>
                <a:cs typeface="Arial" panose="020B0604020202020204" pitchFamily="34" charset="0"/>
              </a:defRPr>
            </a:lvl1pPr>
          </a:lstStyle>
          <a:p>
            <a:pPr lvl="0"/>
            <a:r>
              <a:rPr lang="en-US" dirty="0"/>
              <a:t>Results</a:t>
            </a:r>
          </a:p>
        </p:txBody>
      </p:sp>
      <p:sp>
        <p:nvSpPr>
          <p:cNvPr id="17" name="Content Placeholder 16">
            <a:extLst>
              <a:ext uri="{FF2B5EF4-FFF2-40B4-BE49-F238E27FC236}">
                <a16:creationId xmlns:a16="http://schemas.microsoft.com/office/drawing/2014/main" id="{3474EE69-F771-7E4A-A86D-24312D8ADCA0}"/>
              </a:ext>
            </a:extLst>
          </p:cNvPr>
          <p:cNvSpPr>
            <a:spLocks noGrp="1"/>
          </p:cNvSpPr>
          <p:nvPr>
            <p:ph sz="quarter" idx="34" hasCustomPrompt="1"/>
          </p:nvPr>
        </p:nvSpPr>
        <p:spPr>
          <a:xfrm>
            <a:off x="9602702" y="775051"/>
            <a:ext cx="1860330" cy="231368"/>
          </a:xfrm>
        </p:spPr>
        <p:txBody>
          <a:bodyPr>
            <a:normAutofit/>
          </a:bodyPr>
          <a:lstStyle>
            <a:lvl1pPr marL="0" indent="0" algn="ctr">
              <a:lnSpc>
                <a:spcPct val="100000"/>
              </a:lnSpc>
              <a:spcBef>
                <a:spcPts val="300"/>
              </a:spcBef>
              <a:spcAft>
                <a:spcPts val="300"/>
              </a:spcAft>
              <a:buNone/>
              <a:defRPr sz="1200" b="1" i="0">
                <a:solidFill>
                  <a:schemeClr val="accent1">
                    <a:lumMod val="10000"/>
                  </a:schemeClr>
                </a:solidFill>
                <a:latin typeface="Arial" panose="020B0604020202020204" pitchFamily="34" charset="0"/>
                <a:cs typeface="Arial" panose="020B0604020202020204" pitchFamily="34" charset="0"/>
              </a:defRPr>
            </a:lvl1pPr>
          </a:lstStyle>
          <a:p>
            <a:pPr lvl="0"/>
            <a:r>
              <a:rPr lang="en-US" dirty="0"/>
              <a:t>Lorem Ipsum</a:t>
            </a:r>
          </a:p>
        </p:txBody>
      </p:sp>
      <p:sp>
        <p:nvSpPr>
          <p:cNvPr id="3" name="Text Placeholder 2">
            <a:extLst>
              <a:ext uri="{FF2B5EF4-FFF2-40B4-BE49-F238E27FC236}">
                <a16:creationId xmlns:a16="http://schemas.microsoft.com/office/drawing/2014/main" id="{5D047256-EA23-F84E-A014-6C66E7D7EA46}"/>
              </a:ext>
            </a:extLst>
          </p:cNvPr>
          <p:cNvSpPr>
            <a:spLocks noGrp="1"/>
          </p:cNvSpPr>
          <p:nvPr>
            <p:ph type="body" sz="quarter" idx="35"/>
          </p:nvPr>
        </p:nvSpPr>
        <p:spPr>
          <a:xfrm>
            <a:off x="832748" y="2210895"/>
            <a:ext cx="3113087" cy="1465262"/>
          </a:xfrm>
        </p:spPr>
        <p:txBody>
          <a:bodyPr>
            <a:noAutofit/>
          </a:bodyPr>
          <a:lstStyle>
            <a:lvl1pPr>
              <a:defRPr sz="1400"/>
            </a:lvl1pPr>
            <a:lvl2pPr>
              <a:defRPr sz="1200"/>
            </a:lvl2pPr>
            <a:lvl3pPr>
              <a:defRPr sz="1100"/>
            </a:lvl3pPr>
            <a:lvl4pPr>
              <a:defRPr sz="1050"/>
            </a:lvl4pPr>
            <a:lvl5pPr>
              <a:defRPr sz="1050"/>
            </a:lvl5pPr>
          </a:lstStyle>
          <a:p>
            <a:pPr lvl="0"/>
            <a:r>
              <a:rPr lang="en-US"/>
              <a:t>Click to edit Master text styles</a:t>
            </a:r>
          </a:p>
          <a:p>
            <a:pPr lvl="1"/>
            <a:r>
              <a:rPr lang="en-US"/>
              <a:t>Second level</a:t>
            </a:r>
          </a:p>
        </p:txBody>
      </p:sp>
      <p:sp>
        <p:nvSpPr>
          <p:cNvPr id="19" name="Text Placeholder 2">
            <a:extLst>
              <a:ext uri="{FF2B5EF4-FFF2-40B4-BE49-F238E27FC236}">
                <a16:creationId xmlns:a16="http://schemas.microsoft.com/office/drawing/2014/main" id="{F5B5B4A9-F88E-914D-9731-C1250DD640F0}"/>
              </a:ext>
            </a:extLst>
          </p:cNvPr>
          <p:cNvSpPr>
            <a:spLocks noGrp="1"/>
          </p:cNvSpPr>
          <p:nvPr>
            <p:ph type="body" sz="quarter" idx="36"/>
          </p:nvPr>
        </p:nvSpPr>
        <p:spPr>
          <a:xfrm>
            <a:off x="4162388" y="2210895"/>
            <a:ext cx="3113087" cy="1465262"/>
          </a:xfrm>
        </p:spPr>
        <p:txBody>
          <a:bodyPr>
            <a:noAutofit/>
          </a:bodyPr>
          <a:lstStyle>
            <a:lvl1pPr>
              <a:defRPr sz="1400"/>
            </a:lvl1pPr>
            <a:lvl2pPr>
              <a:defRPr sz="1200"/>
            </a:lvl2pPr>
            <a:lvl3pPr>
              <a:defRPr sz="1100"/>
            </a:lvl3pPr>
            <a:lvl4pPr>
              <a:defRPr sz="1050"/>
            </a:lvl4pPr>
            <a:lvl5pPr>
              <a:defRPr sz="1050"/>
            </a:lvl5pPr>
          </a:lstStyle>
          <a:p>
            <a:pPr lvl="0"/>
            <a:r>
              <a:rPr lang="en-US"/>
              <a:t>Click to edit Master text styles</a:t>
            </a:r>
          </a:p>
          <a:p>
            <a:pPr lvl="1"/>
            <a:r>
              <a:rPr lang="en-US"/>
              <a:t>Second level</a:t>
            </a:r>
          </a:p>
        </p:txBody>
      </p:sp>
      <p:sp>
        <p:nvSpPr>
          <p:cNvPr id="20" name="Text Placeholder 2">
            <a:extLst>
              <a:ext uri="{FF2B5EF4-FFF2-40B4-BE49-F238E27FC236}">
                <a16:creationId xmlns:a16="http://schemas.microsoft.com/office/drawing/2014/main" id="{4A34E495-B5E2-624E-ADC6-FC3E1908B088}"/>
              </a:ext>
            </a:extLst>
          </p:cNvPr>
          <p:cNvSpPr>
            <a:spLocks noGrp="1"/>
          </p:cNvSpPr>
          <p:nvPr>
            <p:ph type="body" sz="quarter" idx="37"/>
          </p:nvPr>
        </p:nvSpPr>
        <p:spPr>
          <a:xfrm>
            <a:off x="832748" y="4278234"/>
            <a:ext cx="3113087" cy="1465262"/>
          </a:xfrm>
        </p:spPr>
        <p:txBody>
          <a:bodyPr>
            <a:noAutofit/>
          </a:bodyPr>
          <a:lstStyle>
            <a:lvl1pPr>
              <a:defRPr sz="1400"/>
            </a:lvl1pPr>
            <a:lvl2pPr>
              <a:defRPr sz="1200"/>
            </a:lvl2pPr>
            <a:lvl3pPr>
              <a:defRPr sz="1100"/>
            </a:lvl3pPr>
            <a:lvl4pPr>
              <a:defRPr sz="1050"/>
            </a:lvl4pPr>
            <a:lvl5pPr>
              <a:defRPr sz="1050"/>
            </a:lvl5pPr>
          </a:lstStyle>
          <a:p>
            <a:pPr lvl="0"/>
            <a:r>
              <a:rPr lang="en-US"/>
              <a:t>Click to edit Master text styles</a:t>
            </a:r>
          </a:p>
          <a:p>
            <a:pPr lvl="1"/>
            <a:r>
              <a:rPr lang="en-US"/>
              <a:t>Second level</a:t>
            </a:r>
          </a:p>
        </p:txBody>
      </p:sp>
      <p:sp>
        <p:nvSpPr>
          <p:cNvPr id="21" name="Text Placeholder 2">
            <a:extLst>
              <a:ext uri="{FF2B5EF4-FFF2-40B4-BE49-F238E27FC236}">
                <a16:creationId xmlns:a16="http://schemas.microsoft.com/office/drawing/2014/main" id="{1068C358-90C8-8F42-80DE-A1411A26693A}"/>
              </a:ext>
            </a:extLst>
          </p:cNvPr>
          <p:cNvSpPr>
            <a:spLocks noGrp="1"/>
          </p:cNvSpPr>
          <p:nvPr>
            <p:ph type="body" sz="quarter" idx="38"/>
          </p:nvPr>
        </p:nvSpPr>
        <p:spPr>
          <a:xfrm>
            <a:off x="4162388" y="4278234"/>
            <a:ext cx="3113087" cy="1465262"/>
          </a:xfrm>
        </p:spPr>
        <p:txBody>
          <a:bodyPr>
            <a:noAutofit/>
          </a:bodyPr>
          <a:lstStyle>
            <a:lvl1pPr>
              <a:defRPr sz="1400"/>
            </a:lvl1pPr>
            <a:lvl2pPr>
              <a:defRPr sz="1200"/>
            </a:lvl2pPr>
            <a:lvl3pPr>
              <a:defRPr sz="1100"/>
            </a:lvl3pPr>
            <a:lvl4pPr>
              <a:defRPr sz="1050"/>
            </a:lvl4pPr>
            <a:lvl5pPr>
              <a:defRPr sz="1050"/>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413432873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hank you">
    <p:bg>
      <p:bgPr>
        <a:gradFill>
          <a:gsLst>
            <a:gs pos="0">
              <a:schemeClr val="accent2"/>
            </a:gs>
            <a:gs pos="54000">
              <a:srgbClr val="E30613"/>
            </a:gs>
            <a:gs pos="100000">
              <a:srgbClr val="E30613"/>
            </a:gs>
          </a:gsLst>
          <a:lin ang="0" scaled="0"/>
        </a:gra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685000" y="2641635"/>
            <a:ext cx="4183478" cy="861907"/>
          </a:xfrm>
        </p:spPr>
        <p:txBody>
          <a:bodyPr anchor="t">
            <a:normAutofit/>
          </a:bodyPr>
          <a:lstStyle>
            <a:lvl1pPr algn="l">
              <a:lnSpc>
                <a:spcPct val="100000"/>
              </a:lnSpc>
              <a:defRPr sz="4000">
                <a:solidFill>
                  <a:schemeClr val="bg1"/>
                </a:solidFill>
              </a:defRPr>
            </a:lvl1pPr>
          </a:lstStyle>
          <a:p>
            <a:r>
              <a:rPr lang="vi-VN" dirty="0"/>
              <a:t>Thank you</a:t>
            </a:r>
            <a:endParaRPr lang="en-US" dirty="0"/>
          </a:p>
        </p:txBody>
      </p:sp>
      <p:pic>
        <p:nvPicPr>
          <p:cNvPr id="8" name="Picture 7" descr="A picture containing animal&#10;&#10;Description automatically generated">
            <a:extLst>
              <a:ext uri="{FF2B5EF4-FFF2-40B4-BE49-F238E27FC236}">
                <a16:creationId xmlns:a16="http://schemas.microsoft.com/office/drawing/2014/main" id="{DA339D02-E857-9049-BE34-754D7DC847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1861442" cy="6672061"/>
          </a:xfrm>
          <a:prstGeom prst="rect">
            <a:avLst/>
          </a:prstGeom>
        </p:spPr>
      </p:pic>
    </p:spTree>
    <p:extLst>
      <p:ext uri="{BB962C8B-B14F-4D97-AF65-F5344CB8AC3E}">
        <p14:creationId xmlns:p14="http://schemas.microsoft.com/office/powerpoint/2010/main" val="267015162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20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405446"/>
            <a:ext cx="10515600" cy="538696"/>
          </a:xfrm>
        </p:spPr>
        <p:txBody>
          <a:bodyPr anchor="t">
            <a:noAutofit/>
          </a:bodyPr>
          <a:lstStyle>
            <a:lvl1pPr algn="l">
              <a:defRPr sz="3200">
                <a:solidFill>
                  <a:srgbClr val="E30613"/>
                </a:solidFill>
              </a:defRPr>
            </a:lvl1pPr>
          </a:lstStyle>
          <a:p>
            <a:r>
              <a:rPr lang="vi-VN" dirty="0"/>
              <a:t>Main heading</a:t>
            </a:r>
            <a:endParaRPr lang="en-US" dirty="0"/>
          </a:p>
        </p:txBody>
      </p:sp>
      <p:sp>
        <p:nvSpPr>
          <p:cNvPr id="3" name="Date Placeholder 2">
            <a:extLst>
              <a:ext uri="{FF2B5EF4-FFF2-40B4-BE49-F238E27FC236}">
                <a16:creationId xmlns:a16="http://schemas.microsoft.com/office/drawing/2014/main" id="{83FC0606-B5D2-4DCA-A361-03243276D7F1}"/>
              </a:ext>
            </a:extLst>
          </p:cNvPr>
          <p:cNvSpPr>
            <a:spLocks noGrp="1"/>
          </p:cNvSpPr>
          <p:nvPr>
            <p:ph type="dt" sz="half" idx="10"/>
          </p:nvPr>
        </p:nvSpPr>
        <p:spPr>
          <a:xfrm>
            <a:off x="0" y="6525625"/>
            <a:ext cx="2743200" cy="365125"/>
          </a:xfrm>
        </p:spPr>
        <p:txBody>
          <a:bodyPr/>
          <a:lstStyle>
            <a:lvl1pPr>
              <a:defRPr>
                <a:solidFill>
                  <a:schemeClr val="bg1"/>
                </a:solidFill>
              </a:defRPr>
            </a:lvl1pPr>
          </a:lstStyle>
          <a:p>
            <a:r>
              <a:rPr lang="en-US"/>
              <a:t>Xxth Month Year</a:t>
            </a:r>
            <a:endParaRPr lang="en-US" dirty="0"/>
          </a:p>
        </p:txBody>
      </p:sp>
      <p:sp>
        <p:nvSpPr>
          <p:cNvPr id="4" name="Footer Placeholder 3">
            <a:extLst>
              <a:ext uri="{FF2B5EF4-FFF2-40B4-BE49-F238E27FC236}">
                <a16:creationId xmlns:a16="http://schemas.microsoft.com/office/drawing/2014/main" id="{D6328830-10BC-478A-85A7-20834769CC75}"/>
              </a:ext>
            </a:extLst>
          </p:cNvPr>
          <p:cNvSpPr>
            <a:spLocks noGrp="1"/>
          </p:cNvSpPr>
          <p:nvPr>
            <p:ph type="ftr" sz="quarter" idx="11"/>
          </p:nvPr>
        </p:nvSpPr>
        <p:spPr>
          <a:xfrm>
            <a:off x="4038600" y="6539238"/>
            <a:ext cx="4114800" cy="365125"/>
          </a:xfrm>
        </p:spPr>
        <p:txBody>
          <a:bodyPr/>
          <a:lstStyle>
            <a:lvl1pPr>
              <a:defRPr>
                <a:solidFill>
                  <a:schemeClr val="bg1"/>
                </a:solidFill>
              </a:defRPr>
            </a:lvl1pPr>
          </a:lstStyle>
          <a:p>
            <a:r>
              <a:rPr lang="en-US" dirty="0"/>
              <a:t>© 2021, NashTech Limited. All rights reserved.</a:t>
            </a:r>
          </a:p>
        </p:txBody>
      </p:sp>
      <p:sp>
        <p:nvSpPr>
          <p:cNvPr id="5" name="Slide Number Placeholder 4">
            <a:extLst>
              <a:ext uri="{FF2B5EF4-FFF2-40B4-BE49-F238E27FC236}">
                <a16:creationId xmlns:a16="http://schemas.microsoft.com/office/drawing/2014/main" id="{9C9F62F4-3471-4CB3-BD77-75B3C3421144}"/>
              </a:ext>
            </a:extLst>
          </p:cNvPr>
          <p:cNvSpPr>
            <a:spLocks noGrp="1"/>
          </p:cNvSpPr>
          <p:nvPr>
            <p:ph type="sldNum" sz="quarter" idx="12"/>
          </p:nvPr>
        </p:nvSpPr>
        <p:spPr>
          <a:xfrm>
            <a:off x="9448800" y="6573728"/>
            <a:ext cx="2743200" cy="268921"/>
          </a:xfrm>
        </p:spPr>
        <p:txBody>
          <a:bodyPr/>
          <a:lstStyle>
            <a:lvl1pPr>
              <a:defRPr>
                <a:solidFill>
                  <a:schemeClr val="bg1"/>
                </a:solidFill>
              </a:defRPr>
            </a:lvl1pPr>
          </a:lstStyle>
          <a:p>
            <a:fld id="{908930DC-47CF-4021-AC85-F81423F4F187}" type="slidenum">
              <a:rPr lang="en-US" smtClean="0"/>
              <a:pPr/>
              <a:t>‹#›</a:t>
            </a:fld>
            <a:endParaRPr lang="en-US" dirty="0"/>
          </a:p>
        </p:txBody>
      </p:sp>
    </p:spTree>
    <p:extLst>
      <p:ext uri="{BB962C8B-B14F-4D97-AF65-F5344CB8AC3E}">
        <p14:creationId xmlns:p14="http://schemas.microsoft.com/office/powerpoint/2010/main" val="387806656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2_Title and Content">
    <p:bg>
      <p:bgPr>
        <a:solidFill>
          <a:srgbClr val="14213D"/>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162300"/>
            <a:ext cx="10515600" cy="929640"/>
          </a:xfrm>
        </p:spPr>
        <p:txBody>
          <a:bodyPr anchor="t">
            <a:noAutofit/>
          </a:bodyPr>
          <a:lstStyle>
            <a:lvl1pPr algn="l">
              <a:defRPr sz="6000">
                <a:solidFill>
                  <a:schemeClr val="bg1"/>
                </a:solidFill>
              </a:defRPr>
            </a:lvl1pPr>
          </a:lstStyle>
          <a:p>
            <a:r>
              <a:rPr lang="vi-VN" dirty="0"/>
              <a:t>Main heading</a:t>
            </a:r>
            <a:endParaRPr lang="en-US" dirty="0"/>
          </a:p>
        </p:txBody>
      </p:sp>
      <p:sp>
        <p:nvSpPr>
          <p:cNvPr id="16" name="Date Placeholder 15">
            <a:extLst>
              <a:ext uri="{FF2B5EF4-FFF2-40B4-BE49-F238E27FC236}">
                <a16:creationId xmlns:a16="http://schemas.microsoft.com/office/drawing/2014/main" id="{4AB8D064-ACC3-4541-B479-5206153DE11B}"/>
              </a:ext>
            </a:extLst>
          </p:cNvPr>
          <p:cNvSpPr>
            <a:spLocks noGrp="1"/>
          </p:cNvSpPr>
          <p:nvPr>
            <p:ph type="dt" sz="half" idx="10"/>
          </p:nvPr>
        </p:nvSpPr>
        <p:spPr>
          <a:xfrm>
            <a:off x="0" y="6593459"/>
            <a:ext cx="1537855" cy="256032"/>
          </a:xfrm>
        </p:spPr>
        <p:txBody>
          <a:bodyPr/>
          <a:lstStyle>
            <a:lvl1pPr>
              <a:defRPr>
                <a:solidFill>
                  <a:schemeClr val="bg1"/>
                </a:solidFill>
              </a:defRPr>
            </a:lvl1pPr>
          </a:lstStyle>
          <a:p>
            <a:r>
              <a:rPr lang="en-US"/>
              <a:t>Xxth Month Year</a:t>
            </a:r>
            <a:endParaRPr lang="en-US" dirty="0"/>
          </a:p>
        </p:txBody>
      </p:sp>
      <p:sp>
        <p:nvSpPr>
          <p:cNvPr id="17" name="Footer Placeholder 16">
            <a:extLst>
              <a:ext uri="{FF2B5EF4-FFF2-40B4-BE49-F238E27FC236}">
                <a16:creationId xmlns:a16="http://schemas.microsoft.com/office/drawing/2014/main" id="{4EC0E518-4392-44F7-BB87-EAE0947AA863}"/>
              </a:ext>
            </a:extLst>
          </p:cNvPr>
          <p:cNvSpPr>
            <a:spLocks noGrp="1"/>
          </p:cNvSpPr>
          <p:nvPr>
            <p:ph type="ftr" sz="quarter" idx="11"/>
          </p:nvPr>
        </p:nvSpPr>
        <p:spPr>
          <a:xfrm>
            <a:off x="4038600" y="6593459"/>
            <a:ext cx="4114800" cy="256032"/>
          </a:xfrm>
        </p:spPr>
        <p:txBody>
          <a:bodyPr/>
          <a:lstStyle>
            <a:lvl1pPr>
              <a:defRPr>
                <a:solidFill>
                  <a:schemeClr val="bg1"/>
                </a:solidFill>
              </a:defRPr>
            </a:lvl1pPr>
          </a:lstStyle>
          <a:p>
            <a:r>
              <a:rPr lang="en-US" dirty="0"/>
              <a:t>© 2021, NashTech Limited. All rights reserved.</a:t>
            </a:r>
          </a:p>
        </p:txBody>
      </p:sp>
      <p:sp>
        <p:nvSpPr>
          <p:cNvPr id="18" name="Slide Number Placeholder 17">
            <a:extLst>
              <a:ext uri="{FF2B5EF4-FFF2-40B4-BE49-F238E27FC236}">
                <a16:creationId xmlns:a16="http://schemas.microsoft.com/office/drawing/2014/main" id="{CC70DB42-D4C7-4EDC-A8FC-491D132F3E0C}"/>
              </a:ext>
            </a:extLst>
          </p:cNvPr>
          <p:cNvSpPr>
            <a:spLocks noGrp="1"/>
          </p:cNvSpPr>
          <p:nvPr>
            <p:ph type="sldNum" sz="quarter" idx="12"/>
          </p:nvPr>
        </p:nvSpPr>
        <p:spPr>
          <a:xfrm>
            <a:off x="11589326" y="6593459"/>
            <a:ext cx="602673" cy="267000"/>
          </a:xfrm>
          <a:solidFill>
            <a:srgbClr val="E63946"/>
          </a:solidFill>
        </p:spPr>
        <p:txBody>
          <a:bodyPr/>
          <a:lstStyle>
            <a:lvl1pPr algn="ctr">
              <a:defRPr>
                <a:solidFill>
                  <a:schemeClr val="bg1"/>
                </a:solidFill>
              </a:defRPr>
            </a:lvl1pPr>
          </a:lstStyle>
          <a:p>
            <a:fld id="{908930DC-47CF-4021-AC85-F81423F4F187}" type="slidenum">
              <a:rPr lang="en-US" smtClean="0"/>
              <a:pPr/>
              <a:t>‹#›</a:t>
            </a:fld>
            <a:endParaRPr lang="en-US"/>
          </a:p>
        </p:txBody>
      </p:sp>
    </p:spTree>
    <p:extLst>
      <p:ext uri="{BB962C8B-B14F-4D97-AF65-F5344CB8AC3E}">
        <p14:creationId xmlns:p14="http://schemas.microsoft.com/office/powerpoint/2010/main" val="657945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Front cover 4">
    <p:bg>
      <p:bgPr>
        <a:solidFill>
          <a:schemeClr val="tx1"/>
        </a:solidFill>
        <a:effectLst/>
      </p:bgPr>
    </p:bg>
    <p:spTree>
      <p:nvGrpSpPr>
        <p:cNvPr id="1" name=""/>
        <p:cNvGrpSpPr/>
        <p:nvPr/>
      </p:nvGrpSpPr>
      <p:grpSpPr>
        <a:xfrm>
          <a:off x="0" y="0"/>
          <a:ext cx="0" cy="0"/>
          <a:chOff x="0" y="0"/>
          <a:chExt cx="0" cy="0"/>
        </a:xfrm>
      </p:grpSpPr>
      <p:pic>
        <p:nvPicPr>
          <p:cNvPr id="15" name="Picture 14" descr="A white rectangle with a black border&#10;&#10;Description automatically generated with low confidence">
            <a:extLst>
              <a:ext uri="{FF2B5EF4-FFF2-40B4-BE49-F238E27FC236}">
                <a16:creationId xmlns:a16="http://schemas.microsoft.com/office/drawing/2014/main" id="{9A43DF26-AE60-4A2D-F0FE-E04E6690F2C7}"/>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5138057"/>
          </a:xfrm>
          <a:prstGeom prst="rect">
            <a:avLst/>
          </a:prstGeom>
        </p:spPr>
      </p:pic>
      <p:sp>
        <p:nvSpPr>
          <p:cNvPr id="3" name="Subtitle 2"/>
          <p:cNvSpPr>
            <a:spLocks noGrp="1"/>
          </p:cNvSpPr>
          <p:nvPr>
            <p:ph type="subTitle" idx="1" hasCustomPrompt="1"/>
          </p:nvPr>
        </p:nvSpPr>
        <p:spPr>
          <a:xfrm>
            <a:off x="565735" y="6150142"/>
            <a:ext cx="4183062" cy="294180"/>
          </a:xfrm>
        </p:spPr>
        <p:txBody>
          <a:bodyPr anchor="b">
            <a:normAutofit/>
          </a:bodyPr>
          <a:lstStyle>
            <a:lvl1pPr marL="0" indent="0" algn="l">
              <a:buNone/>
              <a:defRPr sz="1600" b="0" i="0">
                <a:solidFill>
                  <a:schemeClr val="bg2"/>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err="1"/>
              <a:t>Xxth</a:t>
            </a:r>
            <a:r>
              <a:rPr lang="en-US" dirty="0"/>
              <a:t> Month Year</a:t>
            </a:r>
          </a:p>
        </p:txBody>
      </p:sp>
      <p:sp>
        <p:nvSpPr>
          <p:cNvPr id="14" name="Title 1">
            <a:extLst>
              <a:ext uri="{FF2B5EF4-FFF2-40B4-BE49-F238E27FC236}">
                <a16:creationId xmlns:a16="http://schemas.microsoft.com/office/drawing/2014/main" id="{A7272F18-C544-DD46-A5DA-7F4352647904}"/>
              </a:ext>
            </a:extLst>
          </p:cNvPr>
          <p:cNvSpPr>
            <a:spLocks noGrp="1"/>
          </p:cNvSpPr>
          <p:nvPr>
            <p:ph type="ctrTitle" hasCustomPrompt="1"/>
          </p:nvPr>
        </p:nvSpPr>
        <p:spPr>
          <a:xfrm>
            <a:off x="2043449" y="1116237"/>
            <a:ext cx="5785248" cy="2960338"/>
          </a:xfrm>
        </p:spPr>
        <p:txBody>
          <a:bodyPr anchor="t">
            <a:normAutofit/>
          </a:bodyPr>
          <a:lstStyle>
            <a:lvl1pPr algn="l">
              <a:lnSpc>
                <a:spcPct val="100000"/>
              </a:lnSpc>
              <a:defRPr sz="4000">
                <a:gradFill>
                  <a:gsLst>
                    <a:gs pos="70000">
                      <a:schemeClr val="accent1"/>
                    </a:gs>
                    <a:gs pos="0">
                      <a:schemeClr val="accent2"/>
                    </a:gs>
                  </a:gsLst>
                  <a:lin ang="0" scaled="0"/>
                </a:gradFill>
              </a:defRPr>
            </a:lvl1pPr>
          </a:lstStyle>
          <a:p>
            <a:r>
              <a:rPr lang="vi-VN" dirty="0"/>
              <a:t>Click to edit master title style</a:t>
            </a:r>
            <a:endParaRPr lang="en-US" dirty="0"/>
          </a:p>
        </p:txBody>
      </p:sp>
      <p:sp>
        <p:nvSpPr>
          <p:cNvPr id="4" name="Text Placeholder 3">
            <a:extLst>
              <a:ext uri="{FF2B5EF4-FFF2-40B4-BE49-F238E27FC236}">
                <a16:creationId xmlns:a16="http://schemas.microsoft.com/office/drawing/2014/main" id="{116FAE2A-0AAB-4F74-B0AD-D7B5C5A2C869}"/>
              </a:ext>
            </a:extLst>
          </p:cNvPr>
          <p:cNvSpPr>
            <a:spLocks noGrp="1"/>
          </p:cNvSpPr>
          <p:nvPr>
            <p:ph type="body" sz="quarter" idx="11" hasCustomPrompt="1"/>
          </p:nvPr>
        </p:nvSpPr>
        <p:spPr>
          <a:xfrm>
            <a:off x="566151" y="5740595"/>
            <a:ext cx="4182646" cy="364385"/>
          </a:xfrm>
        </p:spPr>
        <p:txBody>
          <a:bodyPr>
            <a:normAutofit/>
          </a:bodyPr>
          <a:lstStyle>
            <a:lvl1pPr marL="0" indent="0">
              <a:buNone/>
              <a:defRPr sz="1600" b="1">
                <a:solidFill>
                  <a:schemeClr val="bg2"/>
                </a:solidFill>
              </a:defRPr>
            </a:lvl1pPr>
          </a:lstStyle>
          <a:p>
            <a:pPr lvl="0"/>
            <a:r>
              <a:rPr lang="en-US" dirty="0"/>
              <a:t>Name/Company</a:t>
            </a:r>
          </a:p>
        </p:txBody>
      </p:sp>
      <p:pic>
        <p:nvPicPr>
          <p:cNvPr id="11" name="Picture 10" descr="A picture containing text, red, sign, orange&#10;&#10;Description automatically generated">
            <a:extLst>
              <a:ext uri="{FF2B5EF4-FFF2-40B4-BE49-F238E27FC236}">
                <a16:creationId xmlns:a16="http://schemas.microsoft.com/office/drawing/2014/main" id="{5A541232-9C31-48A5-8AC4-3A4838B2C8AA}"/>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582308" y="5243869"/>
            <a:ext cx="1357836" cy="1357836"/>
          </a:xfrm>
          <a:prstGeom prst="rect">
            <a:avLst/>
          </a:prstGeom>
        </p:spPr>
      </p:pic>
      <p:sp>
        <p:nvSpPr>
          <p:cNvPr id="9" name="Rectangle 8">
            <a:extLst>
              <a:ext uri="{FF2B5EF4-FFF2-40B4-BE49-F238E27FC236}">
                <a16:creationId xmlns:a16="http://schemas.microsoft.com/office/drawing/2014/main" id="{8E016DEE-461E-8142-933E-3358189B4376}"/>
              </a:ext>
            </a:extLst>
          </p:cNvPr>
          <p:cNvSpPr/>
          <p:nvPr userDrawn="1"/>
        </p:nvSpPr>
        <p:spPr>
          <a:xfrm>
            <a:off x="1637414" y="753020"/>
            <a:ext cx="7858346" cy="3939456"/>
          </a:xfrm>
          <a:prstGeom prst="rect">
            <a:avLst/>
          </a:prstGeom>
          <a:noFill/>
          <a:ln w="66675">
            <a:gradFill flip="none" rotWithShape="1">
              <a:gsLst>
                <a:gs pos="0">
                  <a:schemeClr val="accent2"/>
                </a:gs>
                <a:gs pos="70000">
                  <a:schemeClr val="accent1"/>
                </a:gs>
              </a:gsLst>
              <a:lin ang="0" scaled="1"/>
              <a:tileRect/>
            </a:gra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7" name="Picture 16" descr="A picture containing shape&#10;&#10;Description automatically generated">
            <a:extLst>
              <a:ext uri="{FF2B5EF4-FFF2-40B4-BE49-F238E27FC236}">
                <a16:creationId xmlns:a16="http://schemas.microsoft.com/office/drawing/2014/main" id="{C0AABC4C-67E8-7975-1BD0-4E09F494E713}"/>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7067023" y="1236481"/>
            <a:ext cx="4563027" cy="4385037"/>
          </a:xfrm>
          <a:prstGeom prst="rect">
            <a:avLst/>
          </a:prstGeom>
        </p:spPr>
      </p:pic>
    </p:spTree>
    <p:extLst>
      <p:ext uri="{BB962C8B-B14F-4D97-AF65-F5344CB8AC3E}">
        <p14:creationId xmlns:p14="http://schemas.microsoft.com/office/powerpoint/2010/main" val="293691990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21_Title and Content">
    <p:bg>
      <p:bgPr>
        <a:solidFill>
          <a:srgbClr val="E5E5E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405446"/>
            <a:ext cx="10515600" cy="538696"/>
          </a:xfrm>
        </p:spPr>
        <p:txBody>
          <a:bodyPr anchor="t">
            <a:noAutofit/>
          </a:bodyPr>
          <a:lstStyle>
            <a:lvl1pPr algn="l">
              <a:defRPr sz="3200">
                <a:solidFill>
                  <a:schemeClr val="accent1">
                    <a:lumMod val="10000"/>
                  </a:schemeClr>
                </a:solidFill>
              </a:defRPr>
            </a:lvl1pPr>
          </a:lstStyle>
          <a:p>
            <a:r>
              <a:rPr lang="vi-VN" dirty="0"/>
              <a:t>Main heading</a:t>
            </a:r>
            <a:endParaRPr lang="en-US" dirty="0"/>
          </a:p>
        </p:txBody>
      </p:sp>
      <p:sp>
        <p:nvSpPr>
          <p:cNvPr id="3" name="Date Placeholder 2">
            <a:extLst>
              <a:ext uri="{FF2B5EF4-FFF2-40B4-BE49-F238E27FC236}">
                <a16:creationId xmlns:a16="http://schemas.microsoft.com/office/drawing/2014/main" id="{83FC0606-B5D2-4DCA-A361-03243276D7F1}"/>
              </a:ext>
            </a:extLst>
          </p:cNvPr>
          <p:cNvSpPr>
            <a:spLocks noGrp="1"/>
          </p:cNvSpPr>
          <p:nvPr>
            <p:ph type="dt" sz="half" idx="10"/>
          </p:nvPr>
        </p:nvSpPr>
        <p:spPr>
          <a:xfrm>
            <a:off x="0" y="6599556"/>
            <a:ext cx="1516380" cy="258443"/>
          </a:xfrm>
        </p:spPr>
        <p:txBody>
          <a:bodyPr/>
          <a:lstStyle>
            <a:lvl1pPr>
              <a:defRPr>
                <a:solidFill>
                  <a:schemeClr val="tx1"/>
                </a:solidFill>
              </a:defRPr>
            </a:lvl1pPr>
          </a:lstStyle>
          <a:p>
            <a:r>
              <a:rPr lang="en-US"/>
              <a:t>Xxth Month Year</a:t>
            </a:r>
            <a:endParaRPr lang="en-US" dirty="0"/>
          </a:p>
        </p:txBody>
      </p:sp>
      <p:sp>
        <p:nvSpPr>
          <p:cNvPr id="4" name="Footer Placeholder 3">
            <a:extLst>
              <a:ext uri="{FF2B5EF4-FFF2-40B4-BE49-F238E27FC236}">
                <a16:creationId xmlns:a16="http://schemas.microsoft.com/office/drawing/2014/main" id="{D6328830-10BC-478A-85A7-20834769CC75}"/>
              </a:ext>
            </a:extLst>
          </p:cNvPr>
          <p:cNvSpPr>
            <a:spLocks noGrp="1"/>
          </p:cNvSpPr>
          <p:nvPr>
            <p:ph type="ftr" sz="quarter" idx="11"/>
          </p:nvPr>
        </p:nvSpPr>
        <p:spPr>
          <a:xfrm>
            <a:off x="4038600" y="6592564"/>
            <a:ext cx="4114800" cy="258443"/>
          </a:xfrm>
        </p:spPr>
        <p:txBody>
          <a:bodyPr/>
          <a:lstStyle>
            <a:lvl1pPr algn="ctr">
              <a:defRPr>
                <a:solidFill>
                  <a:schemeClr val="tx1"/>
                </a:solidFill>
              </a:defRPr>
            </a:lvl1pPr>
          </a:lstStyle>
          <a:p>
            <a:r>
              <a:rPr lang="en-US" dirty="0"/>
              <a:t>© 2021, NashTech Limited. All rights reserved.</a:t>
            </a:r>
          </a:p>
        </p:txBody>
      </p:sp>
      <p:sp>
        <p:nvSpPr>
          <p:cNvPr id="5" name="Slide Number Placeholder 4">
            <a:extLst>
              <a:ext uri="{FF2B5EF4-FFF2-40B4-BE49-F238E27FC236}">
                <a16:creationId xmlns:a16="http://schemas.microsoft.com/office/drawing/2014/main" id="{9C9F62F4-3471-4CB3-BD77-75B3C3421144}"/>
              </a:ext>
            </a:extLst>
          </p:cNvPr>
          <p:cNvSpPr>
            <a:spLocks noGrp="1"/>
          </p:cNvSpPr>
          <p:nvPr>
            <p:ph type="sldNum" sz="quarter" idx="12"/>
          </p:nvPr>
        </p:nvSpPr>
        <p:spPr>
          <a:xfrm>
            <a:off x="11612880" y="6599555"/>
            <a:ext cx="579120" cy="258443"/>
          </a:xfrm>
          <a:solidFill>
            <a:srgbClr val="E63946"/>
          </a:solidFill>
        </p:spPr>
        <p:txBody>
          <a:bodyPr/>
          <a:lstStyle>
            <a:lvl1pPr algn="ctr">
              <a:defRPr>
                <a:solidFill>
                  <a:schemeClr val="bg1"/>
                </a:solidFill>
              </a:defRPr>
            </a:lvl1pPr>
          </a:lstStyle>
          <a:p>
            <a:fld id="{908930DC-47CF-4021-AC85-F81423F4F187}" type="slidenum">
              <a:rPr lang="en-US" smtClean="0"/>
              <a:pPr/>
              <a:t>‹#›</a:t>
            </a:fld>
            <a:endParaRPr lang="en-US" dirty="0"/>
          </a:p>
        </p:txBody>
      </p:sp>
    </p:spTree>
    <p:extLst>
      <p:ext uri="{BB962C8B-B14F-4D97-AF65-F5344CB8AC3E}">
        <p14:creationId xmlns:p14="http://schemas.microsoft.com/office/powerpoint/2010/main" val="182147755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4_Table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49255B67-0C9F-994D-AC6D-D593D2468E68}"/>
              </a:ext>
            </a:extLst>
          </p:cNvPr>
          <p:cNvSpPr>
            <a:spLocks noGrp="1"/>
          </p:cNvSpPr>
          <p:nvPr>
            <p:ph type="pic" sz="quarter" idx="14" hasCustomPrompt="1"/>
          </p:nvPr>
        </p:nvSpPr>
        <p:spPr>
          <a:xfrm>
            <a:off x="1155030" y="1074820"/>
            <a:ext cx="4812631" cy="2951747"/>
          </a:xfrm>
          <a:ln w="88900">
            <a:solidFill>
              <a:schemeClr val="bg1"/>
            </a:solidFill>
            <a:miter lim="800000"/>
          </a:ln>
        </p:spPr>
        <p:txBody>
          <a:bodyPr/>
          <a:lstStyle>
            <a:lvl1pPr marL="0" indent="0">
              <a:buNone/>
              <a:defRPr/>
            </a:lvl1pPr>
          </a:lstStyle>
          <a:p>
            <a:r>
              <a:rPr lang="en-US" dirty="0"/>
              <a:t> </a:t>
            </a:r>
          </a:p>
        </p:txBody>
      </p:sp>
      <p:sp>
        <p:nvSpPr>
          <p:cNvPr id="7" name="Content Placeholder 6">
            <a:extLst>
              <a:ext uri="{FF2B5EF4-FFF2-40B4-BE49-F238E27FC236}">
                <a16:creationId xmlns:a16="http://schemas.microsoft.com/office/drawing/2014/main" id="{43151AD1-7A99-A042-9109-44E3609880F6}"/>
              </a:ext>
            </a:extLst>
          </p:cNvPr>
          <p:cNvSpPr>
            <a:spLocks noGrp="1"/>
          </p:cNvSpPr>
          <p:nvPr>
            <p:ph sz="quarter" idx="12"/>
          </p:nvPr>
        </p:nvSpPr>
        <p:spPr>
          <a:xfrm>
            <a:off x="7816513" y="3737561"/>
            <a:ext cx="3765887" cy="2551112"/>
          </a:xfrm>
        </p:spPr>
        <p:txBody>
          <a:bodyPr anchor="b">
            <a:normAutofit/>
          </a:bodyPr>
          <a:lstStyle>
            <a:lvl1pPr marL="514350" indent="-514350">
              <a:buClr>
                <a:schemeClr val="accent6"/>
              </a:buClr>
              <a:buFont typeface="+mj-lt"/>
              <a:buAutoNum type="arabicPeriod"/>
              <a:defRPr sz="1600"/>
            </a:lvl1pPr>
          </a:lstStyle>
          <a:p>
            <a:pPr lvl="0"/>
            <a:r>
              <a:rPr lang="en-US"/>
              <a:t>Click to edit Master text styles</a:t>
            </a:r>
          </a:p>
        </p:txBody>
      </p:sp>
      <p:sp>
        <p:nvSpPr>
          <p:cNvPr id="10" name="Content Placeholder 9">
            <a:extLst>
              <a:ext uri="{FF2B5EF4-FFF2-40B4-BE49-F238E27FC236}">
                <a16:creationId xmlns:a16="http://schemas.microsoft.com/office/drawing/2014/main" id="{C54716E4-D465-B94E-8DE8-1F4B8D2E7F3A}"/>
              </a:ext>
            </a:extLst>
          </p:cNvPr>
          <p:cNvSpPr>
            <a:spLocks noGrp="1"/>
          </p:cNvSpPr>
          <p:nvPr>
            <p:ph sz="quarter" idx="13" hasCustomPrompt="1"/>
          </p:nvPr>
        </p:nvSpPr>
        <p:spPr>
          <a:xfrm>
            <a:off x="1515852" y="1376280"/>
            <a:ext cx="4090988" cy="2052637"/>
          </a:xfrm>
        </p:spPr>
        <p:txBody>
          <a:bodyPr>
            <a:normAutofit/>
          </a:bodyPr>
          <a:lstStyle>
            <a:lvl1pPr marL="0" indent="0">
              <a:buNone/>
              <a:defRPr sz="4000" b="1" i="0">
                <a:solidFill>
                  <a:schemeClr val="bg1"/>
                </a:solidFill>
                <a:latin typeface="Arial" panose="020B0604020202020204" pitchFamily="34" charset="0"/>
                <a:cs typeface="Arial" panose="020B0604020202020204" pitchFamily="34" charset="0"/>
              </a:defRPr>
            </a:lvl1pPr>
          </a:lstStyle>
          <a:p>
            <a:pPr lvl="0"/>
            <a:r>
              <a:rPr lang="en-US" dirty="0"/>
              <a:t>Contents</a:t>
            </a:r>
          </a:p>
        </p:txBody>
      </p:sp>
    </p:spTree>
    <p:extLst>
      <p:ext uri="{BB962C8B-B14F-4D97-AF65-F5344CB8AC3E}">
        <p14:creationId xmlns:p14="http://schemas.microsoft.com/office/powerpoint/2010/main" val="28628658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Front cover 5">
    <p:bg>
      <p:bgPr>
        <a:solidFill>
          <a:schemeClr val="tx1"/>
        </a:solidFill>
        <a:effectLst/>
      </p:bgPr>
    </p:bg>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E63AA3CD-D22F-1A23-6AF4-B8FCE6F5D4EA}"/>
              </a:ext>
            </a:extLst>
          </p:cNvPr>
          <p:cNvPicPr>
            <a:picLocks noChangeAspect="1"/>
          </p:cNvPicPr>
          <p:nvPr userDrawn="1"/>
        </p:nvPicPr>
        <p:blipFill rotWithShape="1">
          <a:blip r:embed="rId2" cstate="email">
            <a:extLst>
              <a:ext uri="{BEBA8EAE-BF5A-486C-A8C5-ECC9F3942E4B}">
                <a14:imgProps xmlns:a14="http://schemas.microsoft.com/office/drawing/2010/main">
                  <a14:imgLayer r:embed="rId3">
                    <a14:imgEffect>
                      <a14:brightnessContrast bright="2000"/>
                    </a14:imgEffect>
                  </a14:imgLayer>
                </a14:imgProps>
              </a:ext>
              <a:ext uri="{28A0092B-C50C-407E-A947-70E740481C1C}">
                <a14:useLocalDpi xmlns:a14="http://schemas.microsoft.com/office/drawing/2010/main"/>
              </a:ext>
            </a:extLst>
          </a:blip>
          <a:srcRect l="196" r="196"/>
          <a:stretch/>
        </p:blipFill>
        <p:spPr>
          <a:xfrm>
            <a:off x="0" y="0"/>
            <a:ext cx="12191999" cy="5138057"/>
          </a:xfrm>
          <a:prstGeom prst="rect">
            <a:avLst/>
          </a:prstGeom>
        </p:spPr>
      </p:pic>
      <p:sp>
        <p:nvSpPr>
          <p:cNvPr id="3" name="Subtitle 2"/>
          <p:cNvSpPr>
            <a:spLocks noGrp="1"/>
          </p:cNvSpPr>
          <p:nvPr>
            <p:ph type="subTitle" idx="1" hasCustomPrompt="1"/>
          </p:nvPr>
        </p:nvSpPr>
        <p:spPr>
          <a:xfrm>
            <a:off x="565735" y="6150142"/>
            <a:ext cx="4183062" cy="294180"/>
          </a:xfrm>
        </p:spPr>
        <p:txBody>
          <a:bodyPr anchor="b">
            <a:normAutofit/>
          </a:bodyPr>
          <a:lstStyle>
            <a:lvl1pPr marL="0" indent="0" algn="l">
              <a:buNone/>
              <a:defRPr sz="1600" b="0" i="0">
                <a:solidFill>
                  <a:schemeClr val="bg2"/>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err="1"/>
              <a:t>Xxth</a:t>
            </a:r>
            <a:r>
              <a:rPr lang="en-US" dirty="0"/>
              <a:t> Month Year</a:t>
            </a:r>
          </a:p>
        </p:txBody>
      </p:sp>
      <p:sp>
        <p:nvSpPr>
          <p:cNvPr id="14" name="Title 1">
            <a:extLst>
              <a:ext uri="{FF2B5EF4-FFF2-40B4-BE49-F238E27FC236}">
                <a16:creationId xmlns:a16="http://schemas.microsoft.com/office/drawing/2014/main" id="{A7272F18-C544-DD46-A5DA-7F4352647904}"/>
              </a:ext>
            </a:extLst>
          </p:cNvPr>
          <p:cNvSpPr>
            <a:spLocks noGrp="1"/>
          </p:cNvSpPr>
          <p:nvPr>
            <p:ph type="ctrTitle" hasCustomPrompt="1"/>
          </p:nvPr>
        </p:nvSpPr>
        <p:spPr>
          <a:xfrm>
            <a:off x="2043449" y="1116237"/>
            <a:ext cx="5785248" cy="2960338"/>
          </a:xfrm>
        </p:spPr>
        <p:txBody>
          <a:bodyPr anchor="t">
            <a:normAutofit/>
          </a:bodyPr>
          <a:lstStyle>
            <a:lvl1pPr algn="l">
              <a:lnSpc>
                <a:spcPct val="100000"/>
              </a:lnSpc>
              <a:defRPr sz="4000">
                <a:gradFill>
                  <a:gsLst>
                    <a:gs pos="70000">
                      <a:schemeClr val="accent1"/>
                    </a:gs>
                    <a:gs pos="0">
                      <a:schemeClr val="accent2"/>
                    </a:gs>
                  </a:gsLst>
                  <a:lin ang="0" scaled="0"/>
                </a:gradFill>
              </a:defRPr>
            </a:lvl1pPr>
          </a:lstStyle>
          <a:p>
            <a:r>
              <a:rPr lang="vi-VN" dirty="0"/>
              <a:t>Click to edit master title style</a:t>
            </a:r>
            <a:endParaRPr lang="en-US" dirty="0"/>
          </a:p>
        </p:txBody>
      </p:sp>
      <p:sp>
        <p:nvSpPr>
          <p:cNvPr id="4" name="Text Placeholder 3">
            <a:extLst>
              <a:ext uri="{FF2B5EF4-FFF2-40B4-BE49-F238E27FC236}">
                <a16:creationId xmlns:a16="http://schemas.microsoft.com/office/drawing/2014/main" id="{116FAE2A-0AAB-4F74-B0AD-D7B5C5A2C869}"/>
              </a:ext>
            </a:extLst>
          </p:cNvPr>
          <p:cNvSpPr>
            <a:spLocks noGrp="1"/>
          </p:cNvSpPr>
          <p:nvPr>
            <p:ph type="body" sz="quarter" idx="11" hasCustomPrompt="1"/>
          </p:nvPr>
        </p:nvSpPr>
        <p:spPr>
          <a:xfrm>
            <a:off x="566151" y="5740595"/>
            <a:ext cx="4182646" cy="364385"/>
          </a:xfrm>
        </p:spPr>
        <p:txBody>
          <a:bodyPr>
            <a:normAutofit/>
          </a:bodyPr>
          <a:lstStyle>
            <a:lvl1pPr marL="0" indent="0">
              <a:buNone/>
              <a:defRPr sz="1600" b="1">
                <a:solidFill>
                  <a:schemeClr val="bg2"/>
                </a:solidFill>
              </a:defRPr>
            </a:lvl1pPr>
          </a:lstStyle>
          <a:p>
            <a:pPr lvl="0"/>
            <a:r>
              <a:rPr lang="en-US" dirty="0"/>
              <a:t>Name/Company</a:t>
            </a:r>
          </a:p>
        </p:txBody>
      </p:sp>
      <p:pic>
        <p:nvPicPr>
          <p:cNvPr id="11" name="Picture 10" descr="A picture containing text, red, sign, orange&#10;&#10;Description automatically generated">
            <a:extLst>
              <a:ext uri="{FF2B5EF4-FFF2-40B4-BE49-F238E27FC236}">
                <a16:creationId xmlns:a16="http://schemas.microsoft.com/office/drawing/2014/main" id="{5A541232-9C31-48A5-8AC4-3A4838B2C8AA}"/>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0582308" y="5243869"/>
            <a:ext cx="1357836" cy="1357836"/>
          </a:xfrm>
          <a:prstGeom prst="rect">
            <a:avLst/>
          </a:prstGeom>
        </p:spPr>
      </p:pic>
      <p:sp>
        <p:nvSpPr>
          <p:cNvPr id="9" name="Rectangle 8">
            <a:extLst>
              <a:ext uri="{FF2B5EF4-FFF2-40B4-BE49-F238E27FC236}">
                <a16:creationId xmlns:a16="http://schemas.microsoft.com/office/drawing/2014/main" id="{8E016DEE-461E-8142-933E-3358189B4376}"/>
              </a:ext>
            </a:extLst>
          </p:cNvPr>
          <p:cNvSpPr/>
          <p:nvPr userDrawn="1"/>
        </p:nvSpPr>
        <p:spPr>
          <a:xfrm>
            <a:off x="1637414" y="753020"/>
            <a:ext cx="7858346" cy="3939456"/>
          </a:xfrm>
          <a:prstGeom prst="rect">
            <a:avLst/>
          </a:prstGeom>
          <a:noFill/>
          <a:ln w="66675">
            <a:gradFill flip="none" rotWithShape="1">
              <a:gsLst>
                <a:gs pos="0">
                  <a:schemeClr val="accent2"/>
                </a:gs>
                <a:gs pos="70000">
                  <a:schemeClr val="accent1"/>
                </a:gs>
              </a:gsLst>
              <a:lin ang="0" scaled="1"/>
              <a:tileRect/>
            </a:gra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descr="A picture containing vector graphics&#10;&#10;Description automatically generated">
            <a:extLst>
              <a:ext uri="{FF2B5EF4-FFF2-40B4-BE49-F238E27FC236}">
                <a16:creationId xmlns:a16="http://schemas.microsoft.com/office/drawing/2014/main" id="{D7447650-4BB5-2C41-D054-601CD43DC884}"/>
              </a:ext>
            </a:extLst>
          </p:cNvPr>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6801960" y="919760"/>
            <a:ext cx="4923608" cy="4731552"/>
          </a:xfrm>
          <a:prstGeom prst="rect">
            <a:avLst/>
          </a:prstGeom>
        </p:spPr>
      </p:pic>
    </p:spTree>
    <p:extLst>
      <p:ext uri="{BB962C8B-B14F-4D97-AF65-F5344CB8AC3E}">
        <p14:creationId xmlns:p14="http://schemas.microsoft.com/office/powerpoint/2010/main" val="47118579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5_Section Hea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2CCF8BC7-E154-F647-9940-546792432F05}"/>
              </a:ext>
            </a:extLst>
          </p:cNvPr>
          <p:cNvSpPr>
            <a:spLocks noGrp="1"/>
          </p:cNvSpPr>
          <p:nvPr>
            <p:ph type="pic" sz="quarter" idx="15" hasCustomPrompt="1"/>
          </p:nvPr>
        </p:nvSpPr>
        <p:spPr>
          <a:xfrm>
            <a:off x="1155867" y="1074821"/>
            <a:ext cx="6480175" cy="2951747"/>
          </a:xfrm>
          <a:ln w="88900">
            <a:solidFill>
              <a:schemeClr val="bg1"/>
            </a:solidFill>
            <a:miter lim="800000"/>
          </a:ln>
        </p:spPr>
        <p:txBody>
          <a:bodyPr/>
          <a:lstStyle>
            <a:lvl1pPr marL="0" indent="0">
              <a:buNone/>
              <a:defRPr/>
            </a:lvl1pPr>
          </a:lstStyle>
          <a:p>
            <a:r>
              <a:rPr lang="en-US" dirty="0"/>
              <a:t> </a:t>
            </a:r>
          </a:p>
        </p:txBody>
      </p:sp>
      <p:sp>
        <p:nvSpPr>
          <p:cNvPr id="6" name="Content Placeholder 5">
            <a:extLst>
              <a:ext uri="{FF2B5EF4-FFF2-40B4-BE49-F238E27FC236}">
                <a16:creationId xmlns:a16="http://schemas.microsoft.com/office/drawing/2014/main" id="{18E4ECA2-305F-8E46-A405-5F2FA00959EE}"/>
              </a:ext>
            </a:extLst>
          </p:cNvPr>
          <p:cNvSpPr>
            <a:spLocks noGrp="1"/>
          </p:cNvSpPr>
          <p:nvPr>
            <p:ph sz="quarter" idx="14" hasCustomPrompt="1"/>
          </p:nvPr>
        </p:nvSpPr>
        <p:spPr>
          <a:xfrm>
            <a:off x="10268675" y="1458342"/>
            <a:ext cx="1208217" cy="611084"/>
          </a:xfrm>
        </p:spPr>
        <p:txBody>
          <a:bodyPr>
            <a:noAutofit/>
          </a:bodyPr>
          <a:lstStyle>
            <a:lvl1pPr marL="0" indent="0" algn="ctr">
              <a:buNone/>
              <a:defRPr sz="4000">
                <a:solidFill>
                  <a:srgbClr val="E30613"/>
                </a:solidFill>
              </a:defRPr>
            </a:lvl1pPr>
          </a:lstStyle>
          <a:p>
            <a:pPr lvl="0"/>
            <a:r>
              <a:rPr lang="en-US" dirty="0"/>
              <a:t>#</a:t>
            </a:r>
          </a:p>
        </p:txBody>
      </p:sp>
      <p:sp>
        <p:nvSpPr>
          <p:cNvPr id="10" name="Content Placeholder 9">
            <a:extLst>
              <a:ext uri="{FF2B5EF4-FFF2-40B4-BE49-F238E27FC236}">
                <a16:creationId xmlns:a16="http://schemas.microsoft.com/office/drawing/2014/main" id="{C54716E4-D465-B94E-8DE8-1F4B8D2E7F3A}"/>
              </a:ext>
            </a:extLst>
          </p:cNvPr>
          <p:cNvSpPr>
            <a:spLocks noGrp="1"/>
          </p:cNvSpPr>
          <p:nvPr>
            <p:ph sz="quarter" idx="13" hasCustomPrompt="1"/>
          </p:nvPr>
        </p:nvSpPr>
        <p:spPr>
          <a:xfrm>
            <a:off x="1515852" y="1376280"/>
            <a:ext cx="5517994" cy="2052637"/>
          </a:xfrm>
        </p:spPr>
        <p:txBody>
          <a:bodyPr>
            <a:normAutofit/>
          </a:bodyPr>
          <a:lstStyle>
            <a:lvl1pPr marL="0" indent="0">
              <a:buNone/>
              <a:defRPr sz="4000" b="1" i="0">
                <a:solidFill>
                  <a:schemeClr val="bg1"/>
                </a:solidFill>
                <a:latin typeface="Arial" panose="020B0604020202020204" pitchFamily="34" charset="0"/>
                <a:cs typeface="Arial" panose="020B0604020202020204" pitchFamily="34" charset="0"/>
              </a:defRPr>
            </a:lvl1pPr>
          </a:lstStyle>
          <a:p>
            <a:pPr lvl="0"/>
            <a:r>
              <a:rPr lang="en-US" dirty="0"/>
              <a:t>Section Header</a:t>
            </a:r>
          </a:p>
        </p:txBody>
      </p:sp>
    </p:spTree>
    <p:extLst>
      <p:ext uri="{BB962C8B-B14F-4D97-AF65-F5344CB8AC3E}">
        <p14:creationId xmlns:p14="http://schemas.microsoft.com/office/powerpoint/2010/main" val="34590765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Front cover 6">
    <p:bg>
      <p:bgPr>
        <a:solidFill>
          <a:schemeClr val="tx1"/>
        </a:solidFill>
        <a:effectLst/>
      </p:bgPr>
    </p:bg>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042AFE13-D19C-D3A9-1996-53D6EAB4518F}"/>
              </a:ext>
            </a:extLst>
          </p:cNvPr>
          <p:cNvPicPr>
            <a:picLocks noChangeAspect="1"/>
          </p:cNvPicPr>
          <p:nvPr userDrawn="1"/>
        </p:nvPicPr>
        <p:blipFill>
          <a:blip r:embed="rId2">
            <a:alphaModFix/>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a:ext>
            </a:extLst>
          </a:blip>
          <a:srcRect/>
          <a:stretch/>
        </p:blipFill>
        <p:spPr>
          <a:xfrm>
            <a:off x="0" y="0"/>
            <a:ext cx="12191999" cy="5138057"/>
          </a:xfrm>
          <a:prstGeom prst="rect">
            <a:avLst/>
          </a:prstGeom>
        </p:spPr>
      </p:pic>
      <p:sp>
        <p:nvSpPr>
          <p:cNvPr id="3" name="Subtitle 2"/>
          <p:cNvSpPr>
            <a:spLocks noGrp="1"/>
          </p:cNvSpPr>
          <p:nvPr>
            <p:ph type="subTitle" idx="1" hasCustomPrompt="1"/>
          </p:nvPr>
        </p:nvSpPr>
        <p:spPr>
          <a:xfrm>
            <a:off x="565735" y="6150142"/>
            <a:ext cx="4183062" cy="294180"/>
          </a:xfrm>
        </p:spPr>
        <p:txBody>
          <a:bodyPr anchor="b">
            <a:normAutofit/>
          </a:bodyPr>
          <a:lstStyle>
            <a:lvl1pPr marL="0" indent="0" algn="l">
              <a:buNone/>
              <a:defRPr sz="1600" b="0" i="0">
                <a:solidFill>
                  <a:schemeClr val="bg2"/>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err="1"/>
              <a:t>Xxth</a:t>
            </a:r>
            <a:r>
              <a:rPr lang="en-US" dirty="0"/>
              <a:t> Month Year</a:t>
            </a:r>
          </a:p>
        </p:txBody>
      </p:sp>
      <p:sp>
        <p:nvSpPr>
          <p:cNvPr id="14" name="Title 1">
            <a:extLst>
              <a:ext uri="{FF2B5EF4-FFF2-40B4-BE49-F238E27FC236}">
                <a16:creationId xmlns:a16="http://schemas.microsoft.com/office/drawing/2014/main" id="{A7272F18-C544-DD46-A5DA-7F4352647904}"/>
              </a:ext>
            </a:extLst>
          </p:cNvPr>
          <p:cNvSpPr>
            <a:spLocks noGrp="1"/>
          </p:cNvSpPr>
          <p:nvPr>
            <p:ph type="ctrTitle" hasCustomPrompt="1"/>
          </p:nvPr>
        </p:nvSpPr>
        <p:spPr>
          <a:xfrm>
            <a:off x="2043449" y="1116237"/>
            <a:ext cx="5785248" cy="2960338"/>
          </a:xfrm>
        </p:spPr>
        <p:txBody>
          <a:bodyPr anchor="t">
            <a:normAutofit/>
          </a:bodyPr>
          <a:lstStyle>
            <a:lvl1pPr algn="l">
              <a:lnSpc>
                <a:spcPct val="100000"/>
              </a:lnSpc>
              <a:defRPr sz="4000">
                <a:gradFill>
                  <a:gsLst>
                    <a:gs pos="70000">
                      <a:schemeClr val="accent1"/>
                    </a:gs>
                    <a:gs pos="0">
                      <a:schemeClr val="accent2"/>
                    </a:gs>
                  </a:gsLst>
                  <a:lin ang="0" scaled="0"/>
                </a:gradFill>
              </a:defRPr>
            </a:lvl1pPr>
          </a:lstStyle>
          <a:p>
            <a:r>
              <a:rPr lang="vi-VN" dirty="0"/>
              <a:t>Click to edit master title style</a:t>
            </a:r>
            <a:endParaRPr lang="en-US" dirty="0"/>
          </a:p>
        </p:txBody>
      </p:sp>
      <p:sp>
        <p:nvSpPr>
          <p:cNvPr id="4" name="Text Placeholder 3">
            <a:extLst>
              <a:ext uri="{FF2B5EF4-FFF2-40B4-BE49-F238E27FC236}">
                <a16:creationId xmlns:a16="http://schemas.microsoft.com/office/drawing/2014/main" id="{116FAE2A-0AAB-4F74-B0AD-D7B5C5A2C869}"/>
              </a:ext>
            </a:extLst>
          </p:cNvPr>
          <p:cNvSpPr>
            <a:spLocks noGrp="1"/>
          </p:cNvSpPr>
          <p:nvPr>
            <p:ph type="body" sz="quarter" idx="11" hasCustomPrompt="1"/>
          </p:nvPr>
        </p:nvSpPr>
        <p:spPr>
          <a:xfrm>
            <a:off x="566151" y="5740595"/>
            <a:ext cx="4182646" cy="364385"/>
          </a:xfrm>
        </p:spPr>
        <p:txBody>
          <a:bodyPr>
            <a:normAutofit/>
          </a:bodyPr>
          <a:lstStyle>
            <a:lvl1pPr marL="0" indent="0">
              <a:buNone/>
              <a:defRPr sz="1600" b="1">
                <a:solidFill>
                  <a:schemeClr val="bg2"/>
                </a:solidFill>
              </a:defRPr>
            </a:lvl1pPr>
          </a:lstStyle>
          <a:p>
            <a:pPr lvl="0"/>
            <a:r>
              <a:rPr lang="en-US" dirty="0"/>
              <a:t>Name/Company</a:t>
            </a:r>
          </a:p>
        </p:txBody>
      </p:sp>
      <p:pic>
        <p:nvPicPr>
          <p:cNvPr id="11" name="Picture 10" descr="A picture containing text, red, sign, orange&#10;&#10;Description automatically generated">
            <a:extLst>
              <a:ext uri="{FF2B5EF4-FFF2-40B4-BE49-F238E27FC236}">
                <a16:creationId xmlns:a16="http://schemas.microsoft.com/office/drawing/2014/main" id="{5A541232-9C31-48A5-8AC4-3A4838B2C8AA}"/>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0582308" y="5243869"/>
            <a:ext cx="1357836" cy="1357836"/>
          </a:xfrm>
          <a:prstGeom prst="rect">
            <a:avLst/>
          </a:prstGeom>
        </p:spPr>
      </p:pic>
      <p:sp>
        <p:nvSpPr>
          <p:cNvPr id="9" name="Rectangle 8">
            <a:extLst>
              <a:ext uri="{FF2B5EF4-FFF2-40B4-BE49-F238E27FC236}">
                <a16:creationId xmlns:a16="http://schemas.microsoft.com/office/drawing/2014/main" id="{8E016DEE-461E-8142-933E-3358189B4376}"/>
              </a:ext>
            </a:extLst>
          </p:cNvPr>
          <p:cNvSpPr/>
          <p:nvPr userDrawn="1"/>
        </p:nvSpPr>
        <p:spPr>
          <a:xfrm>
            <a:off x="1637414" y="753020"/>
            <a:ext cx="7858346" cy="3939456"/>
          </a:xfrm>
          <a:prstGeom prst="rect">
            <a:avLst/>
          </a:prstGeom>
          <a:noFill/>
          <a:ln w="66675">
            <a:gradFill flip="none" rotWithShape="1">
              <a:gsLst>
                <a:gs pos="0">
                  <a:schemeClr val="accent2"/>
                </a:gs>
                <a:gs pos="70000">
                  <a:schemeClr val="accent1"/>
                </a:gs>
              </a:gsLst>
              <a:lin ang="0" scaled="1"/>
              <a:tileRect/>
            </a:gra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8" name="Picture 17" descr="Logo&#10;&#10;Description automatically generated with medium confidence">
            <a:extLst>
              <a:ext uri="{FF2B5EF4-FFF2-40B4-BE49-F238E27FC236}">
                <a16:creationId xmlns:a16="http://schemas.microsoft.com/office/drawing/2014/main" id="{F0F528D8-FE9E-76B9-B03F-5529E2469C30}"/>
              </a:ext>
            </a:extLst>
          </p:cNvPr>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7155088" y="836510"/>
            <a:ext cx="4881689" cy="4691268"/>
          </a:xfrm>
          <a:prstGeom prst="rect">
            <a:avLst/>
          </a:prstGeom>
        </p:spPr>
      </p:pic>
    </p:spTree>
    <p:extLst>
      <p:ext uri="{BB962C8B-B14F-4D97-AF65-F5344CB8AC3E}">
        <p14:creationId xmlns:p14="http://schemas.microsoft.com/office/powerpoint/2010/main" val="3672834051"/>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1" name="Content Placeholder 70">
            <a:extLst>
              <a:ext uri="{FF2B5EF4-FFF2-40B4-BE49-F238E27FC236}">
                <a16:creationId xmlns:a16="http://schemas.microsoft.com/office/drawing/2014/main" id="{CCD0D239-06F4-4D41-851A-CE0DA02ED2DC}"/>
              </a:ext>
            </a:extLst>
          </p:cNvPr>
          <p:cNvSpPr>
            <a:spLocks noGrp="1"/>
          </p:cNvSpPr>
          <p:nvPr>
            <p:ph sz="quarter" idx="29" hasCustomPrompt="1"/>
          </p:nvPr>
        </p:nvSpPr>
        <p:spPr>
          <a:xfrm>
            <a:off x="8552984" y="2057076"/>
            <a:ext cx="2800815" cy="1413579"/>
          </a:xfrm>
          <a:noFill/>
          <a:ln w="88900">
            <a:gradFill>
              <a:gsLst>
                <a:gs pos="0">
                  <a:srgbClr val="576BE3"/>
                </a:gs>
                <a:gs pos="51000">
                  <a:srgbClr val="E30613"/>
                </a:gs>
                <a:gs pos="83000">
                  <a:srgbClr val="E30613"/>
                </a:gs>
                <a:gs pos="100000">
                  <a:srgbClr val="E30613"/>
                </a:gs>
              </a:gsLst>
              <a:lin ang="0" scaled="0"/>
            </a:gradFill>
            <a:miter lim="800000"/>
          </a:ln>
        </p:spPr>
        <p:txBody>
          <a:bodyPr/>
          <a:lstStyle>
            <a:lvl1pPr marL="0" indent="0">
              <a:buNone/>
              <a:defRPr/>
            </a:lvl1pPr>
          </a:lstStyle>
          <a:p>
            <a:pPr lvl="0"/>
            <a:r>
              <a:rPr lang="en-US" dirty="0"/>
              <a:t> </a:t>
            </a:r>
          </a:p>
        </p:txBody>
      </p:sp>
      <p:sp>
        <p:nvSpPr>
          <p:cNvPr id="2" name="Title 1"/>
          <p:cNvSpPr>
            <a:spLocks noGrp="1"/>
          </p:cNvSpPr>
          <p:nvPr>
            <p:ph type="title" hasCustomPrompt="1"/>
          </p:nvPr>
        </p:nvSpPr>
        <p:spPr>
          <a:xfrm>
            <a:off x="838200" y="405446"/>
            <a:ext cx="10515600" cy="538696"/>
          </a:xfrm>
        </p:spPr>
        <p:txBody>
          <a:bodyPr anchor="t">
            <a:noAutofit/>
          </a:bodyPr>
          <a:lstStyle>
            <a:lvl1pPr algn="l">
              <a:defRPr sz="3200">
                <a:solidFill>
                  <a:srgbClr val="E30613"/>
                </a:solidFill>
              </a:defRPr>
            </a:lvl1pPr>
          </a:lstStyle>
          <a:p>
            <a:r>
              <a:rPr lang="vi-VN" dirty="0"/>
              <a:t>Main heading</a:t>
            </a:r>
            <a:endParaRPr lang="en-US" dirty="0"/>
          </a:p>
        </p:txBody>
      </p:sp>
      <p:sp>
        <p:nvSpPr>
          <p:cNvPr id="7" name="Content Placeholder 6">
            <a:extLst>
              <a:ext uri="{FF2B5EF4-FFF2-40B4-BE49-F238E27FC236}">
                <a16:creationId xmlns:a16="http://schemas.microsoft.com/office/drawing/2014/main" id="{F4363AEA-A5E7-A843-856B-1C2077A26126}"/>
              </a:ext>
            </a:extLst>
          </p:cNvPr>
          <p:cNvSpPr>
            <a:spLocks noGrp="1"/>
          </p:cNvSpPr>
          <p:nvPr>
            <p:ph sz="quarter" idx="10" hasCustomPrompt="1"/>
          </p:nvPr>
        </p:nvSpPr>
        <p:spPr>
          <a:xfrm>
            <a:off x="838199" y="1596413"/>
            <a:ext cx="5411993" cy="419008"/>
          </a:xfrm>
        </p:spPr>
        <p:txBody>
          <a:bodyPr>
            <a:noAutofit/>
          </a:bodyPr>
          <a:lstStyle>
            <a:lvl1pPr marL="0" indent="0" algn="l">
              <a:buNone/>
              <a:defRPr sz="2000" b="1" i="0">
                <a:latin typeface="Arial" panose="020B0604020202020204" pitchFamily="34" charset="0"/>
                <a:cs typeface="Arial" panose="020B0604020202020204" pitchFamily="34" charset="0"/>
              </a:defRPr>
            </a:lvl1pPr>
          </a:lstStyle>
          <a:p>
            <a:pPr lvl="0"/>
            <a:r>
              <a:rPr lang="en-US" dirty="0"/>
              <a:t>Sub-Heading Here</a:t>
            </a:r>
          </a:p>
        </p:txBody>
      </p:sp>
      <p:sp>
        <p:nvSpPr>
          <p:cNvPr id="56" name="Content Placeholder 6">
            <a:extLst>
              <a:ext uri="{FF2B5EF4-FFF2-40B4-BE49-F238E27FC236}">
                <a16:creationId xmlns:a16="http://schemas.microsoft.com/office/drawing/2014/main" id="{B80E88D8-1426-5A41-8E94-592390DDBE07}"/>
              </a:ext>
            </a:extLst>
          </p:cNvPr>
          <p:cNvSpPr>
            <a:spLocks noGrp="1"/>
          </p:cNvSpPr>
          <p:nvPr>
            <p:ph sz="quarter" idx="26" hasCustomPrompt="1"/>
          </p:nvPr>
        </p:nvSpPr>
        <p:spPr>
          <a:xfrm>
            <a:off x="8820228" y="2423703"/>
            <a:ext cx="2390754" cy="680324"/>
          </a:xfrm>
        </p:spPr>
        <p:txBody>
          <a:bodyPr>
            <a:noAutofit/>
          </a:bodyPr>
          <a:lstStyle>
            <a:lvl1pPr marL="0" indent="0" algn="l">
              <a:buNone/>
              <a:defRPr sz="2000" b="1" i="0">
                <a:latin typeface="Arial" panose="020B0604020202020204" pitchFamily="34" charset="0"/>
                <a:cs typeface="Arial" panose="020B0604020202020204" pitchFamily="34" charset="0"/>
              </a:defRPr>
            </a:lvl1pPr>
          </a:lstStyle>
          <a:p>
            <a:pPr lvl="0"/>
            <a:r>
              <a:rPr lang="en-US" dirty="0"/>
              <a:t>statistics and key messages here</a:t>
            </a:r>
          </a:p>
        </p:txBody>
      </p:sp>
      <p:sp>
        <p:nvSpPr>
          <p:cNvPr id="8" name="Text Placeholder 5">
            <a:extLst>
              <a:ext uri="{FF2B5EF4-FFF2-40B4-BE49-F238E27FC236}">
                <a16:creationId xmlns:a16="http://schemas.microsoft.com/office/drawing/2014/main" id="{6ACB061B-2B4C-7A42-AB1B-6155E460A648}"/>
              </a:ext>
            </a:extLst>
          </p:cNvPr>
          <p:cNvSpPr>
            <a:spLocks noGrp="1"/>
          </p:cNvSpPr>
          <p:nvPr>
            <p:ph type="body" sz="quarter" idx="11"/>
          </p:nvPr>
        </p:nvSpPr>
        <p:spPr>
          <a:xfrm>
            <a:off x="838404" y="2015421"/>
            <a:ext cx="5411788" cy="4284662"/>
          </a:xfrm>
        </p:spPr>
        <p:txBody>
          <a:bodyPr>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dirty="0"/>
          </a:p>
        </p:txBody>
      </p:sp>
    </p:spTree>
    <p:extLst>
      <p:ext uri="{BB962C8B-B14F-4D97-AF65-F5344CB8AC3E}">
        <p14:creationId xmlns:p14="http://schemas.microsoft.com/office/powerpoint/2010/main" val="21808064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Front cover 7">
    <p:bg>
      <p:bgPr>
        <a:solidFill>
          <a:schemeClr val="tx1"/>
        </a:solidFill>
        <a:effectLst/>
      </p:bgPr>
    </p:bg>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5A41F29A-14D2-C8F9-EF25-189AFE3906F7}"/>
              </a:ext>
            </a:extLst>
          </p:cNvPr>
          <p:cNvPicPr>
            <a:picLocks noChangeAspect="1"/>
          </p:cNvPicPr>
          <p:nvPr userDrawn="1"/>
        </p:nvPicPr>
        <p:blipFill rotWithShape="1">
          <a:blip r:embed="rId2" cstate="email">
            <a:extLst>
              <a:ext uri="{BEBA8EAE-BF5A-486C-A8C5-ECC9F3942E4B}">
                <a14:imgProps xmlns:a14="http://schemas.microsoft.com/office/drawing/2010/main">
                  <a14:imgLayer r:embed="rId3">
                    <a14:imgEffect>
                      <a14:brightnessContrast bright="4000"/>
                    </a14:imgEffect>
                  </a14:imgLayer>
                </a14:imgProps>
              </a:ext>
              <a:ext uri="{28A0092B-C50C-407E-A947-70E740481C1C}">
                <a14:useLocalDpi xmlns:a14="http://schemas.microsoft.com/office/drawing/2010/main"/>
              </a:ext>
            </a:extLst>
          </a:blip>
          <a:srcRect l="196" r="196"/>
          <a:stretch/>
        </p:blipFill>
        <p:spPr>
          <a:xfrm>
            <a:off x="0" y="0"/>
            <a:ext cx="12191999" cy="5138057"/>
          </a:xfrm>
          <a:prstGeom prst="rect">
            <a:avLst/>
          </a:prstGeom>
        </p:spPr>
      </p:pic>
      <p:sp>
        <p:nvSpPr>
          <p:cNvPr id="3" name="Subtitle 2"/>
          <p:cNvSpPr>
            <a:spLocks noGrp="1"/>
          </p:cNvSpPr>
          <p:nvPr>
            <p:ph type="subTitle" idx="1" hasCustomPrompt="1"/>
          </p:nvPr>
        </p:nvSpPr>
        <p:spPr>
          <a:xfrm>
            <a:off x="565735" y="6150142"/>
            <a:ext cx="4183062" cy="294180"/>
          </a:xfrm>
        </p:spPr>
        <p:txBody>
          <a:bodyPr anchor="b">
            <a:normAutofit/>
          </a:bodyPr>
          <a:lstStyle>
            <a:lvl1pPr marL="0" indent="0" algn="l">
              <a:buNone/>
              <a:defRPr sz="1600" b="0" i="0">
                <a:solidFill>
                  <a:schemeClr val="bg2"/>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err="1"/>
              <a:t>Xxth</a:t>
            </a:r>
            <a:r>
              <a:rPr lang="en-US"/>
              <a:t> Month Year</a:t>
            </a:r>
          </a:p>
        </p:txBody>
      </p:sp>
      <p:sp>
        <p:nvSpPr>
          <p:cNvPr id="14" name="Title 1">
            <a:extLst>
              <a:ext uri="{FF2B5EF4-FFF2-40B4-BE49-F238E27FC236}">
                <a16:creationId xmlns:a16="http://schemas.microsoft.com/office/drawing/2014/main" id="{A7272F18-C544-DD46-A5DA-7F4352647904}"/>
              </a:ext>
            </a:extLst>
          </p:cNvPr>
          <p:cNvSpPr>
            <a:spLocks noGrp="1"/>
          </p:cNvSpPr>
          <p:nvPr>
            <p:ph type="ctrTitle" hasCustomPrompt="1"/>
          </p:nvPr>
        </p:nvSpPr>
        <p:spPr>
          <a:xfrm>
            <a:off x="2043449" y="1116237"/>
            <a:ext cx="5785248" cy="2960338"/>
          </a:xfrm>
        </p:spPr>
        <p:txBody>
          <a:bodyPr anchor="t">
            <a:normAutofit/>
          </a:bodyPr>
          <a:lstStyle>
            <a:lvl1pPr algn="l">
              <a:lnSpc>
                <a:spcPct val="100000"/>
              </a:lnSpc>
              <a:defRPr sz="4000">
                <a:gradFill>
                  <a:gsLst>
                    <a:gs pos="70000">
                      <a:schemeClr val="accent1"/>
                    </a:gs>
                    <a:gs pos="0">
                      <a:schemeClr val="accent2"/>
                    </a:gs>
                  </a:gsLst>
                  <a:lin ang="0" scaled="0"/>
                </a:gradFill>
              </a:defRPr>
            </a:lvl1pPr>
          </a:lstStyle>
          <a:p>
            <a:r>
              <a:rPr lang="vi-VN"/>
              <a:t>Click to edit master title style</a:t>
            </a:r>
            <a:endParaRPr lang="en-US"/>
          </a:p>
        </p:txBody>
      </p:sp>
      <p:sp>
        <p:nvSpPr>
          <p:cNvPr id="4" name="Text Placeholder 3">
            <a:extLst>
              <a:ext uri="{FF2B5EF4-FFF2-40B4-BE49-F238E27FC236}">
                <a16:creationId xmlns:a16="http://schemas.microsoft.com/office/drawing/2014/main" id="{116FAE2A-0AAB-4F74-B0AD-D7B5C5A2C869}"/>
              </a:ext>
            </a:extLst>
          </p:cNvPr>
          <p:cNvSpPr>
            <a:spLocks noGrp="1"/>
          </p:cNvSpPr>
          <p:nvPr>
            <p:ph type="body" sz="quarter" idx="11" hasCustomPrompt="1"/>
          </p:nvPr>
        </p:nvSpPr>
        <p:spPr>
          <a:xfrm>
            <a:off x="566151" y="5740595"/>
            <a:ext cx="4182646" cy="364385"/>
          </a:xfrm>
        </p:spPr>
        <p:txBody>
          <a:bodyPr>
            <a:normAutofit/>
          </a:bodyPr>
          <a:lstStyle>
            <a:lvl1pPr marL="0" indent="0">
              <a:buNone/>
              <a:defRPr sz="1600" b="1">
                <a:solidFill>
                  <a:schemeClr val="bg2"/>
                </a:solidFill>
              </a:defRPr>
            </a:lvl1pPr>
          </a:lstStyle>
          <a:p>
            <a:pPr lvl="0"/>
            <a:r>
              <a:rPr lang="en-US"/>
              <a:t>Name/Company</a:t>
            </a:r>
          </a:p>
        </p:txBody>
      </p:sp>
      <p:pic>
        <p:nvPicPr>
          <p:cNvPr id="11" name="Picture 10" descr="A picture containing text, red, sign, orange&#10;&#10;Description automatically generated">
            <a:extLst>
              <a:ext uri="{FF2B5EF4-FFF2-40B4-BE49-F238E27FC236}">
                <a16:creationId xmlns:a16="http://schemas.microsoft.com/office/drawing/2014/main" id="{5A541232-9C31-48A5-8AC4-3A4838B2C8AA}"/>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0582308" y="5243869"/>
            <a:ext cx="1357836" cy="1357836"/>
          </a:xfrm>
          <a:prstGeom prst="rect">
            <a:avLst/>
          </a:prstGeom>
        </p:spPr>
      </p:pic>
      <p:sp>
        <p:nvSpPr>
          <p:cNvPr id="9" name="Rectangle 8">
            <a:extLst>
              <a:ext uri="{FF2B5EF4-FFF2-40B4-BE49-F238E27FC236}">
                <a16:creationId xmlns:a16="http://schemas.microsoft.com/office/drawing/2014/main" id="{8E016DEE-461E-8142-933E-3358189B4376}"/>
              </a:ext>
            </a:extLst>
          </p:cNvPr>
          <p:cNvSpPr/>
          <p:nvPr userDrawn="1"/>
        </p:nvSpPr>
        <p:spPr>
          <a:xfrm>
            <a:off x="1637414" y="753020"/>
            <a:ext cx="7858346" cy="3939456"/>
          </a:xfrm>
          <a:prstGeom prst="rect">
            <a:avLst/>
          </a:prstGeom>
          <a:noFill/>
          <a:ln w="66675">
            <a:gradFill flip="none" rotWithShape="1">
              <a:gsLst>
                <a:gs pos="0">
                  <a:schemeClr val="accent2"/>
                </a:gs>
                <a:gs pos="70000">
                  <a:schemeClr val="accent1"/>
                </a:gs>
              </a:gsLst>
              <a:lin ang="0" scaled="1"/>
              <a:tileRect/>
            </a:gra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8BB4A349-80FE-F9B6-D2B6-9FC608EDCCC5}"/>
              </a:ext>
            </a:extLst>
          </p:cNvPr>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rot="21188491">
            <a:off x="7720768" y="598885"/>
            <a:ext cx="5052400" cy="4951353"/>
          </a:xfrm>
          <a:prstGeom prst="rect">
            <a:avLst/>
          </a:prstGeom>
        </p:spPr>
      </p:pic>
    </p:spTree>
    <p:extLst>
      <p:ext uri="{BB962C8B-B14F-4D97-AF65-F5344CB8AC3E}">
        <p14:creationId xmlns:p14="http://schemas.microsoft.com/office/powerpoint/2010/main" val="2102369521"/>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2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Content Placeholder 17">
            <a:extLst>
              <a:ext uri="{FF2B5EF4-FFF2-40B4-BE49-F238E27FC236}">
                <a16:creationId xmlns:a16="http://schemas.microsoft.com/office/drawing/2014/main" id="{989BB2E7-64C0-EC43-B19B-8847B93A1E5D}"/>
              </a:ext>
            </a:extLst>
          </p:cNvPr>
          <p:cNvSpPr>
            <a:spLocks noGrp="1"/>
          </p:cNvSpPr>
          <p:nvPr>
            <p:ph sz="quarter" idx="13" hasCustomPrompt="1"/>
          </p:nvPr>
        </p:nvSpPr>
        <p:spPr>
          <a:xfrm>
            <a:off x="838200" y="1715757"/>
            <a:ext cx="2956957" cy="1713243"/>
          </a:xfrm>
          <a:ln w="88900">
            <a:solidFill>
              <a:srgbClr val="576BE3"/>
            </a:solidFill>
            <a:miter lim="800000"/>
          </a:ln>
        </p:spPr>
        <p:txBody>
          <a:bodyPr/>
          <a:lstStyle>
            <a:lvl1pPr marL="0" indent="0">
              <a:buNone/>
              <a:defRPr/>
            </a:lvl1pPr>
          </a:lstStyle>
          <a:p>
            <a:pPr lvl="0"/>
            <a:r>
              <a:rPr lang="en-US" dirty="0"/>
              <a:t> </a:t>
            </a:r>
          </a:p>
        </p:txBody>
      </p:sp>
      <p:sp>
        <p:nvSpPr>
          <p:cNvPr id="2" name="Title 1"/>
          <p:cNvSpPr>
            <a:spLocks noGrp="1"/>
          </p:cNvSpPr>
          <p:nvPr>
            <p:ph type="title" hasCustomPrompt="1"/>
          </p:nvPr>
        </p:nvSpPr>
        <p:spPr>
          <a:xfrm>
            <a:off x="838200" y="405446"/>
            <a:ext cx="10515600" cy="538696"/>
          </a:xfrm>
        </p:spPr>
        <p:txBody>
          <a:bodyPr anchor="t">
            <a:noAutofit/>
          </a:bodyPr>
          <a:lstStyle>
            <a:lvl1pPr algn="l">
              <a:defRPr sz="3200">
                <a:solidFill>
                  <a:srgbClr val="E30613"/>
                </a:solidFill>
              </a:defRPr>
            </a:lvl1pPr>
          </a:lstStyle>
          <a:p>
            <a:r>
              <a:rPr lang="vi-VN" dirty="0"/>
              <a:t>Recap</a:t>
            </a:r>
            <a:endParaRPr lang="en-US" dirty="0"/>
          </a:p>
        </p:txBody>
      </p:sp>
      <p:sp>
        <p:nvSpPr>
          <p:cNvPr id="7" name="Content Placeholder 6">
            <a:extLst>
              <a:ext uri="{FF2B5EF4-FFF2-40B4-BE49-F238E27FC236}">
                <a16:creationId xmlns:a16="http://schemas.microsoft.com/office/drawing/2014/main" id="{F4363AEA-A5E7-A843-856B-1C2077A26126}"/>
              </a:ext>
            </a:extLst>
          </p:cNvPr>
          <p:cNvSpPr>
            <a:spLocks noGrp="1"/>
          </p:cNvSpPr>
          <p:nvPr>
            <p:ph sz="quarter" idx="10" hasCustomPrompt="1"/>
          </p:nvPr>
        </p:nvSpPr>
        <p:spPr>
          <a:xfrm>
            <a:off x="961901" y="2094403"/>
            <a:ext cx="2749488" cy="219456"/>
          </a:xfrm>
        </p:spPr>
        <p:txBody>
          <a:bodyPr>
            <a:normAutofit/>
          </a:bodyPr>
          <a:lstStyle>
            <a:lvl1pPr marL="0" indent="0" algn="ctr">
              <a:buNone/>
              <a:defRPr sz="1400" b="1" i="0">
                <a:latin typeface="Arial" panose="020B0604020202020204" pitchFamily="34" charset="0"/>
                <a:cs typeface="Arial" panose="020B0604020202020204" pitchFamily="34" charset="0"/>
              </a:defRPr>
            </a:lvl1pPr>
          </a:lstStyle>
          <a:p>
            <a:pPr lvl="0"/>
            <a:r>
              <a:rPr lang="en-US" dirty="0"/>
              <a:t>Date</a:t>
            </a:r>
          </a:p>
        </p:txBody>
      </p:sp>
      <p:sp>
        <p:nvSpPr>
          <p:cNvPr id="10" name="Content Placeholder 9">
            <a:extLst>
              <a:ext uri="{FF2B5EF4-FFF2-40B4-BE49-F238E27FC236}">
                <a16:creationId xmlns:a16="http://schemas.microsoft.com/office/drawing/2014/main" id="{981882F8-0C27-7447-AEDD-B50B3C59488B}"/>
              </a:ext>
            </a:extLst>
          </p:cNvPr>
          <p:cNvSpPr>
            <a:spLocks noGrp="1"/>
          </p:cNvSpPr>
          <p:nvPr>
            <p:ph sz="quarter" idx="11" hasCustomPrompt="1"/>
          </p:nvPr>
        </p:nvSpPr>
        <p:spPr>
          <a:xfrm>
            <a:off x="961901" y="2313860"/>
            <a:ext cx="2749488" cy="237506"/>
          </a:xfrm>
        </p:spPr>
        <p:txBody>
          <a:bodyPr>
            <a:normAutofit/>
          </a:bodyPr>
          <a:lstStyle>
            <a:lvl1pPr marL="0" indent="0" algn="ctr">
              <a:buNone/>
              <a:defRPr sz="1400" b="1" i="0">
                <a:solidFill>
                  <a:srgbClr val="E30613"/>
                </a:solidFill>
                <a:latin typeface="Arial" panose="020B0604020202020204" pitchFamily="34" charset="0"/>
                <a:cs typeface="Arial" panose="020B0604020202020204" pitchFamily="34" charset="0"/>
              </a:defRPr>
            </a:lvl1pPr>
          </a:lstStyle>
          <a:p>
            <a:pPr lvl="0"/>
            <a:r>
              <a:rPr lang="en-US" dirty="0"/>
              <a:t>Title</a:t>
            </a:r>
          </a:p>
        </p:txBody>
      </p:sp>
      <p:sp>
        <p:nvSpPr>
          <p:cNvPr id="12" name="Content Placeholder 11">
            <a:extLst>
              <a:ext uri="{FF2B5EF4-FFF2-40B4-BE49-F238E27FC236}">
                <a16:creationId xmlns:a16="http://schemas.microsoft.com/office/drawing/2014/main" id="{99487C25-F7F6-A142-9A03-A8B5FA05D9F6}"/>
              </a:ext>
            </a:extLst>
          </p:cNvPr>
          <p:cNvSpPr>
            <a:spLocks noGrp="1"/>
          </p:cNvSpPr>
          <p:nvPr>
            <p:ph sz="quarter" idx="12" hasCustomPrompt="1"/>
          </p:nvPr>
        </p:nvSpPr>
        <p:spPr>
          <a:xfrm>
            <a:off x="961901" y="2572379"/>
            <a:ext cx="2749488" cy="680325"/>
          </a:xfrm>
        </p:spPr>
        <p:txBody>
          <a:bodyPr>
            <a:normAutofit/>
          </a:bodyPr>
          <a:lstStyle>
            <a:lvl1pPr marL="0" indent="0" algn="ctr">
              <a:lnSpc>
                <a:spcPct val="100000"/>
              </a:lnSpc>
              <a:buNone/>
              <a:defRPr sz="1200"/>
            </a:lvl1pPr>
          </a:lstStyle>
          <a:p>
            <a:pPr lvl="0"/>
            <a:r>
              <a:rPr lang="en-US" dirty="0" err="1"/>
              <a:t>Laceperum</a:t>
            </a:r>
            <a:r>
              <a:rPr lang="en-US" dirty="0"/>
              <a:t> </a:t>
            </a:r>
            <a:r>
              <a:rPr lang="en-US" dirty="0" err="1"/>
              <a:t>volenectae</a:t>
            </a:r>
            <a:r>
              <a:rPr lang="en-US" dirty="0"/>
              <a:t> num </a:t>
            </a:r>
            <a:r>
              <a:rPr lang="en-US" dirty="0" err="1"/>
              <a:t>quatios</a:t>
            </a:r>
            <a:r>
              <a:rPr lang="en-US" dirty="0"/>
              <a:t> </a:t>
            </a:r>
            <a:r>
              <a:rPr lang="en-US" dirty="0" err="1"/>
              <a:t>moditaqui</a:t>
            </a:r>
            <a:r>
              <a:rPr lang="en-US" dirty="0"/>
              <a:t> </a:t>
            </a:r>
            <a:r>
              <a:rPr lang="en-US" dirty="0" err="1"/>
              <a:t>dusam</a:t>
            </a:r>
            <a:r>
              <a:rPr lang="en-US" dirty="0"/>
              <a:t>, </a:t>
            </a:r>
            <a:r>
              <a:rPr lang="en-US" dirty="0" err="1"/>
              <a:t>sam</a:t>
            </a:r>
            <a:r>
              <a:rPr lang="en-US" dirty="0"/>
              <a:t> vel </a:t>
            </a:r>
            <a:r>
              <a:rPr lang="en-US" dirty="0" err="1"/>
              <a:t>evendig</a:t>
            </a:r>
            <a:r>
              <a:rPr lang="en-US" dirty="0"/>
              <a:t> </a:t>
            </a:r>
            <a:r>
              <a:rPr lang="en-US" dirty="0" err="1"/>
              <a:t>nistibusae</a:t>
            </a:r>
            <a:r>
              <a:rPr lang="en-US" dirty="0"/>
              <a:t> </a:t>
            </a:r>
            <a:r>
              <a:rPr lang="en-US" dirty="0" err="1"/>
              <a:t>modis</a:t>
            </a:r>
            <a:r>
              <a:rPr lang="en-US" dirty="0"/>
              <a:t> </a:t>
            </a:r>
            <a:r>
              <a:rPr lang="en-US" dirty="0" err="1"/>
              <a:t>rerupid</a:t>
            </a:r>
            <a:endParaRPr lang="en-US" dirty="0"/>
          </a:p>
        </p:txBody>
      </p:sp>
      <p:sp>
        <p:nvSpPr>
          <p:cNvPr id="37" name="Content Placeholder 17">
            <a:extLst>
              <a:ext uri="{FF2B5EF4-FFF2-40B4-BE49-F238E27FC236}">
                <a16:creationId xmlns:a16="http://schemas.microsoft.com/office/drawing/2014/main" id="{30182E95-BA6E-FD43-AF07-476083F2990A}"/>
              </a:ext>
            </a:extLst>
          </p:cNvPr>
          <p:cNvSpPr>
            <a:spLocks noGrp="1"/>
          </p:cNvSpPr>
          <p:nvPr>
            <p:ph sz="quarter" idx="15" hasCustomPrompt="1"/>
          </p:nvPr>
        </p:nvSpPr>
        <p:spPr>
          <a:xfrm>
            <a:off x="4580440" y="1715757"/>
            <a:ext cx="2956957" cy="1713243"/>
          </a:xfrm>
          <a:ln w="88900">
            <a:solidFill>
              <a:srgbClr val="576BE3"/>
            </a:solidFill>
            <a:miter lim="800000"/>
          </a:ln>
        </p:spPr>
        <p:txBody>
          <a:bodyPr/>
          <a:lstStyle>
            <a:lvl1pPr marL="0" indent="0">
              <a:buNone/>
              <a:defRPr/>
            </a:lvl1pPr>
          </a:lstStyle>
          <a:p>
            <a:pPr lvl="0"/>
            <a:r>
              <a:rPr lang="en-US" dirty="0"/>
              <a:t> </a:t>
            </a:r>
          </a:p>
        </p:txBody>
      </p:sp>
      <p:sp>
        <p:nvSpPr>
          <p:cNvPr id="38" name="Content Placeholder 6">
            <a:extLst>
              <a:ext uri="{FF2B5EF4-FFF2-40B4-BE49-F238E27FC236}">
                <a16:creationId xmlns:a16="http://schemas.microsoft.com/office/drawing/2014/main" id="{0C6C82B0-7B2D-054A-AD77-CB159689115A}"/>
              </a:ext>
            </a:extLst>
          </p:cNvPr>
          <p:cNvSpPr>
            <a:spLocks noGrp="1"/>
          </p:cNvSpPr>
          <p:nvPr>
            <p:ph sz="quarter" idx="16" hasCustomPrompt="1"/>
          </p:nvPr>
        </p:nvSpPr>
        <p:spPr>
          <a:xfrm>
            <a:off x="4704140" y="2094403"/>
            <a:ext cx="2749487" cy="219456"/>
          </a:xfrm>
        </p:spPr>
        <p:txBody>
          <a:bodyPr>
            <a:normAutofit/>
          </a:bodyPr>
          <a:lstStyle>
            <a:lvl1pPr marL="0" indent="0" algn="ctr">
              <a:buNone/>
              <a:defRPr sz="1400" b="1" i="0">
                <a:latin typeface="Arial" panose="020B0604020202020204" pitchFamily="34" charset="0"/>
                <a:cs typeface="Arial" panose="020B0604020202020204" pitchFamily="34" charset="0"/>
              </a:defRPr>
            </a:lvl1pPr>
          </a:lstStyle>
          <a:p>
            <a:pPr lvl="0"/>
            <a:r>
              <a:rPr lang="en-US" dirty="0"/>
              <a:t>Date</a:t>
            </a:r>
          </a:p>
        </p:txBody>
      </p:sp>
      <p:sp>
        <p:nvSpPr>
          <p:cNvPr id="39" name="Content Placeholder 9">
            <a:extLst>
              <a:ext uri="{FF2B5EF4-FFF2-40B4-BE49-F238E27FC236}">
                <a16:creationId xmlns:a16="http://schemas.microsoft.com/office/drawing/2014/main" id="{444985FC-8F87-F54A-9693-B86DD2AA3121}"/>
              </a:ext>
            </a:extLst>
          </p:cNvPr>
          <p:cNvSpPr>
            <a:spLocks noGrp="1"/>
          </p:cNvSpPr>
          <p:nvPr>
            <p:ph sz="quarter" idx="17" hasCustomPrompt="1"/>
          </p:nvPr>
        </p:nvSpPr>
        <p:spPr>
          <a:xfrm>
            <a:off x="4704139" y="2313860"/>
            <a:ext cx="2749488" cy="237506"/>
          </a:xfrm>
        </p:spPr>
        <p:txBody>
          <a:bodyPr>
            <a:normAutofit/>
          </a:bodyPr>
          <a:lstStyle>
            <a:lvl1pPr marL="0" indent="0" algn="ctr">
              <a:buNone/>
              <a:defRPr sz="1400" b="1" i="0">
                <a:solidFill>
                  <a:srgbClr val="E30613"/>
                </a:solidFill>
                <a:latin typeface="Arial" panose="020B0604020202020204" pitchFamily="34" charset="0"/>
                <a:cs typeface="Arial" panose="020B0604020202020204" pitchFamily="34" charset="0"/>
              </a:defRPr>
            </a:lvl1pPr>
          </a:lstStyle>
          <a:p>
            <a:pPr lvl="0"/>
            <a:r>
              <a:rPr lang="en-US" dirty="0"/>
              <a:t>Title</a:t>
            </a:r>
          </a:p>
        </p:txBody>
      </p:sp>
      <p:sp>
        <p:nvSpPr>
          <p:cNvPr id="40" name="Content Placeholder 11">
            <a:extLst>
              <a:ext uri="{FF2B5EF4-FFF2-40B4-BE49-F238E27FC236}">
                <a16:creationId xmlns:a16="http://schemas.microsoft.com/office/drawing/2014/main" id="{A5EF75EF-75B6-5C46-A5A3-15B913D7F5B3}"/>
              </a:ext>
            </a:extLst>
          </p:cNvPr>
          <p:cNvSpPr>
            <a:spLocks noGrp="1"/>
          </p:cNvSpPr>
          <p:nvPr>
            <p:ph sz="quarter" idx="18" hasCustomPrompt="1"/>
          </p:nvPr>
        </p:nvSpPr>
        <p:spPr>
          <a:xfrm>
            <a:off x="4704141" y="2572379"/>
            <a:ext cx="2749488" cy="680325"/>
          </a:xfrm>
        </p:spPr>
        <p:txBody>
          <a:bodyPr>
            <a:normAutofit/>
          </a:bodyPr>
          <a:lstStyle>
            <a:lvl1pPr marL="0" indent="0" algn="ctr">
              <a:lnSpc>
                <a:spcPct val="100000"/>
              </a:lnSpc>
              <a:buNone/>
              <a:defRPr sz="1200"/>
            </a:lvl1pPr>
          </a:lstStyle>
          <a:p>
            <a:pPr lvl="0"/>
            <a:r>
              <a:rPr lang="en-US" dirty="0" err="1"/>
              <a:t>Laceperum</a:t>
            </a:r>
            <a:r>
              <a:rPr lang="en-US" dirty="0"/>
              <a:t> </a:t>
            </a:r>
            <a:r>
              <a:rPr lang="en-US" dirty="0" err="1"/>
              <a:t>volenectae</a:t>
            </a:r>
            <a:r>
              <a:rPr lang="en-US" dirty="0"/>
              <a:t> num </a:t>
            </a:r>
            <a:r>
              <a:rPr lang="en-US" dirty="0" err="1"/>
              <a:t>quatios</a:t>
            </a:r>
            <a:r>
              <a:rPr lang="en-US" dirty="0"/>
              <a:t> </a:t>
            </a:r>
            <a:r>
              <a:rPr lang="en-US" dirty="0" err="1"/>
              <a:t>moditaqui</a:t>
            </a:r>
            <a:r>
              <a:rPr lang="en-US" dirty="0"/>
              <a:t> </a:t>
            </a:r>
            <a:r>
              <a:rPr lang="en-US" dirty="0" err="1"/>
              <a:t>dusam</a:t>
            </a:r>
            <a:r>
              <a:rPr lang="en-US" dirty="0"/>
              <a:t>, </a:t>
            </a:r>
            <a:r>
              <a:rPr lang="en-US" dirty="0" err="1"/>
              <a:t>sam</a:t>
            </a:r>
            <a:r>
              <a:rPr lang="en-US" dirty="0"/>
              <a:t> vel </a:t>
            </a:r>
            <a:r>
              <a:rPr lang="en-US" dirty="0" err="1"/>
              <a:t>evendig</a:t>
            </a:r>
            <a:r>
              <a:rPr lang="en-US" dirty="0"/>
              <a:t> </a:t>
            </a:r>
            <a:r>
              <a:rPr lang="en-US" dirty="0" err="1"/>
              <a:t>nistibusae</a:t>
            </a:r>
            <a:r>
              <a:rPr lang="en-US" dirty="0"/>
              <a:t> </a:t>
            </a:r>
            <a:r>
              <a:rPr lang="en-US" dirty="0" err="1"/>
              <a:t>modis</a:t>
            </a:r>
            <a:r>
              <a:rPr lang="en-US" dirty="0"/>
              <a:t> </a:t>
            </a:r>
            <a:r>
              <a:rPr lang="en-US" dirty="0" err="1"/>
              <a:t>rerupid</a:t>
            </a:r>
            <a:endParaRPr lang="en-US" dirty="0"/>
          </a:p>
        </p:txBody>
      </p:sp>
      <p:sp>
        <p:nvSpPr>
          <p:cNvPr id="42" name="Content Placeholder 17">
            <a:extLst>
              <a:ext uri="{FF2B5EF4-FFF2-40B4-BE49-F238E27FC236}">
                <a16:creationId xmlns:a16="http://schemas.microsoft.com/office/drawing/2014/main" id="{78B7C6ED-1C7C-AB47-8718-757442CC2474}"/>
              </a:ext>
            </a:extLst>
          </p:cNvPr>
          <p:cNvSpPr>
            <a:spLocks noGrp="1"/>
          </p:cNvSpPr>
          <p:nvPr>
            <p:ph sz="quarter" idx="20" hasCustomPrompt="1"/>
          </p:nvPr>
        </p:nvSpPr>
        <p:spPr>
          <a:xfrm>
            <a:off x="8356910" y="1715757"/>
            <a:ext cx="2956957" cy="1713243"/>
          </a:xfrm>
          <a:ln w="88900">
            <a:solidFill>
              <a:srgbClr val="576BE3"/>
            </a:solidFill>
            <a:miter lim="800000"/>
          </a:ln>
        </p:spPr>
        <p:txBody>
          <a:bodyPr/>
          <a:lstStyle>
            <a:lvl1pPr marL="0" indent="0">
              <a:buNone/>
              <a:defRPr/>
            </a:lvl1pPr>
          </a:lstStyle>
          <a:p>
            <a:pPr lvl="0"/>
            <a:r>
              <a:rPr lang="en-US" dirty="0"/>
              <a:t> </a:t>
            </a:r>
          </a:p>
        </p:txBody>
      </p:sp>
      <p:sp>
        <p:nvSpPr>
          <p:cNvPr id="43" name="Content Placeholder 6">
            <a:extLst>
              <a:ext uri="{FF2B5EF4-FFF2-40B4-BE49-F238E27FC236}">
                <a16:creationId xmlns:a16="http://schemas.microsoft.com/office/drawing/2014/main" id="{B236EC48-9B15-0C4D-AD66-A870AC725650}"/>
              </a:ext>
            </a:extLst>
          </p:cNvPr>
          <p:cNvSpPr>
            <a:spLocks noGrp="1"/>
          </p:cNvSpPr>
          <p:nvPr>
            <p:ph sz="quarter" idx="21" hasCustomPrompt="1"/>
          </p:nvPr>
        </p:nvSpPr>
        <p:spPr>
          <a:xfrm>
            <a:off x="8480611" y="2094403"/>
            <a:ext cx="2749488" cy="219456"/>
          </a:xfrm>
        </p:spPr>
        <p:txBody>
          <a:bodyPr>
            <a:normAutofit/>
          </a:bodyPr>
          <a:lstStyle>
            <a:lvl1pPr marL="0" indent="0" algn="ctr">
              <a:buNone/>
              <a:defRPr sz="1400" b="1" i="0">
                <a:latin typeface="Arial" panose="020B0604020202020204" pitchFamily="34" charset="0"/>
                <a:cs typeface="Arial" panose="020B0604020202020204" pitchFamily="34" charset="0"/>
              </a:defRPr>
            </a:lvl1pPr>
          </a:lstStyle>
          <a:p>
            <a:pPr lvl="0"/>
            <a:r>
              <a:rPr lang="en-US" dirty="0"/>
              <a:t>Date</a:t>
            </a:r>
          </a:p>
        </p:txBody>
      </p:sp>
      <p:sp>
        <p:nvSpPr>
          <p:cNvPr id="44" name="Content Placeholder 9">
            <a:extLst>
              <a:ext uri="{FF2B5EF4-FFF2-40B4-BE49-F238E27FC236}">
                <a16:creationId xmlns:a16="http://schemas.microsoft.com/office/drawing/2014/main" id="{A1FEA8BF-9113-204F-B716-78A99040B602}"/>
              </a:ext>
            </a:extLst>
          </p:cNvPr>
          <p:cNvSpPr>
            <a:spLocks noGrp="1"/>
          </p:cNvSpPr>
          <p:nvPr>
            <p:ph sz="quarter" idx="22" hasCustomPrompt="1"/>
          </p:nvPr>
        </p:nvSpPr>
        <p:spPr>
          <a:xfrm>
            <a:off x="8480611" y="2313860"/>
            <a:ext cx="2749488" cy="237506"/>
          </a:xfrm>
        </p:spPr>
        <p:txBody>
          <a:bodyPr>
            <a:normAutofit/>
          </a:bodyPr>
          <a:lstStyle>
            <a:lvl1pPr marL="0" indent="0" algn="ctr">
              <a:buNone/>
              <a:defRPr sz="1400" b="1" i="0">
                <a:solidFill>
                  <a:srgbClr val="E30613"/>
                </a:solidFill>
                <a:latin typeface="Arial" panose="020B0604020202020204" pitchFamily="34" charset="0"/>
                <a:cs typeface="Arial" panose="020B0604020202020204" pitchFamily="34" charset="0"/>
              </a:defRPr>
            </a:lvl1pPr>
          </a:lstStyle>
          <a:p>
            <a:pPr lvl="0"/>
            <a:r>
              <a:rPr lang="en-US" dirty="0"/>
              <a:t>Title</a:t>
            </a:r>
          </a:p>
        </p:txBody>
      </p:sp>
      <p:sp>
        <p:nvSpPr>
          <p:cNvPr id="45" name="Content Placeholder 11">
            <a:extLst>
              <a:ext uri="{FF2B5EF4-FFF2-40B4-BE49-F238E27FC236}">
                <a16:creationId xmlns:a16="http://schemas.microsoft.com/office/drawing/2014/main" id="{5B0B95E5-E797-8A43-A885-ABAD856FB417}"/>
              </a:ext>
            </a:extLst>
          </p:cNvPr>
          <p:cNvSpPr>
            <a:spLocks noGrp="1"/>
          </p:cNvSpPr>
          <p:nvPr>
            <p:ph sz="quarter" idx="23" hasCustomPrompt="1"/>
          </p:nvPr>
        </p:nvSpPr>
        <p:spPr>
          <a:xfrm>
            <a:off x="8480611" y="2572379"/>
            <a:ext cx="2749488" cy="680325"/>
          </a:xfrm>
        </p:spPr>
        <p:txBody>
          <a:bodyPr>
            <a:normAutofit/>
          </a:bodyPr>
          <a:lstStyle>
            <a:lvl1pPr marL="0" indent="0" algn="ctr">
              <a:lnSpc>
                <a:spcPct val="100000"/>
              </a:lnSpc>
              <a:buNone/>
              <a:defRPr sz="1200"/>
            </a:lvl1pPr>
          </a:lstStyle>
          <a:p>
            <a:pPr lvl="0"/>
            <a:r>
              <a:rPr lang="en-US" dirty="0" err="1"/>
              <a:t>Laceperum</a:t>
            </a:r>
            <a:r>
              <a:rPr lang="en-US" dirty="0"/>
              <a:t> </a:t>
            </a:r>
            <a:r>
              <a:rPr lang="en-US" dirty="0" err="1"/>
              <a:t>volenectae</a:t>
            </a:r>
            <a:r>
              <a:rPr lang="en-US" dirty="0"/>
              <a:t> num </a:t>
            </a:r>
            <a:r>
              <a:rPr lang="en-US" dirty="0" err="1"/>
              <a:t>quatios</a:t>
            </a:r>
            <a:r>
              <a:rPr lang="en-US" dirty="0"/>
              <a:t> </a:t>
            </a:r>
            <a:r>
              <a:rPr lang="en-US" dirty="0" err="1"/>
              <a:t>moditaqui</a:t>
            </a:r>
            <a:r>
              <a:rPr lang="en-US" dirty="0"/>
              <a:t> </a:t>
            </a:r>
            <a:r>
              <a:rPr lang="en-US" dirty="0" err="1"/>
              <a:t>dusam</a:t>
            </a:r>
            <a:r>
              <a:rPr lang="en-US" dirty="0"/>
              <a:t>, </a:t>
            </a:r>
            <a:r>
              <a:rPr lang="en-US" dirty="0" err="1"/>
              <a:t>sam</a:t>
            </a:r>
            <a:r>
              <a:rPr lang="en-US" dirty="0"/>
              <a:t> vel </a:t>
            </a:r>
            <a:r>
              <a:rPr lang="en-US" dirty="0" err="1"/>
              <a:t>evendig</a:t>
            </a:r>
            <a:r>
              <a:rPr lang="en-US" dirty="0"/>
              <a:t> </a:t>
            </a:r>
            <a:r>
              <a:rPr lang="en-US" dirty="0" err="1"/>
              <a:t>nistibusae</a:t>
            </a:r>
            <a:r>
              <a:rPr lang="en-US" dirty="0"/>
              <a:t> </a:t>
            </a:r>
            <a:r>
              <a:rPr lang="en-US" dirty="0" err="1"/>
              <a:t>modis</a:t>
            </a:r>
            <a:r>
              <a:rPr lang="en-US" dirty="0"/>
              <a:t> </a:t>
            </a:r>
            <a:r>
              <a:rPr lang="en-US" dirty="0" err="1"/>
              <a:t>rerupid</a:t>
            </a:r>
            <a:endParaRPr lang="en-US" dirty="0"/>
          </a:p>
        </p:txBody>
      </p:sp>
      <p:sp>
        <p:nvSpPr>
          <p:cNvPr id="55" name="Content Placeholder 17">
            <a:extLst>
              <a:ext uri="{FF2B5EF4-FFF2-40B4-BE49-F238E27FC236}">
                <a16:creationId xmlns:a16="http://schemas.microsoft.com/office/drawing/2014/main" id="{900C16CD-5FCA-E146-BF1F-1D97800BBE07}"/>
              </a:ext>
            </a:extLst>
          </p:cNvPr>
          <p:cNvSpPr>
            <a:spLocks noGrp="1"/>
          </p:cNvSpPr>
          <p:nvPr>
            <p:ph sz="quarter" idx="25" hasCustomPrompt="1"/>
          </p:nvPr>
        </p:nvSpPr>
        <p:spPr>
          <a:xfrm>
            <a:off x="838200" y="3803755"/>
            <a:ext cx="2956957" cy="1713243"/>
          </a:xfrm>
          <a:ln w="88900">
            <a:solidFill>
              <a:srgbClr val="576BE3"/>
            </a:solidFill>
            <a:miter lim="800000"/>
          </a:ln>
        </p:spPr>
        <p:txBody>
          <a:bodyPr/>
          <a:lstStyle>
            <a:lvl1pPr marL="0" indent="0">
              <a:buNone/>
              <a:defRPr/>
            </a:lvl1pPr>
          </a:lstStyle>
          <a:p>
            <a:pPr lvl="0"/>
            <a:r>
              <a:rPr lang="en-US" dirty="0"/>
              <a:t> </a:t>
            </a:r>
          </a:p>
        </p:txBody>
      </p:sp>
      <p:sp>
        <p:nvSpPr>
          <p:cNvPr id="56" name="Content Placeholder 6">
            <a:extLst>
              <a:ext uri="{FF2B5EF4-FFF2-40B4-BE49-F238E27FC236}">
                <a16:creationId xmlns:a16="http://schemas.microsoft.com/office/drawing/2014/main" id="{B80E88D8-1426-5A41-8E94-592390DDBE07}"/>
              </a:ext>
            </a:extLst>
          </p:cNvPr>
          <p:cNvSpPr>
            <a:spLocks noGrp="1"/>
          </p:cNvSpPr>
          <p:nvPr>
            <p:ph sz="quarter" idx="26" hasCustomPrompt="1"/>
          </p:nvPr>
        </p:nvSpPr>
        <p:spPr>
          <a:xfrm>
            <a:off x="961901" y="4182401"/>
            <a:ext cx="2749488" cy="219456"/>
          </a:xfrm>
        </p:spPr>
        <p:txBody>
          <a:bodyPr>
            <a:normAutofit/>
          </a:bodyPr>
          <a:lstStyle>
            <a:lvl1pPr marL="0" indent="0" algn="ctr">
              <a:buNone/>
              <a:defRPr sz="1400" b="1" i="0">
                <a:latin typeface="Arial" panose="020B0604020202020204" pitchFamily="34" charset="0"/>
                <a:cs typeface="Arial" panose="020B0604020202020204" pitchFamily="34" charset="0"/>
              </a:defRPr>
            </a:lvl1pPr>
          </a:lstStyle>
          <a:p>
            <a:pPr lvl="0"/>
            <a:r>
              <a:rPr lang="en-US" dirty="0"/>
              <a:t>Date</a:t>
            </a:r>
          </a:p>
        </p:txBody>
      </p:sp>
      <p:sp>
        <p:nvSpPr>
          <p:cNvPr id="57" name="Content Placeholder 9">
            <a:extLst>
              <a:ext uri="{FF2B5EF4-FFF2-40B4-BE49-F238E27FC236}">
                <a16:creationId xmlns:a16="http://schemas.microsoft.com/office/drawing/2014/main" id="{B90BC06A-B476-2C4E-81D4-664546DCB99A}"/>
              </a:ext>
            </a:extLst>
          </p:cNvPr>
          <p:cNvSpPr>
            <a:spLocks noGrp="1"/>
          </p:cNvSpPr>
          <p:nvPr>
            <p:ph sz="quarter" idx="27" hasCustomPrompt="1"/>
          </p:nvPr>
        </p:nvSpPr>
        <p:spPr>
          <a:xfrm>
            <a:off x="961901" y="4401858"/>
            <a:ext cx="2749488" cy="237506"/>
          </a:xfrm>
        </p:spPr>
        <p:txBody>
          <a:bodyPr>
            <a:normAutofit/>
          </a:bodyPr>
          <a:lstStyle>
            <a:lvl1pPr marL="0" indent="0" algn="ctr">
              <a:buNone/>
              <a:defRPr sz="1400" b="1" i="0">
                <a:solidFill>
                  <a:srgbClr val="E30613"/>
                </a:solidFill>
                <a:latin typeface="Arial" panose="020B0604020202020204" pitchFamily="34" charset="0"/>
                <a:cs typeface="Arial" panose="020B0604020202020204" pitchFamily="34" charset="0"/>
              </a:defRPr>
            </a:lvl1pPr>
          </a:lstStyle>
          <a:p>
            <a:pPr lvl="0"/>
            <a:r>
              <a:rPr lang="en-US" dirty="0"/>
              <a:t>Title</a:t>
            </a:r>
          </a:p>
        </p:txBody>
      </p:sp>
      <p:sp>
        <p:nvSpPr>
          <p:cNvPr id="58" name="Content Placeholder 11">
            <a:extLst>
              <a:ext uri="{FF2B5EF4-FFF2-40B4-BE49-F238E27FC236}">
                <a16:creationId xmlns:a16="http://schemas.microsoft.com/office/drawing/2014/main" id="{BCFBD06F-6A87-DE44-9D65-AC4C00133ADD}"/>
              </a:ext>
            </a:extLst>
          </p:cNvPr>
          <p:cNvSpPr>
            <a:spLocks noGrp="1"/>
          </p:cNvSpPr>
          <p:nvPr>
            <p:ph sz="quarter" idx="28" hasCustomPrompt="1"/>
          </p:nvPr>
        </p:nvSpPr>
        <p:spPr>
          <a:xfrm>
            <a:off x="961901" y="4660377"/>
            <a:ext cx="2749488" cy="680325"/>
          </a:xfrm>
        </p:spPr>
        <p:txBody>
          <a:bodyPr>
            <a:normAutofit/>
          </a:bodyPr>
          <a:lstStyle>
            <a:lvl1pPr marL="0" indent="0" algn="ctr">
              <a:lnSpc>
                <a:spcPct val="100000"/>
              </a:lnSpc>
              <a:buNone/>
              <a:defRPr sz="1200"/>
            </a:lvl1pPr>
          </a:lstStyle>
          <a:p>
            <a:pPr lvl="0"/>
            <a:r>
              <a:rPr lang="en-US" dirty="0" err="1"/>
              <a:t>Laceperum</a:t>
            </a:r>
            <a:r>
              <a:rPr lang="en-US" dirty="0"/>
              <a:t> </a:t>
            </a:r>
            <a:r>
              <a:rPr lang="en-US" dirty="0" err="1"/>
              <a:t>volenectae</a:t>
            </a:r>
            <a:r>
              <a:rPr lang="en-US" dirty="0"/>
              <a:t> num </a:t>
            </a:r>
            <a:r>
              <a:rPr lang="en-US" dirty="0" err="1"/>
              <a:t>quatios</a:t>
            </a:r>
            <a:r>
              <a:rPr lang="en-US" dirty="0"/>
              <a:t> </a:t>
            </a:r>
            <a:r>
              <a:rPr lang="en-US" dirty="0" err="1"/>
              <a:t>moditaqui</a:t>
            </a:r>
            <a:r>
              <a:rPr lang="en-US" dirty="0"/>
              <a:t> </a:t>
            </a:r>
            <a:r>
              <a:rPr lang="en-US" dirty="0" err="1"/>
              <a:t>dusam</a:t>
            </a:r>
            <a:r>
              <a:rPr lang="en-US" dirty="0"/>
              <a:t>, </a:t>
            </a:r>
            <a:r>
              <a:rPr lang="en-US" dirty="0" err="1"/>
              <a:t>sam</a:t>
            </a:r>
            <a:r>
              <a:rPr lang="en-US" dirty="0"/>
              <a:t> vel </a:t>
            </a:r>
            <a:r>
              <a:rPr lang="en-US" dirty="0" err="1"/>
              <a:t>evendig</a:t>
            </a:r>
            <a:r>
              <a:rPr lang="en-US" dirty="0"/>
              <a:t> </a:t>
            </a:r>
            <a:r>
              <a:rPr lang="en-US" dirty="0" err="1"/>
              <a:t>nistibusae</a:t>
            </a:r>
            <a:r>
              <a:rPr lang="en-US" dirty="0"/>
              <a:t> </a:t>
            </a:r>
            <a:r>
              <a:rPr lang="en-US" dirty="0" err="1"/>
              <a:t>modis</a:t>
            </a:r>
            <a:r>
              <a:rPr lang="en-US" dirty="0"/>
              <a:t> </a:t>
            </a:r>
            <a:r>
              <a:rPr lang="en-US" dirty="0" err="1"/>
              <a:t>rerupid</a:t>
            </a:r>
            <a:endParaRPr lang="en-US" dirty="0"/>
          </a:p>
        </p:txBody>
      </p:sp>
      <p:sp>
        <p:nvSpPr>
          <p:cNvPr id="60" name="Content Placeholder 17">
            <a:extLst>
              <a:ext uri="{FF2B5EF4-FFF2-40B4-BE49-F238E27FC236}">
                <a16:creationId xmlns:a16="http://schemas.microsoft.com/office/drawing/2014/main" id="{AA25C5DF-FD4B-F04B-810B-1F9C019C5B38}"/>
              </a:ext>
            </a:extLst>
          </p:cNvPr>
          <p:cNvSpPr>
            <a:spLocks noGrp="1"/>
          </p:cNvSpPr>
          <p:nvPr>
            <p:ph sz="quarter" idx="30" hasCustomPrompt="1"/>
          </p:nvPr>
        </p:nvSpPr>
        <p:spPr>
          <a:xfrm>
            <a:off x="4580440" y="3803755"/>
            <a:ext cx="2956957" cy="1713243"/>
          </a:xfrm>
          <a:ln w="88900">
            <a:solidFill>
              <a:srgbClr val="576BE3"/>
            </a:solidFill>
            <a:miter lim="800000"/>
          </a:ln>
        </p:spPr>
        <p:txBody>
          <a:bodyPr/>
          <a:lstStyle>
            <a:lvl1pPr marL="0" indent="0">
              <a:buNone/>
              <a:defRPr/>
            </a:lvl1pPr>
          </a:lstStyle>
          <a:p>
            <a:pPr lvl="0"/>
            <a:r>
              <a:rPr lang="en-US" dirty="0"/>
              <a:t> </a:t>
            </a:r>
          </a:p>
        </p:txBody>
      </p:sp>
      <p:sp>
        <p:nvSpPr>
          <p:cNvPr id="61" name="Content Placeholder 6">
            <a:extLst>
              <a:ext uri="{FF2B5EF4-FFF2-40B4-BE49-F238E27FC236}">
                <a16:creationId xmlns:a16="http://schemas.microsoft.com/office/drawing/2014/main" id="{96100E2D-858D-7E49-A9A4-93FCF9DB33D4}"/>
              </a:ext>
            </a:extLst>
          </p:cNvPr>
          <p:cNvSpPr>
            <a:spLocks noGrp="1"/>
          </p:cNvSpPr>
          <p:nvPr>
            <p:ph sz="quarter" idx="31" hasCustomPrompt="1"/>
          </p:nvPr>
        </p:nvSpPr>
        <p:spPr>
          <a:xfrm>
            <a:off x="4704138" y="4182401"/>
            <a:ext cx="2749487" cy="219456"/>
          </a:xfrm>
        </p:spPr>
        <p:txBody>
          <a:bodyPr>
            <a:normAutofit/>
          </a:bodyPr>
          <a:lstStyle>
            <a:lvl1pPr marL="0" indent="0" algn="ctr">
              <a:buNone/>
              <a:defRPr sz="1400" b="1" i="0">
                <a:latin typeface="Arial" panose="020B0604020202020204" pitchFamily="34" charset="0"/>
                <a:cs typeface="Arial" panose="020B0604020202020204" pitchFamily="34" charset="0"/>
              </a:defRPr>
            </a:lvl1pPr>
          </a:lstStyle>
          <a:p>
            <a:pPr lvl="0"/>
            <a:r>
              <a:rPr lang="en-US" dirty="0"/>
              <a:t>Date</a:t>
            </a:r>
          </a:p>
        </p:txBody>
      </p:sp>
      <p:sp>
        <p:nvSpPr>
          <p:cNvPr id="62" name="Content Placeholder 9">
            <a:extLst>
              <a:ext uri="{FF2B5EF4-FFF2-40B4-BE49-F238E27FC236}">
                <a16:creationId xmlns:a16="http://schemas.microsoft.com/office/drawing/2014/main" id="{538EF49E-F473-564C-A9B2-C8A852CD3A4C}"/>
              </a:ext>
            </a:extLst>
          </p:cNvPr>
          <p:cNvSpPr>
            <a:spLocks noGrp="1"/>
          </p:cNvSpPr>
          <p:nvPr>
            <p:ph sz="quarter" idx="32" hasCustomPrompt="1"/>
          </p:nvPr>
        </p:nvSpPr>
        <p:spPr>
          <a:xfrm>
            <a:off x="4704138" y="4401858"/>
            <a:ext cx="2749487" cy="237506"/>
          </a:xfrm>
        </p:spPr>
        <p:txBody>
          <a:bodyPr>
            <a:normAutofit/>
          </a:bodyPr>
          <a:lstStyle>
            <a:lvl1pPr marL="0" indent="0" algn="ctr">
              <a:buNone/>
              <a:defRPr sz="1400" b="1" i="0">
                <a:solidFill>
                  <a:srgbClr val="E30613"/>
                </a:solidFill>
                <a:latin typeface="Arial" panose="020B0604020202020204" pitchFamily="34" charset="0"/>
                <a:cs typeface="Arial" panose="020B0604020202020204" pitchFamily="34" charset="0"/>
              </a:defRPr>
            </a:lvl1pPr>
          </a:lstStyle>
          <a:p>
            <a:pPr lvl="0"/>
            <a:r>
              <a:rPr lang="en-US" dirty="0"/>
              <a:t>Title</a:t>
            </a:r>
          </a:p>
        </p:txBody>
      </p:sp>
      <p:sp>
        <p:nvSpPr>
          <p:cNvPr id="63" name="Content Placeholder 11">
            <a:extLst>
              <a:ext uri="{FF2B5EF4-FFF2-40B4-BE49-F238E27FC236}">
                <a16:creationId xmlns:a16="http://schemas.microsoft.com/office/drawing/2014/main" id="{2B7FBC51-D606-8D46-9B56-43EA19B0B8D9}"/>
              </a:ext>
            </a:extLst>
          </p:cNvPr>
          <p:cNvSpPr>
            <a:spLocks noGrp="1"/>
          </p:cNvSpPr>
          <p:nvPr>
            <p:ph sz="quarter" idx="33" hasCustomPrompt="1"/>
          </p:nvPr>
        </p:nvSpPr>
        <p:spPr>
          <a:xfrm>
            <a:off x="4704141" y="4660377"/>
            <a:ext cx="2749488" cy="680325"/>
          </a:xfrm>
        </p:spPr>
        <p:txBody>
          <a:bodyPr>
            <a:normAutofit/>
          </a:bodyPr>
          <a:lstStyle>
            <a:lvl1pPr marL="0" indent="0" algn="ctr">
              <a:lnSpc>
                <a:spcPct val="100000"/>
              </a:lnSpc>
              <a:buNone/>
              <a:defRPr sz="1200"/>
            </a:lvl1pPr>
          </a:lstStyle>
          <a:p>
            <a:pPr lvl="0"/>
            <a:r>
              <a:rPr lang="en-US" dirty="0" err="1"/>
              <a:t>Laceperum</a:t>
            </a:r>
            <a:r>
              <a:rPr lang="en-US" dirty="0"/>
              <a:t> </a:t>
            </a:r>
            <a:r>
              <a:rPr lang="en-US" dirty="0" err="1"/>
              <a:t>volenectae</a:t>
            </a:r>
            <a:r>
              <a:rPr lang="en-US" dirty="0"/>
              <a:t> num </a:t>
            </a:r>
            <a:r>
              <a:rPr lang="en-US" dirty="0" err="1"/>
              <a:t>quatios</a:t>
            </a:r>
            <a:r>
              <a:rPr lang="en-US" dirty="0"/>
              <a:t> </a:t>
            </a:r>
            <a:r>
              <a:rPr lang="en-US" dirty="0" err="1"/>
              <a:t>moditaqui</a:t>
            </a:r>
            <a:r>
              <a:rPr lang="en-US" dirty="0"/>
              <a:t> </a:t>
            </a:r>
            <a:r>
              <a:rPr lang="en-US" dirty="0" err="1"/>
              <a:t>dusam</a:t>
            </a:r>
            <a:r>
              <a:rPr lang="en-US" dirty="0"/>
              <a:t>, </a:t>
            </a:r>
            <a:r>
              <a:rPr lang="en-US" dirty="0" err="1"/>
              <a:t>sam</a:t>
            </a:r>
            <a:r>
              <a:rPr lang="en-US" dirty="0"/>
              <a:t> vel </a:t>
            </a:r>
            <a:r>
              <a:rPr lang="en-US" dirty="0" err="1"/>
              <a:t>evendig</a:t>
            </a:r>
            <a:r>
              <a:rPr lang="en-US" dirty="0"/>
              <a:t> </a:t>
            </a:r>
            <a:r>
              <a:rPr lang="en-US" dirty="0" err="1"/>
              <a:t>nistibusae</a:t>
            </a:r>
            <a:r>
              <a:rPr lang="en-US" dirty="0"/>
              <a:t> </a:t>
            </a:r>
            <a:r>
              <a:rPr lang="en-US" dirty="0" err="1"/>
              <a:t>modis</a:t>
            </a:r>
            <a:r>
              <a:rPr lang="en-US" dirty="0"/>
              <a:t> </a:t>
            </a:r>
            <a:r>
              <a:rPr lang="en-US" dirty="0" err="1"/>
              <a:t>rerupid</a:t>
            </a:r>
            <a:endParaRPr lang="en-US" dirty="0"/>
          </a:p>
        </p:txBody>
      </p:sp>
      <p:sp>
        <p:nvSpPr>
          <p:cNvPr id="65" name="Content Placeholder 17">
            <a:extLst>
              <a:ext uri="{FF2B5EF4-FFF2-40B4-BE49-F238E27FC236}">
                <a16:creationId xmlns:a16="http://schemas.microsoft.com/office/drawing/2014/main" id="{76C54CE6-5FBD-4F41-B7E0-4C5FCF27A5A3}"/>
              </a:ext>
            </a:extLst>
          </p:cNvPr>
          <p:cNvSpPr>
            <a:spLocks noGrp="1"/>
          </p:cNvSpPr>
          <p:nvPr>
            <p:ph sz="quarter" idx="35" hasCustomPrompt="1"/>
          </p:nvPr>
        </p:nvSpPr>
        <p:spPr>
          <a:xfrm>
            <a:off x="8356910" y="3803755"/>
            <a:ext cx="2956957" cy="1713243"/>
          </a:xfrm>
          <a:ln w="88900">
            <a:solidFill>
              <a:srgbClr val="576BE3"/>
            </a:solidFill>
            <a:miter lim="800000"/>
          </a:ln>
        </p:spPr>
        <p:txBody>
          <a:bodyPr/>
          <a:lstStyle>
            <a:lvl1pPr marL="0" indent="0">
              <a:buNone/>
              <a:defRPr/>
            </a:lvl1pPr>
          </a:lstStyle>
          <a:p>
            <a:pPr lvl="0"/>
            <a:r>
              <a:rPr lang="en-US" dirty="0"/>
              <a:t> </a:t>
            </a:r>
          </a:p>
        </p:txBody>
      </p:sp>
      <p:sp>
        <p:nvSpPr>
          <p:cNvPr id="66" name="Content Placeholder 6">
            <a:extLst>
              <a:ext uri="{FF2B5EF4-FFF2-40B4-BE49-F238E27FC236}">
                <a16:creationId xmlns:a16="http://schemas.microsoft.com/office/drawing/2014/main" id="{A4D847F3-297B-2543-83C7-302329B18DEA}"/>
              </a:ext>
            </a:extLst>
          </p:cNvPr>
          <p:cNvSpPr>
            <a:spLocks noGrp="1"/>
          </p:cNvSpPr>
          <p:nvPr>
            <p:ph sz="quarter" idx="36" hasCustomPrompt="1"/>
          </p:nvPr>
        </p:nvSpPr>
        <p:spPr>
          <a:xfrm>
            <a:off x="8480610" y="4182401"/>
            <a:ext cx="2749487" cy="219456"/>
          </a:xfrm>
        </p:spPr>
        <p:txBody>
          <a:bodyPr>
            <a:normAutofit/>
          </a:bodyPr>
          <a:lstStyle>
            <a:lvl1pPr marL="0" indent="0" algn="ctr">
              <a:buNone/>
              <a:defRPr sz="1400" b="1" i="0">
                <a:latin typeface="Arial" panose="020B0604020202020204" pitchFamily="34" charset="0"/>
                <a:cs typeface="Arial" panose="020B0604020202020204" pitchFamily="34" charset="0"/>
              </a:defRPr>
            </a:lvl1pPr>
          </a:lstStyle>
          <a:p>
            <a:pPr lvl="0"/>
            <a:r>
              <a:rPr lang="en-US" dirty="0"/>
              <a:t>Date</a:t>
            </a:r>
          </a:p>
        </p:txBody>
      </p:sp>
      <p:sp>
        <p:nvSpPr>
          <p:cNvPr id="67" name="Content Placeholder 9">
            <a:extLst>
              <a:ext uri="{FF2B5EF4-FFF2-40B4-BE49-F238E27FC236}">
                <a16:creationId xmlns:a16="http://schemas.microsoft.com/office/drawing/2014/main" id="{2A6B737A-F5D8-424C-9503-4B1585A74A74}"/>
              </a:ext>
            </a:extLst>
          </p:cNvPr>
          <p:cNvSpPr>
            <a:spLocks noGrp="1"/>
          </p:cNvSpPr>
          <p:nvPr>
            <p:ph sz="quarter" idx="37" hasCustomPrompt="1"/>
          </p:nvPr>
        </p:nvSpPr>
        <p:spPr>
          <a:xfrm>
            <a:off x="8480610" y="4401858"/>
            <a:ext cx="2749487" cy="237506"/>
          </a:xfrm>
        </p:spPr>
        <p:txBody>
          <a:bodyPr>
            <a:normAutofit/>
          </a:bodyPr>
          <a:lstStyle>
            <a:lvl1pPr marL="0" indent="0" algn="ctr">
              <a:buNone/>
              <a:defRPr sz="1400" b="1" i="0">
                <a:solidFill>
                  <a:srgbClr val="E30613"/>
                </a:solidFill>
                <a:latin typeface="Arial" panose="020B0604020202020204" pitchFamily="34" charset="0"/>
                <a:cs typeface="Arial" panose="020B0604020202020204" pitchFamily="34" charset="0"/>
              </a:defRPr>
            </a:lvl1pPr>
          </a:lstStyle>
          <a:p>
            <a:pPr lvl="0"/>
            <a:r>
              <a:rPr lang="en-US" dirty="0"/>
              <a:t>Title</a:t>
            </a:r>
          </a:p>
        </p:txBody>
      </p:sp>
      <p:sp>
        <p:nvSpPr>
          <p:cNvPr id="68" name="Content Placeholder 11">
            <a:extLst>
              <a:ext uri="{FF2B5EF4-FFF2-40B4-BE49-F238E27FC236}">
                <a16:creationId xmlns:a16="http://schemas.microsoft.com/office/drawing/2014/main" id="{472EB05F-9E77-8147-8232-36FBA0578BB5}"/>
              </a:ext>
            </a:extLst>
          </p:cNvPr>
          <p:cNvSpPr>
            <a:spLocks noGrp="1"/>
          </p:cNvSpPr>
          <p:nvPr>
            <p:ph sz="quarter" idx="38" hasCustomPrompt="1"/>
          </p:nvPr>
        </p:nvSpPr>
        <p:spPr>
          <a:xfrm>
            <a:off x="8480611" y="4660377"/>
            <a:ext cx="2749488" cy="680325"/>
          </a:xfrm>
        </p:spPr>
        <p:txBody>
          <a:bodyPr>
            <a:normAutofit/>
          </a:bodyPr>
          <a:lstStyle>
            <a:lvl1pPr marL="0" indent="0" algn="ctr">
              <a:lnSpc>
                <a:spcPct val="100000"/>
              </a:lnSpc>
              <a:buNone/>
              <a:defRPr sz="1200"/>
            </a:lvl1pPr>
          </a:lstStyle>
          <a:p>
            <a:pPr lvl="0"/>
            <a:r>
              <a:rPr lang="en-US" dirty="0" err="1"/>
              <a:t>Laceperum</a:t>
            </a:r>
            <a:r>
              <a:rPr lang="en-US" dirty="0"/>
              <a:t> </a:t>
            </a:r>
            <a:r>
              <a:rPr lang="en-US" dirty="0" err="1"/>
              <a:t>volenectae</a:t>
            </a:r>
            <a:r>
              <a:rPr lang="en-US" dirty="0"/>
              <a:t> num </a:t>
            </a:r>
            <a:r>
              <a:rPr lang="en-US" dirty="0" err="1"/>
              <a:t>quatios</a:t>
            </a:r>
            <a:r>
              <a:rPr lang="en-US" dirty="0"/>
              <a:t> </a:t>
            </a:r>
            <a:r>
              <a:rPr lang="en-US" dirty="0" err="1"/>
              <a:t>moditaqui</a:t>
            </a:r>
            <a:r>
              <a:rPr lang="en-US" dirty="0"/>
              <a:t> </a:t>
            </a:r>
            <a:r>
              <a:rPr lang="en-US" dirty="0" err="1"/>
              <a:t>dusam</a:t>
            </a:r>
            <a:r>
              <a:rPr lang="en-US" dirty="0"/>
              <a:t>, </a:t>
            </a:r>
            <a:r>
              <a:rPr lang="en-US" dirty="0" err="1"/>
              <a:t>sam</a:t>
            </a:r>
            <a:r>
              <a:rPr lang="en-US" dirty="0"/>
              <a:t> vel </a:t>
            </a:r>
            <a:r>
              <a:rPr lang="en-US" dirty="0" err="1"/>
              <a:t>evendig</a:t>
            </a:r>
            <a:r>
              <a:rPr lang="en-US" dirty="0"/>
              <a:t> </a:t>
            </a:r>
            <a:r>
              <a:rPr lang="en-US" dirty="0" err="1"/>
              <a:t>nistibusae</a:t>
            </a:r>
            <a:r>
              <a:rPr lang="en-US" dirty="0"/>
              <a:t> </a:t>
            </a:r>
            <a:r>
              <a:rPr lang="en-US" dirty="0" err="1"/>
              <a:t>modis</a:t>
            </a:r>
            <a:r>
              <a:rPr lang="en-US" dirty="0"/>
              <a:t> </a:t>
            </a:r>
            <a:r>
              <a:rPr lang="en-US" dirty="0" err="1"/>
              <a:t>rerupid</a:t>
            </a:r>
            <a:endParaRPr lang="en-US" dirty="0"/>
          </a:p>
        </p:txBody>
      </p:sp>
    </p:spTree>
    <p:extLst>
      <p:ext uri="{BB962C8B-B14F-4D97-AF65-F5344CB8AC3E}">
        <p14:creationId xmlns:p14="http://schemas.microsoft.com/office/powerpoint/2010/main" val="37669543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Front cover 8">
    <p:bg>
      <p:bgPr>
        <a:solidFill>
          <a:schemeClr val="tx1"/>
        </a:solidFill>
        <a:effectLst/>
      </p:bgPr>
    </p:bg>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DA0C13E9-B7EB-9D2C-C912-CE87399B005C}"/>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a:xfrm>
            <a:off x="0" y="0"/>
            <a:ext cx="12191999" cy="5138057"/>
          </a:xfrm>
          <a:prstGeom prst="rect">
            <a:avLst/>
          </a:prstGeom>
        </p:spPr>
      </p:pic>
      <p:sp>
        <p:nvSpPr>
          <p:cNvPr id="3" name="Subtitle 2"/>
          <p:cNvSpPr>
            <a:spLocks noGrp="1"/>
          </p:cNvSpPr>
          <p:nvPr>
            <p:ph type="subTitle" idx="1" hasCustomPrompt="1"/>
          </p:nvPr>
        </p:nvSpPr>
        <p:spPr>
          <a:xfrm>
            <a:off x="565735" y="6150142"/>
            <a:ext cx="4183062" cy="294180"/>
          </a:xfrm>
        </p:spPr>
        <p:txBody>
          <a:bodyPr anchor="b">
            <a:normAutofit/>
          </a:bodyPr>
          <a:lstStyle>
            <a:lvl1pPr marL="0" indent="0" algn="l">
              <a:buNone/>
              <a:defRPr sz="1600" b="0" i="0">
                <a:solidFill>
                  <a:schemeClr val="bg2"/>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err="1"/>
              <a:t>Xxth</a:t>
            </a:r>
            <a:r>
              <a:rPr lang="en-US" dirty="0"/>
              <a:t> Month Year</a:t>
            </a:r>
          </a:p>
        </p:txBody>
      </p:sp>
      <p:sp>
        <p:nvSpPr>
          <p:cNvPr id="14" name="Title 1">
            <a:extLst>
              <a:ext uri="{FF2B5EF4-FFF2-40B4-BE49-F238E27FC236}">
                <a16:creationId xmlns:a16="http://schemas.microsoft.com/office/drawing/2014/main" id="{A7272F18-C544-DD46-A5DA-7F4352647904}"/>
              </a:ext>
            </a:extLst>
          </p:cNvPr>
          <p:cNvSpPr>
            <a:spLocks noGrp="1"/>
          </p:cNvSpPr>
          <p:nvPr>
            <p:ph type="ctrTitle" hasCustomPrompt="1"/>
          </p:nvPr>
        </p:nvSpPr>
        <p:spPr>
          <a:xfrm>
            <a:off x="2043449" y="1116237"/>
            <a:ext cx="5785248" cy="2960338"/>
          </a:xfrm>
        </p:spPr>
        <p:txBody>
          <a:bodyPr anchor="t">
            <a:normAutofit/>
          </a:bodyPr>
          <a:lstStyle>
            <a:lvl1pPr algn="l">
              <a:lnSpc>
                <a:spcPct val="100000"/>
              </a:lnSpc>
              <a:defRPr sz="4000">
                <a:gradFill>
                  <a:gsLst>
                    <a:gs pos="70000">
                      <a:schemeClr val="accent1"/>
                    </a:gs>
                    <a:gs pos="0">
                      <a:schemeClr val="accent2"/>
                    </a:gs>
                  </a:gsLst>
                  <a:lin ang="0" scaled="0"/>
                </a:gradFill>
              </a:defRPr>
            </a:lvl1pPr>
          </a:lstStyle>
          <a:p>
            <a:r>
              <a:rPr lang="vi-VN" dirty="0"/>
              <a:t>Click to edit master title style</a:t>
            </a:r>
            <a:endParaRPr lang="en-US" dirty="0"/>
          </a:p>
        </p:txBody>
      </p:sp>
      <p:sp>
        <p:nvSpPr>
          <p:cNvPr id="4" name="Text Placeholder 3">
            <a:extLst>
              <a:ext uri="{FF2B5EF4-FFF2-40B4-BE49-F238E27FC236}">
                <a16:creationId xmlns:a16="http://schemas.microsoft.com/office/drawing/2014/main" id="{116FAE2A-0AAB-4F74-B0AD-D7B5C5A2C869}"/>
              </a:ext>
            </a:extLst>
          </p:cNvPr>
          <p:cNvSpPr>
            <a:spLocks noGrp="1"/>
          </p:cNvSpPr>
          <p:nvPr>
            <p:ph type="body" sz="quarter" idx="11" hasCustomPrompt="1"/>
          </p:nvPr>
        </p:nvSpPr>
        <p:spPr>
          <a:xfrm>
            <a:off x="566151" y="5740595"/>
            <a:ext cx="4182646" cy="364385"/>
          </a:xfrm>
        </p:spPr>
        <p:txBody>
          <a:bodyPr>
            <a:normAutofit/>
          </a:bodyPr>
          <a:lstStyle>
            <a:lvl1pPr marL="0" indent="0">
              <a:buNone/>
              <a:defRPr sz="1600" b="1">
                <a:solidFill>
                  <a:schemeClr val="bg2"/>
                </a:solidFill>
              </a:defRPr>
            </a:lvl1pPr>
          </a:lstStyle>
          <a:p>
            <a:pPr lvl="0"/>
            <a:r>
              <a:rPr lang="en-US" dirty="0"/>
              <a:t>Name/Company</a:t>
            </a:r>
          </a:p>
        </p:txBody>
      </p:sp>
      <p:pic>
        <p:nvPicPr>
          <p:cNvPr id="11" name="Picture 10" descr="A picture containing text, red, sign, orange&#10;&#10;Description automatically generated">
            <a:extLst>
              <a:ext uri="{FF2B5EF4-FFF2-40B4-BE49-F238E27FC236}">
                <a16:creationId xmlns:a16="http://schemas.microsoft.com/office/drawing/2014/main" id="{5A541232-9C31-48A5-8AC4-3A4838B2C8AA}"/>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582308" y="5243869"/>
            <a:ext cx="1357836" cy="1357836"/>
          </a:xfrm>
          <a:prstGeom prst="rect">
            <a:avLst/>
          </a:prstGeom>
        </p:spPr>
      </p:pic>
      <p:sp>
        <p:nvSpPr>
          <p:cNvPr id="9" name="Rectangle 8">
            <a:extLst>
              <a:ext uri="{FF2B5EF4-FFF2-40B4-BE49-F238E27FC236}">
                <a16:creationId xmlns:a16="http://schemas.microsoft.com/office/drawing/2014/main" id="{8E016DEE-461E-8142-933E-3358189B4376}"/>
              </a:ext>
            </a:extLst>
          </p:cNvPr>
          <p:cNvSpPr/>
          <p:nvPr userDrawn="1"/>
        </p:nvSpPr>
        <p:spPr>
          <a:xfrm>
            <a:off x="1637414" y="753020"/>
            <a:ext cx="7858346" cy="3939456"/>
          </a:xfrm>
          <a:prstGeom prst="rect">
            <a:avLst/>
          </a:prstGeom>
          <a:noFill/>
          <a:ln w="66675">
            <a:gradFill flip="none" rotWithShape="1">
              <a:gsLst>
                <a:gs pos="0">
                  <a:schemeClr val="accent2"/>
                </a:gs>
                <a:gs pos="70000">
                  <a:schemeClr val="accent1"/>
                </a:gs>
              </a:gsLst>
              <a:lin ang="0" scaled="1"/>
              <a:tileRect/>
            </a:gra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1" name="Picture 20" descr="A close up of a flower&#10;&#10;Description automatically generated with medium confidence">
            <a:extLst>
              <a:ext uri="{FF2B5EF4-FFF2-40B4-BE49-F238E27FC236}">
                <a16:creationId xmlns:a16="http://schemas.microsoft.com/office/drawing/2014/main" id="{73BDBB88-B84A-1626-9E55-4533CE14FFFA}"/>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7128081" y="913870"/>
            <a:ext cx="4812063" cy="4624358"/>
          </a:xfrm>
          <a:prstGeom prst="rect">
            <a:avLst/>
          </a:prstGeom>
        </p:spPr>
      </p:pic>
    </p:spTree>
    <p:extLst>
      <p:ext uri="{BB962C8B-B14F-4D97-AF65-F5344CB8AC3E}">
        <p14:creationId xmlns:p14="http://schemas.microsoft.com/office/powerpoint/2010/main" val="1250394469"/>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3_Title and Content">
    <p:bg>
      <p:bgPr>
        <a:gradFill>
          <a:gsLst>
            <a:gs pos="52000">
              <a:srgbClr val="D80E24"/>
            </a:gs>
            <a:gs pos="0">
              <a:schemeClr val="accent2"/>
            </a:gs>
            <a:gs pos="100000">
              <a:schemeClr val="accent6"/>
            </a:gs>
          </a:gsLst>
          <a:lin ang="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405446"/>
            <a:ext cx="10515600" cy="538696"/>
          </a:xfrm>
        </p:spPr>
        <p:txBody>
          <a:bodyPr anchor="t">
            <a:noAutofit/>
          </a:bodyPr>
          <a:lstStyle>
            <a:lvl1pPr algn="l">
              <a:defRPr sz="3200">
                <a:solidFill>
                  <a:schemeClr val="bg1"/>
                </a:solidFill>
              </a:defRPr>
            </a:lvl1pPr>
          </a:lstStyle>
          <a:p>
            <a:r>
              <a:rPr lang="vi-VN" dirty="0"/>
              <a:t>Main heading</a:t>
            </a:r>
            <a:endParaRPr lang="en-US" dirty="0"/>
          </a:p>
        </p:txBody>
      </p:sp>
      <p:sp>
        <p:nvSpPr>
          <p:cNvPr id="7" name="Content Placeholder 6">
            <a:extLst>
              <a:ext uri="{FF2B5EF4-FFF2-40B4-BE49-F238E27FC236}">
                <a16:creationId xmlns:a16="http://schemas.microsoft.com/office/drawing/2014/main" id="{F4363AEA-A5E7-A843-856B-1C2077A26126}"/>
              </a:ext>
            </a:extLst>
          </p:cNvPr>
          <p:cNvSpPr>
            <a:spLocks noGrp="1"/>
          </p:cNvSpPr>
          <p:nvPr>
            <p:ph sz="quarter" idx="10" hasCustomPrompt="1"/>
          </p:nvPr>
        </p:nvSpPr>
        <p:spPr>
          <a:xfrm>
            <a:off x="838199" y="1596413"/>
            <a:ext cx="5411993" cy="419008"/>
          </a:xfrm>
        </p:spPr>
        <p:txBody>
          <a:bodyPr>
            <a:noAutofit/>
          </a:bodyPr>
          <a:lstStyle>
            <a:lvl1pPr marL="0" indent="0" algn="l">
              <a:buNone/>
              <a:defRPr sz="2000" b="1" i="0">
                <a:solidFill>
                  <a:schemeClr val="bg1"/>
                </a:solidFill>
                <a:latin typeface="Arial" panose="020B0604020202020204" pitchFamily="34" charset="0"/>
                <a:cs typeface="Arial" panose="020B0604020202020204" pitchFamily="34" charset="0"/>
              </a:defRPr>
            </a:lvl1pPr>
          </a:lstStyle>
          <a:p>
            <a:pPr lvl="0"/>
            <a:r>
              <a:rPr lang="en-US" dirty="0"/>
              <a:t>Sub-Heading Here</a:t>
            </a:r>
          </a:p>
        </p:txBody>
      </p:sp>
      <p:sp>
        <p:nvSpPr>
          <p:cNvPr id="5" name="Text Placeholder 5">
            <a:extLst>
              <a:ext uri="{FF2B5EF4-FFF2-40B4-BE49-F238E27FC236}">
                <a16:creationId xmlns:a16="http://schemas.microsoft.com/office/drawing/2014/main" id="{F6574E08-8A8E-9A4C-8F7F-D947A2E4BE72}"/>
              </a:ext>
            </a:extLst>
          </p:cNvPr>
          <p:cNvSpPr>
            <a:spLocks noGrp="1"/>
          </p:cNvSpPr>
          <p:nvPr>
            <p:ph type="body" sz="quarter" idx="11"/>
          </p:nvPr>
        </p:nvSpPr>
        <p:spPr>
          <a:xfrm>
            <a:off x="838404" y="2015421"/>
            <a:ext cx="5411788" cy="4284662"/>
          </a:xfrm>
        </p:spPr>
        <p:txBody>
          <a:bodyPr>
            <a:normAutofit/>
          </a:bodyPr>
          <a:lstStyle>
            <a:lvl1pPr>
              <a:buClr>
                <a:schemeClr val="bg1"/>
              </a:buClr>
              <a:defRPr sz="1800">
                <a:solidFill>
                  <a:schemeClr val="bg1"/>
                </a:solidFill>
              </a:defRPr>
            </a:lvl1pPr>
            <a:lvl2pPr>
              <a:buClr>
                <a:schemeClr val="bg1"/>
              </a:buClr>
              <a:defRPr sz="1600">
                <a:solidFill>
                  <a:schemeClr val="bg1"/>
                </a:solidFill>
              </a:defRPr>
            </a:lvl2pPr>
            <a:lvl3pPr>
              <a:buClr>
                <a:schemeClr val="bg1"/>
              </a:buClr>
              <a:defRPr sz="1400">
                <a:solidFill>
                  <a:schemeClr val="bg1"/>
                </a:solidFill>
              </a:defRPr>
            </a:lvl3pPr>
            <a:lvl4pPr>
              <a:buClr>
                <a:schemeClr val="bg1"/>
              </a:buClr>
              <a:defRPr sz="1200">
                <a:solidFill>
                  <a:schemeClr val="bg1"/>
                </a:solidFill>
              </a:defRPr>
            </a:lvl4pPr>
            <a:lvl5pPr>
              <a:buClr>
                <a:schemeClr val="bg1"/>
              </a:buClr>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Tree>
    <p:extLst>
      <p:ext uri="{BB962C8B-B14F-4D97-AF65-F5344CB8AC3E}">
        <p14:creationId xmlns:p14="http://schemas.microsoft.com/office/powerpoint/2010/main" val="2697404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AF0AAC3-C3F3-3703-474D-DBB1C4910927}"/>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14" name="Title 1">
            <a:extLst>
              <a:ext uri="{FF2B5EF4-FFF2-40B4-BE49-F238E27FC236}">
                <a16:creationId xmlns:a16="http://schemas.microsoft.com/office/drawing/2014/main" id="{A7272F18-C544-DD46-A5DA-7F4352647904}"/>
              </a:ext>
            </a:extLst>
          </p:cNvPr>
          <p:cNvSpPr>
            <a:spLocks noGrp="1"/>
          </p:cNvSpPr>
          <p:nvPr>
            <p:ph type="ctrTitle" hasCustomPrompt="1"/>
          </p:nvPr>
        </p:nvSpPr>
        <p:spPr>
          <a:xfrm>
            <a:off x="2043449" y="1116237"/>
            <a:ext cx="5785248" cy="2960338"/>
          </a:xfrm>
        </p:spPr>
        <p:txBody>
          <a:bodyPr anchor="t">
            <a:normAutofit/>
          </a:bodyPr>
          <a:lstStyle>
            <a:lvl1pPr algn="l">
              <a:lnSpc>
                <a:spcPct val="100000"/>
              </a:lnSpc>
              <a:defRPr sz="4000">
                <a:solidFill>
                  <a:schemeClr val="tx1"/>
                </a:solidFill>
              </a:defRPr>
            </a:lvl1pPr>
          </a:lstStyle>
          <a:p>
            <a:r>
              <a:rPr lang="vi-VN" dirty="0"/>
              <a:t>Click to edit master title style</a:t>
            </a:r>
            <a:endParaRPr lang="en-US" dirty="0"/>
          </a:p>
        </p:txBody>
      </p:sp>
    </p:spTree>
    <p:extLst>
      <p:ext uri="{BB962C8B-B14F-4D97-AF65-F5344CB8AC3E}">
        <p14:creationId xmlns:p14="http://schemas.microsoft.com/office/powerpoint/2010/main" val="1883799535"/>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4_Title and Content">
    <p:bg>
      <p:bgPr>
        <a:gradFill>
          <a:gsLst>
            <a:gs pos="52000">
              <a:srgbClr val="D80E24"/>
            </a:gs>
            <a:gs pos="0">
              <a:schemeClr val="accent2"/>
            </a:gs>
            <a:gs pos="100000">
              <a:schemeClr val="accent6"/>
            </a:gs>
          </a:gsLst>
          <a:lin ang="0" scaled="0"/>
        </a:gradFill>
        <a:effectLst/>
      </p:bgPr>
    </p:bg>
    <p:spTree>
      <p:nvGrpSpPr>
        <p:cNvPr id="1" name=""/>
        <p:cNvGrpSpPr/>
        <p:nvPr/>
      </p:nvGrpSpPr>
      <p:grpSpPr>
        <a:xfrm>
          <a:off x="0" y="0"/>
          <a:ext cx="0" cy="0"/>
          <a:chOff x="0" y="0"/>
          <a:chExt cx="0" cy="0"/>
        </a:xfrm>
      </p:grpSpPr>
      <p:sp>
        <p:nvSpPr>
          <p:cNvPr id="71" name="Content Placeholder 70">
            <a:extLst>
              <a:ext uri="{FF2B5EF4-FFF2-40B4-BE49-F238E27FC236}">
                <a16:creationId xmlns:a16="http://schemas.microsoft.com/office/drawing/2014/main" id="{CCD0D239-06F4-4D41-851A-CE0DA02ED2DC}"/>
              </a:ext>
            </a:extLst>
          </p:cNvPr>
          <p:cNvSpPr>
            <a:spLocks noGrp="1"/>
          </p:cNvSpPr>
          <p:nvPr>
            <p:ph sz="quarter" idx="29" hasCustomPrompt="1"/>
          </p:nvPr>
        </p:nvSpPr>
        <p:spPr>
          <a:xfrm>
            <a:off x="8552984" y="2057076"/>
            <a:ext cx="2800815" cy="1413579"/>
          </a:xfrm>
          <a:noFill/>
          <a:ln w="88900">
            <a:solidFill>
              <a:schemeClr val="bg1"/>
            </a:solidFill>
            <a:miter lim="800000"/>
          </a:ln>
        </p:spPr>
        <p:txBody>
          <a:bodyPr/>
          <a:lstStyle>
            <a:lvl1pPr marL="0" indent="0">
              <a:buNone/>
              <a:defRPr/>
            </a:lvl1pPr>
          </a:lstStyle>
          <a:p>
            <a:pPr lvl="0"/>
            <a:r>
              <a:rPr lang="en-US" dirty="0"/>
              <a:t> </a:t>
            </a:r>
          </a:p>
        </p:txBody>
      </p:sp>
      <p:sp>
        <p:nvSpPr>
          <p:cNvPr id="2" name="Title 1"/>
          <p:cNvSpPr>
            <a:spLocks noGrp="1"/>
          </p:cNvSpPr>
          <p:nvPr>
            <p:ph type="title" hasCustomPrompt="1"/>
          </p:nvPr>
        </p:nvSpPr>
        <p:spPr>
          <a:xfrm>
            <a:off x="838200" y="405446"/>
            <a:ext cx="10515600" cy="538696"/>
          </a:xfrm>
        </p:spPr>
        <p:txBody>
          <a:bodyPr anchor="t">
            <a:noAutofit/>
          </a:bodyPr>
          <a:lstStyle>
            <a:lvl1pPr algn="l">
              <a:defRPr sz="3200">
                <a:solidFill>
                  <a:schemeClr val="bg1"/>
                </a:solidFill>
              </a:defRPr>
            </a:lvl1pPr>
          </a:lstStyle>
          <a:p>
            <a:r>
              <a:rPr lang="vi-VN" dirty="0"/>
              <a:t>Main heading</a:t>
            </a:r>
            <a:endParaRPr lang="en-US" dirty="0"/>
          </a:p>
        </p:txBody>
      </p:sp>
      <p:sp>
        <p:nvSpPr>
          <p:cNvPr id="7" name="Content Placeholder 6">
            <a:extLst>
              <a:ext uri="{FF2B5EF4-FFF2-40B4-BE49-F238E27FC236}">
                <a16:creationId xmlns:a16="http://schemas.microsoft.com/office/drawing/2014/main" id="{F4363AEA-A5E7-A843-856B-1C2077A26126}"/>
              </a:ext>
            </a:extLst>
          </p:cNvPr>
          <p:cNvSpPr>
            <a:spLocks noGrp="1"/>
          </p:cNvSpPr>
          <p:nvPr>
            <p:ph sz="quarter" idx="10" hasCustomPrompt="1"/>
          </p:nvPr>
        </p:nvSpPr>
        <p:spPr>
          <a:xfrm>
            <a:off x="838199" y="1596413"/>
            <a:ext cx="5411993" cy="419008"/>
          </a:xfrm>
        </p:spPr>
        <p:txBody>
          <a:bodyPr>
            <a:noAutofit/>
          </a:bodyPr>
          <a:lstStyle>
            <a:lvl1pPr marL="0" indent="0" algn="l">
              <a:buNone/>
              <a:defRPr sz="2000" b="1" i="0">
                <a:solidFill>
                  <a:schemeClr val="bg1"/>
                </a:solidFill>
                <a:latin typeface="Arial" panose="020B0604020202020204" pitchFamily="34" charset="0"/>
                <a:cs typeface="Arial" panose="020B0604020202020204" pitchFamily="34" charset="0"/>
              </a:defRPr>
            </a:lvl1pPr>
          </a:lstStyle>
          <a:p>
            <a:pPr lvl="0"/>
            <a:r>
              <a:rPr lang="en-US" dirty="0"/>
              <a:t>Sub-Heading Here</a:t>
            </a:r>
          </a:p>
        </p:txBody>
      </p:sp>
      <p:sp>
        <p:nvSpPr>
          <p:cNvPr id="56" name="Content Placeholder 6">
            <a:extLst>
              <a:ext uri="{FF2B5EF4-FFF2-40B4-BE49-F238E27FC236}">
                <a16:creationId xmlns:a16="http://schemas.microsoft.com/office/drawing/2014/main" id="{B80E88D8-1426-5A41-8E94-592390DDBE07}"/>
              </a:ext>
            </a:extLst>
          </p:cNvPr>
          <p:cNvSpPr>
            <a:spLocks noGrp="1"/>
          </p:cNvSpPr>
          <p:nvPr>
            <p:ph sz="quarter" idx="26" hasCustomPrompt="1"/>
          </p:nvPr>
        </p:nvSpPr>
        <p:spPr>
          <a:xfrm>
            <a:off x="8820228" y="2423703"/>
            <a:ext cx="2390754" cy="680324"/>
          </a:xfrm>
        </p:spPr>
        <p:txBody>
          <a:bodyPr>
            <a:noAutofit/>
          </a:bodyPr>
          <a:lstStyle>
            <a:lvl1pPr marL="0" indent="0" algn="l">
              <a:buNone/>
              <a:defRPr sz="2000" b="1" i="0">
                <a:solidFill>
                  <a:schemeClr val="bg1"/>
                </a:solidFill>
                <a:latin typeface="Arial" panose="020B0604020202020204" pitchFamily="34" charset="0"/>
                <a:cs typeface="Arial" panose="020B0604020202020204" pitchFamily="34" charset="0"/>
              </a:defRPr>
            </a:lvl1pPr>
          </a:lstStyle>
          <a:p>
            <a:pPr lvl="0"/>
            <a:r>
              <a:rPr lang="en-US" dirty="0"/>
              <a:t>statistics and key messages here</a:t>
            </a:r>
          </a:p>
        </p:txBody>
      </p:sp>
      <p:sp>
        <p:nvSpPr>
          <p:cNvPr id="8" name="Text Placeholder 5">
            <a:extLst>
              <a:ext uri="{FF2B5EF4-FFF2-40B4-BE49-F238E27FC236}">
                <a16:creationId xmlns:a16="http://schemas.microsoft.com/office/drawing/2014/main" id="{A9F0A15B-8EC0-1643-A511-4C7ABB1570FA}"/>
              </a:ext>
            </a:extLst>
          </p:cNvPr>
          <p:cNvSpPr>
            <a:spLocks noGrp="1"/>
          </p:cNvSpPr>
          <p:nvPr>
            <p:ph type="body" sz="quarter" idx="11"/>
          </p:nvPr>
        </p:nvSpPr>
        <p:spPr>
          <a:xfrm>
            <a:off x="838404" y="2015421"/>
            <a:ext cx="5411788" cy="4284662"/>
          </a:xfrm>
        </p:spPr>
        <p:txBody>
          <a:bodyPr>
            <a:normAutofit/>
          </a:bodyPr>
          <a:lstStyle>
            <a:lvl1pPr>
              <a:buClr>
                <a:schemeClr val="bg1"/>
              </a:buClr>
              <a:defRPr sz="1800">
                <a:solidFill>
                  <a:schemeClr val="bg1"/>
                </a:solidFill>
              </a:defRPr>
            </a:lvl1pPr>
            <a:lvl2pPr>
              <a:buClr>
                <a:schemeClr val="bg1"/>
              </a:buClr>
              <a:defRPr sz="1600">
                <a:solidFill>
                  <a:schemeClr val="bg1"/>
                </a:solidFill>
              </a:defRPr>
            </a:lvl2pPr>
            <a:lvl3pPr>
              <a:buClr>
                <a:schemeClr val="bg1"/>
              </a:buClr>
              <a:defRPr sz="1400">
                <a:solidFill>
                  <a:schemeClr val="bg1"/>
                </a:solidFill>
              </a:defRPr>
            </a:lvl3pPr>
            <a:lvl4pPr>
              <a:buClr>
                <a:schemeClr val="bg1"/>
              </a:buClr>
              <a:defRPr sz="1200">
                <a:solidFill>
                  <a:schemeClr val="bg1"/>
                </a:solidFill>
              </a:defRPr>
            </a:lvl4pPr>
            <a:lvl5pPr>
              <a:buClr>
                <a:schemeClr val="bg1"/>
              </a:buClr>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Tree>
    <p:extLst>
      <p:ext uri="{BB962C8B-B14F-4D97-AF65-F5344CB8AC3E}">
        <p14:creationId xmlns:p14="http://schemas.microsoft.com/office/powerpoint/2010/main" val="108288954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s>
</file>

<file path=ppt/slideMasters/_rels/slideMaster10.xml.rels><?xml version="1.0" encoding="UTF-8" standalone="yes"?>
<Relationships xmlns="http://schemas.openxmlformats.org/package/2006/relationships"><Relationship Id="rId13" Type="http://schemas.openxmlformats.org/officeDocument/2006/relationships/slideLayout" Target="../slideLayouts/slideLayout130.xml"/><Relationship Id="rId18" Type="http://schemas.openxmlformats.org/officeDocument/2006/relationships/slideLayout" Target="../slideLayouts/slideLayout180.xml"/><Relationship Id="rId26" Type="http://schemas.openxmlformats.org/officeDocument/2006/relationships/slideLayout" Target="../slideLayouts/slideLayout260.xml"/><Relationship Id="rId39" Type="http://schemas.openxmlformats.org/officeDocument/2006/relationships/slideLayout" Target="../slideLayouts/slideLayout39.xml"/><Relationship Id="rId21" Type="http://schemas.openxmlformats.org/officeDocument/2006/relationships/slideLayout" Target="../slideLayouts/slideLayout210.xml"/><Relationship Id="rId34" Type="http://schemas.openxmlformats.org/officeDocument/2006/relationships/slideLayout" Target="../slideLayouts/slideLayout340.xml"/><Relationship Id="rId7" Type="http://schemas.openxmlformats.org/officeDocument/2006/relationships/slideLayout" Target="../slideLayouts/slideLayout70.xml"/><Relationship Id="rId2" Type="http://schemas.openxmlformats.org/officeDocument/2006/relationships/slideLayout" Target="../slideLayouts/slideLayout211.xml"/><Relationship Id="rId16" Type="http://schemas.openxmlformats.org/officeDocument/2006/relationships/slideLayout" Target="../slideLayouts/slideLayout160.xml"/><Relationship Id="rId20" Type="http://schemas.openxmlformats.org/officeDocument/2006/relationships/slideLayout" Target="../slideLayouts/slideLayout200.xml"/><Relationship Id="rId29" Type="http://schemas.openxmlformats.org/officeDocument/2006/relationships/slideLayout" Target="../slideLayouts/slideLayout290.xml"/><Relationship Id="rId41" Type="http://schemas.openxmlformats.org/officeDocument/2006/relationships/theme" Target="../theme/theme10.xml"/><Relationship Id="rId1" Type="http://schemas.openxmlformats.org/officeDocument/2006/relationships/slideLayout" Target="../slideLayouts/slideLayout110.xml"/><Relationship Id="rId6" Type="http://schemas.openxmlformats.org/officeDocument/2006/relationships/slideLayout" Target="../slideLayouts/slideLayout60.xml"/><Relationship Id="rId11" Type="http://schemas.openxmlformats.org/officeDocument/2006/relationships/slideLayout" Target="../slideLayouts/slideLayout111.xml"/><Relationship Id="rId24" Type="http://schemas.openxmlformats.org/officeDocument/2006/relationships/slideLayout" Target="../slideLayouts/slideLayout240.xml"/><Relationship Id="rId32" Type="http://schemas.openxmlformats.org/officeDocument/2006/relationships/slideLayout" Target="../slideLayouts/slideLayout320.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0.xml"/><Relationship Id="rId15" Type="http://schemas.openxmlformats.org/officeDocument/2006/relationships/slideLayout" Target="../slideLayouts/slideLayout150.xml"/><Relationship Id="rId23" Type="http://schemas.openxmlformats.org/officeDocument/2006/relationships/slideLayout" Target="../slideLayouts/slideLayout230.xml"/><Relationship Id="rId28" Type="http://schemas.openxmlformats.org/officeDocument/2006/relationships/slideLayout" Target="../slideLayouts/slideLayout280.xml"/><Relationship Id="rId36" Type="http://schemas.openxmlformats.org/officeDocument/2006/relationships/slideLayout" Target="../slideLayouts/slideLayout360.xml"/><Relationship Id="rId10" Type="http://schemas.openxmlformats.org/officeDocument/2006/relationships/slideLayout" Target="../slideLayouts/slideLayout100.xml"/><Relationship Id="rId19" Type="http://schemas.openxmlformats.org/officeDocument/2006/relationships/slideLayout" Target="../slideLayouts/slideLayout190.xml"/><Relationship Id="rId31" Type="http://schemas.openxmlformats.org/officeDocument/2006/relationships/slideLayout" Target="../slideLayouts/slideLayout310.xml"/><Relationship Id="rId4" Type="http://schemas.openxmlformats.org/officeDocument/2006/relationships/slideLayout" Target="../slideLayouts/slideLayout41.xml"/><Relationship Id="rId9" Type="http://schemas.openxmlformats.org/officeDocument/2006/relationships/slideLayout" Target="../slideLayouts/slideLayout90.xml"/><Relationship Id="rId14" Type="http://schemas.openxmlformats.org/officeDocument/2006/relationships/slideLayout" Target="../slideLayouts/slideLayout140.xml"/><Relationship Id="rId22" Type="http://schemas.openxmlformats.org/officeDocument/2006/relationships/slideLayout" Target="../slideLayouts/slideLayout220.xml"/><Relationship Id="rId27" Type="http://schemas.openxmlformats.org/officeDocument/2006/relationships/slideLayout" Target="../slideLayouts/slideLayout270.xml"/><Relationship Id="rId30" Type="http://schemas.openxmlformats.org/officeDocument/2006/relationships/slideLayout" Target="../slideLayouts/slideLayout300.xml"/><Relationship Id="rId35" Type="http://schemas.openxmlformats.org/officeDocument/2006/relationships/slideLayout" Target="../slideLayouts/slideLayout350.xml"/><Relationship Id="rId8" Type="http://schemas.openxmlformats.org/officeDocument/2006/relationships/slideLayout" Target="../slideLayouts/slideLayout80.xml"/><Relationship Id="rId3" Type="http://schemas.openxmlformats.org/officeDocument/2006/relationships/slideLayout" Target="../slideLayouts/slideLayout311.xml"/><Relationship Id="rId12" Type="http://schemas.openxmlformats.org/officeDocument/2006/relationships/slideLayout" Target="../slideLayouts/slideLayout120.xml"/><Relationship Id="rId17" Type="http://schemas.openxmlformats.org/officeDocument/2006/relationships/slideLayout" Target="../slideLayouts/slideLayout170.xml"/><Relationship Id="rId25" Type="http://schemas.openxmlformats.org/officeDocument/2006/relationships/slideLayout" Target="../slideLayouts/slideLayout250.xml"/><Relationship Id="rId33" Type="http://schemas.openxmlformats.org/officeDocument/2006/relationships/slideLayout" Target="../slideLayouts/slideLayout330.xml"/><Relationship Id="rId38"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4C6F293-4B96-42AA-B29B-7465FFECD14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1F6CACD-5AC6-47AA-A748-892670713ED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BE2A5D5C-38B2-4994-8636-BFA0A3BC7F2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solidFill>
                  <a:schemeClr val="bg1">
                    <a:lumMod val="50000"/>
                  </a:schemeClr>
                </a:solidFill>
              </a:rPr>
              <a:t>Xxth Month </a:t>
            </a:r>
            <a:r>
              <a:rPr lang="en-US"/>
              <a:t>Year</a:t>
            </a:r>
            <a:endParaRPr lang="en-US" dirty="0"/>
          </a:p>
        </p:txBody>
      </p:sp>
      <p:sp>
        <p:nvSpPr>
          <p:cNvPr id="5" name="Footer Placeholder 4">
            <a:extLst>
              <a:ext uri="{FF2B5EF4-FFF2-40B4-BE49-F238E27FC236}">
                <a16:creationId xmlns:a16="http://schemas.microsoft.com/office/drawing/2014/main" id="{258E9C6D-93ED-444B-B9E4-30DF32A36CB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E22DD4F-1A5D-4BA9-BC3D-E9D6C2D1B1F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08930DC-47CF-4021-AC85-F81423F4F187}" type="slidenum">
              <a:rPr lang="en-US" smtClean="0"/>
              <a:t>‹#›</a:t>
            </a:fld>
            <a:endParaRPr lang="en-US"/>
          </a:p>
        </p:txBody>
      </p:sp>
    </p:spTree>
    <p:extLst>
      <p:ext uri="{BB962C8B-B14F-4D97-AF65-F5344CB8AC3E}">
        <p14:creationId xmlns:p14="http://schemas.microsoft.com/office/powerpoint/2010/main" val="2905430414"/>
      </p:ext>
    </p:extLst>
  </p:cSld>
  <p:clrMap bg1="dk1" tx1="lt1" bg2="dk2" tx2="lt2" accent1="accent1" accent2="accent2" accent3="accent3" accent4="accent4" accent5="accent5" accent6="accent6" hlink="hlink" folHlink="folHlink"/>
  <p:sldLayoutIdLst>
    <p:sldLayoutId id="2147483735" r:id="rId1"/>
    <p:sldLayoutId id="2147483737" r:id="rId2"/>
    <p:sldLayoutId id="2147483738" r:id="rId3"/>
    <p:sldLayoutId id="2147483747" r:id="rId4"/>
    <p:sldLayoutId id="2147483748" r:id="rId5"/>
    <p:sldLayoutId id="2147483749" r:id="rId6"/>
    <p:sldLayoutId id="2147483750" r:id="rId7"/>
    <p:sldLayoutId id="2147483751" r:id="rId8"/>
    <p:sldLayoutId id="2147483753" r:id="rId9"/>
    <p:sldLayoutId id="2147483754" r:id="rId10"/>
    <p:sldLayoutId id="2147483755" r:id="rId11"/>
    <p:sldLayoutId id="2147483756" r:id="rId12"/>
    <p:sldLayoutId id="2147483757" r:id="rId13"/>
    <p:sldLayoutId id="2147483758" r:id="rId14"/>
    <p:sldLayoutId id="2147483723" r:id="rId15"/>
    <p:sldLayoutId id="2147483724" r:id="rId16"/>
    <p:sldLayoutId id="2147483717" r:id="rId17"/>
    <p:sldLayoutId id="2147483726" r:id="rId18"/>
    <p:sldLayoutId id="2147483746" r:id="rId19"/>
    <p:sldLayoutId id="2147483727" r:id="rId20"/>
    <p:sldLayoutId id="2147483743" r:id="rId21"/>
    <p:sldLayoutId id="2147483733" r:id="rId22"/>
    <p:sldLayoutId id="2147483731" r:id="rId23"/>
    <p:sldLayoutId id="2147483734" r:id="rId24"/>
    <p:sldLayoutId id="2147483741" r:id="rId25"/>
    <p:sldLayoutId id="2147483744" r:id="rId26"/>
    <p:sldLayoutId id="2147483745" r:id="rId27"/>
    <p:sldLayoutId id="2147483730" r:id="rId28"/>
    <p:sldLayoutId id="2147483703" r:id="rId29"/>
    <p:sldLayoutId id="2147483742" r:id="rId30"/>
    <p:sldLayoutId id="2147483728" r:id="rId31"/>
    <p:sldLayoutId id="2147483729" r:id="rId32"/>
    <p:sldLayoutId id="2147483692" r:id="rId33"/>
    <p:sldLayoutId id="2147483759" r:id="rId34"/>
    <p:sldLayoutId id="2147483740" r:id="rId35"/>
  </p:sldLayoutIdLst>
  <p:txStyles>
    <p:titleStyle>
      <a:lvl1pPr algn="l" defTabSz="914400" rtl="0" eaLnBrk="1" latinLnBrk="0" hangingPunct="1">
        <a:lnSpc>
          <a:spcPct val="90000"/>
        </a:lnSpc>
        <a:spcBef>
          <a:spcPct val="0"/>
        </a:spcBef>
        <a:buNone/>
        <a:defRPr sz="4000" b="1"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28600" indent="-228600" algn="l" defTabSz="914400" rtl="0" eaLnBrk="1" latinLnBrk="0" hangingPunct="1">
        <a:lnSpc>
          <a:spcPct val="90000"/>
        </a:lnSpc>
        <a:spcBef>
          <a:spcPts val="1000"/>
        </a:spcBef>
        <a:buClr>
          <a:schemeClr val="accent1"/>
        </a:buClr>
        <a:buFont typeface="Wingdings" panose="05000000000000000000" pitchFamily="2" charset="2"/>
        <a:buChar char="§"/>
        <a:defRPr sz="1600" kern="1200">
          <a:solidFill>
            <a:schemeClr val="bg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bg2"/>
          </a:solidFill>
          <a:latin typeface="+mn-lt"/>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1400" kern="1200">
          <a:solidFill>
            <a:schemeClr val="bg2"/>
          </a:solidFill>
          <a:latin typeface="+mn-lt"/>
          <a:ea typeface="+mn-ea"/>
          <a:cs typeface="+mn-cs"/>
        </a:defRPr>
      </a:lvl3pPr>
      <a:lvl4pPr marL="1600200" indent="-228600" algn="l" defTabSz="914400" rtl="0" eaLnBrk="1" latinLnBrk="0" hangingPunct="1">
        <a:lnSpc>
          <a:spcPct val="90000"/>
        </a:lnSpc>
        <a:spcBef>
          <a:spcPts val="500"/>
        </a:spcBef>
        <a:buClr>
          <a:schemeClr val="tx2">
            <a:lumMod val="75000"/>
          </a:schemeClr>
        </a:buClr>
        <a:buFont typeface="Wingdings" panose="05000000000000000000" pitchFamily="2" charset="2"/>
        <a:buChar char="§"/>
        <a:defRPr sz="1200" kern="1200">
          <a:solidFill>
            <a:schemeClr val="bg2"/>
          </a:solidFill>
          <a:latin typeface="+mn-lt"/>
          <a:ea typeface="+mn-ea"/>
          <a:cs typeface="+mn-cs"/>
        </a:defRPr>
      </a:lvl4pPr>
      <a:lvl5pPr marL="2057400" indent="-228600" algn="l" defTabSz="914400" rtl="0" eaLnBrk="1" latinLnBrk="0" hangingPunct="1">
        <a:lnSpc>
          <a:spcPct val="90000"/>
        </a:lnSpc>
        <a:spcBef>
          <a:spcPts val="500"/>
        </a:spcBef>
        <a:buClr>
          <a:schemeClr val="bg2"/>
        </a:buClr>
        <a:buSzPct val="70000"/>
        <a:buFont typeface="Wingdings" pitchFamily="2" charset="2"/>
        <a:buChar char="§"/>
        <a:defRPr sz="1200" kern="1200">
          <a:solidFill>
            <a:schemeClr val="bg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0000" tIns="45720" rIns="91440" bIns="45720" rtlCol="0" anchor="t">
            <a:normAutofit/>
          </a:bodyPr>
          <a:lstStyle/>
          <a:p>
            <a:pPr lvl="0" algn="ctr"/>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bg1"/>
                </a:solidFill>
              </a:defRPr>
            </a:lvl1pPr>
          </a:lstStyle>
          <a:p>
            <a:r>
              <a:rPr lang="en-US">
                <a:solidFill>
                  <a:schemeClr val="bg1">
                    <a:lumMod val="50000"/>
                  </a:schemeClr>
                </a:solidFill>
              </a:rPr>
              <a:t>Xxth Month Year</a:t>
            </a:r>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 2021, NashTech Limited. All rights reserved.</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08930DC-47CF-4021-AC85-F81423F4F187}" type="slidenum">
              <a:rPr lang="en-US" smtClean="0"/>
              <a:t>‹#›</a:t>
            </a:fld>
            <a:endParaRPr lang="en-US"/>
          </a:p>
        </p:txBody>
      </p:sp>
    </p:spTree>
    <p:extLst>
      <p:ext uri="{BB962C8B-B14F-4D97-AF65-F5344CB8AC3E}">
        <p14:creationId xmlns:p14="http://schemas.microsoft.com/office/powerpoint/2010/main" val="2966865759"/>
      </p:ext>
    </p:extLst>
  </p:cSld>
  <p:clrMap bg1="lt1" tx1="dk1" bg2="lt2" tx2="dk2" accent1="accent1" accent2="accent2" accent3="accent3" accent4="accent4" accent5="accent5" accent6="accent6" hlink="hlink" folHlink="folHlink"/>
  <p:sldLayoutIdLst>
    <p:sldLayoutId id="2147483661" r:id="rId1"/>
    <p:sldLayoutId id="2147483715" r:id="rId2"/>
    <p:sldLayoutId id="2147483716" r:id="rId3"/>
    <p:sldLayoutId id="2147483672" r:id="rId4"/>
    <p:sldLayoutId id="2147483694" r:id="rId5"/>
    <p:sldLayoutId id="2147483695" r:id="rId6"/>
    <p:sldLayoutId id="2147483696" r:id="rId7"/>
    <p:sldLayoutId id="2147483697" r:id="rId8"/>
    <p:sldLayoutId id="2147483698" r:id="rId9"/>
    <p:sldLayoutId id="2147483700" r:id="rId10"/>
    <p:sldLayoutId id="2147483699" r:id="rId11"/>
    <p:sldLayoutId id="2147483713" r:id="rId12"/>
    <p:sldLayoutId id="2147483717" r:id="rId13"/>
    <p:sldLayoutId id="2147483701" r:id="rId14"/>
    <p:sldLayoutId id="2147483702" r:id="rId15"/>
    <p:sldLayoutId id="2147483703" r:id="rId16"/>
    <p:sldLayoutId id="2147483704" r:id="rId17"/>
    <p:sldLayoutId id="2147483692" r:id="rId18"/>
    <p:sldLayoutId id="2147483671" r:id="rId19"/>
    <p:sldLayoutId id="2147483676" r:id="rId20"/>
    <p:sldLayoutId id="2147483678" r:id="rId21"/>
    <p:sldLayoutId id="2147483679" r:id="rId22"/>
    <p:sldLayoutId id="2147483680" r:id="rId23"/>
    <p:sldLayoutId id="2147483681" r:id="rId24"/>
    <p:sldLayoutId id="2147483682" r:id="rId25"/>
    <p:sldLayoutId id="2147483683" r:id="rId26"/>
    <p:sldLayoutId id="2147483684" r:id="rId27"/>
    <p:sldLayoutId id="2147483685" r:id="rId28"/>
    <p:sldLayoutId id="2147483690" r:id="rId29"/>
    <p:sldLayoutId id="2147483706" r:id="rId30"/>
    <p:sldLayoutId id="2147483705" r:id="rId31"/>
    <p:sldLayoutId id="2147483707" r:id="rId32"/>
    <p:sldLayoutId id="2147483708" r:id="rId33"/>
    <p:sldLayoutId id="2147483709" r:id="rId34"/>
    <p:sldLayoutId id="2147483710" r:id="rId35"/>
    <p:sldLayoutId id="2147483711" r:id="rId36"/>
    <p:sldLayoutId id="2147483712" r:id="rId37"/>
    <p:sldLayoutId id="2147483718" r:id="rId38"/>
    <p:sldLayoutId id="2147483720" r:id="rId39"/>
    <p:sldLayoutId id="2147483719" r:id="rId40"/>
  </p:sldLayoutIdLst>
  <p:hf hdr="0" dt="0"/>
  <p:txStyles>
    <p:titleStyle>
      <a:lvl1pPr algn="l" defTabSz="914400" rtl="0" eaLnBrk="1" latinLnBrk="0" hangingPunct="1">
        <a:lnSpc>
          <a:spcPct val="90000"/>
        </a:lnSpc>
        <a:spcBef>
          <a:spcPct val="0"/>
        </a:spcBef>
        <a:buNone/>
        <a:defRPr lang="en-US" sz="3200" b="1" i="0" kern="1200" dirty="0" smtClean="0">
          <a:solidFill>
            <a:srgbClr val="E30613"/>
          </a:solidFill>
          <a:latin typeface="Arial" panose="020B0604020202020204" pitchFamily="34" charset="0"/>
          <a:ea typeface="Arial" panose="020B0604020202020204" pitchFamily="34" charset="0"/>
          <a:cs typeface="Arial" panose="020B0604020202020204" pitchFamily="34" charset="0"/>
        </a:defRPr>
      </a:lvl1pPr>
    </p:titleStyle>
    <p:bodyStyle>
      <a:lvl1pPr marL="228600" indent="-228600" algn="l" defTabSz="914400" rtl="0" eaLnBrk="1" latinLnBrk="0" hangingPunct="1">
        <a:lnSpc>
          <a:spcPct val="100000"/>
        </a:lnSpc>
        <a:spcBef>
          <a:spcPts val="1000"/>
        </a:spcBef>
        <a:buClr>
          <a:schemeClr val="accent6"/>
        </a:buClr>
        <a:buSzPct val="120000"/>
        <a:buFont typeface="Wingdings" pitchFamily="2" charset="2"/>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Clr>
          <a:schemeClr val="accent2"/>
        </a:buClr>
        <a:buFont typeface="LucidaGrande"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Clr>
          <a:schemeClr val="accent2"/>
        </a:buClr>
        <a:buFont typeface="Arial"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Clr>
          <a:schemeClr val="accent2"/>
        </a:buClr>
        <a:buFont typeface="LucidaGrande" charset="0"/>
        <a:buChar char="◇"/>
        <a:defRPr sz="1800" kern="1200">
          <a:solidFill>
            <a:schemeClr val="tx1">
              <a:lumMod val="90000"/>
              <a:lumOff val="10000"/>
            </a:schemeClr>
          </a:solidFill>
          <a:latin typeface="+mn-lt"/>
          <a:ea typeface="+mn-ea"/>
          <a:cs typeface="+mn-cs"/>
        </a:defRPr>
      </a:lvl4pPr>
      <a:lvl5pPr marL="2057400" indent="-228600" algn="l" defTabSz="914400" rtl="0" eaLnBrk="1" latinLnBrk="0" hangingPunct="1">
        <a:lnSpc>
          <a:spcPct val="100000"/>
        </a:lnSpc>
        <a:spcBef>
          <a:spcPts val="500"/>
        </a:spcBef>
        <a:buClr>
          <a:schemeClr val="tx1">
            <a:lumMod val="50000"/>
            <a:lumOff val="50000"/>
          </a:schemeClr>
        </a:buClr>
        <a:buFont typeface="LucidaGrande" charset="0"/>
        <a:buChar char="-"/>
        <a:defRPr sz="1800" kern="1200">
          <a:solidFill>
            <a:schemeClr val="tx1">
              <a:lumMod val="90000"/>
              <a:lumOff val="10000"/>
            </a:schemeClr>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7.xml"/><Relationship Id="rId1" Type="http://schemas.openxmlformats.org/officeDocument/2006/relationships/slideLayout" Target="../slideLayouts/slideLayout21.xml"/><Relationship Id="rId4" Type="http://schemas.openxmlformats.org/officeDocument/2006/relationships/hyperlink" Target="https://aws.amazon.com/about-aws/global-infrastructure/" TargetMode="Externa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01.xml.rels><?xml version="1.0" encoding="UTF-8" standalone="yes"?>
<Relationships xmlns="http://schemas.openxmlformats.org/package/2006/relationships"><Relationship Id="rId8" Type="http://schemas.openxmlformats.org/officeDocument/2006/relationships/image" Target="../media/image435.png"/><Relationship Id="rId13" Type="http://schemas.openxmlformats.org/officeDocument/2006/relationships/image" Target="../media/image440.svg"/><Relationship Id="rId3" Type="http://schemas.openxmlformats.org/officeDocument/2006/relationships/image" Target="../media/image430.svg"/><Relationship Id="rId7" Type="http://schemas.openxmlformats.org/officeDocument/2006/relationships/image" Target="../media/image434.svg"/><Relationship Id="rId12" Type="http://schemas.openxmlformats.org/officeDocument/2006/relationships/image" Target="../media/image439.png"/><Relationship Id="rId2" Type="http://schemas.openxmlformats.org/officeDocument/2006/relationships/image" Target="../media/image429.png"/><Relationship Id="rId1" Type="http://schemas.openxmlformats.org/officeDocument/2006/relationships/slideLayout" Target="../slideLayouts/slideLayout21.xml"/><Relationship Id="rId6" Type="http://schemas.openxmlformats.org/officeDocument/2006/relationships/image" Target="../media/image433.png"/><Relationship Id="rId11" Type="http://schemas.openxmlformats.org/officeDocument/2006/relationships/image" Target="../media/image438.svg"/><Relationship Id="rId5" Type="http://schemas.openxmlformats.org/officeDocument/2006/relationships/image" Target="../media/image432.svg"/><Relationship Id="rId15" Type="http://schemas.openxmlformats.org/officeDocument/2006/relationships/image" Target="../media/image442.svg"/><Relationship Id="rId10" Type="http://schemas.openxmlformats.org/officeDocument/2006/relationships/image" Target="../media/image437.png"/><Relationship Id="rId4" Type="http://schemas.openxmlformats.org/officeDocument/2006/relationships/image" Target="../media/image431.png"/><Relationship Id="rId9" Type="http://schemas.openxmlformats.org/officeDocument/2006/relationships/image" Target="../media/image436.svg"/><Relationship Id="rId14" Type="http://schemas.openxmlformats.org/officeDocument/2006/relationships/image" Target="../media/image441.png"/></Relationships>
</file>

<file path=ppt/slides/_rels/slide102.xml.rels><?xml version="1.0" encoding="UTF-8" standalone="yes"?>
<Relationships xmlns="http://schemas.openxmlformats.org/package/2006/relationships"><Relationship Id="rId8" Type="http://schemas.openxmlformats.org/officeDocument/2006/relationships/image" Target="../media/image445.png"/><Relationship Id="rId3" Type="http://schemas.openxmlformats.org/officeDocument/2006/relationships/image" Target="../media/image48.png"/><Relationship Id="rId7" Type="http://schemas.openxmlformats.org/officeDocument/2006/relationships/image" Target="../media/image444.png"/><Relationship Id="rId2" Type="http://schemas.openxmlformats.org/officeDocument/2006/relationships/notesSlide" Target="../notesSlides/notesSlide19.xml"/><Relationship Id="rId1" Type="http://schemas.openxmlformats.org/officeDocument/2006/relationships/slideLayout" Target="../slideLayouts/slideLayout34.xml"/><Relationship Id="rId6" Type="http://schemas.openxmlformats.org/officeDocument/2006/relationships/image" Target="../media/image444.png"/><Relationship Id="rId5" Type="http://schemas.openxmlformats.org/officeDocument/2006/relationships/image" Target="../media/image443.png"/><Relationship Id="rId4" Type="http://schemas.openxmlformats.org/officeDocument/2006/relationships/image" Target="../media/image443.png"/><Relationship Id="rId9" Type="http://schemas.openxmlformats.org/officeDocument/2006/relationships/image" Target="../media/image445.png"/></Relationships>
</file>

<file path=ppt/slides/_rels/slide103.xml.rels><?xml version="1.0" encoding="UTF-8" standalone="yes"?>
<Relationships xmlns="http://schemas.openxmlformats.org/package/2006/relationships"><Relationship Id="rId8" Type="http://schemas.openxmlformats.org/officeDocument/2006/relationships/hyperlink" Target="https://aws.amazon.com/free" TargetMode="External"/><Relationship Id="rId3" Type="http://schemas.openxmlformats.org/officeDocument/2006/relationships/image" Target="../media/image447.svg"/><Relationship Id="rId7" Type="http://schemas.openxmlformats.org/officeDocument/2006/relationships/image" Target="../media/image451.svg"/><Relationship Id="rId2" Type="http://schemas.openxmlformats.org/officeDocument/2006/relationships/image" Target="../media/image446.png"/><Relationship Id="rId1" Type="http://schemas.openxmlformats.org/officeDocument/2006/relationships/slideLayout" Target="../slideLayouts/slideLayout21.xml"/><Relationship Id="rId6" Type="http://schemas.openxmlformats.org/officeDocument/2006/relationships/image" Target="../media/image450.png"/><Relationship Id="rId5" Type="http://schemas.openxmlformats.org/officeDocument/2006/relationships/image" Target="../media/image449.svg"/><Relationship Id="rId10" Type="http://schemas.openxmlformats.org/officeDocument/2006/relationships/image" Target="../media/image453.svg"/><Relationship Id="rId4" Type="http://schemas.openxmlformats.org/officeDocument/2006/relationships/image" Target="../media/image448.png"/><Relationship Id="rId9" Type="http://schemas.openxmlformats.org/officeDocument/2006/relationships/image" Target="../media/image452.png"/></Relationships>
</file>

<file path=ppt/slides/_rels/slide104.xml.rels><?xml version="1.0" encoding="UTF-8" standalone="yes"?>
<Relationships xmlns="http://schemas.openxmlformats.org/package/2006/relationships"><Relationship Id="rId8" Type="http://schemas.openxmlformats.org/officeDocument/2006/relationships/image" Target="../media/image460.png"/><Relationship Id="rId13" Type="http://schemas.openxmlformats.org/officeDocument/2006/relationships/image" Target="../media/image465.svg"/><Relationship Id="rId3" Type="http://schemas.openxmlformats.org/officeDocument/2006/relationships/image" Target="../media/image455.svg"/><Relationship Id="rId7" Type="http://schemas.openxmlformats.org/officeDocument/2006/relationships/image" Target="../media/image459.svg"/><Relationship Id="rId12" Type="http://schemas.openxmlformats.org/officeDocument/2006/relationships/image" Target="../media/image464.png"/><Relationship Id="rId2" Type="http://schemas.openxmlformats.org/officeDocument/2006/relationships/image" Target="../media/image454.png"/><Relationship Id="rId1" Type="http://schemas.openxmlformats.org/officeDocument/2006/relationships/slideLayout" Target="../slideLayouts/slideLayout21.xml"/><Relationship Id="rId6" Type="http://schemas.openxmlformats.org/officeDocument/2006/relationships/image" Target="../media/image458.png"/><Relationship Id="rId11" Type="http://schemas.openxmlformats.org/officeDocument/2006/relationships/image" Target="../media/image463.svg"/><Relationship Id="rId5" Type="http://schemas.openxmlformats.org/officeDocument/2006/relationships/image" Target="../media/image457.svg"/><Relationship Id="rId10" Type="http://schemas.openxmlformats.org/officeDocument/2006/relationships/image" Target="../media/image462.png"/><Relationship Id="rId4" Type="http://schemas.openxmlformats.org/officeDocument/2006/relationships/image" Target="../media/image456.png"/><Relationship Id="rId9" Type="http://schemas.openxmlformats.org/officeDocument/2006/relationships/image" Target="../media/image461.svg"/></Relationships>
</file>

<file path=ppt/slides/_rels/slide105.xml.rels><?xml version="1.0" encoding="UTF-8" standalone="yes"?>
<Relationships xmlns="http://schemas.openxmlformats.org/package/2006/relationships"><Relationship Id="rId8" Type="http://schemas.openxmlformats.org/officeDocument/2006/relationships/image" Target="../media/image472.png"/><Relationship Id="rId13" Type="http://schemas.openxmlformats.org/officeDocument/2006/relationships/image" Target="../media/image477.svg"/><Relationship Id="rId3" Type="http://schemas.openxmlformats.org/officeDocument/2006/relationships/image" Target="../media/image467.svg"/><Relationship Id="rId7" Type="http://schemas.openxmlformats.org/officeDocument/2006/relationships/image" Target="../media/image471.svg"/><Relationship Id="rId12" Type="http://schemas.openxmlformats.org/officeDocument/2006/relationships/image" Target="../media/image476.png"/><Relationship Id="rId2" Type="http://schemas.openxmlformats.org/officeDocument/2006/relationships/image" Target="../media/image466.png"/><Relationship Id="rId1" Type="http://schemas.openxmlformats.org/officeDocument/2006/relationships/slideLayout" Target="../slideLayouts/slideLayout21.xml"/><Relationship Id="rId6" Type="http://schemas.openxmlformats.org/officeDocument/2006/relationships/image" Target="../media/image470.png"/><Relationship Id="rId11" Type="http://schemas.openxmlformats.org/officeDocument/2006/relationships/image" Target="../media/image475.svg"/><Relationship Id="rId5" Type="http://schemas.openxmlformats.org/officeDocument/2006/relationships/image" Target="../media/image469.svg"/><Relationship Id="rId10" Type="http://schemas.openxmlformats.org/officeDocument/2006/relationships/image" Target="../media/image474.png"/><Relationship Id="rId4" Type="http://schemas.openxmlformats.org/officeDocument/2006/relationships/image" Target="../media/image468.png"/><Relationship Id="rId9" Type="http://schemas.openxmlformats.org/officeDocument/2006/relationships/image" Target="../media/image473.svg"/></Relationships>
</file>

<file path=ppt/slides/_rels/slide106.xml.rels><?xml version="1.0" encoding="UTF-8" standalone="yes"?>
<Relationships xmlns="http://schemas.openxmlformats.org/package/2006/relationships"><Relationship Id="rId3" Type="http://schemas.openxmlformats.org/officeDocument/2006/relationships/image" Target="../media/image479.svg"/><Relationship Id="rId7" Type="http://schemas.openxmlformats.org/officeDocument/2006/relationships/image" Target="../media/image483.svg"/><Relationship Id="rId2" Type="http://schemas.openxmlformats.org/officeDocument/2006/relationships/image" Target="../media/image478.png"/><Relationship Id="rId1" Type="http://schemas.openxmlformats.org/officeDocument/2006/relationships/slideLayout" Target="../slideLayouts/slideLayout21.xml"/><Relationship Id="rId6" Type="http://schemas.openxmlformats.org/officeDocument/2006/relationships/image" Target="../media/image482.png"/><Relationship Id="rId5" Type="http://schemas.openxmlformats.org/officeDocument/2006/relationships/image" Target="../media/image481.svg"/><Relationship Id="rId4" Type="http://schemas.openxmlformats.org/officeDocument/2006/relationships/image" Target="../media/image480.png"/></Relationships>
</file>

<file path=ppt/slides/_rels/slide107.xml.rels><?xml version="1.0" encoding="UTF-8" standalone="yes"?>
<Relationships xmlns="http://schemas.openxmlformats.org/package/2006/relationships"><Relationship Id="rId3" Type="http://schemas.openxmlformats.org/officeDocument/2006/relationships/image" Target="../media/image485.png"/><Relationship Id="rId2" Type="http://schemas.openxmlformats.org/officeDocument/2006/relationships/image" Target="../media/image484.png"/><Relationship Id="rId1" Type="http://schemas.openxmlformats.org/officeDocument/2006/relationships/slideLayout" Target="../slideLayouts/slideLayout21.xml"/></Relationships>
</file>

<file path=ppt/slides/_rels/slide108.xml.rels><?xml version="1.0" encoding="UTF-8" standalone="yes"?>
<Relationships xmlns="http://schemas.openxmlformats.org/package/2006/relationships"><Relationship Id="rId3" Type="http://schemas.openxmlformats.org/officeDocument/2006/relationships/image" Target="../media/image487.png"/><Relationship Id="rId2" Type="http://schemas.openxmlformats.org/officeDocument/2006/relationships/image" Target="../media/image486.png"/><Relationship Id="rId1" Type="http://schemas.openxmlformats.org/officeDocument/2006/relationships/slideLayout" Target="../slideLayouts/slideLayout21.xml"/></Relationships>
</file>

<file path=ppt/slides/_rels/slide109.xml.rels><?xml version="1.0" encoding="UTF-8" standalone="yes"?>
<Relationships xmlns="http://schemas.openxmlformats.org/package/2006/relationships"><Relationship Id="rId2" Type="http://schemas.openxmlformats.org/officeDocument/2006/relationships/image" Target="../media/image488.png"/><Relationship Id="rId1" Type="http://schemas.openxmlformats.org/officeDocument/2006/relationships/slideLayout" Target="../slideLayouts/slideLayout21.xml"/></Relationships>
</file>

<file path=ppt/slides/_rels/slide1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8.xml"/><Relationship Id="rId1" Type="http://schemas.openxmlformats.org/officeDocument/2006/relationships/slideLayout" Target="../slideLayouts/slideLayout21.xml"/></Relationships>
</file>

<file path=ppt/slides/_rels/slide110.xml.rels><?xml version="1.0" encoding="UTF-8" standalone="yes"?>
<Relationships xmlns="http://schemas.openxmlformats.org/package/2006/relationships"><Relationship Id="rId2" Type="http://schemas.openxmlformats.org/officeDocument/2006/relationships/image" Target="../media/image489.png"/><Relationship Id="rId1" Type="http://schemas.openxmlformats.org/officeDocument/2006/relationships/slideLayout" Target="../slideLayouts/slideLayout21.xml"/></Relationships>
</file>

<file path=ppt/slides/_rels/slide111.xml.rels><?xml version="1.0" encoding="UTF-8" standalone="yes"?>
<Relationships xmlns="http://schemas.openxmlformats.org/package/2006/relationships"><Relationship Id="rId3" Type="http://schemas.openxmlformats.org/officeDocument/2006/relationships/hyperlink" Target="https://www.whizlabs.com/" TargetMode="External"/><Relationship Id="rId2" Type="http://schemas.openxmlformats.org/officeDocument/2006/relationships/hyperlink" Target="https://www.qwiklabs.com/" TargetMode="External"/><Relationship Id="rId1" Type="http://schemas.openxmlformats.org/officeDocument/2006/relationships/slideLayout" Target="../slideLayouts/slideLayout18.xml"/></Relationships>
</file>

<file path=ppt/slides/_rels/slide112.xml.rels><?xml version="1.0" encoding="UTF-8" standalone="yes"?>
<Relationships xmlns="http://schemas.openxmlformats.org/package/2006/relationships"><Relationship Id="rId3" Type="http://schemas.openxmlformats.org/officeDocument/2006/relationships/image" Target="../media/image490.png"/><Relationship Id="rId7" Type="http://schemas.openxmlformats.org/officeDocument/2006/relationships/image" Target="../media/image492.png"/><Relationship Id="rId2" Type="http://schemas.openxmlformats.org/officeDocument/2006/relationships/notesSlide" Target="../notesSlides/notesSlide20.xml"/><Relationship Id="rId1" Type="http://schemas.openxmlformats.org/officeDocument/2006/relationships/slideLayout" Target="../slideLayouts/slideLayout34.xml"/><Relationship Id="rId6" Type="http://schemas.openxmlformats.org/officeDocument/2006/relationships/image" Target="../media/image492.png"/><Relationship Id="rId5" Type="http://schemas.openxmlformats.org/officeDocument/2006/relationships/image" Target="../media/image491.png"/><Relationship Id="rId4" Type="http://schemas.openxmlformats.org/officeDocument/2006/relationships/image" Target="../media/image491.png"/></Relationships>
</file>

<file path=ppt/slides/_rels/slide113.xml.rels><?xml version="1.0" encoding="UTF-8" standalone="yes"?>
<Relationships xmlns="http://schemas.openxmlformats.org/package/2006/relationships"><Relationship Id="rId8" Type="http://schemas.openxmlformats.org/officeDocument/2006/relationships/image" Target="../media/image499.png"/><Relationship Id="rId13" Type="http://schemas.openxmlformats.org/officeDocument/2006/relationships/image" Target="../media/image504.png"/><Relationship Id="rId3" Type="http://schemas.openxmlformats.org/officeDocument/2006/relationships/image" Target="../media/image494.png"/><Relationship Id="rId7" Type="http://schemas.openxmlformats.org/officeDocument/2006/relationships/image" Target="../media/image498.png"/><Relationship Id="rId12" Type="http://schemas.openxmlformats.org/officeDocument/2006/relationships/image" Target="../media/image503.png"/><Relationship Id="rId2" Type="http://schemas.openxmlformats.org/officeDocument/2006/relationships/image" Target="../media/image493.png"/><Relationship Id="rId1" Type="http://schemas.openxmlformats.org/officeDocument/2006/relationships/slideLayout" Target="../slideLayouts/slideLayout21.xml"/><Relationship Id="rId6" Type="http://schemas.openxmlformats.org/officeDocument/2006/relationships/image" Target="../media/image497.png"/><Relationship Id="rId11" Type="http://schemas.openxmlformats.org/officeDocument/2006/relationships/image" Target="../media/image502.png"/><Relationship Id="rId5" Type="http://schemas.openxmlformats.org/officeDocument/2006/relationships/image" Target="../media/image496.png"/><Relationship Id="rId10" Type="http://schemas.openxmlformats.org/officeDocument/2006/relationships/image" Target="../media/image501.png"/><Relationship Id="rId4" Type="http://schemas.openxmlformats.org/officeDocument/2006/relationships/image" Target="../media/image495.png"/><Relationship Id="rId9" Type="http://schemas.openxmlformats.org/officeDocument/2006/relationships/image" Target="../media/image500.png"/></Relationships>
</file>

<file path=ppt/slides/_rels/slide114.xml.rels><?xml version="1.0" encoding="UTF-8" standalone="yes"?>
<Relationships xmlns="http://schemas.openxmlformats.org/package/2006/relationships"><Relationship Id="rId3" Type="http://schemas.openxmlformats.org/officeDocument/2006/relationships/image" Target="../media/image496.png"/><Relationship Id="rId7" Type="http://schemas.openxmlformats.org/officeDocument/2006/relationships/image" Target="../media/image495.png"/><Relationship Id="rId2" Type="http://schemas.openxmlformats.org/officeDocument/2006/relationships/image" Target="../media/image493.png"/><Relationship Id="rId1" Type="http://schemas.openxmlformats.org/officeDocument/2006/relationships/slideLayout" Target="../slideLayouts/slideLayout21.xml"/><Relationship Id="rId6" Type="http://schemas.openxmlformats.org/officeDocument/2006/relationships/image" Target="../media/image497.png"/><Relationship Id="rId5" Type="http://schemas.openxmlformats.org/officeDocument/2006/relationships/image" Target="../media/image503.png"/><Relationship Id="rId4" Type="http://schemas.openxmlformats.org/officeDocument/2006/relationships/image" Target="../media/image494.png"/></Relationships>
</file>

<file path=ppt/slides/_rels/slide115.xml.rels><?xml version="1.0" encoding="UTF-8" standalone="yes"?>
<Relationships xmlns="http://schemas.openxmlformats.org/package/2006/relationships"><Relationship Id="rId3" Type="http://schemas.openxmlformats.org/officeDocument/2006/relationships/image" Target="../media/image496.png"/><Relationship Id="rId7" Type="http://schemas.openxmlformats.org/officeDocument/2006/relationships/image" Target="../media/image495.png"/><Relationship Id="rId2" Type="http://schemas.openxmlformats.org/officeDocument/2006/relationships/image" Target="../media/image493.png"/><Relationship Id="rId1" Type="http://schemas.openxmlformats.org/officeDocument/2006/relationships/slideLayout" Target="../slideLayouts/slideLayout21.xml"/><Relationship Id="rId6" Type="http://schemas.openxmlformats.org/officeDocument/2006/relationships/image" Target="../media/image497.png"/><Relationship Id="rId5" Type="http://schemas.openxmlformats.org/officeDocument/2006/relationships/image" Target="../media/image500.png"/><Relationship Id="rId4" Type="http://schemas.openxmlformats.org/officeDocument/2006/relationships/image" Target="../media/image503.png"/></Relationships>
</file>

<file path=ppt/slides/_rels/slide116.xml.rels><?xml version="1.0" encoding="UTF-8" standalone="yes"?>
<Relationships xmlns="http://schemas.openxmlformats.org/package/2006/relationships"><Relationship Id="rId3" Type="http://schemas.openxmlformats.org/officeDocument/2006/relationships/image" Target="../media/image498.png"/><Relationship Id="rId7" Type="http://schemas.openxmlformats.org/officeDocument/2006/relationships/image" Target="../media/image499.png"/><Relationship Id="rId2" Type="http://schemas.openxmlformats.org/officeDocument/2006/relationships/image" Target="../media/image493.png"/><Relationship Id="rId1" Type="http://schemas.openxmlformats.org/officeDocument/2006/relationships/slideLayout" Target="../slideLayouts/slideLayout21.xml"/><Relationship Id="rId6" Type="http://schemas.openxmlformats.org/officeDocument/2006/relationships/image" Target="../media/image503.png"/><Relationship Id="rId5" Type="http://schemas.openxmlformats.org/officeDocument/2006/relationships/image" Target="../media/image496.png"/><Relationship Id="rId4" Type="http://schemas.openxmlformats.org/officeDocument/2006/relationships/image" Target="../media/image495.png"/></Relationships>
</file>

<file path=ppt/slides/_rels/slide117.xml.rels><?xml version="1.0" encoding="UTF-8" standalone="yes"?>
<Relationships xmlns="http://schemas.openxmlformats.org/package/2006/relationships"><Relationship Id="rId3" Type="http://schemas.openxmlformats.org/officeDocument/2006/relationships/image" Target="../media/image495.png"/><Relationship Id="rId2" Type="http://schemas.openxmlformats.org/officeDocument/2006/relationships/image" Target="../media/image493.png"/><Relationship Id="rId1" Type="http://schemas.openxmlformats.org/officeDocument/2006/relationships/slideLayout" Target="../slideLayouts/slideLayout21.xml"/><Relationship Id="rId6" Type="http://schemas.openxmlformats.org/officeDocument/2006/relationships/image" Target="../media/image503.png"/><Relationship Id="rId5" Type="http://schemas.openxmlformats.org/officeDocument/2006/relationships/image" Target="../media/image498.png"/><Relationship Id="rId4" Type="http://schemas.openxmlformats.org/officeDocument/2006/relationships/image" Target="../media/image497.png"/></Relationships>
</file>

<file path=ppt/slides/_rels/slide118.xml.rels><?xml version="1.0" encoding="UTF-8" standalone="yes"?>
<Relationships xmlns="http://schemas.openxmlformats.org/package/2006/relationships"><Relationship Id="rId8" Type="http://schemas.openxmlformats.org/officeDocument/2006/relationships/image" Target="../media/image494.png"/><Relationship Id="rId3" Type="http://schemas.openxmlformats.org/officeDocument/2006/relationships/image" Target="../media/image498.png"/><Relationship Id="rId7" Type="http://schemas.openxmlformats.org/officeDocument/2006/relationships/image" Target="../media/image496.png"/><Relationship Id="rId2" Type="http://schemas.openxmlformats.org/officeDocument/2006/relationships/image" Target="../media/image493.png"/><Relationship Id="rId1" Type="http://schemas.openxmlformats.org/officeDocument/2006/relationships/slideLayout" Target="../slideLayouts/slideLayout21.xml"/><Relationship Id="rId6" Type="http://schemas.openxmlformats.org/officeDocument/2006/relationships/image" Target="../media/image499.png"/><Relationship Id="rId5" Type="http://schemas.openxmlformats.org/officeDocument/2006/relationships/image" Target="../media/image495.png"/><Relationship Id="rId4" Type="http://schemas.openxmlformats.org/officeDocument/2006/relationships/image" Target="../media/image503.png"/></Relationships>
</file>

<file path=ppt/slides/_rels/slide119.xml.rels><?xml version="1.0" encoding="UTF-8" standalone="yes"?>
<Relationships xmlns="http://schemas.openxmlformats.org/package/2006/relationships"><Relationship Id="rId8" Type="http://schemas.openxmlformats.org/officeDocument/2006/relationships/image" Target="../media/image502.png"/><Relationship Id="rId3" Type="http://schemas.openxmlformats.org/officeDocument/2006/relationships/image" Target="../media/image496.png"/><Relationship Id="rId7" Type="http://schemas.openxmlformats.org/officeDocument/2006/relationships/image" Target="../media/image498.png"/><Relationship Id="rId2" Type="http://schemas.openxmlformats.org/officeDocument/2006/relationships/image" Target="../media/image493.png"/><Relationship Id="rId1" Type="http://schemas.openxmlformats.org/officeDocument/2006/relationships/slideLayout" Target="../slideLayouts/slideLayout21.xml"/><Relationship Id="rId6" Type="http://schemas.openxmlformats.org/officeDocument/2006/relationships/image" Target="../media/image497.png"/><Relationship Id="rId5" Type="http://schemas.openxmlformats.org/officeDocument/2006/relationships/image" Target="../media/image499.png"/><Relationship Id="rId4" Type="http://schemas.openxmlformats.org/officeDocument/2006/relationships/image" Target="../media/image503.png"/></Relationships>
</file>

<file path=ppt/slides/_rels/slide1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1.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9.xml"/><Relationship Id="rId1" Type="http://schemas.openxmlformats.org/officeDocument/2006/relationships/slideLayout" Target="../slideLayouts/slideLayout21.xml"/></Relationships>
</file>

<file path=ppt/slides/_rels/slide1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0.xml"/><Relationship Id="rId1" Type="http://schemas.openxmlformats.org/officeDocument/2006/relationships/slideLayout" Target="../slideLayouts/slideLayout21.xml"/></Relationships>
</file>

<file path=ppt/slides/_rels/slide15.xml.rels><?xml version="1.0" encoding="UTF-8" standalone="yes"?>
<Relationships xmlns="http://schemas.openxmlformats.org/package/2006/relationships"><Relationship Id="rId3" Type="http://schemas.openxmlformats.org/officeDocument/2006/relationships/image" Target="../media/image54.svg"/><Relationship Id="rId2" Type="http://schemas.openxmlformats.org/officeDocument/2006/relationships/image" Target="../media/image53.png"/><Relationship Id="rId1" Type="http://schemas.openxmlformats.org/officeDocument/2006/relationships/slideLayout" Target="../slideLayouts/slideLayout21.xml"/><Relationship Id="rId5" Type="http://schemas.openxmlformats.org/officeDocument/2006/relationships/image" Target="../media/image56.svg"/><Relationship Id="rId4" Type="http://schemas.openxmlformats.org/officeDocument/2006/relationships/image" Target="../media/image55.png"/></Relationships>
</file>

<file path=ppt/slides/_rels/slide16.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4.svg"/><Relationship Id="rId7" Type="http://schemas.openxmlformats.org/officeDocument/2006/relationships/image" Target="../media/image60.svg"/><Relationship Id="rId2" Type="http://schemas.openxmlformats.org/officeDocument/2006/relationships/image" Target="../media/image53.png"/><Relationship Id="rId1" Type="http://schemas.openxmlformats.org/officeDocument/2006/relationships/slideLayout" Target="../slideLayouts/slideLayout21.xml"/><Relationship Id="rId6" Type="http://schemas.openxmlformats.org/officeDocument/2006/relationships/image" Target="../media/image59.png"/><Relationship Id="rId11" Type="http://schemas.openxmlformats.org/officeDocument/2006/relationships/image" Target="../media/image64.svg"/><Relationship Id="rId5" Type="http://schemas.openxmlformats.org/officeDocument/2006/relationships/image" Target="../media/image58.svg"/><Relationship Id="rId10" Type="http://schemas.openxmlformats.org/officeDocument/2006/relationships/image" Target="../media/image63.png"/><Relationship Id="rId4" Type="http://schemas.openxmlformats.org/officeDocument/2006/relationships/image" Target="../media/image57.png"/><Relationship Id="rId9" Type="http://schemas.openxmlformats.org/officeDocument/2006/relationships/image" Target="../media/image62.svg"/></Relationships>
</file>

<file path=ppt/slides/_rels/slide17.xml.rels><?xml version="1.0" encoding="UTF-8" standalone="yes"?>
<Relationships xmlns="http://schemas.openxmlformats.org/package/2006/relationships"><Relationship Id="rId8" Type="http://schemas.openxmlformats.org/officeDocument/2006/relationships/image" Target="../media/image67.png"/><Relationship Id="rId13" Type="http://schemas.openxmlformats.org/officeDocument/2006/relationships/image" Target="../media/image72.svg"/><Relationship Id="rId18" Type="http://schemas.openxmlformats.org/officeDocument/2006/relationships/image" Target="../media/image75.png"/><Relationship Id="rId26" Type="http://schemas.openxmlformats.org/officeDocument/2006/relationships/image" Target="../media/image83.png"/><Relationship Id="rId3" Type="http://schemas.openxmlformats.org/officeDocument/2006/relationships/image" Target="../media/image66.svg"/><Relationship Id="rId21" Type="http://schemas.openxmlformats.org/officeDocument/2006/relationships/image" Target="../media/image78.svg"/><Relationship Id="rId7" Type="http://schemas.openxmlformats.org/officeDocument/2006/relationships/image" Target="../media/image58.svg"/><Relationship Id="rId12" Type="http://schemas.openxmlformats.org/officeDocument/2006/relationships/image" Target="../media/image71.png"/><Relationship Id="rId17" Type="http://schemas.openxmlformats.org/officeDocument/2006/relationships/image" Target="../media/image62.svg"/><Relationship Id="rId25" Type="http://schemas.openxmlformats.org/officeDocument/2006/relationships/image" Target="../media/image82.svg"/><Relationship Id="rId2" Type="http://schemas.openxmlformats.org/officeDocument/2006/relationships/image" Target="../media/image65.png"/><Relationship Id="rId16" Type="http://schemas.openxmlformats.org/officeDocument/2006/relationships/image" Target="../media/image61.png"/><Relationship Id="rId20" Type="http://schemas.openxmlformats.org/officeDocument/2006/relationships/image" Target="../media/image77.png"/><Relationship Id="rId29" Type="http://schemas.openxmlformats.org/officeDocument/2006/relationships/image" Target="../media/image86.svg"/><Relationship Id="rId1" Type="http://schemas.openxmlformats.org/officeDocument/2006/relationships/slideLayout" Target="../slideLayouts/slideLayout21.xml"/><Relationship Id="rId6" Type="http://schemas.openxmlformats.org/officeDocument/2006/relationships/image" Target="../media/image57.png"/><Relationship Id="rId11" Type="http://schemas.openxmlformats.org/officeDocument/2006/relationships/image" Target="../media/image70.svg"/><Relationship Id="rId24" Type="http://schemas.openxmlformats.org/officeDocument/2006/relationships/image" Target="../media/image81.png"/><Relationship Id="rId5" Type="http://schemas.openxmlformats.org/officeDocument/2006/relationships/image" Target="../media/image54.svg"/><Relationship Id="rId15" Type="http://schemas.openxmlformats.org/officeDocument/2006/relationships/image" Target="../media/image74.svg"/><Relationship Id="rId23" Type="http://schemas.openxmlformats.org/officeDocument/2006/relationships/image" Target="../media/image80.svg"/><Relationship Id="rId28" Type="http://schemas.openxmlformats.org/officeDocument/2006/relationships/image" Target="../media/image85.png"/><Relationship Id="rId10" Type="http://schemas.openxmlformats.org/officeDocument/2006/relationships/image" Target="../media/image69.png"/><Relationship Id="rId19" Type="http://schemas.openxmlformats.org/officeDocument/2006/relationships/image" Target="../media/image76.svg"/><Relationship Id="rId4" Type="http://schemas.openxmlformats.org/officeDocument/2006/relationships/image" Target="../media/image53.png"/><Relationship Id="rId9" Type="http://schemas.openxmlformats.org/officeDocument/2006/relationships/image" Target="../media/image68.svg"/><Relationship Id="rId14" Type="http://schemas.openxmlformats.org/officeDocument/2006/relationships/image" Target="../media/image73.png"/><Relationship Id="rId22" Type="http://schemas.openxmlformats.org/officeDocument/2006/relationships/image" Target="../media/image79.png"/><Relationship Id="rId27" Type="http://schemas.openxmlformats.org/officeDocument/2006/relationships/image" Target="../media/image84.svg"/></Relationships>
</file>

<file path=ppt/slides/_rels/slide1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47.png"/><Relationship Id="rId1" Type="http://schemas.openxmlformats.org/officeDocument/2006/relationships/slideLayout" Target="../slideLayouts/slideLayout21.xml"/></Relationships>
</file>

<file path=ppt/slides/_rels/slide19.xml.rels><?xml version="1.0" encoding="UTF-8" standalone="yes"?>
<Relationships xmlns="http://schemas.openxmlformats.org/package/2006/relationships"><Relationship Id="rId117" Type="http://schemas.openxmlformats.org/officeDocument/2006/relationships/image" Target="../media/image203.png"/><Relationship Id="rId21" Type="http://schemas.openxmlformats.org/officeDocument/2006/relationships/image" Target="../media/image107.svg"/><Relationship Id="rId42" Type="http://schemas.openxmlformats.org/officeDocument/2006/relationships/image" Target="../media/image128.png"/><Relationship Id="rId63" Type="http://schemas.openxmlformats.org/officeDocument/2006/relationships/image" Target="../media/image149.png"/><Relationship Id="rId84" Type="http://schemas.openxmlformats.org/officeDocument/2006/relationships/image" Target="../media/image170.svg"/><Relationship Id="rId138" Type="http://schemas.openxmlformats.org/officeDocument/2006/relationships/image" Target="../media/image224.svg"/><Relationship Id="rId107" Type="http://schemas.openxmlformats.org/officeDocument/2006/relationships/image" Target="../media/image193.png"/><Relationship Id="rId11" Type="http://schemas.openxmlformats.org/officeDocument/2006/relationships/image" Target="../media/image97.svg"/><Relationship Id="rId32" Type="http://schemas.openxmlformats.org/officeDocument/2006/relationships/image" Target="../media/image118.png"/><Relationship Id="rId53" Type="http://schemas.openxmlformats.org/officeDocument/2006/relationships/image" Target="../media/image139.svg"/><Relationship Id="rId74" Type="http://schemas.openxmlformats.org/officeDocument/2006/relationships/image" Target="../media/image160.svg"/><Relationship Id="rId128" Type="http://schemas.openxmlformats.org/officeDocument/2006/relationships/image" Target="../media/image214.svg"/><Relationship Id="rId5" Type="http://schemas.openxmlformats.org/officeDocument/2006/relationships/image" Target="../media/image91.svg"/><Relationship Id="rId90" Type="http://schemas.openxmlformats.org/officeDocument/2006/relationships/image" Target="../media/image176.svg"/><Relationship Id="rId95" Type="http://schemas.openxmlformats.org/officeDocument/2006/relationships/image" Target="../media/image181.png"/><Relationship Id="rId22" Type="http://schemas.openxmlformats.org/officeDocument/2006/relationships/image" Target="../media/image108.png"/><Relationship Id="rId27" Type="http://schemas.openxmlformats.org/officeDocument/2006/relationships/image" Target="../media/image113.svg"/><Relationship Id="rId43" Type="http://schemas.openxmlformats.org/officeDocument/2006/relationships/image" Target="../media/image129.svg"/><Relationship Id="rId48" Type="http://schemas.openxmlformats.org/officeDocument/2006/relationships/image" Target="../media/image134.png"/><Relationship Id="rId64" Type="http://schemas.openxmlformats.org/officeDocument/2006/relationships/image" Target="../media/image150.svg"/><Relationship Id="rId69" Type="http://schemas.openxmlformats.org/officeDocument/2006/relationships/image" Target="../media/image155.png"/><Relationship Id="rId113" Type="http://schemas.openxmlformats.org/officeDocument/2006/relationships/image" Target="../media/image199.png"/><Relationship Id="rId118" Type="http://schemas.openxmlformats.org/officeDocument/2006/relationships/image" Target="../media/image204.svg"/><Relationship Id="rId134" Type="http://schemas.openxmlformats.org/officeDocument/2006/relationships/image" Target="../media/image220.svg"/><Relationship Id="rId139" Type="http://schemas.openxmlformats.org/officeDocument/2006/relationships/image" Target="../media/image225.png"/><Relationship Id="rId80" Type="http://schemas.openxmlformats.org/officeDocument/2006/relationships/image" Target="../media/image166.svg"/><Relationship Id="rId85" Type="http://schemas.openxmlformats.org/officeDocument/2006/relationships/image" Target="../media/image171.png"/><Relationship Id="rId12" Type="http://schemas.openxmlformats.org/officeDocument/2006/relationships/image" Target="../media/image98.png"/><Relationship Id="rId17" Type="http://schemas.openxmlformats.org/officeDocument/2006/relationships/image" Target="../media/image103.svg"/><Relationship Id="rId33" Type="http://schemas.openxmlformats.org/officeDocument/2006/relationships/image" Target="../media/image119.svg"/><Relationship Id="rId38" Type="http://schemas.openxmlformats.org/officeDocument/2006/relationships/image" Target="../media/image124.png"/><Relationship Id="rId59" Type="http://schemas.openxmlformats.org/officeDocument/2006/relationships/image" Target="../media/image145.svg"/><Relationship Id="rId103" Type="http://schemas.openxmlformats.org/officeDocument/2006/relationships/image" Target="../media/image189.png"/><Relationship Id="rId108" Type="http://schemas.openxmlformats.org/officeDocument/2006/relationships/image" Target="../media/image194.svg"/><Relationship Id="rId124" Type="http://schemas.openxmlformats.org/officeDocument/2006/relationships/image" Target="../media/image210.svg"/><Relationship Id="rId129" Type="http://schemas.openxmlformats.org/officeDocument/2006/relationships/image" Target="../media/image215.png"/><Relationship Id="rId54" Type="http://schemas.openxmlformats.org/officeDocument/2006/relationships/image" Target="../media/image140.png"/><Relationship Id="rId70" Type="http://schemas.openxmlformats.org/officeDocument/2006/relationships/image" Target="../media/image156.svg"/><Relationship Id="rId75" Type="http://schemas.openxmlformats.org/officeDocument/2006/relationships/image" Target="../media/image161.png"/><Relationship Id="rId91" Type="http://schemas.openxmlformats.org/officeDocument/2006/relationships/image" Target="../media/image177.png"/><Relationship Id="rId96" Type="http://schemas.openxmlformats.org/officeDocument/2006/relationships/image" Target="../media/image182.svg"/><Relationship Id="rId140" Type="http://schemas.openxmlformats.org/officeDocument/2006/relationships/image" Target="../media/image226.svg"/><Relationship Id="rId145" Type="http://schemas.openxmlformats.org/officeDocument/2006/relationships/image" Target="../media/image231.png"/><Relationship Id="rId1" Type="http://schemas.openxmlformats.org/officeDocument/2006/relationships/slideLayout" Target="../slideLayouts/slideLayout21.xml"/><Relationship Id="rId6" Type="http://schemas.openxmlformats.org/officeDocument/2006/relationships/image" Target="../media/image92.png"/><Relationship Id="rId23" Type="http://schemas.openxmlformats.org/officeDocument/2006/relationships/image" Target="../media/image109.svg"/><Relationship Id="rId28" Type="http://schemas.openxmlformats.org/officeDocument/2006/relationships/image" Target="../media/image114.png"/><Relationship Id="rId49" Type="http://schemas.openxmlformats.org/officeDocument/2006/relationships/image" Target="../media/image135.svg"/><Relationship Id="rId114" Type="http://schemas.openxmlformats.org/officeDocument/2006/relationships/image" Target="../media/image200.svg"/><Relationship Id="rId119" Type="http://schemas.openxmlformats.org/officeDocument/2006/relationships/image" Target="../media/image205.png"/><Relationship Id="rId44" Type="http://schemas.openxmlformats.org/officeDocument/2006/relationships/image" Target="../media/image130.png"/><Relationship Id="rId60" Type="http://schemas.openxmlformats.org/officeDocument/2006/relationships/image" Target="../media/image146.emf"/><Relationship Id="rId65" Type="http://schemas.openxmlformats.org/officeDocument/2006/relationships/image" Target="../media/image151.png"/><Relationship Id="rId81" Type="http://schemas.openxmlformats.org/officeDocument/2006/relationships/image" Target="../media/image167.png"/><Relationship Id="rId86" Type="http://schemas.openxmlformats.org/officeDocument/2006/relationships/image" Target="../media/image172.svg"/><Relationship Id="rId130" Type="http://schemas.openxmlformats.org/officeDocument/2006/relationships/image" Target="../media/image216.svg"/><Relationship Id="rId135" Type="http://schemas.openxmlformats.org/officeDocument/2006/relationships/image" Target="../media/image221.png"/><Relationship Id="rId13" Type="http://schemas.openxmlformats.org/officeDocument/2006/relationships/image" Target="../media/image99.svg"/><Relationship Id="rId18" Type="http://schemas.openxmlformats.org/officeDocument/2006/relationships/image" Target="../media/image104.png"/><Relationship Id="rId39" Type="http://schemas.openxmlformats.org/officeDocument/2006/relationships/image" Target="../media/image125.svg"/><Relationship Id="rId109" Type="http://schemas.openxmlformats.org/officeDocument/2006/relationships/image" Target="../media/image195.png"/><Relationship Id="rId34" Type="http://schemas.openxmlformats.org/officeDocument/2006/relationships/image" Target="../media/image120.png"/><Relationship Id="rId50" Type="http://schemas.openxmlformats.org/officeDocument/2006/relationships/image" Target="../media/image136.png"/><Relationship Id="rId55" Type="http://schemas.openxmlformats.org/officeDocument/2006/relationships/image" Target="../media/image141.svg"/><Relationship Id="rId76" Type="http://schemas.openxmlformats.org/officeDocument/2006/relationships/image" Target="../media/image162.svg"/><Relationship Id="rId97" Type="http://schemas.openxmlformats.org/officeDocument/2006/relationships/image" Target="../media/image183.png"/><Relationship Id="rId104" Type="http://schemas.openxmlformats.org/officeDocument/2006/relationships/image" Target="../media/image190.svg"/><Relationship Id="rId120" Type="http://schemas.openxmlformats.org/officeDocument/2006/relationships/image" Target="../media/image206.svg"/><Relationship Id="rId125" Type="http://schemas.openxmlformats.org/officeDocument/2006/relationships/image" Target="../media/image211.png"/><Relationship Id="rId141" Type="http://schemas.openxmlformats.org/officeDocument/2006/relationships/image" Target="../media/image227.png"/><Relationship Id="rId146" Type="http://schemas.openxmlformats.org/officeDocument/2006/relationships/image" Target="../media/image232.svg"/><Relationship Id="rId7" Type="http://schemas.openxmlformats.org/officeDocument/2006/relationships/image" Target="../media/image93.svg"/><Relationship Id="rId71" Type="http://schemas.openxmlformats.org/officeDocument/2006/relationships/image" Target="../media/image157.png"/><Relationship Id="rId92" Type="http://schemas.openxmlformats.org/officeDocument/2006/relationships/image" Target="../media/image178.svg"/><Relationship Id="rId2" Type="http://schemas.openxmlformats.org/officeDocument/2006/relationships/image" Target="../media/image88.png"/><Relationship Id="rId29" Type="http://schemas.openxmlformats.org/officeDocument/2006/relationships/image" Target="../media/image115.svg"/><Relationship Id="rId24" Type="http://schemas.openxmlformats.org/officeDocument/2006/relationships/image" Target="../media/image110.png"/><Relationship Id="rId40" Type="http://schemas.openxmlformats.org/officeDocument/2006/relationships/image" Target="../media/image126.png"/><Relationship Id="rId45" Type="http://schemas.openxmlformats.org/officeDocument/2006/relationships/image" Target="../media/image131.svg"/><Relationship Id="rId66" Type="http://schemas.openxmlformats.org/officeDocument/2006/relationships/image" Target="../media/image152.svg"/><Relationship Id="rId87" Type="http://schemas.openxmlformats.org/officeDocument/2006/relationships/image" Target="../media/image173.png"/><Relationship Id="rId110" Type="http://schemas.openxmlformats.org/officeDocument/2006/relationships/image" Target="../media/image196.svg"/><Relationship Id="rId115" Type="http://schemas.openxmlformats.org/officeDocument/2006/relationships/image" Target="../media/image201.png"/><Relationship Id="rId131" Type="http://schemas.openxmlformats.org/officeDocument/2006/relationships/image" Target="../media/image217.png"/><Relationship Id="rId136" Type="http://schemas.openxmlformats.org/officeDocument/2006/relationships/image" Target="../media/image222.svg"/><Relationship Id="rId61" Type="http://schemas.openxmlformats.org/officeDocument/2006/relationships/image" Target="../media/image147.png"/><Relationship Id="rId82" Type="http://schemas.openxmlformats.org/officeDocument/2006/relationships/image" Target="../media/image168.svg"/><Relationship Id="rId19" Type="http://schemas.openxmlformats.org/officeDocument/2006/relationships/image" Target="../media/image105.svg"/><Relationship Id="rId14" Type="http://schemas.openxmlformats.org/officeDocument/2006/relationships/image" Target="../media/image100.png"/><Relationship Id="rId30" Type="http://schemas.openxmlformats.org/officeDocument/2006/relationships/image" Target="../media/image116.png"/><Relationship Id="rId35" Type="http://schemas.openxmlformats.org/officeDocument/2006/relationships/image" Target="../media/image121.svg"/><Relationship Id="rId56" Type="http://schemas.openxmlformats.org/officeDocument/2006/relationships/image" Target="../media/image142.png"/><Relationship Id="rId77" Type="http://schemas.openxmlformats.org/officeDocument/2006/relationships/image" Target="../media/image163.png"/><Relationship Id="rId100" Type="http://schemas.openxmlformats.org/officeDocument/2006/relationships/image" Target="../media/image186.svg"/><Relationship Id="rId105" Type="http://schemas.openxmlformats.org/officeDocument/2006/relationships/image" Target="../media/image191.png"/><Relationship Id="rId126" Type="http://schemas.openxmlformats.org/officeDocument/2006/relationships/image" Target="../media/image212.svg"/><Relationship Id="rId8" Type="http://schemas.openxmlformats.org/officeDocument/2006/relationships/image" Target="../media/image94.png"/><Relationship Id="rId51" Type="http://schemas.openxmlformats.org/officeDocument/2006/relationships/image" Target="../media/image137.svg"/><Relationship Id="rId72" Type="http://schemas.openxmlformats.org/officeDocument/2006/relationships/image" Target="../media/image158.svg"/><Relationship Id="rId93" Type="http://schemas.openxmlformats.org/officeDocument/2006/relationships/image" Target="../media/image179.png"/><Relationship Id="rId98" Type="http://schemas.openxmlformats.org/officeDocument/2006/relationships/image" Target="../media/image184.svg"/><Relationship Id="rId121" Type="http://schemas.openxmlformats.org/officeDocument/2006/relationships/image" Target="../media/image207.png"/><Relationship Id="rId142" Type="http://schemas.openxmlformats.org/officeDocument/2006/relationships/image" Target="../media/image228.svg"/><Relationship Id="rId3" Type="http://schemas.openxmlformats.org/officeDocument/2006/relationships/image" Target="../media/image89.svg"/><Relationship Id="rId25" Type="http://schemas.openxmlformats.org/officeDocument/2006/relationships/image" Target="../media/image111.svg"/><Relationship Id="rId46" Type="http://schemas.openxmlformats.org/officeDocument/2006/relationships/image" Target="../media/image132.png"/><Relationship Id="rId67" Type="http://schemas.openxmlformats.org/officeDocument/2006/relationships/image" Target="../media/image153.png"/><Relationship Id="rId116" Type="http://schemas.openxmlformats.org/officeDocument/2006/relationships/image" Target="../media/image202.svg"/><Relationship Id="rId137" Type="http://schemas.openxmlformats.org/officeDocument/2006/relationships/image" Target="../media/image223.png"/><Relationship Id="rId20" Type="http://schemas.openxmlformats.org/officeDocument/2006/relationships/image" Target="../media/image106.png"/><Relationship Id="rId41" Type="http://schemas.openxmlformats.org/officeDocument/2006/relationships/image" Target="../media/image127.svg"/><Relationship Id="rId62" Type="http://schemas.openxmlformats.org/officeDocument/2006/relationships/image" Target="../media/image148.svg"/><Relationship Id="rId83" Type="http://schemas.openxmlformats.org/officeDocument/2006/relationships/image" Target="../media/image169.png"/><Relationship Id="rId88" Type="http://schemas.openxmlformats.org/officeDocument/2006/relationships/image" Target="../media/image174.svg"/><Relationship Id="rId111" Type="http://schemas.openxmlformats.org/officeDocument/2006/relationships/image" Target="../media/image197.png"/><Relationship Id="rId132" Type="http://schemas.openxmlformats.org/officeDocument/2006/relationships/image" Target="../media/image218.svg"/><Relationship Id="rId15" Type="http://schemas.openxmlformats.org/officeDocument/2006/relationships/image" Target="../media/image101.svg"/><Relationship Id="rId36" Type="http://schemas.openxmlformats.org/officeDocument/2006/relationships/image" Target="../media/image122.png"/><Relationship Id="rId57" Type="http://schemas.openxmlformats.org/officeDocument/2006/relationships/image" Target="../media/image143.svg"/><Relationship Id="rId106" Type="http://schemas.openxmlformats.org/officeDocument/2006/relationships/image" Target="../media/image192.svg"/><Relationship Id="rId127" Type="http://schemas.openxmlformats.org/officeDocument/2006/relationships/image" Target="../media/image213.png"/><Relationship Id="rId10" Type="http://schemas.openxmlformats.org/officeDocument/2006/relationships/image" Target="../media/image96.png"/><Relationship Id="rId31" Type="http://schemas.openxmlformats.org/officeDocument/2006/relationships/image" Target="../media/image117.svg"/><Relationship Id="rId52" Type="http://schemas.openxmlformats.org/officeDocument/2006/relationships/image" Target="../media/image138.png"/><Relationship Id="rId73" Type="http://schemas.openxmlformats.org/officeDocument/2006/relationships/image" Target="../media/image159.png"/><Relationship Id="rId78" Type="http://schemas.openxmlformats.org/officeDocument/2006/relationships/image" Target="../media/image164.svg"/><Relationship Id="rId94" Type="http://schemas.openxmlformats.org/officeDocument/2006/relationships/image" Target="../media/image180.svg"/><Relationship Id="rId99" Type="http://schemas.openxmlformats.org/officeDocument/2006/relationships/image" Target="../media/image185.png"/><Relationship Id="rId101" Type="http://schemas.openxmlformats.org/officeDocument/2006/relationships/image" Target="../media/image187.png"/><Relationship Id="rId122" Type="http://schemas.openxmlformats.org/officeDocument/2006/relationships/image" Target="../media/image208.svg"/><Relationship Id="rId143" Type="http://schemas.openxmlformats.org/officeDocument/2006/relationships/image" Target="../media/image229.png"/><Relationship Id="rId4" Type="http://schemas.openxmlformats.org/officeDocument/2006/relationships/image" Target="../media/image90.png"/><Relationship Id="rId9" Type="http://schemas.openxmlformats.org/officeDocument/2006/relationships/image" Target="../media/image95.svg"/><Relationship Id="rId26" Type="http://schemas.openxmlformats.org/officeDocument/2006/relationships/image" Target="../media/image112.png"/><Relationship Id="rId47" Type="http://schemas.openxmlformats.org/officeDocument/2006/relationships/image" Target="../media/image133.svg"/><Relationship Id="rId68" Type="http://schemas.openxmlformats.org/officeDocument/2006/relationships/image" Target="../media/image154.svg"/><Relationship Id="rId89" Type="http://schemas.openxmlformats.org/officeDocument/2006/relationships/image" Target="../media/image175.png"/><Relationship Id="rId112" Type="http://schemas.openxmlformats.org/officeDocument/2006/relationships/image" Target="../media/image198.svg"/><Relationship Id="rId133" Type="http://schemas.openxmlformats.org/officeDocument/2006/relationships/image" Target="../media/image219.png"/><Relationship Id="rId16" Type="http://schemas.openxmlformats.org/officeDocument/2006/relationships/image" Target="../media/image102.png"/><Relationship Id="rId37" Type="http://schemas.openxmlformats.org/officeDocument/2006/relationships/image" Target="../media/image123.svg"/><Relationship Id="rId58" Type="http://schemas.openxmlformats.org/officeDocument/2006/relationships/image" Target="../media/image144.png"/><Relationship Id="rId79" Type="http://schemas.openxmlformats.org/officeDocument/2006/relationships/image" Target="../media/image165.png"/><Relationship Id="rId102" Type="http://schemas.openxmlformats.org/officeDocument/2006/relationships/image" Target="../media/image188.svg"/><Relationship Id="rId123" Type="http://schemas.openxmlformats.org/officeDocument/2006/relationships/image" Target="../media/image209.png"/><Relationship Id="rId144" Type="http://schemas.openxmlformats.org/officeDocument/2006/relationships/image" Target="../media/image230.svg"/></Relationships>
</file>

<file path=ppt/slides/_rels/slide2.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5.png"/><Relationship Id="rId18" Type="http://schemas.openxmlformats.org/officeDocument/2006/relationships/slide" Target="slide42.xml"/><Relationship Id="rId3" Type="http://schemas.openxmlformats.org/officeDocument/2006/relationships/image" Target="../media/image25.png"/><Relationship Id="rId21" Type="http://schemas.openxmlformats.org/officeDocument/2006/relationships/slide" Target="slide91.xml"/><Relationship Id="rId7" Type="http://schemas.openxmlformats.org/officeDocument/2006/relationships/image" Target="../media/image29.png"/><Relationship Id="rId12" Type="http://schemas.openxmlformats.org/officeDocument/2006/relationships/image" Target="../media/image34.png"/><Relationship Id="rId17" Type="http://schemas.openxmlformats.org/officeDocument/2006/relationships/slide" Target="slide32.xml"/><Relationship Id="rId25" Type="http://schemas.openxmlformats.org/officeDocument/2006/relationships/slide" Target="slide120.xml"/><Relationship Id="rId2" Type="http://schemas.openxmlformats.org/officeDocument/2006/relationships/image" Target="../media/image24.png"/><Relationship Id="rId16" Type="http://schemas.openxmlformats.org/officeDocument/2006/relationships/slide" Target="slide21.xml"/><Relationship Id="rId20" Type="http://schemas.openxmlformats.org/officeDocument/2006/relationships/slide" Target="slide74.xml"/><Relationship Id="rId1" Type="http://schemas.openxmlformats.org/officeDocument/2006/relationships/slideLayout" Target="../slideLayouts/slideLayout28.xml"/><Relationship Id="rId6" Type="http://schemas.openxmlformats.org/officeDocument/2006/relationships/image" Target="../media/image28.png"/><Relationship Id="rId11" Type="http://schemas.openxmlformats.org/officeDocument/2006/relationships/image" Target="../media/image33.png"/><Relationship Id="rId24" Type="http://schemas.openxmlformats.org/officeDocument/2006/relationships/slide" Target="slide112.xml"/><Relationship Id="rId5" Type="http://schemas.openxmlformats.org/officeDocument/2006/relationships/image" Target="../media/image27.png"/><Relationship Id="rId15" Type="http://schemas.openxmlformats.org/officeDocument/2006/relationships/slide" Target="slide6.xml"/><Relationship Id="rId23" Type="http://schemas.openxmlformats.org/officeDocument/2006/relationships/slide" Target="slide102.xml"/><Relationship Id="rId10" Type="http://schemas.openxmlformats.org/officeDocument/2006/relationships/image" Target="../media/image32.png"/><Relationship Id="rId19" Type="http://schemas.openxmlformats.org/officeDocument/2006/relationships/slide" Target="slide49.xml"/><Relationship Id="rId4" Type="http://schemas.openxmlformats.org/officeDocument/2006/relationships/image" Target="../media/image26.png"/><Relationship Id="rId9" Type="http://schemas.openxmlformats.org/officeDocument/2006/relationships/image" Target="../media/image31.png"/><Relationship Id="rId14" Type="http://schemas.openxmlformats.org/officeDocument/2006/relationships/slide" Target="slide3.xml"/><Relationship Id="rId22" Type="http://schemas.openxmlformats.org/officeDocument/2006/relationships/slide" Target="slide98.xml"/></Relationships>
</file>

<file path=ppt/slides/_rels/slide20.xml.rels><?xml version="1.0" encoding="UTF-8" standalone="yes"?>
<Relationships xmlns="http://schemas.openxmlformats.org/package/2006/relationships"><Relationship Id="rId3" Type="http://schemas.openxmlformats.org/officeDocument/2006/relationships/image" Target="../media/image234.png"/><Relationship Id="rId7" Type="http://schemas.openxmlformats.org/officeDocument/2006/relationships/image" Target="../media/image48.png"/><Relationship Id="rId2" Type="http://schemas.openxmlformats.org/officeDocument/2006/relationships/image" Target="../media/image233.png"/><Relationship Id="rId1" Type="http://schemas.openxmlformats.org/officeDocument/2006/relationships/slideLayout" Target="../slideLayouts/slideLayout21.xml"/><Relationship Id="rId6" Type="http://schemas.openxmlformats.org/officeDocument/2006/relationships/image" Target="../media/image237.png"/><Relationship Id="rId5" Type="http://schemas.openxmlformats.org/officeDocument/2006/relationships/image" Target="../media/image236.png"/><Relationship Id="rId4" Type="http://schemas.openxmlformats.org/officeDocument/2006/relationships/image" Target="../media/image235.png"/></Relationships>
</file>

<file path=ppt/slides/_rels/slide21.xml.rels><?xml version="1.0" encoding="UTF-8" standalone="yes"?>
<Relationships xmlns="http://schemas.openxmlformats.org/package/2006/relationships"><Relationship Id="rId8" Type="http://schemas.openxmlformats.org/officeDocument/2006/relationships/image" Target="../media/image240.png"/><Relationship Id="rId3" Type="http://schemas.openxmlformats.org/officeDocument/2006/relationships/image" Target="../media/image238.png"/><Relationship Id="rId7" Type="http://schemas.openxmlformats.org/officeDocument/2006/relationships/image" Target="../media/image240.png"/><Relationship Id="rId2" Type="http://schemas.openxmlformats.org/officeDocument/2006/relationships/notesSlide" Target="../notesSlides/notesSlide11.xml"/><Relationship Id="rId1" Type="http://schemas.openxmlformats.org/officeDocument/2006/relationships/slideLayout" Target="../slideLayouts/slideLayout34.xml"/><Relationship Id="rId6" Type="http://schemas.openxmlformats.org/officeDocument/2006/relationships/image" Target="../media/image239.png"/><Relationship Id="rId5" Type="http://schemas.openxmlformats.org/officeDocument/2006/relationships/image" Target="../media/image239.png"/><Relationship Id="rId4" Type="http://schemas.openxmlformats.org/officeDocument/2006/relationships/image" Target="../media/image238.png"/></Relationships>
</file>

<file path=ppt/slides/_rels/slide22.xml.rels><?xml version="1.0" encoding="UTF-8" standalone="yes"?>
<Relationships xmlns="http://schemas.openxmlformats.org/package/2006/relationships"><Relationship Id="rId8" Type="http://schemas.openxmlformats.org/officeDocument/2006/relationships/image" Target="../media/image244.png"/><Relationship Id="rId3" Type="http://schemas.openxmlformats.org/officeDocument/2006/relationships/image" Target="../media/image241.png"/><Relationship Id="rId7" Type="http://schemas.openxmlformats.org/officeDocument/2006/relationships/image" Target="../media/image243.png"/><Relationship Id="rId2" Type="http://schemas.openxmlformats.org/officeDocument/2006/relationships/image" Target="../media/image241.png"/><Relationship Id="rId1" Type="http://schemas.openxmlformats.org/officeDocument/2006/relationships/slideLayout" Target="../slideLayouts/slideLayout21.xml"/><Relationship Id="rId6" Type="http://schemas.openxmlformats.org/officeDocument/2006/relationships/image" Target="../media/image243.png"/><Relationship Id="rId11" Type="http://schemas.openxmlformats.org/officeDocument/2006/relationships/image" Target="../media/image245.png"/><Relationship Id="rId5" Type="http://schemas.openxmlformats.org/officeDocument/2006/relationships/image" Target="../media/image242.png"/><Relationship Id="rId10" Type="http://schemas.openxmlformats.org/officeDocument/2006/relationships/image" Target="../media/image245.png"/><Relationship Id="rId4" Type="http://schemas.openxmlformats.org/officeDocument/2006/relationships/image" Target="../media/image242.png"/><Relationship Id="rId9" Type="http://schemas.openxmlformats.org/officeDocument/2006/relationships/image" Target="../media/image244.png"/></Relationships>
</file>

<file path=ppt/slides/_rels/slide23.xml.rels><?xml version="1.0" encoding="UTF-8" standalone="yes"?>
<Relationships xmlns="http://schemas.openxmlformats.org/package/2006/relationships"><Relationship Id="rId3" Type="http://schemas.openxmlformats.org/officeDocument/2006/relationships/image" Target="../media/image247.png"/><Relationship Id="rId2" Type="http://schemas.openxmlformats.org/officeDocument/2006/relationships/image" Target="../media/image246.png"/><Relationship Id="rId1" Type="http://schemas.openxmlformats.org/officeDocument/2006/relationships/slideLayout" Target="../slideLayouts/slideLayout18.xml"/><Relationship Id="rId6" Type="http://schemas.openxmlformats.org/officeDocument/2006/relationships/image" Target="../media/image249.png"/><Relationship Id="rId5" Type="http://schemas.openxmlformats.org/officeDocument/2006/relationships/image" Target="../media/image248.png"/><Relationship Id="rId4" Type="http://schemas.openxmlformats.org/officeDocument/2006/relationships/hyperlink" Target="https://aws.amazon.com/"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8" Type="http://schemas.openxmlformats.org/officeDocument/2006/relationships/image" Target="../media/image256.png"/><Relationship Id="rId3" Type="http://schemas.openxmlformats.org/officeDocument/2006/relationships/image" Target="../media/image251.png"/><Relationship Id="rId7" Type="http://schemas.openxmlformats.org/officeDocument/2006/relationships/image" Target="../media/image255.png"/><Relationship Id="rId2" Type="http://schemas.openxmlformats.org/officeDocument/2006/relationships/image" Target="../media/image250.png"/><Relationship Id="rId1" Type="http://schemas.openxmlformats.org/officeDocument/2006/relationships/slideLayout" Target="../slideLayouts/slideLayout21.xml"/><Relationship Id="rId6" Type="http://schemas.openxmlformats.org/officeDocument/2006/relationships/image" Target="../media/image254.png"/><Relationship Id="rId5" Type="http://schemas.openxmlformats.org/officeDocument/2006/relationships/image" Target="../media/image253.png"/><Relationship Id="rId4" Type="http://schemas.openxmlformats.org/officeDocument/2006/relationships/image" Target="../media/image25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3" Type="http://schemas.openxmlformats.org/officeDocument/2006/relationships/image" Target="../media/image258.png"/><Relationship Id="rId7" Type="http://schemas.openxmlformats.org/officeDocument/2006/relationships/image" Target="../media/image262.png"/><Relationship Id="rId2" Type="http://schemas.openxmlformats.org/officeDocument/2006/relationships/image" Target="../media/image257.png"/><Relationship Id="rId1" Type="http://schemas.openxmlformats.org/officeDocument/2006/relationships/slideLayout" Target="../slideLayouts/slideLayout21.xml"/><Relationship Id="rId6" Type="http://schemas.openxmlformats.org/officeDocument/2006/relationships/image" Target="../media/image261.png"/><Relationship Id="rId5" Type="http://schemas.openxmlformats.org/officeDocument/2006/relationships/image" Target="../media/image260.png"/><Relationship Id="rId4" Type="http://schemas.openxmlformats.org/officeDocument/2006/relationships/image" Target="../media/image259.png"/></Relationships>
</file>

<file path=ppt/slides/_rels/slide28.xml.rels><?xml version="1.0" encoding="UTF-8" standalone="yes"?>
<Relationships xmlns="http://schemas.openxmlformats.org/package/2006/relationships"><Relationship Id="rId3" Type="http://schemas.openxmlformats.org/officeDocument/2006/relationships/image" Target="../media/image264.png"/><Relationship Id="rId2" Type="http://schemas.openxmlformats.org/officeDocument/2006/relationships/image" Target="../media/image263.png"/><Relationship Id="rId1" Type="http://schemas.openxmlformats.org/officeDocument/2006/relationships/slideLayout" Target="../slideLayouts/slideLayout21.xml"/><Relationship Id="rId5" Type="http://schemas.openxmlformats.org/officeDocument/2006/relationships/image" Target="../media/image266.png"/><Relationship Id="rId4" Type="http://schemas.openxmlformats.org/officeDocument/2006/relationships/image" Target="../media/image265.png"/></Relationships>
</file>

<file path=ppt/slides/_rels/slide29.xml.rels><?xml version="1.0" encoding="UTF-8" standalone="yes"?>
<Relationships xmlns="http://schemas.openxmlformats.org/package/2006/relationships"><Relationship Id="rId3" Type="http://schemas.openxmlformats.org/officeDocument/2006/relationships/image" Target="../media/image268.png"/><Relationship Id="rId2" Type="http://schemas.openxmlformats.org/officeDocument/2006/relationships/image" Target="../media/image267.png"/><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8" Type="http://schemas.openxmlformats.org/officeDocument/2006/relationships/image" Target="../media/image230.png"/><Relationship Id="rId3" Type="http://schemas.openxmlformats.org/officeDocument/2006/relationships/image" Target="../media/image36.png"/><Relationship Id="rId7" Type="http://schemas.openxmlformats.org/officeDocument/2006/relationships/slide" Target="slide600.xml"/><Relationship Id="rId2" Type="http://schemas.openxmlformats.org/officeDocument/2006/relationships/notesSlide" Target="../notesSlides/notesSlide1.xml"/><Relationship Id="rId1" Type="http://schemas.openxmlformats.org/officeDocument/2006/relationships/slideLayout" Target="../slideLayouts/slideLayout34.xml"/><Relationship Id="rId5" Type="http://schemas.openxmlformats.org/officeDocument/2006/relationships/image" Target="../media/image37.png"/><Relationship Id="rId4" Type="http://schemas.openxmlformats.org/officeDocument/2006/relationships/image" Target="../media/image36.png"/></Relationships>
</file>

<file path=ppt/slides/_rels/slide30.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image" Target="../media/image269.png"/><Relationship Id="rId1" Type="http://schemas.openxmlformats.org/officeDocument/2006/relationships/slideLayout" Target="../slideLayouts/slideLayout21.xml"/></Relationships>
</file>

<file path=ppt/slides/_rels/slide31.xml.rels><?xml version="1.0" encoding="UTF-8" standalone="yes"?>
<Relationships xmlns="http://schemas.openxmlformats.org/package/2006/relationships"><Relationship Id="rId3" Type="http://schemas.openxmlformats.org/officeDocument/2006/relationships/hyperlink" Target="https://aws.amazon.com/premiumsupport/knowledge-center/phone-verify-no-call/" TargetMode="External"/><Relationship Id="rId2" Type="http://schemas.openxmlformats.org/officeDocument/2006/relationships/hyperlink" Target="https://aws-portal.amazon.com/gp/aws/developer/registration/index.html" TargetMode="External"/><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3" Type="http://schemas.openxmlformats.org/officeDocument/2006/relationships/image" Target="../media/image271.png"/><Relationship Id="rId2" Type="http://schemas.openxmlformats.org/officeDocument/2006/relationships/notesSlide" Target="../notesSlides/notesSlide12.xml"/><Relationship Id="rId1" Type="http://schemas.openxmlformats.org/officeDocument/2006/relationships/slideLayout" Target="../slideLayouts/slideLayout34.xml"/><Relationship Id="rId6" Type="http://schemas.openxmlformats.org/officeDocument/2006/relationships/image" Target="../media/image272.png"/><Relationship Id="rId5" Type="http://schemas.openxmlformats.org/officeDocument/2006/relationships/image" Target="../media/image272.png"/><Relationship Id="rId4" Type="http://schemas.openxmlformats.org/officeDocument/2006/relationships/image" Target="../media/image2480.png"/></Relationships>
</file>

<file path=ppt/slides/_rels/slide33.xml.rels><?xml version="1.0" encoding="UTF-8" standalone="yes"?>
<Relationships xmlns="http://schemas.openxmlformats.org/package/2006/relationships"><Relationship Id="rId3" Type="http://schemas.openxmlformats.org/officeDocument/2006/relationships/hyperlink" Target="https://docs.aws.amazon.com/wellarchitected/latest/framework/welcome.html" TargetMode="External"/><Relationship Id="rId2" Type="http://schemas.openxmlformats.org/officeDocument/2006/relationships/image" Target="../media/image48.png"/><Relationship Id="rId1" Type="http://schemas.openxmlformats.org/officeDocument/2006/relationships/slideLayout" Target="../slideLayouts/slideLayout21.xml"/></Relationships>
</file>

<file path=ppt/slides/_rels/slide34.xml.rels><?xml version="1.0" encoding="UTF-8" standalone="yes"?>
<Relationships xmlns="http://schemas.openxmlformats.org/package/2006/relationships"><Relationship Id="rId2" Type="http://schemas.openxmlformats.org/officeDocument/2006/relationships/image" Target="../media/image273.jpg"/><Relationship Id="rId1" Type="http://schemas.openxmlformats.org/officeDocument/2006/relationships/slideLayout" Target="../slideLayouts/slideLayout21.xml"/></Relationships>
</file>

<file path=ppt/slides/_rels/slide35.xml.rels><?xml version="1.0" encoding="UTF-8" standalone="yes"?>
<Relationships xmlns="http://schemas.openxmlformats.org/package/2006/relationships"><Relationship Id="rId2" Type="http://schemas.openxmlformats.org/officeDocument/2006/relationships/image" Target="../media/image273.jpg"/><Relationship Id="rId1" Type="http://schemas.openxmlformats.org/officeDocument/2006/relationships/slideLayout" Target="../slideLayouts/slideLayout21.xml"/></Relationships>
</file>

<file path=ppt/slides/_rels/slide36.xml.rels><?xml version="1.0" encoding="UTF-8" standalone="yes"?>
<Relationships xmlns="http://schemas.openxmlformats.org/package/2006/relationships"><Relationship Id="rId2" Type="http://schemas.openxmlformats.org/officeDocument/2006/relationships/image" Target="../media/image273.jpg"/><Relationship Id="rId1" Type="http://schemas.openxmlformats.org/officeDocument/2006/relationships/slideLayout" Target="../slideLayouts/slideLayout21.xml"/></Relationships>
</file>

<file path=ppt/slides/_rels/slide37.xml.rels><?xml version="1.0" encoding="UTF-8" standalone="yes"?>
<Relationships xmlns="http://schemas.openxmlformats.org/package/2006/relationships"><Relationship Id="rId2" Type="http://schemas.openxmlformats.org/officeDocument/2006/relationships/image" Target="../media/image273.jpg"/><Relationship Id="rId1" Type="http://schemas.openxmlformats.org/officeDocument/2006/relationships/slideLayout" Target="../slideLayouts/slideLayout21.xml"/></Relationships>
</file>

<file path=ppt/slides/_rels/slide38.xml.rels><?xml version="1.0" encoding="UTF-8" standalone="yes"?>
<Relationships xmlns="http://schemas.openxmlformats.org/package/2006/relationships"><Relationship Id="rId2" Type="http://schemas.openxmlformats.org/officeDocument/2006/relationships/image" Target="../media/image273.jpg"/><Relationship Id="rId1" Type="http://schemas.openxmlformats.org/officeDocument/2006/relationships/slideLayout" Target="../slideLayouts/slideLayout21.xml"/></Relationships>
</file>

<file path=ppt/slides/_rels/slide39.xml.rels><?xml version="1.0" encoding="UTF-8" standalone="yes"?>
<Relationships xmlns="http://schemas.openxmlformats.org/package/2006/relationships"><Relationship Id="rId2" Type="http://schemas.openxmlformats.org/officeDocument/2006/relationships/image" Target="../media/image273.jpg"/><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xml"/><Relationship Id="rId1" Type="http://schemas.openxmlformats.org/officeDocument/2006/relationships/slideLayout" Target="../slideLayouts/slideLayout18.xml"/><Relationship Id="rId4" Type="http://schemas.openxmlformats.org/officeDocument/2006/relationships/hyperlink" Target="https://www.flaticon.com/"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274.png"/><Relationship Id="rId2" Type="http://schemas.openxmlformats.org/officeDocument/2006/relationships/image" Target="../media/image273.jpg"/><Relationship Id="rId1" Type="http://schemas.openxmlformats.org/officeDocument/2006/relationships/slideLayout" Target="../slideLayouts/slideLayout21.xml"/></Relationships>
</file>

<file path=ppt/slides/_rels/slide41.xml.rels><?xml version="1.0" encoding="UTF-8" standalone="yes"?>
<Relationships xmlns="http://schemas.openxmlformats.org/package/2006/relationships"><Relationship Id="rId2" Type="http://schemas.openxmlformats.org/officeDocument/2006/relationships/image" Target="../media/image273.jpg"/><Relationship Id="rId1" Type="http://schemas.openxmlformats.org/officeDocument/2006/relationships/slideLayout" Target="../slideLayouts/slideLayout21.xml"/></Relationships>
</file>

<file path=ppt/slides/_rels/slide42.xml.rels><?xml version="1.0" encoding="UTF-8" standalone="yes"?>
<Relationships xmlns="http://schemas.openxmlformats.org/package/2006/relationships"><Relationship Id="rId8" Type="http://schemas.openxmlformats.org/officeDocument/2006/relationships/image" Target="../media/image277.png"/><Relationship Id="rId3" Type="http://schemas.openxmlformats.org/officeDocument/2006/relationships/image" Target="../media/image235.png"/><Relationship Id="rId7" Type="http://schemas.openxmlformats.org/officeDocument/2006/relationships/image" Target="../media/image2760.png"/><Relationship Id="rId2" Type="http://schemas.openxmlformats.org/officeDocument/2006/relationships/notesSlide" Target="../notesSlides/notesSlide13.xml"/><Relationship Id="rId1" Type="http://schemas.openxmlformats.org/officeDocument/2006/relationships/slideLayout" Target="../slideLayouts/slideLayout34.xml"/><Relationship Id="rId6" Type="http://schemas.openxmlformats.org/officeDocument/2006/relationships/image" Target="../media/image276.png"/><Relationship Id="rId11" Type="http://schemas.openxmlformats.org/officeDocument/2006/relationships/image" Target="../media/image278.png"/><Relationship Id="rId5" Type="http://schemas.openxmlformats.org/officeDocument/2006/relationships/image" Target="../media/image275.png"/><Relationship Id="rId10" Type="http://schemas.openxmlformats.org/officeDocument/2006/relationships/image" Target="../media/image278.png"/><Relationship Id="rId4" Type="http://schemas.openxmlformats.org/officeDocument/2006/relationships/image" Target="../media/image275.png"/><Relationship Id="rId9" Type="http://schemas.openxmlformats.org/officeDocument/2006/relationships/image" Target="../media/image277.png"/></Relationships>
</file>

<file path=ppt/slides/_rels/slide43.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image" Target="../media/image279.png"/><Relationship Id="rId1" Type="http://schemas.openxmlformats.org/officeDocument/2006/relationships/slideLayout" Target="../slideLayouts/slideLayout21.xml"/><Relationship Id="rId6" Type="http://schemas.openxmlformats.org/officeDocument/2006/relationships/image" Target="../media/image282.png"/><Relationship Id="rId5" Type="http://schemas.openxmlformats.org/officeDocument/2006/relationships/image" Target="../media/image282.png"/><Relationship Id="rId4" Type="http://schemas.openxmlformats.org/officeDocument/2006/relationships/image" Target="../media/image281.png"/></Relationships>
</file>

<file path=ppt/slides/_rels/slide44.xml.rels><?xml version="1.0" encoding="UTF-8" standalone="yes"?>
<Relationships xmlns="http://schemas.openxmlformats.org/package/2006/relationships"><Relationship Id="rId3" Type="http://schemas.openxmlformats.org/officeDocument/2006/relationships/image" Target="../media/image283.png"/><Relationship Id="rId7" Type="http://schemas.openxmlformats.org/officeDocument/2006/relationships/image" Target="../media/image285.png"/><Relationship Id="rId2" Type="http://schemas.openxmlformats.org/officeDocument/2006/relationships/image" Target="../media/image280.png"/><Relationship Id="rId1" Type="http://schemas.openxmlformats.org/officeDocument/2006/relationships/slideLayout" Target="../slideLayouts/slideLayout21.xml"/><Relationship Id="rId6" Type="http://schemas.openxmlformats.org/officeDocument/2006/relationships/image" Target="../media/image285.png"/><Relationship Id="rId5" Type="http://schemas.openxmlformats.org/officeDocument/2006/relationships/image" Target="../media/image2840.png"/><Relationship Id="rId4" Type="http://schemas.openxmlformats.org/officeDocument/2006/relationships/image" Target="../media/image284.png"/></Relationships>
</file>

<file path=ppt/slides/_rels/slide45.xml.rels><?xml version="1.0" encoding="UTF-8" standalone="yes"?>
<Relationships xmlns="http://schemas.openxmlformats.org/package/2006/relationships"><Relationship Id="rId3" Type="http://schemas.openxmlformats.org/officeDocument/2006/relationships/hyperlink" Target="https://datatracker.ietf.org/doc/html/rfc1918" TargetMode="External"/><Relationship Id="rId2" Type="http://schemas.openxmlformats.org/officeDocument/2006/relationships/notesSlide" Target="../notesSlides/notesSlide14.xml"/><Relationship Id="rId1" Type="http://schemas.openxmlformats.org/officeDocument/2006/relationships/slideLayout" Target="../slideLayouts/slideLayout2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7.xml.rels><?xml version="1.0" encoding="UTF-8" standalone="yes"?>
<Relationships xmlns="http://schemas.openxmlformats.org/package/2006/relationships"><Relationship Id="rId3" Type="http://schemas.openxmlformats.org/officeDocument/2006/relationships/image" Target="../media/image287.png"/><Relationship Id="rId2" Type="http://schemas.openxmlformats.org/officeDocument/2006/relationships/image" Target="../media/image286.png"/><Relationship Id="rId1" Type="http://schemas.openxmlformats.org/officeDocument/2006/relationships/slideLayout" Target="../slideLayouts/slideLayout21.xml"/></Relationships>
</file>

<file path=ppt/slides/_rels/slide48.xml.rels><?xml version="1.0" encoding="UTF-8" standalone="yes"?>
<Relationships xmlns="http://schemas.openxmlformats.org/package/2006/relationships"><Relationship Id="rId8" Type="http://schemas.openxmlformats.org/officeDocument/2006/relationships/image" Target="../media/image291.png"/><Relationship Id="rId3" Type="http://schemas.openxmlformats.org/officeDocument/2006/relationships/image" Target="../media/image283.png"/><Relationship Id="rId7" Type="http://schemas.openxmlformats.org/officeDocument/2006/relationships/image" Target="../media/image290.png"/><Relationship Id="rId2" Type="http://schemas.openxmlformats.org/officeDocument/2006/relationships/image" Target="../media/image280.png"/><Relationship Id="rId1" Type="http://schemas.openxmlformats.org/officeDocument/2006/relationships/slideLayout" Target="../slideLayouts/slideLayout21.xml"/><Relationship Id="rId6" Type="http://schemas.openxmlformats.org/officeDocument/2006/relationships/image" Target="../media/image289.png"/><Relationship Id="rId5" Type="http://schemas.openxmlformats.org/officeDocument/2006/relationships/image" Target="../media/image286.png"/><Relationship Id="rId4" Type="http://schemas.openxmlformats.org/officeDocument/2006/relationships/image" Target="../media/image288.png"/><Relationship Id="rId9" Type="http://schemas.openxmlformats.org/officeDocument/2006/relationships/image" Target="../media/image287.png"/></Relationships>
</file>

<file path=ppt/slides/_rels/slide49.xml.rels><?xml version="1.0" encoding="UTF-8" standalone="yes"?>
<Relationships xmlns="http://schemas.openxmlformats.org/package/2006/relationships"><Relationship Id="rId8" Type="http://schemas.openxmlformats.org/officeDocument/2006/relationships/image" Target="../media/image295.png"/><Relationship Id="rId3" Type="http://schemas.openxmlformats.org/officeDocument/2006/relationships/image" Target="../media/image233.png"/><Relationship Id="rId7" Type="http://schemas.openxmlformats.org/officeDocument/2006/relationships/image" Target="../media/image293.png"/><Relationship Id="rId2" Type="http://schemas.openxmlformats.org/officeDocument/2006/relationships/notesSlide" Target="../notesSlides/notesSlide15.xml"/><Relationship Id="rId1" Type="http://schemas.openxmlformats.org/officeDocument/2006/relationships/slideLayout" Target="../slideLayouts/slideLayout34.xml"/><Relationship Id="rId6" Type="http://schemas.openxmlformats.org/officeDocument/2006/relationships/image" Target="../media/image293.png"/><Relationship Id="rId11" Type="http://schemas.openxmlformats.org/officeDocument/2006/relationships/image" Target="../media/image296.png"/><Relationship Id="rId5" Type="http://schemas.openxmlformats.org/officeDocument/2006/relationships/image" Target="../media/image292.png"/><Relationship Id="rId10" Type="http://schemas.openxmlformats.org/officeDocument/2006/relationships/image" Target="../media/image296.png"/><Relationship Id="rId4" Type="http://schemas.openxmlformats.org/officeDocument/2006/relationships/image" Target="../media/image292.png"/><Relationship Id="rId9" Type="http://schemas.openxmlformats.org/officeDocument/2006/relationships/image" Target="../media/image2950.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50.xml.rels><?xml version="1.0" encoding="UTF-8" standalone="yes"?>
<Relationships xmlns="http://schemas.openxmlformats.org/package/2006/relationships"><Relationship Id="rId8" Type="http://schemas.openxmlformats.org/officeDocument/2006/relationships/image" Target="../media/image57.png"/><Relationship Id="rId13" Type="http://schemas.openxmlformats.org/officeDocument/2006/relationships/image" Target="../media/image60.svg"/><Relationship Id="rId18" Type="http://schemas.openxmlformats.org/officeDocument/2006/relationships/image" Target="../media/image303.png"/><Relationship Id="rId3" Type="http://schemas.openxmlformats.org/officeDocument/2006/relationships/image" Target="../media/image298.svg"/><Relationship Id="rId21" Type="http://schemas.openxmlformats.org/officeDocument/2006/relationships/image" Target="../media/image306.svg"/><Relationship Id="rId7" Type="http://schemas.openxmlformats.org/officeDocument/2006/relationships/image" Target="../media/image54.svg"/><Relationship Id="rId12" Type="http://schemas.openxmlformats.org/officeDocument/2006/relationships/image" Target="../media/image59.png"/><Relationship Id="rId17" Type="http://schemas.openxmlformats.org/officeDocument/2006/relationships/image" Target="../media/image302.svg"/><Relationship Id="rId2" Type="http://schemas.openxmlformats.org/officeDocument/2006/relationships/image" Target="../media/image297.png"/><Relationship Id="rId16" Type="http://schemas.openxmlformats.org/officeDocument/2006/relationships/image" Target="../media/image301.png"/><Relationship Id="rId20" Type="http://schemas.openxmlformats.org/officeDocument/2006/relationships/image" Target="../media/image305.png"/><Relationship Id="rId1" Type="http://schemas.openxmlformats.org/officeDocument/2006/relationships/slideLayout" Target="../slideLayouts/slideLayout18.xml"/><Relationship Id="rId6" Type="http://schemas.openxmlformats.org/officeDocument/2006/relationships/image" Target="../media/image53.png"/><Relationship Id="rId11" Type="http://schemas.openxmlformats.org/officeDocument/2006/relationships/image" Target="../media/image62.svg"/><Relationship Id="rId5" Type="http://schemas.openxmlformats.org/officeDocument/2006/relationships/image" Target="../media/image66.svg"/><Relationship Id="rId15" Type="http://schemas.openxmlformats.org/officeDocument/2006/relationships/image" Target="../media/image300.svg"/><Relationship Id="rId10" Type="http://schemas.openxmlformats.org/officeDocument/2006/relationships/image" Target="../media/image61.png"/><Relationship Id="rId19" Type="http://schemas.openxmlformats.org/officeDocument/2006/relationships/image" Target="../media/image304.svg"/><Relationship Id="rId4" Type="http://schemas.openxmlformats.org/officeDocument/2006/relationships/image" Target="../media/image65.png"/><Relationship Id="rId9" Type="http://schemas.openxmlformats.org/officeDocument/2006/relationships/image" Target="../media/image58.svg"/><Relationship Id="rId14" Type="http://schemas.openxmlformats.org/officeDocument/2006/relationships/image" Target="../media/image299.png"/></Relationships>
</file>

<file path=ppt/slides/_rels/slide51.xml.rels><?xml version="1.0" encoding="UTF-8" standalone="yes"?>
<Relationships xmlns="http://schemas.openxmlformats.org/package/2006/relationships"><Relationship Id="rId3" Type="http://schemas.openxmlformats.org/officeDocument/2006/relationships/image" Target="../media/image287.png"/><Relationship Id="rId2" Type="http://schemas.openxmlformats.org/officeDocument/2006/relationships/image" Target="../media/image307.png"/><Relationship Id="rId1" Type="http://schemas.openxmlformats.org/officeDocument/2006/relationships/slideLayout" Target="../slideLayouts/slideLayout2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54.xml.rels><?xml version="1.0" encoding="UTF-8" standalone="yes"?>
<Relationships xmlns="http://schemas.openxmlformats.org/package/2006/relationships"><Relationship Id="rId3" Type="http://schemas.openxmlformats.org/officeDocument/2006/relationships/image" Target="../media/image309.png"/><Relationship Id="rId2" Type="http://schemas.openxmlformats.org/officeDocument/2006/relationships/image" Target="../media/image308.png"/><Relationship Id="rId1" Type="http://schemas.openxmlformats.org/officeDocument/2006/relationships/slideLayout" Target="../slideLayouts/slideLayout21.xml"/><Relationship Id="rId4" Type="http://schemas.openxmlformats.org/officeDocument/2006/relationships/image" Target="../media/image310.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6.xml.rels><?xml version="1.0" encoding="UTF-8" standalone="yes"?>
<Relationships xmlns="http://schemas.openxmlformats.org/package/2006/relationships"><Relationship Id="rId8" Type="http://schemas.openxmlformats.org/officeDocument/2006/relationships/image" Target="../media/image41.jpeg"/><Relationship Id="rId3" Type="http://schemas.openxmlformats.org/officeDocument/2006/relationships/image" Target="../media/image39.png"/><Relationship Id="rId7" Type="http://schemas.openxmlformats.org/officeDocument/2006/relationships/image" Target="../media/image41.jpeg"/><Relationship Id="rId2" Type="http://schemas.openxmlformats.org/officeDocument/2006/relationships/notesSlide" Target="../notesSlides/notesSlide4.xml"/><Relationship Id="rId1" Type="http://schemas.openxmlformats.org/officeDocument/2006/relationships/slideLayout" Target="../slideLayouts/slideLayout34.xml"/><Relationship Id="rId6" Type="http://schemas.openxmlformats.org/officeDocument/2006/relationships/image" Target="../media/image40.png"/><Relationship Id="rId5" Type="http://schemas.openxmlformats.org/officeDocument/2006/relationships/image" Target="../media/image40.png"/><Relationship Id="rId10" Type="http://schemas.openxmlformats.org/officeDocument/2006/relationships/image" Target="../media/image42.png"/><Relationship Id="rId4" Type="http://schemas.openxmlformats.org/officeDocument/2006/relationships/image" Target="../media/image39.png"/><Relationship Id="rId9" Type="http://schemas.openxmlformats.org/officeDocument/2006/relationships/image" Target="../media/image42.png"/></Relationships>
</file>

<file path=ppt/slides/_rels/slide60.xml.rels><?xml version="1.0" encoding="UTF-8" standalone="yes"?>
<Relationships xmlns="http://schemas.openxmlformats.org/package/2006/relationships"><Relationship Id="rId2" Type="http://schemas.openxmlformats.org/officeDocument/2006/relationships/image" Target="../media/image287.png"/><Relationship Id="rId1" Type="http://schemas.openxmlformats.org/officeDocument/2006/relationships/slideLayout" Target="../slideLayouts/slideLayout21.xml"/></Relationships>
</file>

<file path=ppt/slides/_rels/slide60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40.xml"/></Relationships>
</file>

<file path=ppt/slides/_rels/slide61.xml.rels><?xml version="1.0" encoding="UTF-8" standalone="yes"?>
<Relationships xmlns="http://schemas.openxmlformats.org/package/2006/relationships"><Relationship Id="rId2" Type="http://schemas.openxmlformats.org/officeDocument/2006/relationships/image" Target="../media/image311.png"/><Relationship Id="rId1" Type="http://schemas.openxmlformats.org/officeDocument/2006/relationships/slideLayout" Target="../slideLayouts/slideLayout21.xml"/></Relationships>
</file>

<file path=ppt/slides/_rels/slide62.xml.rels><?xml version="1.0" encoding="UTF-8" standalone="yes"?>
<Relationships xmlns="http://schemas.openxmlformats.org/package/2006/relationships"><Relationship Id="rId2" Type="http://schemas.openxmlformats.org/officeDocument/2006/relationships/image" Target="../media/image312.jpeg"/><Relationship Id="rId1" Type="http://schemas.openxmlformats.org/officeDocument/2006/relationships/slideLayout" Target="../slideLayouts/slideLayout19.xml"/></Relationships>
</file>

<file path=ppt/slides/_rels/slide63.xml.rels><?xml version="1.0" encoding="UTF-8" standalone="yes"?>
<Relationships xmlns="http://schemas.openxmlformats.org/package/2006/relationships"><Relationship Id="rId8" Type="http://schemas.openxmlformats.org/officeDocument/2006/relationships/image" Target="../media/image317.png"/><Relationship Id="rId3" Type="http://schemas.openxmlformats.org/officeDocument/2006/relationships/image" Target="../media/image84.svg"/><Relationship Id="rId7" Type="http://schemas.openxmlformats.org/officeDocument/2006/relationships/image" Target="../media/image316.svg"/><Relationship Id="rId12" Type="http://schemas.openxmlformats.org/officeDocument/2006/relationships/image" Target="../media/image321.png"/><Relationship Id="rId2" Type="http://schemas.openxmlformats.org/officeDocument/2006/relationships/image" Target="../media/image83.png"/><Relationship Id="rId1" Type="http://schemas.openxmlformats.org/officeDocument/2006/relationships/slideLayout" Target="../slideLayouts/slideLayout21.xml"/><Relationship Id="rId6" Type="http://schemas.openxmlformats.org/officeDocument/2006/relationships/image" Target="../media/image315.png"/><Relationship Id="rId11" Type="http://schemas.openxmlformats.org/officeDocument/2006/relationships/image" Target="../media/image320.svg"/><Relationship Id="rId5" Type="http://schemas.openxmlformats.org/officeDocument/2006/relationships/image" Target="../media/image314.svg"/><Relationship Id="rId10" Type="http://schemas.openxmlformats.org/officeDocument/2006/relationships/image" Target="../media/image319.png"/><Relationship Id="rId4" Type="http://schemas.openxmlformats.org/officeDocument/2006/relationships/image" Target="../media/image313.png"/><Relationship Id="rId9" Type="http://schemas.openxmlformats.org/officeDocument/2006/relationships/image" Target="../media/image318.svg"/></Relationships>
</file>

<file path=ppt/slides/_rels/slide64.xml.rels><?xml version="1.0" encoding="UTF-8" standalone="yes"?>
<Relationships xmlns="http://schemas.openxmlformats.org/package/2006/relationships"><Relationship Id="rId2" Type="http://schemas.openxmlformats.org/officeDocument/2006/relationships/image" Target="../media/image322.png"/><Relationship Id="rId1" Type="http://schemas.openxmlformats.org/officeDocument/2006/relationships/slideLayout" Target="../slideLayouts/slideLayout21.xml"/></Relationships>
</file>

<file path=ppt/slides/_rels/slide65.xml.rels><?xml version="1.0" encoding="UTF-8" standalone="yes"?>
<Relationships xmlns="http://schemas.openxmlformats.org/package/2006/relationships"><Relationship Id="rId2" Type="http://schemas.openxmlformats.org/officeDocument/2006/relationships/image" Target="../media/image323.png"/><Relationship Id="rId1" Type="http://schemas.openxmlformats.org/officeDocument/2006/relationships/slideLayout" Target="../slideLayouts/slideLayout21.xml"/></Relationships>
</file>

<file path=ppt/slides/_rels/slide66.xml.rels><?xml version="1.0" encoding="UTF-8" standalone="yes"?>
<Relationships xmlns="http://schemas.openxmlformats.org/package/2006/relationships"><Relationship Id="rId2" Type="http://schemas.openxmlformats.org/officeDocument/2006/relationships/image" Target="../media/image324.png"/><Relationship Id="rId1" Type="http://schemas.openxmlformats.org/officeDocument/2006/relationships/slideLayout" Target="../slideLayouts/slideLayout21.xml"/></Relationships>
</file>

<file path=ppt/slides/_rels/slide67.xml.rels><?xml version="1.0" encoding="UTF-8" standalone="yes"?>
<Relationships xmlns="http://schemas.openxmlformats.org/package/2006/relationships"><Relationship Id="rId2" Type="http://schemas.openxmlformats.org/officeDocument/2006/relationships/image" Target="../media/image325.png"/><Relationship Id="rId1" Type="http://schemas.openxmlformats.org/officeDocument/2006/relationships/slideLayout" Target="../slideLayouts/slideLayout21.xml"/></Relationships>
</file>

<file path=ppt/slides/_rels/slide68.xml.rels><?xml version="1.0" encoding="UTF-8" standalone="yes"?>
<Relationships xmlns="http://schemas.openxmlformats.org/package/2006/relationships"><Relationship Id="rId2" Type="http://schemas.openxmlformats.org/officeDocument/2006/relationships/image" Target="../media/image326.png"/><Relationship Id="rId1" Type="http://schemas.openxmlformats.org/officeDocument/2006/relationships/slideLayout" Target="../slideLayouts/slideLayout21.xml"/></Relationships>
</file>

<file path=ppt/slides/_rels/slide69.xml.rels><?xml version="1.0" encoding="UTF-8" standalone="yes"?>
<Relationships xmlns="http://schemas.openxmlformats.org/package/2006/relationships"><Relationship Id="rId2" Type="http://schemas.openxmlformats.org/officeDocument/2006/relationships/image" Target="../media/image327.png"/><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xml"/><Relationship Id="rId1" Type="http://schemas.openxmlformats.org/officeDocument/2006/relationships/slideLayout" Target="../slideLayouts/slideLayout21.xml"/><Relationship Id="rId5" Type="http://schemas.openxmlformats.org/officeDocument/2006/relationships/image" Target="../media/image45.png"/><Relationship Id="rId4" Type="http://schemas.openxmlformats.org/officeDocument/2006/relationships/image" Target="../media/image44.png"/></Relationships>
</file>

<file path=ppt/slides/_rels/slide70.xml.rels><?xml version="1.0" encoding="UTF-8" standalone="yes"?>
<Relationships xmlns="http://schemas.openxmlformats.org/package/2006/relationships"><Relationship Id="rId8" Type="http://schemas.openxmlformats.org/officeDocument/2006/relationships/image" Target="../media/image319.png"/><Relationship Id="rId13" Type="http://schemas.openxmlformats.org/officeDocument/2006/relationships/image" Target="../media/image331.svg"/><Relationship Id="rId3" Type="http://schemas.openxmlformats.org/officeDocument/2006/relationships/image" Target="../media/image66.svg"/><Relationship Id="rId7" Type="http://schemas.openxmlformats.org/officeDocument/2006/relationships/image" Target="../media/image58.svg"/><Relationship Id="rId12" Type="http://schemas.openxmlformats.org/officeDocument/2006/relationships/image" Target="../media/image330.png"/><Relationship Id="rId17" Type="http://schemas.openxmlformats.org/officeDocument/2006/relationships/image" Target="../media/image335.svg"/><Relationship Id="rId2" Type="http://schemas.openxmlformats.org/officeDocument/2006/relationships/image" Target="../media/image65.png"/><Relationship Id="rId16" Type="http://schemas.openxmlformats.org/officeDocument/2006/relationships/image" Target="../media/image334.png"/><Relationship Id="rId1" Type="http://schemas.openxmlformats.org/officeDocument/2006/relationships/slideLayout" Target="../slideLayouts/slideLayout21.xml"/><Relationship Id="rId6" Type="http://schemas.openxmlformats.org/officeDocument/2006/relationships/image" Target="../media/image57.png"/><Relationship Id="rId11" Type="http://schemas.openxmlformats.org/officeDocument/2006/relationships/image" Target="../media/image329.svg"/><Relationship Id="rId5" Type="http://schemas.openxmlformats.org/officeDocument/2006/relationships/image" Target="../media/image54.svg"/><Relationship Id="rId15" Type="http://schemas.openxmlformats.org/officeDocument/2006/relationships/image" Target="../media/image333.svg"/><Relationship Id="rId10" Type="http://schemas.openxmlformats.org/officeDocument/2006/relationships/image" Target="../media/image328.png"/><Relationship Id="rId4" Type="http://schemas.openxmlformats.org/officeDocument/2006/relationships/image" Target="../media/image53.png"/><Relationship Id="rId9" Type="http://schemas.openxmlformats.org/officeDocument/2006/relationships/image" Target="../media/image320.svg"/><Relationship Id="rId14" Type="http://schemas.openxmlformats.org/officeDocument/2006/relationships/image" Target="../media/image332.png"/></Relationships>
</file>

<file path=ppt/slides/_rels/slide71.xml.rels><?xml version="1.0" encoding="UTF-8" standalone="yes"?>
<Relationships xmlns="http://schemas.openxmlformats.org/package/2006/relationships"><Relationship Id="rId2" Type="http://schemas.openxmlformats.org/officeDocument/2006/relationships/image" Target="../media/image336.png"/><Relationship Id="rId1" Type="http://schemas.openxmlformats.org/officeDocument/2006/relationships/slideLayout" Target="../slideLayouts/slideLayout21.xml"/></Relationships>
</file>

<file path=ppt/slides/_rels/slide72.xml.rels><?xml version="1.0" encoding="UTF-8" standalone="yes"?>
<Relationships xmlns="http://schemas.openxmlformats.org/package/2006/relationships"><Relationship Id="rId2" Type="http://schemas.openxmlformats.org/officeDocument/2006/relationships/image" Target="../media/image337.png"/><Relationship Id="rId1" Type="http://schemas.openxmlformats.org/officeDocument/2006/relationships/slideLayout" Target="../slideLayouts/slideLayout18.xml"/></Relationships>
</file>

<file path=ppt/slides/_rels/slide73.xml.rels><?xml version="1.0" encoding="UTF-8" standalone="yes"?>
<Relationships xmlns="http://schemas.openxmlformats.org/package/2006/relationships"><Relationship Id="rId2" Type="http://schemas.openxmlformats.org/officeDocument/2006/relationships/image" Target="../media/image338.png"/><Relationship Id="rId1" Type="http://schemas.openxmlformats.org/officeDocument/2006/relationships/slideLayout" Target="../slideLayouts/slideLayout18.xml"/></Relationships>
</file>

<file path=ppt/slides/_rels/slide74.xml.rels><?xml version="1.0" encoding="UTF-8" standalone="yes"?>
<Relationships xmlns="http://schemas.openxmlformats.org/package/2006/relationships"><Relationship Id="rId8" Type="http://schemas.openxmlformats.org/officeDocument/2006/relationships/image" Target="../media/image341.png"/><Relationship Id="rId13" Type="http://schemas.openxmlformats.org/officeDocument/2006/relationships/image" Target="../media/image343.png"/><Relationship Id="rId3" Type="http://schemas.openxmlformats.org/officeDocument/2006/relationships/image" Target="../media/image236.png"/><Relationship Id="rId7" Type="http://schemas.openxmlformats.org/officeDocument/2006/relationships/image" Target="../media/image3380.png"/><Relationship Id="rId12" Type="http://schemas.openxmlformats.org/officeDocument/2006/relationships/image" Target="../media/image343.png"/><Relationship Id="rId2" Type="http://schemas.openxmlformats.org/officeDocument/2006/relationships/notesSlide" Target="../notesSlides/notesSlide16.xml"/><Relationship Id="rId1" Type="http://schemas.openxmlformats.org/officeDocument/2006/relationships/slideLayout" Target="../slideLayouts/slideLayout34.xml"/><Relationship Id="rId6" Type="http://schemas.openxmlformats.org/officeDocument/2006/relationships/image" Target="../media/image340.png"/><Relationship Id="rId11" Type="http://schemas.openxmlformats.org/officeDocument/2006/relationships/image" Target="../media/image3400.png"/><Relationship Id="rId5" Type="http://schemas.openxmlformats.org/officeDocument/2006/relationships/image" Target="../media/image339.png"/><Relationship Id="rId15" Type="http://schemas.openxmlformats.org/officeDocument/2006/relationships/image" Target="../media/image344.png"/><Relationship Id="rId10" Type="http://schemas.openxmlformats.org/officeDocument/2006/relationships/image" Target="../media/image342.png"/><Relationship Id="rId4" Type="http://schemas.openxmlformats.org/officeDocument/2006/relationships/image" Target="../media/image339.png"/><Relationship Id="rId9" Type="http://schemas.openxmlformats.org/officeDocument/2006/relationships/image" Target="../media/image3390.png"/><Relationship Id="rId14" Type="http://schemas.openxmlformats.org/officeDocument/2006/relationships/image" Target="../media/image344.png"/></Relationships>
</file>

<file path=ppt/slides/_rels/slide75.xml.rels><?xml version="1.0" encoding="UTF-8" standalone="yes"?>
<Relationships xmlns="http://schemas.openxmlformats.org/package/2006/relationships"><Relationship Id="rId3" Type="http://schemas.openxmlformats.org/officeDocument/2006/relationships/image" Target="../media/image346.svg"/><Relationship Id="rId2" Type="http://schemas.openxmlformats.org/officeDocument/2006/relationships/image" Target="../media/image345.png"/><Relationship Id="rId1" Type="http://schemas.openxmlformats.org/officeDocument/2006/relationships/slideLayout" Target="../slideLayouts/slideLayout18.xml"/><Relationship Id="rId6" Type="http://schemas.openxmlformats.org/officeDocument/2006/relationships/image" Target="../media/image349.png"/><Relationship Id="rId5" Type="http://schemas.openxmlformats.org/officeDocument/2006/relationships/image" Target="../media/image348.png"/><Relationship Id="rId4" Type="http://schemas.openxmlformats.org/officeDocument/2006/relationships/image" Target="../media/image347.png"/></Relationships>
</file>

<file path=ppt/slides/_rels/slide76.xml.rels><?xml version="1.0" encoding="UTF-8" standalone="yes"?>
<Relationships xmlns="http://schemas.openxmlformats.org/package/2006/relationships"><Relationship Id="rId8" Type="http://schemas.openxmlformats.org/officeDocument/2006/relationships/image" Target="../media/image352.png"/><Relationship Id="rId13" Type="http://schemas.openxmlformats.org/officeDocument/2006/relationships/image" Target="../media/image357.svg"/><Relationship Id="rId18" Type="http://schemas.openxmlformats.org/officeDocument/2006/relationships/image" Target="../media/image360.png"/><Relationship Id="rId3" Type="http://schemas.openxmlformats.org/officeDocument/2006/relationships/image" Target="../media/image62.svg"/><Relationship Id="rId21" Type="http://schemas.openxmlformats.org/officeDocument/2006/relationships/image" Target="../media/image363.svg"/><Relationship Id="rId7" Type="http://schemas.openxmlformats.org/officeDocument/2006/relationships/image" Target="../media/image300.svg"/><Relationship Id="rId12" Type="http://schemas.openxmlformats.org/officeDocument/2006/relationships/image" Target="../media/image356.png"/><Relationship Id="rId17" Type="http://schemas.openxmlformats.org/officeDocument/2006/relationships/image" Target="../media/image359.svg"/><Relationship Id="rId2" Type="http://schemas.openxmlformats.org/officeDocument/2006/relationships/image" Target="../media/image61.png"/><Relationship Id="rId16" Type="http://schemas.openxmlformats.org/officeDocument/2006/relationships/image" Target="../media/image358.png"/><Relationship Id="rId20" Type="http://schemas.openxmlformats.org/officeDocument/2006/relationships/image" Target="../media/image362.png"/><Relationship Id="rId1" Type="http://schemas.openxmlformats.org/officeDocument/2006/relationships/slideLayout" Target="../slideLayouts/slideLayout18.xml"/><Relationship Id="rId6" Type="http://schemas.openxmlformats.org/officeDocument/2006/relationships/image" Target="../media/image299.png"/><Relationship Id="rId11" Type="http://schemas.openxmlformats.org/officeDocument/2006/relationships/image" Target="../media/image355.svg"/><Relationship Id="rId5" Type="http://schemas.openxmlformats.org/officeDocument/2006/relationships/image" Target="../media/image351.svg"/><Relationship Id="rId15" Type="http://schemas.openxmlformats.org/officeDocument/2006/relationships/image" Target="../media/image76.svg"/><Relationship Id="rId10" Type="http://schemas.openxmlformats.org/officeDocument/2006/relationships/image" Target="../media/image354.png"/><Relationship Id="rId19" Type="http://schemas.openxmlformats.org/officeDocument/2006/relationships/image" Target="../media/image361.svg"/><Relationship Id="rId4" Type="http://schemas.openxmlformats.org/officeDocument/2006/relationships/image" Target="../media/image350.png"/><Relationship Id="rId9" Type="http://schemas.openxmlformats.org/officeDocument/2006/relationships/image" Target="../media/image353.svg"/><Relationship Id="rId14" Type="http://schemas.openxmlformats.org/officeDocument/2006/relationships/image" Target="../media/image75.png"/></Relationships>
</file>

<file path=ppt/slides/_rels/slide77.xml.rels><?xml version="1.0" encoding="UTF-8" standalone="yes"?>
<Relationships xmlns="http://schemas.openxmlformats.org/package/2006/relationships"><Relationship Id="rId8" Type="http://schemas.openxmlformats.org/officeDocument/2006/relationships/image" Target="../media/image366.png"/><Relationship Id="rId13" Type="http://schemas.openxmlformats.org/officeDocument/2006/relationships/image" Target="../media/image371.svg"/><Relationship Id="rId18" Type="http://schemas.openxmlformats.org/officeDocument/2006/relationships/image" Target="../media/image376.png"/><Relationship Id="rId3" Type="http://schemas.openxmlformats.org/officeDocument/2006/relationships/image" Target="../media/image76.svg"/><Relationship Id="rId21" Type="http://schemas.openxmlformats.org/officeDocument/2006/relationships/image" Target="../media/image379.svg"/><Relationship Id="rId7" Type="http://schemas.openxmlformats.org/officeDocument/2006/relationships/image" Target="../media/image353.svg"/><Relationship Id="rId12" Type="http://schemas.openxmlformats.org/officeDocument/2006/relationships/image" Target="../media/image370.png"/><Relationship Id="rId17" Type="http://schemas.openxmlformats.org/officeDocument/2006/relationships/image" Target="../media/image375.svg"/><Relationship Id="rId2" Type="http://schemas.openxmlformats.org/officeDocument/2006/relationships/image" Target="../media/image75.png"/><Relationship Id="rId16" Type="http://schemas.openxmlformats.org/officeDocument/2006/relationships/image" Target="../media/image374.png"/><Relationship Id="rId20" Type="http://schemas.openxmlformats.org/officeDocument/2006/relationships/image" Target="../media/image378.png"/><Relationship Id="rId1" Type="http://schemas.openxmlformats.org/officeDocument/2006/relationships/slideLayout" Target="../slideLayouts/slideLayout21.xml"/><Relationship Id="rId6" Type="http://schemas.openxmlformats.org/officeDocument/2006/relationships/image" Target="../media/image352.png"/><Relationship Id="rId11" Type="http://schemas.openxmlformats.org/officeDocument/2006/relationships/image" Target="../media/image369.svg"/><Relationship Id="rId5" Type="http://schemas.openxmlformats.org/officeDocument/2006/relationships/image" Target="../media/image365.svg"/><Relationship Id="rId15" Type="http://schemas.openxmlformats.org/officeDocument/2006/relationships/image" Target="../media/image373.svg"/><Relationship Id="rId23" Type="http://schemas.openxmlformats.org/officeDocument/2006/relationships/image" Target="../media/image381.svg"/><Relationship Id="rId10" Type="http://schemas.openxmlformats.org/officeDocument/2006/relationships/image" Target="../media/image368.png"/><Relationship Id="rId19" Type="http://schemas.openxmlformats.org/officeDocument/2006/relationships/image" Target="../media/image377.svg"/><Relationship Id="rId4" Type="http://schemas.openxmlformats.org/officeDocument/2006/relationships/image" Target="../media/image364.png"/><Relationship Id="rId9" Type="http://schemas.openxmlformats.org/officeDocument/2006/relationships/image" Target="../media/image367.svg"/><Relationship Id="rId14" Type="http://schemas.openxmlformats.org/officeDocument/2006/relationships/image" Target="../media/image372.png"/><Relationship Id="rId22" Type="http://schemas.openxmlformats.org/officeDocument/2006/relationships/image" Target="../media/image380.png"/></Relationships>
</file>

<file path=ppt/slides/_rels/slide78.xml.rels><?xml version="1.0" encoding="UTF-8" standalone="yes"?>
<Relationships xmlns="http://schemas.openxmlformats.org/package/2006/relationships"><Relationship Id="rId3" Type="http://schemas.openxmlformats.org/officeDocument/2006/relationships/image" Target="../media/image76.svg"/><Relationship Id="rId7" Type="http://schemas.openxmlformats.org/officeDocument/2006/relationships/image" Target="../media/image353.svg"/><Relationship Id="rId2" Type="http://schemas.openxmlformats.org/officeDocument/2006/relationships/image" Target="../media/image75.png"/><Relationship Id="rId1" Type="http://schemas.openxmlformats.org/officeDocument/2006/relationships/slideLayout" Target="../slideLayouts/slideLayout21.xml"/><Relationship Id="rId6" Type="http://schemas.openxmlformats.org/officeDocument/2006/relationships/image" Target="../media/image352.png"/><Relationship Id="rId5" Type="http://schemas.openxmlformats.org/officeDocument/2006/relationships/image" Target="../media/image365.svg"/><Relationship Id="rId4" Type="http://schemas.openxmlformats.org/officeDocument/2006/relationships/image" Target="../media/image364.png"/></Relationships>
</file>

<file path=ppt/slides/_rels/slide79.xml.rels><?xml version="1.0" encoding="UTF-8" standalone="yes"?>
<Relationships xmlns="http://schemas.openxmlformats.org/package/2006/relationships"><Relationship Id="rId2" Type="http://schemas.openxmlformats.org/officeDocument/2006/relationships/image" Target="../media/image382.png"/><Relationship Id="rId1" Type="http://schemas.openxmlformats.org/officeDocument/2006/relationships/slideLayout" Target="../slideLayouts/slideLayout28.xml"/></Relationships>
</file>

<file path=ppt/slides/_rels/slide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46.png"/><Relationship Id="rId1" Type="http://schemas.openxmlformats.org/officeDocument/2006/relationships/slideLayout" Target="../slideLayouts/slideLayout18.xml"/><Relationship Id="rId5" Type="http://schemas.openxmlformats.org/officeDocument/2006/relationships/chart" Target="../charts/chart3.xml"/><Relationship Id="rId4" Type="http://schemas.openxmlformats.org/officeDocument/2006/relationships/chart" Target="../charts/chart2.xml"/></Relationships>
</file>

<file path=ppt/slides/_rels/slide80.xml.rels><?xml version="1.0" encoding="UTF-8" standalone="yes"?>
<Relationships xmlns="http://schemas.openxmlformats.org/package/2006/relationships"><Relationship Id="rId2" Type="http://schemas.openxmlformats.org/officeDocument/2006/relationships/image" Target="../media/image383.png"/><Relationship Id="rId1" Type="http://schemas.openxmlformats.org/officeDocument/2006/relationships/slideLayout" Target="../slideLayouts/slideLayout28.xml"/></Relationships>
</file>

<file path=ppt/slides/_rels/slide81.xml.rels><?xml version="1.0" encoding="UTF-8" standalone="yes"?>
<Relationships xmlns="http://schemas.openxmlformats.org/package/2006/relationships"><Relationship Id="rId3" Type="http://schemas.openxmlformats.org/officeDocument/2006/relationships/image" Target="../media/image385.png"/><Relationship Id="rId2" Type="http://schemas.openxmlformats.org/officeDocument/2006/relationships/image" Target="../media/image384.png"/><Relationship Id="rId1" Type="http://schemas.openxmlformats.org/officeDocument/2006/relationships/slideLayout" Target="../slideLayouts/slideLayout23.xml"/></Relationships>
</file>

<file path=ppt/slides/_rels/slide82.xml.rels><?xml version="1.0" encoding="UTF-8" standalone="yes"?>
<Relationships xmlns="http://schemas.openxmlformats.org/package/2006/relationships"><Relationship Id="rId8" Type="http://schemas.openxmlformats.org/officeDocument/2006/relationships/image" Target="../media/image386.png"/><Relationship Id="rId3" Type="http://schemas.openxmlformats.org/officeDocument/2006/relationships/image" Target="../media/image76.svg"/><Relationship Id="rId7" Type="http://schemas.openxmlformats.org/officeDocument/2006/relationships/image" Target="../media/image357.svg"/><Relationship Id="rId2" Type="http://schemas.openxmlformats.org/officeDocument/2006/relationships/image" Target="../media/image75.png"/><Relationship Id="rId1" Type="http://schemas.openxmlformats.org/officeDocument/2006/relationships/slideLayout" Target="../slideLayouts/slideLayout21.xml"/><Relationship Id="rId6" Type="http://schemas.openxmlformats.org/officeDocument/2006/relationships/image" Target="../media/image356.png"/><Relationship Id="rId5" Type="http://schemas.openxmlformats.org/officeDocument/2006/relationships/image" Target="../media/image355.svg"/><Relationship Id="rId4" Type="http://schemas.openxmlformats.org/officeDocument/2006/relationships/image" Target="../media/image354.png"/><Relationship Id="rId9" Type="http://schemas.openxmlformats.org/officeDocument/2006/relationships/image" Target="../media/image387.svg"/></Relationships>
</file>

<file path=ppt/slides/_rels/slide83.xml.rels><?xml version="1.0" encoding="UTF-8" standalone="yes"?>
<Relationships xmlns="http://schemas.openxmlformats.org/package/2006/relationships"><Relationship Id="rId2" Type="http://schemas.openxmlformats.org/officeDocument/2006/relationships/image" Target="../media/image388.png"/><Relationship Id="rId1" Type="http://schemas.openxmlformats.org/officeDocument/2006/relationships/slideLayout" Target="../slideLayouts/slideLayout21.xml"/></Relationships>
</file>

<file path=ppt/slides/_rels/slide84.xml.rels><?xml version="1.0" encoding="UTF-8" standalone="yes"?>
<Relationships xmlns="http://schemas.openxmlformats.org/package/2006/relationships"><Relationship Id="rId2" Type="http://schemas.openxmlformats.org/officeDocument/2006/relationships/image" Target="../media/image389.png"/><Relationship Id="rId1" Type="http://schemas.openxmlformats.org/officeDocument/2006/relationships/slideLayout" Target="../slideLayouts/slideLayout21.xml"/></Relationships>
</file>

<file path=ppt/slides/_rels/slide85.xml.rels><?xml version="1.0" encoding="UTF-8" standalone="yes"?>
<Relationships xmlns="http://schemas.openxmlformats.org/package/2006/relationships"><Relationship Id="rId2" Type="http://schemas.openxmlformats.org/officeDocument/2006/relationships/image" Target="../media/image390.png"/><Relationship Id="rId1" Type="http://schemas.openxmlformats.org/officeDocument/2006/relationships/slideLayout" Target="../slideLayouts/slideLayout21.xml"/></Relationships>
</file>

<file path=ppt/slides/_rels/slide86.xml.rels><?xml version="1.0" encoding="UTF-8" standalone="yes"?>
<Relationships xmlns="http://schemas.openxmlformats.org/package/2006/relationships"><Relationship Id="rId8" Type="http://schemas.openxmlformats.org/officeDocument/2006/relationships/image" Target="../media/image364.png"/><Relationship Id="rId13" Type="http://schemas.openxmlformats.org/officeDocument/2006/relationships/image" Target="../media/image394.svg"/><Relationship Id="rId18" Type="http://schemas.openxmlformats.org/officeDocument/2006/relationships/image" Target="../media/image399.png"/><Relationship Id="rId3" Type="http://schemas.openxmlformats.org/officeDocument/2006/relationships/image" Target="../media/image66.svg"/><Relationship Id="rId21" Type="http://schemas.openxmlformats.org/officeDocument/2006/relationships/image" Target="../media/image402.svg"/><Relationship Id="rId7" Type="http://schemas.openxmlformats.org/officeDocument/2006/relationships/image" Target="../media/image58.svg"/><Relationship Id="rId12" Type="http://schemas.openxmlformats.org/officeDocument/2006/relationships/image" Target="../media/image393.png"/><Relationship Id="rId17" Type="http://schemas.openxmlformats.org/officeDocument/2006/relationships/image" Target="../media/image398.svg"/><Relationship Id="rId2" Type="http://schemas.openxmlformats.org/officeDocument/2006/relationships/image" Target="../media/image65.png"/><Relationship Id="rId16" Type="http://schemas.openxmlformats.org/officeDocument/2006/relationships/image" Target="../media/image397.png"/><Relationship Id="rId20" Type="http://schemas.openxmlformats.org/officeDocument/2006/relationships/image" Target="../media/image401.png"/><Relationship Id="rId1" Type="http://schemas.openxmlformats.org/officeDocument/2006/relationships/slideLayout" Target="../slideLayouts/slideLayout21.xml"/><Relationship Id="rId6" Type="http://schemas.openxmlformats.org/officeDocument/2006/relationships/image" Target="../media/image57.png"/><Relationship Id="rId11" Type="http://schemas.openxmlformats.org/officeDocument/2006/relationships/image" Target="../media/image392.svg"/><Relationship Id="rId5" Type="http://schemas.openxmlformats.org/officeDocument/2006/relationships/image" Target="../media/image54.svg"/><Relationship Id="rId15" Type="http://schemas.openxmlformats.org/officeDocument/2006/relationships/image" Target="../media/image396.svg"/><Relationship Id="rId10" Type="http://schemas.openxmlformats.org/officeDocument/2006/relationships/image" Target="../media/image391.png"/><Relationship Id="rId19" Type="http://schemas.openxmlformats.org/officeDocument/2006/relationships/image" Target="../media/image400.svg"/><Relationship Id="rId4" Type="http://schemas.openxmlformats.org/officeDocument/2006/relationships/image" Target="../media/image53.png"/><Relationship Id="rId9" Type="http://schemas.openxmlformats.org/officeDocument/2006/relationships/image" Target="../media/image365.svg"/><Relationship Id="rId14" Type="http://schemas.openxmlformats.org/officeDocument/2006/relationships/image" Target="../media/image395.png"/></Relationships>
</file>

<file path=ppt/slides/_rels/slide87.xml.rels><?xml version="1.0" encoding="UTF-8" standalone="yes"?>
<Relationships xmlns="http://schemas.openxmlformats.org/package/2006/relationships"><Relationship Id="rId8" Type="http://schemas.openxmlformats.org/officeDocument/2006/relationships/image" Target="../media/image364.png"/><Relationship Id="rId13" Type="http://schemas.openxmlformats.org/officeDocument/2006/relationships/image" Target="../media/image394.svg"/><Relationship Id="rId3" Type="http://schemas.openxmlformats.org/officeDocument/2006/relationships/image" Target="../media/image66.svg"/><Relationship Id="rId7" Type="http://schemas.openxmlformats.org/officeDocument/2006/relationships/image" Target="../media/image58.svg"/><Relationship Id="rId12" Type="http://schemas.openxmlformats.org/officeDocument/2006/relationships/image" Target="../media/image393.png"/><Relationship Id="rId2" Type="http://schemas.openxmlformats.org/officeDocument/2006/relationships/image" Target="../media/image65.png"/><Relationship Id="rId1" Type="http://schemas.openxmlformats.org/officeDocument/2006/relationships/slideLayout" Target="../slideLayouts/slideLayout21.xml"/><Relationship Id="rId6" Type="http://schemas.openxmlformats.org/officeDocument/2006/relationships/image" Target="../media/image57.png"/><Relationship Id="rId11" Type="http://schemas.openxmlformats.org/officeDocument/2006/relationships/image" Target="../media/image392.svg"/><Relationship Id="rId5" Type="http://schemas.openxmlformats.org/officeDocument/2006/relationships/image" Target="../media/image54.svg"/><Relationship Id="rId15" Type="http://schemas.openxmlformats.org/officeDocument/2006/relationships/image" Target="../media/image396.svg"/><Relationship Id="rId10" Type="http://schemas.openxmlformats.org/officeDocument/2006/relationships/image" Target="../media/image391.png"/><Relationship Id="rId4" Type="http://schemas.openxmlformats.org/officeDocument/2006/relationships/image" Target="../media/image53.png"/><Relationship Id="rId9" Type="http://schemas.openxmlformats.org/officeDocument/2006/relationships/image" Target="../media/image365.svg"/><Relationship Id="rId14" Type="http://schemas.openxmlformats.org/officeDocument/2006/relationships/image" Target="../media/image395.png"/></Relationships>
</file>

<file path=ppt/slides/_rels/slide88.xml.rels><?xml version="1.0" encoding="UTF-8" standalone="yes"?>
<Relationships xmlns="http://schemas.openxmlformats.org/package/2006/relationships"><Relationship Id="rId8" Type="http://schemas.openxmlformats.org/officeDocument/2006/relationships/image" Target="../media/image63.png"/><Relationship Id="rId13" Type="http://schemas.openxmlformats.org/officeDocument/2006/relationships/image" Target="../media/image404.svg"/><Relationship Id="rId3" Type="http://schemas.openxmlformats.org/officeDocument/2006/relationships/image" Target="../media/image66.svg"/><Relationship Id="rId7" Type="http://schemas.openxmlformats.org/officeDocument/2006/relationships/image" Target="../media/image58.svg"/><Relationship Id="rId12" Type="http://schemas.openxmlformats.org/officeDocument/2006/relationships/image" Target="../media/image403.png"/><Relationship Id="rId17" Type="http://schemas.openxmlformats.org/officeDocument/2006/relationships/image" Target="../media/image62.svg"/><Relationship Id="rId2" Type="http://schemas.openxmlformats.org/officeDocument/2006/relationships/image" Target="../media/image65.png"/><Relationship Id="rId16" Type="http://schemas.openxmlformats.org/officeDocument/2006/relationships/image" Target="../media/image61.png"/><Relationship Id="rId1" Type="http://schemas.openxmlformats.org/officeDocument/2006/relationships/slideLayout" Target="../slideLayouts/slideLayout18.xml"/><Relationship Id="rId6" Type="http://schemas.openxmlformats.org/officeDocument/2006/relationships/image" Target="../media/image57.png"/><Relationship Id="rId11" Type="http://schemas.openxmlformats.org/officeDocument/2006/relationships/image" Target="../media/image365.svg"/><Relationship Id="rId5" Type="http://schemas.openxmlformats.org/officeDocument/2006/relationships/image" Target="../media/image54.svg"/><Relationship Id="rId15" Type="http://schemas.openxmlformats.org/officeDocument/2006/relationships/image" Target="../media/image351.svg"/><Relationship Id="rId10" Type="http://schemas.openxmlformats.org/officeDocument/2006/relationships/image" Target="../media/image364.png"/><Relationship Id="rId4" Type="http://schemas.openxmlformats.org/officeDocument/2006/relationships/image" Target="../media/image53.png"/><Relationship Id="rId9" Type="http://schemas.openxmlformats.org/officeDocument/2006/relationships/image" Target="../media/image64.svg"/><Relationship Id="rId14" Type="http://schemas.openxmlformats.org/officeDocument/2006/relationships/image" Target="../media/image350.png"/></Relationships>
</file>

<file path=ppt/slides/_rels/slide89.xml.rels><?xml version="1.0" encoding="UTF-8" standalone="yes"?>
<Relationships xmlns="http://schemas.openxmlformats.org/package/2006/relationships"><Relationship Id="rId8" Type="http://schemas.openxmlformats.org/officeDocument/2006/relationships/image" Target="../media/image63.png"/><Relationship Id="rId13" Type="http://schemas.openxmlformats.org/officeDocument/2006/relationships/image" Target="../media/image404.svg"/><Relationship Id="rId3" Type="http://schemas.openxmlformats.org/officeDocument/2006/relationships/image" Target="../media/image66.svg"/><Relationship Id="rId7" Type="http://schemas.openxmlformats.org/officeDocument/2006/relationships/image" Target="../media/image58.svg"/><Relationship Id="rId12" Type="http://schemas.openxmlformats.org/officeDocument/2006/relationships/image" Target="../media/image403.png"/><Relationship Id="rId17" Type="http://schemas.openxmlformats.org/officeDocument/2006/relationships/image" Target="../media/image351.svg"/><Relationship Id="rId2" Type="http://schemas.openxmlformats.org/officeDocument/2006/relationships/image" Target="../media/image65.png"/><Relationship Id="rId16" Type="http://schemas.openxmlformats.org/officeDocument/2006/relationships/image" Target="../media/image350.png"/><Relationship Id="rId1" Type="http://schemas.openxmlformats.org/officeDocument/2006/relationships/slideLayout" Target="../slideLayouts/slideLayout18.xml"/><Relationship Id="rId6" Type="http://schemas.openxmlformats.org/officeDocument/2006/relationships/image" Target="../media/image57.png"/><Relationship Id="rId11" Type="http://schemas.openxmlformats.org/officeDocument/2006/relationships/image" Target="../media/image365.svg"/><Relationship Id="rId5" Type="http://schemas.openxmlformats.org/officeDocument/2006/relationships/image" Target="../media/image54.svg"/><Relationship Id="rId15" Type="http://schemas.openxmlformats.org/officeDocument/2006/relationships/image" Target="../media/image62.svg"/><Relationship Id="rId10" Type="http://schemas.openxmlformats.org/officeDocument/2006/relationships/image" Target="../media/image364.png"/><Relationship Id="rId4" Type="http://schemas.openxmlformats.org/officeDocument/2006/relationships/image" Target="../media/image53.png"/><Relationship Id="rId9" Type="http://schemas.openxmlformats.org/officeDocument/2006/relationships/image" Target="../media/image64.svg"/><Relationship Id="rId14" Type="http://schemas.openxmlformats.org/officeDocument/2006/relationships/image" Target="../media/image61.png"/></Relationships>
</file>

<file path=ppt/slides/_rels/slide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6.xml"/><Relationship Id="rId1" Type="http://schemas.openxmlformats.org/officeDocument/2006/relationships/slideLayout" Target="../slideLayouts/slideLayout21.xml"/><Relationship Id="rId4" Type="http://schemas.openxmlformats.org/officeDocument/2006/relationships/image" Target="../media/image48.png"/></Relationships>
</file>

<file path=ppt/slides/_rels/slide90.xml.rels><?xml version="1.0" encoding="UTF-8" standalone="yes"?>
<Relationships xmlns="http://schemas.openxmlformats.org/package/2006/relationships"><Relationship Id="rId8" Type="http://schemas.openxmlformats.org/officeDocument/2006/relationships/image" Target="../media/image364.png"/><Relationship Id="rId13" Type="http://schemas.openxmlformats.org/officeDocument/2006/relationships/image" Target="../media/image404.svg"/><Relationship Id="rId18" Type="http://schemas.openxmlformats.org/officeDocument/2006/relationships/image" Target="../media/image409.png"/><Relationship Id="rId3" Type="http://schemas.openxmlformats.org/officeDocument/2006/relationships/image" Target="../media/image66.svg"/><Relationship Id="rId21" Type="http://schemas.openxmlformats.org/officeDocument/2006/relationships/image" Target="../media/image412.svg"/><Relationship Id="rId7" Type="http://schemas.openxmlformats.org/officeDocument/2006/relationships/image" Target="../media/image58.svg"/><Relationship Id="rId12" Type="http://schemas.openxmlformats.org/officeDocument/2006/relationships/image" Target="../media/image403.png"/><Relationship Id="rId17" Type="http://schemas.openxmlformats.org/officeDocument/2006/relationships/image" Target="../media/image408.svg"/><Relationship Id="rId2" Type="http://schemas.openxmlformats.org/officeDocument/2006/relationships/image" Target="../media/image65.png"/><Relationship Id="rId16" Type="http://schemas.openxmlformats.org/officeDocument/2006/relationships/image" Target="../media/image407.png"/><Relationship Id="rId20" Type="http://schemas.openxmlformats.org/officeDocument/2006/relationships/image" Target="../media/image411.png"/><Relationship Id="rId1" Type="http://schemas.openxmlformats.org/officeDocument/2006/relationships/slideLayout" Target="../slideLayouts/slideLayout18.xml"/><Relationship Id="rId6" Type="http://schemas.openxmlformats.org/officeDocument/2006/relationships/image" Target="../media/image57.png"/><Relationship Id="rId11" Type="http://schemas.openxmlformats.org/officeDocument/2006/relationships/image" Target="../media/image64.svg"/><Relationship Id="rId5" Type="http://schemas.openxmlformats.org/officeDocument/2006/relationships/image" Target="../media/image54.svg"/><Relationship Id="rId15" Type="http://schemas.openxmlformats.org/officeDocument/2006/relationships/image" Target="../media/image406.svg"/><Relationship Id="rId23" Type="http://schemas.openxmlformats.org/officeDocument/2006/relationships/image" Target="../media/image414.svg"/><Relationship Id="rId10" Type="http://schemas.openxmlformats.org/officeDocument/2006/relationships/image" Target="../media/image63.png"/><Relationship Id="rId19" Type="http://schemas.openxmlformats.org/officeDocument/2006/relationships/image" Target="../media/image410.svg"/><Relationship Id="rId4" Type="http://schemas.openxmlformats.org/officeDocument/2006/relationships/image" Target="../media/image53.png"/><Relationship Id="rId9" Type="http://schemas.openxmlformats.org/officeDocument/2006/relationships/image" Target="../media/image365.svg"/><Relationship Id="rId14" Type="http://schemas.openxmlformats.org/officeDocument/2006/relationships/image" Target="../media/image405.png"/><Relationship Id="rId22" Type="http://schemas.openxmlformats.org/officeDocument/2006/relationships/image" Target="../media/image413.png"/></Relationships>
</file>

<file path=ppt/slides/_rels/slide91.xml.rels><?xml version="1.0" encoding="UTF-8" standalone="yes"?>
<Relationships xmlns="http://schemas.openxmlformats.org/package/2006/relationships"><Relationship Id="rId8" Type="http://schemas.openxmlformats.org/officeDocument/2006/relationships/image" Target="../media/image416.png"/><Relationship Id="rId3" Type="http://schemas.openxmlformats.org/officeDocument/2006/relationships/image" Target="../media/image234.png"/><Relationship Id="rId7" Type="http://schemas.openxmlformats.org/officeDocument/2006/relationships/image" Target="../media/image415.png"/><Relationship Id="rId2" Type="http://schemas.openxmlformats.org/officeDocument/2006/relationships/notesSlide" Target="../notesSlides/notesSlide17.xml"/><Relationship Id="rId1" Type="http://schemas.openxmlformats.org/officeDocument/2006/relationships/slideLayout" Target="../slideLayouts/slideLayout34.xml"/><Relationship Id="rId4" Type="http://schemas.openxmlformats.org/officeDocument/2006/relationships/image" Target="../media/image415.png"/><Relationship Id="rId9" Type="http://schemas.openxmlformats.org/officeDocument/2006/relationships/image" Target="../media/image416.png"/></Relationships>
</file>

<file path=ppt/slides/_rels/slide92.xml.rels><?xml version="1.0" encoding="UTF-8" standalone="yes"?>
<Relationships xmlns="http://schemas.openxmlformats.org/package/2006/relationships"><Relationship Id="rId8" Type="http://schemas.openxmlformats.org/officeDocument/2006/relationships/image" Target="../media/image421.png"/><Relationship Id="rId3" Type="http://schemas.openxmlformats.org/officeDocument/2006/relationships/image" Target="../media/image80.svg"/><Relationship Id="rId7" Type="http://schemas.openxmlformats.org/officeDocument/2006/relationships/image" Target="../media/image420.svg"/><Relationship Id="rId2" Type="http://schemas.openxmlformats.org/officeDocument/2006/relationships/image" Target="../media/image79.png"/><Relationship Id="rId1" Type="http://schemas.openxmlformats.org/officeDocument/2006/relationships/slideLayout" Target="../slideLayouts/slideLayout21.xml"/><Relationship Id="rId6" Type="http://schemas.openxmlformats.org/officeDocument/2006/relationships/image" Target="../media/image419.png"/><Relationship Id="rId5" Type="http://schemas.openxmlformats.org/officeDocument/2006/relationships/image" Target="../media/image418.svg"/><Relationship Id="rId4" Type="http://schemas.openxmlformats.org/officeDocument/2006/relationships/image" Target="../media/image417.png"/><Relationship Id="rId9" Type="http://schemas.openxmlformats.org/officeDocument/2006/relationships/image" Target="../media/image422.svg"/></Relationships>
</file>

<file path=ppt/slides/_rels/slide93.xml.rels><?xml version="1.0" encoding="UTF-8" standalone="yes"?>
<Relationships xmlns="http://schemas.openxmlformats.org/package/2006/relationships"><Relationship Id="rId8" Type="http://schemas.openxmlformats.org/officeDocument/2006/relationships/image" Target="../media/image422.svg"/><Relationship Id="rId3" Type="http://schemas.openxmlformats.org/officeDocument/2006/relationships/image" Target="../media/image417.png"/><Relationship Id="rId7" Type="http://schemas.openxmlformats.org/officeDocument/2006/relationships/image" Target="../media/image421.png"/><Relationship Id="rId2" Type="http://schemas.openxmlformats.org/officeDocument/2006/relationships/image" Target="../media/image423.png"/><Relationship Id="rId1" Type="http://schemas.openxmlformats.org/officeDocument/2006/relationships/slideLayout" Target="../slideLayouts/slideLayout21.xml"/><Relationship Id="rId6" Type="http://schemas.openxmlformats.org/officeDocument/2006/relationships/image" Target="../media/image420.svg"/><Relationship Id="rId5" Type="http://schemas.openxmlformats.org/officeDocument/2006/relationships/image" Target="../media/image419.png"/><Relationship Id="rId4" Type="http://schemas.openxmlformats.org/officeDocument/2006/relationships/image" Target="../media/image418.svg"/></Relationships>
</file>

<file path=ppt/slides/_rels/slide94.xml.rels><?xml version="1.0" encoding="UTF-8" standalone="yes"?>
<Relationships xmlns="http://schemas.openxmlformats.org/package/2006/relationships"><Relationship Id="rId8" Type="http://schemas.openxmlformats.org/officeDocument/2006/relationships/image" Target="../media/image422.svg"/><Relationship Id="rId3" Type="http://schemas.openxmlformats.org/officeDocument/2006/relationships/image" Target="../media/image417.png"/><Relationship Id="rId7" Type="http://schemas.openxmlformats.org/officeDocument/2006/relationships/image" Target="../media/image421.png"/><Relationship Id="rId2" Type="http://schemas.openxmlformats.org/officeDocument/2006/relationships/image" Target="../media/image424.png"/><Relationship Id="rId1" Type="http://schemas.openxmlformats.org/officeDocument/2006/relationships/slideLayout" Target="../slideLayouts/slideLayout21.xml"/><Relationship Id="rId6" Type="http://schemas.openxmlformats.org/officeDocument/2006/relationships/image" Target="../media/image420.svg"/><Relationship Id="rId5" Type="http://schemas.openxmlformats.org/officeDocument/2006/relationships/image" Target="../media/image419.png"/><Relationship Id="rId4" Type="http://schemas.openxmlformats.org/officeDocument/2006/relationships/image" Target="../media/image418.svg"/></Relationships>
</file>

<file path=ppt/slides/_rels/slide95.xml.rels><?xml version="1.0" encoding="UTF-8" standalone="yes"?>
<Relationships xmlns="http://schemas.openxmlformats.org/package/2006/relationships"><Relationship Id="rId2" Type="http://schemas.openxmlformats.org/officeDocument/2006/relationships/image" Target="../media/image425.png"/><Relationship Id="rId1" Type="http://schemas.openxmlformats.org/officeDocument/2006/relationships/slideLayout" Target="../slideLayouts/slideLayout21.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97.xml.rels><?xml version="1.0" encoding="UTF-8" standalone="yes"?>
<Relationships xmlns="http://schemas.openxmlformats.org/package/2006/relationships"><Relationship Id="rId8" Type="http://schemas.openxmlformats.org/officeDocument/2006/relationships/image" Target="../media/image152.svg"/><Relationship Id="rId13" Type="http://schemas.openxmlformats.org/officeDocument/2006/relationships/image" Target="../media/image157.png"/><Relationship Id="rId3" Type="http://schemas.openxmlformats.org/officeDocument/2006/relationships/image" Target="../media/image134.png"/><Relationship Id="rId7" Type="http://schemas.openxmlformats.org/officeDocument/2006/relationships/image" Target="../media/image151.png"/><Relationship Id="rId12" Type="http://schemas.openxmlformats.org/officeDocument/2006/relationships/image" Target="../media/image156.svg"/><Relationship Id="rId2" Type="http://schemas.openxmlformats.org/officeDocument/2006/relationships/image" Target="../media/image287.png"/><Relationship Id="rId16" Type="http://schemas.openxmlformats.org/officeDocument/2006/relationships/image" Target="../media/image148.svg"/><Relationship Id="rId1" Type="http://schemas.openxmlformats.org/officeDocument/2006/relationships/slideLayout" Target="../slideLayouts/slideLayout21.xml"/><Relationship Id="rId6" Type="http://schemas.openxmlformats.org/officeDocument/2006/relationships/image" Target="../media/image150.svg"/><Relationship Id="rId11" Type="http://schemas.openxmlformats.org/officeDocument/2006/relationships/image" Target="../media/image155.png"/><Relationship Id="rId5" Type="http://schemas.openxmlformats.org/officeDocument/2006/relationships/image" Target="../media/image149.png"/><Relationship Id="rId15" Type="http://schemas.openxmlformats.org/officeDocument/2006/relationships/image" Target="../media/image147.png"/><Relationship Id="rId10" Type="http://schemas.openxmlformats.org/officeDocument/2006/relationships/image" Target="../media/image154.svg"/><Relationship Id="rId4" Type="http://schemas.openxmlformats.org/officeDocument/2006/relationships/image" Target="../media/image135.svg"/><Relationship Id="rId9" Type="http://schemas.openxmlformats.org/officeDocument/2006/relationships/image" Target="../media/image153.png"/><Relationship Id="rId14" Type="http://schemas.openxmlformats.org/officeDocument/2006/relationships/image" Target="../media/image158.svg"/></Relationships>
</file>

<file path=ppt/slides/_rels/slide98.xml.rels><?xml version="1.0" encoding="UTF-8" standalone="yes"?>
<Relationships xmlns="http://schemas.openxmlformats.org/package/2006/relationships"><Relationship Id="rId8" Type="http://schemas.openxmlformats.org/officeDocument/2006/relationships/image" Target="../media/image428.png"/><Relationship Id="rId3" Type="http://schemas.openxmlformats.org/officeDocument/2006/relationships/image" Target="../media/image237.png"/><Relationship Id="rId7" Type="http://schemas.openxmlformats.org/officeDocument/2006/relationships/image" Target="../media/image427.png"/><Relationship Id="rId2" Type="http://schemas.openxmlformats.org/officeDocument/2006/relationships/notesSlide" Target="../notesSlides/notesSlide18.xml"/><Relationship Id="rId1" Type="http://schemas.openxmlformats.org/officeDocument/2006/relationships/slideLayout" Target="../slideLayouts/slideLayout34.xml"/><Relationship Id="rId6" Type="http://schemas.openxmlformats.org/officeDocument/2006/relationships/image" Target="../media/image427.png"/><Relationship Id="rId5" Type="http://schemas.openxmlformats.org/officeDocument/2006/relationships/image" Target="../media/image426.png"/><Relationship Id="rId4" Type="http://schemas.openxmlformats.org/officeDocument/2006/relationships/image" Target="../media/image426.png"/><Relationship Id="rId9" Type="http://schemas.openxmlformats.org/officeDocument/2006/relationships/image" Target="../media/image3810.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658425A3-D84D-40B8-B7FA-747D6CD87CD4}"/>
              </a:ext>
            </a:extLst>
          </p:cNvPr>
          <p:cNvSpPr>
            <a:spLocks noGrp="1"/>
          </p:cNvSpPr>
          <p:nvPr>
            <p:ph type="subTitle" idx="1"/>
          </p:nvPr>
        </p:nvSpPr>
        <p:spPr/>
        <p:txBody>
          <a:bodyPr>
            <a:normAutofit lnSpcReduction="10000"/>
          </a:bodyPr>
          <a:lstStyle/>
          <a:p>
            <a:r>
              <a:rPr lang="en-US" dirty="0"/>
              <a:t>Sep 2023</a:t>
            </a:r>
          </a:p>
        </p:txBody>
      </p:sp>
      <p:sp>
        <p:nvSpPr>
          <p:cNvPr id="3" name="Title 2">
            <a:extLst>
              <a:ext uri="{FF2B5EF4-FFF2-40B4-BE49-F238E27FC236}">
                <a16:creationId xmlns:a16="http://schemas.microsoft.com/office/drawing/2014/main" id="{F94FBA6D-70D4-4650-AD9B-B235B7C1AB65}"/>
              </a:ext>
            </a:extLst>
          </p:cNvPr>
          <p:cNvSpPr>
            <a:spLocks noGrp="1"/>
          </p:cNvSpPr>
          <p:nvPr>
            <p:ph type="ctrTitle"/>
          </p:nvPr>
        </p:nvSpPr>
        <p:spPr/>
        <p:txBody>
          <a:bodyPr/>
          <a:lstStyle/>
          <a:p>
            <a:r>
              <a:rPr lang="en-US" b="0" dirty="0"/>
              <a:t>AWS Fundamentals (v2.3)</a:t>
            </a:r>
            <a:endParaRPr lang="en-US" dirty="0"/>
          </a:p>
        </p:txBody>
      </p:sp>
      <p:sp>
        <p:nvSpPr>
          <p:cNvPr id="4" name="Text Placeholder 3">
            <a:extLst>
              <a:ext uri="{FF2B5EF4-FFF2-40B4-BE49-F238E27FC236}">
                <a16:creationId xmlns:a16="http://schemas.microsoft.com/office/drawing/2014/main" id="{74BD04D2-8832-4117-BA57-9DF5D5D4A058}"/>
              </a:ext>
            </a:extLst>
          </p:cNvPr>
          <p:cNvSpPr>
            <a:spLocks noGrp="1"/>
          </p:cNvSpPr>
          <p:nvPr>
            <p:ph type="body" sz="quarter" idx="11"/>
          </p:nvPr>
        </p:nvSpPr>
        <p:spPr>
          <a:xfrm>
            <a:off x="566151" y="5741763"/>
            <a:ext cx="4182646" cy="363217"/>
          </a:xfrm>
        </p:spPr>
        <p:txBody>
          <a:bodyPr>
            <a:normAutofit/>
          </a:bodyPr>
          <a:lstStyle/>
          <a:p>
            <a:r>
              <a:rPr lang="en-US" dirty="0"/>
              <a:t>Technical Team</a:t>
            </a:r>
          </a:p>
        </p:txBody>
      </p:sp>
    </p:spTree>
    <p:extLst>
      <p:ext uri="{BB962C8B-B14F-4D97-AF65-F5344CB8AC3E}">
        <p14:creationId xmlns:p14="http://schemas.microsoft.com/office/powerpoint/2010/main" val="1665241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9392D68-3CAE-4C0E-A787-2E60EE015FFE}"/>
              </a:ext>
            </a:extLst>
          </p:cNvPr>
          <p:cNvSpPr txBox="1"/>
          <p:nvPr/>
        </p:nvSpPr>
        <p:spPr>
          <a:xfrm>
            <a:off x="4251960" y="5782392"/>
            <a:ext cx="394208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uLnTx/>
                <a:uFillTx/>
                <a:latin typeface="Arial" panose="020B0604020202020204"/>
                <a:ea typeface="+mn-ea"/>
                <a:cs typeface="+mn-cs"/>
              </a:rPr>
              <a:t>More information at</a:t>
            </a:r>
            <a:br>
              <a:rPr kumimoji="0" lang="en-US" sz="1200" b="0" i="0" u="none" strike="noStrike" kern="1200" cap="none" spc="0" normalizeH="0" baseline="0" noProof="0" dirty="0">
                <a:ln>
                  <a:noFill/>
                </a:ln>
                <a:solidFill>
                  <a:srgbClr val="323232"/>
                </a:solidFill>
                <a:effectLst/>
                <a:uLnTx/>
                <a:uFillTx/>
                <a:latin typeface="Arial" panose="020B0604020202020204"/>
                <a:ea typeface="+mn-ea"/>
                <a:cs typeface="+mn-cs"/>
              </a:rPr>
            </a:br>
            <a:r>
              <a:rPr kumimoji="0" lang="en-US" sz="1200" b="0" i="0" u="none" strike="noStrike" kern="1200" cap="none" spc="0" normalizeH="0" baseline="0" noProof="0" dirty="0">
                <a:ln>
                  <a:noFill/>
                </a:ln>
                <a:solidFill>
                  <a:srgbClr val="323232"/>
                </a:solidFill>
                <a:effectLst/>
                <a:uLnTx/>
                <a:uFillTx/>
                <a:latin typeface="Arial" panose="020B0604020202020204"/>
                <a:ea typeface="+mn-ea"/>
                <a:cs typeface="+mn-cs"/>
                <a:hlinkClick r:id="rId4"/>
              </a:rPr>
              <a:t>Global Infrastructure (amazon.com)</a:t>
            </a:r>
            <a:endParaRPr kumimoji="0" lang="en-US" sz="1200" b="0" i="0" u="none" strike="noStrike" kern="1200" cap="none" spc="0" normalizeH="0" baseline="0" noProof="0" dirty="0">
              <a:ln>
                <a:noFill/>
              </a:ln>
              <a:solidFill>
                <a:srgbClr val="323232"/>
              </a:solidFill>
              <a:effectLst/>
              <a:uLnTx/>
              <a:uFillTx/>
              <a:latin typeface="Arial" panose="020B0604020202020204"/>
              <a:ea typeface="+mn-ea"/>
              <a:cs typeface="+mn-cs"/>
            </a:endParaRPr>
          </a:p>
        </p:txBody>
      </p:sp>
      <p:sp>
        <p:nvSpPr>
          <p:cNvPr id="4" name="Rectangle 3">
            <a:extLst>
              <a:ext uri="{FF2B5EF4-FFF2-40B4-BE49-F238E27FC236}">
                <a16:creationId xmlns:a16="http://schemas.microsoft.com/office/drawing/2014/main" id="{D4F253FF-C6DD-4529-8DB2-4C6707621876}"/>
              </a:ext>
            </a:extLst>
          </p:cNvPr>
          <p:cNvSpPr/>
          <p:nvPr/>
        </p:nvSpPr>
        <p:spPr>
          <a:xfrm>
            <a:off x="3375660" y="2538617"/>
            <a:ext cx="5166360" cy="790165"/>
          </a:xfrm>
          <a:prstGeom prst="rect">
            <a:avLst/>
          </a:prstGeom>
          <a:solidFill>
            <a:schemeClr val="accent5"/>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23232"/>
                </a:solidFill>
                <a:effectLst/>
                <a:uLnTx/>
                <a:uFillTx/>
                <a:latin typeface="Arial" panose="020B0604020202020204"/>
                <a:ea typeface="+mn-ea"/>
                <a:cs typeface="+mn-cs"/>
              </a:rPr>
              <a:t>Regions </a:t>
            </a: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&amp; </a:t>
            </a:r>
            <a:r>
              <a:rPr kumimoji="0" lang="en-US" sz="2400" b="0" i="0" u="none" strike="noStrike" kern="1200" cap="none" spc="0" normalizeH="0" baseline="0" noProof="0" dirty="0">
                <a:ln>
                  <a:noFill/>
                </a:ln>
                <a:solidFill>
                  <a:srgbClr val="323232"/>
                </a:solidFill>
                <a:effectLst/>
                <a:uLnTx/>
                <a:uFillTx/>
                <a:latin typeface="Arial" panose="020B0604020202020204"/>
                <a:ea typeface="+mn-ea"/>
                <a:cs typeface="+mn-cs"/>
              </a:rPr>
              <a:t>Zones</a:t>
            </a:r>
          </a:p>
        </p:txBody>
      </p:sp>
      <p:sp>
        <p:nvSpPr>
          <p:cNvPr id="2" name="Title 1">
            <a:extLst>
              <a:ext uri="{FF2B5EF4-FFF2-40B4-BE49-F238E27FC236}">
                <a16:creationId xmlns:a16="http://schemas.microsoft.com/office/drawing/2014/main" id="{BB209541-D990-5A5C-1BCA-D5B13690437B}"/>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28649044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7B324E-8B59-03D3-CE6D-DD2270108189}"/>
              </a:ext>
            </a:extLst>
          </p:cNvPr>
          <p:cNvSpPr>
            <a:spLocks noGrp="1"/>
          </p:cNvSpPr>
          <p:nvPr>
            <p:ph type="title"/>
          </p:nvPr>
        </p:nvSpPr>
        <p:spPr/>
        <p:txBody>
          <a:bodyPr/>
          <a:lstStyle/>
          <a:p>
            <a:r>
              <a:rPr lang="en-US" dirty="0"/>
              <a:t>IAM Users</a:t>
            </a:r>
          </a:p>
        </p:txBody>
      </p:sp>
      <p:grpSp>
        <p:nvGrpSpPr>
          <p:cNvPr id="31" name="Group 30">
            <a:extLst>
              <a:ext uri="{FF2B5EF4-FFF2-40B4-BE49-F238E27FC236}">
                <a16:creationId xmlns:a16="http://schemas.microsoft.com/office/drawing/2014/main" id="{FC71375B-0A30-AFA8-2EF2-B5FED1CBE2A3}"/>
              </a:ext>
            </a:extLst>
          </p:cNvPr>
          <p:cNvGrpSpPr/>
          <p:nvPr/>
        </p:nvGrpSpPr>
        <p:grpSpPr>
          <a:xfrm>
            <a:off x="838200" y="1287333"/>
            <a:ext cx="7220605" cy="4283334"/>
            <a:chOff x="2818874" y="1483738"/>
            <a:chExt cx="7220605" cy="4283334"/>
          </a:xfrm>
        </p:grpSpPr>
        <p:sp>
          <p:nvSpPr>
            <p:cNvPr id="32" name="Rectangle 31">
              <a:extLst>
                <a:ext uri="{FF2B5EF4-FFF2-40B4-BE49-F238E27FC236}">
                  <a16:creationId xmlns:a16="http://schemas.microsoft.com/office/drawing/2014/main" id="{ABA64D30-A2FE-64D4-1A4A-F677791539FA}"/>
                </a:ext>
              </a:extLst>
            </p:cNvPr>
            <p:cNvSpPr/>
            <p:nvPr/>
          </p:nvSpPr>
          <p:spPr>
            <a:xfrm>
              <a:off x="2818874" y="1483738"/>
              <a:ext cx="1363190" cy="538696"/>
            </a:xfrm>
            <a:prstGeom prst="rect">
              <a:avLst/>
            </a:prstGeom>
            <a:solidFill>
              <a:srgbClr val="E30613">
                <a:lumMod val="20000"/>
                <a:lumOff val="80000"/>
              </a:srgbClr>
            </a:solidFill>
            <a:ln w="12700" cap="flat" cmpd="sng" algn="ctr">
              <a:solidFill>
                <a:srgbClr val="323232"/>
              </a:solid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323232"/>
                  </a:solidFill>
                  <a:effectLst/>
                  <a:uLnTx/>
                  <a:uFillTx/>
                  <a:latin typeface="Arial" panose="020B0604020202020204"/>
                  <a:ea typeface="+mn-ea"/>
                  <a:cs typeface="+mn-cs"/>
                </a:rPr>
                <a:t>Root User</a:t>
              </a:r>
            </a:p>
          </p:txBody>
        </p:sp>
        <p:sp>
          <p:nvSpPr>
            <p:cNvPr id="33" name="Rectangle 32">
              <a:extLst>
                <a:ext uri="{FF2B5EF4-FFF2-40B4-BE49-F238E27FC236}">
                  <a16:creationId xmlns:a16="http://schemas.microsoft.com/office/drawing/2014/main" id="{DCE412E2-543A-65ED-5763-F6E53DFF44C9}"/>
                </a:ext>
              </a:extLst>
            </p:cNvPr>
            <p:cNvSpPr/>
            <p:nvPr/>
          </p:nvSpPr>
          <p:spPr>
            <a:xfrm>
              <a:off x="2818874" y="4224093"/>
              <a:ext cx="1363191" cy="538696"/>
            </a:xfrm>
            <a:prstGeom prst="rect">
              <a:avLst/>
            </a:prstGeom>
            <a:solidFill>
              <a:srgbClr val="F3AD33">
                <a:lumMod val="40000"/>
                <a:lumOff val="60000"/>
              </a:srgbClr>
            </a:solidFill>
            <a:ln w="12700" cap="flat" cmpd="sng" algn="ctr">
              <a:solidFill>
                <a:srgbClr val="323232"/>
              </a:solid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latin typeface="Arial" panose="020B0604020202020204"/>
                  <a:ea typeface="+mn-ea"/>
                  <a:cs typeface="+mn-cs"/>
                </a:rPr>
                <a:t>IAM User</a:t>
              </a:r>
            </a:p>
          </p:txBody>
        </p:sp>
        <p:grpSp>
          <p:nvGrpSpPr>
            <p:cNvPr id="34" name="Group 33">
              <a:extLst>
                <a:ext uri="{FF2B5EF4-FFF2-40B4-BE49-F238E27FC236}">
                  <a16:creationId xmlns:a16="http://schemas.microsoft.com/office/drawing/2014/main" id="{5926FB95-0D37-7679-A3E3-A648EA3B47B7}"/>
                </a:ext>
              </a:extLst>
            </p:cNvPr>
            <p:cNvGrpSpPr/>
            <p:nvPr/>
          </p:nvGrpSpPr>
          <p:grpSpPr>
            <a:xfrm>
              <a:off x="5110131" y="2558108"/>
              <a:ext cx="4885208" cy="1935333"/>
              <a:chOff x="4933557" y="1869962"/>
              <a:chExt cx="4885208" cy="1935333"/>
            </a:xfrm>
          </p:grpSpPr>
          <p:sp>
            <p:nvSpPr>
              <p:cNvPr id="45" name="Rectangle: Single Corner Snipped 44">
                <a:extLst>
                  <a:ext uri="{FF2B5EF4-FFF2-40B4-BE49-F238E27FC236}">
                    <a16:creationId xmlns:a16="http://schemas.microsoft.com/office/drawing/2014/main" id="{7412FA29-E944-5495-36CC-FD8876B87002}"/>
                  </a:ext>
                </a:extLst>
              </p:cNvPr>
              <p:cNvSpPr/>
              <p:nvPr/>
            </p:nvSpPr>
            <p:spPr>
              <a:xfrm>
                <a:off x="6905733" y="1936500"/>
                <a:ext cx="2913032" cy="357047"/>
              </a:xfrm>
              <a:prstGeom prst="snip1Rect">
                <a:avLst>
                  <a:gd name="adj" fmla="val 0"/>
                </a:avLst>
              </a:prstGeom>
              <a:solidFill>
                <a:srgbClr val="FFFFFF"/>
              </a:solidFill>
              <a:ln w="12700" cap="flat" cmpd="sng" algn="ctr">
                <a:solidFill>
                  <a:srgbClr val="323232"/>
                </a:solidFill>
                <a:prstDash val="solid"/>
                <a:miter lim="800000"/>
              </a:ln>
              <a:effectLst>
                <a:outerShdw blurRad="50800" dist="38100" dir="2700000" algn="tl" rotWithShape="0">
                  <a:prstClr val="black">
                    <a:alpha val="40000"/>
                  </a:prstClr>
                </a:outerShdw>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ysClr val="windowText" lastClr="000000"/>
                    </a:solidFill>
                    <a:effectLst/>
                    <a:uLnTx/>
                    <a:uFillTx/>
                    <a:latin typeface="Arial" panose="020B0604020202020204"/>
                    <a:ea typeface="+mn-ea"/>
                    <a:cs typeface="+mn-cs"/>
                  </a:rPr>
                  <a:t>Used for AWS API, CLI, SDK, etc.</a:t>
                </a:r>
              </a:p>
            </p:txBody>
          </p:sp>
          <p:sp>
            <p:nvSpPr>
              <p:cNvPr id="46" name="Rectangle: Single Corner Snipped 45">
                <a:extLst>
                  <a:ext uri="{FF2B5EF4-FFF2-40B4-BE49-F238E27FC236}">
                    <a16:creationId xmlns:a16="http://schemas.microsoft.com/office/drawing/2014/main" id="{57796CC8-DED6-078B-5133-EDCD6F2048E0}"/>
                  </a:ext>
                </a:extLst>
              </p:cNvPr>
              <p:cNvSpPr/>
              <p:nvPr/>
            </p:nvSpPr>
            <p:spPr>
              <a:xfrm>
                <a:off x="6905731" y="2407624"/>
                <a:ext cx="2913033" cy="361074"/>
              </a:xfrm>
              <a:prstGeom prst="snip1Rect">
                <a:avLst>
                  <a:gd name="adj" fmla="val 0"/>
                </a:avLst>
              </a:prstGeom>
              <a:solidFill>
                <a:srgbClr val="FFFFFF"/>
              </a:solidFill>
              <a:ln w="12700" cap="flat" cmpd="sng" algn="ctr">
                <a:solidFill>
                  <a:srgbClr val="323232"/>
                </a:solidFill>
                <a:prstDash val="solid"/>
                <a:miter lim="800000"/>
              </a:ln>
              <a:effectLst>
                <a:outerShdw blurRad="50800" dist="38100" dir="2700000" algn="tl" rotWithShape="0">
                  <a:prstClr val="black">
                    <a:alpha val="40000"/>
                  </a:prstClr>
                </a:outerShdw>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ysClr val="windowText" lastClr="000000"/>
                    </a:solidFill>
                    <a:effectLst/>
                    <a:uLnTx/>
                    <a:uFillTx/>
                    <a:latin typeface="Arial" panose="020B0604020202020204"/>
                    <a:ea typeface="+mn-ea"/>
                    <a:cs typeface="+mn-cs"/>
                  </a:rPr>
                  <a:t>Enable </a:t>
                </a:r>
                <a:r>
                  <a:rPr kumimoji="0" lang="en-US" sz="1400" b="1" i="0" u="none" strike="noStrike" kern="0" cap="none" spc="0" normalizeH="0" baseline="0" noProof="0" dirty="0">
                    <a:ln>
                      <a:noFill/>
                    </a:ln>
                    <a:solidFill>
                      <a:sysClr val="windowText" lastClr="000000"/>
                    </a:solidFill>
                    <a:effectLst/>
                    <a:uLnTx/>
                    <a:uFillTx/>
                    <a:latin typeface="Arial" panose="020B0604020202020204"/>
                    <a:ea typeface="+mn-ea"/>
                    <a:cs typeface="+mn-cs"/>
                  </a:rPr>
                  <a:t>accessKeyID</a:t>
                </a:r>
              </a:p>
            </p:txBody>
          </p:sp>
          <p:sp>
            <p:nvSpPr>
              <p:cNvPr id="47" name="Rectangle: Single Corner Snipped 46">
                <a:extLst>
                  <a:ext uri="{FF2B5EF4-FFF2-40B4-BE49-F238E27FC236}">
                    <a16:creationId xmlns:a16="http://schemas.microsoft.com/office/drawing/2014/main" id="{E6769407-36E0-56F0-164D-D169E4BF9932}"/>
                  </a:ext>
                </a:extLst>
              </p:cNvPr>
              <p:cNvSpPr/>
              <p:nvPr/>
            </p:nvSpPr>
            <p:spPr>
              <a:xfrm>
                <a:off x="6905730" y="2875961"/>
                <a:ext cx="2913034" cy="357047"/>
              </a:xfrm>
              <a:prstGeom prst="snip1Rect">
                <a:avLst>
                  <a:gd name="adj" fmla="val 0"/>
                </a:avLst>
              </a:prstGeom>
              <a:solidFill>
                <a:srgbClr val="FFFFFF"/>
              </a:solidFill>
              <a:ln w="12700" cap="flat" cmpd="sng" algn="ctr">
                <a:solidFill>
                  <a:srgbClr val="323232"/>
                </a:solidFill>
                <a:prstDash val="solid"/>
                <a:miter lim="800000"/>
              </a:ln>
              <a:effectLst>
                <a:outerShdw blurRad="50800" dist="38100" dir="2700000" algn="tl" rotWithShape="0">
                  <a:prstClr val="black">
                    <a:alpha val="40000"/>
                  </a:prstClr>
                </a:outerShdw>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ysClr val="windowText" lastClr="000000"/>
                    </a:solidFill>
                    <a:effectLst/>
                    <a:uLnTx/>
                    <a:uFillTx/>
                    <a:latin typeface="Arial" panose="020B0604020202020204"/>
                    <a:ea typeface="+mn-ea"/>
                    <a:cs typeface="+mn-cs"/>
                  </a:rPr>
                  <a:t>Enable </a:t>
                </a:r>
                <a:r>
                  <a:rPr kumimoji="0" lang="en-US" sz="1400" b="1" i="0" u="none" strike="noStrike" kern="0" cap="none" spc="0" normalizeH="0" baseline="0" noProof="0" dirty="0">
                    <a:ln>
                      <a:noFill/>
                    </a:ln>
                    <a:solidFill>
                      <a:sysClr val="windowText" lastClr="000000"/>
                    </a:solidFill>
                    <a:effectLst/>
                    <a:uLnTx/>
                    <a:uFillTx/>
                    <a:latin typeface="Arial" panose="020B0604020202020204"/>
                    <a:ea typeface="+mn-ea"/>
                    <a:cs typeface="+mn-cs"/>
                  </a:rPr>
                  <a:t>accessKeySecret</a:t>
                </a:r>
              </a:p>
            </p:txBody>
          </p:sp>
          <p:sp>
            <p:nvSpPr>
              <p:cNvPr id="48" name="Rectangle: Single Corner Snipped 47">
                <a:extLst>
                  <a:ext uri="{FF2B5EF4-FFF2-40B4-BE49-F238E27FC236}">
                    <a16:creationId xmlns:a16="http://schemas.microsoft.com/office/drawing/2014/main" id="{918E659B-901D-4834-2698-B163C8DFA6FE}"/>
                  </a:ext>
                </a:extLst>
              </p:cNvPr>
              <p:cNvSpPr/>
              <p:nvPr/>
            </p:nvSpPr>
            <p:spPr>
              <a:xfrm>
                <a:off x="6905730" y="3374712"/>
                <a:ext cx="2913034" cy="356699"/>
              </a:xfrm>
              <a:prstGeom prst="snip1Rect">
                <a:avLst>
                  <a:gd name="adj" fmla="val 0"/>
                </a:avLst>
              </a:prstGeom>
              <a:solidFill>
                <a:srgbClr val="FFFFFF"/>
              </a:solidFill>
              <a:ln w="12700" cap="flat" cmpd="sng" algn="ctr">
                <a:solidFill>
                  <a:srgbClr val="323232"/>
                </a:solidFill>
                <a:prstDash val="solid"/>
                <a:miter lim="800000"/>
              </a:ln>
              <a:effectLst>
                <a:outerShdw blurRad="50800" dist="38100" dir="2700000" algn="tl" rotWithShape="0">
                  <a:prstClr val="black">
                    <a:alpha val="40000"/>
                  </a:prstClr>
                </a:outerShdw>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E30613"/>
                    </a:solidFill>
                    <a:effectLst/>
                    <a:uLnTx/>
                    <a:uFillTx/>
                    <a:latin typeface="Arial" panose="020B0604020202020204"/>
                    <a:ea typeface="+mn-ea"/>
                    <a:cs typeface="+mn-cs"/>
                  </a:rPr>
                  <a:t>Key information are long-term</a:t>
                </a:r>
              </a:p>
            </p:txBody>
          </p:sp>
          <p:sp>
            <p:nvSpPr>
              <p:cNvPr id="49" name="Left Brace 48">
                <a:extLst>
                  <a:ext uri="{FF2B5EF4-FFF2-40B4-BE49-F238E27FC236}">
                    <a16:creationId xmlns:a16="http://schemas.microsoft.com/office/drawing/2014/main" id="{7CA3F156-CA25-CB3E-92D7-74791EDCE970}"/>
                  </a:ext>
                </a:extLst>
              </p:cNvPr>
              <p:cNvSpPr/>
              <p:nvPr/>
            </p:nvSpPr>
            <p:spPr>
              <a:xfrm>
                <a:off x="6634563" y="1869962"/>
                <a:ext cx="214411" cy="1935333"/>
              </a:xfrm>
              <a:prstGeom prst="leftBrace">
                <a:avLst/>
              </a:prstGeom>
              <a:noFill/>
              <a:ln w="28575" cap="flat" cmpd="sng" algn="ctr">
                <a:solidFill>
                  <a:srgbClr val="323232"/>
                </a:solid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23232"/>
                  </a:solidFill>
                  <a:effectLst/>
                  <a:uLnTx/>
                  <a:uFillTx/>
                  <a:latin typeface="Arial" panose="020B0604020202020204"/>
                  <a:ea typeface="+mn-ea"/>
                  <a:cs typeface="+mn-cs"/>
                </a:endParaRPr>
              </a:p>
            </p:txBody>
          </p:sp>
          <p:sp>
            <p:nvSpPr>
              <p:cNvPr id="50" name="Rectangle 49">
                <a:extLst>
                  <a:ext uri="{FF2B5EF4-FFF2-40B4-BE49-F238E27FC236}">
                    <a16:creationId xmlns:a16="http://schemas.microsoft.com/office/drawing/2014/main" id="{CB870346-A209-83A2-5F91-7A6A35B46015}"/>
                  </a:ext>
                </a:extLst>
              </p:cNvPr>
              <p:cNvSpPr/>
              <p:nvPr/>
            </p:nvSpPr>
            <p:spPr>
              <a:xfrm>
                <a:off x="4933557" y="2461505"/>
                <a:ext cx="1524432" cy="732587"/>
              </a:xfrm>
              <a:prstGeom prst="rect">
                <a:avLst/>
              </a:prstGeom>
              <a:solidFill>
                <a:srgbClr val="F3AD33">
                  <a:lumMod val="40000"/>
                  <a:lumOff val="60000"/>
                </a:srgbClr>
              </a:solidFill>
              <a:ln w="12700" cap="flat" cmpd="sng" algn="ctr">
                <a:solidFill>
                  <a:srgbClr val="323232"/>
                </a:solid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latin typeface="Arial" panose="020B0604020202020204"/>
                    <a:ea typeface="+mn-ea"/>
                    <a:cs typeface="+mn-cs"/>
                  </a:rPr>
                  <a:t>Programmatic Access</a:t>
                </a:r>
              </a:p>
            </p:txBody>
          </p:sp>
        </p:grpSp>
        <p:grpSp>
          <p:nvGrpSpPr>
            <p:cNvPr id="35" name="Group 34">
              <a:extLst>
                <a:ext uri="{FF2B5EF4-FFF2-40B4-BE49-F238E27FC236}">
                  <a16:creationId xmlns:a16="http://schemas.microsoft.com/office/drawing/2014/main" id="{F7E07A6A-AF3A-E178-A270-B31D10823B71}"/>
                </a:ext>
              </a:extLst>
            </p:cNvPr>
            <p:cNvGrpSpPr/>
            <p:nvPr/>
          </p:nvGrpSpPr>
          <p:grpSpPr>
            <a:xfrm>
              <a:off x="5110131" y="4825985"/>
              <a:ext cx="4929348" cy="941087"/>
              <a:chOff x="5110131" y="4292246"/>
              <a:chExt cx="4929348" cy="941087"/>
            </a:xfrm>
          </p:grpSpPr>
          <p:sp>
            <p:nvSpPr>
              <p:cNvPr id="41" name="Rectangle: Single Corner Snipped 40">
                <a:extLst>
                  <a:ext uri="{FF2B5EF4-FFF2-40B4-BE49-F238E27FC236}">
                    <a16:creationId xmlns:a16="http://schemas.microsoft.com/office/drawing/2014/main" id="{27DD7891-FA97-B549-44BB-C8A5B4201ED4}"/>
                  </a:ext>
                </a:extLst>
              </p:cNvPr>
              <p:cNvSpPr/>
              <p:nvPr/>
            </p:nvSpPr>
            <p:spPr>
              <a:xfrm>
                <a:off x="7126447" y="4332328"/>
                <a:ext cx="2913032" cy="357047"/>
              </a:xfrm>
              <a:prstGeom prst="snip1Rect">
                <a:avLst>
                  <a:gd name="adj" fmla="val 0"/>
                </a:avLst>
              </a:prstGeom>
              <a:solidFill>
                <a:srgbClr val="FFFFFF"/>
              </a:solidFill>
              <a:ln w="12700" cap="flat" cmpd="sng" algn="ctr">
                <a:solidFill>
                  <a:srgbClr val="323232"/>
                </a:solidFill>
                <a:prstDash val="solid"/>
                <a:miter lim="800000"/>
              </a:ln>
              <a:effectLst>
                <a:outerShdw blurRad="50800" dist="38100" dir="2700000" algn="tl" rotWithShape="0">
                  <a:prstClr val="black">
                    <a:alpha val="40000"/>
                  </a:prstClr>
                </a:outerShdw>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ysClr val="windowText" lastClr="000000"/>
                    </a:solidFill>
                    <a:effectLst/>
                    <a:uLnTx/>
                    <a:uFillTx/>
                    <a:latin typeface="Arial" panose="020B0604020202020204"/>
                    <a:ea typeface="+mn-ea"/>
                    <a:cs typeface="+mn-cs"/>
                  </a:rPr>
                  <a:t>Used for accessing AWS Console</a:t>
                </a:r>
              </a:p>
            </p:txBody>
          </p:sp>
          <p:sp>
            <p:nvSpPr>
              <p:cNvPr id="42" name="Rectangle: Single Corner Snipped 41">
                <a:extLst>
                  <a:ext uri="{FF2B5EF4-FFF2-40B4-BE49-F238E27FC236}">
                    <a16:creationId xmlns:a16="http://schemas.microsoft.com/office/drawing/2014/main" id="{04251CD1-6B16-C0B8-7259-BAFE6FC84282}"/>
                  </a:ext>
                </a:extLst>
              </p:cNvPr>
              <p:cNvSpPr/>
              <p:nvPr/>
            </p:nvSpPr>
            <p:spPr>
              <a:xfrm>
                <a:off x="7126445" y="4803452"/>
                <a:ext cx="2913033" cy="361074"/>
              </a:xfrm>
              <a:prstGeom prst="snip1Rect">
                <a:avLst>
                  <a:gd name="adj" fmla="val 0"/>
                </a:avLst>
              </a:prstGeom>
              <a:solidFill>
                <a:srgbClr val="FFFFFF"/>
              </a:solidFill>
              <a:ln w="12700" cap="flat" cmpd="sng" algn="ctr">
                <a:solidFill>
                  <a:srgbClr val="323232"/>
                </a:solidFill>
                <a:prstDash val="solid"/>
                <a:miter lim="800000"/>
              </a:ln>
              <a:effectLst>
                <a:outerShdw blurRad="50800" dist="38100" dir="2700000" algn="tl" rotWithShape="0">
                  <a:prstClr val="black">
                    <a:alpha val="40000"/>
                  </a:prstClr>
                </a:outerShdw>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ysClr val="windowText" lastClr="000000"/>
                    </a:solidFill>
                    <a:effectLst/>
                    <a:uLnTx/>
                    <a:uFillTx/>
                    <a:latin typeface="Arial" panose="020B0604020202020204"/>
                    <a:ea typeface="+mn-ea"/>
                    <a:cs typeface="+mn-cs"/>
                  </a:rPr>
                  <a:t>Enable </a:t>
                </a:r>
                <a:r>
                  <a:rPr kumimoji="0" lang="en-US" sz="1400" b="1" i="0" u="none" strike="noStrike" kern="0" cap="none" spc="0" normalizeH="0" baseline="0" noProof="0" dirty="0">
                    <a:ln>
                      <a:noFill/>
                    </a:ln>
                    <a:solidFill>
                      <a:sysClr val="windowText" lastClr="000000"/>
                    </a:solidFill>
                    <a:effectLst/>
                    <a:uLnTx/>
                    <a:uFillTx/>
                    <a:latin typeface="Arial" panose="020B0604020202020204"/>
                    <a:ea typeface="+mn-ea"/>
                    <a:cs typeface="+mn-cs"/>
                  </a:rPr>
                  <a:t>password</a:t>
                </a:r>
              </a:p>
            </p:txBody>
          </p:sp>
          <p:sp>
            <p:nvSpPr>
              <p:cNvPr id="43" name="Left Brace 42">
                <a:extLst>
                  <a:ext uri="{FF2B5EF4-FFF2-40B4-BE49-F238E27FC236}">
                    <a16:creationId xmlns:a16="http://schemas.microsoft.com/office/drawing/2014/main" id="{1F471081-9F92-EA95-C797-4D8A81E94525}"/>
                  </a:ext>
                </a:extLst>
              </p:cNvPr>
              <p:cNvSpPr/>
              <p:nvPr/>
            </p:nvSpPr>
            <p:spPr>
              <a:xfrm>
                <a:off x="6826901" y="4292246"/>
                <a:ext cx="214411" cy="941087"/>
              </a:xfrm>
              <a:prstGeom prst="leftBrace">
                <a:avLst/>
              </a:prstGeom>
              <a:noFill/>
              <a:ln w="28575" cap="flat" cmpd="sng" algn="ctr">
                <a:solidFill>
                  <a:srgbClr val="323232"/>
                </a:solid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23232"/>
                  </a:solidFill>
                  <a:effectLst/>
                  <a:uLnTx/>
                  <a:uFillTx/>
                  <a:latin typeface="Arial" panose="020B0604020202020204"/>
                  <a:ea typeface="+mn-ea"/>
                  <a:cs typeface="+mn-cs"/>
                </a:endParaRPr>
              </a:p>
            </p:txBody>
          </p:sp>
          <p:sp>
            <p:nvSpPr>
              <p:cNvPr id="44" name="Rectangle 43">
                <a:extLst>
                  <a:ext uri="{FF2B5EF4-FFF2-40B4-BE49-F238E27FC236}">
                    <a16:creationId xmlns:a16="http://schemas.microsoft.com/office/drawing/2014/main" id="{A6861592-1DAE-D7DA-5A71-9EB353A63F4E}"/>
                  </a:ext>
                </a:extLst>
              </p:cNvPr>
              <p:cNvSpPr/>
              <p:nvPr/>
            </p:nvSpPr>
            <p:spPr>
              <a:xfrm>
                <a:off x="5110131" y="4396495"/>
                <a:ext cx="1524432" cy="732587"/>
              </a:xfrm>
              <a:prstGeom prst="rect">
                <a:avLst/>
              </a:prstGeom>
              <a:solidFill>
                <a:srgbClr val="F3AD33">
                  <a:lumMod val="40000"/>
                  <a:lumOff val="60000"/>
                </a:srgbClr>
              </a:solidFill>
              <a:ln w="12700" cap="flat" cmpd="sng" algn="ctr">
                <a:solidFill>
                  <a:srgbClr val="323232"/>
                </a:solid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latin typeface="Arial" panose="020B0604020202020204"/>
                    <a:ea typeface="+mn-ea"/>
                    <a:cs typeface="+mn-cs"/>
                  </a:rPr>
                  <a:t>AWS Console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latin typeface="Arial" panose="020B0604020202020204"/>
                    <a:ea typeface="+mn-ea"/>
                    <a:cs typeface="+mn-cs"/>
                  </a:rPr>
                  <a:t>Access</a:t>
                </a:r>
              </a:p>
            </p:txBody>
          </p:sp>
        </p:grpSp>
        <p:cxnSp>
          <p:nvCxnSpPr>
            <p:cNvPr id="36" name="Straight Arrow Connector 35">
              <a:extLst>
                <a:ext uri="{FF2B5EF4-FFF2-40B4-BE49-F238E27FC236}">
                  <a16:creationId xmlns:a16="http://schemas.microsoft.com/office/drawing/2014/main" id="{54C6F085-C935-056A-2E45-2781471FB46E}"/>
                </a:ext>
              </a:extLst>
            </p:cNvPr>
            <p:cNvCxnSpPr>
              <a:cxnSpLocks/>
              <a:stCxn id="32" idx="2"/>
              <a:endCxn id="33" idx="0"/>
            </p:cNvCxnSpPr>
            <p:nvPr/>
          </p:nvCxnSpPr>
          <p:spPr>
            <a:xfrm>
              <a:off x="3500469" y="2022434"/>
              <a:ext cx="1" cy="2201659"/>
            </a:xfrm>
            <a:prstGeom prst="straightConnector1">
              <a:avLst/>
            </a:prstGeom>
            <a:noFill/>
            <a:ln w="19050" cap="flat" cmpd="sng" algn="ctr">
              <a:solidFill>
                <a:srgbClr val="323232"/>
              </a:solidFill>
              <a:prstDash val="solid"/>
              <a:miter lim="800000"/>
              <a:tailEnd type="triangle"/>
            </a:ln>
            <a:effectLst>
              <a:outerShdw blurRad="50800" dist="38100" dir="2700000" algn="tl" rotWithShape="0">
                <a:prstClr val="black">
                  <a:alpha val="40000"/>
                </a:prstClr>
              </a:outerShdw>
            </a:effectLst>
          </p:spPr>
        </p:cxnSp>
        <p:cxnSp>
          <p:nvCxnSpPr>
            <p:cNvPr id="37" name="Straight Arrow Connector 36">
              <a:extLst>
                <a:ext uri="{FF2B5EF4-FFF2-40B4-BE49-F238E27FC236}">
                  <a16:creationId xmlns:a16="http://schemas.microsoft.com/office/drawing/2014/main" id="{FBF335F8-EA7D-61E3-75DF-072276D9CF9F}"/>
                </a:ext>
              </a:extLst>
            </p:cNvPr>
            <p:cNvCxnSpPr>
              <a:cxnSpLocks/>
              <a:stCxn id="33" idx="3"/>
              <a:endCxn id="44" idx="1"/>
            </p:cNvCxnSpPr>
            <p:nvPr/>
          </p:nvCxnSpPr>
          <p:spPr>
            <a:xfrm>
              <a:off x="4182065" y="4493441"/>
              <a:ext cx="928066" cy="803087"/>
            </a:xfrm>
            <a:prstGeom prst="straightConnector1">
              <a:avLst/>
            </a:prstGeom>
            <a:noFill/>
            <a:ln w="19050" cap="flat" cmpd="sng" algn="ctr">
              <a:solidFill>
                <a:srgbClr val="323232"/>
              </a:solidFill>
              <a:prstDash val="dash"/>
              <a:miter lim="800000"/>
              <a:tailEnd type="triangle"/>
            </a:ln>
            <a:effectLst>
              <a:outerShdw blurRad="50800" dist="38100" dir="2700000" algn="tl" rotWithShape="0">
                <a:prstClr val="black">
                  <a:alpha val="40000"/>
                </a:prstClr>
              </a:outerShdw>
            </a:effectLst>
          </p:spPr>
        </p:cxnSp>
        <p:cxnSp>
          <p:nvCxnSpPr>
            <p:cNvPr id="38" name="Straight Arrow Connector 37">
              <a:extLst>
                <a:ext uri="{FF2B5EF4-FFF2-40B4-BE49-F238E27FC236}">
                  <a16:creationId xmlns:a16="http://schemas.microsoft.com/office/drawing/2014/main" id="{496B7079-92DC-AE41-DA22-932E1E268D48}"/>
                </a:ext>
              </a:extLst>
            </p:cNvPr>
            <p:cNvCxnSpPr>
              <a:cxnSpLocks/>
              <a:stCxn id="33" idx="3"/>
              <a:endCxn id="50" idx="1"/>
            </p:cNvCxnSpPr>
            <p:nvPr/>
          </p:nvCxnSpPr>
          <p:spPr>
            <a:xfrm flipV="1">
              <a:off x="4182065" y="3515945"/>
              <a:ext cx="928066" cy="977496"/>
            </a:xfrm>
            <a:prstGeom prst="straightConnector1">
              <a:avLst/>
            </a:prstGeom>
            <a:noFill/>
            <a:ln w="19050" cap="flat" cmpd="sng" algn="ctr">
              <a:solidFill>
                <a:srgbClr val="323232"/>
              </a:solidFill>
              <a:prstDash val="dash"/>
              <a:miter lim="800000"/>
              <a:tailEnd type="triangle"/>
            </a:ln>
            <a:effectLst>
              <a:outerShdw blurRad="50800" dist="38100" dir="2700000" algn="tl" rotWithShape="0">
                <a:prstClr val="black">
                  <a:alpha val="40000"/>
                </a:prstClr>
              </a:outerShdw>
            </a:effectLst>
          </p:spPr>
        </p:cxnSp>
        <p:sp>
          <p:nvSpPr>
            <p:cNvPr id="39" name="Rectangle: Single Corner Snipped 38">
              <a:extLst>
                <a:ext uri="{FF2B5EF4-FFF2-40B4-BE49-F238E27FC236}">
                  <a16:creationId xmlns:a16="http://schemas.microsoft.com/office/drawing/2014/main" id="{3F7211B4-11C3-E7B9-9D70-3E8FCD8F96FD}"/>
                </a:ext>
              </a:extLst>
            </p:cNvPr>
            <p:cNvSpPr/>
            <p:nvPr/>
          </p:nvSpPr>
          <p:spPr>
            <a:xfrm>
              <a:off x="7082304" y="1574736"/>
              <a:ext cx="2913032" cy="356699"/>
            </a:xfrm>
            <a:prstGeom prst="snip1Rect">
              <a:avLst>
                <a:gd name="adj" fmla="val 0"/>
              </a:avLst>
            </a:prstGeom>
            <a:solidFill>
              <a:srgbClr val="FFFFFF"/>
            </a:solidFill>
            <a:ln w="12700" cap="flat" cmpd="sng" algn="ctr">
              <a:solidFill>
                <a:srgbClr val="323232"/>
              </a:solidFill>
              <a:prstDash val="solid"/>
              <a:miter lim="800000"/>
            </a:ln>
            <a:effectLst>
              <a:outerShdw blurRad="50800" dist="38100" dir="2700000" algn="tl" rotWithShape="0">
                <a:prstClr val="black">
                  <a:alpha val="40000"/>
                </a:prstClr>
              </a:outerShdw>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E30613"/>
                  </a:solidFill>
                  <a:effectLst/>
                  <a:uLnTx/>
                  <a:uFillTx/>
                  <a:latin typeface="Arial" panose="020B0604020202020204"/>
                  <a:ea typeface="+mn-ea"/>
                  <a:cs typeface="+mn-cs"/>
                </a:rPr>
                <a:t>Has UNLIMITED access</a:t>
              </a:r>
            </a:p>
          </p:txBody>
        </p:sp>
        <p:cxnSp>
          <p:nvCxnSpPr>
            <p:cNvPr id="40" name="Straight Arrow Connector 39">
              <a:extLst>
                <a:ext uri="{FF2B5EF4-FFF2-40B4-BE49-F238E27FC236}">
                  <a16:creationId xmlns:a16="http://schemas.microsoft.com/office/drawing/2014/main" id="{AC3CCDA2-79B8-6B45-E7FB-7904DE7C1EA9}"/>
                </a:ext>
              </a:extLst>
            </p:cNvPr>
            <p:cNvCxnSpPr>
              <a:cxnSpLocks/>
              <a:stCxn id="32" idx="3"/>
              <a:endCxn id="39" idx="2"/>
            </p:cNvCxnSpPr>
            <p:nvPr/>
          </p:nvCxnSpPr>
          <p:spPr>
            <a:xfrm>
              <a:off x="4182064" y="1753086"/>
              <a:ext cx="2900240" cy="0"/>
            </a:xfrm>
            <a:prstGeom prst="straightConnector1">
              <a:avLst/>
            </a:prstGeom>
            <a:noFill/>
            <a:ln w="19050" cap="flat" cmpd="sng" algn="ctr">
              <a:solidFill>
                <a:srgbClr val="323232"/>
              </a:solidFill>
              <a:prstDash val="dash"/>
              <a:miter lim="800000"/>
              <a:tailEnd type="triangle"/>
            </a:ln>
            <a:effectLst>
              <a:outerShdw blurRad="50800" dist="38100" dir="2700000" algn="tl" rotWithShape="0">
                <a:prstClr val="black">
                  <a:alpha val="40000"/>
                </a:prstClr>
              </a:outerShdw>
            </a:effectLst>
          </p:spPr>
        </p:cxnSp>
      </p:grpSp>
      <p:grpSp>
        <p:nvGrpSpPr>
          <p:cNvPr id="51" name="Group 50">
            <a:extLst>
              <a:ext uri="{FF2B5EF4-FFF2-40B4-BE49-F238E27FC236}">
                <a16:creationId xmlns:a16="http://schemas.microsoft.com/office/drawing/2014/main" id="{A63EBCD2-4218-9BF7-D4BB-9B348F74E2AB}"/>
              </a:ext>
            </a:extLst>
          </p:cNvPr>
          <p:cNvGrpSpPr/>
          <p:nvPr/>
        </p:nvGrpSpPr>
        <p:grpSpPr>
          <a:xfrm>
            <a:off x="8475543" y="2146230"/>
            <a:ext cx="3137337" cy="3079205"/>
            <a:chOff x="8270590" y="1436039"/>
            <a:chExt cx="3137337" cy="3079205"/>
          </a:xfrm>
          <a:effectLst>
            <a:outerShdw blurRad="50800" dist="38100" dir="2700000" algn="tl" rotWithShape="0">
              <a:prstClr val="black">
                <a:alpha val="40000"/>
              </a:prstClr>
            </a:outerShdw>
          </a:effectLst>
        </p:grpSpPr>
        <p:sp>
          <p:nvSpPr>
            <p:cNvPr id="52" name="Rectangle 51">
              <a:extLst>
                <a:ext uri="{FF2B5EF4-FFF2-40B4-BE49-F238E27FC236}">
                  <a16:creationId xmlns:a16="http://schemas.microsoft.com/office/drawing/2014/main" id="{9D7B7C1A-14C9-225B-8168-01412D352FF9}"/>
                </a:ext>
              </a:extLst>
            </p:cNvPr>
            <p:cNvSpPr/>
            <p:nvPr/>
          </p:nvSpPr>
          <p:spPr>
            <a:xfrm>
              <a:off x="8270590" y="1614389"/>
              <a:ext cx="3137337" cy="2900855"/>
            </a:xfrm>
            <a:prstGeom prst="rect">
              <a:avLst/>
            </a:prstGeom>
            <a:solidFill>
              <a:srgbClr val="CAE8BA"/>
            </a:solidFill>
            <a:ln w="12700" cap="flat" cmpd="sng" algn="ctr">
              <a:solidFill>
                <a:srgbClr val="32323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53" name="Rectangle 52">
              <a:extLst>
                <a:ext uri="{FF2B5EF4-FFF2-40B4-BE49-F238E27FC236}">
                  <a16:creationId xmlns:a16="http://schemas.microsoft.com/office/drawing/2014/main" id="{FF17F1C7-B2E8-ED54-CBE7-6C6BDB9E67F0}"/>
                </a:ext>
              </a:extLst>
            </p:cNvPr>
            <p:cNvSpPr/>
            <p:nvPr/>
          </p:nvSpPr>
          <p:spPr>
            <a:xfrm>
              <a:off x="8780649" y="1436039"/>
              <a:ext cx="2125192" cy="356699"/>
            </a:xfrm>
            <a:prstGeom prst="rect">
              <a:avLst/>
            </a:prstGeom>
            <a:solidFill>
              <a:srgbClr val="599D33"/>
            </a:solidFill>
            <a:ln w="12700" cap="flat" cmpd="sng" algn="ctr">
              <a:solidFill>
                <a:srgbClr val="32323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Arial" panose="020B0604020202020204"/>
                  <a:ea typeface="+mn-ea"/>
                  <a:cs typeface="+mn-cs"/>
                </a:rPr>
                <a:t>Best Practices</a:t>
              </a:r>
            </a:p>
          </p:txBody>
        </p:sp>
        <p:sp>
          <p:nvSpPr>
            <p:cNvPr id="54" name="Rectangle: Single Corner Snipped 53">
              <a:extLst>
                <a:ext uri="{FF2B5EF4-FFF2-40B4-BE49-F238E27FC236}">
                  <a16:creationId xmlns:a16="http://schemas.microsoft.com/office/drawing/2014/main" id="{936B6E82-7DFE-0BCD-86E1-3A5207E43FA4}"/>
                </a:ext>
              </a:extLst>
            </p:cNvPr>
            <p:cNvSpPr/>
            <p:nvPr/>
          </p:nvSpPr>
          <p:spPr>
            <a:xfrm>
              <a:off x="8386729" y="1912182"/>
              <a:ext cx="2913032" cy="357047"/>
            </a:xfrm>
            <a:prstGeom prst="snip1Rect">
              <a:avLst>
                <a:gd name="adj" fmla="val 0"/>
              </a:avLst>
            </a:prstGeom>
            <a:solidFill>
              <a:srgbClr val="E30613">
                <a:lumMod val="20000"/>
                <a:lumOff val="80000"/>
              </a:srgbClr>
            </a:solidFill>
            <a:ln w="12700" cap="flat" cmpd="sng" algn="ctr">
              <a:solidFill>
                <a:srgbClr val="323232"/>
              </a:solidFill>
              <a:prstDash val="solid"/>
              <a:miter lim="800000"/>
            </a:ln>
            <a:effectLst>
              <a:outerShdw blurRad="50800" dist="38100" dir="2700000" algn="tl" rotWithShape="0">
                <a:prstClr val="black">
                  <a:alpha val="40000"/>
                </a:prstClr>
              </a:outerShdw>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323232"/>
                  </a:solidFill>
                  <a:effectLst/>
                  <a:uLnTx/>
                  <a:uFillTx/>
                  <a:latin typeface="Arial" panose="020B0604020202020204"/>
                  <a:ea typeface="+mn-ea"/>
                  <a:cs typeface="+mn-cs"/>
                </a:rPr>
                <a:t>Delete root access keys</a:t>
              </a:r>
            </a:p>
          </p:txBody>
        </p:sp>
        <p:sp>
          <p:nvSpPr>
            <p:cNvPr id="55" name="Rectangle: Single Corner Snipped 54">
              <a:extLst>
                <a:ext uri="{FF2B5EF4-FFF2-40B4-BE49-F238E27FC236}">
                  <a16:creationId xmlns:a16="http://schemas.microsoft.com/office/drawing/2014/main" id="{B143280B-455A-BBFB-C11F-C5DC64D6258B}"/>
                </a:ext>
              </a:extLst>
            </p:cNvPr>
            <p:cNvSpPr/>
            <p:nvPr/>
          </p:nvSpPr>
          <p:spPr>
            <a:xfrm>
              <a:off x="8386729" y="2436262"/>
              <a:ext cx="2913032" cy="357047"/>
            </a:xfrm>
            <a:prstGeom prst="snip1Rect">
              <a:avLst>
                <a:gd name="adj" fmla="val 0"/>
              </a:avLst>
            </a:prstGeom>
            <a:solidFill>
              <a:srgbClr val="E30613">
                <a:lumMod val="20000"/>
                <a:lumOff val="80000"/>
              </a:srgbClr>
            </a:solidFill>
            <a:ln w="12700" cap="flat" cmpd="sng" algn="ctr">
              <a:solidFill>
                <a:srgbClr val="323232"/>
              </a:solidFill>
              <a:prstDash val="solid"/>
              <a:miter lim="800000"/>
            </a:ln>
            <a:effectLst>
              <a:outerShdw blurRad="50800" dist="38100" dir="2700000" algn="tl" rotWithShape="0">
                <a:prstClr val="black">
                  <a:alpha val="40000"/>
                </a:prstClr>
              </a:outerShdw>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323232"/>
                  </a:solidFill>
                  <a:effectLst/>
                  <a:uLnTx/>
                  <a:uFillTx/>
                  <a:latin typeface="Arial" panose="020B0604020202020204"/>
                  <a:ea typeface="+mn-ea"/>
                  <a:cs typeface="+mn-cs"/>
                </a:rPr>
                <a:t>Activate MFA on all accesses</a:t>
              </a:r>
            </a:p>
          </p:txBody>
        </p:sp>
        <p:sp>
          <p:nvSpPr>
            <p:cNvPr id="56" name="Rectangle: Single Corner Snipped 55">
              <a:extLst>
                <a:ext uri="{FF2B5EF4-FFF2-40B4-BE49-F238E27FC236}">
                  <a16:creationId xmlns:a16="http://schemas.microsoft.com/office/drawing/2014/main" id="{5BA4E009-7645-7741-8D3D-F0E97F940812}"/>
                </a:ext>
              </a:extLst>
            </p:cNvPr>
            <p:cNvSpPr/>
            <p:nvPr/>
          </p:nvSpPr>
          <p:spPr>
            <a:xfrm>
              <a:off x="8386729" y="4012429"/>
              <a:ext cx="2913032" cy="357047"/>
            </a:xfrm>
            <a:prstGeom prst="snip1Rect">
              <a:avLst>
                <a:gd name="adj" fmla="val 0"/>
              </a:avLst>
            </a:prstGeom>
            <a:solidFill>
              <a:srgbClr val="FFC000"/>
            </a:solidFill>
            <a:ln w="12700" cap="flat" cmpd="sng" algn="ctr">
              <a:solidFill>
                <a:srgbClr val="323232"/>
              </a:solidFill>
              <a:prstDash val="solid"/>
              <a:miter lim="800000"/>
            </a:ln>
            <a:effectLst>
              <a:outerShdw blurRad="50800" dist="38100" dir="2700000" algn="tl" rotWithShape="0">
                <a:prstClr val="black">
                  <a:alpha val="40000"/>
                </a:prstClr>
              </a:outerShdw>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323232"/>
                  </a:solidFill>
                  <a:effectLst/>
                  <a:uLnTx/>
                  <a:uFillTx/>
                  <a:latin typeface="Arial" panose="020B0604020202020204"/>
                  <a:ea typeface="+mn-ea"/>
                  <a:cs typeface="+mn-cs"/>
                </a:rPr>
                <a:t>Separate Console and SDK User</a:t>
              </a:r>
            </a:p>
          </p:txBody>
        </p:sp>
        <p:sp>
          <p:nvSpPr>
            <p:cNvPr id="57" name="Rectangle: Single Corner Snipped 56">
              <a:extLst>
                <a:ext uri="{FF2B5EF4-FFF2-40B4-BE49-F238E27FC236}">
                  <a16:creationId xmlns:a16="http://schemas.microsoft.com/office/drawing/2014/main" id="{727C27CF-0297-6AE5-9366-19A662F6F3CD}"/>
                </a:ext>
              </a:extLst>
            </p:cNvPr>
            <p:cNvSpPr/>
            <p:nvPr/>
          </p:nvSpPr>
          <p:spPr>
            <a:xfrm>
              <a:off x="8386729" y="3487040"/>
              <a:ext cx="2913032" cy="357047"/>
            </a:xfrm>
            <a:prstGeom prst="snip1Rect">
              <a:avLst>
                <a:gd name="adj" fmla="val 0"/>
              </a:avLst>
            </a:prstGeom>
            <a:solidFill>
              <a:srgbClr val="FFC000"/>
            </a:solidFill>
            <a:ln w="12700" cap="flat" cmpd="sng" algn="ctr">
              <a:solidFill>
                <a:srgbClr val="323232"/>
              </a:solidFill>
              <a:prstDash val="solid"/>
              <a:miter lim="800000"/>
            </a:ln>
            <a:effectLst>
              <a:outerShdw blurRad="50800" dist="38100" dir="2700000" algn="tl" rotWithShape="0">
                <a:prstClr val="black">
                  <a:alpha val="40000"/>
                </a:prstClr>
              </a:outerShdw>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323232"/>
                  </a:solidFill>
                  <a:effectLst/>
                  <a:uLnTx/>
                  <a:uFillTx/>
                  <a:latin typeface="Arial" panose="020B0604020202020204"/>
                  <a:ea typeface="+mn-ea"/>
                  <a:cs typeface="+mn-cs"/>
                </a:rPr>
                <a:t>Apply strong </a:t>
              </a:r>
              <a:r>
                <a:rPr kumimoji="0" lang="en-US" sz="1400" b="1" i="0" u="none" strike="noStrike" kern="0" cap="none" spc="0" normalizeH="0" baseline="0" noProof="0" dirty="0">
                  <a:ln>
                    <a:noFill/>
                  </a:ln>
                  <a:solidFill>
                    <a:srgbClr val="323232"/>
                  </a:solidFill>
                  <a:effectLst/>
                  <a:uLnTx/>
                  <a:uFillTx/>
                  <a:latin typeface="Arial" panose="020B0604020202020204"/>
                  <a:ea typeface="+mn-ea"/>
                  <a:cs typeface="+mn-cs"/>
                </a:rPr>
                <a:t>password policy</a:t>
              </a:r>
            </a:p>
          </p:txBody>
        </p:sp>
        <p:sp>
          <p:nvSpPr>
            <p:cNvPr id="58" name="Rectangle: Single Corner Snipped 57">
              <a:extLst>
                <a:ext uri="{FF2B5EF4-FFF2-40B4-BE49-F238E27FC236}">
                  <a16:creationId xmlns:a16="http://schemas.microsoft.com/office/drawing/2014/main" id="{7174E12C-30CA-5B00-F91C-897E34BAC04C}"/>
                </a:ext>
              </a:extLst>
            </p:cNvPr>
            <p:cNvSpPr/>
            <p:nvPr/>
          </p:nvSpPr>
          <p:spPr>
            <a:xfrm>
              <a:off x="8386729" y="2961651"/>
              <a:ext cx="2913032" cy="357047"/>
            </a:xfrm>
            <a:prstGeom prst="snip1Rect">
              <a:avLst>
                <a:gd name="adj" fmla="val 0"/>
              </a:avLst>
            </a:prstGeom>
            <a:solidFill>
              <a:srgbClr val="FFC000"/>
            </a:solidFill>
            <a:ln w="12700" cap="flat" cmpd="sng" algn="ctr">
              <a:solidFill>
                <a:srgbClr val="323232"/>
              </a:solidFill>
              <a:prstDash val="solid"/>
              <a:miter lim="800000"/>
            </a:ln>
            <a:effectLst>
              <a:outerShdw blurRad="50800" dist="38100" dir="2700000" algn="tl" rotWithShape="0">
                <a:prstClr val="black">
                  <a:alpha val="40000"/>
                </a:prstClr>
              </a:outerShdw>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323232"/>
                  </a:solidFill>
                  <a:effectLst/>
                  <a:uLnTx/>
                  <a:uFillTx/>
                  <a:latin typeface="Arial" panose="020B0604020202020204"/>
                  <a:ea typeface="+mn-ea"/>
                  <a:cs typeface="+mn-cs"/>
                </a:rPr>
                <a:t>Apply </a:t>
              </a:r>
              <a:r>
                <a:rPr kumimoji="0" lang="en-US" sz="1400" b="1" i="0" u="none" strike="noStrike" kern="0" cap="none" spc="0" normalizeH="0" baseline="0" noProof="0" dirty="0" err="1">
                  <a:ln>
                    <a:noFill/>
                  </a:ln>
                  <a:solidFill>
                    <a:srgbClr val="323232"/>
                  </a:solidFill>
                  <a:effectLst/>
                  <a:uLnTx/>
                  <a:uFillTx/>
                  <a:latin typeface="Arial" panose="020B0604020202020204"/>
                  <a:ea typeface="+mn-ea"/>
                  <a:cs typeface="+mn-cs"/>
                </a:rPr>
                <a:t>accessKey</a:t>
              </a:r>
              <a:r>
                <a:rPr kumimoji="0" lang="en-US" sz="1400" b="1" i="0" u="none" strike="noStrike" kern="0" cap="none" spc="0" normalizeH="0" baseline="0" noProof="0" dirty="0">
                  <a:ln>
                    <a:noFill/>
                  </a:ln>
                  <a:solidFill>
                    <a:srgbClr val="323232"/>
                  </a:solidFill>
                  <a:effectLst/>
                  <a:uLnTx/>
                  <a:uFillTx/>
                  <a:latin typeface="Arial" panose="020B0604020202020204"/>
                  <a:ea typeface="+mn-ea"/>
                  <a:cs typeface="+mn-cs"/>
                </a:rPr>
                <a:t> </a:t>
              </a:r>
              <a:r>
                <a:rPr kumimoji="0" lang="en-US" sz="1400" b="0" i="0" u="none" strike="noStrike" kern="0" cap="none" spc="0" normalizeH="0" baseline="0" noProof="0" dirty="0">
                  <a:ln>
                    <a:noFill/>
                  </a:ln>
                  <a:solidFill>
                    <a:srgbClr val="323232"/>
                  </a:solidFill>
                  <a:effectLst/>
                  <a:uLnTx/>
                  <a:uFillTx/>
                  <a:latin typeface="Arial" panose="020B0604020202020204"/>
                  <a:ea typeface="+mn-ea"/>
                  <a:cs typeface="+mn-cs"/>
                </a:rPr>
                <a:t>rotation</a:t>
              </a:r>
              <a:endParaRPr kumimoji="0" lang="en-US" sz="1400" b="1" i="0" u="none" strike="noStrike" kern="0" cap="none" spc="0" normalizeH="0" baseline="0" noProof="0" dirty="0">
                <a:ln>
                  <a:noFill/>
                </a:ln>
                <a:solidFill>
                  <a:srgbClr val="323232"/>
                </a:solidFill>
                <a:effectLst/>
                <a:uLnTx/>
                <a:uFillTx/>
                <a:latin typeface="Arial" panose="020B0604020202020204"/>
                <a:ea typeface="+mn-ea"/>
                <a:cs typeface="+mn-cs"/>
              </a:endParaRPr>
            </a:p>
          </p:txBody>
        </p:sp>
      </p:grpSp>
    </p:spTree>
    <p:extLst>
      <p:ext uri="{BB962C8B-B14F-4D97-AF65-F5344CB8AC3E}">
        <p14:creationId xmlns:p14="http://schemas.microsoft.com/office/powerpoint/2010/main" val="23463948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E30141-0ADF-2BB0-B299-497F1036CC2F}"/>
              </a:ext>
            </a:extLst>
          </p:cNvPr>
          <p:cNvSpPr>
            <a:spLocks noGrp="1"/>
          </p:cNvSpPr>
          <p:nvPr>
            <p:ph type="title"/>
          </p:nvPr>
        </p:nvSpPr>
        <p:spPr/>
        <p:txBody>
          <a:bodyPr/>
          <a:lstStyle/>
          <a:p>
            <a:r>
              <a:rPr lang="en-US" dirty="0"/>
              <a:t>IAM Groups &amp; Roles</a:t>
            </a:r>
          </a:p>
        </p:txBody>
      </p:sp>
      <p:grpSp>
        <p:nvGrpSpPr>
          <p:cNvPr id="47" name="Group 46">
            <a:extLst>
              <a:ext uri="{FF2B5EF4-FFF2-40B4-BE49-F238E27FC236}">
                <a16:creationId xmlns:a16="http://schemas.microsoft.com/office/drawing/2014/main" id="{2DC3DB33-4CA4-5F8F-E03E-5C1648B6E586}"/>
              </a:ext>
            </a:extLst>
          </p:cNvPr>
          <p:cNvGrpSpPr/>
          <p:nvPr/>
        </p:nvGrpSpPr>
        <p:grpSpPr>
          <a:xfrm>
            <a:off x="906695" y="1115941"/>
            <a:ext cx="3317656" cy="5304824"/>
            <a:chOff x="6953204" y="734097"/>
            <a:chExt cx="3663906" cy="5858467"/>
          </a:xfrm>
          <a:effectLst>
            <a:outerShdw blurRad="50800" dist="38100" dir="2700000" algn="tl" rotWithShape="0">
              <a:prstClr val="black">
                <a:alpha val="40000"/>
              </a:prstClr>
            </a:outerShdw>
          </a:effectLst>
        </p:grpSpPr>
        <p:sp>
          <p:nvSpPr>
            <p:cNvPr id="48" name="Rectangle 47">
              <a:extLst>
                <a:ext uri="{FF2B5EF4-FFF2-40B4-BE49-F238E27FC236}">
                  <a16:creationId xmlns:a16="http://schemas.microsoft.com/office/drawing/2014/main" id="{C924B805-A2F7-0C2A-9F96-1A5B606875FA}"/>
                </a:ext>
              </a:extLst>
            </p:cNvPr>
            <p:cNvSpPr/>
            <p:nvPr/>
          </p:nvSpPr>
          <p:spPr>
            <a:xfrm>
              <a:off x="6953204" y="734097"/>
              <a:ext cx="3663906" cy="5858467"/>
            </a:xfrm>
            <a:prstGeom prst="rect">
              <a:avLst/>
            </a:prstGeom>
            <a:solidFill>
              <a:srgbClr val="FFFFFF"/>
            </a:solidFill>
            <a:ln w="12700" cap="flat" cmpd="sng" algn="ctr">
              <a:solidFill>
                <a:srgbClr val="32323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grpSp>
          <p:nvGrpSpPr>
            <p:cNvPr id="49" name="Group 48">
              <a:extLst>
                <a:ext uri="{FF2B5EF4-FFF2-40B4-BE49-F238E27FC236}">
                  <a16:creationId xmlns:a16="http://schemas.microsoft.com/office/drawing/2014/main" id="{7FA19FE4-1393-D7F8-6185-857B39C67D1F}"/>
                </a:ext>
              </a:extLst>
            </p:cNvPr>
            <p:cNvGrpSpPr/>
            <p:nvPr/>
          </p:nvGrpSpPr>
          <p:grpSpPr>
            <a:xfrm>
              <a:off x="7394507" y="989805"/>
              <a:ext cx="2781300" cy="5347049"/>
              <a:chOff x="8572500" y="1261658"/>
              <a:chExt cx="2781300" cy="5347049"/>
            </a:xfrm>
          </p:grpSpPr>
          <p:pic>
            <p:nvPicPr>
              <p:cNvPr id="50" name="Graphic 49" descr="User">
                <a:extLst>
                  <a:ext uri="{FF2B5EF4-FFF2-40B4-BE49-F238E27FC236}">
                    <a16:creationId xmlns:a16="http://schemas.microsoft.com/office/drawing/2014/main" id="{63F6C0CD-609C-DB3D-7CF9-96060143306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679234" y="2469949"/>
                <a:ext cx="637930" cy="637930"/>
              </a:xfrm>
              <a:prstGeom prst="rect">
                <a:avLst/>
              </a:prstGeom>
            </p:spPr>
          </p:pic>
          <p:grpSp>
            <p:nvGrpSpPr>
              <p:cNvPr id="51" name="Group 50">
                <a:extLst>
                  <a:ext uri="{FF2B5EF4-FFF2-40B4-BE49-F238E27FC236}">
                    <a16:creationId xmlns:a16="http://schemas.microsoft.com/office/drawing/2014/main" id="{E4F3FF69-F3EB-ECAC-C66F-6D4820E14CB0}"/>
                  </a:ext>
                </a:extLst>
              </p:cNvPr>
              <p:cNvGrpSpPr/>
              <p:nvPr/>
            </p:nvGrpSpPr>
            <p:grpSpPr>
              <a:xfrm>
                <a:off x="8572500" y="1261658"/>
                <a:ext cx="1275860" cy="1541283"/>
                <a:chOff x="9848850" y="484567"/>
                <a:chExt cx="914400" cy="1104627"/>
              </a:xfrm>
            </p:grpSpPr>
            <p:pic>
              <p:nvPicPr>
                <p:cNvPr id="66" name="Graphic 65" descr="User">
                  <a:extLst>
                    <a:ext uri="{FF2B5EF4-FFF2-40B4-BE49-F238E27FC236}">
                      <a16:creationId xmlns:a16="http://schemas.microsoft.com/office/drawing/2014/main" id="{3ED2BFE2-5FCA-5071-8B4F-E762F08829A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848850" y="674794"/>
                  <a:ext cx="914400" cy="914400"/>
                </a:xfrm>
                <a:prstGeom prst="rect">
                  <a:avLst/>
                </a:prstGeom>
              </p:spPr>
            </p:pic>
            <p:sp>
              <p:nvSpPr>
                <p:cNvPr id="67" name="TextBox 66">
                  <a:extLst>
                    <a:ext uri="{FF2B5EF4-FFF2-40B4-BE49-F238E27FC236}">
                      <a16:creationId xmlns:a16="http://schemas.microsoft.com/office/drawing/2014/main" id="{51219EA6-EE6D-EF21-DFF9-DADCD98BFABC}"/>
                    </a:ext>
                  </a:extLst>
                </p:cNvPr>
                <p:cNvSpPr txBox="1"/>
                <p:nvPr/>
              </p:nvSpPr>
              <p:spPr>
                <a:xfrm>
                  <a:off x="9989296" y="484567"/>
                  <a:ext cx="633507" cy="369332"/>
                </a:xfrm>
                <a:prstGeom prst="rect">
                  <a:avLst/>
                </a:prstGeom>
                <a:noFill/>
                <a:ln>
                  <a:noFill/>
                </a:ln>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323232"/>
                      </a:solidFill>
                      <a:effectLst/>
                      <a:uLnTx/>
                      <a:uFillTx/>
                    </a:rPr>
                    <a:t>root</a:t>
                  </a:r>
                </a:p>
              </p:txBody>
            </p:sp>
          </p:grpSp>
          <p:sp>
            <p:nvSpPr>
              <p:cNvPr id="52" name="Rectangle 51">
                <a:extLst>
                  <a:ext uri="{FF2B5EF4-FFF2-40B4-BE49-F238E27FC236}">
                    <a16:creationId xmlns:a16="http://schemas.microsoft.com/office/drawing/2014/main" id="{E96DB39B-E6C8-509A-E067-DE6FA3AC4518}"/>
                  </a:ext>
                </a:extLst>
              </p:cNvPr>
              <p:cNvSpPr/>
              <p:nvPr/>
            </p:nvSpPr>
            <p:spPr>
              <a:xfrm>
                <a:off x="9679234" y="3080118"/>
                <a:ext cx="1674566" cy="425287"/>
              </a:xfrm>
              <a:prstGeom prst="rect">
                <a:avLst/>
              </a:prstGeom>
              <a:solidFill>
                <a:srgbClr val="EBEBEB"/>
              </a:solidFill>
              <a:ln w="12700" cap="flat" cmpd="sng" algn="ctr">
                <a:solidFill>
                  <a:srgbClr val="32323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323232"/>
                    </a:solidFill>
                    <a:effectLst/>
                    <a:uLnTx/>
                    <a:uFillTx/>
                    <a:latin typeface="Arial" panose="020B0604020202020204"/>
                    <a:ea typeface="+mn-ea"/>
                    <a:cs typeface="+mn-cs"/>
                  </a:rPr>
                  <a:t>Admin</a:t>
                </a:r>
              </a:p>
            </p:txBody>
          </p:sp>
          <p:sp>
            <p:nvSpPr>
              <p:cNvPr id="53" name="Rectangle 52">
                <a:extLst>
                  <a:ext uri="{FF2B5EF4-FFF2-40B4-BE49-F238E27FC236}">
                    <a16:creationId xmlns:a16="http://schemas.microsoft.com/office/drawing/2014/main" id="{F3DD91D4-79A0-57D1-22A4-BBDA654BAEC4}"/>
                  </a:ext>
                </a:extLst>
              </p:cNvPr>
              <p:cNvSpPr/>
              <p:nvPr/>
            </p:nvSpPr>
            <p:spPr>
              <a:xfrm>
                <a:off x="9679234" y="4094157"/>
                <a:ext cx="1674566" cy="425287"/>
              </a:xfrm>
              <a:prstGeom prst="rect">
                <a:avLst/>
              </a:prstGeom>
              <a:solidFill>
                <a:srgbClr val="EBEBEB"/>
              </a:solidFill>
              <a:ln w="12700" cap="flat" cmpd="sng" algn="ctr">
                <a:solidFill>
                  <a:srgbClr val="32323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323232"/>
                    </a:solidFill>
                    <a:effectLst/>
                    <a:uLnTx/>
                    <a:uFillTx/>
                    <a:latin typeface="Arial" panose="020B0604020202020204"/>
                    <a:ea typeface="+mn-ea"/>
                    <a:cs typeface="+mn-cs"/>
                  </a:rPr>
                  <a:t>DevOps</a:t>
                </a:r>
              </a:p>
            </p:txBody>
          </p:sp>
          <p:sp>
            <p:nvSpPr>
              <p:cNvPr id="54" name="Rectangle 53">
                <a:extLst>
                  <a:ext uri="{FF2B5EF4-FFF2-40B4-BE49-F238E27FC236}">
                    <a16:creationId xmlns:a16="http://schemas.microsoft.com/office/drawing/2014/main" id="{0E66EF84-06CC-19CE-C3DB-01481ED8D475}"/>
                  </a:ext>
                </a:extLst>
              </p:cNvPr>
              <p:cNvSpPr/>
              <p:nvPr/>
            </p:nvSpPr>
            <p:spPr>
              <a:xfrm>
                <a:off x="9679234" y="5171055"/>
                <a:ext cx="1674566" cy="425287"/>
              </a:xfrm>
              <a:prstGeom prst="rect">
                <a:avLst/>
              </a:prstGeom>
              <a:solidFill>
                <a:srgbClr val="EBEBEB"/>
              </a:solidFill>
              <a:ln w="12700" cap="flat" cmpd="sng" algn="ctr">
                <a:solidFill>
                  <a:srgbClr val="32323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323232"/>
                    </a:solidFill>
                    <a:effectLst/>
                    <a:uLnTx/>
                    <a:uFillTx/>
                    <a:latin typeface="Arial" panose="020B0604020202020204"/>
                    <a:ea typeface="+mn-ea"/>
                    <a:cs typeface="+mn-cs"/>
                  </a:rPr>
                  <a:t>Dev</a:t>
                </a:r>
              </a:p>
            </p:txBody>
          </p:sp>
          <p:pic>
            <p:nvPicPr>
              <p:cNvPr id="55" name="Graphic 54" descr="User">
                <a:extLst>
                  <a:ext uri="{FF2B5EF4-FFF2-40B4-BE49-F238E27FC236}">
                    <a16:creationId xmlns:a16="http://schemas.microsoft.com/office/drawing/2014/main" id="{10DDDEC7-018A-1DAD-4447-2861B874197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679234" y="3482808"/>
                <a:ext cx="637930" cy="637930"/>
              </a:xfrm>
              <a:prstGeom prst="rect">
                <a:avLst/>
              </a:prstGeom>
            </p:spPr>
          </p:pic>
          <p:pic>
            <p:nvPicPr>
              <p:cNvPr id="56" name="Graphic 55" descr="User">
                <a:extLst>
                  <a:ext uri="{FF2B5EF4-FFF2-40B4-BE49-F238E27FC236}">
                    <a16:creationId xmlns:a16="http://schemas.microsoft.com/office/drawing/2014/main" id="{D862E293-FAC6-093D-FA1D-D63344CF119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97552" y="3482808"/>
                <a:ext cx="637930" cy="637930"/>
              </a:xfrm>
              <a:prstGeom prst="rect">
                <a:avLst/>
              </a:prstGeom>
            </p:spPr>
          </p:pic>
          <p:pic>
            <p:nvPicPr>
              <p:cNvPr id="57" name="Graphic 56" descr="User">
                <a:extLst>
                  <a:ext uri="{FF2B5EF4-FFF2-40B4-BE49-F238E27FC236}">
                    <a16:creationId xmlns:a16="http://schemas.microsoft.com/office/drawing/2014/main" id="{F4294F92-36ED-9410-97F7-05725805823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679234" y="4583977"/>
                <a:ext cx="637930" cy="637930"/>
              </a:xfrm>
              <a:prstGeom prst="rect">
                <a:avLst/>
              </a:prstGeom>
            </p:spPr>
          </p:pic>
          <p:pic>
            <p:nvPicPr>
              <p:cNvPr id="58" name="Graphic 57" descr="User">
                <a:extLst>
                  <a:ext uri="{FF2B5EF4-FFF2-40B4-BE49-F238E27FC236}">
                    <a16:creationId xmlns:a16="http://schemas.microsoft.com/office/drawing/2014/main" id="{994F3BB4-D32F-E1A7-75FF-8B45C83E1428}"/>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197552" y="4583977"/>
                <a:ext cx="637930" cy="637930"/>
              </a:xfrm>
              <a:prstGeom prst="rect">
                <a:avLst/>
              </a:prstGeom>
            </p:spPr>
          </p:pic>
          <p:pic>
            <p:nvPicPr>
              <p:cNvPr id="59" name="Graphic 58" descr="User">
                <a:extLst>
                  <a:ext uri="{FF2B5EF4-FFF2-40B4-BE49-F238E27FC236}">
                    <a16:creationId xmlns:a16="http://schemas.microsoft.com/office/drawing/2014/main" id="{B181558E-30F8-9087-8DEC-D84083EF07B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715870" y="4583977"/>
                <a:ext cx="637930" cy="637930"/>
              </a:xfrm>
              <a:prstGeom prst="rect">
                <a:avLst/>
              </a:prstGeom>
            </p:spPr>
          </p:pic>
          <p:cxnSp>
            <p:nvCxnSpPr>
              <p:cNvPr id="60" name="Connector: Elbow 59">
                <a:extLst>
                  <a:ext uri="{FF2B5EF4-FFF2-40B4-BE49-F238E27FC236}">
                    <a16:creationId xmlns:a16="http://schemas.microsoft.com/office/drawing/2014/main" id="{D3A9EBDE-3B6E-C667-047A-6745EBB2DB0D}"/>
                  </a:ext>
                </a:extLst>
              </p:cNvPr>
              <p:cNvCxnSpPr>
                <a:cxnSpLocks/>
                <a:stCxn id="66" idx="2"/>
                <a:endCxn id="52" idx="1"/>
              </p:cNvCxnSpPr>
              <p:nvPr/>
            </p:nvCxnSpPr>
            <p:spPr>
              <a:xfrm rot="16200000" flipH="1">
                <a:off x="9199922" y="2813447"/>
                <a:ext cx="489820" cy="468804"/>
              </a:xfrm>
              <a:prstGeom prst="bentConnector2">
                <a:avLst/>
              </a:prstGeom>
              <a:noFill/>
              <a:ln w="25400" cap="flat" cmpd="sng" algn="ctr">
                <a:solidFill>
                  <a:srgbClr val="323232"/>
                </a:solidFill>
                <a:prstDash val="solid"/>
                <a:miter lim="800000"/>
              </a:ln>
              <a:effectLst/>
            </p:spPr>
          </p:cxnSp>
          <p:cxnSp>
            <p:nvCxnSpPr>
              <p:cNvPr id="61" name="Connector: Elbow 60">
                <a:extLst>
                  <a:ext uri="{FF2B5EF4-FFF2-40B4-BE49-F238E27FC236}">
                    <a16:creationId xmlns:a16="http://schemas.microsoft.com/office/drawing/2014/main" id="{550F731D-5B21-2092-2197-00CFF27BCA48}"/>
                  </a:ext>
                </a:extLst>
              </p:cNvPr>
              <p:cNvCxnSpPr>
                <a:cxnSpLocks/>
                <a:stCxn id="66" idx="2"/>
                <a:endCxn id="53" idx="1"/>
              </p:cNvCxnSpPr>
              <p:nvPr/>
            </p:nvCxnSpPr>
            <p:spPr>
              <a:xfrm rot="16200000" flipH="1">
                <a:off x="8692902" y="3320468"/>
                <a:ext cx="1503859" cy="468804"/>
              </a:xfrm>
              <a:prstGeom prst="bentConnector2">
                <a:avLst/>
              </a:prstGeom>
              <a:noFill/>
              <a:ln w="25400" cap="flat" cmpd="sng" algn="ctr">
                <a:solidFill>
                  <a:srgbClr val="323232"/>
                </a:solidFill>
                <a:prstDash val="solid"/>
                <a:miter lim="800000"/>
              </a:ln>
              <a:effectLst/>
            </p:spPr>
          </p:cxnSp>
          <p:cxnSp>
            <p:nvCxnSpPr>
              <p:cNvPr id="62" name="Connector: Elbow 61">
                <a:extLst>
                  <a:ext uri="{FF2B5EF4-FFF2-40B4-BE49-F238E27FC236}">
                    <a16:creationId xmlns:a16="http://schemas.microsoft.com/office/drawing/2014/main" id="{E3F0ED3B-6189-C22E-5019-7152C0F960DB}"/>
                  </a:ext>
                </a:extLst>
              </p:cNvPr>
              <p:cNvCxnSpPr>
                <a:cxnSpLocks/>
                <a:stCxn id="66" idx="2"/>
                <a:endCxn id="54" idx="1"/>
              </p:cNvCxnSpPr>
              <p:nvPr/>
            </p:nvCxnSpPr>
            <p:spPr>
              <a:xfrm rot="16200000" flipH="1">
                <a:off x="8154452" y="3858917"/>
                <a:ext cx="2580758" cy="468804"/>
              </a:xfrm>
              <a:prstGeom prst="bentConnector2">
                <a:avLst/>
              </a:prstGeom>
              <a:noFill/>
              <a:ln w="25400" cap="sq" cmpd="sng" algn="ctr">
                <a:solidFill>
                  <a:srgbClr val="323232"/>
                </a:solidFill>
                <a:prstDash val="solid"/>
                <a:miter lim="800000"/>
              </a:ln>
              <a:effectLst/>
            </p:spPr>
          </p:cxnSp>
          <p:sp>
            <p:nvSpPr>
              <p:cNvPr id="63" name="Rectangle 62">
                <a:extLst>
                  <a:ext uri="{FF2B5EF4-FFF2-40B4-BE49-F238E27FC236}">
                    <a16:creationId xmlns:a16="http://schemas.microsoft.com/office/drawing/2014/main" id="{1A4FA57C-C4BE-F3EA-16BC-E7446FE4790E}"/>
                  </a:ext>
                </a:extLst>
              </p:cNvPr>
              <p:cNvSpPr/>
              <p:nvPr/>
            </p:nvSpPr>
            <p:spPr>
              <a:xfrm>
                <a:off x="9679234" y="6183420"/>
                <a:ext cx="1674566" cy="425287"/>
              </a:xfrm>
              <a:prstGeom prst="rect">
                <a:avLst/>
              </a:prstGeom>
              <a:solidFill>
                <a:srgbClr val="EBEBEB"/>
              </a:solidFill>
              <a:ln w="12700" cap="flat" cmpd="sng" algn="ctr">
                <a:solidFill>
                  <a:srgbClr val="32323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323232"/>
                    </a:solidFill>
                    <a:effectLst/>
                    <a:uLnTx/>
                    <a:uFillTx/>
                    <a:latin typeface="Arial" panose="020B0604020202020204"/>
                    <a:ea typeface="+mn-ea"/>
                    <a:cs typeface="+mn-cs"/>
                  </a:rPr>
                  <a:t>SDK Users</a:t>
                </a:r>
              </a:p>
            </p:txBody>
          </p:sp>
          <p:pic>
            <p:nvPicPr>
              <p:cNvPr id="64" name="Graphic 63" descr="User">
                <a:extLst>
                  <a:ext uri="{FF2B5EF4-FFF2-40B4-BE49-F238E27FC236}">
                    <a16:creationId xmlns:a16="http://schemas.microsoft.com/office/drawing/2014/main" id="{657A6004-CAF5-B31D-D9BE-C9C6378F598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679233" y="5592475"/>
                <a:ext cx="637930" cy="637930"/>
              </a:xfrm>
              <a:prstGeom prst="rect">
                <a:avLst/>
              </a:prstGeom>
            </p:spPr>
          </p:pic>
          <p:cxnSp>
            <p:nvCxnSpPr>
              <p:cNvPr id="65" name="Connector: Elbow 64">
                <a:extLst>
                  <a:ext uri="{FF2B5EF4-FFF2-40B4-BE49-F238E27FC236}">
                    <a16:creationId xmlns:a16="http://schemas.microsoft.com/office/drawing/2014/main" id="{6BA4EF06-1D0E-C4B7-1397-7858009D639B}"/>
                  </a:ext>
                </a:extLst>
              </p:cNvPr>
              <p:cNvCxnSpPr>
                <a:cxnSpLocks/>
                <a:stCxn id="66" idx="2"/>
                <a:endCxn id="63" idx="1"/>
              </p:cNvCxnSpPr>
              <p:nvPr/>
            </p:nvCxnSpPr>
            <p:spPr>
              <a:xfrm rot="16200000" flipH="1">
                <a:off x="7648271" y="4365100"/>
                <a:ext cx="3593123" cy="468804"/>
              </a:xfrm>
              <a:prstGeom prst="bentConnector2">
                <a:avLst/>
              </a:prstGeom>
              <a:noFill/>
              <a:ln w="25400" cap="sq" cmpd="sng" algn="ctr">
                <a:solidFill>
                  <a:srgbClr val="323232"/>
                </a:solidFill>
                <a:prstDash val="solid"/>
                <a:miter lim="800000"/>
              </a:ln>
              <a:effectLst/>
            </p:spPr>
          </p:cxnSp>
        </p:grpSp>
      </p:grpSp>
      <p:grpSp>
        <p:nvGrpSpPr>
          <p:cNvPr id="68" name="Group 67">
            <a:extLst>
              <a:ext uri="{FF2B5EF4-FFF2-40B4-BE49-F238E27FC236}">
                <a16:creationId xmlns:a16="http://schemas.microsoft.com/office/drawing/2014/main" id="{D32F6E07-F298-4B06-FE2D-006CBB62B34B}"/>
              </a:ext>
            </a:extLst>
          </p:cNvPr>
          <p:cNvGrpSpPr/>
          <p:nvPr/>
        </p:nvGrpSpPr>
        <p:grpSpPr>
          <a:xfrm>
            <a:off x="4964112" y="2703000"/>
            <a:ext cx="5856288" cy="1889102"/>
            <a:chOff x="1437740" y="2208516"/>
            <a:chExt cx="4835551" cy="1559836"/>
          </a:xfrm>
        </p:grpSpPr>
        <p:sp>
          <p:nvSpPr>
            <p:cNvPr id="69" name="Rectangle 68">
              <a:extLst>
                <a:ext uri="{FF2B5EF4-FFF2-40B4-BE49-F238E27FC236}">
                  <a16:creationId xmlns:a16="http://schemas.microsoft.com/office/drawing/2014/main" id="{967CA567-6CB4-EF6E-E19C-563CAD9BA804}"/>
                </a:ext>
              </a:extLst>
            </p:cNvPr>
            <p:cNvSpPr/>
            <p:nvPr/>
          </p:nvSpPr>
          <p:spPr>
            <a:xfrm>
              <a:off x="1437740" y="2346502"/>
              <a:ext cx="1363191" cy="369944"/>
            </a:xfrm>
            <a:prstGeom prst="rect">
              <a:avLst/>
            </a:prstGeom>
            <a:solidFill>
              <a:srgbClr val="FCA311"/>
            </a:solidFill>
            <a:ln w="12700" cap="flat" cmpd="sng" algn="ctr">
              <a:solidFill>
                <a:srgbClr val="323232"/>
              </a:solid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latin typeface="Arial" panose="020B0604020202020204"/>
                  <a:ea typeface="+mn-ea"/>
                  <a:cs typeface="+mn-cs"/>
                </a:rPr>
                <a:t>IAM Group</a:t>
              </a:r>
            </a:p>
          </p:txBody>
        </p:sp>
        <p:grpSp>
          <p:nvGrpSpPr>
            <p:cNvPr id="70" name="Group 69">
              <a:extLst>
                <a:ext uri="{FF2B5EF4-FFF2-40B4-BE49-F238E27FC236}">
                  <a16:creationId xmlns:a16="http://schemas.microsoft.com/office/drawing/2014/main" id="{7EF56FD0-F273-E64D-4E47-3C8415255E37}"/>
                </a:ext>
              </a:extLst>
            </p:cNvPr>
            <p:cNvGrpSpPr/>
            <p:nvPr/>
          </p:nvGrpSpPr>
          <p:grpSpPr>
            <a:xfrm>
              <a:off x="3521370" y="3114193"/>
              <a:ext cx="2751921" cy="654159"/>
              <a:chOff x="2942584" y="2731802"/>
              <a:chExt cx="2751921" cy="654159"/>
            </a:xfrm>
            <a:effectLst>
              <a:outerShdw blurRad="50800" dist="38100" dir="2700000" algn="tl" rotWithShape="0">
                <a:prstClr val="black">
                  <a:alpha val="40000"/>
                </a:prstClr>
              </a:outerShdw>
            </a:effectLst>
          </p:grpSpPr>
          <p:sp>
            <p:nvSpPr>
              <p:cNvPr id="82" name="Rectangle 81">
                <a:extLst>
                  <a:ext uri="{FF2B5EF4-FFF2-40B4-BE49-F238E27FC236}">
                    <a16:creationId xmlns:a16="http://schemas.microsoft.com/office/drawing/2014/main" id="{36C1AEF1-660C-370E-AB36-24A47ED12070}"/>
                  </a:ext>
                </a:extLst>
              </p:cNvPr>
              <p:cNvSpPr/>
              <p:nvPr/>
            </p:nvSpPr>
            <p:spPr>
              <a:xfrm>
                <a:off x="2942584" y="2731802"/>
                <a:ext cx="2751921" cy="654159"/>
              </a:xfrm>
              <a:prstGeom prst="rect">
                <a:avLst/>
              </a:prstGeom>
              <a:solidFill>
                <a:srgbClr val="FFFFFF"/>
              </a:solidFill>
              <a:ln w="12700" cap="flat" cmpd="sng" algn="ctr">
                <a:solidFill>
                  <a:srgbClr val="32323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pic>
            <p:nvPicPr>
              <p:cNvPr id="83" name="Graphic 82" descr="Document outline">
                <a:extLst>
                  <a:ext uri="{FF2B5EF4-FFF2-40B4-BE49-F238E27FC236}">
                    <a16:creationId xmlns:a16="http://schemas.microsoft.com/office/drawing/2014/main" id="{A33AD1B4-B71D-A070-552B-98D8E3BF659E}"/>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2987783" y="2770059"/>
                <a:ext cx="577644" cy="577644"/>
              </a:xfrm>
              <a:prstGeom prst="rect">
                <a:avLst/>
              </a:prstGeom>
            </p:spPr>
          </p:pic>
          <p:pic>
            <p:nvPicPr>
              <p:cNvPr id="84" name="Graphic 83" descr="Document outline">
                <a:extLst>
                  <a:ext uri="{FF2B5EF4-FFF2-40B4-BE49-F238E27FC236}">
                    <a16:creationId xmlns:a16="http://schemas.microsoft.com/office/drawing/2014/main" id="{95EC99C4-2130-4C6A-1F85-B1BA46E310A9}"/>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3528692" y="2766351"/>
                <a:ext cx="577644" cy="577644"/>
              </a:xfrm>
              <a:prstGeom prst="rect">
                <a:avLst/>
              </a:prstGeom>
            </p:spPr>
          </p:pic>
          <p:pic>
            <p:nvPicPr>
              <p:cNvPr id="85" name="Graphic 84" descr="Document outline">
                <a:extLst>
                  <a:ext uri="{FF2B5EF4-FFF2-40B4-BE49-F238E27FC236}">
                    <a16:creationId xmlns:a16="http://schemas.microsoft.com/office/drawing/2014/main" id="{F5EF99BC-9259-E034-58EF-4DB2C8FEE973}"/>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084442" y="2762869"/>
                <a:ext cx="577644" cy="577644"/>
              </a:xfrm>
              <a:prstGeom prst="rect">
                <a:avLst/>
              </a:prstGeom>
            </p:spPr>
          </p:pic>
          <p:sp>
            <p:nvSpPr>
              <p:cNvPr id="86" name="TextBox 85">
                <a:extLst>
                  <a:ext uri="{FF2B5EF4-FFF2-40B4-BE49-F238E27FC236}">
                    <a16:creationId xmlns:a16="http://schemas.microsoft.com/office/drawing/2014/main" id="{77D0C77B-B7F4-BEE3-D18F-EFB480DBD2F1}"/>
                  </a:ext>
                </a:extLst>
              </p:cNvPr>
              <p:cNvSpPr txBox="1"/>
              <p:nvPr/>
            </p:nvSpPr>
            <p:spPr>
              <a:xfrm>
                <a:off x="4723969" y="2906402"/>
                <a:ext cx="872521" cy="304958"/>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323232"/>
                    </a:solidFill>
                    <a:effectLst/>
                    <a:uLnTx/>
                    <a:uFillTx/>
                  </a:rPr>
                  <a:t>Policies</a:t>
                </a:r>
              </a:p>
            </p:txBody>
          </p:sp>
        </p:grpSp>
        <p:grpSp>
          <p:nvGrpSpPr>
            <p:cNvPr id="71" name="Group 70">
              <a:extLst>
                <a:ext uri="{FF2B5EF4-FFF2-40B4-BE49-F238E27FC236}">
                  <a16:creationId xmlns:a16="http://schemas.microsoft.com/office/drawing/2014/main" id="{5CFF1A23-F757-E72C-D775-F756C2F806D5}"/>
                </a:ext>
              </a:extLst>
            </p:cNvPr>
            <p:cNvGrpSpPr/>
            <p:nvPr/>
          </p:nvGrpSpPr>
          <p:grpSpPr>
            <a:xfrm>
              <a:off x="3521370" y="2208516"/>
              <a:ext cx="2751921" cy="654159"/>
              <a:chOff x="2942584" y="1554356"/>
              <a:chExt cx="2751921" cy="654159"/>
            </a:xfrm>
            <a:effectLst>
              <a:outerShdw blurRad="50800" dist="38100" dir="2700000" algn="tl" rotWithShape="0">
                <a:prstClr val="black">
                  <a:alpha val="40000"/>
                </a:prstClr>
              </a:outerShdw>
            </a:effectLst>
          </p:grpSpPr>
          <p:sp>
            <p:nvSpPr>
              <p:cNvPr id="77" name="Rectangle 76">
                <a:extLst>
                  <a:ext uri="{FF2B5EF4-FFF2-40B4-BE49-F238E27FC236}">
                    <a16:creationId xmlns:a16="http://schemas.microsoft.com/office/drawing/2014/main" id="{AFE79E4C-C66C-DF31-A4C2-DF9C74207B0F}"/>
                  </a:ext>
                </a:extLst>
              </p:cNvPr>
              <p:cNvSpPr/>
              <p:nvPr/>
            </p:nvSpPr>
            <p:spPr>
              <a:xfrm>
                <a:off x="2942584" y="1554356"/>
                <a:ext cx="2751921" cy="654159"/>
              </a:xfrm>
              <a:prstGeom prst="rect">
                <a:avLst/>
              </a:prstGeom>
              <a:solidFill>
                <a:srgbClr val="FFFFFF"/>
              </a:solidFill>
              <a:ln w="12700" cap="flat" cmpd="sng" algn="ctr">
                <a:solidFill>
                  <a:srgbClr val="32323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pic>
            <p:nvPicPr>
              <p:cNvPr id="78" name="Graphic 77" descr="User">
                <a:extLst>
                  <a:ext uri="{FF2B5EF4-FFF2-40B4-BE49-F238E27FC236}">
                    <a16:creationId xmlns:a16="http://schemas.microsoft.com/office/drawing/2014/main" id="{73C856D4-FD3A-D061-BF5F-09B5C0C978B9}"/>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2991296" y="1588492"/>
                <a:ext cx="577644" cy="577644"/>
              </a:xfrm>
              <a:prstGeom prst="rect">
                <a:avLst/>
              </a:prstGeom>
            </p:spPr>
          </p:pic>
          <p:pic>
            <p:nvPicPr>
              <p:cNvPr id="79" name="Graphic 78" descr="User">
                <a:extLst>
                  <a:ext uri="{FF2B5EF4-FFF2-40B4-BE49-F238E27FC236}">
                    <a16:creationId xmlns:a16="http://schemas.microsoft.com/office/drawing/2014/main" id="{C8201611-5D46-AECA-37D2-6A0147788820}"/>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3522588" y="1592613"/>
                <a:ext cx="577644" cy="577644"/>
              </a:xfrm>
              <a:prstGeom prst="rect">
                <a:avLst/>
              </a:prstGeom>
            </p:spPr>
          </p:pic>
          <p:pic>
            <p:nvPicPr>
              <p:cNvPr id="80" name="Graphic 79" descr="User">
                <a:extLst>
                  <a:ext uri="{FF2B5EF4-FFF2-40B4-BE49-F238E27FC236}">
                    <a16:creationId xmlns:a16="http://schemas.microsoft.com/office/drawing/2014/main" id="{B187FF0D-587E-6EB2-8D49-9CB2D7C6BBBC}"/>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4080175" y="1592613"/>
                <a:ext cx="577644" cy="577644"/>
              </a:xfrm>
              <a:prstGeom prst="rect">
                <a:avLst/>
              </a:prstGeom>
            </p:spPr>
          </p:pic>
          <p:sp>
            <p:nvSpPr>
              <p:cNvPr id="81" name="TextBox 80">
                <a:extLst>
                  <a:ext uri="{FF2B5EF4-FFF2-40B4-BE49-F238E27FC236}">
                    <a16:creationId xmlns:a16="http://schemas.microsoft.com/office/drawing/2014/main" id="{6BB8D55F-9702-3FD4-091F-5422C37D72AB}"/>
                  </a:ext>
                </a:extLst>
              </p:cNvPr>
              <p:cNvSpPr txBox="1"/>
              <p:nvPr/>
            </p:nvSpPr>
            <p:spPr>
              <a:xfrm>
                <a:off x="4819269" y="1747645"/>
                <a:ext cx="681920" cy="304958"/>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323232"/>
                    </a:solidFill>
                    <a:effectLst/>
                    <a:uLnTx/>
                    <a:uFillTx/>
                  </a:rPr>
                  <a:t>Users</a:t>
                </a:r>
              </a:p>
            </p:txBody>
          </p:sp>
        </p:grpSp>
        <p:sp>
          <p:nvSpPr>
            <p:cNvPr id="72" name="Rectangle 71">
              <a:extLst>
                <a:ext uri="{FF2B5EF4-FFF2-40B4-BE49-F238E27FC236}">
                  <a16:creationId xmlns:a16="http://schemas.microsoft.com/office/drawing/2014/main" id="{D712E4B7-E69A-C190-104C-8F97152B4134}"/>
                </a:ext>
              </a:extLst>
            </p:cNvPr>
            <p:cNvSpPr/>
            <p:nvPr/>
          </p:nvSpPr>
          <p:spPr>
            <a:xfrm>
              <a:off x="1437741" y="3256610"/>
              <a:ext cx="1363191" cy="369326"/>
            </a:xfrm>
            <a:prstGeom prst="rect">
              <a:avLst/>
            </a:prstGeom>
            <a:solidFill>
              <a:srgbClr val="FCA311"/>
            </a:solidFill>
            <a:ln w="12700" cap="flat" cmpd="sng" algn="ctr">
              <a:solidFill>
                <a:srgbClr val="323232"/>
              </a:solid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latin typeface="Arial" panose="020B0604020202020204"/>
                  <a:ea typeface="+mn-ea"/>
                  <a:cs typeface="+mn-cs"/>
                </a:rPr>
                <a:t>IAM Role</a:t>
              </a:r>
            </a:p>
          </p:txBody>
        </p:sp>
        <p:cxnSp>
          <p:nvCxnSpPr>
            <p:cNvPr id="73" name="Straight Arrow Connector 72">
              <a:extLst>
                <a:ext uri="{FF2B5EF4-FFF2-40B4-BE49-F238E27FC236}">
                  <a16:creationId xmlns:a16="http://schemas.microsoft.com/office/drawing/2014/main" id="{8AE31165-FC09-2BD3-154E-104D60B226D3}"/>
                </a:ext>
              </a:extLst>
            </p:cNvPr>
            <p:cNvCxnSpPr>
              <a:cxnSpLocks/>
              <a:stCxn id="69" idx="3"/>
              <a:endCxn id="77" idx="1"/>
            </p:cNvCxnSpPr>
            <p:nvPr/>
          </p:nvCxnSpPr>
          <p:spPr>
            <a:xfrm>
              <a:off x="2800931" y="2531474"/>
              <a:ext cx="720439" cy="4122"/>
            </a:xfrm>
            <a:prstGeom prst="straightConnector1">
              <a:avLst/>
            </a:prstGeom>
            <a:noFill/>
            <a:ln w="19050" cap="flat" cmpd="sng" algn="ctr">
              <a:solidFill>
                <a:srgbClr val="323232"/>
              </a:solidFill>
              <a:prstDash val="solid"/>
              <a:miter lim="800000"/>
              <a:tailEnd type="triangle"/>
            </a:ln>
            <a:effectLst>
              <a:outerShdw blurRad="50800" dist="38100" dir="2700000" algn="tl" rotWithShape="0">
                <a:prstClr val="black">
                  <a:alpha val="40000"/>
                </a:prstClr>
              </a:outerShdw>
            </a:effectLst>
          </p:spPr>
        </p:cxnSp>
        <p:cxnSp>
          <p:nvCxnSpPr>
            <p:cNvPr id="74" name="Straight Arrow Connector 73">
              <a:extLst>
                <a:ext uri="{FF2B5EF4-FFF2-40B4-BE49-F238E27FC236}">
                  <a16:creationId xmlns:a16="http://schemas.microsoft.com/office/drawing/2014/main" id="{29866B92-06AB-E6CE-5A27-C853291C2FAD}"/>
                </a:ext>
              </a:extLst>
            </p:cNvPr>
            <p:cNvCxnSpPr>
              <a:cxnSpLocks/>
              <a:stCxn id="72" idx="3"/>
              <a:endCxn id="82" idx="1"/>
            </p:cNvCxnSpPr>
            <p:nvPr/>
          </p:nvCxnSpPr>
          <p:spPr>
            <a:xfrm>
              <a:off x="2800932" y="3441273"/>
              <a:ext cx="720438" cy="0"/>
            </a:xfrm>
            <a:prstGeom prst="straightConnector1">
              <a:avLst/>
            </a:prstGeom>
            <a:noFill/>
            <a:ln w="19050" cap="flat" cmpd="sng" algn="ctr">
              <a:solidFill>
                <a:srgbClr val="323232"/>
              </a:solidFill>
              <a:prstDash val="solid"/>
              <a:miter lim="800000"/>
              <a:tailEnd type="triangle"/>
            </a:ln>
            <a:effectLst>
              <a:outerShdw blurRad="50800" dist="38100" dir="2700000" algn="tl" rotWithShape="0">
                <a:prstClr val="black">
                  <a:alpha val="40000"/>
                </a:prstClr>
              </a:outerShdw>
            </a:effectLst>
          </p:spPr>
        </p:cxnSp>
        <p:cxnSp>
          <p:nvCxnSpPr>
            <p:cNvPr id="75" name="Straight Arrow Connector 74">
              <a:extLst>
                <a:ext uri="{FF2B5EF4-FFF2-40B4-BE49-F238E27FC236}">
                  <a16:creationId xmlns:a16="http://schemas.microsoft.com/office/drawing/2014/main" id="{F05A1F89-B3A3-5882-57E2-BA4F7FAA24AA}"/>
                </a:ext>
              </a:extLst>
            </p:cNvPr>
            <p:cNvCxnSpPr>
              <a:cxnSpLocks/>
              <a:stCxn id="69" idx="3"/>
              <a:endCxn id="82" idx="1"/>
            </p:cNvCxnSpPr>
            <p:nvPr/>
          </p:nvCxnSpPr>
          <p:spPr>
            <a:xfrm>
              <a:off x="2800931" y="2531474"/>
              <a:ext cx="720439" cy="909799"/>
            </a:xfrm>
            <a:prstGeom prst="straightConnector1">
              <a:avLst/>
            </a:prstGeom>
            <a:noFill/>
            <a:ln w="19050" cap="flat" cmpd="sng" algn="ctr">
              <a:solidFill>
                <a:srgbClr val="323232"/>
              </a:solidFill>
              <a:prstDash val="solid"/>
              <a:miter lim="800000"/>
              <a:tailEnd type="triangle"/>
            </a:ln>
            <a:effectLst>
              <a:outerShdw blurRad="50800" dist="38100" dir="2700000" algn="tl" rotWithShape="0">
                <a:prstClr val="black">
                  <a:alpha val="40000"/>
                </a:prstClr>
              </a:outerShdw>
            </a:effectLst>
          </p:spPr>
        </p:cxnSp>
        <p:cxnSp>
          <p:nvCxnSpPr>
            <p:cNvPr id="76" name="Straight Arrow Connector 75">
              <a:extLst>
                <a:ext uri="{FF2B5EF4-FFF2-40B4-BE49-F238E27FC236}">
                  <a16:creationId xmlns:a16="http://schemas.microsoft.com/office/drawing/2014/main" id="{6070CC98-C253-E181-7F4F-D4CF9E918359}"/>
                </a:ext>
              </a:extLst>
            </p:cNvPr>
            <p:cNvCxnSpPr>
              <a:stCxn id="84" idx="0"/>
              <a:endCxn id="79" idx="2"/>
            </p:cNvCxnSpPr>
            <p:nvPr/>
          </p:nvCxnSpPr>
          <p:spPr>
            <a:xfrm flipH="1" flipV="1">
              <a:off x="4390196" y="2824417"/>
              <a:ext cx="6104" cy="324325"/>
            </a:xfrm>
            <a:prstGeom prst="straightConnector1">
              <a:avLst/>
            </a:prstGeom>
            <a:noFill/>
            <a:ln w="19050" cap="flat" cmpd="sng" algn="ctr">
              <a:solidFill>
                <a:srgbClr val="323232"/>
              </a:solidFill>
              <a:prstDash val="solid"/>
              <a:miter lim="800000"/>
              <a:tailEnd type="triangle"/>
            </a:ln>
            <a:effectLst>
              <a:outerShdw blurRad="50800" dist="38100" dir="2700000" algn="tl" rotWithShape="0">
                <a:prstClr val="black">
                  <a:alpha val="40000"/>
                </a:prstClr>
              </a:outerShdw>
            </a:effectLst>
          </p:spPr>
        </p:cxnSp>
      </p:grpSp>
      <p:cxnSp>
        <p:nvCxnSpPr>
          <p:cNvPr id="87" name="Connector: Elbow 86">
            <a:extLst>
              <a:ext uri="{FF2B5EF4-FFF2-40B4-BE49-F238E27FC236}">
                <a16:creationId xmlns:a16="http://schemas.microsoft.com/office/drawing/2014/main" id="{9EC51E92-0D34-A682-4D43-A0DFF152794F}"/>
              </a:ext>
            </a:extLst>
          </p:cNvPr>
          <p:cNvCxnSpPr>
            <a:endCxn id="88" idx="1"/>
          </p:cNvCxnSpPr>
          <p:nvPr/>
        </p:nvCxnSpPr>
        <p:spPr>
          <a:xfrm rot="16200000" flipH="1">
            <a:off x="8399492" y="4693470"/>
            <a:ext cx="546046" cy="250642"/>
          </a:xfrm>
          <a:prstGeom prst="bentConnector2">
            <a:avLst/>
          </a:prstGeom>
          <a:noFill/>
          <a:ln w="19050" cap="flat" cmpd="sng" algn="ctr">
            <a:solidFill>
              <a:srgbClr val="323232"/>
            </a:solidFill>
            <a:prstDash val="solid"/>
            <a:miter lim="800000"/>
            <a:headEnd type="oval" w="med" len="med"/>
            <a:tailEnd type="oval" w="med" len="med"/>
          </a:ln>
          <a:effectLst/>
        </p:spPr>
      </p:cxnSp>
      <p:sp>
        <p:nvSpPr>
          <p:cNvPr id="88" name="Rectangle 87">
            <a:extLst>
              <a:ext uri="{FF2B5EF4-FFF2-40B4-BE49-F238E27FC236}">
                <a16:creationId xmlns:a16="http://schemas.microsoft.com/office/drawing/2014/main" id="{7B1A635D-44BC-C935-7E44-C1AA2A9B7C3B}"/>
              </a:ext>
            </a:extLst>
          </p:cNvPr>
          <p:cNvSpPr/>
          <p:nvPr/>
        </p:nvSpPr>
        <p:spPr>
          <a:xfrm>
            <a:off x="8797836" y="4929524"/>
            <a:ext cx="2022564" cy="324580"/>
          </a:xfrm>
          <a:prstGeom prst="rect">
            <a:avLst/>
          </a:prstGeom>
          <a:solidFill>
            <a:srgbClr val="F3AD33">
              <a:lumMod val="40000"/>
              <a:lumOff val="60000"/>
            </a:srgbClr>
          </a:solidFill>
          <a:ln w="12700" cap="flat" cmpd="sng" algn="ctr">
            <a:solidFill>
              <a:srgbClr val="323232"/>
            </a:solid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323232"/>
                </a:solidFill>
                <a:effectLst/>
                <a:uLnTx/>
                <a:uFillTx/>
                <a:latin typeface="Arial" panose="020B0604020202020204"/>
                <a:ea typeface="+mn-ea"/>
                <a:cs typeface="+mn-cs"/>
              </a:rPr>
              <a:t>AWS-managed Permission</a:t>
            </a:r>
          </a:p>
        </p:txBody>
      </p:sp>
      <p:cxnSp>
        <p:nvCxnSpPr>
          <p:cNvPr id="89" name="Connector: Elbow 88">
            <a:extLst>
              <a:ext uri="{FF2B5EF4-FFF2-40B4-BE49-F238E27FC236}">
                <a16:creationId xmlns:a16="http://schemas.microsoft.com/office/drawing/2014/main" id="{0FA9C357-8372-73F9-D143-6665C820BBE3}"/>
              </a:ext>
            </a:extLst>
          </p:cNvPr>
          <p:cNvCxnSpPr>
            <a:cxnSpLocks/>
            <a:stCxn id="83" idx="2"/>
            <a:endCxn id="90" idx="1"/>
          </p:cNvCxnSpPr>
          <p:nvPr/>
        </p:nvCxnSpPr>
        <p:spPr>
          <a:xfrm rot="16200000" flipH="1">
            <a:off x="7834173" y="4603700"/>
            <a:ext cx="1021594" cy="905729"/>
          </a:xfrm>
          <a:prstGeom prst="bentConnector2">
            <a:avLst/>
          </a:prstGeom>
          <a:noFill/>
          <a:ln w="19050" cap="flat" cmpd="sng" algn="ctr">
            <a:solidFill>
              <a:srgbClr val="323232"/>
            </a:solidFill>
            <a:prstDash val="solid"/>
            <a:miter lim="800000"/>
            <a:headEnd type="oval" w="med" len="med"/>
            <a:tailEnd type="oval" w="med" len="med"/>
          </a:ln>
          <a:effectLst/>
        </p:spPr>
      </p:cxnSp>
      <p:sp>
        <p:nvSpPr>
          <p:cNvPr id="90" name="Rectangle 89">
            <a:extLst>
              <a:ext uri="{FF2B5EF4-FFF2-40B4-BE49-F238E27FC236}">
                <a16:creationId xmlns:a16="http://schemas.microsoft.com/office/drawing/2014/main" id="{EDE5AFEC-12BE-A001-5CB3-B4AC274B78EA}"/>
              </a:ext>
            </a:extLst>
          </p:cNvPr>
          <p:cNvSpPr/>
          <p:nvPr/>
        </p:nvSpPr>
        <p:spPr>
          <a:xfrm>
            <a:off x="8797835" y="5405072"/>
            <a:ext cx="2022564" cy="324580"/>
          </a:xfrm>
          <a:prstGeom prst="rect">
            <a:avLst/>
          </a:prstGeom>
          <a:solidFill>
            <a:srgbClr val="F3AD33">
              <a:lumMod val="40000"/>
              <a:lumOff val="60000"/>
            </a:srgbClr>
          </a:solidFill>
          <a:ln w="12700" cap="flat" cmpd="sng" algn="ctr">
            <a:solidFill>
              <a:srgbClr val="323232"/>
            </a:solid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323232"/>
                </a:solidFill>
                <a:effectLst/>
                <a:uLnTx/>
                <a:uFillTx/>
                <a:latin typeface="Arial" panose="020B0604020202020204"/>
                <a:ea typeface="+mn-ea"/>
                <a:cs typeface="+mn-cs"/>
              </a:rPr>
              <a:t>Self-managed Permission</a:t>
            </a:r>
          </a:p>
        </p:txBody>
      </p:sp>
    </p:spTree>
    <p:extLst>
      <p:ext uri="{BB962C8B-B14F-4D97-AF65-F5344CB8AC3E}">
        <p14:creationId xmlns:p14="http://schemas.microsoft.com/office/powerpoint/2010/main" val="3745436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A4BD290-3B8E-4039-9B8A-0FBD8E84CA23}"/>
              </a:ext>
            </a:extLst>
          </p:cNvPr>
          <p:cNvSpPr>
            <a:spLocks noGrp="1"/>
          </p:cNvSpPr>
          <p:nvPr>
            <p:ph type="title"/>
          </p:nvPr>
        </p:nvSpPr>
        <p:spPr>
          <a:xfrm>
            <a:off x="609600" y="2692664"/>
            <a:ext cx="10515600" cy="1448201"/>
          </a:xfrm>
        </p:spPr>
        <p:txBody>
          <a:bodyPr anchor="ctr"/>
          <a:lstStyle/>
          <a:p>
            <a:r>
              <a:rPr lang="en-US" sz="6000" dirty="0">
                <a:solidFill>
                  <a:schemeClr val="tx1"/>
                </a:solidFill>
              </a:rPr>
              <a:t>Free-tier </a:t>
            </a:r>
            <a:br>
              <a:rPr lang="en-US" sz="6000" dirty="0">
                <a:solidFill>
                  <a:schemeClr val="tx1"/>
                </a:solidFill>
              </a:rPr>
            </a:br>
            <a:r>
              <a:rPr lang="en-US" sz="6000" dirty="0">
                <a:solidFill>
                  <a:schemeClr val="tx1"/>
                </a:solidFill>
              </a:rPr>
              <a:t>Introduction</a:t>
            </a:r>
          </a:p>
        </p:txBody>
      </p:sp>
      <p:pic>
        <p:nvPicPr>
          <p:cNvPr id="3" name="Picture 2" descr="A picture containing icon&#10;&#10;Description automatically generated">
            <a:extLst>
              <a:ext uri="{FF2B5EF4-FFF2-40B4-BE49-F238E27FC236}">
                <a16:creationId xmlns:a16="http://schemas.microsoft.com/office/drawing/2014/main" id="{EAEF53F1-0336-4FB4-AB21-F97F49AE6F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6009" y="4605206"/>
            <a:ext cx="1350106" cy="1335024"/>
          </a:xfrm>
          <a:prstGeom prst="rect">
            <a:avLst/>
          </a:prstGeom>
          <a:solidFill>
            <a:schemeClr val="bg1"/>
          </a:solidFill>
          <a:ln w="12700">
            <a:solidFill>
              <a:schemeClr val="tx1"/>
            </a:solidFill>
          </a:ln>
          <a:effectLst>
            <a:outerShdw blurRad="50800" dist="38100" dir="2700000" algn="tl" rotWithShape="0">
              <a:prstClr val="black">
                <a:alpha val="40000"/>
              </a:prstClr>
            </a:outerShdw>
          </a:effectLst>
        </p:spPr>
      </p:pic>
      <mc:AlternateContent xmlns:mc="http://schemas.openxmlformats.org/markup-compatibility/2006" xmlns:pslz="http://schemas.microsoft.com/office/powerpoint/2016/slidezoom">
        <mc:Choice Requires="pslz">
          <p:graphicFrame>
            <p:nvGraphicFramePr>
              <p:cNvPr id="7" name="Slide Zoom 6">
                <a:extLst>
                  <a:ext uri="{FF2B5EF4-FFF2-40B4-BE49-F238E27FC236}">
                    <a16:creationId xmlns:a16="http://schemas.microsoft.com/office/drawing/2014/main" id="{898B6765-812A-0549-0A85-C0353CAB1D52}"/>
                  </a:ext>
                </a:extLst>
              </p:cNvPr>
              <p:cNvGraphicFramePr>
                <a:graphicFrameLocks noChangeAspect="1"/>
              </p:cNvGraphicFramePr>
              <p:nvPr>
                <p:extLst>
                  <p:ext uri="{D42A27DB-BD31-4B8C-83A1-F6EECF244321}">
                    <p14:modId xmlns:p14="http://schemas.microsoft.com/office/powerpoint/2010/main" val="3077542895"/>
                  </p:ext>
                </p:extLst>
              </p:nvPr>
            </p:nvGraphicFramePr>
            <p:xfrm>
              <a:off x="7081520" y="189230"/>
              <a:ext cx="3474720" cy="1954530"/>
            </p:xfrm>
            <a:graphic>
              <a:graphicData uri="http://schemas.microsoft.com/office/powerpoint/2016/slidezoom">
                <pslz:sldZm>
                  <pslz:sldZmObj sldId="524" cId="2727308773">
                    <pslz:zmPr id="{A58EC28B-E718-44D0-A6AD-9D7EA4B95CE6}" returnToParent="0" transitionDur="1000">
                      <p166:blipFill xmlns:p166="http://schemas.microsoft.com/office/powerpoint/2016/6/main">
                        <a:blip r:embed="rId4"/>
                        <a:stretch>
                          <a:fillRect/>
                        </a:stretch>
                      </p166:blipFill>
                      <p166:spPr xmlns:p166="http://schemas.microsoft.com/office/powerpoint/2016/6/main">
                        <a:xfrm>
                          <a:off x="0" y="0"/>
                          <a:ext cx="3474720" cy="1954530"/>
                        </a:xfrm>
                        <a:prstGeom prst="rect">
                          <a:avLst/>
                        </a:prstGeom>
                        <a:ln w="3175">
                          <a:solidFill>
                            <a:prstClr val="ltGray"/>
                          </a:solidFill>
                        </a:ln>
                      </p166:spPr>
                    </pslz:zmPr>
                  </pslz:sldZmObj>
                </pslz:sldZm>
              </a:graphicData>
            </a:graphic>
          </p:graphicFrame>
        </mc:Choice>
        <mc:Fallback xmlns="">
          <p:pic>
            <p:nvPicPr>
              <p:cNvPr id="7" name="Slide Zoom 6">
                <a:extLst>
                  <a:ext uri="{FF2B5EF4-FFF2-40B4-BE49-F238E27FC236}">
                    <a16:creationId xmlns:a16="http://schemas.microsoft.com/office/drawing/2014/main" id="{898B6765-812A-0549-0A85-C0353CAB1D52}"/>
                  </a:ext>
                </a:extLst>
              </p:cNvPr>
              <p:cNvPicPr>
                <a:picLocks noGrp="1" noRot="1" noChangeAspect="1" noMove="1" noResize="1" noEditPoints="1" noAdjustHandles="1" noChangeArrowheads="1" noChangeShapeType="1"/>
              </p:cNvPicPr>
              <p:nvPr/>
            </p:nvPicPr>
            <p:blipFill>
              <a:blip r:embed="rId5"/>
              <a:stretch>
                <a:fillRect/>
              </a:stretch>
            </p:blipFill>
            <p:spPr>
              <a:xfrm>
                <a:off x="7081520" y="189230"/>
                <a:ext cx="3474720" cy="1954530"/>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10" name="Slide Zoom 9">
                <a:extLst>
                  <a:ext uri="{FF2B5EF4-FFF2-40B4-BE49-F238E27FC236}">
                    <a16:creationId xmlns:a16="http://schemas.microsoft.com/office/drawing/2014/main" id="{1CC69175-9A36-41E7-56CC-FE5D1841B643}"/>
                  </a:ext>
                </a:extLst>
              </p:cNvPr>
              <p:cNvGraphicFramePr>
                <a:graphicFrameLocks noChangeAspect="1"/>
              </p:cNvGraphicFramePr>
              <p:nvPr>
                <p:extLst>
                  <p:ext uri="{D42A27DB-BD31-4B8C-83A1-F6EECF244321}">
                    <p14:modId xmlns:p14="http://schemas.microsoft.com/office/powerpoint/2010/main" val="106902427"/>
                  </p:ext>
                </p:extLst>
              </p:nvPr>
            </p:nvGraphicFramePr>
            <p:xfrm>
              <a:off x="7081520" y="2485390"/>
              <a:ext cx="3474720" cy="1954530"/>
            </p:xfrm>
            <a:graphic>
              <a:graphicData uri="http://schemas.microsoft.com/office/powerpoint/2016/slidezoom">
                <pslz:sldZm>
                  <pslz:sldZmObj sldId="528" cId="1875620503">
                    <pslz:zmPr id="{9E58F0C8-1A1A-45F4-8870-80466B3B07EE}" returnToParent="0" transitionDur="1000">
                      <p166:blipFill xmlns:p166="http://schemas.microsoft.com/office/powerpoint/2016/6/main">
                        <a:blip r:embed="rId6"/>
                        <a:stretch>
                          <a:fillRect/>
                        </a:stretch>
                      </p166:blipFill>
                      <p166:spPr xmlns:p166="http://schemas.microsoft.com/office/powerpoint/2016/6/main">
                        <a:xfrm>
                          <a:off x="0" y="0"/>
                          <a:ext cx="3474720" cy="1954530"/>
                        </a:xfrm>
                        <a:prstGeom prst="rect">
                          <a:avLst/>
                        </a:prstGeom>
                        <a:ln w="3175">
                          <a:solidFill>
                            <a:prstClr val="ltGray"/>
                          </a:solidFill>
                        </a:ln>
                      </p166:spPr>
                    </pslz:zmPr>
                  </pslz:sldZmObj>
                </pslz:sldZm>
              </a:graphicData>
            </a:graphic>
          </p:graphicFrame>
        </mc:Choice>
        <mc:Fallback xmlns="">
          <p:pic>
            <p:nvPicPr>
              <p:cNvPr id="10" name="Slide Zoom 9">
                <a:extLst>
                  <a:ext uri="{FF2B5EF4-FFF2-40B4-BE49-F238E27FC236}">
                    <a16:creationId xmlns:a16="http://schemas.microsoft.com/office/drawing/2014/main" id="{1CC69175-9A36-41E7-56CC-FE5D1841B643}"/>
                  </a:ext>
                </a:extLst>
              </p:cNvPr>
              <p:cNvPicPr>
                <a:picLocks noGrp="1" noRot="1" noChangeAspect="1" noMove="1" noResize="1" noEditPoints="1" noAdjustHandles="1" noChangeArrowheads="1" noChangeShapeType="1"/>
              </p:cNvPicPr>
              <p:nvPr/>
            </p:nvPicPr>
            <p:blipFill>
              <a:blip r:embed="rId7"/>
              <a:stretch>
                <a:fillRect/>
              </a:stretch>
            </p:blipFill>
            <p:spPr>
              <a:xfrm>
                <a:off x="7081520" y="2485390"/>
                <a:ext cx="3474720" cy="1954530"/>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13" name="Slide Zoom 12">
                <a:extLst>
                  <a:ext uri="{FF2B5EF4-FFF2-40B4-BE49-F238E27FC236}">
                    <a16:creationId xmlns:a16="http://schemas.microsoft.com/office/drawing/2014/main" id="{D0DA71FC-18EA-8AA6-5001-B51FACFD7917}"/>
                  </a:ext>
                </a:extLst>
              </p:cNvPr>
              <p:cNvGraphicFramePr>
                <a:graphicFrameLocks noChangeAspect="1"/>
              </p:cNvGraphicFramePr>
              <p:nvPr>
                <p:extLst>
                  <p:ext uri="{D42A27DB-BD31-4B8C-83A1-F6EECF244321}">
                    <p14:modId xmlns:p14="http://schemas.microsoft.com/office/powerpoint/2010/main" val="3467923307"/>
                  </p:ext>
                </p:extLst>
              </p:nvPr>
            </p:nvGraphicFramePr>
            <p:xfrm>
              <a:off x="7081520" y="4812030"/>
              <a:ext cx="3474720" cy="1954530"/>
            </p:xfrm>
            <a:graphic>
              <a:graphicData uri="http://schemas.microsoft.com/office/powerpoint/2016/slidezoom">
                <pslz:sldZm>
                  <pslz:sldZmObj sldId="532" cId="1834440581">
                    <pslz:zmPr id="{5F2A56BE-FD7E-41A4-B508-6A5AC2739332}" returnToParent="0" transitionDur="1000">
                      <p166:blipFill xmlns:p166="http://schemas.microsoft.com/office/powerpoint/2016/6/main">
                        <a:blip r:embed="rId8"/>
                        <a:stretch>
                          <a:fillRect/>
                        </a:stretch>
                      </p166:blipFill>
                      <p166:spPr xmlns:p166="http://schemas.microsoft.com/office/powerpoint/2016/6/main">
                        <a:xfrm>
                          <a:off x="0" y="0"/>
                          <a:ext cx="3474720" cy="1954530"/>
                        </a:xfrm>
                        <a:prstGeom prst="rect">
                          <a:avLst/>
                        </a:prstGeom>
                        <a:ln w="3175">
                          <a:solidFill>
                            <a:prstClr val="ltGray"/>
                          </a:solidFill>
                        </a:ln>
                      </p166:spPr>
                    </pslz:zmPr>
                  </pslz:sldZmObj>
                </pslz:sldZm>
              </a:graphicData>
            </a:graphic>
          </p:graphicFrame>
        </mc:Choice>
        <mc:Fallback xmlns="">
          <p:pic>
            <p:nvPicPr>
              <p:cNvPr id="13" name="Slide Zoom 12">
                <a:extLst>
                  <a:ext uri="{FF2B5EF4-FFF2-40B4-BE49-F238E27FC236}">
                    <a16:creationId xmlns:a16="http://schemas.microsoft.com/office/drawing/2014/main" id="{D0DA71FC-18EA-8AA6-5001-B51FACFD7917}"/>
                  </a:ext>
                </a:extLst>
              </p:cNvPr>
              <p:cNvPicPr>
                <a:picLocks noGrp="1" noRot="1" noChangeAspect="1" noMove="1" noResize="1" noEditPoints="1" noAdjustHandles="1" noChangeArrowheads="1" noChangeShapeType="1"/>
              </p:cNvPicPr>
              <p:nvPr/>
            </p:nvPicPr>
            <p:blipFill>
              <a:blip r:embed="rId9"/>
              <a:stretch>
                <a:fillRect/>
              </a:stretch>
            </p:blipFill>
            <p:spPr>
              <a:xfrm>
                <a:off x="7081520" y="4812030"/>
                <a:ext cx="3474720" cy="1954530"/>
              </a:xfrm>
              <a:prstGeom prst="rect">
                <a:avLst/>
              </a:prstGeom>
              <a:ln w="3175">
                <a:solidFill>
                  <a:prstClr val="ltGray"/>
                </a:solidFill>
              </a:ln>
            </p:spPr>
          </p:pic>
        </mc:Fallback>
      </mc:AlternateContent>
    </p:spTree>
    <p:extLst>
      <p:ext uri="{BB962C8B-B14F-4D97-AF65-F5344CB8AC3E}">
        <p14:creationId xmlns:p14="http://schemas.microsoft.com/office/powerpoint/2010/main" val="42382786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B834B-4C64-9A51-E717-F981E4C92284}"/>
              </a:ext>
            </a:extLst>
          </p:cNvPr>
          <p:cNvSpPr>
            <a:spLocks noGrp="1"/>
          </p:cNvSpPr>
          <p:nvPr>
            <p:ph type="title"/>
          </p:nvPr>
        </p:nvSpPr>
        <p:spPr/>
        <p:txBody>
          <a:bodyPr/>
          <a:lstStyle/>
          <a:p>
            <a:r>
              <a:rPr lang="en-US" dirty="0"/>
              <a:t>AWS Free Tier Offers</a:t>
            </a:r>
          </a:p>
        </p:txBody>
      </p:sp>
      <p:grpSp>
        <p:nvGrpSpPr>
          <p:cNvPr id="23" name="Group 22">
            <a:extLst>
              <a:ext uri="{FF2B5EF4-FFF2-40B4-BE49-F238E27FC236}">
                <a16:creationId xmlns:a16="http://schemas.microsoft.com/office/drawing/2014/main" id="{8F75ECD6-D917-E29A-60EB-1EA99E90A2B9}"/>
              </a:ext>
            </a:extLst>
          </p:cNvPr>
          <p:cNvGrpSpPr/>
          <p:nvPr/>
        </p:nvGrpSpPr>
        <p:grpSpPr>
          <a:xfrm>
            <a:off x="683390" y="1886912"/>
            <a:ext cx="3159959" cy="3685866"/>
            <a:chOff x="651925" y="1748130"/>
            <a:chExt cx="3159959" cy="3685866"/>
          </a:xfrm>
        </p:grpSpPr>
        <p:grpSp>
          <p:nvGrpSpPr>
            <p:cNvPr id="24" name="Group 23">
              <a:extLst>
                <a:ext uri="{FF2B5EF4-FFF2-40B4-BE49-F238E27FC236}">
                  <a16:creationId xmlns:a16="http://schemas.microsoft.com/office/drawing/2014/main" id="{CE0B79E1-061A-DB31-6428-F56F5B36C981}"/>
                </a:ext>
              </a:extLst>
            </p:cNvPr>
            <p:cNvGrpSpPr/>
            <p:nvPr/>
          </p:nvGrpSpPr>
          <p:grpSpPr>
            <a:xfrm>
              <a:off x="651925" y="1748130"/>
              <a:ext cx="3159959" cy="1910873"/>
              <a:chOff x="1915211" y="3410941"/>
              <a:chExt cx="1960776" cy="1185710"/>
            </a:xfrm>
            <a:effectLst>
              <a:outerShdw blurRad="50800" dist="38100" dir="2700000" algn="tl" rotWithShape="0">
                <a:prstClr val="black">
                  <a:alpha val="40000"/>
                </a:prstClr>
              </a:outerShdw>
            </a:effectLst>
          </p:grpSpPr>
          <p:pic>
            <p:nvPicPr>
              <p:cNvPr id="26" name="Graphic 25" descr="Infinity">
                <a:extLst>
                  <a:ext uri="{FF2B5EF4-FFF2-40B4-BE49-F238E27FC236}">
                    <a16:creationId xmlns:a16="http://schemas.microsoft.com/office/drawing/2014/main" id="{BB25C978-7A01-A3FA-D3FB-30E8C9EFA17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438399" y="3540645"/>
                <a:ext cx="914400" cy="914400"/>
              </a:xfrm>
              <a:prstGeom prst="rect">
                <a:avLst/>
              </a:prstGeom>
            </p:spPr>
          </p:pic>
          <p:sp>
            <p:nvSpPr>
              <p:cNvPr id="27" name="Arrow: U-Turn 26">
                <a:extLst>
                  <a:ext uri="{FF2B5EF4-FFF2-40B4-BE49-F238E27FC236}">
                    <a16:creationId xmlns:a16="http://schemas.microsoft.com/office/drawing/2014/main" id="{61E21271-CFFB-0BD6-613A-9EDA69653A3E}"/>
                  </a:ext>
                </a:extLst>
              </p:cNvPr>
              <p:cNvSpPr/>
              <p:nvPr/>
            </p:nvSpPr>
            <p:spPr>
              <a:xfrm rot="5400000">
                <a:off x="2890493" y="3611157"/>
                <a:ext cx="990600" cy="980388"/>
              </a:xfrm>
              <a:prstGeom prst="uturnArrow">
                <a:avLst>
                  <a:gd name="adj1" fmla="val 6540"/>
                  <a:gd name="adj2" fmla="val 25000"/>
                  <a:gd name="adj3" fmla="val 25000"/>
                  <a:gd name="adj4" fmla="val 43750"/>
                  <a:gd name="adj5" fmla="val 75000"/>
                </a:avLst>
              </a:prstGeom>
              <a:solidFill>
                <a:srgbClr val="FFFFFF"/>
              </a:solidFill>
              <a:ln w="12700" cap="flat" cmpd="sng" algn="ctr">
                <a:solidFill>
                  <a:srgbClr val="32323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23232"/>
                  </a:solidFill>
                  <a:effectLst/>
                  <a:uLnTx/>
                  <a:uFillTx/>
                  <a:latin typeface="Arial" panose="020B0604020202020204"/>
                  <a:ea typeface="+mn-ea"/>
                  <a:cs typeface="+mn-cs"/>
                </a:endParaRPr>
              </a:p>
            </p:txBody>
          </p:sp>
          <p:sp>
            <p:nvSpPr>
              <p:cNvPr id="28" name="Arrow: U-Turn 27">
                <a:extLst>
                  <a:ext uri="{FF2B5EF4-FFF2-40B4-BE49-F238E27FC236}">
                    <a16:creationId xmlns:a16="http://schemas.microsoft.com/office/drawing/2014/main" id="{5C3643F6-169E-3F62-8141-4C1A43BE4131}"/>
                  </a:ext>
                </a:extLst>
              </p:cNvPr>
              <p:cNvSpPr/>
              <p:nvPr/>
            </p:nvSpPr>
            <p:spPr>
              <a:xfrm rot="16200000">
                <a:off x="1910105" y="3416047"/>
                <a:ext cx="990600" cy="980388"/>
              </a:xfrm>
              <a:prstGeom prst="uturnArrow">
                <a:avLst>
                  <a:gd name="adj1" fmla="val 6540"/>
                  <a:gd name="adj2" fmla="val 25000"/>
                  <a:gd name="adj3" fmla="val 25000"/>
                  <a:gd name="adj4" fmla="val 43750"/>
                  <a:gd name="adj5" fmla="val 75000"/>
                </a:avLst>
              </a:prstGeom>
              <a:solidFill>
                <a:srgbClr val="FFFFFF"/>
              </a:solidFill>
              <a:ln w="12700" cap="flat" cmpd="sng" algn="ctr">
                <a:solidFill>
                  <a:srgbClr val="32323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23232"/>
                  </a:solidFill>
                  <a:effectLst/>
                  <a:uLnTx/>
                  <a:uFillTx/>
                  <a:latin typeface="Arial" panose="020B0604020202020204"/>
                  <a:ea typeface="+mn-ea"/>
                  <a:cs typeface="+mn-cs"/>
                </a:endParaRPr>
              </a:p>
            </p:txBody>
          </p:sp>
        </p:grpSp>
        <p:sp>
          <p:nvSpPr>
            <p:cNvPr id="25" name="TextBox 24">
              <a:extLst>
                <a:ext uri="{FF2B5EF4-FFF2-40B4-BE49-F238E27FC236}">
                  <a16:creationId xmlns:a16="http://schemas.microsoft.com/office/drawing/2014/main" id="{F5BE36CF-B138-A8B2-3B7A-5004E5120660}"/>
                </a:ext>
              </a:extLst>
            </p:cNvPr>
            <p:cNvSpPr txBox="1"/>
            <p:nvPr/>
          </p:nvSpPr>
          <p:spPr>
            <a:xfrm>
              <a:off x="846588" y="4141334"/>
              <a:ext cx="2770632" cy="1292662"/>
            </a:xfrm>
            <a:prstGeom prst="rect">
              <a:avLst/>
            </a:prstGeom>
            <a:solidFill>
              <a:srgbClr val="FFC000"/>
            </a:solidFill>
            <a:ln>
              <a:solidFill>
                <a:srgbClr val="323232"/>
              </a:solidFill>
            </a:ln>
            <a:effectLst>
              <a:outerShdw blurRad="50800" dist="38100" dir="2700000" algn="tl" rotWithShape="0">
                <a:prstClr val="black">
                  <a:alpha val="40000"/>
                </a:prstClr>
              </a:outerShdw>
            </a:effectLst>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323232"/>
                  </a:solidFill>
                  <a:effectLst/>
                  <a:uLnTx/>
                  <a:uFillTx/>
                </a:rPr>
                <a:t>Always free</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1" i="0" u="none" strike="noStrike" kern="0" cap="none" spc="0" normalizeH="0" baseline="0" noProof="0" dirty="0">
                <a:ln>
                  <a:noFill/>
                </a:ln>
                <a:solidFill>
                  <a:srgbClr val="323232"/>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1" u="none" strike="noStrike" kern="0" cap="none" spc="0" normalizeH="0" baseline="0" noProof="0" dirty="0">
                  <a:ln>
                    <a:noFill/>
                  </a:ln>
                  <a:solidFill>
                    <a:srgbClr val="323232"/>
                  </a:solidFill>
                  <a:effectLst/>
                  <a:uLnTx/>
                  <a:uFillTx/>
                </a:rPr>
                <a:t>These offers do not expire and are available to all AWS customers</a:t>
              </a:r>
            </a:p>
          </p:txBody>
        </p:sp>
      </p:grpSp>
      <p:grpSp>
        <p:nvGrpSpPr>
          <p:cNvPr id="29" name="Group 28">
            <a:extLst>
              <a:ext uri="{FF2B5EF4-FFF2-40B4-BE49-F238E27FC236}">
                <a16:creationId xmlns:a16="http://schemas.microsoft.com/office/drawing/2014/main" id="{B58AEC5A-E4EB-0392-CB3A-C52EA80AF099}"/>
              </a:ext>
            </a:extLst>
          </p:cNvPr>
          <p:cNvGrpSpPr/>
          <p:nvPr/>
        </p:nvGrpSpPr>
        <p:grpSpPr>
          <a:xfrm>
            <a:off x="4710682" y="1551001"/>
            <a:ext cx="2770632" cy="4021777"/>
            <a:chOff x="4864015" y="1415026"/>
            <a:chExt cx="2770632" cy="4021777"/>
          </a:xfrm>
        </p:grpSpPr>
        <p:grpSp>
          <p:nvGrpSpPr>
            <p:cNvPr id="30" name="Group 29">
              <a:extLst>
                <a:ext uri="{FF2B5EF4-FFF2-40B4-BE49-F238E27FC236}">
                  <a16:creationId xmlns:a16="http://schemas.microsoft.com/office/drawing/2014/main" id="{10BB9911-EBAB-94CC-2957-64D9606C6743}"/>
                </a:ext>
              </a:extLst>
            </p:cNvPr>
            <p:cNvGrpSpPr/>
            <p:nvPr/>
          </p:nvGrpSpPr>
          <p:grpSpPr>
            <a:xfrm>
              <a:off x="4967572" y="1415026"/>
              <a:ext cx="2563521" cy="2563521"/>
              <a:chOff x="5742623" y="4236178"/>
              <a:chExt cx="1323975" cy="1323975"/>
            </a:xfrm>
            <a:effectLst>
              <a:outerShdw blurRad="50800" dist="38100" dir="2700000" algn="tl" rotWithShape="0">
                <a:prstClr val="black">
                  <a:alpha val="40000"/>
                </a:prstClr>
              </a:outerShdw>
            </a:effectLst>
          </p:grpSpPr>
          <p:sp>
            <p:nvSpPr>
              <p:cNvPr id="32" name="Flowchart: Connector 31">
                <a:extLst>
                  <a:ext uri="{FF2B5EF4-FFF2-40B4-BE49-F238E27FC236}">
                    <a16:creationId xmlns:a16="http://schemas.microsoft.com/office/drawing/2014/main" id="{F5351CA3-A922-A214-4025-C1FA2FFDEA2B}"/>
                  </a:ext>
                </a:extLst>
              </p:cNvPr>
              <p:cNvSpPr/>
              <p:nvPr/>
            </p:nvSpPr>
            <p:spPr>
              <a:xfrm>
                <a:off x="5742623" y="4236178"/>
                <a:ext cx="1323975" cy="1323975"/>
              </a:xfrm>
              <a:prstGeom prst="flowChartConnector">
                <a:avLst/>
              </a:prstGeom>
              <a:solidFill>
                <a:srgbClr val="FFFFFF"/>
              </a:solidFill>
              <a:ln w="12700" cap="flat" cmpd="sng" algn="ctr">
                <a:solidFill>
                  <a:srgbClr val="32323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pic>
            <p:nvPicPr>
              <p:cNvPr id="33" name="Graphic 32" descr="Monthly calendar">
                <a:extLst>
                  <a:ext uri="{FF2B5EF4-FFF2-40B4-BE49-F238E27FC236}">
                    <a16:creationId xmlns:a16="http://schemas.microsoft.com/office/drawing/2014/main" id="{EF6DF7FF-D444-67B9-4B6E-E972761BEB5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947410" y="4440965"/>
                <a:ext cx="914400" cy="914400"/>
              </a:xfrm>
              <a:prstGeom prst="rect">
                <a:avLst/>
              </a:prstGeom>
            </p:spPr>
          </p:pic>
        </p:grpSp>
        <p:sp>
          <p:nvSpPr>
            <p:cNvPr id="31" name="TextBox 30">
              <a:extLst>
                <a:ext uri="{FF2B5EF4-FFF2-40B4-BE49-F238E27FC236}">
                  <a16:creationId xmlns:a16="http://schemas.microsoft.com/office/drawing/2014/main" id="{1189E1BB-17C8-C3BE-F34E-FB7323317DCF}"/>
                </a:ext>
              </a:extLst>
            </p:cNvPr>
            <p:cNvSpPr txBox="1"/>
            <p:nvPr/>
          </p:nvSpPr>
          <p:spPr>
            <a:xfrm>
              <a:off x="4864015" y="4144141"/>
              <a:ext cx="2770632" cy="1292662"/>
            </a:xfrm>
            <a:prstGeom prst="rect">
              <a:avLst/>
            </a:prstGeom>
            <a:solidFill>
              <a:srgbClr val="FFC000"/>
            </a:solidFill>
            <a:ln>
              <a:solidFill>
                <a:srgbClr val="323232"/>
              </a:solidFill>
            </a:ln>
            <a:effectLst>
              <a:outerShdw blurRad="50800" dist="38100" dir="2700000" algn="tl" rotWithShape="0">
                <a:prstClr val="black">
                  <a:alpha val="40000"/>
                </a:prstClr>
              </a:outerShdw>
            </a:effectLst>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323232"/>
                  </a:solidFill>
                  <a:effectLst/>
                  <a:uLnTx/>
                  <a:uFillTx/>
                </a:rPr>
                <a:t>12 months free</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1" i="0" u="none" strike="noStrike" kern="0" cap="none" spc="0" normalizeH="0" baseline="0" noProof="0" dirty="0">
                <a:ln>
                  <a:noFill/>
                </a:ln>
                <a:solidFill>
                  <a:srgbClr val="323232"/>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1" u="none" strike="noStrike" kern="0" cap="none" spc="0" normalizeH="0" baseline="0" noProof="0" dirty="0">
                  <a:ln>
                    <a:noFill/>
                  </a:ln>
                  <a:solidFill>
                    <a:srgbClr val="323232"/>
                  </a:solidFill>
                  <a:effectLst/>
                  <a:uLnTx/>
                  <a:uFillTx/>
                </a:rPr>
                <a:t>These offers for 12-months following our initial sign-up date to AWS</a:t>
              </a:r>
              <a:endParaRPr kumimoji="0" lang="en-US" sz="1400" b="1" i="1" u="none" strike="noStrike" kern="0" cap="none" spc="0" normalizeH="0" baseline="0" noProof="0" dirty="0">
                <a:ln>
                  <a:noFill/>
                </a:ln>
                <a:solidFill>
                  <a:srgbClr val="323232"/>
                </a:solidFill>
                <a:effectLst/>
                <a:uLnTx/>
                <a:uFillTx/>
              </a:endParaRPr>
            </a:p>
          </p:txBody>
        </p:sp>
      </p:grpSp>
      <p:grpSp>
        <p:nvGrpSpPr>
          <p:cNvPr id="34" name="Group 33">
            <a:extLst>
              <a:ext uri="{FF2B5EF4-FFF2-40B4-BE49-F238E27FC236}">
                <a16:creationId xmlns:a16="http://schemas.microsoft.com/office/drawing/2014/main" id="{44DAF735-C319-7DAB-EBAA-16465DA8D645}"/>
              </a:ext>
            </a:extLst>
          </p:cNvPr>
          <p:cNvGrpSpPr/>
          <p:nvPr/>
        </p:nvGrpSpPr>
        <p:grpSpPr>
          <a:xfrm>
            <a:off x="8348646" y="1551001"/>
            <a:ext cx="2770525" cy="4047901"/>
            <a:chOff x="8583275" y="1400870"/>
            <a:chExt cx="2770525" cy="4047901"/>
          </a:xfrm>
        </p:grpSpPr>
        <p:grpSp>
          <p:nvGrpSpPr>
            <p:cNvPr id="35" name="Group 34">
              <a:extLst>
                <a:ext uri="{FF2B5EF4-FFF2-40B4-BE49-F238E27FC236}">
                  <a16:creationId xmlns:a16="http://schemas.microsoft.com/office/drawing/2014/main" id="{4DC577A9-5CC5-C4A2-0E4A-23FF45D1ECDA}"/>
                </a:ext>
              </a:extLst>
            </p:cNvPr>
            <p:cNvGrpSpPr/>
            <p:nvPr/>
          </p:nvGrpSpPr>
          <p:grpSpPr>
            <a:xfrm>
              <a:off x="8686779" y="1400870"/>
              <a:ext cx="2563521" cy="2563521"/>
              <a:chOff x="5841683" y="1790158"/>
              <a:chExt cx="1323975" cy="1323975"/>
            </a:xfrm>
            <a:effectLst>
              <a:outerShdw blurRad="50800" dist="38100" dir="2700000" algn="tl" rotWithShape="0">
                <a:prstClr val="black">
                  <a:alpha val="40000"/>
                </a:prstClr>
              </a:outerShdw>
            </a:effectLst>
          </p:grpSpPr>
          <p:sp>
            <p:nvSpPr>
              <p:cNvPr id="37" name="Flowchart: Connector 36">
                <a:extLst>
                  <a:ext uri="{FF2B5EF4-FFF2-40B4-BE49-F238E27FC236}">
                    <a16:creationId xmlns:a16="http://schemas.microsoft.com/office/drawing/2014/main" id="{606A9558-E361-5728-F314-4D12489B6E5C}"/>
                  </a:ext>
                </a:extLst>
              </p:cNvPr>
              <p:cNvSpPr/>
              <p:nvPr/>
            </p:nvSpPr>
            <p:spPr>
              <a:xfrm>
                <a:off x="5841683" y="1790158"/>
                <a:ext cx="1323975" cy="1323975"/>
              </a:xfrm>
              <a:prstGeom prst="flowChartConnector">
                <a:avLst/>
              </a:prstGeom>
              <a:solidFill>
                <a:srgbClr val="FFFFFF"/>
              </a:solidFill>
              <a:ln w="12700" cap="flat" cmpd="sng" algn="ctr">
                <a:solidFill>
                  <a:srgbClr val="32323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pic>
            <p:nvPicPr>
              <p:cNvPr id="38" name="Graphic 37" descr="Alarm clock">
                <a:extLst>
                  <a:ext uri="{FF2B5EF4-FFF2-40B4-BE49-F238E27FC236}">
                    <a16:creationId xmlns:a16="http://schemas.microsoft.com/office/drawing/2014/main" id="{30081DE3-A136-A9DB-58B9-7F0DDD47326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046470" y="1994945"/>
                <a:ext cx="914400" cy="914400"/>
              </a:xfrm>
              <a:prstGeom prst="rect">
                <a:avLst/>
              </a:prstGeom>
            </p:spPr>
          </p:pic>
        </p:grpSp>
        <p:sp>
          <p:nvSpPr>
            <p:cNvPr id="36" name="TextBox 35">
              <a:extLst>
                <a:ext uri="{FF2B5EF4-FFF2-40B4-BE49-F238E27FC236}">
                  <a16:creationId xmlns:a16="http://schemas.microsoft.com/office/drawing/2014/main" id="{EB20999C-2117-90E6-89D5-658FB4B79C9A}"/>
                </a:ext>
              </a:extLst>
            </p:cNvPr>
            <p:cNvSpPr txBox="1"/>
            <p:nvPr/>
          </p:nvSpPr>
          <p:spPr>
            <a:xfrm>
              <a:off x="8583275" y="4156109"/>
              <a:ext cx="2770525" cy="1292662"/>
            </a:xfrm>
            <a:prstGeom prst="rect">
              <a:avLst/>
            </a:prstGeom>
            <a:solidFill>
              <a:srgbClr val="FFC000"/>
            </a:solidFill>
            <a:ln>
              <a:solidFill>
                <a:srgbClr val="323232"/>
              </a:solidFill>
            </a:ln>
            <a:effectLst>
              <a:outerShdw blurRad="50800" dist="38100" dir="2700000" algn="tl" rotWithShape="0">
                <a:prstClr val="black">
                  <a:alpha val="40000"/>
                </a:prstClr>
              </a:outerShdw>
            </a:effectLst>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323232"/>
                  </a:solidFill>
                  <a:effectLst/>
                  <a:uLnTx/>
                  <a:uFillTx/>
                </a:rPr>
                <a:t>Trials</a:t>
              </a:r>
              <a:br>
                <a:rPr kumimoji="0" lang="en-US" sz="1800" b="1" i="0" u="none" strike="noStrike" kern="0" cap="none" spc="0" normalizeH="0" baseline="0" noProof="0" dirty="0">
                  <a:ln>
                    <a:noFill/>
                  </a:ln>
                  <a:solidFill>
                    <a:srgbClr val="323232"/>
                  </a:solidFill>
                  <a:effectLst/>
                  <a:uLnTx/>
                  <a:uFillTx/>
                </a:rPr>
              </a:br>
              <a:br>
                <a:rPr kumimoji="0" lang="en-US" sz="1800" b="1" i="0" u="none" strike="noStrike" kern="0" cap="none" spc="0" normalizeH="0" baseline="0" noProof="0" dirty="0">
                  <a:ln>
                    <a:noFill/>
                  </a:ln>
                  <a:solidFill>
                    <a:srgbClr val="323232"/>
                  </a:solidFill>
                  <a:effectLst/>
                  <a:uLnTx/>
                  <a:uFillTx/>
                </a:rPr>
              </a:br>
              <a:r>
                <a:rPr kumimoji="0" lang="en-US" sz="1400" b="0" i="1" u="none" strike="noStrike" kern="0" cap="none" spc="0" normalizeH="0" baseline="0" noProof="0" dirty="0">
                  <a:ln>
                    <a:noFill/>
                  </a:ln>
                  <a:solidFill>
                    <a:srgbClr val="323232"/>
                  </a:solidFill>
                  <a:effectLst/>
                  <a:uLnTx/>
                  <a:uFillTx/>
                </a:rPr>
                <a:t>Short-term free trial offers start from the date you activate a particular service</a:t>
              </a:r>
              <a:endParaRPr kumimoji="0" lang="en-US" sz="1800" b="1" i="1" u="none" strike="noStrike" kern="0" cap="none" spc="0" normalizeH="0" baseline="0" noProof="0" dirty="0">
                <a:ln>
                  <a:noFill/>
                </a:ln>
                <a:solidFill>
                  <a:srgbClr val="323232"/>
                </a:solidFill>
                <a:effectLst/>
                <a:uLnTx/>
                <a:uFillTx/>
              </a:endParaRPr>
            </a:p>
          </p:txBody>
        </p:sp>
      </p:grpSp>
      <p:grpSp>
        <p:nvGrpSpPr>
          <p:cNvPr id="39" name="Group 38">
            <a:extLst>
              <a:ext uri="{FF2B5EF4-FFF2-40B4-BE49-F238E27FC236}">
                <a16:creationId xmlns:a16="http://schemas.microsoft.com/office/drawing/2014/main" id="{4AF21E88-A30D-4441-1D87-A0E516784A43}"/>
              </a:ext>
            </a:extLst>
          </p:cNvPr>
          <p:cNvGrpSpPr/>
          <p:nvPr/>
        </p:nvGrpSpPr>
        <p:grpSpPr>
          <a:xfrm>
            <a:off x="3619500" y="5847262"/>
            <a:ext cx="4953000" cy="486895"/>
            <a:chOff x="3619500" y="5780587"/>
            <a:chExt cx="4953000" cy="486895"/>
          </a:xfrm>
        </p:grpSpPr>
        <p:sp>
          <p:nvSpPr>
            <p:cNvPr id="40" name="TextBox 39">
              <a:extLst>
                <a:ext uri="{FF2B5EF4-FFF2-40B4-BE49-F238E27FC236}">
                  <a16:creationId xmlns:a16="http://schemas.microsoft.com/office/drawing/2014/main" id="{044841D9-6F0D-A2B1-4AA1-00F0AEA7DFE9}"/>
                </a:ext>
              </a:extLst>
            </p:cNvPr>
            <p:cNvSpPr txBox="1"/>
            <p:nvPr/>
          </p:nvSpPr>
          <p:spPr>
            <a:xfrm>
              <a:off x="4067207" y="5819775"/>
              <a:ext cx="405758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E30613"/>
                  </a:solidFill>
                  <a:effectLst/>
                  <a:uLnTx/>
                  <a:uFillTx/>
                  <a:hlinkClick r:id="rId8">
                    <a:extLst>
                      <a:ext uri="{A12FA001-AC4F-418D-AE19-62706E023703}">
                        <ahyp:hlinkClr xmlns:ahyp="http://schemas.microsoft.com/office/drawing/2018/hyperlinkcolor" val="tx"/>
                      </a:ext>
                    </a:extLst>
                  </a:hlinkClick>
                </a:rPr>
                <a:t>Free Tier Information Reference Page</a:t>
              </a:r>
              <a:endParaRPr kumimoji="0" lang="en-US" sz="1800" b="0" i="0" u="none" strike="noStrike" kern="0" cap="none" spc="0" normalizeH="0" baseline="0" noProof="0" dirty="0">
                <a:ln>
                  <a:noFill/>
                </a:ln>
                <a:solidFill>
                  <a:srgbClr val="E30613"/>
                </a:solidFill>
                <a:effectLst/>
                <a:uLnTx/>
                <a:uFillTx/>
              </a:endParaRPr>
            </a:p>
          </p:txBody>
        </p:sp>
        <p:pic>
          <p:nvPicPr>
            <p:cNvPr id="41" name="Graphic 40" descr="Link">
              <a:extLst>
                <a:ext uri="{FF2B5EF4-FFF2-40B4-BE49-F238E27FC236}">
                  <a16:creationId xmlns:a16="http://schemas.microsoft.com/office/drawing/2014/main" id="{28896D4F-5DD8-B63D-324D-D402ECB6958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rot="18839950">
              <a:off x="3619500" y="5819775"/>
              <a:ext cx="447707" cy="447707"/>
            </a:xfrm>
            <a:prstGeom prst="rect">
              <a:avLst/>
            </a:prstGeom>
          </p:spPr>
        </p:pic>
        <p:pic>
          <p:nvPicPr>
            <p:cNvPr id="42" name="Graphic 41" descr="Link">
              <a:extLst>
                <a:ext uri="{FF2B5EF4-FFF2-40B4-BE49-F238E27FC236}">
                  <a16:creationId xmlns:a16="http://schemas.microsoft.com/office/drawing/2014/main" id="{DF347234-E3EE-BB0D-1DB0-D197289D3BEE}"/>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rot="18882438">
              <a:off x="8124793" y="5780587"/>
              <a:ext cx="447707" cy="447707"/>
            </a:xfrm>
            <a:prstGeom prst="rect">
              <a:avLst/>
            </a:prstGeom>
          </p:spPr>
        </p:pic>
      </p:grpSp>
    </p:spTree>
    <p:extLst>
      <p:ext uri="{BB962C8B-B14F-4D97-AF65-F5344CB8AC3E}">
        <p14:creationId xmlns:p14="http://schemas.microsoft.com/office/powerpoint/2010/main" val="27273087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Group 31">
            <a:extLst>
              <a:ext uri="{FF2B5EF4-FFF2-40B4-BE49-F238E27FC236}">
                <a16:creationId xmlns:a16="http://schemas.microsoft.com/office/drawing/2014/main" id="{F9012BD8-9A8B-4E53-88A1-9A58FE9CEB7B}"/>
              </a:ext>
            </a:extLst>
          </p:cNvPr>
          <p:cNvGrpSpPr/>
          <p:nvPr/>
        </p:nvGrpSpPr>
        <p:grpSpPr>
          <a:xfrm>
            <a:off x="731520" y="924180"/>
            <a:ext cx="10728960" cy="5005322"/>
            <a:chOff x="731520" y="924180"/>
            <a:chExt cx="10728960" cy="5005322"/>
          </a:xfrm>
          <a:effectLst>
            <a:outerShdw blurRad="50800" dist="38100" dir="2700000" algn="tl" rotWithShape="0">
              <a:prstClr val="black">
                <a:alpha val="40000"/>
              </a:prstClr>
            </a:outerShdw>
          </a:effectLst>
        </p:grpSpPr>
        <p:sp>
          <p:nvSpPr>
            <p:cNvPr id="33" name="Rectangle 32">
              <a:extLst>
                <a:ext uri="{FF2B5EF4-FFF2-40B4-BE49-F238E27FC236}">
                  <a16:creationId xmlns:a16="http://schemas.microsoft.com/office/drawing/2014/main" id="{3A0CFA9E-DDDC-EC5C-61F0-268A8974007C}"/>
                </a:ext>
              </a:extLst>
            </p:cNvPr>
            <p:cNvSpPr/>
            <p:nvPr/>
          </p:nvSpPr>
          <p:spPr>
            <a:xfrm>
              <a:off x="731520" y="1403222"/>
              <a:ext cx="10728960" cy="4526280"/>
            </a:xfrm>
            <a:prstGeom prst="rect">
              <a:avLst/>
            </a:prstGeom>
            <a:solidFill>
              <a:srgbClr val="FFFFFF"/>
            </a:solidFill>
            <a:ln w="19050" cap="flat" cmpd="sng" algn="ctr">
              <a:solidFill>
                <a:srgbClr val="32323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grpSp>
          <p:nvGrpSpPr>
            <p:cNvPr id="34" name="Group 33">
              <a:extLst>
                <a:ext uri="{FF2B5EF4-FFF2-40B4-BE49-F238E27FC236}">
                  <a16:creationId xmlns:a16="http://schemas.microsoft.com/office/drawing/2014/main" id="{C2261C70-336B-D0CF-590B-7839EAF336C9}"/>
                </a:ext>
              </a:extLst>
            </p:cNvPr>
            <p:cNvGrpSpPr/>
            <p:nvPr/>
          </p:nvGrpSpPr>
          <p:grpSpPr>
            <a:xfrm>
              <a:off x="986226" y="2968021"/>
              <a:ext cx="4886238" cy="1323440"/>
              <a:chOff x="986226" y="2968021"/>
              <a:chExt cx="4886238" cy="1323440"/>
            </a:xfrm>
            <a:effectLst>
              <a:outerShdw blurRad="50800" dist="38100" dir="2700000" algn="tl" rotWithShape="0">
                <a:prstClr val="black">
                  <a:alpha val="40000"/>
                </a:prstClr>
              </a:outerShdw>
            </a:effectLst>
          </p:grpSpPr>
          <p:pic>
            <p:nvPicPr>
              <p:cNvPr id="58" name="Graphic 57">
                <a:extLst>
                  <a:ext uri="{FF2B5EF4-FFF2-40B4-BE49-F238E27FC236}">
                    <a16:creationId xmlns:a16="http://schemas.microsoft.com/office/drawing/2014/main" id="{ACC6EC2D-A7DB-6643-D0C9-D55372AB1F8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86226" y="2969635"/>
                <a:ext cx="1049945" cy="1049945"/>
              </a:xfrm>
              <a:prstGeom prst="rect">
                <a:avLst/>
              </a:prstGeom>
            </p:spPr>
          </p:pic>
          <p:sp>
            <p:nvSpPr>
              <p:cNvPr id="59" name="TextBox 58">
                <a:extLst>
                  <a:ext uri="{FF2B5EF4-FFF2-40B4-BE49-F238E27FC236}">
                    <a16:creationId xmlns:a16="http://schemas.microsoft.com/office/drawing/2014/main" id="{9183FEB0-347D-37CE-E8AF-C34A2935407F}"/>
                  </a:ext>
                </a:extLst>
              </p:cNvPr>
              <p:cNvSpPr txBox="1"/>
              <p:nvPr/>
            </p:nvSpPr>
            <p:spPr>
              <a:xfrm>
                <a:off x="2068560" y="2968021"/>
                <a:ext cx="3803904" cy="307777"/>
              </a:xfrm>
              <a:prstGeom prst="rect">
                <a:avLst/>
              </a:prstGeom>
              <a:solidFill>
                <a:srgbClr val="F3AD33">
                  <a:lumMod val="20000"/>
                  <a:lumOff val="80000"/>
                </a:srgbClr>
              </a:solidFill>
              <a:ln w="12700">
                <a:solidFill>
                  <a:srgbClr val="323232"/>
                </a:solidFill>
              </a:ln>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323232"/>
                    </a:solidFill>
                    <a:effectLst/>
                    <a:uLnTx/>
                    <a:uFillTx/>
                  </a:rPr>
                  <a:t>Lambda</a:t>
                </a:r>
              </a:p>
            </p:txBody>
          </p:sp>
          <p:sp>
            <p:nvSpPr>
              <p:cNvPr id="60" name="TextBox 59">
                <a:extLst>
                  <a:ext uri="{FF2B5EF4-FFF2-40B4-BE49-F238E27FC236}">
                    <a16:creationId xmlns:a16="http://schemas.microsoft.com/office/drawing/2014/main" id="{BC6324FC-A6AE-86A2-2F23-3186422F22E7}"/>
                  </a:ext>
                </a:extLst>
              </p:cNvPr>
              <p:cNvSpPr txBox="1"/>
              <p:nvPr/>
            </p:nvSpPr>
            <p:spPr>
              <a:xfrm>
                <a:off x="2068844" y="3275798"/>
                <a:ext cx="3801553" cy="1015663"/>
              </a:xfrm>
              <a:prstGeom prst="rect">
                <a:avLst/>
              </a:prstGeom>
              <a:solidFill>
                <a:srgbClr val="323232">
                  <a:lumMod val="10000"/>
                  <a:lumOff val="90000"/>
                </a:srgbClr>
              </a:solidFill>
              <a:ln w="12700">
                <a:solidFill>
                  <a:srgbClr val="323232"/>
                </a:solidFill>
              </a:ln>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D45B07"/>
                    </a:solidFill>
                    <a:effectLst/>
                    <a:uLnTx/>
                    <a:uFillTx/>
                  </a:rPr>
                  <a:t>1M</a:t>
                </a:r>
                <a:r>
                  <a:rPr kumimoji="0" lang="en-US" sz="1200" b="0" i="0" u="none" strike="noStrike" kern="0" cap="none" spc="0" normalizeH="0" baseline="0" noProof="0" dirty="0">
                    <a:ln>
                      <a:noFill/>
                    </a:ln>
                    <a:solidFill>
                      <a:srgbClr val="323232"/>
                    </a:solidFill>
                    <a:effectLst/>
                    <a:uLnTx/>
                    <a:uFillTx/>
                  </a:rPr>
                  <a:t> request per month</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D45B07"/>
                    </a:solidFill>
                    <a:effectLst/>
                    <a:uLnTx/>
                    <a:uFillTx/>
                  </a:rPr>
                  <a:t>400,000 GB-sec </a:t>
                </a:r>
                <a:r>
                  <a:rPr kumimoji="0" lang="en-US" sz="1200" b="0" i="0" u="none" strike="noStrike" kern="0" cap="none" spc="0" normalizeH="0" baseline="0" noProof="0" dirty="0">
                    <a:ln>
                      <a:noFill/>
                    </a:ln>
                    <a:solidFill>
                      <a:srgbClr val="323232"/>
                    </a:solidFill>
                    <a:effectLst/>
                    <a:uLnTx/>
                    <a:uFillTx/>
                  </a:rPr>
                  <a:t>of compute time per month</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323232"/>
                    </a:solidFill>
                    <a:effectLst/>
                    <a:uLnTx/>
                    <a:uFillTx/>
                  </a:rPr>
                  <a:t>Ex: 10 functions, 256MB allocated for each, each one handles 10,000 request/month</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323232"/>
                    </a:solidFill>
                    <a:effectLst/>
                    <a:uLnTx/>
                    <a:uFillTx/>
                    <a:sym typeface="Wingdings" panose="05000000000000000000" pitchFamily="2" charset="2"/>
                  </a:rPr>
                  <a:t></a:t>
                </a:r>
                <a:r>
                  <a:rPr kumimoji="0" lang="en-US" sz="1200" b="0" i="0" u="none" strike="noStrike" kern="0" cap="none" spc="0" normalizeH="0" baseline="0" noProof="0" dirty="0">
                    <a:ln>
                      <a:noFill/>
                    </a:ln>
                    <a:solidFill>
                      <a:srgbClr val="323232"/>
                    </a:solidFill>
                    <a:effectLst/>
                    <a:uLnTx/>
                    <a:uFillTx/>
                  </a:rPr>
                  <a:t> 10 x 256 x 100,000 / 1024 = 250,000 GB-sec</a:t>
                </a:r>
              </a:p>
            </p:txBody>
          </p:sp>
        </p:grpSp>
        <p:grpSp>
          <p:nvGrpSpPr>
            <p:cNvPr id="35" name="Group 34">
              <a:extLst>
                <a:ext uri="{FF2B5EF4-FFF2-40B4-BE49-F238E27FC236}">
                  <a16:creationId xmlns:a16="http://schemas.microsoft.com/office/drawing/2014/main" id="{6B7F7000-22E8-D866-EE3C-BD09AAB28998}"/>
                </a:ext>
              </a:extLst>
            </p:cNvPr>
            <p:cNvGrpSpPr/>
            <p:nvPr/>
          </p:nvGrpSpPr>
          <p:grpSpPr>
            <a:xfrm>
              <a:off x="986226" y="4593313"/>
              <a:ext cx="4880170" cy="1136215"/>
              <a:chOff x="986226" y="4593313"/>
              <a:chExt cx="4880170" cy="1136215"/>
            </a:xfrm>
            <a:effectLst>
              <a:outerShdw blurRad="50800" dist="38100" dir="2700000" algn="tl" rotWithShape="0">
                <a:prstClr val="black">
                  <a:alpha val="40000"/>
                </a:prstClr>
              </a:outerShdw>
            </a:effectLst>
          </p:grpSpPr>
          <p:pic>
            <p:nvPicPr>
              <p:cNvPr id="55" name="Graphic 54">
                <a:extLst>
                  <a:ext uri="{FF2B5EF4-FFF2-40B4-BE49-F238E27FC236}">
                    <a16:creationId xmlns:a16="http://schemas.microsoft.com/office/drawing/2014/main" id="{2AAF3B94-1099-8401-013D-C036CD9AFBD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86226" y="4593313"/>
                <a:ext cx="1051560" cy="1051560"/>
              </a:xfrm>
              <a:prstGeom prst="rect">
                <a:avLst/>
              </a:prstGeom>
            </p:spPr>
          </p:pic>
          <p:sp>
            <p:nvSpPr>
              <p:cNvPr id="56" name="TextBox 55">
                <a:extLst>
                  <a:ext uri="{FF2B5EF4-FFF2-40B4-BE49-F238E27FC236}">
                    <a16:creationId xmlns:a16="http://schemas.microsoft.com/office/drawing/2014/main" id="{EF319AA4-79ED-448B-789B-7BFD4F6250C1}"/>
                  </a:ext>
                </a:extLst>
              </p:cNvPr>
              <p:cNvSpPr txBox="1"/>
              <p:nvPr/>
            </p:nvSpPr>
            <p:spPr>
              <a:xfrm>
                <a:off x="2068848" y="4593313"/>
                <a:ext cx="3797548" cy="307777"/>
              </a:xfrm>
              <a:prstGeom prst="rect">
                <a:avLst/>
              </a:prstGeom>
              <a:solidFill>
                <a:srgbClr val="F3AD33">
                  <a:lumMod val="20000"/>
                  <a:lumOff val="80000"/>
                </a:srgbClr>
              </a:solidFill>
              <a:ln w="12700">
                <a:solidFill>
                  <a:srgbClr val="323232"/>
                </a:solidFill>
              </a:ln>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323232"/>
                    </a:solidFill>
                    <a:effectLst/>
                    <a:uLnTx/>
                    <a:uFillTx/>
                  </a:rPr>
                  <a:t>CloudWatch</a:t>
                </a:r>
              </a:p>
            </p:txBody>
          </p:sp>
          <p:sp>
            <p:nvSpPr>
              <p:cNvPr id="57" name="TextBox 56">
                <a:extLst>
                  <a:ext uri="{FF2B5EF4-FFF2-40B4-BE49-F238E27FC236}">
                    <a16:creationId xmlns:a16="http://schemas.microsoft.com/office/drawing/2014/main" id="{CB6ADA74-3FF8-9961-F4E3-DAB8195B5BD3}"/>
                  </a:ext>
                </a:extLst>
              </p:cNvPr>
              <p:cNvSpPr txBox="1"/>
              <p:nvPr/>
            </p:nvSpPr>
            <p:spPr>
              <a:xfrm>
                <a:off x="2068844" y="4898531"/>
                <a:ext cx="3797548" cy="830997"/>
              </a:xfrm>
              <a:prstGeom prst="rect">
                <a:avLst/>
              </a:prstGeom>
              <a:solidFill>
                <a:srgbClr val="323232">
                  <a:lumMod val="10000"/>
                  <a:lumOff val="90000"/>
                </a:srgbClr>
              </a:solidFill>
              <a:ln w="12700">
                <a:solidFill>
                  <a:srgbClr val="323232"/>
                </a:solidFill>
              </a:ln>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D45B07"/>
                    </a:solidFill>
                    <a:effectLst/>
                    <a:uLnTx/>
                    <a:uFillTx/>
                  </a:rPr>
                  <a:t>3</a:t>
                </a:r>
                <a:r>
                  <a:rPr kumimoji="0" lang="en-US" sz="1200" b="0" i="0" u="none" strike="noStrike" kern="0" cap="none" spc="0" normalizeH="0" baseline="0" noProof="0" dirty="0">
                    <a:ln>
                      <a:noFill/>
                    </a:ln>
                    <a:solidFill>
                      <a:srgbClr val="323232"/>
                    </a:solidFill>
                    <a:effectLst/>
                    <a:uLnTx/>
                    <a:uFillTx/>
                  </a:rPr>
                  <a:t> Dashboard Creation</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D45B07"/>
                    </a:solidFill>
                    <a:effectLst/>
                    <a:uLnTx/>
                    <a:uFillTx/>
                  </a:rPr>
                  <a:t>10</a:t>
                </a:r>
                <a:r>
                  <a:rPr kumimoji="0" lang="en-US" sz="1200" b="0" i="0" u="none" strike="noStrike" kern="0" cap="none" spc="0" normalizeH="0" baseline="0" noProof="0" dirty="0">
                    <a:ln>
                      <a:noFill/>
                    </a:ln>
                    <a:solidFill>
                      <a:srgbClr val="323232"/>
                    </a:solidFill>
                    <a:effectLst/>
                    <a:uLnTx/>
                    <a:uFillTx/>
                  </a:rPr>
                  <a:t> Custom Metrics</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D45B07"/>
                    </a:solidFill>
                    <a:effectLst/>
                    <a:uLnTx/>
                    <a:uFillTx/>
                  </a:rPr>
                  <a:t>10</a:t>
                </a:r>
                <a:r>
                  <a:rPr kumimoji="0" lang="en-US" sz="1200" b="0" i="0" u="none" strike="noStrike" kern="0" cap="none" spc="0" normalizeH="0" baseline="0" noProof="0" dirty="0">
                    <a:ln>
                      <a:noFill/>
                    </a:ln>
                    <a:solidFill>
                      <a:srgbClr val="323232"/>
                    </a:solidFill>
                    <a:effectLst/>
                    <a:uLnTx/>
                    <a:uFillTx/>
                  </a:rPr>
                  <a:t> Alarm metrics</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D45B07"/>
                    </a:solidFill>
                    <a:effectLst/>
                    <a:uLnTx/>
                    <a:uFillTx/>
                  </a:rPr>
                  <a:t>5GB</a:t>
                </a:r>
                <a:r>
                  <a:rPr kumimoji="0" lang="en-US" sz="1200" b="0" i="0" u="none" strike="noStrike" kern="0" cap="none" spc="0" normalizeH="0" baseline="0" noProof="0" dirty="0">
                    <a:ln>
                      <a:noFill/>
                    </a:ln>
                    <a:solidFill>
                      <a:srgbClr val="323232"/>
                    </a:solidFill>
                    <a:effectLst/>
                    <a:uLnTx/>
                    <a:uFillTx/>
                  </a:rPr>
                  <a:t> Log Data Ingestion &amp; </a:t>
                </a:r>
                <a:r>
                  <a:rPr kumimoji="0" lang="en-US" sz="1200" b="1" i="0" u="none" strike="noStrike" kern="0" cap="none" spc="0" normalizeH="0" baseline="0" noProof="0" dirty="0">
                    <a:ln>
                      <a:noFill/>
                    </a:ln>
                    <a:solidFill>
                      <a:srgbClr val="D45B07"/>
                    </a:solidFill>
                    <a:effectLst/>
                    <a:uLnTx/>
                    <a:uFillTx/>
                  </a:rPr>
                  <a:t>5GB</a:t>
                </a:r>
                <a:r>
                  <a:rPr kumimoji="0" lang="en-US" sz="1200" b="0" i="0" u="none" strike="noStrike" kern="0" cap="none" spc="0" normalizeH="0" baseline="0" noProof="0" dirty="0">
                    <a:ln>
                      <a:noFill/>
                    </a:ln>
                    <a:solidFill>
                      <a:srgbClr val="323232"/>
                    </a:solidFill>
                    <a:effectLst/>
                    <a:uLnTx/>
                    <a:uFillTx/>
                  </a:rPr>
                  <a:t> Log Data Archive</a:t>
                </a:r>
              </a:p>
            </p:txBody>
          </p:sp>
        </p:grpSp>
        <p:grpSp>
          <p:nvGrpSpPr>
            <p:cNvPr id="36" name="Group 35">
              <a:extLst>
                <a:ext uri="{FF2B5EF4-FFF2-40B4-BE49-F238E27FC236}">
                  <a16:creationId xmlns:a16="http://schemas.microsoft.com/office/drawing/2014/main" id="{AE102D49-C05F-5B62-172F-3E06B2018AD6}"/>
                </a:ext>
              </a:extLst>
            </p:cNvPr>
            <p:cNvGrpSpPr/>
            <p:nvPr/>
          </p:nvGrpSpPr>
          <p:grpSpPr>
            <a:xfrm>
              <a:off x="986227" y="1586388"/>
              <a:ext cx="4884175" cy="1049945"/>
              <a:chOff x="430775" y="1249843"/>
              <a:chExt cx="4884175" cy="1049945"/>
            </a:xfrm>
            <a:effectLst>
              <a:outerShdw blurRad="50800" dist="38100" dir="2700000" algn="tl" rotWithShape="0">
                <a:prstClr val="black">
                  <a:alpha val="40000"/>
                </a:prstClr>
              </a:outerShdw>
            </a:effectLst>
          </p:grpSpPr>
          <p:sp>
            <p:nvSpPr>
              <p:cNvPr id="52" name="TextBox 51">
                <a:extLst>
                  <a:ext uri="{FF2B5EF4-FFF2-40B4-BE49-F238E27FC236}">
                    <a16:creationId xmlns:a16="http://schemas.microsoft.com/office/drawing/2014/main" id="{ED940AF5-FE5B-5EDB-71F4-858D6464DE41}"/>
                  </a:ext>
                </a:extLst>
              </p:cNvPr>
              <p:cNvSpPr txBox="1"/>
              <p:nvPr/>
            </p:nvSpPr>
            <p:spPr>
              <a:xfrm>
                <a:off x="1515012" y="1249843"/>
                <a:ext cx="3799938" cy="307777"/>
              </a:xfrm>
              <a:prstGeom prst="rect">
                <a:avLst/>
              </a:prstGeom>
              <a:solidFill>
                <a:srgbClr val="F3AD33">
                  <a:lumMod val="20000"/>
                  <a:lumOff val="80000"/>
                </a:srgbClr>
              </a:solidFill>
              <a:ln w="12700">
                <a:solidFill>
                  <a:srgbClr val="323232"/>
                </a:solidFill>
              </a:ln>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323232"/>
                    </a:solidFill>
                    <a:effectLst/>
                    <a:uLnTx/>
                    <a:uFillTx/>
                  </a:rPr>
                  <a:t>DynamoDB</a:t>
                </a:r>
              </a:p>
            </p:txBody>
          </p:sp>
          <p:sp>
            <p:nvSpPr>
              <p:cNvPr id="53" name="TextBox 52">
                <a:extLst>
                  <a:ext uri="{FF2B5EF4-FFF2-40B4-BE49-F238E27FC236}">
                    <a16:creationId xmlns:a16="http://schemas.microsoft.com/office/drawing/2014/main" id="{D1BEDED3-9292-A396-1B07-D8D092A8C38B}"/>
                  </a:ext>
                </a:extLst>
              </p:cNvPr>
              <p:cNvSpPr txBox="1"/>
              <p:nvPr/>
            </p:nvSpPr>
            <p:spPr>
              <a:xfrm>
                <a:off x="1515011" y="1558329"/>
                <a:ext cx="3799939" cy="646331"/>
              </a:xfrm>
              <a:prstGeom prst="rect">
                <a:avLst/>
              </a:prstGeom>
              <a:solidFill>
                <a:srgbClr val="323232">
                  <a:lumMod val="10000"/>
                  <a:lumOff val="90000"/>
                </a:srgbClr>
              </a:solidFill>
              <a:ln w="12700">
                <a:solidFill>
                  <a:srgbClr val="323232"/>
                </a:solidFill>
              </a:ln>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D45B07"/>
                    </a:solidFill>
                    <a:effectLst/>
                    <a:uLnTx/>
                    <a:uFillTx/>
                  </a:rPr>
                  <a:t>25GB</a:t>
                </a:r>
                <a:r>
                  <a:rPr kumimoji="0" lang="en-US" sz="1200" b="0" i="0" u="none" strike="noStrike" kern="0" cap="none" spc="0" normalizeH="0" baseline="0" noProof="0" dirty="0">
                    <a:ln>
                      <a:noFill/>
                    </a:ln>
                    <a:solidFill>
                      <a:srgbClr val="323232"/>
                    </a:solidFill>
                    <a:effectLst/>
                    <a:uLnTx/>
                    <a:uFillTx/>
                  </a:rPr>
                  <a:t> Storage per month</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D45B07"/>
                    </a:solidFill>
                    <a:effectLst/>
                    <a:uLnTx/>
                    <a:uFillTx/>
                  </a:rPr>
                  <a:t>25</a:t>
                </a:r>
                <a:r>
                  <a:rPr kumimoji="0" lang="en-US" sz="1200" b="0" i="0" u="none" strike="noStrike" kern="0" cap="none" spc="0" normalizeH="0" baseline="0" noProof="0" dirty="0">
                    <a:ln>
                      <a:noFill/>
                    </a:ln>
                    <a:solidFill>
                      <a:srgbClr val="323232"/>
                    </a:solidFill>
                    <a:effectLst/>
                    <a:uLnTx/>
                    <a:uFillTx/>
                  </a:rPr>
                  <a:t> provisioned </a:t>
                </a:r>
                <a:r>
                  <a:rPr kumimoji="0" lang="en-US" sz="1200" b="1" i="0" u="none" strike="noStrike" kern="0" cap="none" spc="0" normalizeH="0" baseline="0" noProof="0" dirty="0">
                    <a:ln>
                      <a:noFill/>
                    </a:ln>
                    <a:solidFill>
                      <a:srgbClr val="D45B07"/>
                    </a:solidFill>
                    <a:effectLst/>
                    <a:uLnTx/>
                    <a:uFillTx/>
                  </a:rPr>
                  <a:t>Write Capacity Units</a:t>
                </a:r>
                <a:r>
                  <a:rPr kumimoji="0" lang="en-US" sz="1200" b="0" i="0" u="none" strike="noStrike" kern="0" cap="none" spc="0" normalizeH="0" baseline="0" noProof="0" dirty="0">
                    <a:ln>
                      <a:noFill/>
                    </a:ln>
                    <a:solidFill>
                      <a:srgbClr val="D45B07"/>
                    </a:solidFill>
                    <a:effectLst/>
                    <a:uLnTx/>
                    <a:uFillTx/>
                  </a:rPr>
                  <a:t> </a:t>
                </a:r>
                <a:r>
                  <a:rPr kumimoji="0" lang="en-US" sz="1200" b="0" i="0" u="none" strike="noStrike" kern="0" cap="none" spc="0" normalizeH="0" baseline="0" noProof="0" dirty="0">
                    <a:ln>
                      <a:noFill/>
                    </a:ln>
                    <a:solidFill>
                      <a:srgbClr val="323232"/>
                    </a:solidFill>
                    <a:effectLst/>
                    <a:uLnTx/>
                    <a:uFillTx/>
                  </a:rPr>
                  <a:t>(~25KB/s)</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D45B07"/>
                    </a:solidFill>
                    <a:effectLst/>
                    <a:uLnTx/>
                    <a:uFillTx/>
                  </a:rPr>
                  <a:t>25</a:t>
                </a:r>
                <a:r>
                  <a:rPr kumimoji="0" lang="en-US" sz="1200" b="0" i="0" u="none" strike="noStrike" kern="0" cap="none" spc="0" normalizeH="0" baseline="0" noProof="0" dirty="0">
                    <a:ln>
                      <a:noFill/>
                    </a:ln>
                    <a:solidFill>
                      <a:srgbClr val="323232"/>
                    </a:solidFill>
                    <a:effectLst/>
                    <a:uLnTx/>
                    <a:uFillTx/>
                  </a:rPr>
                  <a:t> provisioned </a:t>
                </a:r>
                <a:r>
                  <a:rPr kumimoji="0" lang="en-US" sz="1200" b="1" i="0" u="none" strike="noStrike" kern="0" cap="none" spc="0" normalizeH="0" baseline="0" noProof="0" dirty="0">
                    <a:ln>
                      <a:noFill/>
                    </a:ln>
                    <a:solidFill>
                      <a:srgbClr val="D45B07"/>
                    </a:solidFill>
                    <a:effectLst/>
                    <a:uLnTx/>
                    <a:uFillTx/>
                  </a:rPr>
                  <a:t>Read Capacity Units</a:t>
                </a:r>
                <a:r>
                  <a:rPr kumimoji="0" lang="en-US" sz="1200" b="0" i="0" u="none" strike="noStrike" kern="0" cap="none" spc="0" normalizeH="0" baseline="0" noProof="0" dirty="0">
                    <a:ln>
                      <a:noFill/>
                    </a:ln>
                    <a:solidFill>
                      <a:srgbClr val="D45B07"/>
                    </a:solidFill>
                    <a:effectLst/>
                    <a:uLnTx/>
                    <a:uFillTx/>
                  </a:rPr>
                  <a:t> </a:t>
                </a:r>
                <a:r>
                  <a:rPr kumimoji="0" lang="en-US" sz="1200" b="0" i="0" u="none" strike="noStrike" kern="0" cap="none" spc="0" normalizeH="0" baseline="0" noProof="0" dirty="0">
                    <a:ln>
                      <a:noFill/>
                    </a:ln>
                    <a:solidFill>
                      <a:srgbClr val="323232"/>
                    </a:solidFill>
                    <a:effectLst/>
                    <a:uLnTx/>
                    <a:uFillTx/>
                  </a:rPr>
                  <a:t>(~200KB/s)</a:t>
                </a:r>
              </a:p>
            </p:txBody>
          </p:sp>
          <p:pic>
            <p:nvPicPr>
              <p:cNvPr id="54" name="Graphic 53">
                <a:extLst>
                  <a:ext uri="{FF2B5EF4-FFF2-40B4-BE49-F238E27FC236}">
                    <a16:creationId xmlns:a16="http://schemas.microsoft.com/office/drawing/2014/main" id="{B3C01425-88C2-FAD4-1786-DD43D405F0D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30775" y="1249843"/>
                <a:ext cx="1049945" cy="1049945"/>
              </a:xfrm>
              <a:prstGeom prst="rect">
                <a:avLst/>
              </a:prstGeom>
            </p:spPr>
          </p:pic>
        </p:grpSp>
        <p:grpSp>
          <p:nvGrpSpPr>
            <p:cNvPr id="37" name="Group 36">
              <a:extLst>
                <a:ext uri="{FF2B5EF4-FFF2-40B4-BE49-F238E27FC236}">
                  <a16:creationId xmlns:a16="http://schemas.microsoft.com/office/drawing/2014/main" id="{78878EE0-85D3-26F5-D81A-D7883DD8DF04}"/>
                </a:ext>
              </a:extLst>
            </p:cNvPr>
            <p:cNvGrpSpPr/>
            <p:nvPr/>
          </p:nvGrpSpPr>
          <p:grpSpPr>
            <a:xfrm>
              <a:off x="6287310" y="1574901"/>
              <a:ext cx="4885790" cy="1142991"/>
              <a:chOff x="6072003" y="1265533"/>
              <a:chExt cx="4885790" cy="1142991"/>
            </a:xfrm>
            <a:effectLst>
              <a:outerShdw blurRad="50800" dist="38100" dir="2700000" algn="tl" rotWithShape="0">
                <a:prstClr val="black">
                  <a:alpha val="40000"/>
                </a:prstClr>
              </a:outerShdw>
            </a:effectLst>
          </p:grpSpPr>
          <p:sp>
            <p:nvSpPr>
              <p:cNvPr id="49" name="TextBox 48">
                <a:extLst>
                  <a:ext uri="{FF2B5EF4-FFF2-40B4-BE49-F238E27FC236}">
                    <a16:creationId xmlns:a16="http://schemas.microsoft.com/office/drawing/2014/main" id="{966D45D4-A0BD-C60B-7052-6D0571E1932C}"/>
                  </a:ext>
                </a:extLst>
              </p:cNvPr>
              <p:cNvSpPr txBox="1"/>
              <p:nvPr/>
            </p:nvSpPr>
            <p:spPr>
              <a:xfrm>
                <a:off x="7157854" y="1577527"/>
                <a:ext cx="3799939" cy="830997"/>
              </a:xfrm>
              <a:prstGeom prst="rect">
                <a:avLst/>
              </a:prstGeom>
              <a:solidFill>
                <a:srgbClr val="323232">
                  <a:lumMod val="10000"/>
                  <a:lumOff val="90000"/>
                </a:srgbClr>
              </a:solidFill>
              <a:ln w="12700">
                <a:solidFill>
                  <a:srgbClr val="323232"/>
                </a:solidFill>
              </a:ln>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323232"/>
                    </a:solidFill>
                    <a:effectLst/>
                    <a:uLnTx/>
                    <a:uFillTx/>
                  </a:rPr>
                  <a:t>First </a:t>
                </a:r>
                <a:r>
                  <a:rPr kumimoji="0" lang="en-US" sz="1200" b="1" i="0" u="none" strike="noStrike" kern="0" cap="none" spc="0" normalizeH="0" baseline="0" noProof="0" dirty="0">
                    <a:ln>
                      <a:noFill/>
                    </a:ln>
                    <a:solidFill>
                      <a:srgbClr val="D45B07"/>
                    </a:solidFill>
                    <a:effectLst/>
                    <a:uLnTx/>
                    <a:uFillTx/>
                  </a:rPr>
                  <a:t>5</a:t>
                </a:r>
                <a:r>
                  <a:rPr kumimoji="0" lang="en-US" sz="1200" b="0" i="0" u="none" strike="noStrike" kern="0" cap="none" spc="0" normalizeH="0" baseline="0" noProof="0" dirty="0">
                    <a:ln>
                      <a:noFill/>
                    </a:ln>
                    <a:solidFill>
                      <a:srgbClr val="323232"/>
                    </a:solidFill>
                    <a:effectLst/>
                    <a:uLnTx/>
                    <a:uFillTx/>
                  </a:rPr>
                  <a:t> active users (AWS identities).</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323232"/>
                    </a:solidFill>
                    <a:effectLst/>
                    <a:uLnTx/>
                    <a:uFillTx/>
                  </a:rPr>
                  <a:t>Unlimited repositories.</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D45B07"/>
                    </a:solidFill>
                    <a:effectLst/>
                    <a:uLnTx/>
                    <a:uFillTx/>
                  </a:rPr>
                  <a:t>50GB-month</a:t>
                </a:r>
                <a:r>
                  <a:rPr kumimoji="0" lang="en-US" sz="1200" b="0" i="0" u="none" strike="noStrike" kern="0" cap="none" spc="0" normalizeH="0" baseline="0" noProof="0" dirty="0">
                    <a:ln>
                      <a:noFill/>
                    </a:ln>
                    <a:solidFill>
                      <a:srgbClr val="323232"/>
                    </a:solidFill>
                    <a:effectLst/>
                    <a:uLnTx/>
                    <a:uFillTx/>
                  </a:rPr>
                  <a:t> of storage</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D45B07"/>
                    </a:solidFill>
                    <a:effectLst/>
                    <a:uLnTx/>
                    <a:uFillTx/>
                  </a:rPr>
                  <a:t>10,000</a:t>
                </a:r>
                <a:r>
                  <a:rPr kumimoji="0" lang="en-US" sz="1200" b="1" i="0" u="none" strike="noStrike" kern="0" cap="none" spc="0" normalizeH="0" baseline="0" noProof="0" dirty="0">
                    <a:ln>
                      <a:noFill/>
                    </a:ln>
                    <a:solidFill>
                      <a:srgbClr val="F3AD33"/>
                    </a:solidFill>
                    <a:effectLst/>
                    <a:uLnTx/>
                    <a:uFillTx/>
                  </a:rPr>
                  <a:t> </a:t>
                </a:r>
                <a:r>
                  <a:rPr kumimoji="0" lang="en-US" sz="1200" b="0" i="0" u="none" strike="noStrike" kern="0" cap="none" spc="0" normalizeH="0" baseline="0" noProof="0" dirty="0">
                    <a:ln>
                      <a:noFill/>
                    </a:ln>
                    <a:solidFill>
                      <a:srgbClr val="323232"/>
                    </a:solidFill>
                    <a:effectLst/>
                    <a:uLnTx/>
                    <a:uFillTx/>
                  </a:rPr>
                  <a:t>git requests/month</a:t>
                </a:r>
              </a:p>
            </p:txBody>
          </p:sp>
          <p:sp>
            <p:nvSpPr>
              <p:cNvPr id="50" name="TextBox 49">
                <a:extLst>
                  <a:ext uri="{FF2B5EF4-FFF2-40B4-BE49-F238E27FC236}">
                    <a16:creationId xmlns:a16="http://schemas.microsoft.com/office/drawing/2014/main" id="{F5339571-63D6-D9FD-F1E1-172F8D50B799}"/>
                  </a:ext>
                </a:extLst>
              </p:cNvPr>
              <p:cNvSpPr txBox="1"/>
              <p:nvPr/>
            </p:nvSpPr>
            <p:spPr>
              <a:xfrm>
                <a:off x="7157854" y="1266288"/>
                <a:ext cx="3799938" cy="307777"/>
              </a:xfrm>
              <a:prstGeom prst="rect">
                <a:avLst/>
              </a:prstGeom>
              <a:solidFill>
                <a:srgbClr val="F3AD33">
                  <a:lumMod val="20000"/>
                  <a:lumOff val="80000"/>
                </a:srgbClr>
              </a:solidFill>
              <a:ln w="12700">
                <a:solidFill>
                  <a:srgbClr val="323232"/>
                </a:solidFill>
              </a:ln>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323232"/>
                    </a:solidFill>
                    <a:effectLst/>
                    <a:uLnTx/>
                    <a:uFillTx/>
                  </a:rPr>
                  <a:t>CodeCommit</a:t>
                </a:r>
              </a:p>
            </p:txBody>
          </p:sp>
          <p:pic>
            <p:nvPicPr>
              <p:cNvPr id="51" name="Graphic 50">
                <a:extLst>
                  <a:ext uri="{FF2B5EF4-FFF2-40B4-BE49-F238E27FC236}">
                    <a16:creationId xmlns:a16="http://schemas.microsoft.com/office/drawing/2014/main" id="{76206274-63A0-0018-ED4B-CF6542AA3AE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072003" y="1265533"/>
                <a:ext cx="1051560" cy="1051560"/>
              </a:xfrm>
              <a:prstGeom prst="rect">
                <a:avLst/>
              </a:prstGeom>
            </p:spPr>
          </p:pic>
        </p:grpSp>
        <p:grpSp>
          <p:nvGrpSpPr>
            <p:cNvPr id="38" name="Group 37">
              <a:extLst>
                <a:ext uri="{FF2B5EF4-FFF2-40B4-BE49-F238E27FC236}">
                  <a16:creationId xmlns:a16="http://schemas.microsoft.com/office/drawing/2014/main" id="{21D42BC2-8F82-12CC-F548-6793284BEEAE}"/>
                </a:ext>
              </a:extLst>
            </p:cNvPr>
            <p:cNvGrpSpPr/>
            <p:nvPr/>
          </p:nvGrpSpPr>
          <p:grpSpPr>
            <a:xfrm>
              <a:off x="6287310" y="2967587"/>
              <a:ext cx="4885789" cy="1051993"/>
              <a:chOff x="6671491" y="2766564"/>
              <a:chExt cx="4885789" cy="1051993"/>
            </a:xfrm>
            <a:effectLst>
              <a:outerShdw blurRad="50800" dist="38100" dir="2700000" algn="tl" rotWithShape="0">
                <a:prstClr val="black">
                  <a:alpha val="40000"/>
                </a:prstClr>
              </a:outerShdw>
            </a:effectLst>
          </p:grpSpPr>
          <p:pic>
            <p:nvPicPr>
              <p:cNvPr id="46" name="Graphic 45">
                <a:extLst>
                  <a:ext uri="{FF2B5EF4-FFF2-40B4-BE49-F238E27FC236}">
                    <a16:creationId xmlns:a16="http://schemas.microsoft.com/office/drawing/2014/main" id="{9770782D-07E2-4499-3DF4-450835BFE87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671491" y="2766997"/>
                <a:ext cx="1051560" cy="1051560"/>
              </a:xfrm>
              <a:prstGeom prst="rect">
                <a:avLst/>
              </a:prstGeom>
            </p:spPr>
          </p:pic>
          <p:sp>
            <p:nvSpPr>
              <p:cNvPr id="47" name="TextBox 46">
                <a:extLst>
                  <a:ext uri="{FF2B5EF4-FFF2-40B4-BE49-F238E27FC236}">
                    <a16:creationId xmlns:a16="http://schemas.microsoft.com/office/drawing/2014/main" id="{7ABBBB2D-FE29-294C-0183-3CCF51461A75}"/>
                  </a:ext>
                </a:extLst>
              </p:cNvPr>
              <p:cNvSpPr txBox="1"/>
              <p:nvPr/>
            </p:nvSpPr>
            <p:spPr>
              <a:xfrm>
                <a:off x="7757342" y="2766564"/>
                <a:ext cx="3799938" cy="307777"/>
              </a:xfrm>
              <a:prstGeom prst="rect">
                <a:avLst/>
              </a:prstGeom>
              <a:solidFill>
                <a:srgbClr val="F3AD33">
                  <a:lumMod val="20000"/>
                  <a:lumOff val="80000"/>
                </a:srgbClr>
              </a:solidFill>
              <a:ln w="12700">
                <a:solidFill>
                  <a:srgbClr val="323232"/>
                </a:solidFill>
              </a:ln>
              <a:effectLst/>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323232"/>
                    </a:solidFill>
                    <a:effectLst/>
                    <a:uLnTx/>
                    <a:uFillTx/>
                  </a:rPr>
                  <a:t>CodeBuild</a:t>
                </a:r>
              </a:p>
            </p:txBody>
          </p:sp>
          <p:sp>
            <p:nvSpPr>
              <p:cNvPr id="48" name="TextBox 47">
                <a:extLst>
                  <a:ext uri="{FF2B5EF4-FFF2-40B4-BE49-F238E27FC236}">
                    <a16:creationId xmlns:a16="http://schemas.microsoft.com/office/drawing/2014/main" id="{83B191BF-172D-CE2C-583D-1FFBCEEB1D7A}"/>
                  </a:ext>
                </a:extLst>
              </p:cNvPr>
              <p:cNvSpPr txBox="1"/>
              <p:nvPr/>
            </p:nvSpPr>
            <p:spPr>
              <a:xfrm>
                <a:off x="7757338" y="3070699"/>
                <a:ext cx="3799939" cy="461665"/>
              </a:xfrm>
              <a:prstGeom prst="rect">
                <a:avLst/>
              </a:prstGeom>
              <a:solidFill>
                <a:srgbClr val="323232">
                  <a:lumMod val="10000"/>
                  <a:lumOff val="90000"/>
                </a:srgbClr>
              </a:solidFill>
              <a:ln w="12700">
                <a:solidFill>
                  <a:srgbClr val="323232"/>
                </a:solidFill>
              </a:ln>
              <a:effectLst/>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D45B07"/>
                    </a:solidFill>
                    <a:effectLst/>
                    <a:uLnTx/>
                    <a:uFillTx/>
                  </a:rPr>
                  <a:t>100 build minutes </a:t>
                </a:r>
                <a:r>
                  <a:rPr kumimoji="0" lang="en-US" sz="1200" b="0" i="0" u="none" strike="noStrike" kern="0" cap="none" spc="0" normalizeH="0" baseline="0" noProof="0" dirty="0">
                    <a:ln>
                      <a:noFill/>
                    </a:ln>
                    <a:solidFill>
                      <a:srgbClr val="323232"/>
                    </a:solidFill>
                    <a:effectLst/>
                    <a:uLnTx/>
                    <a:uFillTx/>
                  </a:rPr>
                  <a:t>using build.general1.small instance (3GB mem, 2vCPU).</a:t>
                </a:r>
              </a:p>
            </p:txBody>
          </p:sp>
        </p:grpSp>
        <p:grpSp>
          <p:nvGrpSpPr>
            <p:cNvPr id="39" name="Group 38">
              <a:extLst>
                <a:ext uri="{FF2B5EF4-FFF2-40B4-BE49-F238E27FC236}">
                  <a16:creationId xmlns:a16="http://schemas.microsoft.com/office/drawing/2014/main" id="{2B7DE411-EC4E-25AD-C9F5-1DBEA122222A}"/>
                </a:ext>
              </a:extLst>
            </p:cNvPr>
            <p:cNvGrpSpPr/>
            <p:nvPr/>
          </p:nvGrpSpPr>
          <p:grpSpPr>
            <a:xfrm>
              <a:off x="6287310" y="4593313"/>
              <a:ext cx="4885785" cy="1106859"/>
              <a:chOff x="6762731" y="4009140"/>
              <a:chExt cx="4885785" cy="1106859"/>
            </a:xfrm>
            <a:effectLst>
              <a:outerShdw blurRad="50800" dist="38100" dir="2700000" algn="tl" rotWithShape="0">
                <a:prstClr val="black">
                  <a:alpha val="40000"/>
                </a:prstClr>
              </a:outerShdw>
            </a:effectLst>
          </p:grpSpPr>
          <p:pic>
            <p:nvPicPr>
              <p:cNvPr id="43" name="Graphic 42">
                <a:extLst>
                  <a:ext uri="{FF2B5EF4-FFF2-40B4-BE49-F238E27FC236}">
                    <a16:creationId xmlns:a16="http://schemas.microsoft.com/office/drawing/2014/main" id="{DEECD676-894B-3093-9E86-85F81B2EE549}"/>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762731" y="4011102"/>
                <a:ext cx="1051560" cy="1051560"/>
              </a:xfrm>
              <a:prstGeom prst="rect">
                <a:avLst/>
              </a:prstGeom>
            </p:spPr>
          </p:pic>
          <p:sp>
            <p:nvSpPr>
              <p:cNvPr id="44" name="TextBox 43">
                <a:extLst>
                  <a:ext uri="{FF2B5EF4-FFF2-40B4-BE49-F238E27FC236}">
                    <a16:creationId xmlns:a16="http://schemas.microsoft.com/office/drawing/2014/main" id="{EF6C8D85-757D-DC95-F03A-65B9627D2FA8}"/>
                  </a:ext>
                </a:extLst>
              </p:cNvPr>
              <p:cNvSpPr txBox="1"/>
              <p:nvPr/>
            </p:nvSpPr>
            <p:spPr>
              <a:xfrm>
                <a:off x="7848578" y="4009140"/>
                <a:ext cx="3799938" cy="307777"/>
              </a:xfrm>
              <a:prstGeom prst="rect">
                <a:avLst/>
              </a:prstGeom>
              <a:solidFill>
                <a:srgbClr val="F3AD33">
                  <a:lumMod val="20000"/>
                  <a:lumOff val="80000"/>
                </a:srgbClr>
              </a:solidFill>
              <a:ln w="12700">
                <a:solidFill>
                  <a:srgbClr val="323232"/>
                </a:solidFill>
              </a:ln>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323232"/>
                    </a:solidFill>
                    <a:effectLst/>
                    <a:uLnTx/>
                    <a:uFillTx/>
                  </a:rPr>
                  <a:t>CodePipeline</a:t>
                </a:r>
              </a:p>
            </p:txBody>
          </p:sp>
          <p:sp>
            <p:nvSpPr>
              <p:cNvPr id="45" name="TextBox 44">
                <a:extLst>
                  <a:ext uri="{FF2B5EF4-FFF2-40B4-BE49-F238E27FC236}">
                    <a16:creationId xmlns:a16="http://schemas.microsoft.com/office/drawing/2014/main" id="{85A00DF2-5B1E-61A8-8D59-A25EA188A6AD}"/>
                  </a:ext>
                </a:extLst>
              </p:cNvPr>
              <p:cNvSpPr txBox="1"/>
              <p:nvPr/>
            </p:nvSpPr>
            <p:spPr>
              <a:xfrm>
                <a:off x="7848577" y="4315780"/>
                <a:ext cx="3799939" cy="800219"/>
              </a:xfrm>
              <a:prstGeom prst="rect">
                <a:avLst/>
              </a:prstGeom>
              <a:solidFill>
                <a:srgbClr val="323232">
                  <a:lumMod val="10000"/>
                  <a:lumOff val="90000"/>
                </a:srgbClr>
              </a:solidFill>
              <a:ln w="12700">
                <a:solidFill>
                  <a:srgbClr val="323232"/>
                </a:solidFill>
              </a:ln>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D45B07"/>
                    </a:solidFill>
                    <a:effectLst/>
                    <a:uLnTx/>
                    <a:uFillTx/>
                  </a:rPr>
                  <a:t>One free active pipeline</a:t>
                </a:r>
                <a:r>
                  <a:rPr kumimoji="0" lang="en-US" sz="1200" b="0" i="0" u="none" strike="noStrike" kern="0" cap="none" spc="0" normalizeH="0" baseline="0" noProof="0" dirty="0">
                    <a:ln>
                      <a:noFill/>
                    </a:ln>
                    <a:solidFill>
                      <a:srgbClr val="D45B07"/>
                    </a:solidFill>
                    <a:effectLst/>
                    <a:uLnTx/>
                    <a:uFillTx/>
                  </a:rPr>
                  <a:t> </a:t>
                </a:r>
                <a:r>
                  <a:rPr kumimoji="0" lang="en-US" sz="1200" b="0" i="0" u="none" strike="noStrike" kern="0" cap="none" spc="0" normalizeH="0" baseline="0" noProof="0" dirty="0">
                    <a:ln>
                      <a:noFill/>
                    </a:ln>
                    <a:solidFill>
                      <a:srgbClr val="323232"/>
                    </a:solidFill>
                    <a:effectLst/>
                    <a:uLnTx/>
                    <a:uFillTx/>
                  </a:rPr>
                  <a:t>each month across all region.</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323232"/>
                    </a:solidFill>
                    <a:effectLst/>
                    <a:uLnTx/>
                    <a:uFillTx/>
                  </a:rPr>
                  <a:t>Pipelines are free for the first 30 days after creation</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a:ln>
                    <a:noFill/>
                  </a:ln>
                  <a:solidFill>
                    <a:srgbClr val="323232"/>
                  </a:solidFill>
                  <a:effectLst/>
                  <a:uLnTx/>
                  <a:uFillTx/>
                </a:endParaRPr>
              </a:p>
            </p:txBody>
          </p:sp>
        </p:grpSp>
        <p:sp>
          <p:nvSpPr>
            <p:cNvPr id="40" name="Rectangle: Single Corner Snipped 39">
              <a:extLst>
                <a:ext uri="{FF2B5EF4-FFF2-40B4-BE49-F238E27FC236}">
                  <a16:creationId xmlns:a16="http://schemas.microsoft.com/office/drawing/2014/main" id="{9FEA725A-B596-348F-E595-E3963E2272F2}"/>
                </a:ext>
              </a:extLst>
            </p:cNvPr>
            <p:cNvSpPr/>
            <p:nvPr/>
          </p:nvSpPr>
          <p:spPr>
            <a:xfrm>
              <a:off x="731520" y="924836"/>
              <a:ext cx="2301240" cy="477455"/>
            </a:xfrm>
            <a:prstGeom prst="snip1Rect">
              <a:avLst/>
            </a:prstGeom>
            <a:solidFill>
              <a:srgbClr val="F3AD33"/>
            </a:solidFill>
            <a:ln w="19050" cap="flat" cmpd="sng" algn="ctr">
              <a:solidFill>
                <a:srgbClr val="32323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323232"/>
                  </a:solidFill>
                  <a:effectLst/>
                  <a:uLnTx/>
                  <a:uFillTx/>
                  <a:latin typeface="Arial" panose="020B0604020202020204"/>
                  <a:ea typeface="+mn-ea"/>
                  <a:cs typeface="+mn-cs"/>
                </a:rPr>
                <a:t>Always Free</a:t>
              </a:r>
            </a:p>
          </p:txBody>
        </p:sp>
        <p:sp>
          <p:nvSpPr>
            <p:cNvPr id="41" name="Rectangle: Single Corner Snipped 40">
              <a:extLst>
                <a:ext uri="{FF2B5EF4-FFF2-40B4-BE49-F238E27FC236}">
                  <a16:creationId xmlns:a16="http://schemas.microsoft.com/office/drawing/2014/main" id="{7824E8B5-3508-5182-4C18-72BD75C051FB}"/>
                </a:ext>
              </a:extLst>
            </p:cNvPr>
            <p:cNvSpPr/>
            <p:nvPr/>
          </p:nvSpPr>
          <p:spPr>
            <a:xfrm>
              <a:off x="3032760" y="924180"/>
              <a:ext cx="2301240" cy="477455"/>
            </a:xfrm>
            <a:prstGeom prst="snip1Rect">
              <a:avLst/>
            </a:prstGeom>
            <a:solidFill>
              <a:srgbClr val="EBEBEB"/>
            </a:solidFill>
            <a:ln w="19050" cap="flat" cmpd="sng" algn="ctr">
              <a:solidFill>
                <a:srgbClr val="32323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FFFFFF"/>
                  </a:solidFill>
                  <a:effectLst/>
                  <a:uLnTx/>
                  <a:uFillTx/>
                  <a:latin typeface="Arial" panose="020B0604020202020204"/>
                  <a:ea typeface="+mn-ea"/>
                  <a:cs typeface="+mn-cs"/>
                </a:rPr>
                <a:t>12 months Free</a:t>
              </a:r>
            </a:p>
          </p:txBody>
        </p:sp>
        <p:sp>
          <p:nvSpPr>
            <p:cNvPr id="42" name="Rectangle: Single Corner Snipped 41">
              <a:extLst>
                <a:ext uri="{FF2B5EF4-FFF2-40B4-BE49-F238E27FC236}">
                  <a16:creationId xmlns:a16="http://schemas.microsoft.com/office/drawing/2014/main" id="{5DAFC7F2-CFFE-01B9-C714-5C717F8F51B9}"/>
                </a:ext>
              </a:extLst>
            </p:cNvPr>
            <p:cNvSpPr/>
            <p:nvPr/>
          </p:nvSpPr>
          <p:spPr>
            <a:xfrm>
              <a:off x="5334000" y="924180"/>
              <a:ext cx="2301240" cy="477455"/>
            </a:xfrm>
            <a:prstGeom prst="snip1Rect">
              <a:avLst/>
            </a:prstGeom>
            <a:solidFill>
              <a:srgbClr val="EBEBEB"/>
            </a:solidFill>
            <a:ln w="19050" cap="flat" cmpd="sng" algn="ctr">
              <a:solidFill>
                <a:srgbClr val="32323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FFFFFF"/>
                  </a:solidFill>
                  <a:effectLst/>
                  <a:uLnTx/>
                  <a:uFillTx/>
                  <a:latin typeface="Arial" panose="020B0604020202020204"/>
                  <a:ea typeface="+mn-ea"/>
                  <a:cs typeface="+mn-cs"/>
                </a:rPr>
                <a:t>Trials</a:t>
              </a:r>
            </a:p>
          </p:txBody>
        </p:sp>
      </p:grpSp>
    </p:spTree>
    <p:extLst>
      <p:ext uri="{BB962C8B-B14F-4D97-AF65-F5344CB8AC3E}">
        <p14:creationId xmlns:p14="http://schemas.microsoft.com/office/powerpoint/2010/main" val="33506491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Group 35">
            <a:extLst>
              <a:ext uri="{FF2B5EF4-FFF2-40B4-BE49-F238E27FC236}">
                <a16:creationId xmlns:a16="http://schemas.microsoft.com/office/drawing/2014/main" id="{77F47D58-EF17-C093-8047-6BF5BA2E6B9D}"/>
              </a:ext>
            </a:extLst>
          </p:cNvPr>
          <p:cNvGrpSpPr/>
          <p:nvPr/>
        </p:nvGrpSpPr>
        <p:grpSpPr>
          <a:xfrm>
            <a:off x="731520" y="909193"/>
            <a:ext cx="10728960" cy="5000224"/>
            <a:chOff x="731520" y="909193"/>
            <a:chExt cx="10728960" cy="5000224"/>
          </a:xfrm>
          <a:effectLst>
            <a:outerShdw blurRad="50800" dist="38100" dir="2700000" algn="tl" rotWithShape="0">
              <a:prstClr val="black">
                <a:alpha val="40000"/>
              </a:prstClr>
            </a:outerShdw>
          </a:effectLst>
        </p:grpSpPr>
        <p:sp>
          <p:nvSpPr>
            <p:cNvPr id="37" name="Rectangle 36">
              <a:extLst>
                <a:ext uri="{FF2B5EF4-FFF2-40B4-BE49-F238E27FC236}">
                  <a16:creationId xmlns:a16="http://schemas.microsoft.com/office/drawing/2014/main" id="{997BD06C-472D-AC33-4310-741F47DEC267}"/>
                </a:ext>
              </a:extLst>
            </p:cNvPr>
            <p:cNvSpPr/>
            <p:nvPr/>
          </p:nvSpPr>
          <p:spPr>
            <a:xfrm>
              <a:off x="731520" y="1383137"/>
              <a:ext cx="10728960" cy="4526280"/>
            </a:xfrm>
            <a:prstGeom prst="rect">
              <a:avLst/>
            </a:prstGeom>
            <a:solidFill>
              <a:srgbClr val="FFFFFF"/>
            </a:solidFill>
            <a:ln w="19050" cap="flat" cmpd="sng" algn="ctr">
              <a:solidFill>
                <a:srgbClr val="32323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38" name="Rectangle: Single Corner Snipped 37">
              <a:extLst>
                <a:ext uri="{FF2B5EF4-FFF2-40B4-BE49-F238E27FC236}">
                  <a16:creationId xmlns:a16="http://schemas.microsoft.com/office/drawing/2014/main" id="{952189F1-3AE3-68C3-B69D-52A827D1B2CB}"/>
                </a:ext>
              </a:extLst>
            </p:cNvPr>
            <p:cNvSpPr/>
            <p:nvPr/>
          </p:nvSpPr>
          <p:spPr>
            <a:xfrm>
              <a:off x="731520" y="909195"/>
              <a:ext cx="2301240" cy="477455"/>
            </a:xfrm>
            <a:prstGeom prst="snip1Rect">
              <a:avLst/>
            </a:prstGeom>
            <a:solidFill>
              <a:srgbClr val="EBEBEB"/>
            </a:solidFill>
            <a:ln w="19050" cap="flat" cmpd="sng" algn="ctr">
              <a:solidFill>
                <a:srgbClr val="323232"/>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FFFFFF"/>
                  </a:solidFill>
                  <a:effectLst/>
                  <a:uLnTx/>
                  <a:uFillTx/>
                  <a:latin typeface="Arial" panose="020B0604020202020204"/>
                  <a:ea typeface="+mn-ea"/>
                  <a:cs typeface="+mn-cs"/>
                </a:rPr>
                <a:t>Always Free</a:t>
              </a:r>
            </a:p>
          </p:txBody>
        </p:sp>
        <p:sp>
          <p:nvSpPr>
            <p:cNvPr id="39" name="Rectangle: Single Corner Snipped 38">
              <a:extLst>
                <a:ext uri="{FF2B5EF4-FFF2-40B4-BE49-F238E27FC236}">
                  <a16:creationId xmlns:a16="http://schemas.microsoft.com/office/drawing/2014/main" id="{F14805E2-7F56-7AEF-423D-71F64B125C41}"/>
                </a:ext>
              </a:extLst>
            </p:cNvPr>
            <p:cNvSpPr/>
            <p:nvPr/>
          </p:nvSpPr>
          <p:spPr>
            <a:xfrm>
              <a:off x="3032760" y="909194"/>
              <a:ext cx="2301240" cy="477455"/>
            </a:xfrm>
            <a:prstGeom prst="snip1Rect">
              <a:avLst/>
            </a:prstGeom>
            <a:solidFill>
              <a:srgbClr val="F3AD33"/>
            </a:solidFill>
            <a:ln w="19050" cap="flat" cmpd="sng" algn="ctr">
              <a:solidFill>
                <a:srgbClr val="323232"/>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323232"/>
                  </a:solidFill>
                  <a:effectLst/>
                  <a:uLnTx/>
                  <a:uFillTx/>
                  <a:latin typeface="Arial" panose="020B0604020202020204"/>
                  <a:ea typeface="+mn-ea"/>
                  <a:cs typeface="+mn-cs"/>
                </a:rPr>
                <a:t>12 months Free</a:t>
              </a:r>
            </a:p>
          </p:txBody>
        </p:sp>
        <p:sp>
          <p:nvSpPr>
            <p:cNvPr id="40" name="Rectangle: Single Corner Snipped 39">
              <a:extLst>
                <a:ext uri="{FF2B5EF4-FFF2-40B4-BE49-F238E27FC236}">
                  <a16:creationId xmlns:a16="http://schemas.microsoft.com/office/drawing/2014/main" id="{8DF05AE1-D7E7-D0EE-6F36-866E81CD026C}"/>
                </a:ext>
              </a:extLst>
            </p:cNvPr>
            <p:cNvSpPr/>
            <p:nvPr/>
          </p:nvSpPr>
          <p:spPr>
            <a:xfrm>
              <a:off x="5334000" y="909193"/>
              <a:ext cx="2301240" cy="477455"/>
            </a:xfrm>
            <a:prstGeom prst="snip1Rect">
              <a:avLst/>
            </a:prstGeom>
            <a:solidFill>
              <a:srgbClr val="EBEBEB"/>
            </a:solidFill>
            <a:ln w="19050" cap="flat" cmpd="sng" algn="ctr">
              <a:solidFill>
                <a:srgbClr val="32323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FFFFFF"/>
                  </a:solidFill>
                  <a:effectLst/>
                  <a:uLnTx/>
                  <a:uFillTx/>
                  <a:latin typeface="Arial" panose="020B0604020202020204"/>
                  <a:ea typeface="+mn-ea"/>
                  <a:cs typeface="+mn-cs"/>
                </a:rPr>
                <a:t>Trials</a:t>
              </a:r>
            </a:p>
          </p:txBody>
        </p:sp>
        <p:grpSp>
          <p:nvGrpSpPr>
            <p:cNvPr id="41" name="Group 40">
              <a:extLst>
                <a:ext uri="{FF2B5EF4-FFF2-40B4-BE49-F238E27FC236}">
                  <a16:creationId xmlns:a16="http://schemas.microsoft.com/office/drawing/2014/main" id="{15D10BC4-45DA-A789-B5A7-92EFE9FD9995}"/>
                </a:ext>
              </a:extLst>
            </p:cNvPr>
            <p:cNvGrpSpPr/>
            <p:nvPr/>
          </p:nvGrpSpPr>
          <p:grpSpPr>
            <a:xfrm>
              <a:off x="959560" y="1582128"/>
              <a:ext cx="4910842" cy="1051560"/>
              <a:chOff x="929080" y="1352386"/>
              <a:chExt cx="4910842" cy="1051560"/>
            </a:xfrm>
            <a:effectLst>
              <a:outerShdw blurRad="50800" dist="38100" dir="2700000" algn="tl" rotWithShape="0">
                <a:prstClr val="black">
                  <a:alpha val="40000"/>
                </a:prstClr>
              </a:outerShdw>
            </a:effectLst>
          </p:grpSpPr>
          <p:sp>
            <p:nvSpPr>
              <p:cNvPr id="62" name="TextBox 61">
                <a:extLst>
                  <a:ext uri="{FF2B5EF4-FFF2-40B4-BE49-F238E27FC236}">
                    <a16:creationId xmlns:a16="http://schemas.microsoft.com/office/drawing/2014/main" id="{E9471B7A-8CAE-ECA3-F0B2-F6F16C51D76E}"/>
                  </a:ext>
                </a:extLst>
              </p:cNvPr>
              <p:cNvSpPr txBox="1"/>
              <p:nvPr/>
            </p:nvSpPr>
            <p:spPr>
              <a:xfrm>
                <a:off x="2039984" y="1356646"/>
                <a:ext cx="3799938" cy="307777"/>
              </a:xfrm>
              <a:prstGeom prst="rect">
                <a:avLst/>
              </a:prstGeom>
              <a:solidFill>
                <a:srgbClr val="F3AD33">
                  <a:lumMod val="20000"/>
                  <a:lumOff val="80000"/>
                </a:srgbClr>
              </a:solidFill>
              <a:ln w="12700">
                <a:solidFill>
                  <a:srgbClr val="323232"/>
                </a:solidFill>
              </a:ln>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323232"/>
                    </a:solidFill>
                    <a:effectLst/>
                    <a:uLnTx/>
                    <a:uFillTx/>
                  </a:rPr>
                  <a:t>Elastic Compute Cloud (EC2)</a:t>
                </a:r>
              </a:p>
            </p:txBody>
          </p:sp>
          <p:sp>
            <p:nvSpPr>
              <p:cNvPr id="63" name="TextBox 62">
                <a:extLst>
                  <a:ext uri="{FF2B5EF4-FFF2-40B4-BE49-F238E27FC236}">
                    <a16:creationId xmlns:a16="http://schemas.microsoft.com/office/drawing/2014/main" id="{1E802317-4A40-E73B-384D-4D753F1834AF}"/>
                  </a:ext>
                </a:extLst>
              </p:cNvPr>
              <p:cNvSpPr txBox="1"/>
              <p:nvPr/>
            </p:nvSpPr>
            <p:spPr>
              <a:xfrm>
                <a:off x="2039983" y="1665132"/>
                <a:ext cx="3799939" cy="646331"/>
              </a:xfrm>
              <a:prstGeom prst="rect">
                <a:avLst/>
              </a:prstGeom>
              <a:solidFill>
                <a:srgbClr val="323232">
                  <a:lumMod val="10000"/>
                  <a:lumOff val="90000"/>
                </a:srgbClr>
              </a:solidFill>
              <a:ln w="12700">
                <a:solidFill>
                  <a:srgbClr val="323232"/>
                </a:solidFill>
              </a:ln>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D45B07"/>
                    </a:solidFill>
                    <a:effectLst/>
                    <a:uLnTx/>
                    <a:uFillTx/>
                  </a:rPr>
                  <a:t>750 hour</a:t>
                </a:r>
                <a:r>
                  <a:rPr kumimoji="0" lang="en-US" sz="1200" b="1" i="0" u="none" strike="noStrike" kern="0" cap="none" spc="0" normalizeH="0" baseline="0" noProof="0" dirty="0">
                    <a:ln>
                      <a:noFill/>
                    </a:ln>
                    <a:solidFill>
                      <a:srgbClr val="F3AD33"/>
                    </a:solidFill>
                    <a:effectLst/>
                    <a:uLnTx/>
                    <a:uFillTx/>
                  </a:rPr>
                  <a:t> </a:t>
                </a:r>
                <a:r>
                  <a:rPr kumimoji="0" lang="en-US" sz="1200" b="0" i="0" u="none" strike="noStrike" kern="0" cap="none" spc="0" normalizeH="0" baseline="0" noProof="0" dirty="0">
                    <a:ln>
                      <a:noFill/>
                    </a:ln>
                    <a:solidFill>
                      <a:srgbClr val="323232"/>
                    </a:solidFill>
                    <a:effectLst/>
                    <a:uLnTx/>
                    <a:uFillTx/>
                  </a:rPr>
                  <a:t>of </a:t>
                </a:r>
                <a:r>
                  <a:rPr kumimoji="0" lang="en-US" sz="1200" b="1" i="0" u="none" strike="noStrike" kern="0" cap="none" spc="0" normalizeH="0" baseline="0" noProof="0" dirty="0">
                    <a:ln>
                      <a:noFill/>
                    </a:ln>
                    <a:solidFill>
                      <a:srgbClr val="D45B07"/>
                    </a:solidFill>
                    <a:effectLst/>
                    <a:uLnTx/>
                    <a:uFillTx/>
                  </a:rPr>
                  <a:t>t2.micro </a:t>
                </a:r>
                <a:r>
                  <a:rPr kumimoji="0" lang="en-US" sz="1200" b="0" i="0" u="none" strike="noStrike" kern="0" cap="none" spc="0" normalizeH="0" baseline="0" noProof="0" dirty="0">
                    <a:ln>
                      <a:noFill/>
                    </a:ln>
                    <a:solidFill>
                      <a:srgbClr val="323232"/>
                    </a:solidFill>
                    <a:effectLst/>
                    <a:uLnTx/>
                    <a:uFillTx/>
                  </a:rPr>
                  <a:t>instances each month</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323232"/>
                    </a:solidFill>
                    <a:effectLst/>
                    <a:uLnTx/>
                    <a:uFillTx/>
                  </a:rPr>
                  <a:t>(Linux + Windows).</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D45B07"/>
                    </a:solidFill>
                    <a:effectLst/>
                    <a:uLnTx/>
                    <a:uFillTx/>
                  </a:rPr>
                  <a:t>t2.micro:</a:t>
                </a:r>
                <a:r>
                  <a:rPr kumimoji="0" lang="en-US" sz="1200" b="0" i="0" u="none" strike="noStrike" kern="0" cap="none" spc="0" normalizeH="0" baseline="0" noProof="0" dirty="0">
                    <a:ln>
                      <a:noFill/>
                    </a:ln>
                    <a:solidFill>
                      <a:srgbClr val="F3AD33"/>
                    </a:solidFill>
                    <a:effectLst/>
                    <a:uLnTx/>
                    <a:uFillTx/>
                  </a:rPr>
                  <a:t> </a:t>
                </a:r>
                <a:r>
                  <a:rPr kumimoji="0" lang="en-US" sz="1200" b="0" i="0" u="none" strike="noStrike" kern="0" cap="none" spc="0" normalizeH="0" baseline="0" noProof="0" dirty="0">
                    <a:ln>
                      <a:noFill/>
                    </a:ln>
                    <a:solidFill>
                      <a:srgbClr val="323232"/>
                    </a:solidFill>
                    <a:effectLst/>
                    <a:uLnTx/>
                    <a:uFillTx/>
                  </a:rPr>
                  <a:t>1vCPU, 1GiB Mem, EBS storage</a:t>
                </a:r>
              </a:p>
            </p:txBody>
          </p:sp>
          <p:pic>
            <p:nvPicPr>
              <p:cNvPr id="64" name="Graphic 63">
                <a:extLst>
                  <a:ext uri="{FF2B5EF4-FFF2-40B4-BE49-F238E27FC236}">
                    <a16:creationId xmlns:a16="http://schemas.microsoft.com/office/drawing/2014/main" id="{7851149D-3076-B1F2-63C2-DC8C6D03D73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29080" y="1352386"/>
                <a:ext cx="1051560" cy="1051560"/>
              </a:xfrm>
              <a:prstGeom prst="rect">
                <a:avLst/>
              </a:prstGeom>
            </p:spPr>
          </p:pic>
        </p:grpSp>
        <p:grpSp>
          <p:nvGrpSpPr>
            <p:cNvPr id="42" name="Group 41">
              <a:extLst>
                <a:ext uri="{FF2B5EF4-FFF2-40B4-BE49-F238E27FC236}">
                  <a16:creationId xmlns:a16="http://schemas.microsoft.com/office/drawing/2014/main" id="{A0655702-19BF-24F9-B62D-7FEFB855CCFD}"/>
                </a:ext>
              </a:extLst>
            </p:cNvPr>
            <p:cNvGrpSpPr/>
            <p:nvPr/>
          </p:nvGrpSpPr>
          <p:grpSpPr>
            <a:xfrm>
              <a:off x="6275880" y="1580781"/>
              <a:ext cx="4899610" cy="1051560"/>
              <a:chOff x="6302350" y="1351039"/>
              <a:chExt cx="4899610" cy="1051560"/>
            </a:xfrm>
            <a:effectLst>
              <a:outerShdw blurRad="50800" dist="38100" dir="2700000" algn="tl" rotWithShape="0">
                <a:prstClr val="black">
                  <a:alpha val="40000"/>
                </a:prstClr>
              </a:outerShdw>
            </a:effectLst>
          </p:grpSpPr>
          <p:sp>
            <p:nvSpPr>
              <p:cNvPr id="59" name="TextBox 58">
                <a:extLst>
                  <a:ext uri="{FF2B5EF4-FFF2-40B4-BE49-F238E27FC236}">
                    <a16:creationId xmlns:a16="http://schemas.microsoft.com/office/drawing/2014/main" id="{D6E3FC81-3B8B-AF6F-59A2-ABEF9833CF85}"/>
                  </a:ext>
                </a:extLst>
              </p:cNvPr>
              <p:cNvSpPr txBox="1"/>
              <p:nvPr/>
            </p:nvSpPr>
            <p:spPr>
              <a:xfrm>
                <a:off x="7402021" y="1660872"/>
                <a:ext cx="3799939" cy="461665"/>
              </a:xfrm>
              <a:prstGeom prst="rect">
                <a:avLst/>
              </a:prstGeom>
              <a:solidFill>
                <a:srgbClr val="323232">
                  <a:lumMod val="10000"/>
                  <a:lumOff val="90000"/>
                </a:srgbClr>
              </a:solidFill>
              <a:ln w="12700">
                <a:solidFill>
                  <a:srgbClr val="323232"/>
                </a:solidFill>
              </a:ln>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D45B07"/>
                    </a:solidFill>
                    <a:effectLst/>
                    <a:uLnTx/>
                    <a:uFillTx/>
                  </a:rPr>
                  <a:t>30GB</a:t>
                </a:r>
                <a:r>
                  <a:rPr kumimoji="0" lang="en-US" sz="1200" b="0" i="0" u="none" strike="noStrike" kern="0" cap="none" spc="0" normalizeH="0" baseline="0" noProof="0" dirty="0">
                    <a:ln>
                      <a:noFill/>
                    </a:ln>
                    <a:solidFill>
                      <a:srgbClr val="323232"/>
                    </a:solidFill>
                    <a:effectLst/>
                    <a:uLnTx/>
                    <a:uFillTx/>
                  </a:rPr>
                  <a:t> storage on General Purpose SSD Volumes.	</a:t>
                </a:r>
              </a:p>
            </p:txBody>
          </p:sp>
          <p:sp>
            <p:nvSpPr>
              <p:cNvPr id="60" name="TextBox 59">
                <a:extLst>
                  <a:ext uri="{FF2B5EF4-FFF2-40B4-BE49-F238E27FC236}">
                    <a16:creationId xmlns:a16="http://schemas.microsoft.com/office/drawing/2014/main" id="{A59E9B20-CEDD-D87E-8540-2AC38BF0547D}"/>
                  </a:ext>
                </a:extLst>
              </p:cNvPr>
              <p:cNvSpPr txBox="1"/>
              <p:nvPr/>
            </p:nvSpPr>
            <p:spPr>
              <a:xfrm>
                <a:off x="7402022" y="1352386"/>
                <a:ext cx="3799938" cy="307777"/>
              </a:xfrm>
              <a:prstGeom prst="rect">
                <a:avLst/>
              </a:prstGeom>
              <a:solidFill>
                <a:srgbClr val="F3AD33">
                  <a:lumMod val="20000"/>
                  <a:lumOff val="80000"/>
                </a:srgbClr>
              </a:solidFill>
              <a:ln w="12700">
                <a:solidFill>
                  <a:srgbClr val="323232"/>
                </a:solidFill>
              </a:ln>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323232"/>
                    </a:solidFill>
                    <a:effectLst/>
                    <a:uLnTx/>
                    <a:uFillTx/>
                  </a:rPr>
                  <a:t>Elastic Block Storage (EBS)</a:t>
                </a:r>
              </a:p>
            </p:txBody>
          </p:sp>
          <p:pic>
            <p:nvPicPr>
              <p:cNvPr id="61" name="Graphic 60">
                <a:extLst>
                  <a:ext uri="{FF2B5EF4-FFF2-40B4-BE49-F238E27FC236}">
                    <a16:creationId xmlns:a16="http://schemas.microsoft.com/office/drawing/2014/main" id="{AD35D102-CF89-404B-BFC5-E15C0C08134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302350" y="1351039"/>
                <a:ext cx="1051560" cy="1051560"/>
              </a:xfrm>
              <a:prstGeom prst="rect">
                <a:avLst/>
              </a:prstGeom>
            </p:spPr>
          </p:pic>
        </p:grpSp>
        <p:grpSp>
          <p:nvGrpSpPr>
            <p:cNvPr id="43" name="Group 42">
              <a:extLst>
                <a:ext uri="{FF2B5EF4-FFF2-40B4-BE49-F238E27FC236}">
                  <a16:creationId xmlns:a16="http://schemas.microsoft.com/office/drawing/2014/main" id="{36216773-C82B-711C-134A-50BD5E26FF94}"/>
                </a:ext>
              </a:extLst>
            </p:cNvPr>
            <p:cNvGrpSpPr/>
            <p:nvPr/>
          </p:nvGrpSpPr>
          <p:grpSpPr>
            <a:xfrm>
              <a:off x="959560" y="2965280"/>
              <a:ext cx="4922984" cy="1142224"/>
              <a:chOff x="929080" y="2735538"/>
              <a:chExt cx="4922984" cy="1142224"/>
            </a:xfrm>
            <a:effectLst>
              <a:outerShdw blurRad="50800" dist="38100" dir="2700000" algn="tl" rotWithShape="0">
                <a:prstClr val="black">
                  <a:alpha val="40000"/>
                </a:prstClr>
              </a:outerShdw>
            </a:effectLst>
          </p:grpSpPr>
          <p:sp>
            <p:nvSpPr>
              <p:cNvPr id="56" name="TextBox 55">
                <a:extLst>
                  <a:ext uri="{FF2B5EF4-FFF2-40B4-BE49-F238E27FC236}">
                    <a16:creationId xmlns:a16="http://schemas.microsoft.com/office/drawing/2014/main" id="{31ED2913-91C4-DE84-59D6-6BE7FAC2CB56}"/>
                  </a:ext>
                </a:extLst>
              </p:cNvPr>
              <p:cNvSpPr txBox="1"/>
              <p:nvPr/>
            </p:nvSpPr>
            <p:spPr>
              <a:xfrm>
                <a:off x="2039984" y="3046765"/>
                <a:ext cx="3812080" cy="830997"/>
              </a:xfrm>
              <a:prstGeom prst="rect">
                <a:avLst/>
              </a:prstGeom>
              <a:solidFill>
                <a:srgbClr val="323232">
                  <a:lumMod val="10000"/>
                  <a:lumOff val="90000"/>
                </a:srgbClr>
              </a:solidFill>
              <a:ln w="12700">
                <a:solidFill>
                  <a:srgbClr val="323232"/>
                </a:solidFill>
              </a:ln>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D45B07"/>
                    </a:solidFill>
                    <a:effectLst/>
                    <a:uLnTx/>
                    <a:uFillTx/>
                  </a:rPr>
                  <a:t>750 Hours</a:t>
                </a:r>
                <a:r>
                  <a:rPr kumimoji="0" lang="en-US" sz="1200" b="0" i="0" u="none" strike="noStrike" kern="0" cap="none" spc="0" normalizeH="0" baseline="0" noProof="0" dirty="0">
                    <a:ln>
                      <a:noFill/>
                    </a:ln>
                    <a:solidFill>
                      <a:srgbClr val="D45B07"/>
                    </a:solidFill>
                    <a:effectLst/>
                    <a:uLnTx/>
                    <a:uFillTx/>
                  </a:rPr>
                  <a:t> </a:t>
                </a:r>
                <a:r>
                  <a:rPr kumimoji="0" lang="en-US" sz="1200" b="0" i="0" u="none" strike="noStrike" kern="0" cap="none" spc="0" normalizeH="0" baseline="0" noProof="0" dirty="0">
                    <a:ln>
                      <a:noFill/>
                    </a:ln>
                    <a:solidFill>
                      <a:srgbClr val="323232"/>
                    </a:solidFill>
                    <a:effectLst/>
                    <a:uLnTx/>
                    <a:uFillTx/>
                  </a:rPr>
                  <a:t>per month shared between Classic and Application load balancers</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D45B07"/>
                    </a:solidFill>
                    <a:effectLst/>
                    <a:uLnTx/>
                    <a:uFillTx/>
                  </a:rPr>
                  <a:t>15 GB</a:t>
                </a:r>
                <a:r>
                  <a:rPr kumimoji="0" lang="en-US" sz="1200" b="0" i="0" u="none" strike="noStrike" kern="0" cap="none" spc="0" normalizeH="0" baseline="0" noProof="0" dirty="0">
                    <a:ln>
                      <a:noFill/>
                    </a:ln>
                    <a:solidFill>
                      <a:srgbClr val="D45B07"/>
                    </a:solidFill>
                    <a:effectLst/>
                    <a:uLnTx/>
                    <a:uFillTx/>
                  </a:rPr>
                  <a:t> </a:t>
                </a:r>
                <a:r>
                  <a:rPr kumimoji="0" lang="en-US" sz="1200" b="0" i="0" u="none" strike="noStrike" kern="0" cap="none" spc="0" normalizeH="0" baseline="0" noProof="0" dirty="0">
                    <a:ln>
                      <a:noFill/>
                    </a:ln>
                    <a:solidFill>
                      <a:srgbClr val="323232"/>
                    </a:solidFill>
                    <a:effectLst/>
                    <a:uLnTx/>
                    <a:uFillTx/>
                  </a:rPr>
                  <a:t>of data processing for </a:t>
                </a:r>
                <a:r>
                  <a:rPr kumimoji="0" lang="en-US" sz="1200" b="0" i="1" u="none" strike="noStrike" kern="0" cap="none" spc="0" normalizeH="0" baseline="0" noProof="0" dirty="0">
                    <a:ln>
                      <a:noFill/>
                    </a:ln>
                    <a:solidFill>
                      <a:srgbClr val="323232"/>
                    </a:solidFill>
                    <a:effectLst/>
                    <a:uLnTx/>
                    <a:uFillTx/>
                  </a:rPr>
                  <a:t>Classic load balancers</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D45B07"/>
                    </a:solidFill>
                    <a:effectLst/>
                    <a:uLnTx/>
                    <a:uFillTx/>
                  </a:rPr>
                  <a:t>15 LCUs</a:t>
                </a:r>
                <a:r>
                  <a:rPr kumimoji="0" lang="en-US" sz="1200" b="0" i="0" u="none" strike="noStrike" kern="0" cap="none" spc="0" normalizeH="0" baseline="0" noProof="0" dirty="0">
                    <a:ln>
                      <a:noFill/>
                    </a:ln>
                    <a:solidFill>
                      <a:srgbClr val="D45B07"/>
                    </a:solidFill>
                    <a:effectLst/>
                    <a:uLnTx/>
                    <a:uFillTx/>
                  </a:rPr>
                  <a:t> </a:t>
                </a:r>
                <a:r>
                  <a:rPr kumimoji="0" lang="en-US" sz="1200" b="0" i="0" u="none" strike="noStrike" kern="0" cap="none" spc="0" normalizeH="0" baseline="0" noProof="0" dirty="0">
                    <a:ln>
                      <a:noFill/>
                    </a:ln>
                    <a:solidFill>
                      <a:srgbClr val="323232"/>
                    </a:solidFill>
                    <a:effectLst/>
                    <a:uLnTx/>
                    <a:uFillTx/>
                  </a:rPr>
                  <a:t>for </a:t>
                </a:r>
                <a:r>
                  <a:rPr kumimoji="0" lang="en-US" sz="1200" b="0" i="1" u="none" strike="noStrike" kern="0" cap="none" spc="0" normalizeH="0" baseline="0" noProof="0" dirty="0">
                    <a:ln>
                      <a:noFill/>
                    </a:ln>
                    <a:solidFill>
                      <a:srgbClr val="323232"/>
                    </a:solidFill>
                    <a:effectLst/>
                    <a:uLnTx/>
                    <a:uFillTx/>
                  </a:rPr>
                  <a:t>Application load balancers</a:t>
                </a:r>
              </a:p>
            </p:txBody>
          </p:sp>
          <p:sp>
            <p:nvSpPr>
              <p:cNvPr id="57" name="TextBox 56">
                <a:extLst>
                  <a:ext uri="{FF2B5EF4-FFF2-40B4-BE49-F238E27FC236}">
                    <a16:creationId xmlns:a16="http://schemas.microsoft.com/office/drawing/2014/main" id="{39BB46FD-EC1C-B254-80C1-8A75A39A3575}"/>
                  </a:ext>
                </a:extLst>
              </p:cNvPr>
              <p:cNvSpPr txBox="1"/>
              <p:nvPr/>
            </p:nvSpPr>
            <p:spPr>
              <a:xfrm>
                <a:off x="2039984" y="2738279"/>
                <a:ext cx="3812080" cy="307777"/>
              </a:xfrm>
              <a:prstGeom prst="rect">
                <a:avLst/>
              </a:prstGeom>
              <a:solidFill>
                <a:srgbClr val="F3AD33">
                  <a:lumMod val="20000"/>
                  <a:lumOff val="80000"/>
                </a:srgbClr>
              </a:solidFill>
              <a:ln w="12700">
                <a:solidFill>
                  <a:srgbClr val="323232"/>
                </a:solidFill>
              </a:ln>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323232"/>
                    </a:solidFill>
                    <a:effectLst/>
                    <a:uLnTx/>
                    <a:uFillTx/>
                  </a:rPr>
                  <a:t>Elastic Load Balancer (ELB)</a:t>
                </a:r>
              </a:p>
            </p:txBody>
          </p:sp>
          <p:pic>
            <p:nvPicPr>
              <p:cNvPr id="58" name="Graphic 57">
                <a:extLst>
                  <a:ext uri="{FF2B5EF4-FFF2-40B4-BE49-F238E27FC236}">
                    <a16:creationId xmlns:a16="http://schemas.microsoft.com/office/drawing/2014/main" id="{C86C31E9-C740-C40C-7477-B8B1A2153FA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29080" y="2735538"/>
                <a:ext cx="1051560" cy="1051560"/>
              </a:xfrm>
              <a:prstGeom prst="rect">
                <a:avLst/>
              </a:prstGeom>
            </p:spPr>
          </p:pic>
        </p:grpSp>
        <p:grpSp>
          <p:nvGrpSpPr>
            <p:cNvPr id="44" name="Group 43">
              <a:extLst>
                <a:ext uri="{FF2B5EF4-FFF2-40B4-BE49-F238E27FC236}">
                  <a16:creationId xmlns:a16="http://schemas.microsoft.com/office/drawing/2014/main" id="{E69D346C-E981-E078-6E30-F2DE18A12BA2}"/>
                </a:ext>
              </a:extLst>
            </p:cNvPr>
            <p:cNvGrpSpPr/>
            <p:nvPr/>
          </p:nvGrpSpPr>
          <p:grpSpPr>
            <a:xfrm>
              <a:off x="6275880" y="2976593"/>
              <a:ext cx="4899610" cy="1096615"/>
              <a:chOff x="6245400" y="2746851"/>
              <a:chExt cx="4899610" cy="1096615"/>
            </a:xfrm>
            <a:effectLst>
              <a:outerShdw blurRad="50800" dist="38100" dir="2700000" algn="tl" rotWithShape="0">
                <a:prstClr val="black">
                  <a:alpha val="40000"/>
                </a:prstClr>
              </a:outerShdw>
            </a:effectLst>
          </p:grpSpPr>
          <p:sp>
            <p:nvSpPr>
              <p:cNvPr id="53" name="TextBox 52">
                <a:extLst>
                  <a:ext uri="{FF2B5EF4-FFF2-40B4-BE49-F238E27FC236}">
                    <a16:creationId xmlns:a16="http://schemas.microsoft.com/office/drawing/2014/main" id="{579D147F-FAFD-068B-E3A2-CF7681F5D8E7}"/>
                  </a:ext>
                </a:extLst>
              </p:cNvPr>
              <p:cNvSpPr txBox="1"/>
              <p:nvPr/>
            </p:nvSpPr>
            <p:spPr>
              <a:xfrm>
                <a:off x="7345071" y="2750050"/>
                <a:ext cx="3799938" cy="307777"/>
              </a:xfrm>
              <a:prstGeom prst="rect">
                <a:avLst/>
              </a:prstGeom>
              <a:solidFill>
                <a:srgbClr val="F3AD33">
                  <a:lumMod val="20000"/>
                  <a:lumOff val="80000"/>
                </a:srgbClr>
              </a:solidFill>
              <a:ln w="12700">
                <a:solidFill>
                  <a:srgbClr val="323232"/>
                </a:solidFill>
              </a:ln>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323232"/>
                    </a:solidFill>
                    <a:effectLst/>
                    <a:uLnTx/>
                    <a:uFillTx/>
                  </a:rPr>
                  <a:t>Simple Storage Service (S3)</a:t>
                </a:r>
              </a:p>
            </p:txBody>
          </p:sp>
          <p:pic>
            <p:nvPicPr>
              <p:cNvPr id="54" name="Graphic 53">
                <a:extLst>
                  <a:ext uri="{FF2B5EF4-FFF2-40B4-BE49-F238E27FC236}">
                    <a16:creationId xmlns:a16="http://schemas.microsoft.com/office/drawing/2014/main" id="{018E1C6B-2F29-13CF-AA9D-D35F48725F9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245400" y="2746851"/>
                <a:ext cx="1051560" cy="1051560"/>
              </a:xfrm>
              <a:prstGeom prst="rect">
                <a:avLst/>
              </a:prstGeom>
            </p:spPr>
          </p:pic>
          <p:sp>
            <p:nvSpPr>
              <p:cNvPr id="55" name="TextBox 54">
                <a:extLst>
                  <a:ext uri="{FF2B5EF4-FFF2-40B4-BE49-F238E27FC236}">
                    <a16:creationId xmlns:a16="http://schemas.microsoft.com/office/drawing/2014/main" id="{25D4E241-CD07-1EC9-B712-D8738AA0C85C}"/>
                  </a:ext>
                </a:extLst>
              </p:cNvPr>
              <p:cNvSpPr txBox="1"/>
              <p:nvPr/>
            </p:nvSpPr>
            <p:spPr>
              <a:xfrm>
                <a:off x="7345071" y="3058636"/>
                <a:ext cx="3799939" cy="784830"/>
              </a:xfrm>
              <a:prstGeom prst="rect">
                <a:avLst/>
              </a:prstGeom>
              <a:solidFill>
                <a:srgbClr val="323232">
                  <a:lumMod val="10000"/>
                  <a:lumOff val="90000"/>
                </a:srgbClr>
              </a:solidFill>
              <a:ln w="12700">
                <a:solidFill>
                  <a:srgbClr val="323232"/>
                </a:solidFill>
              </a:ln>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D45B07"/>
                    </a:solidFill>
                    <a:effectLst/>
                    <a:uLnTx/>
                    <a:uFillTx/>
                  </a:rPr>
                  <a:t>5GB</a:t>
                </a:r>
                <a:r>
                  <a:rPr kumimoji="0" lang="en-US" sz="1200" b="1" i="0" u="none" strike="noStrike" kern="0" cap="none" spc="0" normalizeH="0" baseline="0" noProof="0" dirty="0">
                    <a:ln>
                      <a:noFill/>
                    </a:ln>
                    <a:solidFill>
                      <a:srgbClr val="F3AD33"/>
                    </a:solidFill>
                    <a:effectLst/>
                    <a:uLnTx/>
                    <a:uFillTx/>
                  </a:rPr>
                  <a:t> </a:t>
                </a:r>
                <a:r>
                  <a:rPr kumimoji="0" lang="en-US" sz="1200" b="0" i="0" u="none" strike="noStrike" kern="0" cap="none" spc="0" normalizeH="0" baseline="0" noProof="0" dirty="0">
                    <a:ln>
                      <a:noFill/>
                    </a:ln>
                    <a:solidFill>
                      <a:srgbClr val="323232"/>
                    </a:solidFill>
                    <a:effectLst/>
                    <a:uLnTx/>
                    <a:uFillTx/>
                  </a:rPr>
                  <a:t>storage in the </a:t>
                </a:r>
                <a:r>
                  <a:rPr kumimoji="0" lang="en-US" sz="1200" b="1" i="0" u="none" strike="noStrike" kern="0" cap="none" spc="0" normalizeH="0" baseline="0" noProof="0" dirty="0">
                    <a:ln>
                      <a:noFill/>
                    </a:ln>
                    <a:solidFill>
                      <a:srgbClr val="D45B07"/>
                    </a:solidFill>
                    <a:effectLst/>
                    <a:uLnTx/>
                    <a:uFillTx/>
                  </a:rPr>
                  <a:t>Standard</a:t>
                </a:r>
                <a:r>
                  <a:rPr kumimoji="0" lang="en-US" sz="1200" b="1" i="0" u="none" strike="noStrike" kern="0" cap="none" spc="0" normalizeH="0" baseline="0" noProof="0" dirty="0">
                    <a:ln>
                      <a:noFill/>
                    </a:ln>
                    <a:solidFill>
                      <a:srgbClr val="323232"/>
                    </a:solidFill>
                    <a:effectLst/>
                    <a:uLnTx/>
                    <a:uFillTx/>
                  </a:rPr>
                  <a:t> </a:t>
                </a:r>
                <a:r>
                  <a:rPr kumimoji="0" lang="en-US" sz="1200" b="0" i="0" u="none" strike="noStrike" kern="0" cap="none" spc="0" normalizeH="0" baseline="0" noProof="0" dirty="0">
                    <a:ln>
                      <a:noFill/>
                    </a:ln>
                    <a:solidFill>
                      <a:srgbClr val="323232"/>
                    </a:solidFill>
                    <a:effectLst/>
                    <a:uLnTx/>
                    <a:uFillTx/>
                  </a:rPr>
                  <a:t>storage class.</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rgbClr val="D45B07"/>
                    </a:solidFill>
                    <a:effectLst/>
                    <a:uLnTx/>
                    <a:uFillTx/>
                  </a:rPr>
                  <a:t>20,000</a:t>
                </a:r>
                <a:r>
                  <a:rPr kumimoji="0" lang="en-US" sz="1100" b="0" i="0" u="none" strike="noStrike" kern="0" cap="none" spc="0" normalizeH="0" baseline="0" noProof="0" dirty="0">
                    <a:ln>
                      <a:noFill/>
                    </a:ln>
                    <a:solidFill>
                      <a:srgbClr val="323232"/>
                    </a:solidFill>
                    <a:effectLst/>
                    <a:uLnTx/>
                    <a:uFillTx/>
                  </a:rPr>
                  <a:t> GET Requests.</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rgbClr val="D45B07"/>
                    </a:solidFill>
                    <a:effectLst/>
                    <a:uLnTx/>
                    <a:uFillTx/>
                  </a:rPr>
                  <a:t>2,000</a:t>
                </a:r>
                <a:r>
                  <a:rPr kumimoji="0" lang="en-US" sz="1100" b="0" i="0" u="none" strike="noStrike" kern="0" cap="none" spc="0" normalizeH="0" baseline="0" noProof="0" dirty="0">
                    <a:ln>
                      <a:noFill/>
                    </a:ln>
                    <a:solidFill>
                      <a:srgbClr val="323232"/>
                    </a:solidFill>
                    <a:effectLst/>
                    <a:uLnTx/>
                    <a:uFillTx/>
                  </a:rPr>
                  <a:t> PUT, COPY, POST, or LIST Requests.</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rgbClr val="D45B07"/>
                    </a:solidFill>
                    <a:effectLst/>
                    <a:uLnTx/>
                    <a:uFillTx/>
                  </a:rPr>
                  <a:t>15GB</a:t>
                </a:r>
                <a:r>
                  <a:rPr kumimoji="0" lang="en-US" sz="1100" b="0" i="0" u="none" strike="noStrike" kern="0" cap="none" spc="0" normalizeH="0" baseline="0" noProof="0" dirty="0">
                    <a:ln>
                      <a:noFill/>
                    </a:ln>
                    <a:solidFill>
                      <a:srgbClr val="323232"/>
                    </a:solidFill>
                    <a:effectLst/>
                    <a:uLnTx/>
                    <a:uFillTx/>
                  </a:rPr>
                  <a:t> of </a:t>
                </a:r>
                <a:r>
                  <a:rPr kumimoji="0" lang="en-US" sz="1100" b="1" i="0" u="none" strike="noStrike" kern="0" cap="none" spc="0" normalizeH="0" baseline="0" noProof="0" dirty="0">
                    <a:ln>
                      <a:noFill/>
                    </a:ln>
                    <a:solidFill>
                      <a:srgbClr val="D45B07"/>
                    </a:solidFill>
                    <a:effectLst/>
                    <a:uLnTx/>
                    <a:uFillTx/>
                  </a:rPr>
                  <a:t>Data Transfer Out </a:t>
                </a:r>
                <a:r>
                  <a:rPr kumimoji="0" lang="en-US" sz="1100" b="0" i="0" u="none" strike="noStrike" kern="0" cap="none" spc="0" normalizeH="0" baseline="0" noProof="0" dirty="0">
                    <a:ln>
                      <a:noFill/>
                    </a:ln>
                    <a:solidFill>
                      <a:srgbClr val="323232"/>
                    </a:solidFill>
                    <a:effectLst/>
                    <a:uLnTx/>
                    <a:uFillTx/>
                  </a:rPr>
                  <a:t>each month.</a:t>
                </a:r>
                <a:endParaRPr kumimoji="0" lang="en-US" sz="1200" b="0" i="0" u="none" strike="noStrike" kern="0" cap="none" spc="0" normalizeH="0" baseline="0" noProof="0" dirty="0">
                  <a:ln>
                    <a:noFill/>
                  </a:ln>
                  <a:solidFill>
                    <a:srgbClr val="323232"/>
                  </a:solidFill>
                  <a:effectLst/>
                  <a:uLnTx/>
                  <a:uFillTx/>
                </a:endParaRPr>
              </a:p>
            </p:txBody>
          </p:sp>
        </p:grpSp>
        <p:grpSp>
          <p:nvGrpSpPr>
            <p:cNvPr id="45" name="Group 44">
              <a:extLst>
                <a:ext uri="{FF2B5EF4-FFF2-40B4-BE49-F238E27FC236}">
                  <a16:creationId xmlns:a16="http://schemas.microsoft.com/office/drawing/2014/main" id="{A439FE33-F3E5-ABAF-8203-1BEB9F8212B2}"/>
                </a:ext>
              </a:extLst>
            </p:cNvPr>
            <p:cNvGrpSpPr/>
            <p:nvPr/>
          </p:nvGrpSpPr>
          <p:grpSpPr>
            <a:xfrm>
              <a:off x="959560" y="4593313"/>
              <a:ext cx="4910841" cy="1132465"/>
              <a:chOff x="929080" y="4363571"/>
              <a:chExt cx="4910841" cy="1132465"/>
            </a:xfrm>
            <a:effectLst>
              <a:outerShdw blurRad="50800" dist="38100" dir="2700000" algn="tl" rotWithShape="0">
                <a:prstClr val="black">
                  <a:alpha val="40000"/>
                </a:prstClr>
              </a:outerShdw>
            </a:effectLst>
          </p:grpSpPr>
          <p:sp>
            <p:nvSpPr>
              <p:cNvPr id="50" name="TextBox 49">
                <a:extLst>
                  <a:ext uri="{FF2B5EF4-FFF2-40B4-BE49-F238E27FC236}">
                    <a16:creationId xmlns:a16="http://schemas.microsoft.com/office/drawing/2014/main" id="{11E5ACEC-5BA0-065B-84EC-9E48F3C5AEC7}"/>
                  </a:ext>
                </a:extLst>
              </p:cNvPr>
              <p:cNvSpPr txBox="1"/>
              <p:nvPr/>
            </p:nvSpPr>
            <p:spPr>
              <a:xfrm>
                <a:off x="2039982" y="4665039"/>
                <a:ext cx="3799939" cy="830997"/>
              </a:xfrm>
              <a:prstGeom prst="rect">
                <a:avLst/>
              </a:prstGeom>
              <a:solidFill>
                <a:srgbClr val="323232">
                  <a:lumMod val="10000"/>
                  <a:lumOff val="90000"/>
                </a:srgbClr>
              </a:solidFill>
              <a:ln w="12700">
                <a:solidFill>
                  <a:srgbClr val="323232"/>
                </a:solidFill>
              </a:ln>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D45B07"/>
                    </a:solidFill>
                    <a:effectLst/>
                    <a:uLnTx/>
                    <a:uFillTx/>
                  </a:rPr>
                  <a:t>1M REST API</a:t>
                </a:r>
                <a:r>
                  <a:rPr kumimoji="0" lang="en-US" sz="1200" b="1" i="0" u="none" strike="noStrike" kern="0" cap="none" spc="0" normalizeH="0" baseline="0" noProof="0" dirty="0">
                    <a:ln>
                      <a:noFill/>
                    </a:ln>
                    <a:solidFill>
                      <a:srgbClr val="F3AD33"/>
                    </a:solidFill>
                    <a:effectLst/>
                    <a:uLnTx/>
                    <a:uFillTx/>
                  </a:rPr>
                  <a:t> </a:t>
                </a:r>
                <a:r>
                  <a:rPr kumimoji="0" lang="en-US" sz="1200" b="0" i="0" u="none" strike="noStrike" kern="0" cap="none" spc="0" normalizeH="0" baseline="0" noProof="0" dirty="0">
                    <a:ln>
                      <a:noFill/>
                    </a:ln>
                    <a:solidFill>
                      <a:srgbClr val="323232"/>
                    </a:solidFill>
                    <a:effectLst/>
                    <a:uLnTx/>
                    <a:uFillTx/>
                  </a:rPr>
                  <a:t>calls received each month</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D45B07"/>
                    </a:solidFill>
                    <a:effectLst/>
                    <a:uLnTx/>
                    <a:uFillTx/>
                  </a:rPr>
                  <a:t>1M HTTP API</a:t>
                </a:r>
                <a:r>
                  <a:rPr kumimoji="0" lang="en-US" sz="1200" b="1" i="0" u="none" strike="noStrike" kern="0" cap="none" spc="0" normalizeH="0" baseline="0" noProof="0" dirty="0">
                    <a:ln>
                      <a:noFill/>
                    </a:ln>
                    <a:solidFill>
                      <a:srgbClr val="F3AD33"/>
                    </a:solidFill>
                    <a:effectLst/>
                    <a:uLnTx/>
                    <a:uFillTx/>
                  </a:rPr>
                  <a:t> </a:t>
                </a:r>
                <a:r>
                  <a:rPr kumimoji="0" lang="en-US" sz="1200" b="0" i="0" u="none" strike="noStrike" kern="0" cap="none" spc="0" normalizeH="0" baseline="0" noProof="0" dirty="0">
                    <a:ln>
                      <a:noFill/>
                    </a:ln>
                    <a:solidFill>
                      <a:srgbClr val="323232"/>
                    </a:solidFill>
                    <a:effectLst/>
                    <a:uLnTx/>
                    <a:uFillTx/>
                  </a:rPr>
                  <a:t>call received each month</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D45B07"/>
                    </a:solidFill>
                    <a:effectLst/>
                    <a:uLnTx/>
                    <a:uFillTx/>
                  </a:rPr>
                  <a:t>1M</a:t>
                </a:r>
                <a:r>
                  <a:rPr kumimoji="0" lang="en-US" sz="1200" b="0" i="0" u="none" strike="noStrike" kern="0" cap="none" spc="0" normalizeH="0" baseline="0" noProof="0" dirty="0">
                    <a:ln>
                      <a:noFill/>
                    </a:ln>
                    <a:solidFill>
                      <a:srgbClr val="323232"/>
                    </a:solidFill>
                    <a:effectLst/>
                    <a:uLnTx/>
                    <a:uFillTx/>
                  </a:rPr>
                  <a:t> messages </a:t>
                </a:r>
                <a:r>
                  <a:rPr kumimoji="0" lang="en-US" sz="1200" b="1" i="0" u="none" strike="noStrike" kern="0" cap="none" spc="0" normalizeH="0" baseline="0" noProof="0" dirty="0">
                    <a:ln>
                      <a:noFill/>
                    </a:ln>
                    <a:solidFill>
                      <a:srgbClr val="D45B07"/>
                    </a:solidFill>
                    <a:effectLst/>
                    <a:uLnTx/>
                    <a:uFillTx/>
                  </a:rPr>
                  <a:t>WebSocket API</a:t>
                </a:r>
                <a:r>
                  <a:rPr kumimoji="0" lang="en-US" sz="1200" b="0" i="0" u="none" strike="noStrike" kern="0" cap="none" spc="0" normalizeH="0" baseline="0" noProof="0" dirty="0">
                    <a:ln>
                      <a:noFill/>
                    </a:ln>
                    <a:solidFill>
                      <a:srgbClr val="323232"/>
                    </a:solidFill>
                    <a:effectLst/>
                    <a:uLnTx/>
                    <a:uFillTx/>
                  </a:rPr>
                  <a:t> + </a:t>
                </a:r>
                <a:r>
                  <a:rPr kumimoji="0" lang="en-US" sz="1200" b="1" i="0" u="none" strike="noStrike" kern="0" cap="none" spc="0" normalizeH="0" baseline="0" noProof="0" dirty="0">
                    <a:ln>
                      <a:noFill/>
                    </a:ln>
                    <a:solidFill>
                      <a:srgbClr val="D45B07"/>
                    </a:solidFill>
                    <a:effectLst/>
                    <a:uLnTx/>
                    <a:uFillTx/>
                  </a:rPr>
                  <a:t>750,000 connection minutes</a:t>
                </a:r>
                <a:r>
                  <a:rPr kumimoji="0" lang="en-US" sz="1200" b="0" i="0" u="none" strike="noStrike" kern="0" cap="none" spc="0" normalizeH="0" baseline="0" noProof="0" dirty="0">
                    <a:ln>
                      <a:noFill/>
                    </a:ln>
                    <a:solidFill>
                      <a:srgbClr val="323232"/>
                    </a:solidFill>
                    <a:effectLst/>
                    <a:uLnTx/>
                    <a:uFillTx/>
                  </a:rPr>
                  <a:t> each month.</a:t>
                </a:r>
              </a:p>
            </p:txBody>
          </p:sp>
          <p:sp>
            <p:nvSpPr>
              <p:cNvPr id="51" name="TextBox 50">
                <a:extLst>
                  <a:ext uri="{FF2B5EF4-FFF2-40B4-BE49-F238E27FC236}">
                    <a16:creationId xmlns:a16="http://schemas.microsoft.com/office/drawing/2014/main" id="{C63E2236-6A42-759F-58F6-D002E5AC562F}"/>
                  </a:ext>
                </a:extLst>
              </p:cNvPr>
              <p:cNvSpPr txBox="1"/>
              <p:nvPr/>
            </p:nvSpPr>
            <p:spPr>
              <a:xfrm>
                <a:off x="2042373" y="4366130"/>
                <a:ext cx="3797548" cy="307777"/>
              </a:xfrm>
              <a:prstGeom prst="rect">
                <a:avLst/>
              </a:prstGeom>
              <a:solidFill>
                <a:srgbClr val="F3AD33">
                  <a:lumMod val="20000"/>
                  <a:lumOff val="80000"/>
                </a:srgbClr>
              </a:solidFill>
              <a:ln w="12700">
                <a:solidFill>
                  <a:srgbClr val="323232"/>
                </a:solidFill>
              </a:ln>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323232"/>
                    </a:solidFill>
                    <a:effectLst/>
                    <a:uLnTx/>
                    <a:uFillTx/>
                  </a:rPr>
                  <a:t>API Gateway</a:t>
                </a:r>
              </a:p>
            </p:txBody>
          </p:sp>
          <p:pic>
            <p:nvPicPr>
              <p:cNvPr id="52" name="Graphic 51">
                <a:extLst>
                  <a:ext uri="{FF2B5EF4-FFF2-40B4-BE49-F238E27FC236}">
                    <a16:creationId xmlns:a16="http://schemas.microsoft.com/office/drawing/2014/main" id="{5476541D-4D6F-1D75-2A05-6EA0DCCCDA3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29080" y="4363571"/>
                <a:ext cx="1051560" cy="1051560"/>
              </a:xfrm>
              <a:prstGeom prst="rect">
                <a:avLst/>
              </a:prstGeom>
            </p:spPr>
          </p:pic>
        </p:grpSp>
        <p:grpSp>
          <p:nvGrpSpPr>
            <p:cNvPr id="46" name="Group 45">
              <a:extLst>
                <a:ext uri="{FF2B5EF4-FFF2-40B4-BE49-F238E27FC236}">
                  <a16:creationId xmlns:a16="http://schemas.microsoft.com/office/drawing/2014/main" id="{C72D4E8E-648B-C893-A069-F5415E584AED}"/>
                </a:ext>
              </a:extLst>
            </p:cNvPr>
            <p:cNvGrpSpPr/>
            <p:nvPr/>
          </p:nvGrpSpPr>
          <p:grpSpPr>
            <a:xfrm>
              <a:off x="6275880" y="4593313"/>
              <a:ext cx="4899613" cy="1051560"/>
              <a:chOff x="6245400" y="4363571"/>
              <a:chExt cx="4899613" cy="1051560"/>
            </a:xfrm>
            <a:effectLst>
              <a:outerShdw blurRad="50800" dist="38100" dir="2700000" algn="tl" rotWithShape="0">
                <a:prstClr val="black">
                  <a:alpha val="40000"/>
                </a:prstClr>
              </a:outerShdw>
            </a:effectLst>
          </p:grpSpPr>
          <p:sp>
            <p:nvSpPr>
              <p:cNvPr id="47" name="TextBox 46">
                <a:extLst>
                  <a:ext uri="{FF2B5EF4-FFF2-40B4-BE49-F238E27FC236}">
                    <a16:creationId xmlns:a16="http://schemas.microsoft.com/office/drawing/2014/main" id="{98587F8D-4B2A-919F-A4D6-4A38594B42A3}"/>
                  </a:ext>
                </a:extLst>
              </p:cNvPr>
              <p:cNvSpPr txBox="1"/>
              <p:nvPr/>
            </p:nvSpPr>
            <p:spPr>
              <a:xfrm>
                <a:off x="7345075" y="4363571"/>
                <a:ext cx="3799938" cy="307777"/>
              </a:xfrm>
              <a:prstGeom prst="rect">
                <a:avLst/>
              </a:prstGeom>
              <a:solidFill>
                <a:srgbClr val="F3AD33">
                  <a:lumMod val="20000"/>
                  <a:lumOff val="80000"/>
                </a:srgbClr>
              </a:solidFill>
              <a:ln w="12700">
                <a:solidFill>
                  <a:srgbClr val="323232"/>
                </a:solidFill>
              </a:ln>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323232"/>
                    </a:solidFill>
                    <a:effectLst/>
                    <a:uLnTx/>
                    <a:uFillTx/>
                  </a:rPr>
                  <a:t>CloudFront</a:t>
                </a:r>
              </a:p>
            </p:txBody>
          </p:sp>
          <p:pic>
            <p:nvPicPr>
              <p:cNvPr id="48" name="Graphic 47">
                <a:extLst>
                  <a:ext uri="{FF2B5EF4-FFF2-40B4-BE49-F238E27FC236}">
                    <a16:creationId xmlns:a16="http://schemas.microsoft.com/office/drawing/2014/main" id="{B7CAFC1D-D4EB-8D1F-5A36-38EA64435BE8}"/>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245400" y="4363571"/>
                <a:ext cx="1051560" cy="1051560"/>
              </a:xfrm>
              <a:prstGeom prst="rect">
                <a:avLst/>
              </a:prstGeom>
            </p:spPr>
          </p:pic>
          <p:sp>
            <p:nvSpPr>
              <p:cNvPr id="49" name="TextBox 48">
                <a:extLst>
                  <a:ext uri="{FF2B5EF4-FFF2-40B4-BE49-F238E27FC236}">
                    <a16:creationId xmlns:a16="http://schemas.microsoft.com/office/drawing/2014/main" id="{F80D822F-E7BC-76AD-A39E-8025EE49AFD8}"/>
                  </a:ext>
                </a:extLst>
              </p:cNvPr>
              <p:cNvSpPr txBox="1"/>
              <p:nvPr/>
            </p:nvSpPr>
            <p:spPr>
              <a:xfrm>
                <a:off x="7345071" y="4665039"/>
                <a:ext cx="3799939" cy="461665"/>
              </a:xfrm>
              <a:prstGeom prst="rect">
                <a:avLst/>
              </a:prstGeom>
              <a:solidFill>
                <a:srgbClr val="323232">
                  <a:lumMod val="10000"/>
                  <a:lumOff val="90000"/>
                </a:srgbClr>
              </a:solidFill>
              <a:ln w="12700">
                <a:solidFill>
                  <a:srgbClr val="323232"/>
                </a:solidFill>
              </a:ln>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D45B07"/>
                    </a:solidFill>
                    <a:effectLst/>
                    <a:uLnTx/>
                    <a:uFillTx/>
                  </a:rPr>
                  <a:t>50GB</a:t>
                </a:r>
                <a:r>
                  <a:rPr kumimoji="0" lang="en-US" sz="1200" b="0" i="0" u="none" strike="noStrike" kern="0" cap="none" spc="0" normalizeH="0" baseline="0" noProof="0" dirty="0">
                    <a:ln>
                      <a:noFill/>
                    </a:ln>
                    <a:solidFill>
                      <a:srgbClr val="323232"/>
                    </a:solidFill>
                    <a:effectLst/>
                    <a:uLnTx/>
                    <a:uFillTx/>
                  </a:rPr>
                  <a:t> data transfer out each month.</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D45B07"/>
                    </a:solidFill>
                    <a:effectLst/>
                    <a:uLnTx/>
                    <a:uFillTx/>
                  </a:rPr>
                  <a:t>2M</a:t>
                </a:r>
                <a:r>
                  <a:rPr kumimoji="0" lang="en-US" sz="1200" b="0" i="0" u="none" strike="noStrike" kern="0" cap="none" spc="0" normalizeH="0" baseline="0" noProof="0" dirty="0">
                    <a:ln>
                      <a:noFill/>
                    </a:ln>
                    <a:solidFill>
                      <a:srgbClr val="323232"/>
                    </a:solidFill>
                    <a:effectLst/>
                    <a:uLnTx/>
                    <a:uFillTx/>
                  </a:rPr>
                  <a:t> HTTP/HTTPS requests each month.</a:t>
                </a:r>
              </a:p>
            </p:txBody>
          </p:sp>
        </p:grpSp>
      </p:grpSp>
    </p:spTree>
    <p:extLst>
      <p:ext uri="{BB962C8B-B14F-4D97-AF65-F5344CB8AC3E}">
        <p14:creationId xmlns:p14="http://schemas.microsoft.com/office/powerpoint/2010/main" val="14359341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07FA7419-D67B-7716-82CE-7B3F777E578D}"/>
              </a:ext>
            </a:extLst>
          </p:cNvPr>
          <p:cNvGrpSpPr/>
          <p:nvPr/>
        </p:nvGrpSpPr>
        <p:grpSpPr>
          <a:xfrm>
            <a:off x="742950" y="928497"/>
            <a:ext cx="10728960" cy="5001004"/>
            <a:chOff x="742950" y="928497"/>
            <a:chExt cx="10728960" cy="5001004"/>
          </a:xfrm>
          <a:effectLst>
            <a:outerShdw blurRad="50800" dist="38100" dir="2700000" algn="tl" rotWithShape="0">
              <a:prstClr val="black">
                <a:alpha val="40000"/>
              </a:prstClr>
            </a:outerShdw>
          </a:effectLst>
        </p:grpSpPr>
        <p:sp>
          <p:nvSpPr>
            <p:cNvPr id="21" name="Rectangle 20">
              <a:extLst>
                <a:ext uri="{FF2B5EF4-FFF2-40B4-BE49-F238E27FC236}">
                  <a16:creationId xmlns:a16="http://schemas.microsoft.com/office/drawing/2014/main" id="{E1C51CBE-54C7-C076-78B8-760F95C6CB99}"/>
                </a:ext>
              </a:extLst>
            </p:cNvPr>
            <p:cNvSpPr/>
            <p:nvPr/>
          </p:nvSpPr>
          <p:spPr>
            <a:xfrm>
              <a:off x="742950" y="1403221"/>
              <a:ext cx="10728960" cy="4526280"/>
            </a:xfrm>
            <a:prstGeom prst="rect">
              <a:avLst/>
            </a:prstGeom>
            <a:solidFill>
              <a:srgbClr val="FFFFFF"/>
            </a:solidFill>
            <a:ln w="19050" cap="flat" cmpd="sng" algn="ctr">
              <a:solidFill>
                <a:srgbClr val="32323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22" name="Rectangle: Single Corner Snipped 21">
              <a:extLst>
                <a:ext uri="{FF2B5EF4-FFF2-40B4-BE49-F238E27FC236}">
                  <a16:creationId xmlns:a16="http://schemas.microsoft.com/office/drawing/2014/main" id="{B7C518AF-7F6C-B93B-186D-099DEB7738A2}"/>
                </a:ext>
              </a:extLst>
            </p:cNvPr>
            <p:cNvSpPr/>
            <p:nvPr/>
          </p:nvSpPr>
          <p:spPr>
            <a:xfrm>
              <a:off x="742950" y="928499"/>
              <a:ext cx="2301240" cy="477455"/>
            </a:xfrm>
            <a:prstGeom prst="snip1Rect">
              <a:avLst/>
            </a:prstGeom>
            <a:solidFill>
              <a:srgbClr val="EBEBEB"/>
            </a:solidFill>
            <a:ln w="19050" cap="flat" cmpd="sng" algn="ctr">
              <a:solidFill>
                <a:srgbClr val="323232"/>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FFFFFF"/>
                  </a:solidFill>
                  <a:effectLst/>
                  <a:uLnTx/>
                  <a:uFillTx/>
                  <a:latin typeface="Arial" panose="020B0604020202020204"/>
                  <a:ea typeface="+mn-ea"/>
                  <a:cs typeface="+mn-cs"/>
                </a:rPr>
                <a:t>Always Free</a:t>
              </a:r>
            </a:p>
          </p:txBody>
        </p:sp>
        <p:sp>
          <p:nvSpPr>
            <p:cNvPr id="23" name="Rectangle: Single Corner Snipped 22">
              <a:extLst>
                <a:ext uri="{FF2B5EF4-FFF2-40B4-BE49-F238E27FC236}">
                  <a16:creationId xmlns:a16="http://schemas.microsoft.com/office/drawing/2014/main" id="{4AAE34AE-88D4-B1E2-CB14-564BADA21C60}"/>
                </a:ext>
              </a:extLst>
            </p:cNvPr>
            <p:cNvSpPr/>
            <p:nvPr/>
          </p:nvSpPr>
          <p:spPr>
            <a:xfrm>
              <a:off x="3044190" y="928498"/>
              <a:ext cx="2301240" cy="477455"/>
            </a:xfrm>
            <a:prstGeom prst="snip1Rect">
              <a:avLst/>
            </a:prstGeom>
            <a:solidFill>
              <a:srgbClr val="EBEBEB"/>
            </a:solidFill>
            <a:ln w="19050" cap="flat" cmpd="sng" algn="ctr">
              <a:solidFill>
                <a:srgbClr val="323232"/>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FFFFFF"/>
                  </a:solidFill>
                  <a:effectLst/>
                  <a:uLnTx/>
                  <a:uFillTx/>
                  <a:latin typeface="Arial" panose="020B0604020202020204"/>
                  <a:ea typeface="+mn-ea"/>
                  <a:cs typeface="+mn-cs"/>
                </a:rPr>
                <a:t>12 months Free</a:t>
              </a:r>
            </a:p>
          </p:txBody>
        </p:sp>
        <p:sp>
          <p:nvSpPr>
            <p:cNvPr id="24" name="Rectangle: Single Corner Snipped 23">
              <a:extLst>
                <a:ext uri="{FF2B5EF4-FFF2-40B4-BE49-F238E27FC236}">
                  <a16:creationId xmlns:a16="http://schemas.microsoft.com/office/drawing/2014/main" id="{28929EF8-23CB-382C-0075-0CCC9CFB441D}"/>
                </a:ext>
              </a:extLst>
            </p:cNvPr>
            <p:cNvSpPr/>
            <p:nvPr/>
          </p:nvSpPr>
          <p:spPr>
            <a:xfrm>
              <a:off x="5345430" y="928497"/>
              <a:ext cx="2301240" cy="477455"/>
            </a:xfrm>
            <a:prstGeom prst="snip1Rect">
              <a:avLst/>
            </a:prstGeom>
            <a:solidFill>
              <a:srgbClr val="F3AD33"/>
            </a:solidFill>
            <a:ln w="19050" cap="flat" cmpd="sng" algn="ctr">
              <a:solidFill>
                <a:srgbClr val="323232"/>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323232"/>
                  </a:solidFill>
                  <a:effectLst/>
                  <a:uLnTx/>
                  <a:uFillTx/>
                  <a:latin typeface="Arial" panose="020B0604020202020204"/>
                  <a:ea typeface="+mn-ea"/>
                  <a:cs typeface="+mn-cs"/>
                </a:rPr>
                <a:t>Trials</a:t>
              </a:r>
            </a:p>
          </p:txBody>
        </p:sp>
        <p:grpSp>
          <p:nvGrpSpPr>
            <p:cNvPr id="25" name="Group 24">
              <a:extLst>
                <a:ext uri="{FF2B5EF4-FFF2-40B4-BE49-F238E27FC236}">
                  <a16:creationId xmlns:a16="http://schemas.microsoft.com/office/drawing/2014/main" id="{A19F97E3-5394-1636-C398-43F3DDC22281}"/>
                </a:ext>
              </a:extLst>
            </p:cNvPr>
            <p:cNvGrpSpPr/>
            <p:nvPr/>
          </p:nvGrpSpPr>
          <p:grpSpPr>
            <a:xfrm>
              <a:off x="1022057" y="2161677"/>
              <a:ext cx="4908955" cy="1319435"/>
              <a:chOff x="980147" y="1931935"/>
              <a:chExt cx="4908955" cy="1319435"/>
            </a:xfrm>
            <a:effectLst>
              <a:outerShdw blurRad="50800" dist="38100" dir="2700000" algn="tl" rotWithShape="0">
                <a:prstClr val="black">
                  <a:alpha val="40000"/>
                </a:prstClr>
              </a:outerShdw>
            </a:effectLst>
          </p:grpSpPr>
          <p:sp>
            <p:nvSpPr>
              <p:cNvPr id="34" name="TextBox 33">
                <a:extLst>
                  <a:ext uri="{FF2B5EF4-FFF2-40B4-BE49-F238E27FC236}">
                    <a16:creationId xmlns:a16="http://schemas.microsoft.com/office/drawing/2014/main" id="{E239C528-823A-0C52-D4F2-49370BEC0C1C}"/>
                  </a:ext>
                </a:extLst>
              </p:cNvPr>
              <p:cNvSpPr txBox="1"/>
              <p:nvPr/>
            </p:nvSpPr>
            <p:spPr>
              <a:xfrm>
                <a:off x="2089159" y="2235707"/>
                <a:ext cx="3797548" cy="1015663"/>
              </a:xfrm>
              <a:prstGeom prst="rect">
                <a:avLst/>
              </a:prstGeom>
              <a:solidFill>
                <a:srgbClr val="323232">
                  <a:lumMod val="10000"/>
                  <a:lumOff val="90000"/>
                </a:srgbClr>
              </a:solidFill>
              <a:ln w="12700">
                <a:solidFill>
                  <a:srgbClr val="323232"/>
                </a:solidFill>
              </a:ln>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D45B07"/>
                    </a:solidFill>
                    <a:effectLst/>
                    <a:uLnTx/>
                    <a:uFillTx/>
                  </a:rPr>
                  <a:t>750 hour</a:t>
                </a:r>
                <a:r>
                  <a:rPr kumimoji="0" lang="en-US" sz="1200" b="1" i="0" u="none" strike="noStrike" kern="0" cap="none" spc="0" normalizeH="0" baseline="0" noProof="0" dirty="0">
                    <a:ln>
                      <a:noFill/>
                    </a:ln>
                    <a:solidFill>
                      <a:srgbClr val="E30613"/>
                    </a:solidFill>
                    <a:effectLst/>
                    <a:uLnTx/>
                    <a:uFillTx/>
                  </a:rPr>
                  <a:t> </a:t>
                </a:r>
                <a:r>
                  <a:rPr kumimoji="0" lang="en-US" sz="1200" b="0" i="0" u="none" strike="noStrike" kern="0" cap="none" spc="0" normalizeH="0" baseline="0" noProof="0" dirty="0">
                    <a:ln>
                      <a:noFill/>
                    </a:ln>
                    <a:solidFill>
                      <a:srgbClr val="323232"/>
                    </a:solidFill>
                    <a:effectLst/>
                    <a:uLnTx/>
                    <a:uFillTx/>
                  </a:rPr>
                  <a:t>per month for two months.</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323232"/>
                    </a:solidFill>
                    <a:effectLst/>
                    <a:uLnTx/>
                    <a:uFillTx/>
                  </a:rPr>
                  <a:t>Using </a:t>
                </a:r>
                <a:r>
                  <a:rPr kumimoji="0" lang="en-US" sz="1200" b="1" i="0" u="none" strike="noStrike" kern="0" cap="none" spc="0" normalizeH="0" baseline="0" noProof="0" dirty="0">
                    <a:ln>
                      <a:noFill/>
                    </a:ln>
                    <a:solidFill>
                      <a:srgbClr val="D45B07"/>
                    </a:solidFill>
                    <a:effectLst/>
                    <a:uLnTx/>
                    <a:uFillTx/>
                  </a:rPr>
                  <a:t>DC2.large</a:t>
                </a:r>
                <a:r>
                  <a:rPr kumimoji="0" lang="en-US" sz="1200" b="1" i="0" u="none" strike="noStrike" kern="0" cap="none" spc="0" normalizeH="0" baseline="0" noProof="0" dirty="0">
                    <a:ln>
                      <a:noFill/>
                    </a:ln>
                    <a:solidFill>
                      <a:srgbClr val="F3AD33"/>
                    </a:solidFill>
                    <a:effectLst/>
                    <a:uLnTx/>
                    <a:uFillTx/>
                  </a:rPr>
                  <a:t> </a:t>
                </a:r>
                <a:r>
                  <a:rPr kumimoji="0" lang="en-US" sz="1200" b="0" i="0" u="none" strike="noStrike" kern="0" cap="none" spc="0" normalizeH="0" baseline="0" noProof="0" dirty="0">
                    <a:ln>
                      <a:noFill/>
                    </a:ln>
                    <a:solidFill>
                      <a:srgbClr val="323232"/>
                    </a:solidFill>
                    <a:effectLst/>
                    <a:uLnTx/>
                    <a:uFillTx/>
                  </a:rPr>
                  <a:t>node with </a:t>
                </a:r>
                <a:r>
                  <a:rPr kumimoji="0" lang="en-US" sz="1200" b="1" i="0" u="none" strike="noStrike" kern="0" cap="none" spc="0" normalizeH="0" baseline="0" noProof="0" dirty="0">
                    <a:ln>
                      <a:noFill/>
                    </a:ln>
                    <a:solidFill>
                      <a:srgbClr val="323232"/>
                    </a:solidFill>
                    <a:effectLst/>
                    <a:uLnTx/>
                    <a:uFillTx/>
                  </a:rPr>
                  <a:t>no additional backup storage</a:t>
                </a:r>
                <a:r>
                  <a:rPr kumimoji="0" lang="en-US" sz="1200" b="0" i="0" u="none" strike="noStrike" kern="0" cap="none" spc="0" normalizeH="0" baseline="0" noProof="0" dirty="0">
                    <a:ln>
                      <a:noFill/>
                    </a:ln>
                    <a:solidFill>
                      <a:srgbClr val="323232"/>
                    </a:solidFill>
                    <a:effectLst/>
                    <a:uLnTx/>
                    <a:uFillTx/>
                  </a:rPr>
                  <a:t>.</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323232"/>
                    </a:solidFill>
                    <a:effectLst/>
                    <a:uLnTx/>
                    <a:uFillTx/>
                  </a:rPr>
                  <a:t>Ex: Running Redshift </a:t>
                </a:r>
                <a:r>
                  <a:rPr kumimoji="0" lang="en-US" sz="1200" b="1" i="0" u="none" strike="noStrike" kern="0" cap="none" spc="0" normalizeH="0" baseline="0" noProof="0" dirty="0">
                    <a:ln>
                      <a:noFill/>
                    </a:ln>
                    <a:solidFill>
                      <a:srgbClr val="323232"/>
                    </a:solidFill>
                    <a:effectLst/>
                    <a:uLnTx/>
                    <a:uFillTx/>
                  </a:rPr>
                  <a:t>cluster</a:t>
                </a:r>
                <a:r>
                  <a:rPr kumimoji="0" lang="en-US" sz="1200" b="0" i="0" u="none" strike="noStrike" kern="0" cap="none" spc="0" normalizeH="0" baseline="0" noProof="0" dirty="0">
                    <a:ln>
                      <a:noFill/>
                    </a:ln>
                    <a:solidFill>
                      <a:srgbClr val="323232"/>
                    </a:solidFill>
                    <a:effectLst/>
                    <a:uLnTx/>
                    <a:uFillTx/>
                  </a:rPr>
                  <a:t> with </a:t>
                </a:r>
                <a:r>
                  <a:rPr kumimoji="0" lang="en-US" sz="1200" b="1" i="0" u="none" strike="noStrike" kern="0" cap="none" spc="0" normalizeH="0" baseline="0" noProof="0" dirty="0">
                    <a:ln>
                      <a:noFill/>
                    </a:ln>
                    <a:solidFill>
                      <a:srgbClr val="323232"/>
                    </a:solidFill>
                    <a:effectLst/>
                    <a:uLnTx/>
                    <a:uFillTx/>
                  </a:rPr>
                  <a:t>3 DC2.large </a:t>
                </a:r>
                <a:r>
                  <a:rPr kumimoji="0" lang="en-US" sz="1200" b="0" i="0" u="none" strike="noStrike" kern="0" cap="none" spc="0" normalizeH="0" baseline="0" noProof="0" dirty="0">
                    <a:ln>
                      <a:noFill/>
                    </a:ln>
                    <a:solidFill>
                      <a:srgbClr val="323232"/>
                    </a:solidFill>
                    <a:effectLst/>
                    <a:uLnTx/>
                    <a:uFillTx/>
                  </a:rPr>
                  <a:t>nodes </a:t>
                </a:r>
                <a:r>
                  <a:rPr kumimoji="0" lang="en-US" sz="1200" b="0" i="0" u="none" strike="noStrike" kern="0" cap="none" spc="0" normalizeH="0" baseline="0" noProof="0" dirty="0">
                    <a:ln>
                      <a:noFill/>
                    </a:ln>
                    <a:solidFill>
                      <a:srgbClr val="323232"/>
                    </a:solidFill>
                    <a:effectLst/>
                    <a:uLnTx/>
                    <a:uFillTx/>
                    <a:sym typeface="Wingdings" panose="05000000000000000000" pitchFamily="2" charset="2"/>
                  </a:rPr>
                  <a:t> C</a:t>
                </a:r>
                <a:r>
                  <a:rPr kumimoji="0" lang="en-US" sz="1200" b="0" i="0" u="none" strike="noStrike" kern="0" cap="none" spc="0" normalizeH="0" baseline="0" noProof="0" dirty="0">
                    <a:ln>
                      <a:noFill/>
                    </a:ln>
                    <a:solidFill>
                      <a:srgbClr val="323232"/>
                    </a:solidFill>
                    <a:effectLst/>
                    <a:uLnTx/>
                    <a:uFillTx/>
                  </a:rPr>
                  <a:t>an run in 10 consecutive days.</a:t>
                </a:r>
              </a:p>
            </p:txBody>
          </p:sp>
          <p:sp>
            <p:nvSpPr>
              <p:cNvPr id="35" name="TextBox 34">
                <a:extLst>
                  <a:ext uri="{FF2B5EF4-FFF2-40B4-BE49-F238E27FC236}">
                    <a16:creationId xmlns:a16="http://schemas.microsoft.com/office/drawing/2014/main" id="{4E4C25A3-2C4D-4484-A9AC-B0F5CCFA46FC}"/>
                  </a:ext>
                </a:extLst>
              </p:cNvPr>
              <p:cNvSpPr txBox="1"/>
              <p:nvPr/>
            </p:nvSpPr>
            <p:spPr>
              <a:xfrm>
                <a:off x="2089164" y="1932644"/>
                <a:ext cx="3799938" cy="307777"/>
              </a:xfrm>
              <a:prstGeom prst="rect">
                <a:avLst/>
              </a:prstGeom>
              <a:solidFill>
                <a:srgbClr val="F3AD33">
                  <a:lumMod val="20000"/>
                  <a:lumOff val="80000"/>
                </a:srgbClr>
              </a:solidFill>
              <a:ln>
                <a:solidFill>
                  <a:srgbClr val="323232"/>
                </a:solidFill>
              </a:ln>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323232"/>
                    </a:solidFill>
                    <a:effectLst/>
                    <a:uLnTx/>
                    <a:uFillTx/>
                  </a:rPr>
                  <a:t>Redshift</a:t>
                </a:r>
              </a:p>
            </p:txBody>
          </p:sp>
          <p:sp>
            <p:nvSpPr>
              <p:cNvPr id="36" name="Rectangle 35">
                <a:extLst>
                  <a:ext uri="{FF2B5EF4-FFF2-40B4-BE49-F238E27FC236}">
                    <a16:creationId xmlns:a16="http://schemas.microsoft.com/office/drawing/2014/main" id="{25E4C809-DDAE-A756-73F5-12438EB043B7}"/>
                  </a:ext>
                </a:extLst>
              </p:cNvPr>
              <p:cNvSpPr>
                <a:spLocks noChangeAspect="1"/>
              </p:cNvSpPr>
              <p:nvPr/>
            </p:nvSpPr>
            <p:spPr>
              <a:xfrm>
                <a:off x="980147" y="1931935"/>
                <a:ext cx="1051560" cy="1051560"/>
              </a:xfrm>
              <a:prstGeom prst="rect">
                <a:avLst/>
              </a:prstGeom>
              <a:blipFill rotWithShape="1">
                <a:blip r:embed="rId2">
                  <a:extLst>
                    <a:ext uri="{96DAC541-7B7A-43D3-8B79-37D633B846F1}">
                      <asvg:svgBlip xmlns:asvg="http://schemas.microsoft.com/office/drawing/2016/SVG/main" r:embed="rId3"/>
                    </a:ext>
                  </a:extLst>
                </a:blip>
                <a:srcRect/>
                <a:stretch>
                  <a:fillRect/>
                </a:stretch>
              </a:blipFill>
              <a:ln w="12700" cap="flat" cmpd="sng" algn="ctr">
                <a:noFill/>
                <a:prstDash val="solid"/>
                <a:miter lim="800000"/>
              </a:ln>
              <a:effectLst/>
            </p:spPr>
          </p:sp>
        </p:grpSp>
        <p:grpSp>
          <p:nvGrpSpPr>
            <p:cNvPr id="26" name="Group 25">
              <a:extLst>
                <a:ext uri="{FF2B5EF4-FFF2-40B4-BE49-F238E27FC236}">
                  <a16:creationId xmlns:a16="http://schemas.microsoft.com/office/drawing/2014/main" id="{E9EAAB70-B583-5439-F3A3-FCCB013DC591}"/>
                </a:ext>
              </a:extLst>
            </p:cNvPr>
            <p:cNvGrpSpPr/>
            <p:nvPr/>
          </p:nvGrpSpPr>
          <p:grpSpPr>
            <a:xfrm>
              <a:off x="1022057" y="4033584"/>
              <a:ext cx="4908956" cy="1051560"/>
              <a:chOff x="929347" y="3223130"/>
              <a:chExt cx="4908956" cy="1051560"/>
            </a:xfrm>
            <a:effectLst>
              <a:outerShdw blurRad="50800" dist="38100" dir="2700000" algn="tl" rotWithShape="0">
                <a:prstClr val="black">
                  <a:alpha val="40000"/>
                </a:prstClr>
              </a:outerShdw>
            </a:effectLst>
          </p:grpSpPr>
          <p:sp>
            <p:nvSpPr>
              <p:cNvPr id="31" name="TextBox 30">
                <a:extLst>
                  <a:ext uri="{FF2B5EF4-FFF2-40B4-BE49-F238E27FC236}">
                    <a16:creationId xmlns:a16="http://schemas.microsoft.com/office/drawing/2014/main" id="{F7E65B0A-A267-47AF-E5D1-225B400CB2E0}"/>
                  </a:ext>
                </a:extLst>
              </p:cNvPr>
              <p:cNvSpPr txBox="1"/>
              <p:nvPr/>
            </p:nvSpPr>
            <p:spPr>
              <a:xfrm>
                <a:off x="2040755" y="3223130"/>
                <a:ext cx="3797548" cy="307777"/>
              </a:xfrm>
              <a:prstGeom prst="rect">
                <a:avLst/>
              </a:prstGeom>
              <a:solidFill>
                <a:srgbClr val="F3AD33">
                  <a:lumMod val="20000"/>
                  <a:lumOff val="80000"/>
                </a:srgbClr>
              </a:solidFill>
              <a:ln>
                <a:solidFill>
                  <a:srgbClr val="323232"/>
                </a:solidFill>
              </a:ln>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323232"/>
                    </a:solidFill>
                    <a:effectLst/>
                    <a:uLnTx/>
                    <a:uFillTx/>
                  </a:rPr>
                  <a:t>DeviceFarm</a:t>
                </a:r>
              </a:p>
            </p:txBody>
          </p:sp>
          <p:sp>
            <p:nvSpPr>
              <p:cNvPr id="32" name="TextBox 31">
                <a:extLst>
                  <a:ext uri="{FF2B5EF4-FFF2-40B4-BE49-F238E27FC236}">
                    <a16:creationId xmlns:a16="http://schemas.microsoft.com/office/drawing/2014/main" id="{1ADEBCD3-F3E7-12A1-FCF7-864735514CCB}"/>
                  </a:ext>
                </a:extLst>
              </p:cNvPr>
              <p:cNvSpPr txBox="1"/>
              <p:nvPr/>
            </p:nvSpPr>
            <p:spPr>
              <a:xfrm>
                <a:off x="2040754" y="3531616"/>
                <a:ext cx="3797548" cy="335156"/>
              </a:xfrm>
              <a:prstGeom prst="rect">
                <a:avLst/>
              </a:prstGeom>
              <a:solidFill>
                <a:srgbClr val="323232">
                  <a:lumMod val="10000"/>
                  <a:lumOff val="90000"/>
                </a:srgbClr>
              </a:solidFill>
              <a:ln w="12700">
                <a:solidFill>
                  <a:srgbClr val="323232"/>
                </a:solidFill>
              </a:ln>
            </p:spPr>
            <p:txBody>
              <a:bodyPr wrap="square" rtlCol="0">
                <a:spAutoFit/>
              </a:bodyPr>
              <a:lstStyle/>
              <a:p>
                <a:pPr marL="0" marR="0" lvl="0" indent="0" defTabSz="914400" eaLnBrk="1" fontAlgn="auto" latinLnBrk="0" hangingPunct="1">
                  <a:lnSpc>
                    <a:spcPct val="15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323232"/>
                    </a:solidFill>
                    <a:effectLst/>
                    <a:uLnTx/>
                    <a:uFillTx/>
                  </a:rPr>
                  <a:t>Free for first </a:t>
                </a:r>
                <a:r>
                  <a:rPr kumimoji="0" lang="en-US" sz="1200" b="1" i="0" u="none" strike="noStrike" kern="0" cap="none" spc="0" normalizeH="0" baseline="0" noProof="0" dirty="0">
                    <a:ln>
                      <a:noFill/>
                    </a:ln>
                    <a:solidFill>
                      <a:srgbClr val="D45B07"/>
                    </a:solidFill>
                    <a:effectLst/>
                    <a:uLnTx/>
                    <a:uFillTx/>
                  </a:rPr>
                  <a:t>1000 device minutes</a:t>
                </a:r>
              </a:p>
            </p:txBody>
          </p:sp>
          <p:sp>
            <p:nvSpPr>
              <p:cNvPr id="33" name="Rectangle 32">
                <a:extLst>
                  <a:ext uri="{FF2B5EF4-FFF2-40B4-BE49-F238E27FC236}">
                    <a16:creationId xmlns:a16="http://schemas.microsoft.com/office/drawing/2014/main" id="{195E53C2-F761-3314-E7E9-B6C1825791D9}"/>
                  </a:ext>
                </a:extLst>
              </p:cNvPr>
              <p:cNvSpPr/>
              <p:nvPr/>
            </p:nvSpPr>
            <p:spPr>
              <a:xfrm>
                <a:off x="929347" y="3223130"/>
                <a:ext cx="1051560" cy="1051560"/>
              </a:xfrm>
              <a:prstGeom prst="rect">
                <a:avLst/>
              </a:prstGeom>
              <a:blipFill rotWithShape="1">
                <a:blip r:embed="rId4">
                  <a:extLst>
                    <a:ext uri="{96DAC541-7B7A-43D3-8B79-37D633B846F1}">
                      <asvg:svgBlip xmlns:asvg="http://schemas.microsoft.com/office/drawing/2016/SVG/main" r:embed="rId5"/>
                    </a:ext>
                  </a:extLst>
                </a:blip>
                <a:srcRect/>
                <a:stretch>
                  <a:fillRect/>
                </a:stretch>
              </a:blipFill>
              <a:ln w="12700" cap="flat" cmpd="sng" algn="ctr">
                <a:noFill/>
                <a:prstDash val="solid"/>
                <a:miter lim="800000"/>
              </a:ln>
              <a:effectLst/>
            </p:spPr>
          </p:sp>
        </p:grpSp>
        <p:grpSp>
          <p:nvGrpSpPr>
            <p:cNvPr id="27" name="Group 26">
              <a:extLst>
                <a:ext uri="{FF2B5EF4-FFF2-40B4-BE49-F238E27FC236}">
                  <a16:creationId xmlns:a16="http://schemas.microsoft.com/office/drawing/2014/main" id="{3D2FCCEE-D38C-D8CB-24FB-465A415433D0}"/>
                </a:ext>
              </a:extLst>
            </p:cNvPr>
            <p:cNvGrpSpPr/>
            <p:nvPr/>
          </p:nvGrpSpPr>
          <p:grpSpPr>
            <a:xfrm>
              <a:off x="6246983" y="2161677"/>
              <a:ext cx="4897164" cy="1688767"/>
              <a:chOff x="6205073" y="1931935"/>
              <a:chExt cx="4897164" cy="1688767"/>
            </a:xfrm>
            <a:effectLst>
              <a:outerShdw blurRad="50800" dist="38100" dir="2700000" algn="tl" rotWithShape="0">
                <a:prstClr val="black">
                  <a:alpha val="40000"/>
                </a:prstClr>
              </a:outerShdw>
            </a:effectLst>
          </p:grpSpPr>
          <p:sp>
            <p:nvSpPr>
              <p:cNvPr id="28" name="TextBox 27">
                <a:extLst>
                  <a:ext uri="{FF2B5EF4-FFF2-40B4-BE49-F238E27FC236}">
                    <a16:creationId xmlns:a16="http://schemas.microsoft.com/office/drawing/2014/main" id="{E7159F29-6C36-ACD1-51A4-B05644C4BD72}"/>
                  </a:ext>
                </a:extLst>
              </p:cNvPr>
              <p:cNvSpPr txBox="1"/>
              <p:nvPr/>
            </p:nvSpPr>
            <p:spPr>
              <a:xfrm>
                <a:off x="7304689" y="2235707"/>
                <a:ext cx="3797548" cy="1384995"/>
              </a:xfrm>
              <a:prstGeom prst="rect">
                <a:avLst/>
              </a:prstGeom>
              <a:solidFill>
                <a:srgbClr val="323232">
                  <a:lumMod val="10000"/>
                  <a:lumOff val="90000"/>
                </a:srgbClr>
              </a:solidFill>
              <a:ln w="12700">
                <a:solidFill>
                  <a:srgbClr val="323232"/>
                </a:solidFill>
              </a:ln>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D45B07"/>
                    </a:solidFill>
                    <a:effectLst/>
                    <a:uLnTx/>
                    <a:uFillTx/>
                  </a:rPr>
                  <a:t>750 hour</a:t>
                </a:r>
                <a:r>
                  <a:rPr kumimoji="0" lang="en-US" sz="1200" b="0" i="0" u="none" strike="noStrike" kern="0" cap="none" spc="0" normalizeH="0" baseline="0" noProof="0" dirty="0">
                    <a:ln>
                      <a:noFill/>
                    </a:ln>
                    <a:solidFill>
                      <a:srgbClr val="F3AD33"/>
                    </a:solidFill>
                    <a:effectLst/>
                    <a:uLnTx/>
                    <a:uFillTx/>
                  </a:rPr>
                  <a:t> </a:t>
                </a:r>
                <a:r>
                  <a:rPr kumimoji="0" lang="en-US" sz="1200" b="0" i="0" u="none" strike="noStrike" kern="0" cap="none" spc="0" normalizeH="0" baseline="0" noProof="0" dirty="0">
                    <a:ln>
                      <a:noFill/>
                    </a:ln>
                    <a:solidFill>
                      <a:srgbClr val="323232"/>
                    </a:solidFill>
                    <a:effectLst/>
                    <a:uLnTx/>
                    <a:uFillTx/>
                  </a:rPr>
                  <a:t>free for 1</a:t>
                </a:r>
                <a:r>
                  <a:rPr kumimoji="0" lang="en-US" sz="1200" b="0" i="0" u="none" strike="noStrike" kern="0" cap="none" spc="0" normalizeH="0" baseline="30000" noProof="0" dirty="0">
                    <a:ln>
                      <a:noFill/>
                    </a:ln>
                    <a:solidFill>
                      <a:srgbClr val="323232"/>
                    </a:solidFill>
                    <a:effectLst/>
                    <a:uLnTx/>
                    <a:uFillTx/>
                  </a:rPr>
                  <a:t>st</a:t>
                </a:r>
                <a:r>
                  <a:rPr kumimoji="0" lang="en-US" sz="1200" b="0" i="0" u="none" strike="noStrike" kern="0" cap="none" spc="0" normalizeH="0" baseline="0" noProof="0" dirty="0">
                    <a:ln>
                      <a:noFill/>
                    </a:ln>
                    <a:solidFill>
                      <a:srgbClr val="323232"/>
                    </a:solidFill>
                    <a:effectLst/>
                    <a:uLnTx/>
                    <a:uFillTx/>
                  </a:rPr>
                  <a:t> month with instance size:</a:t>
                </a:r>
                <a:br>
                  <a:rPr kumimoji="0" lang="en-US" sz="1200" b="0" i="0" u="none" strike="noStrike" kern="0" cap="none" spc="0" normalizeH="0" baseline="0" noProof="0" dirty="0">
                    <a:ln>
                      <a:noFill/>
                    </a:ln>
                    <a:solidFill>
                      <a:srgbClr val="323232"/>
                    </a:solidFill>
                    <a:effectLst/>
                    <a:uLnTx/>
                    <a:uFillTx/>
                  </a:rPr>
                </a:br>
                <a:r>
                  <a:rPr kumimoji="0" lang="en-US" sz="1200" b="0" i="0" u="none" strike="noStrike" kern="0" cap="none" spc="0" normalizeH="0" baseline="0" noProof="0" dirty="0">
                    <a:ln>
                      <a:noFill/>
                    </a:ln>
                    <a:solidFill>
                      <a:srgbClr val="323232"/>
                    </a:solidFill>
                    <a:effectLst/>
                    <a:uLnTx/>
                    <a:uFillTx/>
                  </a:rPr>
                  <a:t>-   </a:t>
                </a:r>
                <a:r>
                  <a:rPr kumimoji="0" lang="en-US" sz="1200" b="0" i="1" u="none" strike="noStrike" kern="0" cap="none" spc="0" normalizeH="0" baseline="0" noProof="0" dirty="0">
                    <a:ln>
                      <a:noFill/>
                    </a:ln>
                    <a:solidFill>
                      <a:srgbClr val="323232"/>
                    </a:solidFill>
                    <a:effectLst/>
                    <a:uLnTx/>
                    <a:uFillTx/>
                  </a:rPr>
                  <a:t>512MB Memory</a:t>
                </a:r>
              </a:p>
              <a:p>
                <a:pPr marL="171450" marR="0" lvl="0" indent="-171450" defTabSz="914400" eaLnBrk="1" fontAlgn="auto" latinLnBrk="0" hangingPunct="1">
                  <a:lnSpc>
                    <a:spcPct val="100000"/>
                  </a:lnSpc>
                  <a:spcBef>
                    <a:spcPts val="0"/>
                  </a:spcBef>
                  <a:spcAft>
                    <a:spcPts val="0"/>
                  </a:spcAft>
                  <a:buClrTx/>
                  <a:buSzTx/>
                  <a:buFontTx/>
                  <a:buChar char="-"/>
                  <a:tabLst/>
                  <a:defRPr/>
                </a:pPr>
                <a:r>
                  <a:rPr kumimoji="0" lang="en-US" sz="1200" b="0" i="1" u="none" strike="noStrike" kern="0" cap="none" spc="0" normalizeH="0" baseline="0" noProof="0" dirty="0">
                    <a:ln>
                      <a:noFill/>
                    </a:ln>
                    <a:solidFill>
                      <a:srgbClr val="323232"/>
                    </a:solidFill>
                    <a:effectLst/>
                    <a:uLnTx/>
                    <a:uFillTx/>
                  </a:rPr>
                  <a:t>1 vCPU </a:t>
                </a:r>
              </a:p>
              <a:p>
                <a:pPr marL="171450" marR="0" lvl="0" indent="-171450" defTabSz="914400" eaLnBrk="1" fontAlgn="auto" latinLnBrk="0" hangingPunct="1">
                  <a:lnSpc>
                    <a:spcPct val="100000"/>
                  </a:lnSpc>
                  <a:spcBef>
                    <a:spcPts val="0"/>
                  </a:spcBef>
                  <a:spcAft>
                    <a:spcPts val="0"/>
                  </a:spcAft>
                  <a:buClrTx/>
                  <a:buSzTx/>
                  <a:buFontTx/>
                  <a:buChar char="-"/>
                  <a:tabLst/>
                  <a:defRPr/>
                </a:pPr>
                <a:r>
                  <a:rPr kumimoji="0" lang="en-US" sz="1200" b="0" i="1" u="none" strike="noStrike" kern="0" cap="none" spc="0" normalizeH="0" baseline="0" noProof="0" dirty="0">
                    <a:ln>
                      <a:noFill/>
                    </a:ln>
                    <a:solidFill>
                      <a:srgbClr val="323232"/>
                    </a:solidFill>
                    <a:effectLst/>
                    <a:uLnTx/>
                    <a:uFillTx/>
                  </a:rPr>
                  <a:t>20GB SSD</a:t>
                </a:r>
              </a:p>
              <a:p>
                <a:pPr marL="171450" marR="0" lvl="0" indent="-171450" defTabSz="914400" eaLnBrk="1" fontAlgn="auto" latinLnBrk="0" hangingPunct="1">
                  <a:lnSpc>
                    <a:spcPct val="100000"/>
                  </a:lnSpc>
                  <a:spcBef>
                    <a:spcPts val="0"/>
                  </a:spcBef>
                  <a:spcAft>
                    <a:spcPts val="0"/>
                  </a:spcAft>
                  <a:buClrTx/>
                  <a:buSzTx/>
                  <a:buFontTx/>
                  <a:buChar char="-"/>
                  <a:tabLst/>
                  <a:defRPr/>
                </a:pPr>
                <a:r>
                  <a:rPr kumimoji="0" lang="en-US" sz="1200" b="0" i="1" u="none" strike="noStrike" kern="0" cap="none" spc="0" normalizeH="0" baseline="0" noProof="0" dirty="0">
                    <a:ln>
                      <a:noFill/>
                    </a:ln>
                    <a:solidFill>
                      <a:srgbClr val="323232"/>
                    </a:solidFill>
                    <a:effectLst/>
                    <a:uLnTx/>
                    <a:uFillTx/>
                  </a:rPr>
                  <a:t>1TB Data Transfer</a:t>
                </a:r>
                <a:r>
                  <a:rPr kumimoji="0" lang="en-US" sz="1200" b="0" i="0" u="none" strike="noStrike" kern="0" cap="none" spc="0" normalizeH="0" baseline="0" noProof="0" dirty="0">
                    <a:ln>
                      <a:noFill/>
                    </a:ln>
                    <a:solidFill>
                      <a:srgbClr val="323232"/>
                    </a:solidFill>
                    <a:effectLst/>
                    <a:uLnTx/>
                    <a:uFillTx/>
                  </a:rPr>
                  <a:t>.</a:t>
                </a:r>
              </a:p>
              <a:p>
                <a:pPr marL="171450" marR="0" lvl="0" indent="-171450" defTabSz="914400" eaLnBrk="1" fontAlgn="auto" latinLnBrk="0" hangingPunct="1">
                  <a:lnSpc>
                    <a:spcPct val="100000"/>
                  </a:lnSpc>
                  <a:spcBef>
                    <a:spcPts val="0"/>
                  </a:spcBef>
                  <a:spcAft>
                    <a:spcPts val="0"/>
                  </a:spcAft>
                  <a:buClrTx/>
                  <a:buSzTx/>
                  <a:buFontTx/>
                  <a:buChar char="-"/>
                  <a:tabLst/>
                  <a:defRPr/>
                </a:pPr>
                <a:r>
                  <a:rPr kumimoji="0" lang="en-US" sz="1200" b="0" i="0" u="none" strike="noStrike" kern="0" cap="none" spc="0" normalizeH="0" baseline="0" noProof="0" dirty="0">
                    <a:ln>
                      <a:noFill/>
                    </a:ln>
                    <a:solidFill>
                      <a:srgbClr val="323232"/>
                    </a:solidFill>
                    <a:effectLst/>
                    <a:uLnTx/>
                    <a:uFillTx/>
                  </a:rPr>
                  <a:t>Support image package with </a:t>
                </a:r>
                <a:r>
                  <a:rPr kumimoji="0" lang="en-US" sz="1200" b="1" i="0" u="none" strike="noStrike" kern="0" cap="none" spc="0" normalizeH="0" baseline="0" noProof="0" dirty="0">
                    <a:ln>
                      <a:noFill/>
                    </a:ln>
                    <a:solidFill>
                      <a:srgbClr val="D45B07"/>
                    </a:solidFill>
                    <a:effectLst/>
                    <a:uLnTx/>
                    <a:uFillTx/>
                  </a:rPr>
                  <a:t>OS + Application</a:t>
                </a:r>
                <a:r>
                  <a:rPr kumimoji="0" lang="en-US" sz="1200" b="0" i="0" u="none" strike="noStrike" kern="0" cap="none" spc="0" normalizeH="0" baseline="0" noProof="0" dirty="0">
                    <a:ln>
                      <a:noFill/>
                    </a:ln>
                    <a:solidFill>
                      <a:srgbClr val="323232"/>
                    </a:solidFill>
                    <a:effectLst/>
                    <a:uLnTx/>
                    <a:uFillTx/>
                  </a:rPr>
                  <a:t>: Linux + Magento/WordPress/LAMP/Nginx/etc.</a:t>
                </a:r>
              </a:p>
            </p:txBody>
          </p:sp>
          <p:sp>
            <p:nvSpPr>
              <p:cNvPr id="29" name="TextBox 28">
                <a:extLst>
                  <a:ext uri="{FF2B5EF4-FFF2-40B4-BE49-F238E27FC236}">
                    <a16:creationId xmlns:a16="http://schemas.microsoft.com/office/drawing/2014/main" id="{6228A299-2A0C-C49F-2192-C6BDD9BCEB71}"/>
                  </a:ext>
                </a:extLst>
              </p:cNvPr>
              <p:cNvSpPr txBox="1"/>
              <p:nvPr/>
            </p:nvSpPr>
            <p:spPr>
              <a:xfrm>
                <a:off x="7304690" y="1932644"/>
                <a:ext cx="3797547" cy="307777"/>
              </a:xfrm>
              <a:prstGeom prst="rect">
                <a:avLst/>
              </a:prstGeom>
              <a:solidFill>
                <a:srgbClr val="F3AD33">
                  <a:lumMod val="20000"/>
                  <a:lumOff val="80000"/>
                </a:srgbClr>
              </a:solidFill>
              <a:ln w="12700">
                <a:solidFill>
                  <a:srgbClr val="323232"/>
                </a:solidFill>
              </a:ln>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323232"/>
                    </a:solidFill>
                    <a:effectLst/>
                    <a:uLnTx/>
                    <a:uFillTx/>
                  </a:rPr>
                  <a:t>Lightsail</a:t>
                </a:r>
              </a:p>
            </p:txBody>
          </p:sp>
          <p:sp>
            <p:nvSpPr>
              <p:cNvPr id="30" name="Rectangle 29">
                <a:extLst>
                  <a:ext uri="{FF2B5EF4-FFF2-40B4-BE49-F238E27FC236}">
                    <a16:creationId xmlns:a16="http://schemas.microsoft.com/office/drawing/2014/main" id="{D5AD8222-45EB-9469-6409-BB5E813BA23E}"/>
                  </a:ext>
                </a:extLst>
              </p:cNvPr>
              <p:cNvSpPr>
                <a:spLocks noChangeAspect="1"/>
              </p:cNvSpPr>
              <p:nvPr/>
            </p:nvSpPr>
            <p:spPr>
              <a:xfrm>
                <a:off x="6205073" y="1931935"/>
                <a:ext cx="1051560" cy="1051560"/>
              </a:xfrm>
              <a:prstGeom prst="rect">
                <a:avLst/>
              </a:prstGeom>
              <a:blipFill rotWithShape="1">
                <a:blip r:embed="rId6">
                  <a:extLst>
                    <a:ext uri="{96DAC541-7B7A-43D3-8B79-37D633B846F1}">
                      <asvg:svgBlip xmlns:asvg="http://schemas.microsoft.com/office/drawing/2016/SVG/main" r:embed="rId7"/>
                    </a:ext>
                  </a:extLst>
                </a:blip>
                <a:srcRect/>
                <a:stretch>
                  <a:fillRect/>
                </a:stretch>
              </a:blipFill>
              <a:ln w="12700" cap="flat" cmpd="sng" algn="ctr">
                <a:noFill/>
                <a:prstDash val="solid"/>
                <a:miter lim="800000"/>
              </a:ln>
              <a:effectLst/>
            </p:spPr>
          </p:sp>
        </p:grpSp>
      </p:grpSp>
    </p:spTree>
    <p:extLst>
      <p:ext uri="{BB962C8B-B14F-4D97-AF65-F5344CB8AC3E}">
        <p14:creationId xmlns:p14="http://schemas.microsoft.com/office/powerpoint/2010/main" val="17076525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900773-D3A1-FC82-EED7-D539536EC8EE}"/>
              </a:ext>
            </a:extLst>
          </p:cNvPr>
          <p:cNvSpPr>
            <a:spLocks noGrp="1"/>
          </p:cNvSpPr>
          <p:nvPr>
            <p:ph type="title"/>
          </p:nvPr>
        </p:nvSpPr>
        <p:spPr/>
        <p:txBody>
          <a:bodyPr/>
          <a:lstStyle/>
          <a:p>
            <a:r>
              <a:rPr lang="en-US" dirty="0"/>
              <a:t>Training Budget Management with AWS</a:t>
            </a:r>
          </a:p>
        </p:txBody>
      </p:sp>
      <p:grpSp>
        <p:nvGrpSpPr>
          <p:cNvPr id="3" name="Group 2">
            <a:extLst>
              <a:ext uri="{FF2B5EF4-FFF2-40B4-BE49-F238E27FC236}">
                <a16:creationId xmlns:a16="http://schemas.microsoft.com/office/drawing/2014/main" id="{DB26A35E-CFF9-5402-5D06-165BA159E444}"/>
              </a:ext>
            </a:extLst>
          </p:cNvPr>
          <p:cNvGrpSpPr/>
          <p:nvPr/>
        </p:nvGrpSpPr>
        <p:grpSpPr>
          <a:xfrm>
            <a:off x="926112" y="1138180"/>
            <a:ext cx="10339776" cy="5260345"/>
            <a:chOff x="838200" y="1245587"/>
            <a:chExt cx="10339776" cy="5260345"/>
          </a:xfrm>
        </p:grpSpPr>
        <p:pic>
          <p:nvPicPr>
            <p:cNvPr id="4" name="Picture 3">
              <a:extLst>
                <a:ext uri="{FF2B5EF4-FFF2-40B4-BE49-F238E27FC236}">
                  <a16:creationId xmlns:a16="http://schemas.microsoft.com/office/drawing/2014/main" id="{06884EA0-757E-7679-D5FE-978753184CA9}"/>
                </a:ext>
              </a:extLst>
            </p:cNvPr>
            <p:cNvPicPr>
              <a:picLocks noChangeAspect="1"/>
            </p:cNvPicPr>
            <p:nvPr/>
          </p:nvPicPr>
          <p:blipFill>
            <a:blip r:embed="rId2"/>
            <a:stretch>
              <a:fillRect/>
            </a:stretch>
          </p:blipFill>
          <p:spPr>
            <a:xfrm>
              <a:off x="838200" y="1245587"/>
              <a:ext cx="6894576" cy="3505716"/>
            </a:xfrm>
            <a:prstGeom prst="rect">
              <a:avLst/>
            </a:prstGeom>
            <a:ln>
              <a:solidFill>
                <a:schemeClr val="tx1"/>
              </a:solidFill>
            </a:ln>
            <a:effectLst>
              <a:outerShdw blurRad="50800" dist="38100" dir="2700000" algn="tl" rotWithShape="0">
                <a:prstClr val="black">
                  <a:alpha val="40000"/>
                </a:prstClr>
              </a:outerShdw>
            </a:effectLst>
          </p:spPr>
        </p:pic>
        <p:pic>
          <p:nvPicPr>
            <p:cNvPr id="5" name="Picture 4">
              <a:extLst>
                <a:ext uri="{FF2B5EF4-FFF2-40B4-BE49-F238E27FC236}">
                  <a16:creationId xmlns:a16="http://schemas.microsoft.com/office/drawing/2014/main" id="{AA79C441-0A71-69DD-B423-A4D293C1C23F}"/>
                </a:ext>
              </a:extLst>
            </p:cNvPr>
            <p:cNvPicPr>
              <a:picLocks noChangeAspect="1"/>
            </p:cNvPicPr>
            <p:nvPr/>
          </p:nvPicPr>
          <p:blipFill>
            <a:blip r:embed="rId3"/>
            <a:stretch>
              <a:fillRect/>
            </a:stretch>
          </p:blipFill>
          <p:spPr>
            <a:xfrm>
              <a:off x="4287576" y="2996674"/>
              <a:ext cx="6890400" cy="3509258"/>
            </a:xfrm>
            <a:prstGeom prst="rect">
              <a:avLst/>
            </a:prstGeom>
            <a:ln>
              <a:solidFill>
                <a:schemeClr val="tx1"/>
              </a:solidFill>
            </a:ln>
            <a:effectLst>
              <a:outerShdw blurRad="50800" dist="38100" dir="2700000" algn="tl" rotWithShape="0">
                <a:prstClr val="black">
                  <a:alpha val="40000"/>
                </a:prstClr>
              </a:outerShdw>
            </a:effectLst>
          </p:spPr>
        </p:pic>
      </p:grpSp>
    </p:spTree>
    <p:extLst>
      <p:ext uri="{BB962C8B-B14F-4D97-AF65-F5344CB8AC3E}">
        <p14:creationId xmlns:p14="http://schemas.microsoft.com/office/powerpoint/2010/main" val="18756205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24365E-B0A8-982F-D197-9EA1C06F156D}"/>
              </a:ext>
            </a:extLst>
          </p:cNvPr>
          <p:cNvSpPr>
            <a:spLocks noGrp="1"/>
          </p:cNvSpPr>
          <p:nvPr>
            <p:ph type="title"/>
          </p:nvPr>
        </p:nvSpPr>
        <p:spPr/>
        <p:txBody>
          <a:bodyPr/>
          <a:lstStyle/>
          <a:p>
            <a:r>
              <a:rPr lang="en-US" dirty="0"/>
              <a:t>Training Budget Management with AWS</a:t>
            </a:r>
          </a:p>
        </p:txBody>
      </p:sp>
      <p:grpSp>
        <p:nvGrpSpPr>
          <p:cNvPr id="3" name="Group 2">
            <a:extLst>
              <a:ext uri="{FF2B5EF4-FFF2-40B4-BE49-F238E27FC236}">
                <a16:creationId xmlns:a16="http://schemas.microsoft.com/office/drawing/2014/main" id="{F72E4E09-14FA-005D-01D0-2ACB03398FE1}"/>
              </a:ext>
            </a:extLst>
          </p:cNvPr>
          <p:cNvGrpSpPr/>
          <p:nvPr/>
        </p:nvGrpSpPr>
        <p:grpSpPr>
          <a:xfrm>
            <a:off x="925068" y="1088149"/>
            <a:ext cx="10341864" cy="5250105"/>
            <a:chOff x="1011936" y="1135786"/>
            <a:chExt cx="10341864" cy="5250105"/>
          </a:xfrm>
        </p:grpSpPr>
        <p:pic>
          <p:nvPicPr>
            <p:cNvPr id="4" name="Picture 3">
              <a:extLst>
                <a:ext uri="{FF2B5EF4-FFF2-40B4-BE49-F238E27FC236}">
                  <a16:creationId xmlns:a16="http://schemas.microsoft.com/office/drawing/2014/main" id="{F0B5B477-E3B8-F32B-847D-98439144245F}"/>
                </a:ext>
              </a:extLst>
            </p:cNvPr>
            <p:cNvPicPr>
              <a:picLocks noChangeAspect="1"/>
            </p:cNvPicPr>
            <p:nvPr/>
          </p:nvPicPr>
          <p:blipFill>
            <a:blip r:embed="rId2"/>
            <a:stretch>
              <a:fillRect/>
            </a:stretch>
          </p:blipFill>
          <p:spPr>
            <a:xfrm>
              <a:off x="4459224" y="1135786"/>
              <a:ext cx="6894576" cy="3480381"/>
            </a:xfrm>
            <a:prstGeom prst="rect">
              <a:avLst/>
            </a:prstGeom>
            <a:ln>
              <a:solidFill>
                <a:schemeClr val="tx1"/>
              </a:solidFill>
            </a:ln>
            <a:effectLst>
              <a:outerShdw blurRad="50800" dist="38100" dir="2700000" algn="tl" rotWithShape="0">
                <a:prstClr val="black">
                  <a:alpha val="40000"/>
                </a:prstClr>
              </a:outerShdw>
            </a:effectLst>
          </p:spPr>
        </p:pic>
        <p:pic>
          <p:nvPicPr>
            <p:cNvPr id="5" name="Picture 4">
              <a:extLst>
                <a:ext uri="{FF2B5EF4-FFF2-40B4-BE49-F238E27FC236}">
                  <a16:creationId xmlns:a16="http://schemas.microsoft.com/office/drawing/2014/main" id="{8593BCB0-8698-C8FF-B4BD-5CB414CF2F7E}"/>
                </a:ext>
              </a:extLst>
            </p:cNvPr>
            <p:cNvPicPr>
              <a:picLocks noChangeAspect="1"/>
            </p:cNvPicPr>
            <p:nvPr/>
          </p:nvPicPr>
          <p:blipFill>
            <a:blip r:embed="rId3"/>
            <a:stretch>
              <a:fillRect/>
            </a:stretch>
          </p:blipFill>
          <p:spPr>
            <a:xfrm>
              <a:off x="1011936" y="2875976"/>
              <a:ext cx="6894576" cy="3509915"/>
            </a:xfrm>
            <a:prstGeom prst="rect">
              <a:avLst/>
            </a:prstGeom>
            <a:ln>
              <a:solidFill>
                <a:schemeClr val="tx1"/>
              </a:solidFill>
            </a:ln>
            <a:effectLst>
              <a:outerShdw blurRad="50800" dist="38100" dir="2700000" algn="tl" rotWithShape="0">
                <a:prstClr val="black">
                  <a:alpha val="40000"/>
                </a:prstClr>
              </a:outerShdw>
            </a:effectLst>
          </p:spPr>
        </p:pic>
      </p:grpSp>
    </p:spTree>
    <p:extLst>
      <p:ext uri="{BB962C8B-B14F-4D97-AF65-F5344CB8AC3E}">
        <p14:creationId xmlns:p14="http://schemas.microsoft.com/office/powerpoint/2010/main" val="3702633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24365E-B0A8-982F-D197-9EA1C06F156D}"/>
              </a:ext>
            </a:extLst>
          </p:cNvPr>
          <p:cNvSpPr>
            <a:spLocks noGrp="1"/>
          </p:cNvSpPr>
          <p:nvPr>
            <p:ph type="title"/>
          </p:nvPr>
        </p:nvSpPr>
        <p:spPr/>
        <p:txBody>
          <a:bodyPr/>
          <a:lstStyle/>
          <a:p>
            <a:r>
              <a:rPr lang="en-US" dirty="0"/>
              <a:t>Training Budget Management with AWS</a:t>
            </a:r>
          </a:p>
        </p:txBody>
      </p:sp>
      <p:pic>
        <p:nvPicPr>
          <p:cNvPr id="6" name="Picture 5">
            <a:extLst>
              <a:ext uri="{FF2B5EF4-FFF2-40B4-BE49-F238E27FC236}">
                <a16:creationId xmlns:a16="http://schemas.microsoft.com/office/drawing/2014/main" id="{24C3AD46-0D81-6476-30A4-83A0BEB22078}"/>
              </a:ext>
            </a:extLst>
          </p:cNvPr>
          <p:cNvPicPr>
            <a:picLocks noChangeAspect="1"/>
          </p:cNvPicPr>
          <p:nvPr/>
        </p:nvPicPr>
        <p:blipFill>
          <a:blip r:embed="rId2"/>
          <a:stretch>
            <a:fillRect/>
          </a:stretch>
        </p:blipFill>
        <p:spPr>
          <a:xfrm>
            <a:off x="1310640" y="1277013"/>
            <a:ext cx="9570720" cy="4872296"/>
          </a:xfrm>
          <a:prstGeom prst="rect">
            <a:avLst/>
          </a:prstGeo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3991007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pSp>
        <p:nvGrpSpPr>
          <p:cNvPr id="132" name="Group 131">
            <a:extLst>
              <a:ext uri="{FF2B5EF4-FFF2-40B4-BE49-F238E27FC236}">
                <a16:creationId xmlns:a16="http://schemas.microsoft.com/office/drawing/2014/main" id="{12E56BCA-2A88-63B2-749C-07D092634672}"/>
              </a:ext>
            </a:extLst>
          </p:cNvPr>
          <p:cNvGrpSpPr/>
          <p:nvPr/>
        </p:nvGrpSpPr>
        <p:grpSpPr>
          <a:xfrm>
            <a:off x="356870" y="1904073"/>
            <a:ext cx="1616323" cy="862406"/>
            <a:chOff x="356870" y="1868358"/>
            <a:chExt cx="1616323" cy="862406"/>
          </a:xfrm>
        </p:grpSpPr>
        <p:cxnSp>
          <p:nvCxnSpPr>
            <p:cNvPr id="23" name="Connector: Elbow 22">
              <a:extLst>
                <a:ext uri="{FF2B5EF4-FFF2-40B4-BE49-F238E27FC236}">
                  <a16:creationId xmlns:a16="http://schemas.microsoft.com/office/drawing/2014/main" id="{AC96EAA1-53B7-45AD-BCFA-11D6AB0ADF31}"/>
                </a:ext>
              </a:extLst>
            </p:cNvPr>
            <p:cNvCxnSpPr>
              <a:cxnSpLocks/>
            </p:cNvCxnSpPr>
            <p:nvPr/>
          </p:nvCxnSpPr>
          <p:spPr>
            <a:xfrm>
              <a:off x="1587239" y="1980537"/>
              <a:ext cx="340234" cy="684604"/>
            </a:xfrm>
            <a:prstGeom prst="bentConnector2">
              <a:avLst/>
            </a:prstGeom>
            <a:ln w="12700" cap="flat">
              <a:solidFill>
                <a:schemeClr val="tx1"/>
              </a:solidFill>
              <a:round/>
              <a:headEnd type="oval"/>
              <a:tailEnd type="ova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2701A73A-88D9-455B-B755-7CAA9FA05E12}"/>
                </a:ext>
              </a:extLst>
            </p:cNvPr>
            <p:cNvSpPr/>
            <p:nvPr/>
          </p:nvSpPr>
          <p:spPr>
            <a:xfrm>
              <a:off x="1881753" y="2639324"/>
              <a:ext cx="91440" cy="91440"/>
            </a:xfrm>
            <a:prstGeom prst="ellipse">
              <a:avLst/>
            </a:prstGeom>
            <a:solidFill>
              <a:schemeClr val="tx1"/>
            </a:solidFill>
            <a:ln w="28575">
              <a:solidFill>
                <a:srgbClr val="02A4A6"/>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4" name="Rectangle 13">
              <a:extLst>
                <a:ext uri="{FF2B5EF4-FFF2-40B4-BE49-F238E27FC236}">
                  <a16:creationId xmlns:a16="http://schemas.microsoft.com/office/drawing/2014/main" id="{789F912B-2B90-470D-A63E-418DCA87FF25}"/>
                </a:ext>
              </a:extLst>
            </p:cNvPr>
            <p:cNvSpPr/>
            <p:nvPr/>
          </p:nvSpPr>
          <p:spPr>
            <a:xfrm>
              <a:off x="356870" y="2092640"/>
              <a:ext cx="745875" cy="223520"/>
            </a:xfrm>
            <a:prstGeom prst="rect">
              <a:avLst/>
            </a:prstGeom>
            <a:solidFill>
              <a:schemeClr val="bg1">
                <a:lumMod val="10000"/>
                <a:lumOff val="90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323232"/>
                  </a:solidFill>
                  <a:effectLst/>
                  <a:uLnTx/>
                  <a:uFillTx/>
                  <a:latin typeface="Arial" panose="020B0604020202020204"/>
                  <a:ea typeface="+mn-ea"/>
                  <a:cs typeface="+mn-cs"/>
                </a:rPr>
                <a:t>AZs</a:t>
              </a:r>
            </a:p>
          </p:txBody>
        </p:sp>
        <p:sp>
          <p:nvSpPr>
            <p:cNvPr id="15" name="Rectangle: Single Corner Snipped 14">
              <a:extLst>
                <a:ext uri="{FF2B5EF4-FFF2-40B4-BE49-F238E27FC236}">
                  <a16:creationId xmlns:a16="http://schemas.microsoft.com/office/drawing/2014/main" id="{79ADFFF9-8BDE-4C34-AC0F-062D948D12AE}"/>
                </a:ext>
              </a:extLst>
            </p:cNvPr>
            <p:cNvSpPr/>
            <p:nvPr/>
          </p:nvSpPr>
          <p:spPr>
            <a:xfrm>
              <a:off x="356872" y="1868358"/>
              <a:ext cx="1230367" cy="223520"/>
            </a:xfrm>
            <a:prstGeom prst="snip1Rect">
              <a:avLst>
                <a:gd name="adj" fmla="val 25455"/>
              </a:avLst>
            </a:prstGeom>
            <a:solidFill>
              <a:schemeClr val="accent5">
                <a:lumMod val="60000"/>
                <a:lumOff val="40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323232"/>
                  </a:solidFill>
                  <a:effectLst/>
                  <a:uLnTx/>
                  <a:uFillTx/>
                  <a:latin typeface="Arial" panose="020B0604020202020204"/>
                  <a:ea typeface="+mn-ea"/>
                  <a:cs typeface="+mn-cs"/>
                </a:rPr>
                <a:t>Oregon</a:t>
              </a:r>
            </a:p>
          </p:txBody>
        </p:sp>
        <p:sp>
          <p:nvSpPr>
            <p:cNvPr id="16" name="Rectangle 15">
              <a:extLst>
                <a:ext uri="{FF2B5EF4-FFF2-40B4-BE49-F238E27FC236}">
                  <a16:creationId xmlns:a16="http://schemas.microsoft.com/office/drawing/2014/main" id="{44107D53-711A-49F6-8844-D4EBA6A43839}"/>
                </a:ext>
              </a:extLst>
            </p:cNvPr>
            <p:cNvSpPr/>
            <p:nvPr/>
          </p:nvSpPr>
          <p:spPr>
            <a:xfrm>
              <a:off x="356873" y="2316795"/>
              <a:ext cx="745875" cy="223520"/>
            </a:xfrm>
            <a:prstGeom prst="rect">
              <a:avLst/>
            </a:prstGeom>
            <a:solidFill>
              <a:schemeClr val="bg1">
                <a:lumMod val="10000"/>
                <a:lumOff val="90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323232"/>
                  </a:solidFill>
                  <a:effectLst/>
                  <a:uLnTx/>
                  <a:uFillTx/>
                  <a:latin typeface="Arial" panose="020B0604020202020204"/>
                  <a:ea typeface="+mn-ea"/>
                  <a:cs typeface="+mn-cs"/>
                </a:rPr>
                <a:t>Launched</a:t>
              </a:r>
            </a:p>
          </p:txBody>
        </p:sp>
        <p:sp>
          <p:nvSpPr>
            <p:cNvPr id="17" name="Rectangle 16">
              <a:extLst>
                <a:ext uri="{FF2B5EF4-FFF2-40B4-BE49-F238E27FC236}">
                  <a16:creationId xmlns:a16="http://schemas.microsoft.com/office/drawing/2014/main" id="{C6028B28-9FC5-439E-93B2-CAF43E33C3DC}"/>
                </a:ext>
              </a:extLst>
            </p:cNvPr>
            <p:cNvSpPr/>
            <p:nvPr/>
          </p:nvSpPr>
          <p:spPr>
            <a:xfrm>
              <a:off x="1099311" y="2091879"/>
              <a:ext cx="486545" cy="223519"/>
            </a:xfrm>
            <a:prstGeom prst="rect">
              <a:avLst/>
            </a:prstGeom>
            <a:solidFill>
              <a:schemeClr val="tx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323232"/>
                  </a:solidFill>
                  <a:effectLst/>
                  <a:uLnTx/>
                  <a:uFillTx/>
                  <a:latin typeface="Arial" panose="020B0604020202020204"/>
                  <a:ea typeface="+mn-ea"/>
                  <a:cs typeface="+mn-cs"/>
                </a:rPr>
                <a:t>4</a:t>
              </a:r>
            </a:p>
          </p:txBody>
        </p:sp>
        <p:sp>
          <p:nvSpPr>
            <p:cNvPr id="18" name="Rectangle 17">
              <a:extLst>
                <a:ext uri="{FF2B5EF4-FFF2-40B4-BE49-F238E27FC236}">
                  <a16:creationId xmlns:a16="http://schemas.microsoft.com/office/drawing/2014/main" id="{8B7D89D5-59C0-424D-B8E3-27C372030347}"/>
                </a:ext>
              </a:extLst>
            </p:cNvPr>
            <p:cNvSpPr/>
            <p:nvPr/>
          </p:nvSpPr>
          <p:spPr>
            <a:xfrm>
              <a:off x="1099312" y="2316796"/>
              <a:ext cx="486543" cy="223519"/>
            </a:xfrm>
            <a:prstGeom prst="rect">
              <a:avLst/>
            </a:prstGeom>
            <a:solidFill>
              <a:schemeClr val="tx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323232"/>
                  </a:solidFill>
                  <a:effectLst/>
                  <a:uLnTx/>
                  <a:uFillTx/>
                  <a:latin typeface="Arial" panose="020B0604020202020204"/>
                  <a:ea typeface="+mn-ea"/>
                  <a:cs typeface="+mn-cs"/>
                </a:rPr>
                <a:t>2011</a:t>
              </a:r>
            </a:p>
          </p:txBody>
        </p:sp>
      </p:grpSp>
      <p:grpSp>
        <p:nvGrpSpPr>
          <p:cNvPr id="140" name="Group 139">
            <a:extLst>
              <a:ext uri="{FF2B5EF4-FFF2-40B4-BE49-F238E27FC236}">
                <a16:creationId xmlns:a16="http://schemas.microsoft.com/office/drawing/2014/main" id="{D168DA6E-F5FC-F915-23EC-03051006FF22}"/>
              </a:ext>
            </a:extLst>
          </p:cNvPr>
          <p:cNvGrpSpPr/>
          <p:nvPr/>
        </p:nvGrpSpPr>
        <p:grpSpPr>
          <a:xfrm>
            <a:off x="1808252" y="903487"/>
            <a:ext cx="1716543" cy="1645965"/>
            <a:chOff x="1808252" y="903487"/>
            <a:chExt cx="1716543" cy="1645965"/>
          </a:xfrm>
        </p:grpSpPr>
        <p:cxnSp>
          <p:nvCxnSpPr>
            <p:cNvPr id="42" name="Connector: Elbow 41">
              <a:extLst>
                <a:ext uri="{FF2B5EF4-FFF2-40B4-BE49-F238E27FC236}">
                  <a16:creationId xmlns:a16="http://schemas.microsoft.com/office/drawing/2014/main" id="{3A4E8EA1-DEE8-42F9-88DE-581E626BEDA5}"/>
                </a:ext>
              </a:extLst>
            </p:cNvPr>
            <p:cNvCxnSpPr>
              <a:cxnSpLocks/>
              <a:stCxn id="46" idx="0"/>
              <a:endCxn id="38" idx="2"/>
            </p:cNvCxnSpPr>
            <p:nvPr/>
          </p:nvCxnSpPr>
          <p:spPr>
            <a:xfrm>
              <a:off x="3033805" y="1015247"/>
              <a:ext cx="399550" cy="1488485"/>
            </a:xfrm>
            <a:prstGeom prst="bentConnector3">
              <a:avLst>
                <a:gd name="adj1" fmla="val 50000"/>
              </a:avLst>
            </a:prstGeom>
            <a:ln w="12700" cap="flat">
              <a:solidFill>
                <a:schemeClr val="tx1"/>
              </a:solidFill>
              <a:round/>
              <a:headEnd type="oval"/>
              <a:tailEnd type="oval"/>
            </a:ln>
          </p:spPr>
          <p:style>
            <a:lnRef idx="1">
              <a:schemeClr val="accent1"/>
            </a:lnRef>
            <a:fillRef idx="0">
              <a:schemeClr val="accent1"/>
            </a:fillRef>
            <a:effectRef idx="0">
              <a:schemeClr val="accent1"/>
            </a:effectRef>
            <a:fontRef idx="minor">
              <a:schemeClr val="tx1"/>
            </a:fontRef>
          </p:style>
        </p:cxnSp>
        <p:sp>
          <p:nvSpPr>
            <p:cNvPr id="38" name="Oval 37">
              <a:extLst>
                <a:ext uri="{FF2B5EF4-FFF2-40B4-BE49-F238E27FC236}">
                  <a16:creationId xmlns:a16="http://schemas.microsoft.com/office/drawing/2014/main" id="{B86930F7-7940-4BBF-978C-D9B9EDEA971C}"/>
                </a:ext>
              </a:extLst>
            </p:cNvPr>
            <p:cNvSpPr/>
            <p:nvPr/>
          </p:nvSpPr>
          <p:spPr>
            <a:xfrm>
              <a:off x="3433355" y="2458012"/>
              <a:ext cx="91440" cy="91440"/>
            </a:xfrm>
            <a:prstGeom prst="ellipse">
              <a:avLst/>
            </a:prstGeom>
            <a:solidFill>
              <a:schemeClr val="tx1"/>
            </a:solidFill>
            <a:ln w="28575">
              <a:solidFill>
                <a:srgbClr val="02A4A6"/>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45" name="Rectangle 44">
              <a:extLst>
                <a:ext uri="{FF2B5EF4-FFF2-40B4-BE49-F238E27FC236}">
                  <a16:creationId xmlns:a16="http://schemas.microsoft.com/office/drawing/2014/main" id="{39D1E0CE-DE48-4BDE-A0FA-7F8AAEFE9151}"/>
                </a:ext>
              </a:extLst>
            </p:cNvPr>
            <p:cNvSpPr/>
            <p:nvPr/>
          </p:nvSpPr>
          <p:spPr>
            <a:xfrm>
              <a:off x="1808252" y="1127769"/>
              <a:ext cx="745875" cy="223520"/>
            </a:xfrm>
            <a:prstGeom prst="rect">
              <a:avLst/>
            </a:prstGeom>
            <a:solidFill>
              <a:schemeClr val="bg1">
                <a:lumMod val="10000"/>
                <a:lumOff val="90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323232"/>
                  </a:solidFill>
                  <a:effectLst/>
                  <a:uLnTx/>
                  <a:uFillTx/>
                  <a:latin typeface="Arial" panose="020B0604020202020204"/>
                  <a:ea typeface="+mn-ea"/>
                  <a:cs typeface="+mn-cs"/>
                </a:rPr>
                <a:t>AZs</a:t>
              </a:r>
            </a:p>
          </p:txBody>
        </p:sp>
        <p:sp>
          <p:nvSpPr>
            <p:cNvPr id="46" name="Rectangle: Single Corner Snipped 45">
              <a:extLst>
                <a:ext uri="{FF2B5EF4-FFF2-40B4-BE49-F238E27FC236}">
                  <a16:creationId xmlns:a16="http://schemas.microsoft.com/office/drawing/2014/main" id="{18C4D1D4-1A8F-4351-861B-BF6844203904}"/>
                </a:ext>
              </a:extLst>
            </p:cNvPr>
            <p:cNvSpPr/>
            <p:nvPr/>
          </p:nvSpPr>
          <p:spPr>
            <a:xfrm>
              <a:off x="1808255" y="903487"/>
              <a:ext cx="1225550" cy="223520"/>
            </a:xfrm>
            <a:prstGeom prst="snip1Rect">
              <a:avLst>
                <a:gd name="adj" fmla="val 25455"/>
              </a:avLst>
            </a:prstGeom>
            <a:solidFill>
              <a:schemeClr val="accent5">
                <a:lumMod val="60000"/>
                <a:lumOff val="40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323232"/>
                  </a:solidFill>
                  <a:effectLst/>
                  <a:uLnTx/>
                  <a:uFillTx/>
                  <a:latin typeface="Arial" panose="020B0604020202020204"/>
                  <a:ea typeface="+mn-ea"/>
                  <a:cs typeface="+mn-cs"/>
                </a:rPr>
                <a:t>Canada Central</a:t>
              </a:r>
              <a:endParaRPr kumimoji="0" lang="en-US" sz="1000" b="0" i="0" u="none" strike="noStrike" kern="1200" cap="none" spc="0" normalizeH="0" baseline="0" noProof="0" dirty="0">
                <a:ln>
                  <a:noFill/>
                </a:ln>
                <a:solidFill>
                  <a:srgbClr val="00B050"/>
                </a:solidFill>
                <a:effectLst/>
                <a:uLnTx/>
                <a:uFillTx/>
                <a:latin typeface="Arial" panose="020B0604020202020204"/>
                <a:ea typeface="+mn-ea"/>
                <a:cs typeface="+mn-cs"/>
              </a:endParaRPr>
            </a:p>
          </p:txBody>
        </p:sp>
        <p:sp>
          <p:nvSpPr>
            <p:cNvPr id="47" name="Rectangle 46">
              <a:extLst>
                <a:ext uri="{FF2B5EF4-FFF2-40B4-BE49-F238E27FC236}">
                  <a16:creationId xmlns:a16="http://schemas.microsoft.com/office/drawing/2014/main" id="{69D2CC34-3146-48B8-BD1C-8350844F7DF4}"/>
                </a:ext>
              </a:extLst>
            </p:cNvPr>
            <p:cNvSpPr/>
            <p:nvPr/>
          </p:nvSpPr>
          <p:spPr>
            <a:xfrm>
              <a:off x="1808255" y="1351924"/>
              <a:ext cx="745875" cy="223520"/>
            </a:xfrm>
            <a:prstGeom prst="rect">
              <a:avLst/>
            </a:prstGeom>
            <a:solidFill>
              <a:schemeClr val="bg1">
                <a:lumMod val="10000"/>
                <a:lumOff val="90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323232"/>
                  </a:solidFill>
                  <a:effectLst/>
                  <a:uLnTx/>
                  <a:uFillTx/>
                  <a:latin typeface="Arial" panose="020B0604020202020204"/>
                  <a:ea typeface="+mn-ea"/>
                  <a:cs typeface="+mn-cs"/>
                </a:rPr>
                <a:t>Launched</a:t>
              </a:r>
            </a:p>
          </p:txBody>
        </p:sp>
        <p:sp>
          <p:nvSpPr>
            <p:cNvPr id="48" name="Rectangle 47">
              <a:extLst>
                <a:ext uri="{FF2B5EF4-FFF2-40B4-BE49-F238E27FC236}">
                  <a16:creationId xmlns:a16="http://schemas.microsoft.com/office/drawing/2014/main" id="{E24982B2-AFFD-43AF-B8E2-61A22B9A35F9}"/>
                </a:ext>
              </a:extLst>
            </p:cNvPr>
            <p:cNvSpPr/>
            <p:nvPr/>
          </p:nvSpPr>
          <p:spPr>
            <a:xfrm>
              <a:off x="2554128" y="1127008"/>
              <a:ext cx="479676" cy="223519"/>
            </a:xfrm>
            <a:prstGeom prst="rect">
              <a:avLst/>
            </a:prstGeom>
            <a:solidFill>
              <a:schemeClr val="tx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323232"/>
                  </a:solidFill>
                  <a:effectLst/>
                  <a:uLnTx/>
                  <a:uFillTx/>
                  <a:latin typeface="Arial" panose="020B0604020202020204"/>
                  <a:ea typeface="+mn-ea"/>
                  <a:cs typeface="+mn-cs"/>
                </a:rPr>
                <a:t>3</a:t>
              </a:r>
            </a:p>
          </p:txBody>
        </p:sp>
        <p:sp>
          <p:nvSpPr>
            <p:cNvPr id="49" name="Rectangle 48">
              <a:extLst>
                <a:ext uri="{FF2B5EF4-FFF2-40B4-BE49-F238E27FC236}">
                  <a16:creationId xmlns:a16="http://schemas.microsoft.com/office/drawing/2014/main" id="{B2425EA6-BA0F-4ED6-83E7-72DB54A80252}"/>
                </a:ext>
              </a:extLst>
            </p:cNvPr>
            <p:cNvSpPr/>
            <p:nvPr/>
          </p:nvSpPr>
          <p:spPr>
            <a:xfrm>
              <a:off x="2554129" y="1351925"/>
              <a:ext cx="479676" cy="223519"/>
            </a:xfrm>
            <a:prstGeom prst="rect">
              <a:avLst/>
            </a:prstGeom>
            <a:solidFill>
              <a:schemeClr val="tx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323232"/>
                  </a:solidFill>
                  <a:effectLst/>
                  <a:uLnTx/>
                  <a:uFillTx/>
                  <a:latin typeface="Arial" panose="020B0604020202020204"/>
                  <a:ea typeface="+mn-ea"/>
                  <a:cs typeface="+mn-cs"/>
                </a:rPr>
                <a:t>2016</a:t>
              </a:r>
            </a:p>
          </p:txBody>
        </p:sp>
      </p:grpSp>
      <p:grpSp>
        <p:nvGrpSpPr>
          <p:cNvPr id="142" name="Group 141">
            <a:extLst>
              <a:ext uri="{FF2B5EF4-FFF2-40B4-BE49-F238E27FC236}">
                <a16:creationId xmlns:a16="http://schemas.microsoft.com/office/drawing/2014/main" id="{295A7931-AB52-397D-0291-AC3BB0DFEC61}"/>
              </a:ext>
            </a:extLst>
          </p:cNvPr>
          <p:cNvGrpSpPr/>
          <p:nvPr/>
        </p:nvGrpSpPr>
        <p:grpSpPr>
          <a:xfrm>
            <a:off x="3049844" y="1894640"/>
            <a:ext cx="2077661" cy="906718"/>
            <a:chOff x="3049844" y="1894640"/>
            <a:chExt cx="2077661" cy="906718"/>
          </a:xfrm>
        </p:grpSpPr>
        <p:cxnSp>
          <p:nvCxnSpPr>
            <p:cNvPr id="57" name="Connector: Elbow 56">
              <a:extLst>
                <a:ext uri="{FF2B5EF4-FFF2-40B4-BE49-F238E27FC236}">
                  <a16:creationId xmlns:a16="http://schemas.microsoft.com/office/drawing/2014/main" id="{988BF407-7B3F-4089-961B-B7A8B887556E}"/>
                </a:ext>
              </a:extLst>
            </p:cNvPr>
            <p:cNvCxnSpPr>
              <a:cxnSpLocks/>
              <a:stCxn id="53" idx="2"/>
              <a:endCxn id="35" idx="6"/>
            </p:cNvCxnSpPr>
            <p:nvPr/>
          </p:nvCxnSpPr>
          <p:spPr>
            <a:xfrm rot="10800000" flipV="1">
              <a:off x="3141285" y="2006400"/>
              <a:ext cx="760671" cy="749238"/>
            </a:xfrm>
            <a:prstGeom prst="bentConnector3">
              <a:avLst>
                <a:gd name="adj1" fmla="val 50000"/>
              </a:avLst>
            </a:prstGeom>
            <a:ln w="12700" cap="flat">
              <a:solidFill>
                <a:schemeClr val="tx1"/>
              </a:solidFill>
              <a:round/>
              <a:headEnd type="oval"/>
              <a:tailEnd type="oval"/>
            </a:ln>
          </p:spPr>
          <p:style>
            <a:lnRef idx="1">
              <a:schemeClr val="accent1"/>
            </a:lnRef>
            <a:fillRef idx="0">
              <a:schemeClr val="accent1"/>
            </a:fillRef>
            <a:effectRef idx="0">
              <a:schemeClr val="accent1"/>
            </a:effectRef>
            <a:fontRef idx="minor">
              <a:schemeClr val="tx1"/>
            </a:fontRef>
          </p:style>
        </p:cxnSp>
        <p:sp>
          <p:nvSpPr>
            <p:cNvPr id="35" name="Oval 34">
              <a:extLst>
                <a:ext uri="{FF2B5EF4-FFF2-40B4-BE49-F238E27FC236}">
                  <a16:creationId xmlns:a16="http://schemas.microsoft.com/office/drawing/2014/main" id="{97F7F734-A160-4816-AFD0-8DF4A0676F23}"/>
                </a:ext>
              </a:extLst>
            </p:cNvPr>
            <p:cNvSpPr/>
            <p:nvPr/>
          </p:nvSpPr>
          <p:spPr>
            <a:xfrm>
              <a:off x="3049844" y="2709918"/>
              <a:ext cx="91440" cy="91440"/>
            </a:xfrm>
            <a:prstGeom prst="ellipse">
              <a:avLst/>
            </a:prstGeom>
            <a:solidFill>
              <a:schemeClr val="tx1"/>
            </a:solidFill>
            <a:ln w="28575">
              <a:solidFill>
                <a:srgbClr val="02A4A6"/>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nvGrpSpPr>
            <p:cNvPr id="51" name="Group 50">
              <a:extLst>
                <a:ext uri="{FF2B5EF4-FFF2-40B4-BE49-F238E27FC236}">
                  <a16:creationId xmlns:a16="http://schemas.microsoft.com/office/drawing/2014/main" id="{D425AA22-8CF0-447F-BE95-824F9DBD973B}"/>
                </a:ext>
              </a:extLst>
            </p:cNvPr>
            <p:cNvGrpSpPr/>
            <p:nvPr/>
          </p:nvGrpSpPr>
          <p:grpSpPr>
            <a:xfrm>
              <a:off x="3901952" y="1894640"/>
              <a:ext cx="1225553" cy="671957"/>
              <a:chOff x="477517" y="2627122"/>
              <a:chExt cx="1210313" cy="671957"/>
            </a:xfrm>
          </p:grpSpPr>
          <p:sp>
            <p:nvSpPr>
              <p:cNvPr id="52" name="Rectangle 51">
                <a:extLst>
                  <a:ext uri="{FF2B5EF4-FFF2-40B4-BE49-F238E27FC236}">
                    <a16:creationId xmlns:a16="http://schemas.microsoft.com/office/drawing/2014/main" id="{F4334C6D-9AD0-49FA-A9DA-FA30FC1B4844}"/>
                  </a:ext>
                </a:extLst>
              </p:cNvPr>
              <p:cNvSpPr/>
              <p:nvPr/>
            </p:nvSpPr>
            <p:spPr>
              <a:xfrm>
                <a:off x="477517" y="2851404"/>
                <a:ext cx="736600" cy="223520"/>
              </a:xfrm>
              <a:prstGeom prst="rect">
                <a:avLst/>
              </a:prstGeom>
              <a:solidFill>
                <a:schemeClr val="bg1">
                  <a:lumMod val="10000"/>
                  <a:lumOff val="90000"/>
                </a:schemeClr>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323232"/>
                    </a:solidFill>
                    <a:effectLst/>
                    <a:uLnTx/>
                    <a:uFillTx/>
                    <a:latin typeface="Arial" panose="020B0604020202020204"/>
                    <a:ea typeface="+mn-ea"/>
                    <a:cs typeface="+mn-cs"/>
                  </a:rPr>
                  <a:t>AZs</a:t>
                </a:r>
              </a:p>
            </p:txBody>
          </p:sp>
          <p:sp>
            <p:nvSpPr>
              <p:cNvPr id="53" name="Rectangle: Single Corner Snipped 52">
                <a:extLst>
                  <a:ext uri="{FF2B5EF4-FFF2-40B4-BE49-F238E27FC236}">
                    <a16:creationId xmlns:a16="http://schemas.microsoft.com/office/drawing/2014/main" id="{A973318B-3EC9-4FBC-89BC-2F0A063E3171}"/>
                  </a:ext>
                </a:extLst>
              </p:cNvPr>
              <p:cNvSpPr/>
              <p:nvPr/>
            </p:nvSpPr>
            <p:spPr>
              <a:xfrm>
                <a:off x="477520" y="2627122"/>
                <a:ext cx="1210310" cy="223520"/>
              </a:xfrm>
              <a:prstGeom prst="snip1Rect">
                <a:avLst>
                  <a:gd name="adj" fmla="val 25455"/>
                </a:avLst>
              </a:prstGeom>
              <a:solidFill>
                <a:schemeClr val="accent5">
                  <a:lumMod val="60000"/>
                  <a:lumOff val="40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323232"/>
                    </a:solidFill>
                    <a:effectLst/>
                    <a:uLnTx/>
                    <a:uFillTx/>
                    <a:latin typeface="Arial" panose="020B0604020202020204"/>
                    <a:ea typeface="+mn-ea"/>
                    <a:cs typeface="+mn-cs"/>
                  </a:rPr>
                  <a:t>Ohio</a:t>
                </a:r>
                <a:endParaRPr kumimoji="0" lang="en-US" sz="1000" b="0" i="0" u="none" strike="noStrike" kern="1200" cap="none" spc="0" normalizeH="0" baseline="0" noProof="0" dirty="0">
                  <a:ln>
                    <a:noFill/>
                  </a:ln>
                  <a:solidFill>
                    <a:srgbClr val="00B050"/>
                  </a:solidFill>
                  <a:effectLst/>
                  <a:uLnTx/>
                  <a:uFillTx/>
                  <a:latin typeface="Arial" panose="020B0604020202020204"/>
                  <a:ea typeface="+mn-ea"/>
                  <a:cs typeface="+mn-cs"/>
                </a:endParaRPr>
              </a:p>
            </p:txBody>
          </p:sp>
          <p:sp>
            <p:nvSpPr>
              <p:cNvPr id="54" name="Rectangle 53">
                <a:extLst>
                  <a:ext uri="{FF2B5EF4-FFF2-40B4-BE49-F238E27FC236}">
                    <a16:creationId xmlns:a16="http://schemas.microsoft.com/office/drawing/2014/main" id="{ED648EF0-B43E-4A30-9BC4-AADEE39EFAE9}"/>
                  </a:ext>
                </a:extLst>
              </p:cNvPr>
              <p:cNvSpPr/>
              <p:nvPr/>
            </p:nvSpPr>
            <p:spPr>
              <a:xfrm>
                <a:off x="477520" y="3075559"/>
                <a:ext cx="736600" cy="223520"/>
              </a:xfrm>
              <a:prstGeom prst="rect">
                <a:avLst/>
              </a:prstGeom>
              <a:solidFill>
                <a:schemeClr val="bg1">
                  <a:lumMod val="10000"/>
                  <a:lumOff val="90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323232"/>
                    </a:solidFill>
                    <a:effectLst/>
                    <a:uLnTx/>
                    <a:uFillTx/>
                    <a:latin typeface="Arial" panose="020B0604020202020204"/>
                    <a:ea typeface="+mn-ea"/>
                    <a:cs typeface="+mn-cs"/>
                  </a:rPr>
                  <a:t>Launched</a:t>
                </a:r>
              </a:p>
            </p:txBody>
          </p:sp>
          <p:sp>
            <p:nvSpPr>
              <p:cNvPr id="55" name="Rectangle 54">
                <a:extLst>
                  <a:ext uri="{FF2B5EF4-FFF2-40B4-BE49-F238E27FC236}">
                    <a16:creationId xmlns:a16="http://schemas.microsoft.com/office/drawing/2014/main" id="{A6D4B3A5-2508-470F-A6D6-9953FDA7B886}"/>
                  </a:ext>
                </a:extLst>
              </p:cNvPr>
              <p:cNvSpPr/>
              <p:nvPr/>
            </p:nvSpPr>
            <p:spPr>
              <a:xfrm>
                <a:off x="1214118" y="2850643"/>
                <a:ext cx="473711" cy="223519"/>
              </a:xfrm>
              <a:prstGeom prst="rect">
                <a:avLst/>
              </a:prstGeom>
              <a:solidFill>
                <a:schemeClr val="tx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323232"/>
                    </a:solidFill>
                    <a:effectLst/>
                    <a:uLnTx/>
                    <a:uFillTx/>
                    <a:latin typeface="Arial" panose="020B0604020202020204"/>
                    <a:ea typeface="+mn-ea"/>
                    <a:cs typeface="+mn-cs"/>
                  </a:rPr>
                  <a:t>3</a:t>
                </a:r>
              </a:p>
            </p:txBody>
          </p:sp>
          <p:sp>
            <p:nvSpPr>
              <p:cNvPr id="56" name="Rectangle 55">
                <a:extLst>
                  <a:ext uri="{FF2B5EF4-FFF2-40B4-BE49-F238E27FC236}">
                    <a16:creationId xmlns:a16="http://schemas.microsoft.com/office/drawing/2014/main" id="{DCBCA036-DF60-496E-BB7E-689C52D90189}"/>
                  </a:ext>
                </a:extLst>
              </p:cNvPr>
              <p:cNvSpPr/>
              <p:nvPr/>
            </p:nvSpPr>
            <p:spPr>
              <a:xfrm>
                <a:off x="1214119" y="3075560"/>
                <a:ext cx="473711" cy="223519"/>
              </a:xfrm>
              <a:prstGeom prst="rect">
                <a:avLst/>
              </a:prstGeom>
              <a:solidFill>
                <a:schemeClr val="tx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323232"/>
                    </a:solidFill>
                    <a:effectLst/>
                    <a:uLnTx/>
                    <a:uFillTx/>
                    <a:latin typeface="Arial" panose="020B0604020202020204"/>
                    <a:ea typeface="+mn-ea"/>
                    <a:cs typeface="+mn-cs"/>
                  </a:rPr>
                  <a:t>2016</a:t>
                </a:r>
              </a:p>
            </p:txBody>
          </p:sp>
        </p:grpSp>
      </p:grpSp>
      <p:grpSp>
        <p:nvGrpSpPr>
          <p:cNvPr id="20" name="Group 19">
            <a:extLst>
              <a:ext uri="{FF2B5EF4-FFF2-40B4-BE49-F238E27FC236}">
                <a16:creationId xmlns:a16="http://schemas.microsoft.com/office/drawing/2014/main" id="{A234CFF9-5C5F-C059-1F5A-EE9DCE1870E3}"/>
              </a:ext>
            </a:extLst>
          </p:cNvPr>
          <p:cNvGrpSpPr/>
          <p:nvPr/>
        </p:nvGrpSpPr>
        <p:grpSpPr>
          <a:xfrm>
            <a:off x="1294860" y="2795008"/>
            <a:ext cx="2453642" cy="2816862"/>
            <a:chOff x="1294860" y="2795008"/>
            <a:chExt cx="2453642" cy="2816862"/>
          </a:xfrm>
        </p:grpSpPr>
        <p:cxnSp>
          <p:nvCxnSpPr>
            <p:cNvPr id="79" name="Connector: Elbow 78">
              <a:extLst>
                <a:ext uri="{FF2B5EF4-FFF2-40B4-BE49-F238E27FC236}">
                  <a16:creationId xmlns:a16="http://schemas.microsoft.com/office/drawing/2014/main" id="{CF8C441B-BA1C-4CBD-87F5-353D7F66405A}"/>
                </a:ext>
              </a:extLst>
            </p:cNvPr>
            <p:cNvCxnSpPr>
              <a:cxnSpLocks/>
              <a:stCxn id="82" idx="0"/>
              <a:endCxn id="36" idx="4"/>
            </p:cNvCxnSpPr>
            <p:nvPr/>
          </p:nvCxnSpPr>
          <p:spPr>
            <a:xfrm flipH="1" flipV="1">
              <a:off x="3255269" y="2892798"/>
              <a:ext cx="493233" cy="2158875"/>
            </a:xfrm>
            <a:prstGeom prst="bentConnector4">
              <a:avLst>
                <a:gd name="adj1" fmla="val -28323"/>
                <a:gd name="adj2" fmla="val 52588"/>
              </a:avLst>
            </a:prstGeom>
            <a:ln w="12700" cap="flat">
              <a:solidFill>
                <a:schemeClr val="tx1"/>
              </a:solidFill>
              <a:round/>
              <a:headEnd type="oval"/>
              <a:tailEnd type="oval"/>
            </a:ln>
          </p:spPr>
          <p:style>
            <a:lnRef idx="1">
              <a:schemeClr val="accent1"/>
            </a:lnRef>
            <a:fillRef idx="0">
              <a:schemeClr val="accent1"/>
            </a:fillRef>
            <a:effectRef idx="0">
              <a:schemeClr val="accent1"/>
            </a:effectRef>
            <a:fontRef idx="minor">
              <a:schemeClr val="tx1"/>
            </a:fontRef>
          </p:style>
        </p:cxnSp>
        <p:cxnSp>
          <p:nvCxnSpPr>
            <p:cNvPr id="95" name="Connector: Elbow 94">
              <a:extLst>
                <a:ext uri="{FF2B5EF4-FFF2-40B4-BE49-F238E27FC236}">
                  <a16:creationId xmlns:a16="http://schemas.microsoft.com/office/drawing/2014/main" id="{7F27B669-C0F7-4A17-8ABC-36680D39682B}"/>
                </a:ext>
              </a:extLst>
            </p:cNvPr>
            <p:cNvCxnSpPr>
              <a:cxnSpLocks/>
              <a:stCxn id="90" idx="2"/>
              <a:endCxn id="12" idx="4"/>
            </p:cNvCxnSpPr>
            <p:nvPr/>
          </p:nvCxnSpPr>
          <p:spPr>
            <a:xfrm rot="10800000" flipH="1">
              <a:off x="1294863" y="2886449"/>
              <a:ext cx="737929" cy="2165225"/>
            </a:xfrm>
            <a:prstGeom prst="bentConnector4">
              <a:avLst>
                <a:gd name="adj1" fmla="val -30979"/>
                <a:gd name="adj2" fmla="val 52581"/>
              </a:avLst>
            </a:prstGeom>
            <a:ln w="12700" cap="flat">
              <a:solidFill>
                <a:schemeClr val="tx1"/>
              </a:solidFill>
              <a:round/>
              <a:headEnd type="oval"/>
              <a:tailEnd type="oval"/>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DD62A067-EE36-42AD-AC03-6022F1AF0404}"/>
                </a:ext>
              </a:extLst>
            </p:cNvPr>
            <p:cNvSpPr/>
            <p:nvPr/>
          </p:nvSpPr>
          <p:spPr>
            <a:xfrm>
              <a:off x="1987073" y="2795008"/>
              <a:ext cx="91440" cy="91440"/>
            </a:xfrm>
            <a:prstGeom prst="ellipse">
              <a:avLst/>
            </a:prstGeom>
            <a:solidFill>
              <a:schemeClr val="tx1"/>
            </a:solidFill>
            <a:ln w="28575">
              <a:solidFill>
                <a:srgbClr val="02A4A6"/>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6" name="Oval 35">
              <a:extLst>
                <a:ext uri="{FF2B5EF4-FFF2-40B4-BE49-F238E27FC236}">
                  <a16:creationId xmlns:a16="http://schemas.microsoft.com/office/drawing/2014/main" id="{51508E49-E02E-4ADD-A3D6-32200AEFC6ED}"/>
                </a:ext>
              </a:extLst>
            </p:cNvPr>
            <p:cNvSpPr/>
            <p:nvPr/>
          </p:nvSpPr>
          <p:spPr>
            <a:xfrm>
              <a:off x="3209549" y="2801358"/>
              <a:ext cx="91440" cy="91440"/>
            </a:xfrm>
            <a:prstGeom prst="ellipse">
              <a:avLst/>
            </a:prstGeom>
            <a:solidFill>
              <a:schemeClr val="tx1"/>
            </a:solidFill>
            <a:ln w="28575">
              <a:solidFill>
                <a:srgbClr val="02A4A6"/>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strike="noStrike" kern="1200" cap="none" spc="0" normalizeH="0" baseline="0" noProof="0">
                <a:ln>
                  <a:noFill/>
                </a:ln>
                <a:solidFill>
                  <a:srgbClr val="FFFFFF"/>
                </a:solidFill>
                <a:effectLst/>
                <a:uLnTx/>
                <a:uFillTx/>
                <a:latin typeface="Arial" panose="020B0604020202020204"/>
                <a:ea typeface="+mn-ea"/>
                <a:cs typeface="+mn-cs"/>
              </a:endParaRPr>
            </a:p>
          </p:txBody>
        </p:sp>
        <p:grpSp>
          <p:nvGrpSpPr>
            <p:cNvPr id="103" name="Group 102">
              <a:extLst>
                <a:ext uri="{FF2B5EF4-FFF2-40B4-BE49-F238E27FC236}">
                  <a16:creationId xmlns:a16="http://schemas.microsoft.com/office/drawing/2014/main" id="{B9BD7BD2-E887-4116-A914-BB816D8BD836}"/>
                </a:ext>
              </a:extLst>
            </p:cNvPr>
            <p:cNvGrpSpPr/>
            <p:nvPr/>
          </p:nvGrpSpPr>
          <p:grpSpPr>
            <a:xfrm>
              <a:off x="1294860" y="4718933"/>
              <a:ext cx="2453642" cy="892937"/>
              <a:chOff x="1836865" y="4185031"/>
              <a:chExt cx="2453642" cy="892937"/>
            </a:xfrm>
          </p:grpSpPr>
          <p:grpSp>
            <p:nvGrpSpPr>
              <p:cNvPr id="80" name="Group 79">
                <a:extLst>
                  <a:ext uri="{FF2B5EF4-FFF2-40B4-BE49-F238E27FC236}">
                    <a16:creationId xmlns:a16="http://schemas.microsoft.com/office/drawing/2014/main" id="{691AD8F9-BC40-4365-A41C-57BE68C4DEC1}"/>
                  </a:ext>
                </a:extLst>
              </p:cNvPr>
              <p:cNvGrpSpPr/>
              <p:nvPr/>
            </p:nvGrpSpPr>
            <p:grpSpPr>
              <a:xfrm>
                <a:off x="3064954" y="4406011"/>
                <a:ext cx="1225553" cy="671957"/>
                <a:chOff x="477517" y="2627122"/>
                <a:chExt cx="1210313" cy="671957"/>
              </a:xfrm>
            </p:grpSpPr>
            <p:sp>
              <p:nvSpPr>
                <p:cNvPr id="81" name="Rectangle 80">
                  <a:extLst>
                    <a:ext uri="{FF2B5EF4-FFF2-40B4-BE49-F238E27FC236}">
                      <a16:creationId xmlns:a16="http://schemas.microsoft.com/office/drawing/2014/main" id="{0FCA1FDC-1B19-4CEF-86B5-AFF6DE50F548}"/>
                    </a:ext>
                  </a:extLst>
                </p:cNvPr>
                <p:cNvSpPr/>
                <p:nvPr/>
              </p:nvSpPr>
              <p:spPr>
                <a:xfrm>
                  <a:off x="477517" y="2851404"/>
                  <a:ext cx="736600" cy="223520"/>
                </a:xfrm>
                <a:prstGeom prst="rect">
                  <a:avLst/>
                </a:prstGeom>
                <a:solidFill>
                  <a:schemeClr val="bg1">
                    <a:lumMod val="10000"/>
                    <a:lumOff val="90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strike="noStrike" kern="1200" cap="none" spc="0" normalizeH="0" baseline="0" noProof="0" dirty="0">
                      <a:ln>
                        <a:noFill/>
                      </a:ln>
                      <a:solidFill>
                        <a:srgbClr val="323232"/>
                      </a:solidFill>
                      <a:effectLst/>
                      <a:uLnTx/>
                      <a:uFillTx/>
                      <a:latin typeface="Arial" panose="020B0604020202020204"/>
                      <a:ea typeface="+mn-ea"/>
                      <a:cs typeface="+mn-cs"/>
                    </a:rPr>
                    <a:t>AZs</a:t>
                  </a:r>
                </a:p>
              </p:txBody>
            </p:sp>
            <p:sp>
              <p:nvSpPr>
                <p:cNvPr id="82" name="Rectangle: Single Corner Snipped 81">
                  <a:extLst>
                    <a:ext uri="{FF2B5EF4-FFF2-40B4-BE49-F238E27FC236}">
                      <a16:creationId xmlns:a16="http://schemas.microsoft.com/office/drawing/2014/main" id="{AE48FC74-639A-4F4D-8CF4-67BC80875573}"/>
                    </a:ext>
                  </a:extLst>
                </p:cNvPr>
                <p:cNvSpPr/>
                <p:nvPr/>
              </p:nvSpPr>
              <p:spPr>
                <a:xfrm>
                  <a:off x="477520" y="2627122"/>
                  <a:ext cx="1210310" cy="223520"/>
                </a:xfrm>
                <a:prstGeom prst="snip1Rect">
                  <a:avLst>
                    <a:gd name="adj" fmla="val 0"/>
                  </a:avLst>
                </a:prstGeom>
                <a:solidFill>
                  <a:schemeClr val="bg1">
                    <a:lumMod val="25000"/>
                    <a:lumOff val="75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strike="noStrike" kern="1200" cap="none" spc="0" normalizeH="0" baseline="0" noProof="0" dirty="0">
                      <a:ln>
                        <a:noFill/>
                      </a:ln>
                      <a:solidFill>
                        <a:srgbClr val="323232"/>
                      </a:solidFill>
                      <a:effectLst/>
                      <a:uLnTx/>
                      <a:uFillTx/>
                      <a:latin typeface="Arial" panose="020B0604020202020204"/>
                      <a:ea typeface="+mn-ea"/>
                      <a:cs typeface="+mn-cs"/>
                    </a:rPr>
                    <a:t>US-East</a:t>
                  </a:r>
                  <a:endParaRPr kumimoji="0" lang="en-US" sz="1000" b="0" i="0" strike="noStrike" kern="1200" cap="none" spc="0" normalizeH="0" baseline="0" noProof="0" dirty="0">
                    <a:ln>
                      <a:noFill/>
                    </a:ln>
                    <a:solidFill>
                      <a:srgbClr val="00B050"/>
                    </a:solidFill>
                    <a:effectLst/>
                    <a:uLnTx/>
                    <a:uFillTx/>
                    <a:latin typeface="Arial" panose="020B0604020202020204"/>
                    <a:ea typeface="+mn-ea"/>
                    <a:cs typeface="+mn-cs"/>
                  </a:endParaRPr>
                </a:p>
              </p:txBody>
            </p:sp>
            <p:sp>
              <p:nvSpPr>
                <p:cNvPr id="83" name="Rectangle 82">
                  <a:extLst>
                    <a:ext uri="{FF2B5EF4-FFF2-40B4-BE49-F238E27FC236}">
                      <a16:creationId xmlns:a16="http://schemas.microsoft.com/office/drawing/2014/main" id="{AEAD90B5-5A62-4E3A-BB15-8539E8A2E812}"/>
                    </a:ext>
                  </a:extLst>
                </p:cNvPr>
                <p:cNvSpPr/>
                <p:nvPr/>
              </p:nvSpPr>
              <p:spPr>
                <a:xfrm>
                  <a:off x="477520" y="3075559"/>
                  <a:ext cx="736600" cy="223520"/>
                </a:xfrm>
                <a:prstGeom prst="rect">
                  <a:avLst/>
                </a:prstGeom>
                <a:solidFill>
                  <a:schemeClr val="bg1">
                    <a:lumMod val="10000"/>
                    <a:lumOff val="90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strike="noStrike" kern="1200" cap="none" spc="0" normalizeH="0" baseline="0" noProof="0" dirty="0">
                      <a:ln>
                        <a:noFill/>
                      </a:ln>
                      <a:solidFill>
                        <a:srgbClr val="323232"/>
                      </a:solidFill>
                      <a:effectLst/>
                      <a:uLnTx/>
                      <a:uFillTx/>
                      <a:latin typeface="Arial" panose="020B0604020202020204"/>
                      <a:ea typeface="+mn-ea"/>
                      <a:cs typeface="+mn-cs"/>
                    </a:rPr>
                    <a:t>Launched</a:t>
                  </a:r>
                </a:p>
              </p:txBody>
            </p:sp>
            <p:sp>
              <p:nvSpPr>
                <p:cNvPr id="84" name="Rectangle 83">
                  <a:extLst>
                    <a:ext uri="{FF2B5EF4-FFF2-40B4-BE49-F238E27FC236}">
                      <a16:creationId xmlns:a16="http://schemas.microsoft.com/office/drawing/2014/main" id="{EB5B04EA-0B38-4408-8096-D8E7E5E2D6EF}"/>
                    </a:ext>
                  </a:extLst>
                </p:cNvPr>
                <p:cNvSpPr/>
                <p:nvPr/>
              </p:nvSpPr>
              <p:spPr>
                <a:xfrm>
                  <a:off x="1214118" y="2850643"/>
                  <a:ext cx="473711" cy="223519"/>
                </a:xfrm>
                <a:prstGeom prst="rect">
                  <a:avLst/>
                </a:prstGeom>
                <a:solidFill>
                  <a:schemeClr val="tx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strike="noStrike" kern="1200" cap="none" spc="0" normalizeH="0" baseline="0" noProof="0" dirty="0">
                      <a:ln>
                        <a:noFill/>
                      </a:ln>
                      <a:solidFill>
                        <a:srgbClr val="323232"/>
                      </a:solidFill>
                      <a:effectLst/>
                      <a:uLnTx/>
                      <a:uFillTx/>
                      <a:latin typeface="Arial" panose="020B0604020202020204"/>
                      <a:ea typeface="+mn-ea"/>
                      <a:cs typeface="+mn-cs"/>
                    </a:rPr>
                    <a:t>3</a:t>
                  </a:r>
                </a:p>
              </p:txBody>
            </p:sp>
            <p:sp>
              <p:nvSpPr>
                <p:cNvPr id="85" name="Rectangle 84">
                  <a:extLst>
                    <a:ext uri="{FF2B5EF4-FFF2-40B4-BE49-F238E27FC236}">
                      <a16:creationId xmlns:a16="http://schemas.microsoft.com/office/drawing/2014/main" id="{1DE71A45-78C9-4E4C-8A67-FC798E48EA94}"/>
                    </a:ext>
                  </a:extLst>
                </p:cNvPr>
                <p:cNvSpPr/>
                <p:nvPr/>
              </p:nvSpPr>
              <p:spPr>
                <a:xfrm>
                  <a:off x="1214119" y="3075560"/>
                  <a:ext cx="473711" cy="223519"/>
                </a:xfrm>
                <a:prstGeom prst="rect">
                  <a:avLst/>
                </a:prstGeom>
                <a:solidFill>
                  <a:schemeClr val="tx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strike="noStrike" kern="1200" cap="none" spc="0" normalizeH="0" baseline="0" noProof="0" dirty="0">
                      <a:ln>
                        <a:noFill/>
                      </a:ln>
                      <a:solidFill>
                        <a:srgbClr val="323232"/>
                      </a:solidFill>
                      <a:effectLst/>
                      <a:uLnTx/>
                      <a:uFillTx/>
                      <a:latin typeface="Arial" panose="020B0604020202020204"/>
                      <a:ea typeface="+mn-ea"/>
                      <a:cs typeface="+mn-cs"/>
                    </a:rPr>
                    <a:t>2018</a:t>
                  </a:r>
                </a:p>
              </p:txBody>
            </p:sp>
          </p:grpSp>
          <p:grpSp>
            <p:nvGrpSpPr>
              <p:cNvPr id="88" name="Group 87">
                <a:extLst>
                  <a:ext uri="{FF2B5EF4-FFF2-40B4-BE49-F238E27FC236}">
                    <a16:creationId xmlns:a16="http://schemas.microsoft.com/office/drawing/2014/main" id="{F90B4E25-3863-4329-8292-0F7161854567}"/>
                  </a:ext>
                </a:extLst>
              </p:cNvPr>
              <p:cNvGrpSpPr/>
              <p:nvPr/>
            </p:nvGrpSpPr>
            <p:grpSpPr>
              <a:xfrm>
                <a:off x="1836866" y="4406011"/>
                <a:ext cx="1225553" cy="671957"/>
                <a:chOff x="477517" y="2627122"/>
                <a:chExt cx="1210313" cy="671957"/>
              </a:xfrm>
            </p:grpSpPr>
            <p:sp>
              <p:nvSpPr>
                <p:cNvPr id="89" name="Rectangle 88">
                  <a:extLst>
                    <a:ext uri="{FF2B5EF4-FFF2-40B4-BE49-F238E27FC236}">
                      <a16:creationId xmlns:a16="http://schemas.microsoft.com/office/drawing/2014/main" id="{8A788F9B-A4CE-4D90-9D89-2621AE183C85}"/>
                    </a:ext>
                  </a:extLst>
                </p:cNvPr>
                <p:cNvSpPr/>
                <p:nvPr/>
              </p:nvSpPr>
              <p:spPr>
                <a:xfrm>
                  <a:off x="477517" y="2851404"/>
                  <a:ext cx="736600" cy="223520"/>
                </a:xfrm>
                <a:prstGeom prst="rect">
                  <a:avLst/>
                </a:prstGeom>
                <a:solidFill>
                  <a:schemeClr val="bg1">
                    <a:lumMod val="10000"/>
                    <a:lumOff val="90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strike="noStrike" kern="1200" cap="none" spc="0" normalizeH="0" baseline="0" noProof="0" dirty="0">
                      <a:ln>
                        <a:noFill/>
                      </a:ln>
                      <a:solidFill>
                        <a:srgbClr val="323232"/>
                      </a:solidFill>
                      <a:effectLst/>
                      <a:uLnTx/>
                      <a:uFillTx/>
                      <a:latin typeface="Arial" panose="020B0604020202020204"/>
                      <a:ea typeface="+mn-ea"/>
                      <a:cs typeface="+mn-cs"/>
                    </a:rPr>
                    <a:t>AZs</a:t>
                  </a:r>
                </a:p>
              </p:txBody>
            </p:sp>
            <p:sp>
              <p:nvSpPr>
                <p:cNvPr id="90" name="Rectangle: Single Corner Snipped 89">
                  <a:extLst>
                    <a:ext uri="{FF2B5EF4-FFF2-40B4-BE49-F238E27FC236}">
                      <a16:creationId xmlns:a16="http://schemas.microsoft.com/office/drawing/2014/main" id="{D9CE4D4A-4BB7-4DE1-A80C-CD2ADA7E6F57}"/>
                    </a:ext>
                  </a:extLst>
                </p:cNvPr>
                <p:cNvSpPr/>
                <p:nvPr/>
              </p:nvSpPr>
              <p:spPr>
                <a:xfrm>
                  <a:off x="477520" y="2627122"/>
                  <a:ext cx="1210310" cy="223520"/>
                </a:xfrm>
                <a:prstGeom prst="snip1Rect">
                  <a:avLst>
                    <a:gd name="adj" fmla="val 0"/>
                  </a:avLst>
                </a:prstGeom>
                <a:solidFill>
                  <a:schemeClr val="bg1">
                    <a:lumMod val="25000"/>
                    <a:lumOff val="75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strike="noStrike" kern="1200" cap="none" spc="0" normalizeH="0" baseline="0" noProof="0" dirty="0">
                      <a:ln>
                        <a:noFill/>
                      </a:ln>
                      <a:solidFill>
                        <a:srgbClr val="323232"/>
                      </a:solidFill>
                      <a:effectLst/>
                      <a:uLnTx/>
                      <a:uFillTx/>
                      <a:latin typeface="Arial" panose="020B0604020202020204"/>
                      <a:ea typeface="+mn-ea"/>
                      <a:cs typeface="+mn-cs"/>
                    </a:rPr>
                    <a:t>US-West</a:t>
                  </a:r>
                </a:p>
              </p:txBody>
            </p:sp>
            <p:sp>
              <p:nvSpPr>
                <p:cNvPr id="91" name="Rectangle 90">
                  <a:extLst>
                    <a:ext uri="{FF2B5EF4-FFF2-40B4-BE49-F238E27FC236}">
                      <a16:creationId xmlns:a16="http://schemas.microsoft.com/office/drawing/2014/main" id="{D98497F8-6ED5-4048-BF76-8127F0F89CDA}"/>
                    </a:ext>
                  </a:extLst>
                </p:cNvPr>
                <p:cNvSpPr/>
                <p:nvPr/>
              </p:nvSpPr>
              <p:spPr>
                <a:xfrm>
                  <a:off x="477520" y="3075559"/>
                  <a:ext cx="736600" cy="223520"/>
                </a:xfrm>
                <a:prstGeom prst="rect">
                  <a:avLst/>
                </a:prstGeom>
                <a:solidFill>
                  <a:schemeClr val="bg1">
                    <a:lumMod val="10000"/>
                    <a:lumOff val="90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strike="noStrike" kern="1200" cap="none" spc="0" normalizeH="0" baseline="0" noProof="0" dirty="0">
                      <a:ln>
                        <a:noFill/>
                      </a:ln>
                      <a:solidFill>
                        <a:srgbClr val="323232"/>
                      </a:solidFill>
                      <a:effectLst/>
                      <a:uLnTx/>
                      <a:uFillTx/>
                      <a:latin typeface="Arial" panose="020B0604020202020204"/>
                      <a:ea typeface="+mn-ea"/>
                      <a:cs typeface="+mn-cs"/>
                    </a:rPr>
                    <a:t>Launched</a:t>
                  </a:r>
                </a:p>
              </p:txBody>
            </p:sp>
            <p:sp>
              <p:nvSpPr>
                <p:cNvPr id="92" name="Rectangle 91">
                  <a:extLst>
                    <a:ext uri="{FF2B5EF4-FFF2-40B4-BE49-F238E27FC236}">
                      <a16:creationId xmlns:a16="http://schemas.microsoft.com/office/drawing/2014/main" id="{FDA56F13-EA9C-4696-88E5-C066B03FD009}"/>
                    </a:ext>
                  </a:extLst>
                </p:cNvPr>
                <p:cNvSpPr/>
                <p:nvPr/>
              </p:nvSpPr>
              <p:spPr>
                <a:xfrm>
                  <a:off x="1214118" y="2850643"/>
                  <a:ext cx="473711" cy="223519"/>
                </a:xfrm>
                <a:prstGeom prst="rect">
                  <a:avLst/>
                </a:prstGeom>
                <a:solidFill>
                  <a:schemeClr val="tx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strike="noStrike" kern="1200" cap="none" spc="0" normalizeH="0" baseline="0" noProof="0" dirty="0">
                      <a:ln>
                        <a:noFill/>
                      </a:ln>
                      <a:solidFill>
                        <a:srgbClr val="323232"/>
                      </a:solidFill>
                      <a:effectLst/>
                      <a:uLnTx/>
                      <a:uFillTx/>
                      <a:latin typeface="Arial" panose="020B0604020202020204"/>
                      <a:ea typeface="+mn-ea"/>
                      <a:cs typeface="+mn-cs"/>
                    </a:rPr>
                    <a:t>3</a:t>
                  </a:r>
                </a:p>
              </p:txBody>
            </p:sp>
            <p:sp>
              <p:nvSpPr>
                <p:cNvPr id="93" name="Rectangle 92">
                  <a:extLst>
                    <a:ext uri="{FF2B5EF4-FFF2-40B4-BE49-F238E27FC236}">
                      <a16:creationId xmlns:a16="http://schemas.microsoft.com/office/drawing/2014/main" id="{A2BEC4BA-3F35-4663-B9A7-0C2A1EC7B32A}"/>
                    </a:ext>
                  </a:extLst>
                </p:cNvPr>
                <p:cNvSpPr/>
                <p:nvPr/>
              </p:nvSpPr>
              <p:spPr>
                <a:xfrm>
                  <a:off x="1214119" y="3075560"/>
                  <a:ext cx="473711" cy="223519"/>
                </a:xfrm>
                <a:prstGeom prst="rect">
                  <a:avLst/>
                </a:prstGeom>
                <a:solidFill>
                  <a:schemeClr val="tx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strike="noStrike" kern="1200" cap="none" spc="0" normalizeH="0" baseline="0" noProof="0" dirty="0">
                      <a:ln>
                        <a:noFill/>
                      </a:ln>
                      <a:solidFill>
                        <a:srgbClr val="323232"/>
                      </a:solidFill>
                      <a:effectLst/>
                      <a:uLnTx/>
                      <a:uFillTx/>
                      <a:latin typeface="Arial" panose="020B0604020202020204"/>
                      <a:ea typeface="+mn-ea"/>
                      <a:cs typeface="+mn-cs"/>
                    </a:rPr>
                    <a:t>2011</a:t>
                  </a:r>
                </a:p>
              </p:txBody>
            </p:sp>
          </p:grpSp>
          <p:sp>
            <p:nvSpPr>
              <p:cNvPr id="94" name="Rectangle: Single Corner Snipped 93">
                <a:extLst>
                  <a:ext uri="{FF2B5EF4-FFF2-40B4-BE49-F238E27FC236}">
                    <a16:creationId xmlns:a16="http://schemas.microsoft.com/office/drawing/2014/main" id="{CFBF302E-7704-4695-B019-4C19AA3FCDDB}"/>
                  </a:ext>
                </a:extLst>
              </p:cNvPr>
              <p:cNvSpPr/>
              <p:nvPr/>
            </p:nvSpPr>
            <p:spPr>
              <a:xfrm>
                <a:off x="1836865" y="4185031"/>
                <a:ext cx="2453641" cy="223519"/>
              </a:xfrm>
              <a:prstGeom prst="snip1Rect">
                <a:avLst>
                  <a:gd name="adj" fmla="val 25455"/>
                </a:avLst>
              </a:prstGeom>
              <a:solidFill>
                <a:schemeClr val="bg1">
                  <a:lumMod val="50000"/>
                  <a:lumOff val="50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strike="noStrike" kern="1200" cap="none" spc="0" normalizeH="0" baseline="0" noProof="0" dirty="0">
                    <a:ln>
                      <a:noFill/>
                    </a:ln>
                    <a:solidFill>
                      <a:srgbClr val="323232"/>
                    </a:solidFill>
                    <a:effectLst/>
                    <a:uLnTx/>
                    <a:uFillTx/>
                    <a:latin typeface="Arial" panose="020B0604020202020204"/>
                    <a:ea typeface="+mn-ea"/>
                    <a:cs typeface="+mn-cs"/>
                  </a:rPr>
                  <a:t>AWS GovCloud</a:t>
                </a:r>
                <a:endParaRPr kumimoji="0" lang="en-US" sz="1000" b="0" i="0" strike="noStrike" kern="1200" cap="none" spc="0" normalizeH="0" baseline="0" noProof="0" dirty="0">
                  <a:ln>
                    <a:noFill/>
                  </a:ln>
                  <a:solidFill>
                    <a:srgbClr val="00B050"/>
                  </a:solidFill>
                  <a:effectLst/>
                  <a:uLnTx/>
                  <a:uFillTx/>
                  <a:latin typeface="Arial" panose="020B0604020202020204"/>
                  <a:ea typeface="+mn-ea"/>
                  <a:cs typeface="+mn-cs"/>
                </a:endParaRPr>
              </a:p>
            </p:txBody>
          </p:sp>
        </p:grpSp>
      </p:grpSp>
      <p:sp>
        <p:nvSpPr>
          <p:cNvPr id="104" name="Title 1">
            <a:extLst>
              <a:ext uri="{FF2B5EF4-FFF2-40B4-BE49-F238E27FC236}">
                <a16:creationId xmlns:a16="http://schemas.microsoft.com/office/drawing/2014/main" id="{A68B92E7-F19F-4F0E-A957-E57FCC54B5A0}"/>
              </a:ext>
            </a:extLst>
          </p:cNvPr>
          <p:cNvSpPr>
            <a:spLocks noGrp="1"/>
          </p:cNvSpPr>
          <p:nvPr>
            <p:ph type="title"/>
          </p:nvPr>
        </p:nvSpPr>
        <p:spPr>
          <a:xfrm>
            <a:off x="838199" y="119688"/>
            <a:ext cx="10293015" cy="538696"/>
          </a:xfrm>
        </p:spPr>
        <p:txBody>
          <a:bodyPr lIns="0" tIns="0" rIns="0" bIns="0" anchor="t">
            <a:normAutofit/>
          </a:bodyPr>
          <a:lstStyle/>
          <a:p>
            <a:pPr algn="ctr"/>
            <a:r>
              <a:rPr lang="en-US" sz="2800" dirty="0">
                <a:solidFill>
                  <a:schemeClr val="tx1"/>
                </a:solidFill>
              </a:rPr>
              <a:t>North America</a:t>
            </a:r>
          </a:p>
        </p:txBody>
      </p:sp>
      <p:grpSp>
        <p:nvGrpSpPr>
          <p:cNvPr id="133" name="Group 132">
            <a:extLst>
              <a:ext uri="{FF2B5EF4-FFF2-40B4-BE49-F238E27FC236}">
                <a16:creationId xmlns:a16="http://schemas.microsoft.com/office/drawing/2014/main" id="{3843C745-6C97-61DE-0EAB-9F9C67F83402}"/>
              </a:ext>
            </a:extLst>
          </p:cNvPr>
          <p:cNvGrpSpPr/>
          <p:nvPr/>
        </p:nvGrpSpPr>
        <p:grpSpPr>
          <a:xfrm>
            <a:off x="342481" y="2786485"/>
            <a:ext cx="1561179" cy="947072"/>
            <a:chOff x="345656" y="2802360"/>
            <a:chExt cx="1561179" cy="947072"/>
          </a:xfrm>
        </p:grpSpPr>
        <p:cxnSp>
          <p:nvCxnSpPr>
            <p:cNvPr id="32" name="Connector: Elbow 31">
              <a:extLst>
                <a:ext uri="{FF2B5EF4-FFF2-40B4-BE49-F238E27FC236}">
                  <a16:creationId xmlns:a16="http://schemas.microsoft.com/office/drawing/2014/main" id="{2F5A5842-FE6C-42F8-9777-0EA316FFA664}"/>
                </a:ext>
              </a:extLst>
            </p:cNvPr>
            <p:cNvCxnSpPr>
              <a:cxnSpLocks/>
            </p:cNvCxnSpPr>
            <p:nvPr/>
          </p:nvCxnSpPr>
          <p:spPr>
            <a:xfrm flipV="1">
              <a:off x="1571212" y="2869185"/>
              <a:ext cx="287522" cy="320040"/>
            </a:xfrm>
            <a:prstGeom prst="bentConnector2">
              <a:avLst/>
            </a:prstGeom>
            <a:ln w="12700" cap="flat">
              <a:solidFill>
                <a:schemeClr val="tx1"/>
              </a:solidFill>
              <a:round/>
              <a:headEnd type="oval"/>
              <a:tailEnd type="ova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61CD95B9-1280-4F2C-8CD0-87A1B0C92B67}"/>
                </a:ext>
              </a:extLst>
            </p:cNvPr>
            <p:cNvSpPr/>
            <p:nvPr/>
          </p:nvSpPr>
          <p:spPr>
            <a:xfrm>
              <a:off x="1815395" y="2802360"/>
              <a:ext cx="91440" cy="91440"/>
            </a:xfrm>
            <a:prstGeom prst="ellipse">
              <a:avLst/>
            </a:prstGeom>
            <a:solidFill>
              <a:schemeClr val="tx1"/>
            </a:solidFill>
            <a:ln w="28575">
              <a:solidFill>
                <a:srgbClr val="02A4A6"/>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6" name="Rectangle 25">
              <a:extLst>
                <a:ext uri="{FF2B5EF4-FFF2-40B4-BE49-F238E27FC236}">
                  <a16:creationId xmlns:a16="http://schemas.microsoft.com/office/drawing/2014/main" id="{8E4D281D-23C3-4A8C-9712-B8E1F17F1530}"/>
                </a:ext>
              </a:extLst>
            </p:cNvPr>
            <p:cNvSpPr/>
            <p:nvPr/>
          </p:nvSpPr>
          <p:spPr>
            <a:xfrm>
              <a:off x="345656" y="3301757"/>
              <a:ext cx="745877" cy="223520"/>
            </a:xfrm>
            <a:prstGeom prst="rect">
              <a:avLst/>
            </a:prstGeom>
            <a:solidFill>
              <a:schemeClr val="bg1">
                <a:lumMod val="10000"/>
                <a:lumOff val="90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323232"/>
                  </a:solidFill>
                  <a:effectLst/>
                  <a:uLnTx/>
                  <a:uFillTx/>
                  <a:latin typeface="Arial" panose="020B0604020202020204"/>
                  <a:ea typeface="+mn-ea"/>
                  <a:cs typeface="+mn-cs"/>
                </a:rPr>
                <a:t>AZs</a:t>
              </a:r>
            </a:p>
          </p:txBody>
        </p:sp>
        <p:sp>
          <p:nvSpPr>
            <p:cNvPr id="27" name="Rectangle: Single Corner Snipped 26">
              <a:extLst>
                <a:ext uri="{FF2B5EF4-FFF2-40B4-BE49-F238E27FC236}">
                  <a16:creationId xmlns:a16="http://schemas.microsoft.com/office/drawing/2014/main" id="{21ACDEB9-0929-4BB5-B975-E82D82D6A67B}"/>
                </a:ext>
              </a:extLst>
            </p:cNvPr>
            <p:cNvSpPr/>
            <p:nvPr/>
          </p:nvSpPr>
          <p:spPr>
            <a:xfrm>
              <a:off x="345659" y="3077475"/>
              <a:ext cx="1225553" cy="223520"/>
            </a:xfrm>
            <a:prstGeom prst="snip1Rect">
              <a:avLst>
                <a:gd name="adj" fmla="val 25455"/>
              </a:avLst>
            </a:prstGeom>
            <a:solidFill>
              <a:schemeClr val="accent5">
                <a:lumMod val="60000"/>
                <a:lumOff val="40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323232"/>
                  </a:solidFill>
                  <a:effectLst/>
                  <a:uLnTx/>
                  <a:uFillTx/>
                  <a:latin typeface="Arial" panose="020B0604020202020204"/>
                  <a:ea typeface="+mn-ea"/>
                  <a:cs typeface="+mn-cs"/>
                </a:rPr>
                <a:t>North California</a:t>
              </a:r>
            </a:p>
          </p:txBody>
        </p:sp>
        <p:sp>
          <p:nvSpPr>
            <p:cNvPr id="28" name="Rectangle 27">
              <a:extLst>
                <a:ext uri="{FF2B5EF4-FFF2-40B4-BE49-F238E27FC236}">
                  <a16:creationId xmlns:a16="http://schemas.microsoft.com/office/drawing/2014/main" id="{6CC916C6-7648-42DA-AFD9-A1BF8B81FC6F}"/>
                </a:ext>
              </a:extLst>
            </p:cNvPr>
            <p:cNvSpPr/>
            <p:nvPr/>
          </p:nvSpPr>
          <p:spPr>
            <a:xfrm>
              <a:off x="345659" y="3525912"/>
              <a:ext cx="745877" cy="223520"/>
            </a:xfrm>
            <a:prstGeom prst="rect">
              <a:avLst/>
            </a:prstGeom>
            <a:solidFill>
              <a:schemeClr val="bg1">
                <a:lumMod val="10000"/>
                <a:lumOff val="90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323232"/>
                  </a:solidFill>
                  <a:effectLst/>
                  <a:uLnTx/>
                  <a:uFillTx/>
                  <a:latin typeface="Arial" panose="020B0604020202020204"/>
                  <a:ea typeface="+mn-ea"/>
                  <a:cs typeface="+mn-cs"/>
                </a:rPr>
                <a:t>Launched</a:t>
              </a:r>
            </a:p>
          </p:txBody>
        </p:sp>
        <p:sp>
          <p:nvSpPr>
            <p:cNvPr id="29" name="Rectangle 28">
              <a:extLst>
                <a:ext uri="{FF2B5EF4-FFF2-40B4-BE49-F238E27FC236}">
                  <a16:creationId xmlns:a16="http://schemas.microsoft.com/office/drawing/2014/main" id="{F454FEA8-FED0-42E9-AFA7-B3D645620F78}"/>
                </a:ext>
              </a:extLst>
            </p:cNvPr>
            <p:cNvSpPr/>
            <p:nvPr/>
          </p:nvSpPr>
          <p:spPr>
            <a:xfrm>
              <a:off x="1091534" y="3300996"/>
              <a:ext cx="479677" cy="223519"/>
            </a:xfrm>
            <a:prstGeom prst="rect">
              <a:avLst/>
            </a:prstGeom>
            <a:solidFill>
              <a:schemeClr val="tx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323232"/>
                  </a:solidFill>
                  <a:effectLst/>
                  <a:uLnTx/>
                  <a:uFillTx/>
                  <a:latin typeface="Arial" panose="020B0604020202020204"/>
                  <a:ea typeface="+mn-ea"/>
                  <a:cs typeface="+mn-cs"/>
                </a:rPr>
                <a:t>3</a:t>
              </a:r>
            </a:p>
          </p:txBody>
        </p:sp>
        <p:sp>
          <p:nvSpPr>
            <p:cNvPr id="30" name="Rectangle 29">
              <a:extLst>
                <a:ext uri="{FF2B5EF4-FFF2-40B4-BE49-F238E27FC236}">
                  <a16:creationId xmlns:a16="http://schemas.microsoft.com/office/drawing/2014/main" id="{1002B7FF-642A-42A8-A7A7-680837EFBB00}"/>
                </a:ext>
              </a:extLst>
            </p:cNvPr>
            <p:cNvSpPr/>
            <p:nvPr/>
          </p:nvSpPr>
          <p:spPr>
            <a:xfrm>
              <a:off x="1091535" y="3525913"/>
              <a:ext cx="479677" cy="223519"/>
            </a:xfrm>
            <a:prstGeom prst="rect">
              <a:avLst/>
            </a:prstGeom>
            <a:solidFill>
              <a:schemeClr val="tx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323232"/>
                  </a:solidFill>
                  <a:effectLst/>
                  <a:uLnTx/>
                  <a:uFillTx/>
                  <a:latin typeface="Arial" panose="020B0604020202020204"/>
                  <a:ea typeface="+mn-ea"/>
                  <a:cs typeface="+mn-cs"/>
                </a:rPr>
                <a:t>2009</a:t>
              </a:r>
            </a:p>
          </p:txBody>
        </p:sp>
      </p:grpSp>
      <p:grpSp>
        <p:nvGrpSpPr>
          <p:cNvPr id="24" name="Group 23">
            <a:extLst>
              <a:ext uri="{FF2B5EF4-FFF2-40B4-BE49-F238E27FC236}">
                <a16:creationId xmlns:a16="http://schemas.microsoft.com/office/drawing/2014/main" id="{672E022D-9F81-A095-65AA-D77460108100}"/>
              </a:ext>
            </a:extLst>
          </p:cNvPr>
          <p:cNvGrpSpPr/>
          <p:nvPr/>
        </p:nvGrpSpPr>
        <p:grpSpPr>
          <a:xfrm>
            <a:off x="360305" y="1587627"/>
            <a:ext cx="1787179" cy="858339"/>
            <a:chOff x="360305" y="1587627"/>
            <a:chExt cx="1787179" cy="858339"/>
          </a:xfrm>
        </p:grpSpPr>
        <p:cxnSp>
          <p:nvCxnSpPr>
            <p:cNvPr id="3" name="Connector: Elbow 2">
              <a:extLst>
                <a:ext uri="{FF2B5EF4-FFF2-40B4-BE49-F238E27FC236}">
                  <a16:creationId xmlns:a16="http://schemas.microsoft.com/office/drawing/2014/main" id="{89B1E895-A30B-597F-3E5D-050AABD45A17}"/>
                </a:ext>
              </a:extLst>
            </p:cNvPr>
            <p:cNvCxnSpPr>
              <a:cxnSpLocks/>
              <a:stCxn id="5" idx="0"/>
              <a:endCxn id="4" idx="0"/>
            </p:cNvCxnSpPr>
            <p:nvPr/>
          </p:nvCxnSpPr>
          <p:spPr>
            <a:xfrm>
              <a:off x="1585855" y="1699387"/>
              <a:ext cx="515909" cy="655139"/>
            </a:xfrm>
            <a:prstGeom prst="bentConnector2">
              <a:avLst/>
            </a:prstGeom>
            <a:ln w="12700" cap="flat">
              <a:solidFill>
                <a:schemeClr val="tx1"/>
              </a:solidFill>
              <a:prstDash val="dash"/>
              <a:round/>
              <a:headEnd type="oval"/>
              <a:tailEnd type="oval"/>
            </a:ln>
          </p:spPr>
          <p:style>
            <a:lnRef idx="1">
              <a:schemeClr val="accent1"/>
            </a:lnRef>
            <a:fillRef idx="0">
              <a:schemeClr val="accent1"/>
            </a:fillRef>
            <a:effectRef idx="0">
              <a:schemeClr val="accent1"/>
            </a:effectRef>
            <a:fontRef idx="minor">
              <a:schemeClr val="tx1"/>
            </a:fontRef>
          </p:style>
        </p:cxnSp>
        <p:sp>
          <p:nvSpPr>
            <p:cNvPr id="4" name="Oval 3">
              <a:extLst>
                <a:ext uri="{FF2B5EF4-FFF2-40B4-BE49-F238E27FC236}">
                  <a16:creationId xmlns:a16="http://schemas.microsoft.com/office/drawing/2014/main" id="{C0680CC4-6087-09BF-D68F-DBD4CB4D0235}"/>
                </a:ext>
              </a:extLst>
            </p:cNvPr>
            <p:cNvSpPr/>
            <p:nvPr/>
          </p:nvSpPr>
          <p:spPr>
            <a:xfrm>
              <a:off x="2056044" y="2354526"/>
              <a:ext cx="91440" cy="91440"/>
            </a:xfrm>
            <a:prstGeom prst="ellipse">
              <a:avLst/>
            </a:prstGeom>
            <a:solidFill>
              <a:schemeClr val="bg1"/>
            </a:solidFill>
            <a:ln w="28575">
              <a:solidFill>
                <a:schemeClr val="accent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Single Corner Snipped 4">
              <a:extLst>
                <a:ext uri="{FF2B5EF4-FFF2-40B4-BE49-F238E27FC236}">
                  <a16:creationId xmlns:a16="http://schemas.microsoft.com/office/drawing/2014/main" id="{ECC40F37-0413-29A6-980F-D195107D7CD3}"/>
                </a:ext>
              </a:extLst>
            </p:cNvPr>
            <p:cNvSpPr/>
            <p:nvPr/>
          </p:nvSpPr>
          <p:spPr>
            <a:xfrm>
              <a:off x="360305" y="1587627"/>
              <a:ext cx="1225550" cy="223520"/>
            </a:xfrm>
            <a:prstGeom prst="snip1Rect">
              <a:avLst>
                <a:gd name="adj" fmla="val 25455"/>
              </a:avLst>
            </a:prstGeom>
            <a:solidFill>
              <a:schemeClr val="accent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1"/>
                  </a:solidFill>
                  <a:effectLst/>
                  <a:uLnTx/>
                  <a:uFillTx/>
                  <a:latin typeface="Arial" panose="020B0604020202020204"/>
                  <a:ea typeface="+mn-ea"/>
                  <a:cs typeface="+mn-cs"/>
                </a:rPr>
                <a:t>Canada West</a:t>
              </a:r>
            </a:p>
          </p:txBody>
        </p:sp>
      </p:grpSp>
      <p:grpSp>
        <p:nvGrpSpPr>
          <p:cNvPr id="10" name="Group 9">
            <a:extLst>
              <a:ext uri="{FF2B5EF4-FFF2-40B4-BE49-F238E27FC236}">
                <a16:creationId xmlns:a16="http://schemas.microsoft.com/office/drawing/2014/main" id="{CFBDA039-61DC-27CD-6D1A-7D6F0558942D}"/>
              </a:ext>
            </a:extLst>
          </p:cNvPr>
          <p:cNvGrpSpPr/>
          <p:nvPr/>
        </p:nvGrpSpPr>
        <p:grpSpPr>
          <a:xfrm>
            <a:off x="3330198" y="2798572"/>
            <a:ext cx="1855846" cy="1391221"/>
            <a:chOff x="3330198" y="2798572"/>
            <a:chExt cx="1855846" cy="1391221"/>
          </a:xfrm>
        </p:grpSpPr>
        <p:cxnSp>
          <p:nvCxnSpPr>
            <p:cNvPr id="66" name="Connector: Elbow 65">
              <a:extLst>
                <a:ext uri="{FF2B5EF4-FFF2-40B4-BE49-F238E27FC236}">
                  <a16:creationId xmlns:a16="http://schemas.microsoft.com/office/drawing/2014/main" id="{2DFF4802-BECC-4CEF-9E20-0D8ADDC0BBED}"/>
                </a:ext>
              </a:extLst>
            </p:cNvPr>
            <p:cNvCxnSpPr>
              <a:cxnSpLocks/>
              <a:stCxn id="37" idx="4"/>
              <a:endCxn id="62" idx="2"/>
            </p:cNvCxnSpPr>
            <p:nvPr/>
          </p:nvCxnSpPr>
          <p:spPr>
            <a:xfrm rot="16200000" flipH="1">
              <a:off x="3513901" y="2752029"/>
              <a:ext cx="308610" cy="584576"/>
            </a:xfrm>
            <a:prstGeom prst="bentConnector2">
              <a:avLst/>
            </a:prstGeom>
            <a:ln w="12700" cap="flat">
              <a:solidFill>
                <a:schemeClr val="tx1"/>
              </a:solidFill>
              <a:round/>
              <a:headEnd type="oval"/>
              <a:tailEnd type="oval"/>
            </a:ln>
          </p:spPr>
          <p:style>
            <a:lnRef idx="1">
              <a:schemeClr val="accent1"/>
            </a:lnRef>
            <a:fillRef idx="0">
              <a:schemeClr val="accent1"/>
            </a:fillRef>
            <a:effectRef idx="0">
              <a:schemeClr val="accent1"/>
            </a:effectRef>
            <a:fontRef idx="minor">
              <a:schemeClr val="tx1"/>
            </a:fontRef>
          </p:style>
        </p:cxnSp>
        <p:sp>
          <p:nvSpPr>
            <p:cNvPr id="37" name="Oval 36">
              <a:extLst>
                <a:ext uri="{FF2B5EF4-FFF2-40B4-BE49-F238E27FC236}">
                  <a16:creationId xmlns:a16="http://schemas.microsoft.com/office/drawing/2014/main" id="{8E18EA9D-8BEC-4B04-9C51-0373B3DE61E4}"/>
                </a:ext>
              </a:extLst>
            </p:cNvPr>
            <p:cNvSpPr/>
            <p:nvPr/>
          </p:nvSpPr>
          <p:spPr>
            <a:xfrm>
              <a:off x="3330198" y="2798572"/>
              <a:ext cx="91440" cy="91440"/>
            </a:xfrm>
            <a:prstGeom prst="ellipse">
              <a:avLst/>
            </a:prstGeom>
            <a:solidFill>
              <a:schemeClr val="tx1"/>
            </a:solidFill>
            <a:ln w="28575">
              <a:solidFill>
                <a:srgbClr val="02A4A6"/>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nvGrpSpPr>
            <p:cNvPr id="9" name="Group 8">
              <a:extLst>
                <a:ext uri="{FF2B5EF4-FFF2-40B4-BE49-F238E27FC236}">
                  <a16:creationId xmlns:a16="http://schemas.microsoft.com/office/drawing/2014/main" id="{B1C970A3-8281-8E1D-9D69-8B5A03DEE762}"/>
                </a:ext>
              </a:extLst>
            </p:cNvPr>
            <p:cNvGrpSpPr/>
            <p:nvPr/>
          </p:nvGrpSpPr>
          <p:grpSpPr>
            <a:xfrm>
              <a:off x="3960488" y="3086862"/>
              <a:ext cx="1225556" cy="1102931"/>
              <a:chOff x="3960488" y="3086862"/>
              <a:chExt cx="1225556" cy="1102931"/>
            </a:xfrm>
          </p:grpSpPr>
          <p:sp>
            <p:nvSpPr>
              <p:cNvPr id="61" name="Rectangle 60">
                <a:extLst>
                  <a:ext uri="{FF2B5EF4-FFF2-40B4-BE49-F238E27FC236}">
                    <a16:creationId xmlns:a16="http://schemas.microsoft.com/office/drawing/2014/main" id="{95E15A58-5419-4E0A-B4AB-4A83C3742460}"/>
                  </a:ext>
                </a:extLst>
              </p:cNvPr>
              <p:cNvSpPr/>
              <p:nvPr/>
            </p:nvSpPr>
            <p:spPr>
              <a:xfrm>
                <a:off x="3960491" y="3311144"/>
                <a:ext cx="745875" cy="223520"/>
              </a:xfrm>
              <a:prstGeom prst="rect">
                <a:avLst/>
              </a:prstGeom>
              <a:solidFill>
                <a:schemeClr val="bg1">
                  <a:lumMod val="10000"/>
                  <a:lumOff val="90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323232"/>
                    </a:solidFill>
                    <a:effectLst/>
                    <a:uLnTx/>
                    <a:uFillTx/>
                    <a:latin typeface="Arial" panose="020B0604020202020204"/>
                    <a:ea typeface="+mn-ea"/>
                    <a:cs typeface="+mn-cs"/>
                  </a:rPr>
                  <a:t>AZs</a:t>
                </a:r>
              </a:p>
            </p:txBody>
          </p:sp>
          <p:sp>
            <p:nvSpPr>
              <p:cNvPr id="62" name="Rectangle: Single Corner Snipped 61">
                <a:extLst>
                  <a:ext uri="{FF2B5EF4-FFF2-40B4-BE49-F238E27FC236}">
                    <a16:creationId xmlns:a16="http://schemas.microsoft.com/office/drawing/2014/main" id="{6790DD37-0A8A-4E16-975E-CF078FC49A58}"/>
                  </a:ext>
                </a:extLst>
              </p:cNvPr>
              <p:cNvSpPr/>
              <p:nvPr/>
            </p:nvSpPr>
            <p:spPr>
              <a:xfrm>
                <a:off x="3960494" y="3086862"/>
                <a:ext cx="1225550" cy="223520"/>
              </a:xfrm>
              <a:prstGeom prst="snip1Rect">
                <a:avLst>
                  <a:gd name="adj" fmla="val 25455"/>
                </a:avLst>
              </a:prstGeom>
              <a:solidFill>
                <a:schemeClr val="accent5">
                  <a:lumMod val="60000"/>
                  <a:lumOff val="40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323232"/>
                    </a:solidFill>
                    <a:effectLst/>
                    <a:uLnTx/>
                    <a:uFillTx/>
                    <a:latin typeface="Arial" panose="020B0604020202020204"/>
                    <a:ea typeface="+mn-ea"/>
                    <a:cs typeface="+mn-cs"/>
                  </a:rPr>
                  <a:t>North Virginia</a:t>
                </a:r>
                <a:endParaRPr kumimoji="0" lang="en-US" sz="1000" b="0" i="0" u="none" strike="noStrike" kern="1200" cap="none" spc="0" normalizeH="0" baseline="0" noProof="0" dirty="0">
                  <a:ln>
                    <a:noFill/>
                  </a:ln>
                  <a:solidFill>
                    <a:srgbClr val="00B050"/>
                  </a:solidFill>
                  <a:effectLst/>
                  <a:uLnTx/>
                  <a:uFillTx/>
                  <a:latin typeface="Arial" panose="020B0604020202020204"/>
                  <a:ea typeface="+mn-ea"/>
                  <a:cs typeface="+mn-cs"/>
                </a:endParaRPr>
              </a:p>
            </p:txBody>
          </p:sp>
          <p:sp>
            <p:nvSpPr>
              <p:cNvPr id="63" name="Rectangle 62">
                <a:extLst>
                  <a:ext uri="{FF2B5EF4-FFF2-40B4-BE49-F238E27FC236}">
                    <a16:creationId xmlns:a16="http://schemas.microsoft.com/office/drawing/2014/main" id="{A1BD8F77-891A-4F1C-835A-318C3B852741}"/>
                  </a:ext>
                </a:extLst>
              </p:cNvPr>
              <p:cNvSpPr/>
              <p:nvPr/>
            </p:nvSpPr>
            <p:spPr>
              <a:xfrm>
                <a:off x="3960488" y="3966273"/>
                <a:ext cx="745875" cy="223520"/>
              </a:xfrm>
              <a:prstGeom prst="rect">
                <a:avLst/>
              </a:prstGeom>
              <a:solidFill>
                <a:schemeClr val="bg1">
                  <a:lumMod val="10000"/>
                  <a:lumOff val="90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323232"/>
                    </a:solidFill>
                    <a:effectLst/>
                    <a:uLnTx/>
                    <a:uFillTx/>
                    <a:latin typeface="Arial" panose="020B0604020202020204"/>
                    <a:ea typeface="+mn-ea"/>
                    <a:cs typeface="+mn-cs"/>
                  </a:rPr>
                  <a:t>Launched</a:t>
                </a:r>
              </a:p>
            </p:txBody>
          </p:sp>
          <p:sp>
            <p:nvSpPr>
              <p:cNvPr id="64" name="Rectangle 63">
                <a:extLst>
                  <a:ext uri="{FF2B5EF4-FFF2-40B4-BE49-F238E27FC236}">
                    <a16:creationId xmlns:a16="http://schemas.microsoft.com/office/drawing/2014/main" id="{21042142-40DB-4AA6-B236-BADC3CBADAB3}"/>
                  </a:ext>
                </a:extLst>
              </p:cNvPr>
              <p:cNvSpPr/>
              <p:nvPr/>
            </p:nvSpPr>
            <p:spPr>
              <a:xfrm>
                <a:off x="4706367" y="3310383"/>
                <a:ext cx="479676" cy="223519"/>
              </a:xfrm>
              <a:prstGeom prst="rect">
                <a:avLst/>
              </a:prstGeom>
              <a:solidFill>
                <a:schemeClr val="tx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323232"/>
                    </a:solidFill>
                    <a:effectLst/>
                    <a:uLnTx/>
                    <a:uFillTx/>
                    <a:latin typeface="Arial" panose="020B0604020202020204"/>
                    <a:ea typeface="+mn-ea"/>
                    <a:cs typeface="+mn-cs"/>
                  </a:rPr>
                  <a:t>6</a:t>
                </a:r>
              </a:p>
            </p:txBody>
          </p:sp>
          <p:sp>
            <p:nvSpPr>
              <p:cNvPr id="65" name="Rectangle 64">
                <a:extLst>
                  <a:ext uri="{FF2B5EF4-FFF2-40B4-BE49-F238E27FC236}">
                    <a16:creationId xmlns:a16="http://schemas.microsoft.com/office/drawing/2014/main" id="{A9F38967-DB19-4BD5-A9DD-E5BDCD84DB9E}"/>
                  </a:ext>
                </a:extLst>
              </p:cNvPr>
              <p:cNvSpPr/>
              <p:nvPr/>
            </p:nvSpPr>
            <p:spPr>
              <a:xfrm>
                <a:off x="4706362" y="3966274"/>
                <a:ext cx="479676" cy="223519"/>
              </a:xfrm>
              <a:prstGeom prst="rect">
                <a:avLst/>
              </a:prstGeom>
              <a:solidFill>
                <a:schemeClr val="tx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323232"/>
                    </a:solidFill>
                    <a:effectLst/>
                    <a:uLnTx/>
                    <a:uFillTx/>
                    <a:latin typeface="Arial" panose="020B0604020202020204"/>
                    <a:ea typeface="+mn-ea"/>
                    <a:cs typeface="+mn-cs"/>
                  </a:rPr>
                  <a:t>2006</a:t>
                </a:r>
              </a:p>
            </p:txBody>
          </p:sp>
          <p:sp>
            <p:nvSpPr>
              <p:cNvPr id="2" name="Rectangle 1">
                <a:extLst>
                  <a:ext uri="{FF2B5EF4-FFF2-40B4-BE49-F238E27FC236}">
                    <a16:creationId xmlns:a16="http://schemas.microsoft.com/office/drawing/2014/main" id="{C6784673-5A26-2896-912E-1ED6B59F6AEE}"/>
                  </a:ext>
                </a:extLst>
              </p:cNvPr>
              <p:cNvSpPr/>
              <p:nvPr/>
            </p:nvSpPr>
            <p:spPr>
              <a:xfrm>
                <a:off x="3960490" y="3530536"/>
                <a:ext cx="745875" cy="223520"/>
              </a:xfrm>
              <a:prstGeom prst="rect">
                <a:avLst/>
              </a:prstGeom>
              <a:solidFill>
                <a:schemeClr val="bg1">
                  <a:lumMod val="10000"/>
                  <a:lumOff val="90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323232"/>
                    </a:solidFill>
                    <a:effectLst/>
                    <a:uLnTx/>
                    <a:uFillTx/>
                    <a:latin typeface="Arial" panose="020B0604020202020204"/>
                    <a:ea typeface="+mn-ea"/>
                    <a:cs typeface="+mn-cs"/>
                  </a:rPr>
                  <a:t>LZs</a:t>
                </a:r>
              </a:p>
            </p:txBody>
          </p:sp>
          <p:sp>
            <p:nvSpPr>
              <p:cNvPr id="6" name="Rectangle 5">
                <a:extLst>
                  <a:ext uri="{FF2B5EF4-FFF2-40B4-BE49-F238E27FC236}">
                    <a16:creationId xmlns:a16="http://schemas.microsoft.com/office/drawing/2014/main" id="{95A7A4E5-29D3-1AA1-572B-8F7563EB60A9}"/>
                  </a:ext>
                </a:extLst>
              </p:cNvPr>
              <p:cNvSpPr/>
              <p:nvPr/>
            </p:nvSpPr>
            <p:spPr>
              <a:xfrm>
                <a:off x="4706366" y="3529775"/>
                <a:ext cx="479676" cy="223519"/>
              </a:xfrm>
              <a:prstGeom prst="rect">
                <a:avLst/>
              </a:prstGeom>
              <a:solidFill>
                <a:schemeClr val="tx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dirty="0">
                    <a:solidFill>
                      <a:srgbClr val="323232"/>
                    </a:solidFill>
                    <a:latin typeface="Arial" panose="020B0604020202020204"/>
                  </a:rPr>
                  <a:t>12</a:t>
                </a:r>
                <a:endParaRPr kumimoji="0" lang="en-US" sz="1000" b="0" i="0" u="none" strike="noStrike" kern="1200" cap="none" spc="0" normalizeH="0" baseline="0" noProof="0" dirty="0">
                  <a:ln>
                    <a:noFill/>
                  </a:ln>
                  <a:solidFill>
                    <a:srgbClr val="323232"/>
                  </a:solidFill>
                  <a:effectLst/>
                  <a:uLnTx/>
                  <a:uFillTx/>
                  <a:latin typeface="Arial" panose="020B0604020202020204"/>
                  <a:ea typeface="+mn-ea"/>
                  <a:cs typeface="+mn-cs"/>
                </a:endParaRPr>
              </a:p>
            </p:txBody>
          </p:sp>
          <p:sp>
            <p:nvSpPr>
              <p:cNvPr id="7" name="Rectangle 6">
                <a:extLst>
                  <a:ext uri="{FF2B5EF4-FFF2-40B4-BE49-F238E27FC236}">
                    <a16:creationId xmlns:a16="http://schemas.microsoft.com/office/drawing/2014/main" id="{B81CC845-9590-C225-2C6F-B43A5D1B5B02}"/>
                  </a:ext>
                </a:extLst>
              </p:cNvPr>
              <p:cNvSpPr/>
              <p:nvPr/>
            </p:nvSpPr>
            <p:spPr>
              <a:xfrm>
                <a:off x="3960489" y="3748405"/>
                <a:ext cx="745875" cy="223520"/>
              </a:xfrm>
              <a:prstGeom prst="rect">
                <a:avLst/>
              </a:prstGeom>
              <a:solidFill>
                <a:schemeClr val="bg1">
                  <a:lumMod val="10000"/>
                  <a:lumOff val="90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323232"/>
                    </a:solidFill>
                    <a:effectLst/>
                    <a:uLnTx/>
                    <a:uFillTx/>
                    <a:latin typeface="Arial" panose="020B0604020202020204"/>
                    <a:ea typeface="+mn-ea"/>
                    <a:cs typeface="+mn-cs"/>
                  </a:rPr>
                  <a:t>WZs</a:t>
                </a:r>
              </a:p>
            </p:txBody>
          </p:sp>
          <p:sp>
            <p:nvSpPr>
              <p:cNvPr id="8" name="Rectangle 7">
                <a:extLst>
                  <a:ext uri="{FF2B5EF4-FFF2-40B4-BE49-F238E27FC236}">
                    <a16:creationId xmlns:a16="http://schemas.microsoft.com/office/drawing/2014/main" id="{79BACA8D-7A6D-69A2-965D-E26DA4AF2907}"/>
                  </a:ext>
                </a:extLst>
              </p:cNvPr>
              <p:cNvSpPr/>
              <p:nvPr/>
            </p:nvSpPr>
            <p:spPr>
              <a:xfrm>
                <a:off x="4706365" y="3747644"/>
                <a:ext cx="479676" cy="223519"/>
              </a:xfrm>
              <a:prstGeom prst="rect">
                <a:avLst/>
              </a:prstGeom>
              <a:solidFill>
                <a:schemeClr val="tx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323232"/>
                    </a:solidFill>
                    <a:effectLst/>
                    <a:uLnTx/>
                    <a:uFillTx/>
                    <a:latin typeface="Arial" panose="020B0604020202020204"/>
                    <a:ea typeface="+mn-ea"/>
                    <a:cs typeface="+mn-cs"/>
                  </a:rPr>
                  <a:t>8</a:t>
                </a:r>
              </a:p>
            </p:txBody>
          </p:sp>
        </p:grpSp>
      </p:grpSp>
      <p:graphicFrame>
        <p:nvGraphicFramePr>
          <p:cNvPr id="22" name="Table 24">
            <a:extLst>
              <a:ext uri="{FF2B5EF4-FFF2-40B4-BE49-F238E27FC236}">
                <a16:creationId xmlns:a16="http://schemas.microsoft.com/office/drawing/2014/main" id="{428A0FB5-BB38-E461-E1BF-B75CAB91C9D1}"/>
              </a:ext>
            </a:extLst>
          </p:cNvPr>
          <p:cNvGraphicFramePr>
            <a:graphicFrameLocks noGrp="1"/>
          </p:cNvGraphicFramePr>
          <p:nvPr>
            <p:extLst>
              <p:ext uri="{D42A27DB-BD31-4B8C-83A1-F6EECF244321}">
                <p14:modId xmlns:p14="http://schemas.microsoft.com/office/powerpoint/2010/main" val="434614116"/>
              </p:ext>
            </p:extLst>
          </p:nvPr>
        </p:nvGraphicFramePr>
        <p:xfrm>
          <a:off x="47374" y="5896207"/>
          <a:ext cx="2233201" cy="731520"/>
        </p:xfrm>
        <a:graphic>
          <a:graphicData uri="http://schemas.openxmlformats.org/drawingml/2006/table">
            <a:tbl>
              <a:tblPr bandRow="1">
                <a:tableStyleId>{2D5ABB26-0587-4C30-8999-92F81FD0307C}</a:tableStyleId>
              </a:tblPr>
              <a:tblGrid>
                <a:gridCol w="457577">
                  <a:extLst>
                    <a:ext uri="{9D8B030D-6E8A-4147-A177-3AD203B41FA5}">
                      <a16:colId xmlns:a16="http://schemas.microsoft.com/office/drawing/2014/main" val="2948134386"/>
                    </a:ext>
                  </a:extLst>
                </a:gridCol>
                <a:gridCol w="1775624">
                  <a:extLst>
                    <a:ext uri="{9D8B030D-6E8A-4147-A177-3AD203B41FA5}">
                      <a16:colId xmlns:a16="http://schemas.microsoft.com/office/drawing/2014/main" val="638609698"/>
                    </a:ext>
                  </a:extLst>
                </a:gridCol>
              </a:tblGrid>
              <a:tr h="224712">
                <a:tc>
                  <a:txBody>
                    <a:bodyPr/>
                    <a:lstStyle/>
                    <a:p>
                      <a:r>
                        <a:rPr lang="en-US" sz="1000" dirty="0"/>
                        <a:t>AZs</a:t>
                      </a:r>
                    </a:p>
                  </a:txBody>
                  <a:tcPr/>
                </a:tc>
                <a:tc>
                  <a:txBody>
                    <a:bodyPr/>
                    <a:lstStyle/>
                    <a:p>
                      <a:r>
                        <a:rPr lang="en-US" sz="1000" dirty="0"/>
                        <a:t>Availability Zones</a:t>
                      </a:r>
                    </a:p>
                  </a:txBody>
                  <a:tcPr/>
                </a:tc>
                <a:extLst>
                  <a:ext uri="{0D108BD9-81ED-4DB2-BD59-A6C34878D82A}">
                    <a16:rowId xmlns:a16="http://schemas.microsoft.com/office/drawing/2014/main" val="1835008995"/>
                  </a:ext>
                </a:extLst>
              </a:tr>
              <a:tr h="224712">
                <a:tc>
                  <a:txBody>
                    <a:bodyPr/>
                    <a:lstStyle/>
                    <a:p>
                      <a:r>
                        <a:rPr lang="en-US" sz="1000" dirty="0"/>
                        <a:t>LZs</a:t>
                      </a:r>
                    </a:p>
                  </a:txBody>
                  <a:tcPr/>
                </a:tc>
                <a:tc>
                  <a:txBody>
                    <a:bodyPr/>
                    <a:lstStyle/>
                    <a:p>
                      <a:r>
                        <a:rPr lang="en-US" sz="1000" dirty="0"/>
                        <a:t>Local Zones</a:t>
                      </a:r>
                    </a:p>
                  </a:txBody>
                  <a:tcPr/>
                </a:tc>
                <a:extLst>
                  <a:ext uri="{0D108BD9-81ED-4DB2-BD59-A6C34878D82A}">
                    <a16:rowId xmlns:a16="http://schemas.microsoft.com/office/drawing/2014/main" val="2804046942"/>
                  </a:ext>
                </a:extLst>
              </a:tr>
              <a:tr h="224712">
                <a:tc>
                  <a:txBody>
                    <a:bodyPr/>
                    <a:lstStyle/>
                    <a:p>
                      <a:r>
                        <a:rPr lang="en-US" sz="1000" dirty="0"/>
                        <a:t>WZs</a:t>
                      </a:r>
                    </a:p>
                  </a:txBody>
                  <a:tcPr/>
                </a:tc>
                <a:tc>
                  <a:txBody>
                    <a:bodyPr/>
                    <a:lstStyle/>
                    <a:p>
                      <a:r>
                        <a:rPr lang="en-US" sz="1000" dirty="0"/>
                        <a:t>Wavelength Zones</a:t>
                      </a:r>
                    </a:p>
                  </a:txBody>
                  <a:tcPr/>
                </a:tc>
                <a:extLst>
                  <a:ext uri="{0D108BD9-81ED-4DB2-BD59-A6C34878D82A}">
                    <a16:rowId xmlns:a16="http://schemas.microsoft.com/office/drawing/2014/main" val="3794316606"/>
                  </a:ext>
                </a:extLst>
              </a:tr>
            </a:tbl>
          </a:graphicData>
        </a:graphic>
      </p:graphicFrame>
    </p:spTree>
    <p:extLst>
      <p:ext uri="{BB962C8B-B14F-4D97-AF65-F5344CB8AC3E}">
        <p14:creationId xmlns:p14="http://schemas.microsoft.com/office/powerpoint/2010/main" val="14705973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24365E-B0A8-982F-D197-9EA1C06F156D}"/>
              </a:ext>
            </a:extLst>
          </p:cNvPr>
          <p:cNvSpPr>
            <a:spLocks noGrp="1"/>
          </p:cNvSpPr>
          <p:nvPr>
            <p:ph type="title"/>
          </p:nvPr>
        </p:nvSpPr>
        <p:spPr/>
        <p:txBody>
          <a:bodyPr/>
          <a:lstStyle/>
          <a:p>
            <a:r>
              <a:rPr lang="en-US" dirty="0"/>
              <a:t>Training Budget Management with AWS</a:t>
            </a:r>
          </a:p>
        </p:txBody>
      </p:sp>
      <p:pic>
        <p:nvPicPr>
          <p:cNvPr id="3" name="Picture 2">
            <a:extLst>
              <a:ext uri="{FF2B5EF4-FFF2-40B4-BE49-F238E27FC236}">
                <a16:creationId xmlns:a16="http://schemas.microsoft.com/office/drawing/2014/main" id="{20B0E5A0-EB84-1F22-0978-C6211697A435}"/>
              </a:ext>
            </a:extLst>
          </p:cNvPr>
          <p:cNvPicPr>
            <a:picLocks noChangeAspect="1"/>
          </p:cNvPicPr>
          <p:nvPr/>
        </p:nvPicPr>
        <p:blipFill>
          <a:blip r:embed="rId2"/>
          <a:stretch>
            <a:fillRect/>
          </a:stretch>
        </p:blipFill>
        <p:spPr>
          <a:xfrm>
            <a:off x="1309116" y="1351934"/>
            <a:ext cx="9573768" cy="4832837"/>
          </a:xfrm>
          <a:prstGeom prst="rect">
            <a:avLst/>
          </a:prstGeo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4660685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1A6AD24-7FC7-8DF5-C45D-A0F3982B6E9F}"/>
              </a:ext>
            </a:extLst>
          </p:cNvPr>
          <p:cNvSpPr>
            <a:spLocks noGrp="1"/>
          </p:cNvSpPr>
          <p:nvPr>
            <p:ph type="title"/>
          </p:nvPr>
        </p:nvSpPr>
        <p:spPr/>
        <p:txBody>
          <a:bodyPr/>
          <a:lstStyle/>
          <a:p>
            <a:r>
              <a:rPr lang="en-US" dirty="0"/>
              <a:t>Cost Management with AWS</a:t>
            </a:r>
          </a:p>
        </p:txBody>
      </p:sp>
      <p:sp>
        <p:nvSpPr>
          <p:cNvPr id="4" name="Text Placeholder 3">
            <a:extLst>
              <a:ext uri="{FF2B5EF4-FFF2-40B4-BE49-F238E27FC236}">
                <a16:creationId xmlns:a16="http://schemas.microsoft.com/office/drawing/2014/main" id="{742E2044-C359-4A64-C2F8-3D01D409D7CA}"/>
              </a:ext>
            </a:extLst>
          </p:cNvPr>
          <p:cNvSpPr>
            <a:spLocks noGrp="1"/>
          </p:cNvSpPr>
          <p:nvPr>
            <p:ph type="body" sz="quarter" idx="11"/>
          </p:nvPr>
        </p:nvSpPr>
        <p:spPr/>
        <p:txBody>
          <a:bodyPr/>
          <a:lstStyle/>
          <a:p>
            <a:pPr marL="0" indent="0">
              <a:lnSpc>
                <a:spcPct val="150000"/>
              </a:lnSpc>
              <a:buNone/>
            </a:pPr>
            <a:r>
              <a:rPr lang="en-US" dirty="0"/>
              <a:t>Notice when exploring AWS.</a:t>
            </a:r>
          </a:p>
          <a:p>
            <a:pPr>
              <a:lnSpc>
                <a:spcPct val="150000"/>
              </a:lnSpc>
            </a:pPr>
            <a:r>
              <a:rPr lang="en-US" dirty="0"/>
              <a:t>Using region: </a:t>
            </a:r>
          </a:p>
          <a:p>
            <a:pPr lvl="1">
              <a:lnSpc>
                <a:spcPct val="150000"/>
              </a:lnSpc>
            </a:pPr>
            <a:r>
              <a:rPr lang="en-US" dirty="0"/>
              <a:t>us-west-2 (Oregon): rich set of features, low pricing rate.</a:t>
            </a:r>
          </a:p>
          <a:p>
            <a:pPr>
              <a:lnSpc>
                <a:spcPct val="150000"/>
              </a:lnSpc>
            </a:pPr>
            <a:r>
              <a:rPr lang="en-US" dirty="0"/>
              <a:t>Creating resources in the same region for each lab practice. AWS charge for data transferring between regions on both sizes:</a:t>
            </a:r>
          </a:p>
          <a:p>
            <a:pPr lvl="1">
              <a:lnSpc>
                <a:spcPct val="150000"/>
              </a:lnSpc>
            </a:pPr>
            <a:r>
              <a:rPr lang="en-US" dirty="0"/>
              <a:t>Data Transfer Out from Original one.</a:t>
            </a:r>
          </a:p>
          <a:p>
            <a:pPr lvl="1">
              <a:lnSpc>
                <a:spcPct val="150000"/>
              </a:lnSpc>
            </a:pPr>
            <a:r>
              <a:rPr lang="en-US" dirty="0"/>
              <a:t>Data Transfer In from Destination one.</a:t>
            </a:r>
          </a:p>
          <a:p>
            <a:pPr>
              <a:lnSpc>
                <a:spcPct val="150000"/>
              </a:lnSpc>
            </a:pPr>
            <a:r>
              <a:rPr lang="en-US" dirty="0"/>
              <a:t>Useful practice place: </a:t>
            </a:r>
            <a:r>
              <a:rPr lang="en-US" dirty="0" err="1">
                <a:hlinkClick r:id="rId2"/>
              </a:rPr>
              <a:t>Qwiklabs</a:t>
            </a:r>
            <a:r>
              <a:rPr lang="en-US" dirty="0">
                <a:hlinkClick r:id="rId2"/>
              </a:rPr>
              <a:t> - Hands-On Cloud Training</a:t>
            </a:r>
            <a:endParaRPr lang="en-US" dirty="0"/>
          </a:p>
          <a:p>
            <a:pPr>
              <a:lnSpc>
                <a:spcPct val="150000"/>
              </a:lnSpc>
            </a:pPr>
            <a:r>
              <a:rPr lang="en-US" dirty="0"/>
              <a:t>Useful online course/lab: </a:t>
            </a:r>
            <a:r>
              <a:rPr lang="en-US" dirty="0">
                <a:hlinkClick r:id="rId3"/>
              </a:rPr>
              <a:t>Online Certification Training Courses for Professionals (whizlabs.com)</a:t>
            </a:r>
            <a:endParaRPr lang="en-US" dirty="0"/>
          </a:p>
          <a:p>
            <a:pPr marL="0" indent="0">
              <a:lnSpc>
                <a:spcPct val="150000"/>
              </a:lnSpc>
              <a:buNone/>
            </a:pPr>
            <a:endParaRPr lang="en-US" dirty="0"/>
          </a:p>
        </p:txBody>
      </p:sp>
    </p:spTree>
    <p:extLst>
      <p:ext uri="{BB962C8B-B14F-4D97-AF65-F5344CB8AC3E}">
        <p14:creationId xmlns:p14="http://schemas.microsoft.com/office/powerpoint/2010/main" val="18344405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a:extLst>
              <a:ext uri="{FF2B5EF4-FFF2-40B4-BE49-F238E27FC236}">
                <a16:creationId xmlns:a16="http://schemas.microsoft.com/office/drawing/2014/main" id="{F5D0F211-E106-24DB-CC88-941E9F30C4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6009" y="4608576"/>
            <a:ext cx="1335024" cy="1335024"/>
          </a:xfrm>
          <a:prstGeom prst="rect">
            <a:avLst/>
          </a:prstGeom>
          <a:noFill/>
          <a:extLst>
            <a:ext uri="{909E8E84-426E-40DD-AFC4-6F175D3DCCD1}">
              <a14:hiddenFill xmlns:a14="http://schemas.microsoft.com/office/drawing/2010/main">
                <a:solidFill>
                  <a:srgbClr val="FFFFFF"/>
                </a:solidFill>
              </a14:hiddenFill>
            </a:ext>
          </a:extLst>
        </p:spPr>
      </p:pic>
      <p:sp>
        <p:nvSpPr>
          <p:cNvPr id="5" name="Title 4">
            <a:extLst>
              <a:ext uri="{FF2B5EF4-FFF2-40B4-BE49-F238E27FC236}">
                <a16:creationId xmlns:a16="http://schemas.microsoft.com/office/drawing/2014/main" id="{1A4BD290-3B8E-4039-9B8A-0FBD8E84CA23}"/>
              </a:ext>
            </a:extLst>
          </p:cNvPr>
          <p:cNvSpPr>
            <a:spLocks noGrp="1"/>
          </p:cNvSpPr>
          <p:nvPr>
            <p:ph type="title"/>
          </p:nvPr>
        </p:nvSpPr>
        <p:spPr>
          <a:xfrm>
            <a:off x="609600" y="2692664"/>
            <a:ext cx="10515600" cy="1448201"/>
          </a:xfrm>
        </p:spPr>
        <p:txBody>
          <a:bodyPr anchor="ctr"/>
          <a:lstStyle/>
          <a:p>
            <a:r>
              <a:rPr lang="en-US" sz="6000" dirty="0">
                <a:solidFill>
                  <a:schemeClr val="tx1"/>
                </a:solidFill>
              </a:rPr>
              <a:t>AWS </a:t>
            </a:r>
            <a:br>
              <a:rPr lang="en-US" sz="6000" dirty="0">
                <a:solidFill>
                  <a:schemeClr val="tx1"/>
                </a:solidFill>
              </a:rPr>
            </a:br>
            <a:r>
              <a:rPr lang="en-US" sz="6000" dirty="0">
                <a:solidFill>
                  <a:schemeClr val="tx1"/>
                </a:solidFill>
              </a:rPr>
              <a:t>Certifications</a:t>
            </a:r>
          </a:p>
        </p:txBody>
      </p:sp>
      <mc:AlternateContent xmlns:mc="http://schemas.openxmlformats.org/markup-compatibility/2006" xmlns:pslz="http://schemas.microsoft.com/office/powerpoint/2016/slidezoom">
        <mc:Choice Requires="pslz">
          <p:graphicFrame>
            <p:nvGraphicFramePr>
              <p:cNvPr id="8" name="Slide Zoom 7">
                <a:extLst>
                  <a:ext uri="{FF2B5EF4-FFF2-40B4-BE49-F238E27FC236}">
                    <a16:creationId xmlns:a16="http://schemas.microsoft.com/office/drawing/2014/main" id="{198E3F2E-E055-3FAB-3304-3E84BD998546}"/>
                  </a:ext>
                </a:extLst>
              </p:cNvPr>
              <p:cNvGraphicFramePr>
                <a:graphicFrameLocks noChangeAspect="1"/>
              </p:cNvGraphicFramePr>
              <p:nvPr>
                <p:extLst>
                  <p:ext uri="{D42A27DB-BD31-4B8C-83A1-F6EECF244321}">
                    <p14:modId xmlns:p14="http://schemas.microsoft.com/office/powerpoint/2010/main" val="711486811"/>
                  </p:ext>
                </p:extLst>
              </p:nvPr>
            </p:nvGraphicFramePr>
            <p:xfrm>
              <a:off x="7000239" y="494030"/>
              <a:ext cx="4341707" cy="2442210"/>
            </p:xfrm>
            <a:graphic>
              <a:graphicData uri="http://schemas.microsoft.com/office/powerpoint/2016/slidezoom">
                <pslz:sldZm>
                  <pslz:sldZmObj sldId="535" cId="1919475794">
                    <pslz:zmPr id="{D138BF9C-D88B-4FD5-AFA3-B3239A0BC051}" returnToParent="0" transitionDur="1000">
                      <p166:blipFill xmlns:p166="http://schemas.microsoft.com/office/powerpoint/2016/6/main">
                        <a:blip r:embed="rId4"/>
                        <a:stretch>
                          <a:fillRect/>
                        </a:stretch>
                      </p166:blipFill>
                      <p166:spPr xmlns:p166="http://schemas.microsoft.com/office/powerpoint/2016/6/main">
                        <a:xfrm>
                          <a:off x="0" y="0"/>
                          <a:ext cx="4341707" cy="2442210"/>
                        </a:xfrm>
                        <a:prstGeom prst="rect">
                          <a:avLst/>
                        </a:prstGeom>
                        <a:ln w="3175">
                          <a:solidFill>
                            <a:prstClr val="ltGray"/>
                          </a:solidFill>
                        </a:ln>
                      </p166:spPr>
                    </pslz:zmPr>
                  </pslz:sldZmObj>
                </pslz:sldZm>
              </a:graphicData>
            </a:graphic>
          </p:graphicFrame>
        </mc:Choice>
        <mc:Fallback xmlns="">
          <p:pic>
            <p:nvPicPr>
              <p:cNvPr id="8" name="Slide Zoom 7">
                <a:extLst>
                  <a:ext uri="{FF2B5EF4-FFF2-40B4-BE49-F238E27FC236}">
                    <a16:creationId xmlns:a16="http://schemas.microsoft.com/office/drawing/2014/main" id="{198E3F2E-E055-3FAB-3304-3E84BD998546}"/>
                  </a:ext>
                </a:extLst>
              </p:cNvPr>
              <p:cNvPicPr>
                <a:picLocks noGrp="1" noRot="1" noChangeAspect="1" noMove="1" noResize="1" noEditPoints="1" noAdjustHandles="1" noChangeArrowheads="1" noChangeShapeType="1"/>
              </p:cNvPicPr>
              <p:nvPr/>
            </p:nvPicPr>
            <p:blipFill>
              <a:blip r:embed="rId5"/>
              <a:stretch>
                <a:fillRect/>
              </a:stretch>
            </p:blipFill>
            <p:spPr>
              <a:xfrm>
                <a:off x="7000239" y="494030"/>
                <a:ext cx="4341707" cy="2442210"/>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11" name="Slide Zoom 10">
                <a:extLst>
                  <a:ext uri="{FF2B5EF4-FFF2-40B4-BE49-F238E27FC236}">
                    <a16:creationId xmlns:a16="http://schemas.microsoft.com/office/drawing/2014/main" id="{53C223A8-E563-525A-F7EB-1EE1B19FDB42}"/>
                  </a:ext>
                </a:extLst>
              </p:cNvPr>
              <p:cNvGraphicFramePr>
                <a:graphicFrameLocks noChangeAspect="1"/>
              </p:cNvGraphicFramePr>
              <p:nvPr>
                <p:extLst>
                  <p:ext uri="{D42A27DB-BD31-4B8C-83A1-F6EECF244321}">
                    <p14:modId xmlns:p14="http://schemas.microsoft.com/office/powerpoint/2010/main" val="1630715900"/>
                  </p:ext>
                </p:extLst>
              </p:nvPr>
            </p:nvGraphicFramePr>
            <p:xfrm>
              <a:off x="7000239" y="4054983"/>
              <a:ext cx="4341707" cy="2442210"/>
            </p:xfrm>
            <a:graphic>
              <a:graphicData uri="http://schemas.microsoft.com/office/powerpoint/2016/slidezoom">
                <pslz:sldZm>
                  <pslz:sldZmObj sldId="536" cId="593384726">
                    <pslz:zmPr id="{30DEEBC5-ED8B-4840-B393-258E65ECDBF7}" returnToParent="0" transitionDur="1000">
                      <p166:blipFill xmlns:p166="http://schemas.microsoft.com/office/powerpoint/2016/6/main">
                        <a:blip r:embed="rId6"/>
                        <a:stretch>
                          <a:fillRect/>
                        </a:stretch>
                      </p166:blipFill>
                      <p166:spPr xmlns:p166="http://schemas.microsoft.com/office/powerpoint/2016/6/main">
                        <a:xfrm>
                          <a:off x="0" y="0"/>
                          <a:ext cx="4341707" cy="2442210"/>
                        </a:xfrm>
                        <a:prstGeom prst="rect">
                          <a:avLst/>
                        </a:prstGeom>
                        <a:ln w="3175">
                          <a:solidFill>
                            <a:prstClr val="ltGray"/>
                          </a:solidFill>
                        </a:ln>
                      </p166:spPr>
                    </pslz:zmPr>
                  </pslz:sldZmObj>
                </pslz:sldZm>
              </a:graphicData>
            </a:graphic>
          </p:graphicFrame>
        </mc:Choice>
        <mc:Fallback xmlns="">
          <p:pic>
            <p:nvPicPr>
              <p:cNvPr id="11" name="Slide Zoom 10">
                <a:extLst>
                  <a:ext uri="{FF2B5EF4-FFF2-40B4-BE49-F238E27FC236}">
                    <a16:creationId xmlns:a16="http://schemas.microsoft.com/office/drawing/2014/main" id="{53C223A8-E563-525A-F7EB-1EE1B19FDB42}"/>
                  </a:ext>
                </a:extLst>
              </p:cNvPr>
              <p:cNvPicPr>
                <a:picLocks noGrp="1" noRot="1" noChangeAspect="1" noMove="1" noResize="1" noEditPoints="1" noAdjustHandles="1" noChangeArrowheads="1" noChangeShapeType="1"/>
              </p:cNvPicPr>
              <p:nvPr/>
            </p:nvPicPr>
            <p:blipFill>
              <a:blip r:embed="rId7"/>
              <a:stretch>
                <a:fillRect/>
              </a:stretch>
            </p:blipFill>
            <p:spPr>
              <a:xfrm>
                <a:off x="7000239" y="4054983"/>
                <a:ext cx="4341707" cy="2442210"/>
              </a:xfrm>
              <a:prstGeom prst="rect">
                <a:avLst/>
              </a:prstGeom>
              <a:ln w="3175">
                <a:solidFill>
                  <a:prstClr val="ltGray"/>
                </a:solidFill>
              </a:ln>
            </p:spPr>
          </p:pic>
        </mc:Fallback>
      </mc:AlternateContent>
    </p:spTree>
    <p:extLst>
      <p:ext uri="{BB962C8B-B14F-4D97-AF65-F5344CB8AC3E}">
        <p14:creationId xmlns:p14="http://schemas.microsoft.com/office/powerpoint/2010/main" val="5051225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 name="Group 39">
            <a:extLst>
              <a:ext uri="{FF2B5EF4-FFF2-40B4-BE49-F238E27FC236}">
                <a16:creationId xmlns:a16="http://schemas.microsoft.com/office/drawing/2014/main" id="{4EB160BF-7A9A-B336-7FCA-C9CADA0C3943}"/>
              </a:ext>
            </a:extLst>
          </p:cNvPr>
          <p:cNvGrpSpPr/>
          <p:nvPr/>
        </p:nvGrpSpPr>
        <p:grpSpPr>
          <a:xfrm>
            <a:off x="387093" y="875300"/>
            <a:ext cx="5605276" cy="2282168"/>
            <a:chOff x="387093" y="194580"/>
            <a:chExt cx="5605276" cy="2282168"/>
          </a:xfrm>
        </p:grpSpPr>
        <p:sp>
          <p:nvSpPr>
            <p:cNvPr id="3" name="TextBox 2">
              <a:extLst>
                <a:ext uri="{FF2B5EF4-FFF2-40B4-BE49-F238E27FC236}">
                  <a16:creationId xmlns:a16="http://schemas.microsoft.com/office/drawing/2014/main" id="{2899C6E0-D0F0-8A18-3A08-693E0A0706F5}"/>
                </a:ext>
              </a:extLst>
            </p:cNvPr>
            <p:cNvSpPr txBox="1"/>
            <p:nvPr/>
          </p:nvSpPr>
          <p:spPr>
            <a:xfrm>
              <a:off x="387095" y="194580"/>
              <a:ext cx="5605274" cy="307777"/>
            </a:xfrm>
            <a:prstGeom prst="rect">
              <a:avLst/>
            </a:prstGeom>
            <a:noFill/>
            <a:effectLst>
              <a:outerShdw blurRad="50800" dist="38100" dir="2700000" algn="tl" rotWithShape="0">
                <a:prstClr val="black">
                  <a:alpha val="40000"/>
                </a:prstClr>
              </a:outerShdw>
            </a:effectLst>
          </p:spPr>
          <p:txBody>
            <a:bodyPr wrap="square" rtlCol="0">
              <a:spAutoFit/>
            </a:bodyPr>
            <a:lstStyle/>
            <a:p>
              <a:pPr algn="l"/>
              <a:r>
                <a:rPr lang="en-US" sz="1400" b="1" kern="1200" cap="all" dirty="0">
                  <a:gradFill>
                    <a:gsLst>
                      <a:gs pos="0">
                        <a:srgbClr val="4F5965"/>
                      </a:gs>
                      <a:gs pos="100000">
                        <a:srgbClr val="263241"/>
                      </a:gs>
                    </a:gsLst>
                    <a:lin ang="5400000" scaled="1"/>
                  </a:gradFill>
                  <a:effectLst/>
                </a:rPr>
                <a:t>FOUNDATIONAL</a:t>
              </a:r>
              <a:endParaRPr lang="en-US" sz="1400" dirty="0">
                <a:gradFill>
                  <a:gsLst>
                    <a:gs pos="0">
                      <a:srgbClr val="4F5965"/>
                    </a:gs>
                    <a:gs pos="100000">
                      <a:srgbClr val="263241"/>
                    </a:gs>
                  </a:gsLst>
                  <a:lin ang="5400000" scaled="1"/>
                </a:gradFill>
              </a:endParaRPr>
            </a:p>
          </p:txBody>
        </p:sp>
        <p:sp>
          <p:nvSpPr>
            <p:cNvPr id="6" name="TextBox 5">
              <a:extLst>
                <a:ext uri="{FF2B5EF4-FFF2-40B4-BE49-F238E27FC236}">
                  <a16:creationId xmlns:a16="http://schemas.microsoft.com/office/drawing/2014/main" id="{608091A6-4D3B-6DC3-4484-869DE95902BB}"/>
                </a:ext>
              </a:extLst>
            </p:cNvPr>
            <p:cNvSpPr txBox="1"/>
            <p:nvPr/>
          </p:nvSpPr>
          <p:spPr>
            <a:xfrm>
              <a:off x="387094" y="504984"/>
              <a:ext cx="5605274" cy="430887"/>
            </a:xfrm>
            <a:prstGeom prst="rect">
              <a:avLst/>
            </a:prstGeom>
            <a:noFill/>
          </p:spPr>
          <p:txBody>
            <a:bodyPr wrap="square" rtlCol="0">
              <a:spAutoFit/>
            </a:bodyPr>
            <a:lstStyle/>
            <a:p>
              <a:r>
                <a:rPr lang="en-US" sz="1100" b="0" kern="1200" dirty="0">
                  <a:solidFill>
                    <a:schemeClr val="dk1"/>
                  </a:solidFill>
                  <a:effectLst/>
                </a:rPr>
                <a:t>Knowledge-based certification for a foundational understanding of AWS Cloud.</a:t>
              </a:r>
            </a:p>
            <a:p>
              <a:r>
                <a:rPr lang="en-US" sz="1100" b="1" kern="1200" dirty="0">
                  <a:solidFill>
                    <a:schemeClr val="dk1"/>
                  </a:solidFill>
                  <a:effectLst/>
                </a:rPr>
                <a:t>No prior experience is needed.</a:t>
              </a:r>
              <a:endParaRPr lang="en-US" sz="1100" dirty="0"/>
            </a:p>
          </p:txBody>
        </p:sp>
        <p:pic>
          <p:nvPicPr>
            <p:cNvPr id="7" name="Picture 6">
              <a:extLst>
                <a:ext uri="{FF2B5EF4-FFF2-40B4-BE49-F238E27FC236}">
                  <a16:creationId xmlns:a16="http://schemas.microsoft.com/office/drawing/2014/main" id="{356C2520-9039-87B8-51C3-A3E530E0310D}"/>
                </a:ext>
              </a:extLst>
            </p:cNvPr>
            <p:cNvPicPr>
              <a:picLocks noChangeAspect="1"/>
            </p:cNvPicPr>
            <p:nvPr/>
          </p:nvPicPr>
          <p:blipFill>
            <a:blip r:embed="rId2"/>
            <a:stretch>
              <a:fillRect/>
            </a:stretch>
          </p:blipFill>
          <p:spPr>
            <a:xfrm>
              <a:off x="387093" y="1105148"/>
              <a:ext cx="1371600" cy="1371600"/>
            </a:xfrm>
            <a:prstGeom prst="rect">
              <a:avLst/>
            </a:prstGeom>
          </p:spPr>
        </p:pic>
      </p:grpSp>
      <p:grpSp>
        <p:nvGrpSpPr>
          <p:cNvPr id="41" name="Group 40">
            <a:extLst>
              <a:ext uri="{FF2B5EF4-FFF2-40B4-BE49-F238E27FC236}">
                <a16:creationId xmlns:a16="http://schemas.microsoft.com/office/drawing/2014/main" id="{132B3BBB-0588-3A54-581C-91AF76A98B3D}"/>
              </a:ext>
            </a:extLst>
          </p:cNvPr>
          <p:cNvGrpSpPr/>
          <p:nvPr/>
        </p:nvGrpSpPr>
        <p:grpSpPr>
          <a:xfrm>
            <a:off x="6251445" y="875300"/>
            <a:ext cx="5605276" cy="2282168"/>
            <a:chOff x="6251445" y="194580"/>
            <a:chExt cx="5605276" cy="2282168"/>
          </a:xfrm>
        </p:grpSpPr>
        <p:sp>
          <p:nvSpPr>
            <p:cNvPr id="11" name="TextBox 10">
              <a:extLst>
                <a:ext uri="{FF2B5EF4-FFF2-40B4-BE49-F238E27FC236}">
                  <a16:creationId xmlns:a16="http://schemas.microsoft.com/office/drawing/2014/main" id="{6949A97C-1556-2E56-4F6A-61A050AB8C3F}"/>
                </a:ext>
              </a:extLst>
            </p:cNvPr>
            <p:cNvSpPr txBox="1"/>
            <p:nvPr/>
          </p:nvSpPr>
          <p:spPr>
            <a:xfrm>
              <a:off x="6251447" y="194580"/>
              <a:ext cx="5605274" cy="307777"/>
            </a:xfrm>
            <a:prstGeom prst="rect">
              <a:avLst/>
            </a:prstGeom>
            <a:noFill/>
            <a:effectLst>
              <a:outerShdw blurRad="50800" dist="38100" dir="2700000" algn="tl" rotWithShape="0">
                <a:prstClr val="black">
                  <a:alpha val="40000"/>
                </a:prstClr>
              </a:outerShdw>
            </a:effectLst>
          </p:spPr>
          <p:txBody>
            <a:bodyPr wrap="square" rtlCol="0">
              <a:spAutoFit/>
            </a:bodyPr>
            <a:lstStyle/>
            <a:p>
              <a:pPr algn="l"/>
              <a:r>
                <a:rPr lang="en-US" sz="1400" b="1" kern="1200" cap="all" dirty="0">
                  <a:gradFill>
                    <a:gsLst>
                      <a:gs pos="0">
                        <a:srgbClr val="058296"/>
                      </a:gs>
                      <a:gs pos="100000">
                        <a:srgbClr val="01597B"/>
                      </a:gs>
                    </a:gsLst>
                    <a:lin ang="5400000" scaled="1"/>
                  </a:gradFill>
                  <a:effectLst/>
                </a:rPr>
                <a:t>PROFESSIONAL</a:t>
              </a:r>
              <a:endParaRPr lang="en-US" sz="1400" dirty="0">
                <a:gradFill>
                  <a:gsLst>
                    <a:gs pos="0">
                      <a:srgbClr val="058296"/>
                    </a:gs>
                    <a:gs pos="100000">
                      <a:srgbClr val="01597B"/>
                    </a:gs>
                  </a:gsLst>
                  <a:lin ang="5400000" scaled="1"/>
                </a:gradFill>
              </a:endParaRPr>
            </a:p>
          </p:txBody>
        </p:sp>
        <p:sp>
          <p:nvSpPr>
            <p:cNvPr id="12" name="TextBox 11">
              <a:extLst>
                <a:ext uri="{FF2B5EF4-FFF2-40B4-BE49-F238E27FC236}">
                  <a16:creationId xmlns:a16="http://schemas.microsoft.com/office/drawing/2014/main" id="{29014285-104C-C35D-80A2-33F6C2522D03}"/>
                </a:ext>
              </a:extLst>
            </p:cNvPr>
            <p:cNvSpPr txBox="1"/>
            <p:nvPr/>
          </p:nvSpPr>
          <p:spPr>
            <a:xfrm>
              <a:off x="6251446" y="504984"/>
              <a:ext cx="5605274" cy="600164"/>
            </a:xfrm>
            <a:prstGeom prst="rect">
              <a:avLst/>
            </a:prstGeom>
            <a:noFill/>
          </p:spPr>
          <p:txBody>
            <a:bodyPr wrap="square" rtlCol="0">
              <a:spAutoFit/>
            </a:bodyPr>
            <a:lstStyle/>
            <a:p>
              <a:r>
                <a:rPr lang="en-US" sz="1100" b="0" kern="1200" dirty="0">
                  <a:solidFill>
                    <a:schemeClr val="dk1"/>
                  </a:solidFill>
                  <a:effectLst/>
                </a:rPr>
                <a:t>Role-based certifications validate the advanced skills and knowledge required to design secure, optimized, and modernized applications and automate processes on AWS.</a:t>
              </a:r>
            </a:p>
            <a:p>
              <a:r>
                <a:rPr lang="en-US" sz="1100" b="1" kern="1200" dirty="0">
                  <a:solidFill>
                    <a:schemeClr val="dk1"/>
                  </a:solidFill>
                  <a:effectLst/>
                </a:rPr>
                <a:t>2 years of prior AWS Cloud experience is recommended.</a:t>
              </a:r>
              <a:endParaRPr lang="en-US" sz="1100" dirty="0"/>
            </a:p>
          </p:txBody>
        </p:sp>
        <p:pic>
          <p:nvPicPr>
            <p:cNvPr id="24" name="Picture 2" descr="AWS Certified Solutions Architect - Professional badge">
              <a:extLst>
                <a:ext uri="{FF2B5EF4-FFF2-40B4-BE49-F238E27FC236}">
                  <a16:creationId xmlns:a16="http://schemas.microsoft.com/office/drawing/2014/main" id="{96FBDB2E-C7DB-78CE-50E5-D4D6EB11D4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51445" y="1105148"/>
              <a:ext cx="1371600" cy="137160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4" descr="AWS Certified DevOps Engineer - Professional badge">
              <a:extLst>
                <a:ext uri="{FF2B5EF4-FFF2-40B4-BE49-F238E27FC236}">
                  <a16:creationId xmlns:a16="http://schemas.microsoft.com/office/drawing/2014/main" id="{F3F84507-A4DA-E83A-955F-C1E8EFF474A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38430" y="1105148"/>
              <a:ext cx="1371600" cy="13716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9" name="Group 28">
            <a:extLst>
              <a:ext uri="{FF2B5EF4-FFF2-40B4-BE49-F238E27FC236}">
                <a16:creationId xmlns:a16="http://schemas.microsoft.com/office/drawing/2014/main" id="{D9409526-1F03-08BC-82B2-244227318CEB}"/>
              </a:ext>
            </a:extLst>
          </p:cNvPr>
          <p:cNvGrpSpPr/>
          <p:nvPr/>
        </p:nvGrpSpPr>
        <p:grpSpPr>
          <a:xfrm>
            <a:off x="387093" y="3222260"/>
            <a:ext cx="5605276" cy="2302671"/>
            <a:chOff x="387093" y="3039380"/>
            <a:chExt cx="5605276" cy="2302671"/>
          </a:xfrm>
        </p:grpSpPr>
        <p:sp>
          <p:nvSpPr>
            <p:cNvPr id="17" name="TextBox 16">
              <a:extLst>
                <a:ext uri="{FF2B5EF4-FFF2-40B4-BE49-F238E27FC236}">
                  <a16:creationId xmlns:a16="http://schemas.microsoft.com/office/drawing/2014/main" id="{7104642B-1DF3-E83F-7282-47F9264D47B2}"/>
                </a:ext>
              </a:extLst>
            </p:cNvPr>
            <p:cNvSpPr txBox="1"/>
            <p:nvPr/>
          </p:nvSpPr>
          <p:spPr>
            <a:xfrm>
              <a:off x="387095" y="3039380"/>
              <a:ext cx="5605274" cy="338554"/>
            </a:xfrm>
            <a:prstGeom prst="rect">
              <a:avLst/>
            </a:prstGeom>
            <a:noFill/>
            <a:effectLst>
              <a:outerShdw blurRad="50800" dist="38100" dir="2700000" algn="tl" rotWithShape="0">
                <a:prstClr val="black">
                  <a:alpha val="40000"/>
                </a:prstClr>
              </a:outerShdw>
            </a:effectLst>
          </p:spPr>
          <p:txBody>
            <a:bodyPr wrap="square" rtlCol="0">
              <a:spAutoFit/>
            </a:bodyPr>
            <a:lstStyle/>
            <a:p>
              <a:pPr algn="l"/>
              <a:r>
                <a:rPr lang="en-US" sz="1600" b="1" kern="1200" cap="all" dirty="0">
                  <a:gradFill>
                    <a:gsLst>
                      <a:gs pos="0">
                        <a:srgbClr val="3A3BF7"/>
                      </a:gs>
                      <a:gs pos="100000">
                        <a:srgbClr val="051A80"/>
                      </a:gs>
                    </a:gsLst>
                    <a:lin ang="5400000" scaled="1"/>
                  </a:gradFill>
                  <a:effectLst/>
                </a:rPr>
                <a:t>ASSOCIATE</a:t>
              </a:r>
              <a:endParaRPr lang="en-US" sz="1200" dirty="0">
                <a:gradFill>
                  <a:gsLst>
                    <a:gs pos="0">
                      <a:srgbClr val="3A3BF7"/>
                    </a:gs>
                    <a:gs pos="100000">
                      <a:srgbClr val="051A80"/>
                    </a:gs>
                  </a:gsLst>
                  <a:lin ang="5400000" scaled="1"/>
                </a:gradFill>
              </a:endParaRPr>
            </a:p>
          </p:txBody>
        </p:sp>
        <p:sp>
          <p:nvSpPr>
            <p:cNvPr id="18" name="TextBox 17">
              <a:extLst>
                <a:ext uri="{FF2B5EF4-FFF2-40B4-BE49-F238E27FC236}">
                  <a16:creationId xmlns:a16="http://schemas.microsoft.com/office/drawing/2014/main" id="{CF0975EB-0585-C0DB-C201-7AE5DC75CB7F}"/>
                </a:ext>
              </a:extLst>
            </p:cNvPr>
            <p:cNvSpPr txBox="1"/>
            <p:nvPr/>
          </p:nvSpPr>
          <p:spPr>
            <a:xfrm>
              <a:off x="387094" y="3349784"/>
              <a:ext cx="5605274" cy="600164"/>
            </a:xfrm>
            <a:prstGeom prst="rect">
              <a:avLst/>
            </a:prstGeom>
            <a:noFill/>
          </p:spPr>
          <p:txBody>
            <a:bodyPr wrap="square" rtlCol="0">
              <a:spAutoFit/>
            </a:bodyPr>
            <a:lstStyle/>
            <a:p>
              <a:r>
                <a:rPr lang="en-US" sz="1100" b="0" kern="1200" dirty="0">
                  <a:solidFill>
                    <a:schemeClr val="dk1"/>
                  </a:solidFill>
                  <a:effectLst/>
                </a:rPr>
                <a:t>Role-based certifications that showcase your knowledge and skills on AWS and build your credibility as an AWS Cloud professional.</a:t>
              </a:r>
            </a:p>
            <a:p>
              <a:r>
                <a:rPr lang="en-US" sz="1100" b="1" kern="1200" dirty="0">
                  <a:solidFill>
                    <a:schemeClr val="dk1"/>
                  </a:solidFill>
                  <a:effectLst/>
                </a:rPr>
                <a:t>Prior cloud and/or strong on-premises IT experience is recommended.</a:t>
              </a:r>
              <a:endParaRPr lang="en-US" sz="1100" dirty="0"/>
            </a:p>
          </p:txBody>
        </p:sp>
        <p:pic>
          <p:nvPicPr>
            <p:cNvPr id="26" name="Picture 6" descr="AWS Certified Solutions Architect - Associate badge">
              <a:extLst>
                <a:ext uri="{FF2B5EF4-FFF2-40B4-BE49-F238E27FC236}">
                  <a16:creationId xmlns:a16="http://schemas.microsoft.com/office/drawing/2014/main" id="{E964BB40-5BEF-ECC0-40FE-532AA798EC7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7093" y="3970451"/>
              <a:ext cx="1371600" cy="1371600"/>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8" descr="AWS Certified Developer - Associate badge">
              <a:extLst>
                <a:ext uri="{FF2B5EF4-FFF2-40B4-BE49-F238E27FC236}">
                  <a16:creationId xmlns:a16="http://schemas.microsoft.com/office/drawing/2014/main" id="{58C1727F-BE69-8D4E-D260-E0EB5A82F85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58693" y="3970451"/>
              <a:ext cx="1371600" cy="1371600"/>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10" descr="AWS Certified SysOps Administrator - Associate badge">
              <a:extLst>
                <a:ext uri="{FF2B5EF4-FFF2-40B4-BE49-F238E27FC236}">
                  <a16:creationId xmlns:a16="http://schemas.microsoft.com/office/drawing/2014/main" id="{7A439556-4AB8-BE52-7C21-1549F37DAAB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30293" y="3970451"/>
              <a:ext cx="1371600" cy="13716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9" name="Group 38">
            <a:extLst>
              <a:ext uri="{FF2B5EF4-FFF2-40B4-BE49-F238E27FC236}">
                <a16:creationId xmlns:a16="http://schemas.microsoft.com/office/drawing/2014/main" id="{243EDB22-072F-9B5F-718F-1AEBD3975B42}"/>
              </a:ext>
            </a:extLst>
          </p:cNvPr>
          <p:cNvGrpSpPr/>
          <p:nvPr/>
        </p:nvGrpSpPr>
        <p:grpSpPr>
          <a:xfrm>
            <a:off x="6203691" y="3222260"/>
            <a:ext cx="5605275" cy="3399694"/>
            <a:chOff x="6203691" y="3039380"/>
            <a:chExt cx="5605275" cy="3399694"/>
          </a:xfrm>
        </p:grpSpPr>
        <p:sp>
          <p:nvSpPr>
            <p:cNvPr id="21" name="TextBox 20">
              <a:extLst>
                <a:ext uri="{FF2B5EF4-FFF2-40B4-BE49-F238E27FC236}">
                  <a16:creationId xmlns:a16="http://schemas.microsoft.com/office/drawing/2014/main" id="{E03D35A8-FC3D-7948-C662-9564DC41ED57}"/>
                </a:ext>
              </a:extLst>
            </p:cNvPr>
            <p:cNvSpPr txBox="1"/>
            <p:nvPr/>
          </p:nvSpPr>
          <p:spPr>
            <a:xfrm>
              <a:off x="6203692" y="3039380"/>
              <a:ext cx="5605274" cy="338554"/>
            </a:xfrm>
            <a:prstGeom prst="rect">
              <a:avLst/>
            </a:prstGeom>
            <a:noFill/>
            <a:effectLst>
              <a:outerShdw blurRad="50800" dist="38100" dir="2700000" algn="tl" rotWithShape="0">
                <a:prstClr val="black">
                  <a:alpha val="40000"/>
                </a:prstClr>
              </a:outerShdw>
            </a:effectLst>
          </p:spPr>
          <p:txBody>
            <a:bodyPr wrap="square" rtlCol="0">
              <a:spAutoFit/>
            </a:bodyPr>
            <a:lstStyle/>
            <a:p>
              <a:pPr algn="l"/>
              <a:r>
                <a:rPr lang="en-US" sz="1600" b="1" kern="1200" cap="all" dirty="0">
                  <a:gradFill>
                    <a:gsLst>
                      <a:gs pos="0">
                        <a:srgbClr val="5637BA"/>
                      </a:gs>
                      <a:gs pos="100000">
                        <a:srgbClr val="361683"/>
                      </a:gs>
                    </a:gsLst>
                    <a:lin ang="5400000" scaled="1"/>
                  </a:gradFill>
                  <a:effectLst/>
                </a:rPr>
                <a:t>SPECIALTY</a:t>
              </a:r>
              <a:endParaRPr lang="en-US" sz="1600" dirty="0">
                <a:gradFill>
                  <a:gsLst>
                    <a:gs pos="0">
                      <a:srgbClr val="5637BA"/>
                    </a:gs>
                    <a:gs pos="100000">
                      <a:srgbClr val="361683"/>
                    </a:gs>
                  </a:gsLst>
                  <a:lin ang="5400000" scaled="1"/>
                </a:gradFill>
              </a:endParaRPr>
            </a:p>
          </p:txBody>
        </p:sp>
        <p:sp>
          <p:nvSpPr>
            <p:cNvPr id="22" name="TextBox 21">
              <a:extLst>
                <a:ext uri="{FF2B5EF4-FFF2-40B4-BE49-F238E27FC236}">
                  <a16:creationId xmlns:a16="http://schemas.microsoft.com/office/drawing/2014/main" id="{CDFA2CDA-51F2-C130-53A1-83664043F03D}"/>
                </a:ext>
              </a:extLst>
            </p:cNvPr>
            <p:cNvSpPr txBox="1"/>
            <p:nvPr/>
          </p:nvSpPr>
          <p:spPr>
            <a:xfrm>
              <a:off x="6203691" y="3349784"/>
              <a:ext cx="5605274" cy="600164"/>
            </a:xfrm>
            <a:prstGeom prst="rect">
              <a:avLst/>
            </a:prstGeom>
            <a:noFill/>
          </p:spPr>
          <p:txBody>
            <a:bodyPr wrap="square" rtlCol="0">
              <a:spAutoFit/>
            </a:bodyPr>
            <a:lstStyle/>
            <a:p>
              <a:r>
                <a:rPr lang="en-US" sz="1100" b="0" kern="1200" dirty="0">
                  <a:solidFill>
                    <a:schemeClr val="dk1"/>
                  </a:solidFill>
                  <a:effectLst/>
                </a:rPr>
                <a:t>Dive deeper and position yourself as a trusted advisor to your stakeholders and/or customers in these strategic areas.</a:t>
              </a:r>
            </a:p>
            <a:p>
              <a:r>
                <a:rPr lang="en-US" sz="1100" b="1" kern="1200" dirty="0">
                  <a:solidFill>
                    <a:schemeClr val="dk1"/>
                  </a:solidFill>
                  <a:effectLst/>
                </a:rPr>
                <a:t>Refer to the exam guides on the exam pages for recommended experience.</a:t>
              </a:r>
              <a:endParaRPr lang="en-US" sz="1100" dirty="0"/>
            </a:p>
          </p:txBody>
        </p:sp>
        <p:pic>
          <p:nvPicPr>
            <p:cNvPr id="30" name="Picture 16" descr="AWS Certified Advanced Networking - Specialty badge">
              <a:extLst>
                <a:ext uri="{FF2B5EF4-FFF2-40B4-BE49-F238E27FC236}">
                  <a16:creationId xmlns:a16="http://schemas.microsoft.com/office/drawing/2014/main" id="{5935C157-7737-749D-8C1F-03D40DD9BC8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251445" y="3970451"/>
              <a:ext cx="1371600" cy="1371600"/>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18" descr="AWS Certified Data Analytics - Specialty badge">
              <a:extLst>
                <a:ext uri="{FF2B5EF4-FFF2-40B4-BE49-F238E27FC236}">
                  <a16:creationId xmlns:a16="http://schemas.microsoft.com/office/drawing/2014/main" id="{949D8D7D-3197-D03A-6304-B1249AF619F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623045" y="3970451"/>
              <a:ext cx="1371600" cy="1371600"/>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0" descr="AWS Certified Database - Specialty badge">
              <a:extLst>
                <a:ext uri="{FF2B5EF4-FFF2-40B4-BE49-F238E27FC236}">
                  <a16:creationId xmlns:a16="http://schemas.microsoft.com/office/drawing/2014/main" id="{E16EEAE9-2491-0269-88BC-C2F93D164FF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020190" y="3970451"/>
              <a:ext cx="1371600" cy="1371600"/>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26" descr="AWS Certified Machine Learning - Specialty badge">
              <a:extLst>
                <a:ext uri="{FF2B5EF4-FFF2-40B4-BE49-F238E27FC236}">
                  <a16:creationId xmlns:a16="http://schemas.microsoft.com/office/drawing/2014/main" id="{4E03C3E5-BA23-120E-19CB-CCAE7039AD22}"/>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924473" y="5067474"/>
              <a:ext cx="1371600" cy="1371600"/>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36">
              <a:extLst>
                <a:ext uri="{FF2B5EF4-FFF2-40B4-BE49-F238E27FC236}">
                  <a16:creationId xmlns:a16="http://schemas.microsoft.com/office/drawing/2014/main" id="{F81F7AC4-0B30-4C39-7087-A66F1BE61E92}"/>
                </a:ext>
              </a:extLst>
            </p:cNvPr>
            <p:cNvPicPr>
              <a:picLocks noChangeAspect="1"/>
            </p:cNvPicPr>
            <p:nvPr/>
          </p:nvPicPr>
          <p:blipFill>
            <a:blip r:embed="rId12"/>
            <a:stretch>
              <a:fillRect/>
            </a:stretch>
          </p:blipFill>
          <p:spPr>
            <a:xfrm>
              <a:off x="8308845" y="5067474"/>
              <a:ext cx="1371600" cy="1371600"/>
            </a:xfrm>
            <a:prstGeom prst="rect">
              <a:avLst/>
            </a:prstGeom>
          </p:spPr>
        </p:pic>
        <p:pic>
          <p:nvPicPr>
            <p:cNvPr id="38" name="Picture 37">
              <a:extLst>
                <a:ext uri="{FF2B5EF4-FFF2-40B4-BE49-F238E27FC236}">
                  <a16:creationId xmlns:a16="http://schemas.microsoft.com/office/drawing/2014/main" id="{3AE619B8-510B-8B1E-3C4B-663D0B07F0ED}"/>
                </a:ext>
              </a:extLst>
            </p:cNvPr>
            <p:cNvPicPr>
              <a:picLocks noChangeAspect="1"/>
            </p:cNvPicPr>
            <p:nvPr/>
          </p:nvPicPr>
          <p:blipFill>
            <a:blip r:embed="rId13"/>
            <a:stretch>
              <a:fillRect/>
            </a:stretch>
          </p:blipFill>
          <p:spPr>
            <a:xfrm>
              <a:off x="9714404" y="5067474"/>
              <a:ext cx="1371600" cy="1371600"/>
            </a:xfrm>
            <a:prstGeom prst="rect">
              <a:avLst/>
            </a:prstGeom>
          </p:spPr>
        </p:pic>
      </p:grpSp>
      <p:sp>
        <p:nvSpPr>
          <p:cNvPr id="43" name="Title 42">
            <a:extLst>
              <a:ext uri="{FF2B5EF4-FFF2-40B4-BE49-F238E27FC236}">
                <a16:creationId xmlns:a16="http://schemas.microsoft.com/office/drawing/2014/main" id="{6365A143-EE12-FE8D-97D4-7800382A66F4}"/>
              </a:ext>
            </a:extLst>
          </p:cNvPr>
          <p:cNvSpPr>
            <a:spLocks noGrp="1"/>
          </p:cNvSpPr>
          <p:nvPr>
            <p:ph type="title"/>
          </p:nvPr>
        </p:nvSpPr>
        <p:spPr>
          <a:xfrm>
            <a:off x="387093" y="181926"/>
            <a:ext cx="10744121" cy="538696"/>
          </a:xfrm>
        </p:spPr>
        <p:txBody>
          <a:bodyPr/>
          <a:lstStyle/>
          <a:p>
            <a:r>
              <a:rPr lang="en-US" dirty="0"/>
              <a:t>Available AWS Certifications</a:t>
            </a:r>
          </a:p>
        </p:txBody>
      </p:sp>
    </p:spTree>
    <p:extLst>
      <p:ext uri="{BB962C8B-B14F-4D97-AF65-F5344CB8AC3E}">
        <p14:creationId xmlns:p14="http://schemas.microsoft.com/office/powerpoint/2010/main" val="19194757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12F31E-3E0A-E415-39D0-2F6358EC16BD}"/>
              </a:ext>
            </a:extLst>
          </p:cNvPr>
          <p:cNvSpPr>
            <a:spLocks noGrp="1"/>
          </p:cNvSpPr>
          <p:nvPr>
            <p:ph type="title"/>
          </p:nvPr>
        </p:nvSpPr>
        <p:spPr/>
        <p:txBody>
          <a:bodyPr/>
          <a:lstStyle/>
          <a:p>
            <a:r>
              <a:rPr lang="en-US" dirty="0"/>
              <a:t>AWS Certificate Paths</a:t>
            </a:r>
          </a:p>
        </p:txBody>
      </p:sp>
      <p:sp>
        <p:nvSpPr>
          <p:cNvPr id="4" name="TextBox 3">
            <a:extLst>
              <a:ext uri="{FF2B5EF4-FFF2-40B4-BE49-F238E27FC236}">
                <a16:creationId xmlns:a16="http://schemas.microsoft.com/office/drawing/2014/main" id="{22D5C01D-49F3-D5F9-F872-E8A456E6EE0B}"/>
              </a:ext>
            </a:extLst>
          </p:cNvPr>
          <p:cNvSpPr txBox="1"/>
          <p:nvPr/>
        </p:nvSpPr>
        <p:spPr>
          <a:xfrm>
            <a:off x="838199" y="1035582"/>
            <a:ext cx="3407980" cy="338554"/>
          </a:xfrm>
          <a:prstGeom prst="rect">
            <a:avLst/>
          </a:prstGeom>
          <a:solidFill>
            <a:schemeClr val="bg1"/>
          </a:solidFill>
        </p:spPr>
        <p:txBody>
          <a:bodyPr wrap="square" lIns="274320" rtlCol="0">
            <a:noAutofit/>
          </a:bodyPr>
          <a:lstStyle/>
          <a:p>
            <a:pPr algn="l"/>
            <a:r>
              <a:rPr lang="en-US" sz="1600" b="1" dirty="0">
                <a:solidFill>
                  <a:schemeClr val="accent5"/>
                </a:solidFill>
              </a:rPr>
              <a:t>Roles and responsibilities</a:t>
            </a:r>
          </a:p>
        </p:txBody>
      </p:sp>
      <p:sp>
        <p:nvSpPr>
          <p:cNvPr id="5" name="TextBox 4">
            <a:extLst>
              <a:ext uri="{FF2B5EF4-FFF2-40B4-BE49-F238E27FC236}">
                <a16:creationId xmlns:a16="http://schemas.microsoft.com/office/drawing/2014/main" id="{2D465102-07B5-8CB0-E0FA-3FFB08DAC216}"/>
              </a:ext>
            </a:extLst>
          </p:cNvPr>
          <p:cNvSpPr txBox="1"/>
          <p:nvPr/>
        </p:nvSpPr>
        <p:spPr>
          <a:xfrm>
            <a:off x="4246179" y="1035582"/>
            <a:ext cx="6885035" cy="338554"/>
          </a:xfrm>
          <a:prstGeom prst="rect">
            <a:avLst/>
          </a:prstGeom>
          <a:solidFill>
            <a:schemeClr val="bg1"/>
          </a:solidFill>
        </p:spPr>
        <p:txBody>
          <a:bodyPr wrap="square" rtlCol="0">
            <a:noAutofit/>
          </a:bodyPr>
          <a:lstStyle/>
          <a:p>
            <a:pPr algn="l"/>
            <a:r>
              <a:rPr lang="en-US" sz="1600" b="1" dirty="0"/>
              <a:t>AWS Certificate Paths</a:t>
            </a:r>
          </a:p>
        </p:txBody>
      </p:sp>
      <p:sp>
        <p:nvSpPr>
          <p:cNvPr id="6" name="TextBox 5">
            <a:extLst>
              <a:ext uri="{FF2B5EF4-FFF2-40B4-BE49-F238E27FC236}">
                <a16:creationId xmlns:a16="http://schemas.microsoft.com/office/drawing/2014/main" id="{5DF65334-84F5-D53C-E3CD-F75E1CF2DE8F}"/>
              </a:ext>
            </a:extLst>
          </p:cNvPr>
          <p:cNvSpPr txBox="1"/>
          <p:nvPr/>
        </p:nvSpPr>
        <p:spPr>
          <a:xfrm>
            <a:off x="838199" y="1374136"/>
            <a:ext cx="10293014" cy="338554"/>
          </a:xfrm>
          <a:prstGeom prst="rect">
            <a:avLst/>
          </a:prstGeom>
          <a:gradFill flip="none" rotWithShape="1">
            <a:gsLst>
              <a:gs pos="0">
                <a:srgbClr val="6C1F79"/>
              </a:gs>
              <a:gs pos="100000">
                <a:srgbClr val="D6001C"/>
              </a:gs>
            </a:gsLst>
            <a:lin ang="0" scaled="0"/>
            <a:tileRect/>
          </a:gradFill>
        </p:spPr>
        <p:txBody>
          <a:bodyPr wrap="square" lIns="274320" rtlCol="0">
            <a:noAutofit/>
          </a:bodyPr>
          <a:lstStyle/>
          <a:p>
            <a:pPr algn="l"/>
            <a:r>
              <a:rPr lang="en-US" sz="1400" dirty="0"/>
              <a:t>Architecture</a:t>
            </a:r>
          </a:p>
        </p:txBody>
      </p:sp>
      <p:grpSp>
        <p:nvGrpSpPr>
          <p:cNvPr id="39" name="Group 38">
            <a:extLst>
              <a:ext uri="{FF2B5EF4-FFF2-40B4-BE49-F238E27FC236}">
                <a16:creationId xmlns:a16="http://schemas.microsoft.com/office/drawing/2014/main" id="{C36CD4CD-2D9B-8FFE-38F2-5DF49526BD44}"/>
              </a:ext>
            </a:extLst>
          </p:cNvPr>
          <p:cNvGrpSpPr/>
          <p:nvPr/>
        </p:nvGrpSpPr>
        <p:grpSpPr>
          <a:xfrm>
            <a:off x="846281" y="1718369"/>
            <a:ext cx="8747415" cy="1453027"/>
            <a:chOff x="846281" y="1718369"/>
            <a:chExt cx="8747415" cy="1453027"/>
          </a:xfrm>
        </p:grpSpPr>
        <p:sp>
          <p:nvSpPr>
            <p:cNvPr id="16" name="Arrow: Right 15">
              <a:extLst>
                <a:ext uri="{FF2B5EF4-FFF2-40B4-BE49-F238E27FC236}">
                  <a16:creationId xmlns:a16="http://schemas.microsoft.com/office/drawing/2014/main" id="{F700423F-9C19-8A0E-E526-34BC11F9ACE0}"/>
                </a:ext>
              </a:extLst>
            </p:cNvPr>
            <p:cNvSpPr/>
            <p:nvPr/>
          </p:nvSpPr>
          <p:spPr>
            <a:xfrm>
              <a:off x="5413248" y="2200656"/>
              <a:ext cx="1802892" cy="338554"/>
            </a:xfrm>
            <a:prstGeom prst="rightArrow">
              <a:avLst/>
            </a:prstGeom>
            <a:solidFill>
              <a:schemeClr val="bg1">
                <a:lumMod val="50000"/>
                <a:lumOff val="50000"/>
                <a:alpha val="35000"/>
              </a:schemeClr>
            </a:solidFill>
            <a:ln>
              <a:no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3E42631D-37E2-503F-3B1C-DEAF7DC9377F}"/>
                </a:ext>
              </a:extLst>
            </p:cNvPr>
            <p:cNvPicPr>
              <a:picLocks noChangeAspect="1"/>
            </p:cNvPicPr>
            <p:nvPr/>
          </p:nvPicPr>
          <p:blipFill>
            <a:blip r:embed="rId2"/>
            <a:stretch>
              <a:fillRect/>
            </a:stretch>
          </p:blipFill>
          <p:spPr>
            <a:xfrm>
              <a:off x="4415144" y="1826508"/>
              <a:ext cx="1097280" cy="1097280"/>
            </a:xfrm>
            <a:prstGeom prst="rect">
              <a:avLst/>
            </a:prstGeom>
          </p:spPr>
        </p:pic>
        <p:pic>
          <p:nvPicPr>
            <p:cNvPr id="8" name="Picture 6" descr="AWS Certified Solutions Architect - Associate badge">
              <a:extLst>
                <a:ext uri="{FF2B5EF4-FFF2-40B4-BE49-F238E27FC236}">
                  <a16:creationId xmlns:a16="http://schemas.microsoft.com/office/drawing/2014/main" id="{F3D41BA7-450A-0FA7-979B-9BC8AF0877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74875" y="1826508"/>
              <a:ext cx="1097280" cy="109728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AWS Certified Solutions Architect - Professional badge">
              <a:extLst>
                <a:ext uri="{FF2B5EF4-FFF2-40B4-BE49-F238E27FC236}">
                  <a16:creationId xmlns:a16="http://schemas.microsoft.com/office/drawing/2014/main" id="{E0DEE140-9121-D3BF-9B87-4E871730208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52248" y="1826508"/>
              <a:ext cx="1097280" cy="109728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9870A090-544E-9E8F-D0B3-7AC1B18E8D56}"/>
                </a:ext>
              </a:extLst>
            </p:cNvPr>
            <p:cNvPicPr>
              <a:picLocks noChangeAspect="1"/>
            </p:cNvPicPr>
            <p:nvPr/>
          </p:nvPicPr>
          <p:blipFill>
            <a:blip r:embed="rId5"/>
            <a:stretch>
              <a:fillRect/>
            </a:stretch>
          </p:blipFill>
          <p:spPr>
            <a:xfrm>
              <a:off x="8496416" y="1831848"/>
              <a:ext cx="1097280" cy="1097280"/>
            </a:xfrm>
            <a:prstGeom prst="rect">
              <a:avLst/>
            </a:prstGeom>
          </p:spPr>
        </p:pic>
        <p:cxnSp>
          <p:nvCxnSpPr>
            <p:cNvPr id="18" name="Straight Connector 17">
              <a:extLst>
                <a:ext uri="{FF2B5EF4-FFF2-40B4-BE49-F238E27FC236}">
                  <a16:creationId xmlns:a16="http://schemas.microsoft.com/office/drawing/2014/main" id="{5A812054-FA1F-8903-8366-F1E1037E2288}"/>
                </a:ext>
              </a:extLst>
            </p:cNvPr>
            <p:cNvCxnSpPr>
              <a:cxnSpLocks/>
            </p:cNvCxnSpPr>
            <p:nvPr/>
          </p:nvCxnSpPr>
          <p:spPr>
            <a:xfrm>
              <a:off x="8349996" y="2008632"/>
              <a:ext cx="0" cy="713232"/>
            </a:xfrm>
            <a:prstGeom prst="line">
              <a:avLst/>
            </a:prstGeom>
            <a:ln>
              <a:solidFill>
                <a:schemeClr val="tx2">
                  <a:lumMod val="90000"/>
                </a:schemeClr>
              </a:solidFill>
            </a:ln>
          </p:spPr>
          <p:style>
            <a:lnRef idx="1">
              <a:schemeClr val="dk1"/>
            </a:lnRef>
            <a:fillRef idx="0">
              <a:schemeClr val="dk1"/>
            </a:fillRef>
            <a:effectRef idx="0">
              <a:schemeClr val="dk1"/>
            </a:effectRef>
            <a:fontRef idx="minor">
              <a:schemeClr val="tx1"/>
            </a:fontRef>
          </p:style>
        </p:cxnSp>
        <p:grpSp>
          <p:nvGrpSpPr>
            <p:cNvPr id="22" name="Group 21">
              <a:extLst>
                <a:ext uri="{FF2B5EF4-FFF2-40B4-BE49-F238E27FC236}">
                  <a16:creationId xmlns:a16="http://schemas.microsoft.com/office/drawing/2014/main" id="{882FCC44-85A4-936E-A9BB-6212844D249E}"/>
                </a:ext>
              </a:extLst>
            </p:cNvPr>
            <p:cNvGrpSpPr/>
            <p:nvPr/>
          </p:nvGrpSpPr>
          <p:grpSpPr>
            <a:xfrm>
              <a:off x="846281" y="1718369"/>
              <a:ext cx="3407981" cy="1174184"/>
              <a:chOff x="846281" y="1626929"/>
              <a:chExt cx="3407981" cy="1174184"/>
            </a:xfrm>
          </p:grpSpPr>
          <p:sp>
            <p:nvSpPr>
              <p:cNvPr id="15" name="TextBox 14">
                <a:extLst>
                  <a:ext uri="{FF2B5EF4-FFF2-40B4-BE49-F238E27FC236}">
                    <a16:creationId xmlns:a16="http://schemas.microsoft.com/office/drawing/2014/main" id="{08FCCAAD-1DA2-2D56-0561-F3AF1ACDF322}"/>
                  </a:ext>
                </a:extLst>
              </p:cNvPr>
              <p:cNvSpPr txBox="1"/>
              <p:nvPr/>
            </p:nvSpPr>
            <p:spPr>
              <a:xfrm>
                <a:off x="846281" y="2062449"/>
                <a:ext cx="3407981" cy="738664"/>
              </a:xfrm>
              <a:prstGeom prst="rect">
                <a:avLst/>
              </a:prstGeom>
              <a:noFill/>
            </p:spPr>
            <p:txBody>
              <a:bodyPr wrap="square" lIns="274320" tIns="91440" rIns="91440" bIns="91440">
                <a:spAutoFit/>
              </a:bodyPr>
              <a:lstStyle/>
              <a:p>
                <a:r>
                  <a:rPr lang="en-US" sz="1200" dirty="0">
                    <a:solidFill>
                      <a:schemeClr val="bg1"/>
                    </a:solidFill>
                  </a:rPr>
                  <a:t>Design, develop, and manage cloud infrastructure and assets, and work with DevOps to migrate applications to the cloud.</a:t>
                </a:r>
              </a:p>
            </p:txBody>
          </p:sp>
          <p:sp>
            <p:nvSpPr>
              <p:cNvPr id="21" name="TextBox 20">
                <a:extLst>
                  <a:ext uri="{FF2B5EF4-FFF2-40B4-BE49-F238E27FC236}">
                    <a16:creationId xmlns:a16="http://schemas.microsoft.com/office/drawing/2014/main" id="{BD2A77BA-B2F3-40F1-23A2-BDA90D3E90C8}"/>
                  </a:ext>
                </a:extLst>
              </p:cNvPr>
              <p:cNvSpPr txBox="1"/>
              <p:nvPr/>
            </p:nvSpPr>
            <p:spPr>
              <a:xfrm>
                <a:off x="846281" y="1626929"/>
                <a:ext cx="3407981" cy="430887"/>
              </a:xfrm>
              <a:prstGeom prst="rect">
                <a:avLst/>
              </a:prstGeom>
              <a:noFill/>
            </p:spPr>
            <p:txBody>
              <a:bodyPr wrap="square" lIns="274320" tIns="91440" rIns="91440" bIns="91440">
                <a:spAutoFit/>
              </a:bodyPr>
              <a:lstStyle/>
              <a:p>
                <a:r>
                  <a:rPr lang="en-US" sz="1600" b="1" dirty="0">
                    <a:solidFill>
                      <a:schemeClr val="bg1"/>
                    </a:solidFill>
                  </a:rPr>
                  <a:t>Solutions Architect</a:t>
                </a:r>
                <a:endParaRPr lang="en-US" sz="1200" dirty="0">
                  <a:solidFill>
                    <a:schemeClr val="bg1"/>
                  </a:solidFill>
                </a:endParaRPr>
              </a:p>
            </p:txBody>
          </p:sp>
        </p:grpSp>
        <p:sp>
          <p:nvSpPr>
            <p:cNvPr id="37" name="TextBox 36">
              <a:extLst>
                <a:ext uri="{FF2B5EF4-FFF2-40B4-BE49-F238E27FC236}">
                  <a16:creationId xmlns:a16="http://schemas.microsoft.com/office/drawing/2014/main" id="{F6B4A49F-3EEA-D48C-6741-D342800D4A70}"/>
                </a:ext>
              </a:extLst>
            </p:cNvPr>
            <p:cNvSpPr txBox="1"/>
            <p:nvPr/>
          </p:nvSpPr>
          <p:spPr>
            <a:xfrm>
              <a:off x="8564880" y="2925175"/>
              <a:ext cx="955040" cy="246221"/>
            </a:xfrm>
            <a:prstGeom prst="rect">
              <a:avLst/>
            </a:prstGeom>
            <a:noFill/>
          </p:spPr>
          <p:txBody>
            <a:bodyPr wrap="square" rtlCol="0">
              <a:spAutoFit/>
            </a:bodyPr>
            <a:lstStyle/>
            <a:p>
              <a:pPr algn="ctr"/>
              <a:r>
                <a:rPr lang="en-US" sz="1000" b="1" dirty="0">
                  <a:solidFill>
                    <a:schemeClr val="bg2"/>
                  </a:solidFill>
                </a:rPr>
                <a:t>Dive Deep</a:t>
              </a:r>
            </a:p>
          </p:txBody>
        </p:sp>
      </p:grpSp>
      <p:grpSp>
        <p:nvGrpSpPr>
          <p:cNvPr id="40" name="Group 39">
            <a:extLst>
              <a:ext uri="{FF2B5EF4-FFF2-40B4-BE49-F238E27FC236}">
                <a16:creationId xmlns:a16="http://schemas.microsoft.com/office/drawing/2014/main" id="{B78A1F83-F174-A910-67A6-D9901E2D8AEB}"/>
              </a:ext>
            </a:extLst>
          </p:cNvPr>
          <p:cNvGrpSpPr/>
          <p:nvPr/>
        </p:nvGrpSpPr>
        <p:grpSpPr>
          <a:xfrm>
            <a:off x="846281" y="3242369"/>
            <a:ext cx="10140152" cy="1543516"/>
            <a:chOff x="846281" y="3242369"/>
            <a:chExt cx="10140152" cy="1543516"/>
          </a:xfrm>
        </p:grpSpPr>
        <p:sp>
          <p:nvSpPr>
            <p:cNvPr id="25" name="Arrow: Right 24">
              <a:extLst>
                <a:ext uri="{FF2B5EF4-FFF2-40B4-BE49-F238E27FC236}">
                  <a16:creationId xmlns:a16="http://schemas.microsoft.com/office/drawing/2014/main" id="{CED8D9CA-4004-1A0A-7842-C8A31BCDE39F}"/>
                </a:ext>
              </a:extLst>
            </p:cNvPr>
            <p:cNvSpPr/>
            <p:nvPr/>
          </p:nvSpPr>
          <p:spPr>
            <a:xfrm>
              <a:off x="5413247" y="3724656"/>
              <a:ext cx="3151633" cy="338554"/>
            </a:xfrm>
            <a:prstGeom prst="rightArrow">
              <a:avLst/>
            </a:prstGeom>
            <a:solidFill>
              <a:schemeClr val="bg1">
                <a:lumMod val="50000"/>
                <a:lumOff val="50000"/>
                <a:alpha val="35000"/>
              </a:schemeClr>
            </a:solidFill>
            <a:ln>
              <a:no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pic>
          <p:nvPicPr>
            <p:cNvPr id="26" name="Picture 25">
              <a:extLst>
                <a:ext uri="{FF2B5EF4-FFF2-40B4-BE49-F238E27FC236}">
                  <a16:creationId xmlns:a16="http://schemas.microsoft.com/office/drawing/2014/main" id="{100DF12D-3279-1F65-E123-A3AB12A04156}"/>
                </a:ext>
              </a:extLst>
            </p:cNvPr>
            <p:cNvPicPr>
              <a:picLocks noChangeAspect="1"/>
            </p:cNvPicPr>
            <p:nvPr/>
          </p:nvPicPr>
          <p:blipFill>
            <a:blip r:embed="rId2"/>
            <a:stretch>
              <a:fillRect/>
            </a:stretch>
          </p:blipFill>
          <p:spPr>
            <a:xfrm>
              <a:off x="4415144" y="3350508"/>
              <a:ext cx="1097280" cy="1097280"/>
            </a:xfrm>
            <a:prstGeom prst="rect">
              <a:avLst/>
            </a:prstGeom>
          </p:spPr>
        </p:pic>
        <p:pic>
          <p:nvPicPr>
            <p:cNvPr id="27" name="Picture 6" descr="AWS Certified Solutions Architect - Associate badge">
              <a:extLst>
                <a:ext uri="{FF2B5EF4-FFF2-40B4-BE49-F238E27FC236}">
                  <a16:creationId xmlns:a16="http://schemas.microsoft.com/office/drawing/2014/main" id="{448F6BB7-3AF8-7230-C729-F5A9987466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74875" y="3355848"/>
              <a:ext cx="1097280" cy="1097280"/>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 descr="AWS Certified Solutions Architect - Professional badge">
              <a:extLst>
                <a:ext uri="{FF2B5EF4-FFF2-40B4-BE49-F238E27FC236}">
                  <a16:creationId xmlns:a16="http://schemas.microsoft.com/office/drawing/2014/main" id="{430C2191-9C72-DA00-6FF0-A55E98AC24D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89153" y="3345293"/>
              <a:ext cx="1097280" cy="1097280"/>
            </a:xfrm>
            <a:prstGeom prst="rect">
              <a:avLst/>
            </a:prstGeom>
            <a:noFill/>
            <a:extLst>
              <a:ext uri="{909E8E84-426E-40DD-AFC4-6F175D3DCCD1}">
                <a14:hiddenFill xmlns:a14="http://schemas.microsoft.com/office/drawing/2010/main">
                  <a:solidFill>
                    <a:srgbClr val="FFFFFF"/>
                  </a:solidFill>
                </a14:hiddenFill>
              </a:ext>
            </a:extLst>
          </p:spPr>
        </p:pic>
        <p:grpSp>
          <p:nvGrpSpPr>
            <p:cNvPr id="31" name="Group 30">
              <a:extLst>
                <a:ext uri="{FF2B5EF4-FFF2-40B4-BE49-F238E27FC236}">
                  <a16:creationId xmlns:a16="http://schemas.microsoft.com/office/drawing/2014/main" id="{58E299E1-29D4-6E3A-FC5C-D6C9D6DDCFBF}"/>
                </a:ext>
              </a:extLst>
            </p:cNvPr>
            <p:cNvGrpSpPr/>
            <p:nvPr/>
          </p:nvGrpSpPr>
          <p:grpSpPr>
            <a:xfrm>
              <a:off x="846281" y="3242369"/>
              <a:ext cx="3407981" cy="1543516"/>
              <a:chOff x="846281" y="1626929"/>
              <a:chExt cx="3407981" cy="1543516"/>
            </a:xfrm>
          </p:grpSpPr>
          <p:sp>
            <p:nvSpPr>
              <p:cNvPr id="32" name="TextBox 31">
                <a:extLst>
                  <a:ext uri="{FF2B5EF4-FFF2-40B4-BE49-F238E27FC236}">
                    <a16:creationId xmlns:a16="http://schemas.microsoft.com/office/drawing/2014/main" id="{B8E67A62-2844-6A24-ED46-69CBF0F9AB56}"/>
                  </a:ext>
                </a:extLst>
              </p:cNvPr>
              <p:cNvSpPr txBox="1"/>
              <p:nvPr/>
            </p:nvSpPr>
            <p:spPr>
              <a:xfrm>
                <a:off x="846281" y="2062449"/>
                <a:ext cx="3407981" cy="1107996"/>
              </a:xfrm>
              <a:prstGeom prst="rect">
                <a:avLst/>
              </a:prstGeom>
              <a:noFill/>
            </p:spPr>
            <p:txBody>
              <a:bodyPr wrap="square" lIns="274320" tIns="91440" rIns="91440" bIns="91440">
                <a:spAutoFit/>
              </a:bodyPr>
              <a:lstStyle/>
              <a:p>
                <a:r>
                  <a:rPr lang="en-US" sz="1200" dirty="0">
                    <a:solidFill>
                      <a:schemeClr val="bg1"/>
                    </a:solidFill>
                  </a:rPr>
                  <a:t>Design significant aspects of application architecture, including user interface, middleware, and infrastructure, </a:t>
                </a:r>
                <a:r>
                  <a:rPr lang="en-US" sz="1200">
                    <a:solidFill>
                      <a:schemeClr val="bg1"/>
                    </a:solidFill>
                  </a:rPr>
                  <a:t>and ensure enterprise-wide </a:t>
                </a:r>
                <a:r>
                  <a:rPr lang="en-US" sz="1200" dirty="0">
                    <a:solidFill>
                      <a:schemeClr val="bg1"/>
                    </a:solidFill>
                  </a:rPr>
                  <a:t>scalable, reliable, </a:t>
                </a:r>
              </a:p>
              <a:p>
                <a:r>
                  <a:rPr lang="en-US" sz="1200" dirty="0">
                    <a:solidFill>
                      <a:schemeClr val="bg1"/>
                    </a:solidFill>
                  </a:rPr>
                  <a:t>and manageable systems.</a:t>
                </a:r>
              </a:p>
            </p:txBody>
          </p:sp>
          <p:sp>
            <p:nvSpPr>
              <p:cNvPr id="33" name="TextBox 32">
                <a:extLst>
                  <a:ext uri="{FF2B5EF4-FFF2-40B4-BE49-F238E27FC236}">
                    <a16:creationId xmlns:a16="http://schemas.microsoft.com/office/drawing/2014/main" id="{CA050097-635E-70DC-D47B-BC51BC71B016}"/>
                  </a:ext>
                </a:extLst>
              </p:cNvPr>
              <p:cNvSpPr txBox="1"/>
              <p:nvPr/>
            </p:nvSpPr>
            <p:spPr>
              <a:xfrm>
                <a:off x="846281" y="1626929"/>
                <a:ext cx="3407981" cy="430887"/>
              </a:xfrm>
              <a:prstGeom prst="rect">
                <a:avLst/>
              </a:prstGeom>
              <a:noFill/>
            </p:spPr>
            <p:txBody>
              <a:bodyPr wrap="square" lIns="274320" tIns="91440" rIns="91440" bIns="91440">
                <a:spAutoFit/>
              </a:bodyPr>
              <a:lstStyle/>
              <a:p>
                <a:r>
                  <a:rPr lang="en-US" sz="1600" b="1" dirty="0">
                    <a:solidFill>
                      <a:schemeClr val="bg1"/>
                    </a:solidFill>
                  </a:rPr>
                  <a:t>Application Architect</a:t>
                </a:r>
                <a:endParaRPr lang="en-US" sz="1200" dirty="0">
                  <a:solidFill>
                    <a:schemeClr val="bg1"/>
                  </a:solidFill>
                </a:endParaRPr>
              </a:p>
            </p:txBody>
          </p:sp>
        </p:grpSp>
        <p:pic>
          <p:nvPicPr>
            <p:cNvPr id="34" name="Picture 8" descr="AWS Certified Developer - Associate badge">
              <a:extLst>
                <a:ext uri="{FF2B5EF4-FFF2-40B4-BE49-F238E27FC236}">
                  <a16:creationId xmlns:a16="http://schemas.microsoft.com/office/drawing/2014/main" id="{A70AABB8-0841-C0EF-83E7-99514368D64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52248" y="3355848"/>
              <a:ext cx="1097280" cy="1097280"/>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4" descr="AWS Certified DevOps Engineer - Professional badge">
              <a:extLst>
                <a:ext uri="{FF2B5EF4-FFF2-40B4-BE49-F238E27FC236}">
                  <a16:creationId xmlns:a16="http://schemas.microsoft.com/office/drawing/2014/main" id="{BEA54B99-7AD8-B1FF-E21D-D47C5D6F5D4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496416" y="3345293"/>
              <a:ext cx="1097280" cy="1097280"/>
            </a:xfrm>
            <a:prstGeom prst="rect">
              <a:avLst/>
            </a:prstGeom>
            <a:noFill/>
            <a:extLst>
              <a:ext uri="{909E8E84-426E-40DD-AFC4-6F175D3DCCD1}">
                <a14:hiddenFill xmlns:a14="http://schemas.microsoft.com/office/drawing/2010/main">
                  <a:solidFill>
                    <a:srgbClr val="FFFFFF"/>
                  </a:solidFill>
                </a14:hiddenFill>
              </a:ext>
            </a:extLst>
          </p:spPr>
        </p:pic>
        <p:cxnSp>
          <p:nvCxnSpPr>
            <p:cNvPr id="36" name="Straight Connector 35">
              <a:extLst>
                <a:ext uri="{FF2B5EF4-FFF2-40B4-BE49-F238E27FC236}">
                  <a16:creationId xmlns:a16="http://schemas.microsoft.com/office/drawing/2014/main" id="{EB32C657-6987-3BDD-29ED-0A55E3DAD23A}"/>
                </a:ext>
              </a:extLst>
            </p:cNvPr>
            <p:cNvCxnSpPr>
              <a:cxnSpLocks/>
            </p:cNvCxnSpPr>
            <p:nvPr/>
          </p:nvCxnSpPr>
          <p:spPr>
            <a:xfrm>
              <a:off x="9752076" y="3520440"/>
              <a:ext cx="0" cy="713232"/>
            </a:xfrm>
            <a:prstGeom prst="line">
              <a:avLst/>
            </a:prstGeom>
            <a:ln>
              <a:solidFill>
                <a:schemeClr val="tx2">
                  <a:lumMod val="90000"/>
                </a:schemeClr>
              </a:solidFill>
            </a:ln>
          </p:spPr>
          <p:style>
            <a:lnRef idx="1">
              <a:schemeClr val="dk1"/>
            </a:lnRef>
            <a:fillRef idx="0">
              <a:schemeClr val="dk1"/>
            </a:fillRef>
            <a:effectRef idx="0">
              <a:schemeClr val="dk1"/>
            </a:effectRef>
            <a:fontRef idx="minor">
              <a:schemeClr val="tx1"/>
            </a:fontRef>
          </p:style>
        </p:cxnSp>
        <p:sp>
          <p:nvSpPr>
            <p:cNvPr id="38" name="TextBox 37">
              <a:extLst>
                <a:ext uri="{FF2B5EF4-FFF2-40B4-BE49-F238E27FC236}">
                  <a16:creationId xmlns:a16="http://schemas.microsoft.com/office/drawing/2014/main" id="{AB5CF2BE-A5CA-A004-938E-DED116EC2B31}"/>
                </a:ext>
              </a:extLst>
            </p:cNvPr>
            <p:cNvSpPr txBox="1"/>
            <p:nvPr/>
          </p:nvSpPr>
          <p:spPr>
            <a:xfrm>
              <a:off x="9960273" y="4442968"/>
              <a:ext cx="955040" cy="246221"/>
            </a:xfrm>
            <a:prstGeom prst="rect">
              <a:avLst/>
            </a:prstGeom>
            <a:noFill/>
          </p:spPr>
          <p:txBody>
            <a:bodyPr wrap="square" rtlCol="0">
              <a:spAutoFit/>
            </a:bodyPr>
            <a:lstStyle/>
            <a:p>
              <a:pPr algn="ctr"/>
              <a:r>
                <a:rPr lang="en-US" sz="1000" b="1" dirty="0">
                  <a:solidFill>
                    <a:schemeClr val="bg2"/>
                  </a:solidFill>
                </a:rPr>
                <a:t>Dive Deep</a:t>
              </a:r>
            </a:p>
          </p:txBody>
        </p:sp>
      </p:grpSp>
    </p:spTree>
    <p:extLst>
      <p:ext uri="{BB962C8B-B14F-4D97-AF65-F5344CB8AC3E}">
        <p14:creationId xmlns:p14="http://schemas.microsoft.com/office/powerpoint/2010/main" val="5933847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12F31E-3E0A-E415-39D0-2F6358EC16BD}"/>
              </a:ext>
            </a:extLst>
          </p:cNvPr>
          <p:cNvSpPr>
            <a:spLocks noGrp="1"/>
          </p:cNvSpPr>
          <p:nvPr>
            <p:ph type="title"/>
          </p:nvPr>
        </p:nvSpPr>
        <p:spPr/>
        <p:txBody>
          <a:bodyPr/>
          <a:lstStyle/>
          <a:p>
            <a:r>
              <a:rPr lang="en-US" dirty="0"/>
              <a:t>AWS Certificate Paths</a:t>
            </a:r>
          </a:p>
        </p:txBody>
      </p:sp>
      <p:sp>
        <p:nvSpPr>
          <p:cNvPr id="4" name="TextBox 3">
            <a:extLst>
              <a:ext uri="{FF2B5EF4-FFF2-40B4-BE49-F238E27FC236}">
                <a16:creationId xmlns:a16="http://schemas.microsoft.com/office/drawing/2014/main" id="{22D5C01D-49F3-D5F9-F872-E8A456E6EE0B}"/>
              </a:ext>
            </a:extLst>
          </p:cNvPr>
          <p:cNvSpPr txBox="1"/>
          <p:nvPr/>
        </p:nvSpPr>
        <p:spPr>
          <a:xfrm>
            <a:off x="838199" y="1035582"/>
            <a:ext cx="3407980" cy="338554"/>
          </a:xfrm>
          <a:prstGeom prst="rect">
            <a:avLst/>
          </a:prstGeom>
          <a:solidFill>
            <a:schemeClr val="bg1"/>
          </a:solidFill>
        </p:spPr>
        <p:txBody>
          <a:bodyPr wrap="square" lIns="274320" rtlCol="0">
            <a:noAutofit/>
          </a:bodyPr>
          <a:lstStyle/>
          <a:p>
            <a:pPr algn="l"/>
            <a:r>
              <a:rPr lang="en-US" sz="1600" b="1" dirty="0">
                <a:solidFill>
                  <a:schemeClr val="accent5"/>
                </a:solidFill>
              </a:rPr>
              <a:t>Roles and responsibilities</a:t>
            </a:r>
          </a:p>
        </p:txBody>
      </p:sp>
      <p:sp>
        <p:nvSpPr>
          <p:cNvPr id="5" name="TextBox 4">
            <a:extLst>
              <a:ext uri="{FF2B5EF4-FFF2-40B4-BE49-F238E27FC236}">
                <a16:creationId xmlns:a16="http://schemas.microsoft.com/office/drawing/2014/main" id="{2D465102-07B5-8CB0-E0FA-3FFB08DAC216}"/>
              </a:ext>
            </a:extLst>
          </p:cNvPr>
          <p:cNvSpPr txBox="1"/>
          <p:nvPr/>
        </p:nvSpPr>
        <p:spPr>
          <a:xfrm>
            <a:off x="4246179" y="1035582"/>
            <a:ext cx="6885035" cy="338554"/>
          </a:xfrm>
          <a:prstGeom prst="rect">
            <a:avLst/>
          </a:prstGeom>
          <a:solidFill>
            <a:schemeClr val="bg1"/>
          </a:solidFill>
        </p:spPr>
        <p:txBody>
          <a:bodyPr wrap="square" rtlCol="0">
            <a:noAutofit/>
          </a:bodyPr>
          <a:lstStyle/>
          <a:p>
            <a:pPr algn="l"/>
            <a:r>
              <a:rPr lang="en-US" sz="1600" b="1" dirty="0"/>
              <a:t>AWS Certificate Paths</a:t>
            </a:r>
          </a:p>
        </p:txBody>
      </p:sp>
      <p:sp>
        <p:nvSpPr>
          <p:cNvPr id="6" name="TextBox 5">
            <a:extLst>
              <a:ext uri="{FF2B5EF4-FFF2-40B4-BE49-F238E27FC236}">
                <a16:creationId xmlns:a16="http://schemas.microsoft.com/office/drawing/2014/main" id="{5DF65334-84F5-D53C-E3CD-F75E1CF2DE8F}"/>
              </a:ext>
            </a:extLst>
          </p:cNvPr>
          <p:cNvSpPr txBox="1"/>
          <p:nvPr/>
        </p:nvSpPr>
        <p:spPr>
          <a:xfrm>
            <a:off x="838199" y="1374136"/>
            <a:ext cx="10293014" cy="338554"/>
          </a:xfrm>
          <a:prstGeom prst="rect">
            <a:avLst/>
          </a:prstGeom>
          <a:gradFill flip="none" rotWithShape="1">
            <a:gsLst>
              <a:gs pos="0">
                <a:srgbClr val="6C1F79"/>
              </a:gs>
              <a:gs pos="100000">
                <a:srgbClr val="D6001C"/>
              </a:gs>
            </a:gsLst>
            <a:lin ang="0" scaled="0"/>
            <a:tileRect/>
          </a:gradFill>
        </p:spPr>
        <p:txBody>
          <a:bodyPr wrap="square" lIns="274320" rtlCol="0">
            <a:noAutofit/>
          </a:bodyPr>
          <a:lstStyle/>
          <a:p>
            <a:pPr algn="l"/>
            <a:r>
              <a:rPr lang="en-US" sz="1400" dirty="0"/>
              <a:t>Data Analytics</a:t>
            </a:r>
          </a:p>
        </p:txBody>
      </p:sp>
      <p:grpSp>
        <p:nvGrpSpPr>
          <p:cNvPr id="11" name="Group 10">
            <a:extLst>
              <a:ext uri="{FF2B5EF4-FFF2-40B4-BE49-F238E27FC236}">
                <a16:creationId xmlns:a16="http://schemas.microsoft.com/office/drawing/2014/main" id="{30F727DE-43E5-0CCB-B929-5E1EDE3E54CE}"/>
              </a:ext>
            </a:extLst>
          </p:cNvPr>
          <p:cNvGrpSpPr/>
          <p:nvPr/>
        </p:nvGrpSpPr>
        <p:grpSpPr>
          <a:xfrm>
            <a:off x="846281" y="1718369"/>
            <a:ext cx="8747415" cy="1453027"/>
            <a:chOff x="846281" y="1718369"/>
            <a:chExt cx="8747415" cy="1453027"/>
          </a:xfrm>
        </p:grpSpPr>
        <p:sp>
          <p:nvSpPr>
            <p:cNvPr id="16" name="Arrow: Right 15">
              <a:extLst>
                <a:ext uri="{FF2B5EF4-FFF2-40B4-BE49-F238E27FC236}">
                  <a16:creationId xmlns:a16="http://schemas.microsoft.com/office/drawing/2014/main" id="{F700423F-9C19-8A0E-E526-34BC11F9ACE0}"/>
                </a:ext>
              </a:extLst>
            </p:cNvPr>
            <p:cNvSpPr/>
            <p:nvPr/>
          </p:nvSpPr>
          <p:spPr>
            <a:xfrm>
              <a:off x="5413248" y="2200656"/>
              <a:ext cx="1802892" cy="338554"/>
            </a:xfrm>
            <a:prstGeom prst="rightArrow">
              <a:avLst/>
            </a:prstGeom>
            <a:solidFill>
              <a:schemeClr val="bg1">
                <a:lumMod val="50000"/>
                <a:lumOff val="50000"/>
                <a:alpha val="35000"/>
              </a:schemeClr>
            </a:solidFill>
            <a:ln>
              <a:no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3E42631D-37E2-503F-3B1C-DEAF7DC9377F}"/>
                </a:ext>
              </a:extLst>
            </p:cNvPr>
            <p:cNvPicPr>
              <a:picLocks noChangeAspect="1"/>
            </p:cNvPicPr>
            <p:nvPr/>
          </p:nvPicPr>
          <p:blipFill>
            <a:blip r:embed="rId2"/>
            <a:stretch>
              <a:fillRect/>
            </a:stretch>
          </p:blipFill>
          <p:spPr>
            <a:xfrm>
              <a:off x="4415144" y="1826508"/>
              <a:ext cx="1097280" cy="1097280"/>
            </a:xfrm>
            <a:prstGeom prst="rect">
              <a:avLst/>
            </a:prstGeom>
          </p:spPr>
        </p:pic>
        <p:pic>
          <p:nvPicPr>
            <p:cNvPr id="8" name="Picture 6" descr="AWS Certified Solutions Architect - Associate badge">
              <a:extLst>
                <a:ext uri="{FF2B5EF4-FFF2-40B4-BE49-F238E27FC236}">
                  <a16:creationId xmlns:a16="http://schemas.microsoft.com/office/drawing/2014/main" id="{F3D41BA7-450A-0FA7-979B-9BC8AF0877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74875" y="1826508"/>
              <a:ext cx="1097280" cy="109728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9870A090-544E-9E8F-D0B3-7AC1B18E8D56}"/>
                </a:ext>
              </a:extLst>
            </p:cNvPr>
            <p:cNvPicPr>
              <a:picLocks noChangeAspect="1"/>
            </p:cNvPicPr>
            <p:nvPr/>
          </p:nvPicPr>
          <p:blipFill>
            <a:blip r:embed="rId4"/>
            <a:stretch>
              <a:fillRect/>
            </a:stretch>
          </p:blipFill>
          <p:spPr>
            <a:xfrm>
              <a:off x="8496416" y="1831848"/>
              <a:ext cx="1097280" cy="1097280"/>
            </a:xfrm>
            <a:prstGeom prst="rect">
              <a:avLst/>
            </a:prstGeom>
          </p:spPr>
        </p:pic>
        <p:cxnSp>
          <p:nvCxnSpPr>
            <p:cNvPr id="18" name="Straight Connector 17">
              <a:extLst>
                <a:ext uri="{FF2B5EF4-FFF2-40B4-BE49-F238E27FC236}">
                  <a16:creationId xmlns:a16="http://schemas.microsoft.com/office/drawing/2014/main" id="{5A812054-FA1F-8903-8366-F1E1037E2288}"/>
                </a:ext>
              </a:extLst>
            </p:cNvPr>
            <p:cNvCxnSpPr>
              <a:cxnSpLocks/>
            </p:cNvCxnSpPr>
            <p:nvPr/>
          </p:nvCxnSpPr>
          <p:spPr>
            <a:xfrm>
              <a:off x="8349996" y="2008632"/>
              <a:ext cx="0" cy="713232"/>
            </a:xfrm>
            <a:prstGeom prst="line">
              <a:avLst/>
            </a:prstGeom>
            <a:ln>
              <a:solidFill>
                <a:schemeClr val="tx2">
                  <a:lumMod val="90000"/>
                </a:schemeClr>
              </a:solidFill>
            </a:ln>
          </p:spPr>
          <p:style>
            <a:lnRef idx="1">
              <a:schemeClr val="dk1"/>
            </a:lnRef>
            <a:fillRef idx="0">
              <a:schemeClr val="dk1"/>
            </a:fillRef>
            <a:effectRef idx="0">
              <a:schemeClr val="dk1"/>
            </a:effectRef>
            <a:fontRef idx="minor">
              <a:schemeClr val="tx1"/>
            </a:fontRef>
          </p:style>
        </p:cxnSp>
        <p:grpSp>
          <p:nvGrpSpPr>
            <p:cNvPr id="22" name="Group 21">
              <a:extLst>
                <a:ext uri="{FF2B5EF4-FFF2-40B4-BE49-F238E27FC236}">
                  <a16:creationId xmlns:a16="http://schemas.microsoft.com/office/drawing/2014/main" id="{882FCC44-85A4-936E-A9BB-6212844D249E}"/>
                </a:ext>
              </a:extLst>
            </p:cNvPr>
            <p:cNvGrpSpPr/>
            <p:nvPr/>
          </p:nvGrpSpPr>
          <p:grpSpPr>
            <a:xfrm>
              <a:off x="846281" y="1718369"/>
              <a:ext cx="3407981" cy="1174184"/>
              <a:chOff x="846281" y="1626929"/>
              <a:chExt cx="3407981" cy="1174184"/>
            </a:xfrm>
          </p:grpSpPr>
          <p:sp>
            <p:nvSpPr>
              <p:cNvPr id="15" name="TextBox 14">
                <a:extLst>
                  <a:ext uri="{FF2B5EF4-FFF2-40B4-BE49-F238E27FC236}">
                    <a16:creationId xmlns:a16="http://schemas.microsoft.com/office/drawing/2014/main" id="{08FCCAAD-1DA2-2D56-0561-F3AF1ACDF322}"/>
                  </a:ext>
                </a:extLst>
              </p:cNvPr>
              <p:cNvSpPr txBox="1"/>
              <p:nvPr/>
            </p:nvSpPr>
            <p:spPr>
              <a:xfrm>
                <a:off x="846281" y="2062449"/>
                <a:ext cx="3407981" cy="738664"/>
              </a:xfrm>
              <a:prstGeom prst="rect">
                <a:avLst/>
              </a:prstGeom>
              <a:noFill/>
            </p:spPr>
            <p:txBody>
              <a:bodyPr wrap="square" lIns="274320" tIns="91440" rIns="91440" bIns="91440">
                <a:spAutoFit/>
              </a:bodyPr>
              <a:lstStyle/>
              <a:p>
                <a:r>
                  <a:rPr lang="en-US" sz="1200" dirty="0">
                    <a:solidFill>
                      <a:schemeClr val="bg1"/>
                    </a:solidFill>
                  </a:rPr>
                  <a:t>Automate collection and processing of structured/semi-structured data and monitoring data pipeline performance.</a:t>
                </a:r>
              </a:p>
            </p:txBody>
          </p:sp>
          <p:sp>
            <p:nvSpPr>
              <p:cNvPr id="21" name="TextBox 20">
                <a:extLst>
                  <a:ext uri="{FF2B5EF4-FFF2-40B4-BE49-F238E27FC236}">
                    <a16:creationId xmlns:a16="http://schemas.microsoft.com/office/drawing/2014/main" id="{BD2A77BA-B2F3-40F1-23A2-BDA90D3E90C8}"/>
                  </a:ext>
                </a:extLst>
              </p:cNvPr>
              <p:cNvSpPr txBox="1"/>
              <p:nvPr/>
            </p:nvSpPr>
            <p:spPr>
              <a:xfrm>
                <a:off x="846281" y="1626929"/>
                <a:ext cx="3407981" cy="430887"/>
              </a:xfrm>
              <a:prstGeom prst="rect">
                <a:avLst/>
              </a:prstGeom>
              <a:noFill/>
            </p:spPr>
            <p:txBody>
              <a:bodyPr wrap="square" lIns="274320" tIns="91440" rIns="91440" bIns="91440">
                <a:spAutoFit/>
              </a:bodyPr>
              <a:lstStyle/>
              <a:p>
                <a:r>
                  <a:rPr lang="en-US" sz="1600" b="1" dirty="0">
                    <a:solidFill>
                      <a:schemeClr val="bg1"/>
                    </a:solidFill>
                  </a:rPr>
                  <a:t>Cloud Data Engineer</a:t>
                </a:r>
                <a:endParaRPr lang="en-US" sz="1200" dirty="0">
                  <a:solidFill>
                    <a:schemeClr val="bg1"/>
                  </a:solidFill>
                </a:endParaRPr>
              </a:p>
            </p:txBody>
          </p:sp>
        </p:grpSp>
        <p:sp>
          <p:nvSpPr>
            <p:cNvPr id="37" name="TextBox 36">
              <a:extLst>
                <a:ext uri="{FF2B5EF4-FFF2-40B4-BE49-F238E27FC236}">
                  <a16:creationId xmlns:a16="http://schemas.microsoft.com/office/drawing/2014/main" id="{F6B4A49F-3EEA-D48C-6741-D342800D4A70}"/>
                </a:ext>
              </a:extLst>
            </p:cNvPr>
            <p:cNvSpPr txBox="1"/>
            <p:nvPr/>
          </p:nvSpPr>
          <p:spPr>
            <a:xfrm>
              <a:off x="8564880" y="2925175"/>
              <a:ext cx="955040" cy="246221"/>
            </a:xfrm>
            <a:prstGeom prst="rect">
              <a:avLst/>
            </a:prstGeom>
            <a:noFill/>
          </p:spPr>
          <p:txBody>
            <a:bodyPr wrap="square" rtlCol="0">
              <a:spAutoFit/>
            </a:bodyPr>
            <a:lstStyle/>
            <a:p>
              <a:pPr algn="ctr"/>
              <a:r>
                <a:rPr lang="en-US" sz="1000" b="1" dirty="0">
                  <a:solidFill>
                    <a:schemeClr val="bg2"/>
                  </a:solidFill>
                </a:rPr>
                <a:t>Dive Deep</a:t>
              </a:r>
            </a:p>
          </p:txBody>
        </p:sp>
        <p:pic>
          <p:nvPicPr>
            <p:cNvPr id="3" name="Picture 18" descr="AWS Certified Data Analytics - Specialty badge">
              <a:extLst>
                <a:ext uri="{FF2B5EF4-FFF2-40B4-BE49-F238E27FC236}">
                  <a16:creationId xmlns:a16="http://schemas.microsoft.com/office/drawing/2014/main" id="{D86378DF-7747-A419-5E2B-9B73E5DE2D8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52248" y="1826508"/>
              <a:ext cx="1097280" cy="1097280"/>
            </a:xfrm>
            <a:prstGeom prst="rect">
              <a:avLst/>
            </a:prstGeom>
            <a:noFill/>
            <a:extLst>
              <a:ext uri="{909E8E84-426E-40DD-AFC4-6F175D3DCCD1}">
                <a14:hiddenFill xmlns:a14="http://schemas.microsoft.com/office/drawing/2010/main">
                  <a:solidFill>
                    <a:srgbClr val="FFFFFF"/>
                  </a:solidFill>
                </a14:hiddenFill>
              </a:ext>
            </a:extLst>
          </p:spPr>
        </p:pic>
      </p:grpSp>
      <p:sp>
        <p:nvSpPr>
          <p:cNvPr id="12" name="TextBox 11">
            <a:extLst>
              <a:ext uri="{FF2B5EF4-FFF2-40B4-BE49-F238E27FC236}">
                <a16:creationId xmlns:a16="http://schemas.microsoft.com/office/drawing/2014/main" id="{5E0DDE95-A4D1-3691-1A09-A3B046B18C32}"/>
              </a:ext>
            </a:extLst>
          </p:cNvPr>
          <p:cNvSpPr txBox="1"/>
          <p:nvPr/>
        </p:nvSpPr>
        <p:spPr>
          <a:xfrm>
            <a:off x="838199" y="3348051"/>
            <a:ext cx="10293014" cy="338554"/>
          </a:xfrm>
          <a:prstGeom prst="rect">
            <a:avLst/>
          </a:prstGeom>
          <a:gradFill flip="none" rotWithShape="1">
            <a:gsLst>
              <a:gs pos="0">
                <a:srgbClr val="6C1F79"/>
              </a:gs>
              <a:gs pos="100000">
                <a:srgbClr val="D6001C"/>
              </a:gs>
            </a:gsLst>
            <a:lin ang="0" scaled="0"/>
            <a:tileRect/>
          </a:gradFill>
        </p:spPr>
        <p:txBody>
          <a:bodyPr wrap="square" lIns="274320" rtlCol="0">
            <a:noAutofit/>
          </a:bodyPr>
          <a:lstStyle/>
          <a:p>
            <a:pPr algn="l"/>
            <a:r>
              <a:rPr lang="en-US" sz="1400" dirty="0"/>
              <a:t>Development</a:t>
            </a:r>
          </a:p>
        </p:txBody>
      </p:sp>
      <p:grpSp>
        <p:nvGrpSpPr>
          <p:cNvPr id="45" name="Group 44">
            <a:extLst>
              <a:ext uri="{FF2B5EF4-FFF2-40B4-BE49-F238E27FC236}">
                <a16:creationId xmlns:a16="http://schemas.microsoft.com/office/drawing/2014/main" id="{1196692C-CB38-C847-E528-8461C05ADBC6}"/>
              </a:ext>
            </a:extLst>
          </p:cNvPr>
          <p:cNvGrpSpPr/>
          <p:nvPr/>
        </p:nvGrpSpPr>
        <p:grpSpPr>
          <a:xfrm>
            <a:off x="846281" y="3692284"/>
            <a:ext cx="7389000" cy="1243518"/>
            <a:chOff x="846281" y="3692284"/>
            <a:chExt cx="7389000" cy="1243518"/>
          </a:xfrm>
        </p:grpSpPr>
        <p:sp>
          <p:nvSpPr>
            <p:cNvPr id="14" name="Arrow: Right 13">
              <a:extLst>
                <a:ext uri="{FF2B5EF4-FFF2-40B4-BE49-F238E27FC236}">
                  <a16:creationId xmlns:a16="http://schemas.microsoft.com/office/drawing/2014/main" id="{53A376DD-E7B0-6105-788F-F4C456AD8555}"/>
                </a:ext>
              </a:extLst>
            </p:cNvPr>
            <p:cNvSpPr/>
            <p:nvPr/>
          </p:nvSpPr>
          <p:spPr>
            <a:xfrm>
              <a:off x="5413248" y="4174571"/>
              <a:ext cx="1802892" cy="338554"/>
            </a:xfrm>
            <a:prstGeom prst="rightArrow">
              <a:avLst/>
            </a:prstGeom>
            <a:solidFill>
              <a:schemeClr val="bg1">
                <a:lumMod val="50000"/>
                <a:lumOff val="50000"/>
                <a:alpha val="35000"/>
              </a:schemeClr>
            </a:solidFill>
            <a:ln>
              <a:no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493AA259-F2A5-F691-E48F-1548D58C3C7D}"/>
                </a:ext>
              </a:extLst>
            </p:cNvPr>
            <p:cNvPicPr>
              <a:picLocks noChangeAspect="1"/>
            </p:cNvPicPr>
            <p:nvPr/>
          </p:nvPicPr>
          <p:blipFill>
            <a:blip r:embed="rId2"/>
            <a:stretch>
              <a:fillRect/>
            </a:stretch>
          </p:blipFill>
          <p:spPr>
            <a:xfrm>
              <a:off x="4415144" y="3795208"/>
              <a:ext cx="1097280" cy="1097280"/>
            </a:xfrm>
            <a:prstGeom prst="rect">
              <a:avLst/>
            </a:prstGeom>
          </p:spPr>
        </p:pic>
        <p:sp>
          <p:nvSpPr>
            <p:cNvPr id="41" name="TextBox 40">
              <a:extLst>
                <a:ext uri="{FF2B5EF4-FFF2-40B4-BE49-F238E27FC236}">
                  <a16:creationId xmlns:a16="http://schemas.microsoft.com/office/drawing/2014/main" id="{F7871095-AC7A-9ADA-25AB-FDAE547CE372}"/>
                </a:ext>
              </a:extLst>
            </p:cNvPr>
            <p:cNvSpPr txBox="1"/>
            <p:nvPr/>
          </p:nvSpPr>
          <p:spPr>
            <a:xfrm>
              <a:off x="846281" y="4381804"/>
              <a:ext cx="3407981" cy="553998"/>
            </a:xfrm>
            <a:prstGeom prst="rect">
              <a:avLst/>
            </a:prstGeom>
            <a:noFill/>
          </p:spPr>
          <p:txBody>
            <a:bodyPr wrap="square" lIns="274320" tIns="91440" rIns="91440" bIns="91440">
              <a:spAutoFit/>
            </a:bodyPr>
            <a:lstStyle/>
            <a:p>
              <a:r>
                <a:rPr lang="en-US" sz="1200" dirty="0">
                  <a:solidFill>
                    <a:schemeClr val="bg1"/>
                  </a:solidFill>
                </a:rPr>
                <a:t>Develop, construct, and maintain software across platforms and devices.</a:t>
              </a:r>
            </a:p>
          </p:txBody>
        </p:sp>
        <p:sp>
          <p:nvSpPr>
            <p:cNvPr id="42" name="TextBox 41">
              <a:extLst>
                <a:ext uri="{FF2B5EF4-FFF2-40B4-BE49-F238E27FC236}">
                  <a16:creationId xmlns:a16="http://schemas.microsoft.com/office/drawing/2014/main" id="{10268B70-9FA6-CD56-3FAB-233375B948B6}"/>
                </a:ext>
              </a:extLst>
            </p:cNvPr>
            <p:cNvSpPr txBox="1"/>
            <p:nvPr/>
          </p:nvSpPr>
          <p:spPr>
            <a:xfrm>
              <a:off x="846281" y="3692284"/>
              <a:ext cx="3407981" cy="677108"/>
            </a:xfrm>
            <a:prstGeom prst="rect">
              <a:avLst/>
            </a:prstGeom>
            <a:noFill/>
          </p:spPr>
          <p:txBody>
            <a:bodyPr wrap="square" lIns="274320" tIns="91440" rIns="91440" bIns="91440">
              <a:spAutoFit/>
            </a:bodyPr>
            <a:lstStyle/>
            <a:p>
              <a:r>
                <a:rPr lang="en-US" sz="1600" b="1" dirty="0">
                  <a:solidFill>
                    <a:schemeClr val="bg1"/>
                  </a:solidFill>
                </a:rPr>
                <a:t>Software </a:t>
              </a:r>
            </a:p>
            <a:p>
              <a:r>
                <a:rPr lang="en-US" sz="1600" b="1" dirty="0">
                  <a:solidFill>
                    <a:schemeClr val="bg1"/>
                  </a:solidFill>
                </a:rPr>
                <a:t>Development Engineer</a:t>
              </a:r>
              <a:endParaRPr lang="en-US" sz="1200" dirty="0">
                <a:solidFill>
                  <a:schemeClr val="bg1"/>
                </a:solidFill>
              </a:endParaRPr>
            </a:p>
          </p:txBody>
        </p:sp>
        <p:pic>
          <p:nvPicPr>
            <p:cNvPr id="43" name="Picture 8" descr="AWS Certified Developer - Associate badge">
              <a:extLst>
                <a:ext uri="{FF2B5EF4-FFF2-40B4-BE49-F238E27FC236}">
                  <a16:creationId xmlns:a16="http://schemas.microsoft.com/office/drawing/2014/main" id="{0BA55626-C32B-16D3-DB30-34B5FF13A84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66054" y="3795208"/>
              <a:ext cx="1097280" cy="1097280"/>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4" descr="AWS Certified DevOps Engineer - Professional badge">
              <a:extLst>
                <a:ext uri="{FF2B5EF4-FFF2-40B4-BE49-F238E27FC236}">
                  <a16:creationId xmlns:a16="http://schemas.microsoft.com/office/drawing/2014/main" id="{884DD554-4BE5-CEDA-61FB-22FCA239569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138001" y="3795208"/>
              <a:ext cx="1097280" cy="109728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7606508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12F31E-3E0A-E415-39D0-2F6358EC16BD}"/>
              </a:ext>
            </a:extLst>
          </p:cNvPr>
          <p:cNvSpPr>
            <a:spLocks noGrp="1"/>
          </p:cNvSpPr>
          <p:nvPr>
            <p:ph type="title"/>
          </p:nvPr>
        </p:nvSpPr>
        <p:spPr/>
        <p:txBody>
          <a:bodyPr/>
          <a:lstStyle/>
          <a:p>
            <a:r>
              <a:rPr lang="en-US" dirty="0"/>
              <a:t>AWS Certificate Paths</a:t>
            </a:r>
          </a:p>
        </p:txBody>
      </p:sp>
      <p:sp>
        <p:nvSpPr>
          <p:cNvPr id="4" name="TextBox 3">
            <a:extLst>
              <a:ext uri="{FF2B5EF4-FFF2-40B4-BE49-F238E27FC236}">
                <a16:creationId xmlns:a16="http://schemas.microsoft.com/office/drawing/2014/main" id="{22D5C01D-49F3-D5F9-F872-E8A456E6EE0B}"/>
              </a:ext>
            </a:extLst>
          </p:cNvPr>
          <p:cNvSpPr txBox="1"/>
          <p:nvPr/>
        </p:nvSpPr>
        <p:spPr>
          <a:xfrm>
            <a:off x="838199" y="1035582"/>
            <a:ext cx="3407980" cy="338554"/>
          </a:xfrm>
          <a:prstGeom prst="rect">
            <a:avLst/>
          </a:prstGeom>
          <a:solidFill>
            <a:schemeClr val="bg1"/>
          </a:solidFill>
        </p:spPr>
        <p:txBody>
          <a:bodyPr wrap="square" lIns="274320" rtlCol="0">
            <a:noAutofit/>
          </a:bodyPr>
          <a:lstStyle/>
          <a:p>
            <a:pPr algn="l"/>
            <a:r>
              <a:rPr lang="en-US" sz="1600" b="1" dirty="0">
                <a:solidFill>
                  <a:schemeClr val="accent5"/>
                </a:solidFill>
              </a:rPr>
              <a:t>Roles and responsibilities</a:t>
            </a:r>
          </a:p>
        </p:txBody>
      </p:sp>
      <p:sp>
        <p:nvSpPr>
          <p:cNvPr id="5" name="TextBox 4">
            <a:extLst>
              <a:ext uri="{FF2B5EF4-FFF2-40B4-BE49-F238E27FC236}">
                <a16:creationId xmlns:a16="http://schemas.microsoft.com/office/drawing/2014/main" id="{2D465102-07B5-8CB0-E0FA-3FFB08DAC216}"/>
              </a:ext>
            </a:extLst>
          </p:cNvPr>
          <p:cNvSpPr txBox="1"/>
          <p:nvPr/>
        </p:nvSpPr>
        <p:spPr>
          <a:xfrm>
            <a:off x="4246179" y="1035582"/>
            <a:ext cx="6885035" cy="338554"/>
          </a:xfrm>
          <a:prstGeom prst="rect">
            <a:avLst/>
          </a:prstGeom>
          <a:solidFill>
            <a:schemeClr val="bg1"/>
          </a:solidFill>
        </p:spPr>
        <p:txBody>
          <a:bodyPr wrap="square" rtlCol="0">
            <a:noAutofit/>
          </a:bodyPr>
          <a:lstStyle/>
          <a:p>
            <a:pPr algn="l"/>
            <a:r>
              <a:rPr lang="en-US" sz="1600" b="1" dirty="0"/>
              <a:t>AWS Certificate Paths</a:t>
            </a:r>
          </a:p>
        </p:txBody>
      </p:sp>
      <p:sp>
        <p:nvSpPr>
          <p:cNvPr id="6" name="TextBox 5">
            <a:extLst>
              <a:ext uri="{FF2B5EF4-FFF2-40B4-BE49-F238E27FC236}">
                <a16:creationId xmlns:a16="http://schemas.microsoft.com/office/drawing/2014/main" id="{5DF65334-84F5-D53C-E3CD-F75E1CF2DE8F}"/>
              </a:ext>
            </a:extLst>
          </p:cNvPr>
          <p:cNvSpPr txBox="1"/>
          <p:nvPr/>
        </p:nvSpPr>
        <p:spPr>
          <a:xfrm>
            <a:off x="838199" y="1374136"/>
            <a:ext cx="10293014" cy="338554"/>
          </a:xfrm>
          <a:prstGeom prst="rect">
            <a:avLst/>
          </a:prstGeom>
          <a:gradFill flip="none" rotWithShape="1">
            <a:gsLst>
              <a:gs pos="0">
                <a:srgbClr val="6C1F79"/>
              </a:gs>
              <a:gs pos="100000">
                <a:srgbClr val="D6001C"/>
              </a:gs>
            </a:gsLst>
            <a:lin ang="0" scaled="0"/>
            <a:tileRect/>
          </a:gradFill>
        </p:spPr>
        <p:txBody>
          <a:bodyPr wrap="square" lIns="274320" rtlCol="0">
            <a:noAutofit/>
          </a:bodyPr>
          <a:lstStyle/>
          <a:p>
            <a:pPr algn="l"/>
            <a:r>
              <a:rPr lang="en-US" sz="1400" dirty="0"/>
              <a:t>Operations</a:t>
            </a:r>
          </a:p>
        </p:txBody>
      </p:sp>
      <p:grpSp>
        <p:nvGrpSpPr>
          <p:cNvPr id="17" name="Group 16">
            <a:extLst>
              <a:ext uri="{FF2B5EF4-FFF2-40B4-BE49-F238E27FC236}">
                <a16:creationId xmlns:a16="http://schemas.microsoft.com/office/drawing/2014/main" id="{AC57949C-A24F-98A3-A8CE-BB13338F0355}"/>
              </a:ext>
            </a:extLst>
          </p:cNvPr>
          <p:cNvGrpSpPr/>
          <p:nvPr/>
        </p:nvGrpSpPr>
        <p:grpSpPr>
          <a:xfrm>
            <a:off x="846281" y="1718369"/>
            <a:ext cx="7428237" cy="1453027"/>
            <a:chOff x="846281" y="1718369"/>
            <a:chExt cx="7428237" cy="1453027"/>
          </a:xfrm>
        </p:grpSpPr>
        <p:sp>
          <p:nvSpPr>
            <p:cNvPr id="16" name="Arrow: Right 15">
              <a:extLst>
                <a:ext uri="{FF2B5EF4-FFF2-40B4-BE49-F238E27FC236}">
                  <a16:creationId xmlns:a16="http://schemas.microsoft.com/office/drawing/2014/main" id="{F700423F-9C19-8A0E-E526-34BC11F9ACE0}"/>
                </a:ext>
              </a:extLst>
            </p:cNvPr>
            <p:cNvSpPr/>
            <p:nvPr/>
          </p:nvSpPr>
          <p:spPr>
            <a:xfrm>
              <a:off x="5413248" y="2200656"/>
              <a:ext cx="499872" cy="338554"/>
            </a:xfrm>
            <a:prstGeom prst="rightArrow">
              <a:avLst/>
            </a:prstGeom>
            <a:solidFill>
              <a:schemeClr val="bg1">
                <a:lumMod val="50000"/>
                <a:lumOff val="50000"/>
                <a:alpha val="35000"/>
              </a:schemeClr>
            </a:solidFill>
            <a:ln>
              <a:no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3E42631D-37E2-503F-3B1C-DEAF7DC9377F}"/>
                </a:ext>
              </a:extLst>
            </p:cNvPr>
            <p:cNvPicPr>
              <a:picLocks noChangeAspect="1"/>
            </p:cNvPicPr>
            <p:nvPr/>
          </p:nvPicPr>
          <p:blipFill>
            <a:blip r:embed="rId2"/>
            <a:stretch>
              <a:fillRect/>
            </a:stretch>
          </p:blipFill>
          <p:spPr>
            <a:xfrm>
              <a:off x="4415144" y="1826508"/>
              <a:ext cx="1097280" cy="1097280"/>
            </a:xfrm>
            <a:prstGeom prst="rect">
              <a:avLst/>
            </a:prstGeom>
          </p:spPr>
        </p:pic>
        <p:cxnSp>
          <p:nvCxnSpPr>
            <p:cNvPr id="18" name="Straight Connector 17">
              <a:extLst>
                <a:ext uri="{FF2B5EF4-FFF2-40B4-BE49-F238E27FC236}">
                  <a16:creationId xmlns:a16="http://schemas.microsoft.com/office/drawing/2014/main" id="{5A812054-FA1F-8903-8366-F1E1037E2288}"/>
                </a:ext>
              </a:extLst>
            </p:cNvPr>
            <p:cNvCxnSpPr>
              <a:cxnSpLocks/>
            </p:cNvCxnSpPr>
            <p:nvPr/>
          </p:nvCxnSpPr>
          <p:spPr>
            <a:xfrm>
              <a:off x="7039356" y="2008632"/>
              <a:ext cx="0" cy="713232"/>
            </a:xfrm>
            <a:prstGeom prst="line">
              <a:avLst/>
            </a:prstGeom>
            <a:ln>
              <a:solidFill>
                <a:schemeClr val="tx2">
                  <a:lumMod val="90000"/>
                </a:schemeClr>
              </a:solidFill>
            </a:ln>
          </p:spPr>
          <p:style>
            <a:lnRef idx="1">
              <a:schemeClr val="dk1"/>
            </a:lnRef>
            <a:fillRef idx="0">
              <a:schemeClr val="dk1"/>
            </a:fillRef>
            <a:effectRef idx="0">
              <a:schemeClr val="dk1"/>
            </a:effectRef>
            <a:fontRef idx="minor">
              <a:schemeClr val="tx1"/>
            </a:fontRef>
          </p:style>
        </p:cxnSp>
        <p:grpSp>
          <p:nvGrpSpPr>
            <p:cNvPr id="22" name="Group 21">
              <a:extLst>
                <a:ext uri="{FF2B5EF4-FFF2-40B4-BE49-F238E27FC236}">
                  <a16:creationId xmlns:a16="http://schemas.microsoft.com/office/drawing/2014/main" id="{882FCC44-85A4-936E-A9BB-6212844D249E}"/>
                </a:ext>
              </a:extLst>
            </p:cNvPr>
            <p:cNvGrpSpPr/>
            <p:nvPr/>
          </p:nvGrpSpPr>
          <p:grpSpPr>
            <a:xfrm>
              <a:off x="846281" y="1718369"/>
              <a:ext cx="3407981" cy="1174184"/>
              <a:chOff x="846281" y="1626929"/>
              <a:chExt cx="3407981" cy="1174184"/>
            </a:xfrm>
          </p:grpSpPr>
          <p:sp>
            <p:nvSpPr>
              <p:cNvPr id="15" name="TextBox 14">
                <a:extLst>
                  <a:ext uri="{FF2B5EF4-FFF2-40B4-BE49-F238E27FC236}">
                    <a16:creationId xmlns:a16="http://schemas.microsoft.com/office/drawing/2014/main" id="{08FCCAAD-1DA2-2D56-0561-F3AF1ACDF322}"/>
                  </a:ext>
                </a:extLst>
              </p:cNvPr>
              <p:cNvSpPr txBox="1"/>
              <p:nvPr/>
            </p:nvSpPr>
            <p:spPr>
              <a:xfrm>
                <a:off x="846281" y="2062449"/>
                <a:ext cx="3407981" cy="738664"/>
              </a:xfrm>
              <a:prstGeom prst="rect">
                <a:avLst/>
              </a:prstGeom>
              <a:noFill/>
            </p:spPr>
            <p:txBody>
              <a:bodyPr wrap="square" lIns="274320" tIns="91440" rIns="91440" bIns="91440">
                <a:spAutoFit/>
              </a:bodyPr>
              <a:lstStyle/>
              <a:p>
                <a:r>
                  <a:rPr lang="en-US" sz="1200" dirty="0">
                    <a:solidFill>
                      <a:schemeClr val="bg1"/>
                    </a:solidFill>
                  </a:rPr>
                  <a:t>Install, upgrade, and maintain computer components and software, and integrate </a:t>
                </a:r>
              </a:p>
              <a:p>
                <a:r>
                  <a:rPr lang="en-US" sz="1200" dirty="0">
                    <a:solidFill>
                      <a:schemeClr val="bg1"/>
                    </a:solidFill>
                  </a:rPr>
                  <a:t>automation processes.</a:t>
                </a:r>
              </a:p>
            </p:txBody>
          </p:sp>
          <p:sp>
            <p:nvSpPr>
              <p:cNvPr id="21" name="TextBox 20">
                <a:extLst>
                  <a:ext uri="{FF2B5EF4-FFF2-40B4-BE49-F238E27FC236}">
                    <a16:creationId xmlns:a16="http://schemas.microsoft.com/office/drawing/2014/main" id="{BD2A77BA-B2F3-40F1-23A2-BDA90D3E90C8}"/>
                  </a:ext>
                </a:extLst>
              </p:cNvPr>
              <p:cNvSpPr txBox="1"/>
              <p:nvPr/>
            </p:nvSpPr>
            <p:spPr>
              <a:xfrm>
                <a:off x="846281" y="1626929"/>
                <a:ext cx="3407981" cy="430887"/>
              </a:xfrm>
              <a:prstGeom prst="rect">
                <a:avLst/>
              </a:prstGeom>
              <a:noFill/>
            </p:spPr>
            <p:txBody>
              <a:bodyPr wrap="square" lIns="274320" tIns="91440" rIns="91440" bIns="91440">
                <a:spAutoFit/>
              </a:bodyPr>
              <a:lstStyle/>
              <a:p>
                <a:r>
                  <a:rPr lang="en-US" sz="1600" b="1" dirty="0">
                    <a:solidFill>
                      <a:schemeClr val="bg1"/>
                    </a:solidFill>
                  </a:rPr>
                  <a:t>Systems Administrator</a:t>
                </a:r>
                <a:endParaRPr lang="en-US" sz="1200" dirty="0">
                  <a:solidFill>
                    <a:schemeClr val="bg1"/>
                  </a:solidFill>
                </a:endParaRPr>
              </a:p>
            </p:txBody>
          </p:sp>
        </p:grpSp>
        <p:sp>
          <p:nvSpPr>
            <p:cNvPr id="37" name="TextBox 36">
              <a:extLst>
                <a:ext uri="{FF2B5EF4-FFF2-40B4-BE49-F238E27FC236}">
                  <a16:creationId xmlns:a16="http://schemas.microsoft.com/office/drawing/2014/main" id="{F6B4A49F-3EEA-D48C-6741-D342800D4A70}"/>
                </a:ext>
              </a:extLst>
            </p:cNvPr>
            <p:cNvSpPr txBox="1"/>
            <p:nvPr/>
          </p:nvSpPr>
          <p:spPr>
            <a:xfrm>
              <a:off x="7169110" y="2925175"/>
              <a:ext cx="955040" cy="246221"/>
            </a:xfrm>
            <a:prstGeom prst="rect">
              <a:avLst/>
            </a:prstGeom>
            <a:noFill/>
          </p:spPr>
          <p:txBody>
            <a:bodyPr wrap="square" rtlCol="0">
              <a:spAutoFit/>
            </a:bodyPr>
            <a:lstStyle/>
            <a:p>
              <a:pPr algn="ctr"/>
              <a:r>
                <a:rPr lang="en-US" sz="1000" b="1" dirty="0">
                  <a:solidFill>
                    <a:schemeClr val="bg2"/>
                  </a:solidFill>
                </a:rPr>
                <a:t>Dive Deep</a:t>
              </a:r>
            </a:p>
          </p:txBody>
        </p:sp>
        <p:pic>
          <p:nvPicPr>
            <p:cNvPr id="3" name="Picture 10" descr="AWS Certified SysOps Administrator - Associate badge">
              <a:extLst>
                <a:ext uri="{FF2B5EF4-FFF2-40B4-BE49-F238E27FC236}">
                  <a16:creationId xmlns:a16="http://schemas.microsoft.com/office/drawing/2014/main" id="{CC674FDF-E0AF-045E-2267-94BC6DBDC9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15642" y="1795273"/>
              <a:ext cx="1097280" cy="109728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AWS Certified DevOps Engineer - Professional badge">
              <a:extLst>
                <a:ext uri="{FF2B5EF4-FFF2-40B4-BE49-F238E27FC236}">
                  <a16:creationId xmlns:a16="http://schemas.microsoft.com/office/drawing/2014/main" id="{FA119E37-1135-C87B-7B61-8F8FBFE6912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77238" y="1801367"/>
              <a:ext cx="1097280" cy="109728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4" name="Group 13">
            <a:extLst>
              <a:ext uri="{FF2B5EF4-FFF2-40B4-BE49-F238E27FC236}">
                <a16:creationId xmlns:a16="http://schemas.microsoft.com/office/drawing/2014/main" id="{B07988B0-2DAC-98CF-B033-31F1D222C267}"/>
              </a:ext>
            </a:extLst>
          </p:cNvPr>
          <p:cNvGrpSpPr/>
          <p:nvPr/>
        </p:nvGrpSpPr>
        <p:grpSpPr>
          <a:xfrm>
            <a:off x="846281" y="3242369"/>
            <a:ext cx="10286456" cy="1446820"/>
            <a:chOff x="846281" y="3242369"/>
            <a:chExt cx="10286456" cy="1446820"/>
          </a:xfrm>
        </p:grpSpPr>
        <p:sp>
          <p:nvSpPr>
            <p:cNvPr id="25" name="Arrow: Right 24">
              <a:extLst>
                <a:ext uri="{FF2B5EF4-FFF2-40B4-BE49-F238E27FC236}">
                  <a16:creationId xmlns:a16="http://schemas.microsoft.com/office/drawing/2014/main" id="{CED8D9CA-4004-1A0A-7842-C8A31BCDE39F}"/>
                </a:ext>
              </a:extLst>
            </p:cNvPr>
            <p:cNvSpPr/>
            <p:nvPr/>
          </p:nvSpPr>
          <p:spPr>
            <a:xfrm>
              <a:off x="5413248" y="3724656"/>
              <a:ext cx="1792224" cy="338554"/>
            </a:xfrm>
            <a:prstGeom prst="rightArrow">
              <a:avLst/>
            </a:prstGeom>
            <a:solidFill>
              <a:schemeClr val="bg1">
                <a:lumMod val="50000"/>
                <a:lumOff val="50000"/>
                <a:alpha val="35000"/>
              </a:schemeClr>
            </a:solidFill>
            <a:ln>
              <a:no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pic>
          <p:nvPicPr>
            <p:cNvPr id="26" name="Picture 25">
              <a:extLst>
                <a:ext uri="{FF2B5EF4-FFF2-40B4-BE49-F238E27FC236}">
                  <a16:creationId xmlns:a16="http://schemas.microsoft.com/office/drawing/2014/main" id="{100DF12D-3279-1F65-E123-A3AB12A04156}"/>
                </a:ext>
              </a:extLst>
            </p:cNvPr>
            <p:cNvPicPr>
              <a:picLocks noChangeAspect="1"/>
            </p:cNvPicPr>
            <p:nvPr/>
          </p:nvPicPr>
          <p:blipFill>
            <a:blip r:embed="rId2"/>
            <a:stretch>
              <a:fillRect/>
            </a:stretch>
          </p:blipFill>
          <p:spPr>
            <a:xfrm>
              <a:off x="4415144" y="3350508"/>
              <a:ext cx="1097280" cy="1097280"/>
            </a:xfrm>
            <a:prstGeom prst="rect">
              <a:avLst/>
            </a:prstGeom>
          </p:spPr>
        </p:pic>
        <p:pic>
          <p:nvPicPr>
            <p:cNvPr id="27" name="Picture 6" descr="AWS Certified Solutions Architect - Associate badge">
              <a:extLst>
                <a:ext uri="{FF2B5EF4-FFF2-40B4-BE49-F238E27FC236}">
                  <a16:creationId xmlns:a16="http://schemas.microsoft.com/office/drawing/2014/main" id="{448F6BB7-3AF8-7230-C729-F5A9987466C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74875" y="3355848"/>
              <a:ext cx="1097280" cy="1097280"/>
            </a:xfrm>
            <a:prstGeom prst="rect">
              <a:avLst/>
            </a:prstGeom>
            <a:noFill/>
            <a:extLst>
              <a:ext uri="{909E8E84-426E-40DD-AFC4-6F175D3DCCD1}">
                <a14:hiddenFill xmlns:a14="http://schemas.microsoft.com/office/drawing/2010/main">
                  <a:solidFill>
                    <a:srgbClr val="FFFFFF"/>
                  </a:solidFill>
                </a14:hiddenFill>
              </a:ext>
            </a:extLst>
          </p:spPr>
        </p:pic>
        <p:grpSp>
          <p:nvGrpSpPr>
            <p:cNvPr id="31" name="Group 30">
              <a:extLst>
                <a:ext uri="{FF2B5EF4-FFF2-40B4-BE49-F238E27FC236}">
                  <a16:creationId xmlns:a16="http://schemas.microsoft.com/office/drawing/2014/main" id="{58E299E1-29D4-6E3A-FC5C-D6C9D6DDCFBF}"/>
                </a:ext>
              </a:extLst>
            </p:cNvPr>
            <p:cNvGrpSpPr/>
            <p:nvPr/>
          </p:nvGrpSpPr>
          <p:grpSpPr>
            <a:xfrm>
              <a:off x="846281" y="3242369"/>
              <a:ext cx="3407981" cy="1358850"/>
              <a:chOff x="846281" y="1626929"/>
              <a:chExt cx="3407981" cy="1358850"/>
            </a:xfrm>
          </p:grpSpPr>
          <p:sp>
            <p:nvSpPr>
              <p:cNvPr id="32" name="TextBox 31">
                <a:extLst>
                  <a:ext uri="{FF2B5EF4-FFF2-40B4-BE49-F238E27FC236}">
                    <a16:creationId xmlns:a16="http://schemas.microsoft.com/office/drawing/2014/main" id="{B8E67A62-2844-6A24-ED46-69CBF0F9AB56}"/>
                  </a:ext>
                </a:extLst>
              </p:cNvPr>
              <p:cNvSpPr txBox="1"/>
              <p:nvPr/>
            </p:nvSpPr>
            <p:spPr>
              <a:xfrm>
                <a:off x="846281" y="2062449"/>
                <a:ext cx="3407981" cy="923330"/>
              </a:xfrm>
              <a:prstGeom prst="rect">
                <a:avLst/>
              </a:prstGeom>
              <a:noFill/>
            </p:spPr>
            <p:txBody>
              <a:bodyPr wrap="square" lIns="274320" tIns="91440" rIns="91440" bIns="91440">
                <a:spAutoFit/>
              </a:bodyPr>
              <a:lstStyle/>
              <a:p>
                <a:r>
                  <a:rPr lang="en-US" sz="1200" dirty="0">
                    <a:solidFill>
                      <a:schemeClr val="bg1"/>
                    </a:solidFill>
                  </a:rPr>
                  <a:t>Implement and operate an organization’s networked computing infrastructure and Implement security systems to maintain data safety.</a:t>
                </a:r>
              </a:p>
            </p:txBody>
          </p:sp>
          <p:sp>
            <p:nvSpPr>
              <p:cNvPr id="33" name="TextBox 32">
                <a:extLst>
                  <a:ext uri="{FF2B5EF4-FFF2-40B4-BE49-F238E27FC236}">
                    <a16:creationId xmlns:a16="http://schemas.microsoft.com/office/drawing/2014/main" id="{CA050097-635E-70DC-D47B-BC51BC71B016}"/>
                  </a:ext>
                </a:extLst>
              </p:cNvPr>
              <p:cNvSpPr txBox="1"/>
              <p:nvPr/>
            </p:nvSpPr>
            <p:spPr>
              <a:xfrm>
                <a:off x="846281" y="1626929"/>
                <a:ext cx="3407981" cy="430887"/>
              </a:xfrm>
              <a:prstGeom prst="rect">
                <a:avLst/>
              </a:prstGeom>
              <a:noFill/>
            </p:spPr>
            <p:txBody>
              <a:bodyPr wrap="square" lIns="274320" tIns="91440" rIns="91440" bIns="91440">
                <a:spAutoFit/>
              </a:bodyPr>
              <a:lstStyle/>
              <a:p>
                <a:r>
                  <a:rPr lang="en-US" sz="1600" b="1" dirty="0">
                    <a:solidFill>
                      <a:schemeClr val="bg1"/>
                    </a:solidFill>
                  </a:rPr>
                  <a:t>Cloud Engineer</a:t>
                </a:r>
                <a:endParaRPr lang="en-US" sz="1200" dirty="0">
                  <a:solidFill>
                    <a:schemeClr val="bg1"/>
                  </a:solidFill>
                </a:endParaRPr>
              </a:p>
            </p:txBody>
          </p:sp>
        </p:grpSp>
        <p:pic>
          <p:nvPicPr>
            <p:cNvPr id="35" name="Picture 4" descr="AWS Certified DevOps Engineer - Professional badge">
              <a:extLst>
                <a:ext uri="{FF2B5EF4-FFF2-40B4-BE49-F238E27FC236}">
                  <a16:creationId xmlns:a16="http://schemas.microsoft.com/office/drawing/2014/main" id="{BEA54B99-7AD8-B1FF-E21D-D47C5D6F5D4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20800" y="3345293"/>
              <a:ext cx="1097280" cy="1097280"/>
            </a:xfrm>
            <a:prstGeom prst="rect">
              <a:avLst/>
            </a:prstGeom>
            <a:noFill/>
            <a:extLst>
              <a:ext uri="{909E8E84-426E-40DD-AFC4-6F175D3DCCD1}">
                <a14:hiddenFill xmlns:a14="http://schemas.microsoft.com/office/drawing/2010/main">
                  <a:solidFill>
                    <a:srgbClr val="FFFFFF"/>
                  </a:solidFill>
                </a14:hiddenFill>
              </a:ext>
            </a:extLst>
          </p:spPr>
        </p:pic>
        <p:cxnSp>
          <p:nvCxnSpPr>
            <p:cNvPr id="36" name="Straight Connector 35">
              <a:extLst>
                <a:ext uri="{FF2B5EF4-FFF2-40B4-BE49-F238E27FC236}">
                  <a16:creationId xmlns:a16="http://schemas.microsoft.com/office/drawing/2014/main" id="{EB32C657-6987-3BDD-29ED-0A55E3DAD23A}"/>
                </a:ext>
              </a:extLst>
            </p:cNvPr>
            <p:cNvCxnSpPr>
              <a:cxnSpLocks/>
            </p:cNvCxnSpPr>
            <p:nvPr/>
          </p:nvCxnSpPr>
          <p:spPr>
            <a:xfrm>
              <a:off x="8386572" y="3520440"/>
              <a:ext cx="0" cy="713232"/>
            </a:xfrm>
            <a:prstGeom prst="line">
              <a:avLst/>
            </a:prstGeom>
            <a:ln>
              <a:solidFill>
                <a:schemeClr val="tx2">
                  <a:lumMod val="90000"/>
                </a:schemeClr>
              </a:solidFill>
            </a:ln>
          </p:spPr>
          <p:style>
            <a:lnRef idx="1">
              <a:schemeClr val="dk1"/>
            </a:lnRef>
            <a:fillRef idx="0">
              <a:schemeClr val="dk1"/>
            </a:fillRef>
            <a:effectRef idx="0">
              <a:schemeClr val="dk1"/>
            </a:effectRef>
            <a:fontRef idx="minor">
              <a:schemeClr val="tx1"/>
            </a:fontRef>
          </p:style>
        </p:cxnSp>
        <p:sp>
          <p:nvSpPr>
            <p:cNvPr id="38" name="TextBox 37">
              <a:extLst>
                <a:ext uri="{FF2B5EF4-FFF2-40B4-BE49-F238E27FC236}">
                  <a16:creationId xmlns:a16="http://schemas.microsoft.com/office/drawing/2014/main" id="{AB5CF2BE-A5CA-A004-938E-DED116EC2B31}"/>
                </a:ext>
              </a:extLst>
            </p:cNvPr>
            <p:cNvSpPr txBox="1"/>
            <p:nvPr/>
          </p:nvSpPr>
          <p:spPr>
            <a:xfrm>
              <a:off x="9356769" y="4442968"/>
              <a:ext cx="955040" cy="246221"/>
            </a:xfrm>
            <a:prstGeom prst="rect">
              <a:avLst/>
            </a:prstGeom>
            <a:noFill/>
          </p:spPr>
          <p:txBody>
            <a:bodyPr wrap="square" rtlCol="0">
              <a:spAutoFit/>
            </a:bodyPr>
            <a:lstStyle/>
            <a:p>
              <a:pPr algn="ctr"/>
              <a:r>
                <a:rPr lang="en-US" sz="1000" b="1" dirty="0">
                  <a:solidFill>
                    <a:schemeClr val="bg2"/>
                  </a:solidFill>
                </a:rPr>
                <a:t>Dive Deep</a:t>
              </a:r>
            </a:p>
          </p:txBody>
        </p:sp>
        <p:pic>
          <p:nvPicPr>
            <p:cNvPr id="12" name="Picture 11">
              <a:extLst>
                <a:ext uri="{FF2B5EF4-FFF2-40B4-BE49-F238E27FC236}">
                  <a16:creationId xmlns:a16="http://schemas.microsoft.com/office/drawing/2014/main" id="{37D7AA2E-4537-2ECF-374D-E80BDBBC31E2}"/>
                </a:ext>
              </a:extLst>
            </p:cNvPr>
            <p:cNvPicPr>
              <a:picLocks noChangeAspect="1"/>
            </p:cNvPicPr>
            <p:nvPr/>
          </p:nvPicPr>
          <p:blipFill>
            <a:blip r:embed="rId6"/>
            <a:stretch>
              <a:fillRect/>
            </a:stretch>
          </p:blipFill>
          <p:spPr>
            <a:xfrm>
              <a:off x="7134606" y="3355848"/>
              <a:ext cx="1097280" cy="1097280"/>
            </a:xfrm>
            <a:prstGeom prst="rect">
              <a:avLst/>
            </a:prstGeom>
          </p:spPr>
        </p:pic>
        <p:pic>
          <p:nvPicPr>
            <p:cNvPr id="13" name="Picture 16" descr="AWS Certified Advanced Networking - Specialty badge">
              <a:extLst>
                <a:ext uri="{FF2B5EF4-FFF2-40B4-BE49-F238E27FC236}">
                  <a16:creationId xmlns:a16="http://schemas.microsoft.com/office/drawing/2014/main" id="{09BCCFA3-85D5-B784-C878-AEE1C36396D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35457" y="3345293"/>
              <a:ext cx="1097280" cy="109728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9013706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12F31E-3E0A-E415-39D0-2F6358EC16BD}"/>
              </a:ext>
            </a:extLst>
          </p:cNvPr>
          <p:cNvSpPr>
            <a:spLocks noGrp="1"/>
          </p:cNvSpPr>
          <p:nvPr>
            <p:ph type="title"/>
          </p:nvPr>
        </p:nvSpPr>
        <p:spPr/>
        <p:txBody>
          <a:bodyPr/>
          <a:lstStyle/>
          <a:p>
            <a:r>
              <a:rPr lang="en-US" dirty="0"/>
              <a:t>AWS Certificate Paths</a:t>
            </a:r>
          </a:p>
        </p:txBody>
      </p:sp>
      <p:sp>
        <p:nvSpPr>
          <p:cNvPr id="4" name="TextBox 3">
            <a:extLst>
              <a:ext uri="{FF2B5EF4-FFF2-40B4-BE49-F238E27FC236}">
                <a16:creationId xmlns:a16="http://schemas.microsoft.com/office/drawing/2014/main" id="{22D5C01D-49F3-D5F9-F872-E8A456E6EE0B}"/>
              </a:ext>
            </a:extLst>
          </p:cNvPr>
          <p:cNvSpPr txBox="1"/>
          <p:nvPr/>
        </p:nvSpPr>
        <p:spPr>
          <a:xfrm>
            <a:off x="838199" y="1035582"/>
            <a:ext cx="3407980" cy="338554"/>
          </a:xfrm>
          <a:prstGeom prst="rect">
            <a:avLst/>
          </a:prstGeom>
          <a:solidFill>
            <a:schemeClr val="bg1"/>
          </a:solidFill>
        </p:spPr>
        <p:txBody>
          <a:bodyPr wrap="square" lIns="274320" rtlCol="0">
            <a:noAutofit/>
          </a:bodyPr>
          <a:lstStyle/>
          <a:p>
            <a:pPr algn="l"/>
            <a:r>
              <a:rPr lang="en-US" sz="1600" b="1" dirty="0">
                <a:solidFill>
                  <a:schemeClr val="accent5"/>
                </a:solidFill>
              </a:rPr>
              <a:t>Roles and responsibilities</a:t>
            </a:r>
          </a:p>
        </p:txBody>
      </p:sp>
      <p:sp>
        <p:nvSpPr>
          <p:cNvPr id="5" name="TextBox 4">
            <a:extLst>
              <a:ext uri="{FF2B5EF4-FFF2-40B4-BE49-F238E27FC236}">
                <a16:creationId xmlns:a16="http://schemas.microsoft.com/office/drawing/2014/main" id="{2D465102-07B5-8CB0-E0FA-3FFB08DAC216}"/>
              </a:ext>
            </a:extLst>
          </p:cNvPr>
          <p:cNvSpPr txBox="1"/>
          <p:nvPr/>
        </p:nvSpPr>
        <p:spPr>
          <a:xfrm>
            <a:off x="4246179" y="1035582"/>
            <a:ext cx="6885035" cy="338554"/>
          </a:xfrm>
          <a:prstGeom prst="rect">
            <a:avLst/>
          </a:prstGeom>
          <a:solidFill>
            <a:schemeClr val="bg1"/>
          </a:solidFill>
        </p:spPr>
        <p:txBody>
          <a:bodyPr wrap="square" rtlCol="0">
            <a:noAutofit/>
          </a:bodyPr>
          <a:lstStyle/>
          <a:p>
            <a:pPr algn="l"/>
            <a:r>
              <a:rPr lang="en-US" sz="1600" b="1" dirty="0"/>
              <a:t>AWS Certificate Paths</a:t>
            </a:r>
          </a:p>
        </p:txBody>
      </p:sp>
      <p:sp>
        <p:nvSpPr>
          <p:cNvPr id="6" name="TextBox 5">
            <a:extLst>
              <a:ext uri="{FF2B5EF4-FFF2-40B4-BE49-F238E27FC236}">
                <a16:creationId xmlns:a16="http://schemas.microsoft.com/office/drawing/2014/main" id="{5DF65334-84F5-D53C-E3CD-F75E1CF2DE8F}"/>
              </a:ext>
            </a:extLst>
          </p:cNvPr>
          <p:cNvSpPr txBox="1"/>
          <p:nvPr/>
        </p:nvSpPr>
        <p:spPr>
          <a:xfrm>
            <a:off x="838199" y="1374136"/>
            <a:ext cx="10293014" cy="338554"/>
          </a:xfrm>
          <a:prstGeom prst="rect">
            <a:avLst/>
          </a:prstGeom>
          <a:gradFill flip="none" rotWithShape="1">
            <a:gsLst>
              <a:gs pos="0">
                <a:srgbClr val="6C1F79"/>
              </a:gs>
              <a:gs pos="100000">
                <a:srgbClr val="D6001C"/>
              </a:gs>
            </a:gsLst>
            <a:lin ang="0" scaled="0"/>
            <a:tileRect/>
          </a:gradFill>
        </p:spPr>
        <p:txBody>
          <a:bodyPr wrap="square" lIns="274320" rtlCol="0">
            <a:noAutofit/>
          </a:bodyPr>
          <a:lstStyle/>
          <a:p>
            <a:pPr algn="l"/>
            <a:r>
              <a:rPr lang="en-US" sz="1400" dirty="0"/>
              <a:t>DevOps</a:t>
            </a:r>
          </a:p>
        </p:txBody>
      </p:sp>
      <p:grpSp>
        <p:nvGrpSpPr>
          <p:cNvPr id="19" name="Group 18">
            <a:extLst>
              <a:ext uri="{FF2B5EF4-FFF2-40B4-BE49-F238E27FC236}">
                <a16:creationId xmlns:a16="http://schemas.microsoft.com/office/drawing/2014/main" id="{7BCBCD80-8E5C-81CF-4F5C-39F6D265796F}"/>
              </a:ext>
            </a:extLst>
          </p:cNvPr>
          <p:cNvGrpSpPr/>
          <p:nvPr/>
        </p:nvGrpSpPr>
        <p:grpSpPr>
          <a:xfrm>
            <a:off x="846281" y="1718369"/>
            <a:ext cx="7385605" cy="1205419"/>
            <a:chOff x="846281" y="1718369"/>
            <a:chExt cx="7385605" cy="1205419"/>
          </a:xfrm>
        </p:grpSpPr>
        <p:sp>
          <p:nvSpPr>
            <p:cNvPr id="16" name="Arrow: Right 15">
              <a:extLst>
                <a:ext uri="{FF2B5EF4-FFF2-40B4-BE49-F238E27FC236}">
                  <a16:creationId xmlns:a16="http://schemas.microsoft.com/office/drawing/2014/main" id="{F700423F-9C19-8A0E-E526-34BC11F9ACE0}"/>
                </a:ext>
              </a:extLst>
            </p:cNvPr>
            <p:cNvSpPr/>
            <p:nvPr/>
          </p:nvSpPr>
          <p:spPr>
            <a:xfrm>
              <a:off x="5413248" y="2200656"/>
              <a:ext cx="1792224" cy="338554"/>
            </a:xfrm>
            <a:prstGeom prst="rightArrow">
              <a:avLst/>
            </a:prstGeom>
            <a:solidFill>
              <a:schemeClr val="bg1">
                <a:lumMod val="50000"/>
                <a:lumOff val="50000"/>
                <a:alpha val="35000"/>
              </a:schemeClr>
            </a:solidFill>
            <a:ln>
              <a:no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3E42631D-37E2-503F-3B1C-DEAF7DC9377F}"/>
                </a:ext>
              </a:extLst>
            </p:cNvPr>
            <p:cNvPicPr>
              <a:picLocks noChangeAspect="1"/>
            </p:cNvPicPr>
            <p:nvPr/>
          </p:nvPicPr>
          <p:blipFill>
            <a:blip r:embed="rId2"/>
            <a:stretch>
              <a:fillRect/>
            </a:stretch>
          </p:blipFill>
          <p:spPr>
            <a:xfrm>
              <a:off x="4415144" y="1826508"/>
              <a:ext cx="1097280" cy="1097280"/>
            </a:xfrm>
            <a:prstGeom prst="rect">
              <a:avLst/>
            </a:prstGeom>
          </p:spPr>
        </p:pic>
        <p:grpSp>
          <p:nvGrpSpPr>
            <p:cNvPr id="22" name="Group 21">
              <a:extLst>
                <a:ext uri="{FF2B5EF4-FFF2-40B4-BE49-F238E27FC236}">
                  <a16:creationId xmlns:a16="http://schemas.microsoft.com/office/drawing/2014/main" id="{882FCC44-85A4-936E-A9BB-6212844D249E}"/>
                </a:ext>
              </a:extLst>
            </p:cNvPr>
            <p:cNvGrpSpPr/>
            <p:nvPr/>
          </p:nvGrpSpPr>
          <p:grpSpPr>
            <a:xfrm>
              <a:off x="846281" y="1718369"/>
              <a:ext cx="3407981" cy="1174184"/>
              <a:chOff x="846281" y="1626929"/>
              <a:chExt cx="3407981" cy="1174184"/>
            </a:xfrm>
          </p:grpSpPr>
          <p:sp>
            <p:nvSpPr>
              <p:cNvPr id="15" name="TextBox 14">
                <a:extLst>
                  <a:ext uri="{FF2B5EF4-FFF2-40B4-BE49-F238E27FC236}">
                    <a16:creationId xmlns:a16="http://schemas.microsoft.com/office/drawing/2014/main" id="{08FCCAAD-1DA2-2D56-0561-F3AF1ACDF322}"/>
                  </a:ext>
                </a:extLst>
              </p:cNvPr>
              <p:cNvSpPr txBox="1"/>
              <p:nvPr/>
            </p:nvSpPr>
            <p:spPr>
              <a:xfrm>
                <a:off x="846281" y="2062449"/>
                <a:ext cx="3407981" cy="738664"/>
              </a:xfrm>
              <a:prstGeom prst="rect">
                <a:avLst/>
              </a:prstGeom>
              <a:noFill/>
            </p:spPr>
            <p:txBody>
              <a:bodyPr wrap="square" lIns="274320" tIns="91440" rIns="91440" bIns="91440">
                <a:spAutoFit/>
              </a:bodyPr>
              <a:lstStyle/>
              <a:p>
                <a:r>
                  <a:rPr lang="en-US" sz="1200" dirty="0">
                    <a:solidFill>
                      <a:schemeClr val="bg1"/>
                    </a:solidFill>
                  </a:rPr>
                  <a:t>Embed testing and quality best practices for software development from design to release throughout the product life cycle.</a:t>
                </a:r>
              </a:p>
            </p:txBody>
          </p:sp>
          <p:sp>
            <p:nvSpPr>
              <p:cNvPr id="21" name="TextBox 20">
                <a:extLst>
                  <a:ext uri="{FF2B5EF4-FFF2-40B4-BE49-F238E27FC236}">
                    <a16:creationId xmlns:a16="http://schemas.microsoft.com/office/drawing/2014/main" id="{BD2A77BA-B2F3-40F1-23A2-BDA90D3E90C8}"/>
                  </a:ext>
                </a:extLst>
              </p:cNvPr>
              <p:cNvSpPr txBox="1"/>
              <p:nvPr/>
            </p:nvSpPr>
            <p:spPr>
              <a:xfrm>
                <a:off x="846281" y="1626929"/>
                <a:ext cx="3407981" cy="430887"/>
              </a:xfrm>
              <a:prstGeom prst="rect">
                <a:avLst/>
              </a:prstGeom>
              <a:noFill/>
            </p:spPr>
            <p:txBody>
              <a:bodyPr wrap="square" lIns="274320" tIns="91440" rIns="91440" bIns="91440">
                <a:spAutoFit/>
              </a:bodyPr>
              <a:lstStyle/>
              <a:p>
                <a:r>
                  <a:rPr lang="en-US" sz="1600" b="1" dirty="0">
                    <a:solidFill>
                      <a:schemeClr val="bg1"/>
                    </a:solidFill>
                  </a:rPr>
                  <a:t>Test Engineer</a:t>
                </a:r>
                <a:endParaRPr lang="en-US" sz="1200" dirty="0">
                  <a:solidFill>
                    <a:schemeClr val="bg1"/>
                  </a:solidFill>
                </a:endParaRPr>
              </a:p>
            </p:txBody>
          </p:sp>
        </p:grpSp>
        <p:pic>
          <p:nvPicPr>
            <p:cNvPr id="11" name="Picture 4" descr="AWS Certified DevOps Engineer - Professional badge">
              <a:extLst>
                <a:ext uri="{FF2B5EF4-FFF2-40B4-BE49-F238E27FC236}">
                  <a16:creationId xmlns:a16="http://schemas.microsoft.com/office/drawing/2014/main" id="{FA119E37-1135-C87B-7B61-8F8FBFE691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34606" y="1801367"/>
              <a:ext cx="1097280" cy="109728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8" descr="AWS Certified Developer - Associate badge">
              <a:extLst>
                <a:ext uri="{FF2B5EF4-FFF2-40B4-BE49-F238E27FC236}">
                  <a16:creationId xmlns:a16="http://schemas.microsoft.com/office/drawing/2014/main" id="{BB2DE312-9B8A-5200-2B23-C1E321632F1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74875" y="1826508"/>
              <a:ext cx="1097280" cy="1097280"/>
            </a:xfrm>
            <a:prstGeom prst="rect">
              <a:avLst/>
            </a:prstGeom>
            <a:noFill/>
            <a:extLst>
              <a:ext uri="{909E8E84-426E-40DD-AFC4-6F175D3DCCD1}">
                <a14:hiddenFill xmlns:a14="http://schemas.microsoft.com/office/drawing/2010/main">
                  <a:solidFill>
                    <a:srgbClr val="FFFFFF"/>
                  </a:solidFill>
                </a14:hiddenFill>
              </a:ext>
            </a:extLst>
          </p:spPr>
        </p:pic>
      </p:grpSp>
      <p:sp>
        <p:nvSpPr>
          <p:cNvPr id="25" name="Arrow: Right 24">
            <a:extLst>
              <a:ext uri="{FF2B5EF4-FFF2-40B4-BE49-F238E27FC236}">
                <a16:creationId xmlns:a16="http://schemas.microsoft.com/office/drawing/2014/main" id="{CED8D9CA-4004-1A0A-7842-C8A31BCDE39F}"/>
              </a:ext>
            </a:extLst>
          </p:cNvPr>
          <p:cNvSpPr/>
          <p:nvPr/>
        </p:nvSpPr>
        <p:spPr>
          <a:xfrm>
            <a:off x="5413248" y="3724656"/>
            <a:ext cx="463196" cy="338554"/>
          </a:xfrm>
          <a:prstGeom prst="rightArrow">
            <a:avLst/>
          </a:prstGeom>
          <a:solidFill>
            <a:schemeClr val="bg1">
              <a:lumMod val="50000"/>
              <a:lumOff val="50000"/>
              <a:alpha val="35000"/>
            </a:schemeClr>
          </a:solidFill>
          <a:ln>
            <a:no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pic>
        <p:nvPicPr>
          <p:cNvPr id="26" name="Picture 25">
            <a:extLst>
              <a:ext uri="{FF2B5EF4-FFF2-40B4-BE49-F238E27FC236}">
                <a16:creationId xmlns:a16="http://schemas.microsoft.com/office/drawing/2014/main" id="{100DF12D-3279-1F65-E123-A3AB12A04156}"/>
              </a:ext>
            </a:extLst>
          </p:cNvPr>
          <p:cNvPicPr>
            <a:picLocks noChangeAspect="1"/>
          </p:cNvPicPr>
          <p:nvPr/>
        </p:nvPicPr>
        <p:blipFill>
          <a:blip r:embed="rId2"/>
          <a:stretch>
            <a:fillRect/>
          </a:stretch>
        </p:blipFill>
        <p:spPr>
          <a:xfrm>
            <a:off x="4415144" y="3350508"/>
            <a:ext cx="1097280" cy="1097280"/>
          </a:xfrm>
          <a:prstGeom prst="rect">
            <a:avLst/>
          </a:prstGeom>
        </p:spPr>
      </p:pic>
      <p:grpSp>
        <p:nvGrpSpPr>
          <p:cNvPr id="31" name="Group 30">
            <a:extLst>
              <a:ext uri="{FF2B5EF4-FFF2-40B4-BE49-F238E27FC236}">
                <a16:creationId xmlns:a16="http://schemas.microsoft.com/office/drawing/2014/main" id="{58E299E1-29D4-6E3A-FC5C-D6C9D6DDCFBF}"/>
              </a:ext>
            </a:extLst>
          </p:cNvPr>
          <p:cNvGrpSpPr/>
          <p:nvPr/>
        </p:nvGrpSpPr>
        <p:grpSpPr>
          <a:xfrm>
            <a:off x="846281" y="3242369"/>
            <a:ext cx="3407981" cy="1358850"/>
            <a:chOff x="846281" y="1626929"/>
            <a:chExt cx="3407981" cy="1358850"/>
          </a:xfrm>
        </p:grpSpPr>
        <p:sp>
          <p:nvSpPr>
            <p:cNvPr id="32" name="TextBox 31">
              <a:extLst>
                <a:ext uri="{FF2B5EF4-FFF2-40B4-BE49-F238E27FC236}">
                  <a16:creationId xmlns:a16="http://schemas.microsoft.com/office/drawing/2014/main" id="{B8E67A62-2844-6A24-ED46-69CBF0F9AB56}"/>
                </a:ext>
              </a:extLst>
            </p:cNvPr>
            <p:cNvSpPr txBox="1"/>
            <p:nvPr/>
          </p:nvSpPr>
          <p:spPr>
            <a:xfrm>
              <a:off x="846281" y="2062449"/>
              <a:ext cx="3407981" cy="923330"/>
            </a:xfrm>
            <a:prstGeom prst="rect">
              <a:avLst/>
            </a:prstGeom>
            <a:noFill/>
          </p:spPr>
          <p:txBody>
            <a:bodyPr wrap="square" lIns="274320" tIns="91440" rIns="91440" bIns="91440">
              <a:spAutoFit/>
            </a:bodyPr>
            <a:lstStyle/>
            <a:p>
              <a:r>
                <a:rPr lang="en-US" sz="1200" dirty="0">
                  <a:solidFill>
                    <a:schemeClr val="bg1"/>
                  </a:solidFill>
                </a:rPr>
                <a:t>Design, deployment, and operations of large-scale global hybrid cloud computing environment, advocating for end-to-end automated CI/CD DevOps pipelines.</a:t>
              </a:r>
            </a:p>
          </p:txBody>
        </p:sp>
        <p:sp>
          <p:nvSpPr>
            <p:cNvPr id="33" name="TextBox 32">
              <a:extLst>
                <a:ext uri="{FF2B5EF4-FFF2-40B4-BE49-F238E27FC236}">
                  <a16:creationId xmlns:a16="http://schemas.microsoft.com/office/drawing/2014/main" id="{CA050097-635E-70DC-D47B-BC51BC71B016}"/>
                </a:ext>
              </a:extLst>
            </p:cNvPr>
            <p:cNvSpPr txBox="1"/>
            <p:nvPr/>
          </p:nvSpPr>
          <p:spPr>
            <a:xfrm>
              <a:off x="846281" y="1626929"/>
              <a:ext cx="3407981" cy="430887"/>
            </a:xfrm>
            <a:prstGeom prst="rect">
              <a:avLst/>
            </a:prstGeom>
            <a:noFill/>
          </p:spPr>
          <p:txBody>
            <a:bodyPr wrap="square" lIns="274320" tIns="91440" rIns="91440" bIns="91440">
              <a:spAutoFit/>
            </a:bodyPr>
            <a:lstStyle/>
            <a:p>
              <a:r>
                <a:rPr lang="en-US" sz="1600" b="1" dirty="0">
                  <a:solidFill>
                    <a:schemeClr val="bg1"/>
                  </a:solidFill>
                </a:rPr>
                <a:t>Cloud DevOps Engineer</a:t>
              </a:r>
              <a:endParaRPr lang="en-US" sz="1200" dirty="0">
                <a:solidFill>
                  <a:schemeClr val="bg1"/>
                </a:solidFill>
              </a:endParaRPr>
            </a:p>
          </p:txBody>
        </p:sp>
      </p:grpSp>
      <p:pic>
        <p:nvPicPr>
          <p:cNvPr id="35" name="Picture 4" descr="AWS Certified DevOps Engineer - Professional badge">
            <a:extLst>
              <a:ext uri="{FF2B5EF4-FFF2-40B4-BE49-F238E27FC236}">
                <a16:creationId xmlns:a16="http://schemas.microsoft.com/office/drawing/2014/main" id="{BEA54B99-7AD8-B1FF-E21D-D47C5D6F5D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20800" y="3345293"/>
            <a:ext cx="1097280" cy="1097280"/>
          </a:xfrm>
          <a:prstGeom prst="rect">
            <a:avLst/>
          </a:prstGeom>
          <a:noFill/>
          <a:extLst>
            <a:ext uri="{909E8E84-426E-40DD-AFC4-6F175D3DCCD1}">
              <a14:hiddenFill xmlns:a14="http://schemas.microsoft.com/office/drawing/2010/main">
                <a:solidFill>
                  <a:srgbClr val="FFFFFF"/>
                </a:solidFill>
              </a14:hiddenFill>
            </a:ext>
          </a:extLst>
        </p:spPr>
      </p:pic>
      <p:cxnSp>
        <p:nvCxnSpPr>
          <p:cNvPr id="36" name="Straight Connector 35">
            <a:extLst>
              <a:ext uri="{FF2B5EF4-FFF2-40B4-BE49-F238E27FC236}">
                <a16:creationId xmlns:a16="http://schemas.microsoft.com/office/drawing/2014/main" id="{EB32C657-6987-3BDD-29ED-0A55E3DAD23A}"/>
              </a:ext>
            </a:extLst>
          </p:cNvPr>
          <p:cNvCxnSpPr>
            <a:cxnSpLocks/>
          </p:cNvCxnSpPr>
          <p:nvPr/>
        </p:nvCxnSpPr>
        <p:spPr>
          <a:xfrm>
            <a:off x="7030212" y="3520440"/>
            <a:ext cx="0" cy="713232"/>
          </a:xfrm>
          <a:prstGeom prst="line">
            <a:avLst/>
          </a:prstGeom>
          <a:ln>
            <a:solidFill>
              <a:schemeClr val="tx2">
                <a:lumMod val="90000"/>
              </a:schemeClr>
            </a:solidFill>
          </a:ln>
        </p:spPr>
        <p:style>
          <a:lnRef idx="1">
            <a:schemeClr val="dk1"/>
          </a:lnRef>
          <a:fillRef idx="0">
            <a:schemeClr val="dk1"/>
          </a:fillRef>
          <a:effectRef idx="0">
            <a:schemeClr val="dk1"/>
          </a:effectRef>
          <a:fontRef idx="minor">
            <a:schemeClr val="tx1"/>
          </a:fontRef>
        </p:style>
      </p:cxnSp>
      <p:sp>
        <p:nvSpPr>
          <p:cNvPr id="38" name="TextBox 37">
            <a:extLst>
              <a:ext uri="{FF2B5EF4-FFF2-40B4-BE49-F238E27FC236}">
                <a16:creationId xmlns:a16="http://schemas.microsoft.com/office/drawing/2014/main" id="{AB5CF2BE-A5CA-A004-938E-DED116EC2B31}"/>
              </a:ext>
            </a:extLst>
          </p:cNvPr>
          <p:cNvSpPr txBox="1"/>
          <p:nvPr/>
        </p:nvSpPr>
        <p:spPr>
          <a:xfrm>
            <a:off x="8610009" y="4442968"/>
            <a:ext cx="955040" cy="246221"/>
          </a:xfrm>
          <a:prstGeom prst="rect">
            <a:avLst/>
          </a:prstGeom>
          <a:noFill/>
        </p:spPr>
        <p:txBody>
          <a:bodyPr wrap="square" rtlCol="0">
            <a:spAutoFit/>
          </a:bodyPr>
          <a:lstStyle/>
          <a:p>
            <a:pPr algn="ctr"/>
            <a:r>
              <a:rPr lang="en-US" sz="1000" b="1" dirty="0">
                <a:solidFill>
                  <a:schemeClr val="bg2"/>
                </a:solidFill>
              </a:rPr>
              <a:t>Dive Deep</a:t>
            </a:r>
          </a:p>
        </p:txBody>
      </p:sp>
      <p:pic>
        <p:nvPicPr>
          <p:cNvPr id="9" name="Picture 8" descr="AWS Certified Developer - Associate badge">
            <a:extLst>
              <a:ext uri="{FF2B5EF4-FFF2-40B4-BE49-F238E27FC236}">
                <a16:creationId xmlns:a16="http://schemas.microsoft.com/office/drawing/2014/main" id="{C77F376F-ADA1-24FF-BE00-D30C370FA52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74875" y="3350508"/>
            <a:ext cx="1097280" cy="109728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0" descr="AWS Certified SysOps Administrator - Associate badge">
            <a:extLst>
              <a:ext uri="{FF2B5EF4-FFF2-40B4-BE49-F238E27FC236}">
                <a16:creationId xmlns:a16="http://schemas.microsoft.com/office/drawing/2014/main" id="{39EB0BA4-DC40-0E9B-6F03-DB495F83AE9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34606" y="3345293"/>
            <a:ext cx="1097280" cy="109728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C75632D1-0209-B65A-EF97-6B17756BF93C}"/>
              </a:ext>
            </a:extLst>
          </p:cNvPr>
          <p:cNvSpPr txBox="1"/>
          <p:nvPr/>
        </p:nvSpPr>
        <p:spPr>
          <a:xfrm>
            <a:off x="7183929" y="4415377"/>
            <a:ext cx="955040" cy="246221"/>
          </a:xfrm>
          <a:prstGeom prst="rect">
            <a:avLst/>
          </a:prstGeom>
          <a:noFill/>
        </p:spPr>
        <p:txBody>
          <a:bodyPr wrap="square" rtlCol="0">
            <a:spAutoFit/>
          </a:bodyPr>
          <a:lstStyle/>
          <a:p>
            <a:pPr algn="ctr"/>
            <a:r>
              <a:rPr lang="en-US" sz="1000" b="1" dirty="0">
                <a:solidFill>
                  <a:schemeClr val="bg2"/>
                </a:solidFill>
              </a:rPr>
              <a:t>Optional</a:t>
            </a:r>
          </a:p>
        </p:txBody>
      </p:sp>
      <p:sp>
        <p:nvSpPr>
          <p:cNvPr id="23" name="Arrow: Right 22">
            <a:extLst>
              <a:ext uri="{FF2B5EF4-FFF2-40B4-BE49-F238E27FC236}">
                <a16:creationId xmlns:a16="http://schemas.microsoft.com/office/drawing/2014/main" id="{A4AFBCB5-DFA5-C7EE-6989-857A149F2E08}"/>
              </a:ext>
            </a:extLst>
          </p:cNvPr>
          <p:cNvSpPr/>
          <p:nvPr/>
        </p:nvSpPr>
        <p:spPr>
          <a:xfrm>
            <a:off x="5413247" y="5386225"/>
            <a:ext cx="3196755" cy="338554"/>
          </a:xfrm>
          <a:prstGeom prst="rightArrow">
            <a:avLst/>
          </a:prstGeom>
          <a:solidFill>
            <a:schemeClr val="bg1">
              <a:lumMod val="50000"/>
              <a:lumOff val="50000"/>
              <a:alpha val="35000"/>
            </a:schemeClr>
          </a:solidFill>
          <a:ln>
            <a:no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pic>
        <p:nvPicPr>
          <p:cNvPr id="24" name="Picture 23">
            <a:extLst>
              <a:ext uri="{FF2B5EF4-FFF2-40B4-BE49-F238E27FC236}">
                <a16:creationId xmlns:a16="http://schemas.microsoft.com/office/drawing/2014/main" id="{A938513D-F4D5-4253-D8BF-BB19B0D624F0}"/>
              </a:ext>
            </a:extLst>
          </p:cNvPr>
          <p:cNvPicPr>
            <a:picLocks noChangeAspect="1"/>
          </p:cNvPicPr>
          <p:nvPr/>
        </p:nvPicPr>
        <p:blipFill>
          <a:blip r:embed="rId2"/>
          <a:stretch>
            <a:fillRect/>
          </a:stretch>
        </p:blipFill>
        <p:spPr>
          <a:xfrm>
            <a:off x="4415144" y="5012077"/>
            <a:ext cx="1097280" cy="1097280"/>
          </a:xfrm>
          <a:prstGeom prst="rect">
            <a:avLst/>
          </a:prstGeom>
        </p:spPr>
      </p:pic>
      <p:grpSp>
        <p:nvGrpSpPr>
          <p:cNvPr id="28" name="Group 27">
            <a:extLst>
              <a:ext uri="{FF2B5EF4-FFF2-40B4-BE49-F238E27FC236}">
                <a16:creationId xmlns:a16="http://schemas.microsoft.com/office/drawing/2014/main" id="{0F6B5C3A-5AA7-F66D-BFDE-7FEE72F6863F}"/>
              </a:ext>
            </a:extLst>
          </p:cNvPr>
          <p:cNvGrpSpPr/>
          <p:nvPr/>
        </p:nvGrpSpPr>
        <p:grpSpPr>
          <a:xfrm>
            <a:off x="846281" y="4903938"/>
            <a:ext cx="3407981" cy="1358850"/>
            <a:chOff x="846281" y="1626929"/>
            <a:chExt cx="3407981" cy="1358850"/>
          </a:xfrm>
        </p:grpSpPr>
        <p:sp>
          <p:nvSpPr>
            <p:cNvPr id="42" name="TextBox 41">
              <a:extLst>
                <a:ext uri="{FF2B5EF4-FFF2-40B4-BE49-F238E27FC236}">
                  <a16:creationId xmlns:a16="http://schemas.microsoft.com/office/drawing/2014/main" id="{3618F544-E69B-A6E4-A267-0AB2BE1DD81C}"/>
                </a:ext>
              </a:extLst>
            </p:cNvPr>
            <p:cNvSpPr txBox="1"/>
            <p:nvPr/>
          </p:nvSpPr>
          <p:spPr>
            <a:xfrm>
              <a:off x="846281" y="2062449"/>
              <a:ext cx="3407981" cy="923330"/>
            </a:xfrm>
            <a:prstGeom prst="rect">
              <a:avLst/>
            </a:prstGeom>
            <a:noFill/>
          </p:spPr>
          <p:txBody>
            <a:bodyPr wrap="square" lIns="274320" tIns="91440" rIns="91440" bIns="91440">
              <a:spAutoFit/>
            </a:bodyPr>
            <a:lstStyle/>
            <a:p>
              <a:r>
                <a:rPr lang="en-US" sz="1200" dirty="0">
                  <a:solidFill>
                    <a:schemeClr val="bg1"/>
                  </a:solidFill>
                </a:rPr>
                <a:t>Accelerate enterprise cloud adoption while enabling rapid and stable delivery of capabilities using CI/CD principles, methodologies, and technologies.</a:t>
              </a:r>
            </a:p>
          </p:txBody>
        </p:sp>
        <p:sp>
          <p:nvSpPr>
            <p:cNvPr id="43" name="TextBox 42">
              <a:extLst>
                <a:ext uri="{FF2B5EF4-FFF2-40B4-BE49-F238E27FC236}">
                  <a16:creationId xmlns:a16="http://schemas.microsoft.com/office/drawing/2014/main" id="{836F8903-FD7C-507D-FBD7-9D3EE199D2FA}"/>
                </a:ext>
              </a:extLst>
            </p:cNvPr>
            <p:cNvSpPr txBox="1"/>
            <p:nvPr/>
          </p:nvSpPr>
          <p:spPr>
            <a:xfrm>
              <a:off x="846281" y="1626929"/>
              <a:ext cx="3407981" cy="430887"/>
            </a:xfrm>
            <a:prstGeom prst="rect">
              <a:avLst/>
            </a:prstGeom>
            <a:noFill/>
          </p:spPr>
          <p:txBody>
            <a:bodyPr wrap="square" lIns="274320" tIns="91440" rIns="91440" bIns="91440">
              <a:spAutoFit/>
            </a:bodyPr>
            <a:lstStyle/>
            <a:p>
              <a:r>
                <a:rPr lang="en-US" sz="1600" b="1" dirty="0" err="1">
                  <a:solidFill>
                    <a:schemeClr val="bg1"/>
                  </a:solidFill>
                </a:rPr>
                <a:t>DevSecOps</a:t>
              </a:r>
              <a:r>
                <a:rPr lang="en-US" sz="1600" b="1" dirty="0">
                  <a:solidFill>
                    <a:schemeClr val="bg1"/>
                  </a:solidFill>
                </a:rPr>
                <a:t> Engineer</a:t>
              </a:r>
              <a:endParaRPr lang="en-US" sz="1200" dirty="0">
                <a:solidFill>
                  <a:schemeClr val="bg1"/>
                </a:solidFill>
              </a:endParaRPr>
            </a:p>
          </p:txBody>
        </p:sp>
      </p:grpSp>
      <p:pic>
        <p:nvPicPr>
          <p:cNvPr id="29" name="Picture 4" descr="AWS Certified DevOps Engineer - Professional badge">
            <a:extLst>
              <a:ext uri="{FF2B5EF4-FFF2-40B4-BE49-F238E27FC236}">
                <a16:creationId xmlns:a16="http://schemas.microsoft.com/office/drawing/2014/main" id="{F4AC6912-4E3B-57A8-F56F-603729B074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34606" y="5006862"/>
            <a:ext cx="1097280" cy="1097280"/>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10" descr="AWS Certified SysOps Administrator - Associate badge">
            <a:extLst>
              <a:ext uri="{FF2B5EF4-FFF2-40B4-BE49-F238E27FC236}">
                <a16:creationId xmlns:a16="http://schemas.microsoft.com/office/drawing/2014/main" id="{71F8C49B-3846-FE69-0269-7E92F67ECE0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74875" y="5006862"/>
            <a:ext cx="1097280" cy="1097280"/>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44">
            <a:extLst>
              <a:ext uri="{FF2B5EF4-FFF2-40B4-BE49-F238E27FC236}">
                <a16:creationId xmlns:a16="http://schemas.microsoft.com/office/drawing/2014/main" id="{FE78BB1E-774E-848C-2985-E675FB0BD595}"/>
              </a:ext>
            </a:extLst>
          </p:cNvPr>
          <p:cNvPicPr>
            <a:picLocks noChangeAspect="1"/>
          </p:cNvPicPr>
          <p:nvPr/>
        </p:nvPicPr>
        <p:blipFill>
          <a:blip r:embed="rId6"/>
          <a:stretch>
            <a:fillRect/>
          </a:stretch>
        </p:blipFill>
        <p:spPr>
          <a:xfrm>
            <a:off x="8520800" y="5006862"/>
            <a:ext cx="1097280" cy="1097280"/>
          </a:xfrm>
          <a:prstGeom prst="rect">
            <a:avLst/>
          </a:prstGeom>
        </p:spPr>
      </p:pic>
    </p:spTree>
    <p:extLst>
      <p:ext uri="{BB962C8B-B14F-4D97-AF65-F5344CB8AC3E}">
        <p14:creationId xmlns:p14="http://schemas.microsoft.com/office/powerpoint/2010/main" val="989557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12F31E-3E0A-E415-39D0-2F6358EC16BD}"/>
              </a:ext>
            </a:extLst>
          </p:cNvPr>
          <p:cNvSpPr>
            <a:spLocks noGrp="1"/>
          </p:cNvSpPr>
          <p:nvPr>
            <p:ph type="title"/>
          </p:nvPr>
        </p:nvSpPr>
        <p:spPr/>
        <p:txBody>
          <a:bodyPr/>
          <a:lstStyle/>
          <a:p>
            <a:r>
              <a:rPr lang="en-US" dirty="0"/>
              <a:t>AWS Certificate Paths</a:t>
            </a:r>
          </a:p>
        </p:txBody>
      </p:sp>
      <p:sp>
        <p:nvSpPr>
          <p:cNvPr id="4" name="TextBox 3">
            <a:extLst>
              <a:ext uri="{FF2B5EF4-FFF2-40B4-BE49-F238E27FC236}">
                <a16:creationId xmlns:a16="http://schemas.microsoft.com/office/drawing/2014/main" id="{22D5C01D-49F3-D5F9-F872-E8A456E6EE0B}"/>
              </a:ext>
            </a:extLst>
          </p:cNvPr>
          <p:cNvSpPr txBox="1"/>
          <p:nvPr/>
        </p:nvSpPr>
        <p:spPr>
          <a:xfrm>
            <a:off x="838199" y="1035582"/>
            <a:ext cx="3407980" cy="338554"/>
          </a:xfrm>
          <a:prstGeom prst="rect">
            <a:avLst/>
          </a:prstGeom>
          <a:solidFill>
            <a:schemeClr val="bg1"/>
          </a:solidFill>
        </p:spPr>
        <p:txBody>
          <a:bodyPr wrap="square" lIns="274320" rtlCol="0">
            <a:noAutofit/>
          </a:bodyPr>
          <a:lstStyle/>
          <a:p>
            <a:pPr algn="l"/>
            <a:r>
              <a:rPr lang="en-US" sz="1600" b="1" dirty="0">
                <a:solidFill>
                  <a:schemeClr val="accent5"/>
                </a:solidFill>
              </a:rPr>
              <a:t>Roles and responsibilities</a:t>
            </a:r>
          </a:p>
        </p:txBody>
      </p:sp>
      <p:sp>
        <p:nvSpPr>
          <p:cNvPr id="5" name="TextBox 4">
            <a:extLst>
              <a:ext uri="{FF2B5EF4-FFF2-40B4-BE49-F238E27FC236}">
                <a16:creationId xmlns:a16="http://schemas.microsoft.com/office/drawing/2014/main" id="{2D465102-07B5-8CB0-E0FA-3FFB08DAC216}"/>
              </a:ext>
            </a:extLst>
          </p:cNvPr>
          <p:cNvSpPr txBox="1"/>
          <p:nvPr/>
        </p:nvSpPr>
        <p:spPr>
          <a:xfrm>
            <a:off x="4246179" y="1035582"/>
            <a:ext cx="6885035" cy="338554"/>
          </a:xfrm>
          <a:prstGeom prst="rect">
            <a:avLst/>
          </a:prstGeom>
          <a:solidFill>
            <a:schemeClr val="bg1"/>
          </a:solidFill>
        </p:spPr>
        <p:txBody>
          <a:bodyPr wrap="square" rtlCol="0">
            <a:noAutofit/>
          </a:bodyPr>
          <a:lstStyle/>
          <a:p>
            <a:pPr algn="l"/>
            <a:r>
              <a:rPr lang="en-US" sz="1600" b="1" dirty="0"/>
              <a:t>AWS Certificate Paths</a:t>
            </a:r>
          </a:p>
        </p:txBody>
      </p:sp>
      <p:sp>
        <p:nvSpPr>
          <p:cNvPr id="6" name="TextBox 5">
            <a:extLst>
              <a:ext uri="{FF2B5EF4-FFF2-40B4-BE49-F238E27FC236}">
                <a16:creationId xmlns:a16="http://schemas.microsoft.com/office/drawing/2014/main" id="{5DF65334-84F5-D53C-E3CD-F75E1CF2DE8F}"/>
              </a:ext>
            </a:extLst>
          </p:cNvPr>
          <p:cNvSpPr txBox="1"/>
          <p:nvPr/>
        </p:nvSpPr>
        <p:spPr>
          <a:xfrm>
            <a:off x="838199" y="1374136"/>
            <a:ext cx="10293014" cy="338554"/>
          </a:xfrm>
          <a:prstGeom prst="rect">
            <a:avLst/>
          </a:prstGeom>
          <a:gradFill flip="none" rotWithShape="1">
            <a:gsLst>
              <a:gs pos="0">
                <a:srgbClr val="6C1F79"/>
              </a:gs>
              <a:gs pos="100000">
                <a:srgbClr val="D6001C"/>
              </a:gs>
            </a:gsLst>
            <a:lin ang="0" scaled="0"/>
            <a:tileRect/>
          </a:gradFill>
        </p:spPr>
        <p:txBody>
          <a:bodyPr wrap="square" lIns="274320" rtlCol="0">
            <a:noAutofit/>
          </a:bodyPr>
          <a:lstStyle/>
          <a:p>
            <a:pPr algn="l"/>
            <a:r>
              <a:rPr lang="en-US" sz="1400" dirty="0"/>
              <a:t>Security</a:t>
            </a:r>
          </a:p>
        </p:txBody>
      </p:sp>
      <p:grpSp>
        <p:nvGrpSpPr>
          <p:cNvPr id="39" name="Group 38">
            <a:extLst>
              <a:ext uri="{FF2B5EF4-FFF2-40B4-BE49-F238E27FC236}">
                <a16:creationId xmlns:a16="http://schemas.microsoft.com/office/drawing/2014/main" id="{433A91EC-F4C8-C783-F089-2A35E18E6DE3}"/>
              </a:ext>
            </a:extLst>
          </p:cNvPr>
          <p:cNvGrpSpPr/>
          <p:nvPr/>
        </p:nvGrpSpPr>
        <p:grpSpPr>
          <a:xfrm>
            <a:off x="846281" y="1718369"/>
            <a:ext cx="10048712" cy="1441960"/>
            <a:chOff x="846281" y="1718369"/>
            <a:chExt cx="10048712" cy="1441960"/>
          </a:xfrm>
        </p:grpSpPr>
        <p:sp>
          <p:nvSpPr>
            <p:cNvPr id="16" name="Arrow: Right 15">
              <a:extLst>
                <a:ext uri="{FF2B5EF4-FFF2-40B4-BE49-F238E27FC236}">
                  <a16:creationId xmlns:a16="http://schemas.microsoft.com/office/drawing/2014/main" id="{F700423F-9C19-8A0E-E526-34BC11F9ACE0}"/>
                </a:ext>
              </a:extLst>
            </p:cNvPr>
            <p:cNvSpPr/>
            <p:nvPr/>
          </p:nvSpPr>
          <p:spPr>
            <a:xfrm>
              <a:off x="5413248" y="2200656"/>
              <a:ext cx="1792224" cy="338554"/>
            </a:xfrm>
            <a:prstGeom prst="rightArrow">
              <a:avLst/>
            </a:prstGeom>
            <a:solidFill>
              <a:schemeClr val="bg1">
                <a:lumMod val="50000"/>
                <a:lumOff val="50000"/>
                <a:alpha val="35000"/>
              </a:schemeClr>
            </a:solidFill>
            <a:ln>
              <a:no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3E42631D-37E2-503F-3B1C-DEAF7DC9377F}"/>
                </a:ext>
              </a:extLst>
            </p:cNvPr>
            <p:cNvPicPr>
              <a:picLocks noChangeAspect="1"/>
            </p:cNvPicPr>
            <p:nvPr/>
          </p:nvPicPr>
          <p:blipFill>
            <a:blip r:embed="rId2"/>
            <a:stretch>
              <a:fillRect/>
            </a:stretch>
          </p:blipFill>
          <p:spPr>
            <a:xfrm>
              <a:off x="4415144" y="1826508"/>
              <a:ext cx="1097280" cy="1097280"/>
            </a:xfrm>
            <a:prstGeom prst="rect">
              <a:avLst/>
            </a:prstGeom>
          </p:spPr>
        </p:pic>
        <p:grpSp>
          <p:nvGrpSpPr>
            <p:cNvPr id="22" name="Group 21">
              <a:extLst>
                <a:ext uri="{FF2B5EF4-FFF2-40B4-BE49-F238E27FC236}">
                  <a16:creationId xmlns:a16="http://schemas.microsoft.com/office/drawing/2014/main" id="{882FCC44-85A4-936E-A9BB-6212844D249E}"/>
                </a:ext>
              </a:extLst>
            </p:cNvPr>
            <p:cNvGrpSpPr/>
            <p:nvPr/>
          </p:nvGrpSpPr>
          <p:grpSpPr>
            <a:xfrm>
              <a:off x="846281" y="1718369"/>
              <a:ext cx="3407981" cy="1358850"/>
              <a:chOff x="846281" y="1626929"/>
              <a:chExt cx="3407981" cy="1358850"/>
            </a:xfrm>
          </p:grpSpPr>
          <p:sp>
            <p:nvSpPr>
              <p:cNvPr id="15" name="TextBox 14">
                <a:extLst>
                  <a:ext uri="{FF2B5EF4-FFF2-40B4-BE49-F238E27FC236}">
                    <a16:creationId xmlns:a16="http://schemas.microsoft.com/office/drawing/2014/main" id="{08FCCAAD-1DA2-2D56-0561-F3AF1ACDF322}"/>
                  </a:ext>
                </a:extLst>
              </p:cNvPr>
              <p:cNvSpPr txBox="1"/>
              <p:nvPr/>
            </p:nvSpPr>
            <p:spPr>
              <a:xfrm>
                <a:off x="846281" y="2062449"/>
                <a:ext cx="3407981" cy="923330"/>
              </a:xfrm>
              <a:prstGeom prst="rect">
                <a:avLst/>
              </a:prstGeom>
              <a:noFill/>
            </p:spPr>
            <p:txBody>
              <a:bodyPr wrap="square" lIns="274320" tIns="91440" rIns="91440" bIns="91440">
                <a:spAutoFit/>
              </a:bodyPr>
              <a:lstStyle/>
              <a:p>
                <a:r>
                  <a:rPr lang="en-US" sz="1200" dirty="0">
                    <a:solidFill>
                      <a:schemeClr val="bg1"/>
                    </a:solidFill>
                  </a:rPr>
                  <a:t>Design computer security architecture and develop detailed cyber security designs. Develop, execute, and track the performance of security measures to protect information.</a:t>
                </a:r>
              </a:p>
            </p:txBody>
          </p:sp>
          <p:sp>
            <p:nvSpPr>
              <p:cNvPr id="21" name="TextBox 20">
                <a:extLst>
                  <a:ext uri="{FF2B5EF4-FFF2-40B4-BE49-F238E27FC236}">
                    <a16:creationId xmlns:a16="http://schemas.microsoft.com/office/drawing/2014/main" id="{BD2A77BA-B2F3-40F1-23A2-BDA90D3E90C8}"/>
                  </a:ext>
                </a:extLst>
              </p:cNvPr>
              <p:cNvSpPr txBox="1"/>
              <p:nvPr/>
            </p:nvSpPr>
            <p:spPr>
              <a:xfrm>
                <a:off x="846281" y="1626929"/>
                <a:ext cx="3407981" cy="430887"/>
              </a:xfrm>
              <a:prstGeom prst="rect">
                <a:avLst/>
              </a:prstGeom>
              <a:noFill/>
            </p:spPr>
            <p:txBody>
              <a:bodyPr wrap="square" lIns="274320" tIns="91440" rIns="91440" bIns="91440">
                <a:spAutoFit/>
              </a:bodyPr>
              <a:lstStyle/>
              <a:p>
                <a:r>
                  <a:rPr lang="en-US" sz="1600" b="1" dirty="0">
                    <a:solidFill>
                      <a:schemeClr val="bg1"/>
                    </a:solidFill>
                  </a:rPr>
                  <a:t>Cloud Security Engineer</a:t>
                </a:r>
                <a:endParaRPr lang="en-US" sz="1200" dirty="0">
                  <a:solidFill>
                    <a:schemeClr val="bg1"/>
                  </a:solidFill>
                </a:endParaRPr>
              </a:p>
            </p:txBody>
          </p:sp>
        </p:grpSp>
        <p:pic>
          <p:nvPicPr>
            <p:cNvPr id="3" name="Picture 10" descr="AWS Certified SysOps Administrator - Associate badge">
              <a:extLst>
                <a:ext uri="{FF2B5EF4-FFF2-40B4-BE49-F238E27FC236}">
                  <a16:creationId xmlns:a16="http://schemas.microsoft.com/office/drawing/2014/main" id="{80BAE067-8E89-376B-B844-2361626DEA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60720" y="1826508"/>
              <a:ext cx="1097280" cy="109728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086C536A-4B6B-4A84-48E5-A7FABF8C8D97}"/>
                </a:ext>
              </a:extLst>
            </p:cNvPr>
            <p:cNvPicPr>
              <a:picLocks noChangeAspect="1"/>
            </p:cNvPicPr>
            <p:nvPr/>
          </p:nvPicPr>
          <p:blipFill>
            <a:blip r:embed="rId4"/>
            <a:stretch>
              <a:fillRect/>
            </a:stretch>
          </p:blipFill>
          <p:spPr>
            <a:xfrm>
              <a:off x="7144097" y="1826508"/>
              <a:ext cx="1097280" cy="1097280"/>
            </a:xfrm>
            <a:prstGeom prst="rect">
              <a:avLst/>
            </a:prstGeom>
          </p:spPr>
        </p:pic>
        <p:pic>
          <p:nvPicPr>
            <p:cNvPr id="13" name="Picture 4" descr="AWS Certified DevOps Engineer - Professional badge">
              <a:extLst>
                <a:ext uri="{FF2B5EF4-FFF2-40B4-BE49-F238E27FC236}">
                  <a16:creationId xmlns:a16="http://schemas.microsoft.com/office/drawing/2014/main" id="{49739EAA-B94A-89A1-3090-5C85F3A1547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38889" y="1826508"/>
              <a:ext cx="1097280" cy="109728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descr="AWS Certified Advanced Networking - Specialty badge">
              <a:extLst>
                <a:ext uri="{FF2B5EF4-FFF2-40B4-BE49-F238E27FC236}">
                  <a16:creationId xmlns:a16="http://schemas.microsoft.com/office/drawing/2014/main" id="{5A470DBD-D8A3-F557-E5F8-18AD230A3CD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797713" y="1826508"/>
              <a:ext cx="1097280" cy="1097280"/>
            </a:xfrm>
            <a:prstGeom prst="rect">
              <a:avLst/>
            </a:prstGeom>
            <a:noFill/>
            <a:extLst>
              <a:ext uri="{909E8E84-426E-40DD-AFC4-6F175D3DCCD1}">
                <a14:hiddenFill xmlns:a14="http://schemas.microsoft.com/office/drawing/2010/main">
                  <a:solidFill>
                    <a:srgbClr val="FFFFFF"/>
                  </a:solidFill>
                </a14:hiddenFill>
              </a:ext>
            </a:extLst>
          </p:spPr>
        </p:pic>
        <p:cxnSp>
          <p:nvCxnSpPr>
            <p:cNvPr id="18" name="Straight Connector 17">
              <a:extLst>
                <a:ext uri="{FF2B5EF4-FFF2-40B4-BE49-F238E27FC236}">
                  <a16:creationId xmlns:a16="http://schemas.microsoft.com/office/drawing/2014/main" id="{BA0549F1-56A0-1311-72E2-C66C6EC2A1BC}"/>
                </a:ext>
              </a:extLst>
            </p:cNvPr>
            <p:cNvCxnSpPr>
              <a:cxnSpLocks/>
            </p:cNvCxnSpPr>
            <p:nvPr/>
          </p:nvCxnSpPr>
          <p:spPr>
            <a:xfrm>
              <a:off x="8383524" y="2013317"/>
              <a:ext cx="0" cy="713232"/>
            </a:xfrm>
            <a:prstGeom prst="line">
              <a:avLst/>
            </a:prstGeom>
            <a:ln>
              <a:solidFill>
                <a:schemeClr val="tx2">
                  <a:lumMod val="90000"/>
                </a:schemeClr>
              </a:solidFill>
            </a:ln>
          </p:spPr>
          <p:style>
            <a:lnRef idx="1">
              <a:schemeClr val="dk1"/>
            </a:lnRef>
            <a:fillRef idx="0">
              <a:schemeClr val="dk1"/>
            </a:fillRef>
            <a:effectRef idx="0">
              <a:schemeClr val="dk1"/>
            </a:effectRef>
            <a:fontRef idx="minor">
              <a:schemeClr val="tx1"/>
            </a:fontRef>
          </p:style>
        </p:cxnSp>
        <p:sp>
          <p:nvSpPr>
            <p:cNvPr id="20" name="TextBox 19">
              <a:extLst>
                <a:ext uri="{FF2B5EF4-FFF2-40B4-BE49-F238E27FC236}">
                  <a16:creationId xmlns:a16="http://schemas.microsoft.com/office/drawing/2014/main" id="{CA7A821E-E2E1-CB17-55CE-E9BB47636AB7}"/>
                </a:ext>
              </a:extLst>
            </p:cNvPr>
            <p:cNvSpPr txBox="1"/>
            <p:nvPr/>
          </p:nvSpPr>
          <p:spPr>
            <a:xfrm>
              <a:off x="9231039" y="2914108"/>
              <a:ext cx="955040" cy="246221"/>
            </a:xfrm>
            <a:prstGeom prst="rect">
              <a:avLst/>
            </a:prstGeom>
            <a:noFill/>
          </p:spPr>
          <p:txBody>
            <a:bodyPr wrap="square" rtlCol="0">
              <a:spAutoFit/>
            </a:bodyPr>
            <a:lstStyle/>
            <a:p>
              <a:pPr algn="ctr"/>
              <a:r>
                <a:rPr lang="en-US" sz="1000" b="1" dirty="0">
                  <a:solidFill>
                    <a:schemeClr val="bg2"/>
                  </a:solidFill>
                </a:rPr>
                <a:t>Dive Deep</a:t>
              </a:r>
            </a:p>
          </p:txBody>
        </p:sp>
      </p:grpSp>
      <p:grpSp>
        <p:nvGrpSpPr>
          <p:cNvPr id="37" name="Group 36">
            <a:extLst>
              <a:ext uri="{FF2B5EF4-FFF2-40B4-BE49-F238E27FC236}">
                <a16:creationId xmlns:a16="http://schemas.microsoft.com/office/drawing/2014/main" id="{6B223BED-7BE0-FDE5-797F-5E523408B6BD}"/>
              </a:ext>
            </a:extLst>
          </p:cNvPr>
          <p:cNvGrpSpPr/>
          <p:nvPr/>
        </p:nvGrpSpPr>
        <p:grpSpPr>
          <a:xfrm>
            <a:off x="846281" y="3242369"/>
            <a:ext cx="8789888" cy="1446820"/>
            <a:chOff x="846281" y="3242369"/>
            <a:chExt cx="8789888" cy="1446820"/>
          </a:xfrm>
        </p:grpSpPr>
        <p:sp>
          <p:nvSpPr>
            <p:cNvPr id="25" name="Arrow: Right 24">
              <a:extLst>
                <a:ext uri="{FF2B5EF4-FFF2-40B4-BE49-F238E27FC236}">
                  <a16:creationId xmlns:a16="http://schemas.microsoft.com/office/drawing/2014/main" id="{CED8D9CA-4004-1A0A-7842-C8A31BCDE39F}"/>
                </a:ext>
              </a:extLst>
            </p:cNvPr>
            <p:cNvSpPr/>
            <p:nvPr/>
          </p:nvSpPr>
          <p:spPr>
            <a:xfrm>
              <a:off x="5413247" y="3724656"/>
              <a:ext cx="1792223" cy="338554"/>
            </a:xfrm>
            <a:prstGeom prst="rightArrow">
              <a:avLst/>
            </a:prstGeom>
            <a:solidFill>
              <a:schemeClr val="bg1">
                <a:lumMod val="50000"/>
                <a:lumOff val="50000"/>
                <a:alpha val="35000"/>
              </a:schemeClr>
            </a:solidFill>
            <a:ln>
              <a:no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pic>
          <p:nvPicPr>
            <p:cNvPr id="26" name="Picture 25">
              <a:extLst>
                <a:ext uri="{FF2B5EF4-FFF2-40B4-BE49-F238E27FC236}">
                  <a16:creationId xmlns:a16="http://schemas.microsoft.com/office/drawing/2014/main" id="{100DF12D-3279-1F65-E123-A3AB12A04156}"/>
                </a:ext>
              </a:extLst>
            </p:cNvPr>
            <p:cNvPicPr>
              <a:picLocks noChangeAspect="1"/>
            </p:cNvPicPr>
            <p:nvPr/>
          </p:nvPicPr>
          <p:blipFill>
            <a:blip r:embed="rId2"/>
            <a:stretch>
              <a:fillRect/>
            </a:stretch>
          </p:blipFill>
          <p:spPr>
            <a:xfrm>
              <a:off x="4415144" y="3350508"/>
              <a:ext cx="1097280" cy="1097280"/>
            </a:xfrm>
            <a:prstGeom prst="rect">
              <a:avLst/>
            </a:prstGeom>
          </p:spPr>
        </p:pic>
        <p:grpSp>
          <p:nvGrpSpPr>
            <p:cNvPr id="31" name="Group 30">
              <a:extLst>
                <a:ext uri="{FF2B5EF4-FFF2-40B4-BE49-F238E27FC236}">
                  <a16:creationId xmlns:a16="http://schemas.microsoft.com/office/drawing/2014/main" id="{58E299E1-29D4-6E3A-FC5C-D6C9D6DDCFBF}"/>
                </a:ext>
              </a:extLst>
            </p:cNvPr>
            <p:cNvGrpSpPr/>
            <p:nvPr/>
          </p:nvGrpSpPr>
          <p:grpSpPr>
            <a:xfrm>
              <a:off x="846281" y="3242369"/>
              <a:ext cx="3407981" cy="1358850"/>
              <a:chOff x="846281" y="1626929"/>
              <a:chExt cx="3407981" cy="1358850"/>
            </a:xfrm>
          </p:grpSpPr>
          <p:sp>
            <p:nvSpPr>
              <p:cNvPr id="32" name="TextBox 31">
                <a:extLst>
                  <a:ext uri="{FF2B5EF4-FFF2-40B4-BE49-F238E27FC236}">
                    <a16:creationId xmlns:a16="http://schemas.microsoft.com/office/drawing/2014/main" id="{B8E67A62-2844-6A24-ED46-69CBF0F9AB56}"/>
                  </a:ext>
                </a:extLst>
              </p:cNvPr>
              <p:cNvSpPr txBox="1"/>
              <p:nvPr/>
            </p:nvSpPr>
            <p:spPr>
              <a:xfrm>
                <a:off x="846281" y="2062449"/>
                <a:ext cx="3407981" cy="923330"/>
              </a:xfrm>
              <a:prstGeom prst="rect">
                <a:avLst/>
              </a:prstGeom>
              <a:noFill/>
            </p:spPr>
            <p:txBody>
              <a:bodyPr wrap="square" lIns="274320" tIns="91440" rIns="91440" bIns="91440">
                <a:spAutoFit/>
              </a:bodyPr>
              <a:lstStyle/>
              <a:p>
                <a:r>
                  <a:rPr lang="en-US" sz="1200" dirty="0">
                    <a:solidFill>
                      <a:schemeClr val="bg1"/>
                    </a:solidFill>
                  </a:rPr>
                  <a:t>Design and implement enterprise cloud solutions applying governance to identify, communicate, and minimize business and technical risks.</a:t>
                </a:r>
              </a:p>
            </p:txBody>
          </p:sp>
          <p:sp>
            <p:nvSpPr>
              <p:cNvPr id="33" name="TextBox 32">
                <a:extLst>
                  <a:ext uri="{FF2B5EF4-FFF2-40B4-BE49-F238E27FC236}">
                    <a16:creationId xmlns:a16="http://schemas.microsoft.com/office/drawing/2014/main" id="{CA050097-635E-70DC-D47B-BC51BC71B016}"/>
                  </a:ext>
                </a:extLst>
              </p:cNvPr>
              <p:cNvSpPr txBox="1"/>
              <p:nvPr/>
            </p:nvSpPr>
            <p:spPr>
              <a:xfrm>
                <a:off x="846281" y="1626929"/>
                <a:ext cx="3407981" cy="430887"/>
              </a:xfrm>
              <a:prstGeom prst="rect">
                <a:avLst/>
              </a:prstGeom>
              <a:noFill/>
            </p:spPr>
            <p:txBody>
              <a:bodyPr wrap="square" lIns="274320" tIns="91440" rIns="91440" bIns="91440">
                <a:spAutoFit/>
              </a:bodyPr>
              <a:lstStyle/>
              <a:p>
                <a:r>
                  <a:rPr lang="en-US" sz="1600" b="1" dirty="0">
                    <a:solidFill>
                      <a:schemeClr val="bg1"/>
                    </a:solidFill>
                  </a:rPr>
                  <a:t>Cloud Security Architect</a:t>
                </a:r>
                <a:endParaRPr lang="en-US" sz="1200" dirty="0">
                  <a:solidFill>
                    <a:schemeClr val="bg1"/>
                  </a:solidFill>
                </a:endParaRPr>
              </a:p>
            </p:txBody>
          </p:sp>
        </p:grpSp>
        <p:cxnSp>
          <p:nvCxnSpPr>
            <p:cNvPr id="36" name="Straight Connector 35">
              <a:extLst>
                <a:ext uri="{FF2B5EF4-FFF2-40B4-BE49-F238E27FC236}">
                  <a16:creationId xmlns:a16="http://schemas.microsoft.com/office/drawing/2014/main" id="{EB32C657-6987-3BDD-29ED-0A55E3DAD23A}"/>
                </a:ext>
              </a:extLst>
            </p:cNvPr>
            <p:cNvCxnSpPr>
              <a:cxnSpLocks/>
            </p:cNvCxnSpPr>
            <p:nvPr/>
          </p:nvCxnSpPr>
          <p:spPr>
            <a:xfrm>
              <a:off x="8383524" y="3520440"/>
              <a:ext cx="0" cy="713232"/>
            </a:xfrm>
            <a:prstGeom prst="line">
              <a:avLst/>
            </a:prstGeom>
            <a:ln>
              <a:solidFill>
                <a:schemeClr val="tx2">
                  <a:lumMod val="90000"/>
                </a:schemeClr>
              </a:solidFill>
            </a:ln>
          </p:spPr>
          <p:style>
            <a:lnRef idx="1">
              <a:schemeClr val="dk1"/>
            </a:lnRef>
            <a:fillRef idx="0">
              <a:schemeClr val="dk1"/>
            </a:fillRef>
            <a:effectRef idx="0">
              <a:schemeClr val="dk1"/>
            </a:effectRef>
            <a:fontRef idx="minor">
              <a:schemeClr val="tx1"/>
            </a:fontRef>
          </p:style>
        </p:cxnSp>
        <p:sp>
          <p:nvSpPr>
            <p:cNvPr id="38" name="TextBox 37">
              <a:extLst>
                <a:ext uri="{FF2B5EF4-FFF2-40B4-BE49-F238E27FC236}">
                  <a16:creationId xmlns:a16="http://schemas.microsoft.com/office/drawing/2014/main" id="{AB5CF2BE-A5CA-A004-938E-DED116EC2B31}"/>
                </a:ext>
              </a:extLst>
            </p:cNvPr>
            <p:cNvSpPr txBox="1"/>
            <p:nvPr/>
          </p:nvSpPr>
          <p:spPr>
            <a:xfrm>
              <a:off x="8610009" y="4442968"/>
              <a:ext cx="955040" cy="246221"/>
            </a:xfrm>
            <a:prstGeom prst="rect">
              <a:avLst/>
            </a:prstGeom>
            <a:noFill/>
          </p:spPr>
          <p:txBody>
            <a:bodyPr wrap="square" rtlCol="0">
              <a:spAutoFit/>
            </a:bodyPr>
            <a:lstStyle/>
            <a:p>
              <a:pPr algn="ctr"/>
              <a:r>
                <a:rPr lang="en-US" sz="1000" b="1" dirty="0">
                  <a:solidFill>
                    <a:schemeClr val="bg2"/>
                  </a:solidFill>
                </a:rPr>
                <a:t>Dive Deep</a:t>
              </a:r>
            </a:p>
          </p:txBody>
        </p:sp>
        <p:pic>
          <p:nvPicPr>
            <p:cNvPr id="27" name="Picture 6" descr="AWS Certified Solutions Architect - Associate badge">
              <a:extLst>
                <a:ext uri="{FF2B5EF4-FFF2-40B4-BE49-F238E27FC236}">
                  <a16:creationId xmlns:a16="http://schemas.microsoft.com/office/drawing/2014/main" id="{080FD817-2F9E-A3F2-885A-6DE28CD1D3C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772050" y="3350508"/>
              <a:ext cx="1097280" cy="1097280"/>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9">
              <a:extLst>
                <a:ext uri="{FF2B5EF4-FFF2-40B4-BE49-F238E27FC236}">
                  <a16:creationId xmlns:a16="http://schemas.microsoft.com/office/drawing/2014/main" id="{47BEEA05-0213-6A29-2125-CD1C889AADEF}"/>
                </a:ext>
              </a:extLst>
            </p:cNvPr>
            <p:cNvPicPr>
              <a:picLocks noChangeAspect="1"/>
            </p:cNvPicPr>
            <p:nvPr/>
          </p:nvPicPr>
          <p:blipFill>
            <a:blip r:embed="rId4"/>
            <a:stretch>
              <a:fillRect/>
            </a:stretch>
          </p:blipFill>
          <p:spPr>
            <a:xfrm>
              <a:off x="7144097" y="3350508"/>
              <a:ext cx="1097280" cy="1097280"/>
            </a:xfrm>
            <a:prstGeom prst="rect">
              <a:avLst/>
            </a:prstGeom>
          </p:spPr>
        </p:pic>
        <p:pic>
          <p:nvPicPr>
            <p:cNvPr id="34" name="Picture 2" descr="AWS Certified Solutions Architect - Professional badge">
              <a:extLst>
                <a:ext uri="{FF2B5EF4-FFF2-40B4-BE49-F238E27FC236}">
                  <a16:creationId xmlns:a16="http://schemas.microsoft.com/office/drawing/2014/main" id="{B2F1D69D-2453-25A7-CF49-93B80C80F55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538889" y="3350508"/>
              <a:ext cx="1097280" cy="109728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8956080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12F31E-3E0A-E415-39D0-2F6358EC16BD}"/>
              </a:ext>
            </a:extLst>
          </p:cNvPr>
          <p:cNvSpPr>
            <a:spLocks noGrp="1"/>
          </p:cNvSpPr>
          <p:nvPr>
            <p:ph type="title"/>
          </p:nvPr>
        </p:nvSpPr>
        <p:spPr/>
        <p:txBody>
          <a:bodyPr/>
          <a:lstStyle/>
          <a:p>
            <a:r>
              <a:rPr lang="en-US" dirty="0"/>
              <a:t>AWS Certificate Paths</a:t>
            </a:r>
          </a:p>
        </p:txBody>
      </p:sp>
      <p:sp>
        <p:nvSpPr>
          <p:cNvPr id="4" name="TextBox 3">
            <a:extLst>
              <a:ext uri="{FF2B5EF4-FFF2-40B4-BE49-F238E27FC236}">
                <a16:creationId xmlns:a16="http://schemas.microsoft.com/office/drawing/2014/main" id="{22D5C01D-49F3-D5F9-F872-E8A456E6EE0B}"/>
              </a:ext>
            </a:extLst>
          </p:cNvPr>
          <p:cNvSpPr txBox="1"/>
          <p:nvPr/>
        </p:nvSpPr>
        <p:spPr>
          <a:xfrm>
            <a:off x="838199" y="1035582"/>
            <a:ext cx="3407980" cy="338554"/>
          </a:xfrm>
          <a:prstGeom prst="rect">
            <a:avLst/>
          </a:prstGeom>
          <a:solidFill>
            <a:schemeClr val="bg1"/>
          </a:solidFill>
        </p:spPr>
        <p:txBody>
          <a:bodyPr wrap="square" lIns="274320" rtlCol="0">
            <a:noAutofit/>
          </a:bodyPr>
          <a:lstStyle/>
          <a:p>
            <a:pPr algn="l"/>
            <a:r>
              <a:rPr lang="en-US" sz="1600" b="1" dirty="0">
                <a:solidFill>
                  <a:schemeClr val="accent5"/>
                </a:solidFill>
              </a:rPr>
              <a:t>Roles and responsibilities</a:t>
            </a:r>
          </a:p>
        </p:txBody>
      </p:sp>
      <p:sp>
        <p:nvSpPr>
          <p:cNvPr id="5" name="TextBox 4">
            <a:extLst>
              <a:ext uri="{FF2B5EF4-FFF2-40B4-BE49-F238E27FC236}">
                <a16:creationId xmlns:a16="http://schemas.microsoft.com/office/drawing/2014/main" id="{2D465102-07B5-8CB0-E0FA-3FFB08DAC216}"/>
              </a:ext>
            </a:extLst>
          </p:cNvPr>
          <p:cNvSpPr txBox="1"/>
          <p:nvPr/>
        </p:nvSpPr>
        <p:spPr>
          <a:xfrm>
            <a:off x="4246179" y="1035582"/>
            <a:ext cx="6885035" cy="338554"/>
          </a:xfrm>
          <a:prstGeom prst="rect">
            <a:avLst/>
          </a:prstGeom>
          <a:solidFill>
            <a:schemeClr val="bg1"/>
          </a:solidFill>
        </p:spPr>
        <p:txBody>
          <a:bodyPr wrap="square" rtlCol="0">
            <a:noAutofit/>
          </a:bodyPr>
          <a:lstStyle/>
          <a:p>
            <a:pPr algn="l"/>
            <a:r>
              <a:rPr lang="en-US" sz="1600" b="1" dirty="0"/>
              <a:t>AWS Certificate Paths</a:t>
            </a:r>
          </a:p>
        </p:txBody>
      </p:sp>
      <p:sp>
        <p:nvSpPr>
          <p:cNvPr id="6" name="TextBox 5">
            <a:extLst>
              <a:ext uri="{FF2B5EF4-FFF2-40B4-BE49-F238E27FC236}">
                <a16:creationId xmlns:a16="http://schemas.microsoft.com/office/drawing/2014/main" id="{5DF65334-84F5-D53C-E3CD-F75E1CF2DE8F}"/>
              </a:ext>
            </a:extLst>
          </p:cNvPr>
          <p:cNvSpPr txBox="1"/>
          <p:nvPr/>
        </p:nvSpPr>
        <p:spPr>
          <a:xfrm>
            <a:off x="838199" y="1374136"/>
            <a:ext cx="10293014" cy="338554"/>
          </a:xfrm>
          <a:prstGeom prst="rect">
            <a:avLst/>
          </a:prstGeom>
          <a:gradFill flip="none" rotWithShape="1">
            <a:gsLst>
              <a:gs pos="0">
                <a:srgbClr val="6C1F79"/>
              </a:gs>
              <a:gs pos="100000">
                <a:srgbClr val="D6001C"/>
              </a:gs>
            </a:gsLst>
            <a:lin ang="0" scaled="0"/>
            <a:tileRect/>
          </a:gradFill>
        </p:spPr>
        <p:txBody>
          <a:bodyPr wrap="square" lIns="274320" rtlCol="0">
            <a:noAutofit/>
          </a:bodyPr>
          <a:lstStyle/>
          <a:p>
            <a:pPr algn="l"/>
            <a:r>
              <a:rPr lang="en-US" sz="1400" dirty="0"/>
              <a:t>Networking</a:t>
            </a:r>
          </a:p>
        </p:txBody>
      </p:sp>
      <p:sp>
        <p:nvSpPr>
          <p:cNvPr id="12" name="TextBox 11">
            <a:extLst>
              <a:ext uri="{FF2B5EF4-FFF2-40B4-BE49-F238E27FC236}">
                <a16:creationId xmlns:a16="http://schemas.microsoft.com/office/drawing/2014/main" id="{5E0DDE95-A4D1-3691-1A09-A3B046B18C32}"/>
              </a:ext>
            </a:extLst>
          </p:cNvPr>
          <p:cNvSpPr txBox="1"/>
          <p:nvPr/>
        </p:nvSpPr>
        <p:spPr>
          <a:xfrm>
            <a:off x="838199" y="3348051"/>
            <a:ext cx="10293014" cy="338554"/>
          </a:xfrm>
          <a:prstGeom prst="rect">
            <a:avLst/>
          </a:prstGeom>
          <a:gradFill flip="none" rotWithShape="1">
            <a:gsLst>
              <a:gs pos="0">
                <a:srgbClr val="6C1F79"/>
              </a:gs>
              <a:gs pos="100000">
                <a:srgbClr val="D6001C"/>
              </a:gs>
            </a:gsLst>
            <a:lin ang="0" scaled="0"/>
            <a:tileRect/>
          </a:gradFill>
        </p:spPr>
        <p:txBody>
          <a:bodyPr wrap="square" lIns="274320" rtlCol="0">
            <a:noAutofit/>
          </a:bodyPr>
          <a:lstStyle/>
          <a:p>
            <a:pPr algn="l"/>
            <a:r>
              <a:rPr lang="en-US" sz="1400" dirty="0"/>
              <a:t>AI/ML</a:t>
            </a:r>
          </a:p>
        </p:txBody>
      </p:sp>
      <p:grpSp>
        <p:nvGrpSpPr>
          <p:cNvPr id="28" name="Group 27">
            <a:extLst>
              <a:ext uri="{FF2B5EF4-FFF2-40B4-BE49-F238E27FC236}">
                <a16:creationId xmlns:a16="http://schemas.microsoft.com/office/drawing/2014/main" id="{1A2CD323-81CB-6D33-06E4-914161CBF5D0}"/>
              </a:ext>
            </a:extLst>
          </p:cNvPr>
          <p:cNvGrpSpPr/>
          <p:nvPr/>
        </p:nvGrpSpPr>
        <p:grpSpPr>
          <a:xfrm>
            <a:off x="846281" y="1718369"/>
            <a:ext cx="8747415" cy="1453027"/>
            <a:chOff x="846281" y="1718369"/>
            <a:chExt cx="8747415" cy="1453027"/>
          </a:xfrm>
        </p:grpSpPr>
        <p:sp>
          <p:nvSpPr>
            <p:cNvPr id="16" name="Arrow: Right 15">
              <a:extLst>
                <a:ext uri="{FF2B5EF4-FFF2-40B4-BE49-F238E27FC236}">
                  <a16:creationId xmlns:a16="http://schemas.microsoft.com/office/drawing/2014/main" id="{F700423F-9C19-8A0E-E526-34BC11F9ACE0}"/>
                </a:ext>
              </a:extLst>
            </p:cNvPr>
            <p:cNvSpPr/>
            <p:nvPr/>
          </p:nvSpPr>
          <p:spPr>
            <a:xfrm>
              <a:off x="5413248" y="2200656"/>
              <a:ext cx="1802892" cy="338554"/>
            </a:xfrm>
            <a:prstGeom prst="rightArrow">
              <a:avLst/>
            </a:prstGeom>
            <a:solidFill>
              <a:schemeClr val="bg1">
                <a:lumMod val="50000"/>
                <a:lumOff val="50000"/>
                <a:alpha val="35000"/>
              </a:schemeClr>
            </a:solidFill>
            <a:ln>
              <a:no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3E42631D-37E2-503F-3B1C-DEAF7DC9377F}"/>
                </a:ext>
              </a:extLst>
            </p:cNvPr>
            <p:cNvPicPr>
              <a:picLocks noChangeAspect="1"/>
            </p:cNvPicPr>
            <p:nvPr/>
          </p:nvPicPr>
          <p:blipFill>
            <a:blip r:embed="rId2"/>
            <a:stretch>
              <a:fillRect/>
            </a:stretch>
          </p:blipFill>
          <p:spPr>
            <a:xfrm>
              <a:off x="4415144" y="1826508"/>
              <a:ext cx="1097280" cy="1097280"/>
            </a:xfrm>
            <a:prstGeom prst="rect">
              <a:avLst/>
            </a:prstGeom>
          </p:spPr>
        </p:pic>
        <p:pic>
          <p:nvPicPr>
            <p:cNvPr id="8" name="Picture 6" descr="AWS Certified Solutions Architect - Associate badge">
              <a:extLst>
                <a:ext uri="{FF2B5EF4-FFF2-40B4-BE49-F238E27FC236}">
                  <a16:creationId xmlns:a16="http://schemas.microsoft.com/office/drawing/2014/main" id="{F3D41BA7-450A-0FA7-979B-9BC8AF0877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74875" y="1826508"/>
              <a:ext cx="1097280" cy="109728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9870A090-544E-9E8F-D0B3-7AC1B18E8D56}"/>
                </a:ext>
              </a:extLst>
            </p:cNvPr>
            <p:cNvPicPr>
              <a:picLocks noChangeAspect="1"/>
            </p:cNvPicPr>
            <p:nvPr/>
          </p:nvPicPr>
          <p:blipFill>
            <a:blip r:embed="rId4"/>
            <a:stretch>
              <a:fillRect/>
            </a:stretch>
          </p:blipFill>
          <p:spPr>
            <a:xfrm>
              <a:off x="8496416" y="1831848"/>
              <a:ext cx="1097280" cy="1097280"/>
            </a:xfrm>
            <a:prstGeom prst="rect">
              <a:avLst/>
            </a:prstGeom>
          </p:spPr>
        </p:pic>
        <p:cxnSp>
          <p:nvCxnSpPr>
            <p:cNvPr id="18" name="Straight Connector 17">
              <a:extLst>
                <a:ext uri="{FF2B5EF4-FFF2-40B4-BE49-F238E27FC236}">
                  <a16:creationId xmlns:a16="http://schemas.microsoft.com/office/drawing/2014/main" id="{5A812054-FA1F-8903-8366-F1E1037E2288}"/>
                </a:ext>
              </a:extLst>
            </p:cNvPr>
            <p:cNvCxnSpPr>
              <a:cxnSpLocks/>
            </p:cNvCxnSpPr>
            <p:nvPr/>
          </p:nvCxnSpPr>
          <p:spPr>
            <a:xfrm>
              <a:off x="8349996" y="2008632"/>
              <a:ext cx="0" cy="713232"/>
            </a:xfrm>
            <a:prstGeom prst="line">
              <a:avLst/>
            </a:prstGeom>
            <a:ln>
              <a:solidFill>
                <a:schemeClr val="tx2">
                  <a:lumMod val="90000"/>
                </a:schemeClr>
              </a:solidFill>
            </a:ln>
          </p:spPr>
          <p:style>
            <a:lnRef idx="1">
              <a:schemeClr val="dk1"/>
            </a:lnRef>
            <a:fillRef idx="0">
              <a:schemeClr val="dk1"/>
            </a:fillRef>
            <a:effectRef idx="0">
              <a:schemeClr val="dk1"/>
            </a:effectRef>
            <a:fontRef idx="minor">
              <a:schemeClr val="tx1"/>
            </a:fontRef>
          </p:style>
        </p:cxnSp>
        <p:grpSp>
          <p:nvGrpSpPr>
            <p:cNvPr id="22" name="Group 21">
              <a:extLst>
                <a:ext uri="{FF2B5EF4-FFF2-40B4-BE49-F238E27FC236}">
                  <a16:creationId xmlns:a16="http://schemas.microsoft.com/office/drawing/2014/main" id="{882FCC44-85A4-936E-A9BB-6212844D249E}"/>
                </a:ext>
              </a:extLst>
            </p:cNvPr>
            <p:cNvGrpSpPr/>
            <p:nvPr/>
          </p:nvGrpSpPr>
          <p:grpSpPr>
            <a:xfrm>
              <a:off x="846281" y="1718369"/>
              <a:ext cx="3407981" cy="1358850"/>
              <a:chOff x="846281" y="1626929"/>
              <a:chExt cx="3407981" cy="1358850"/>
            </a:xfrm>
          </p:grpSpPr>
          <p:sp>
            <p:nvSpPr>
              <p:cNvPr id="15" name="TextBox 14">
                <a:extLst>
                  <a:ext uri="{FF2B5EF4-FFF2-40B4-BE49-F238E27FC236}">
                    <a16:creationId xmlns:a16="http://schemas.microsoft.com/office/drawing/2014/main" id="{08FCCAAD-1DA2-2D56-0561-F3AF1ACDF322}"/>
                  </a:ext>
                </a:extLst>
              </p:cNvPr>
              <p:cNvSpPr txBox="1"/>
              <p:nvPr/>
            </p:nvSpPr>
            <p:spPr>
              <a:xfrm>
                <a:off x="846281" y="2062449"/>
                <a:ext cx="3407981" cy="923330"/>
              </a:xfrm>
              <a:prstGeom prst="rect">
                <a:avLst/>
              </a:prstGeom>
              <a:noFill/>
            </p:spPr>
            <p:txBody>
              <a:bodyPr wrap="square" lIns="274320" tIns="91440" rIns="91440" bIns="91440">
                <a:spAutoFit/>
              </a:bodyPr>
              <a:lstStyle/>
              <a:p>
                <a:r>
                  <a:rPr lang="en-US" sz="1200" dirty="0">
                    <a:solidFill>
                      <a:schemeClr val="bg1"/>
                    </a:solidFill>
                  </a:rPr>
                  <a:t>Design and implement computer and information networks, such as local area networks (LAN), wide area networks (WAN), intranets, extranets, etc.</a:t>
                </a:r>
              </a:p>
            </p:txBody>
          </p:sp>
          <p:sp>
            <p:nvSpPr>
              <p:cNvPr id="21" name="TextBox 20">
                <a:extLst>
                  <a:ext uri="{FF2B5EF4-FFF2-40B4-BE49-F238E27FC236}">
                    <a16:creationId xmlns:a16="http://schemas.microsoft.com/office/drawing/2014/main" id="{BD2A77BA-B2F3-40F1-23A2-BDA90D3E90C8}"/>
                  </a:ext>
                </a:extLst>
              </p:cNvPr>
              <p:cNvSpPr txBox="1"/>
              <p:nvPr/>
            </p:nvSpPr>
            <p:spPr>
              <a:xfrm>
                <a:off x="846281" y="1626929"/>
                <a:ext cx="3407981" cy="430887"/>
              </a:xfrm>
              <a:prstGeom prst="rect">
                <a:avLst/>
              </a:prstGeom>
              <a:noFill/>
            </p:spPr>
            <p:txBody>
              <a:bodyPr wrap="square" lIns="274320" tIns="91440" rIns="91440" bIns="91440">
                <a:spAutoFit/>
              </a:bodyPr>
              <a:lstStyle/>
              <a:p>
                <a:r>
                  <a:rPr lang="en-US" sz="1600" b="1" dirty="0">
                    <a:solidFill>
                      <a:schemeClr val="bg1"/>
                    </a:solidFill>
                  </a:rPr>
                  <a:t>Network Engineer</a:t>
                </a:r>
                <a:endParaRPr lang="en-US" sz="1200" dirty="0">
                  <a:solidFill>
                    <a:schemeClr val="bg1"/>
                  </a:solidFill>
                </a:endParaRPr>
              </a:p>
            </p:txBody>
          </p:sp>
        </p:grpSp>
        <p:sp>
          <p:nvSpPr>
            <p:cNvPr id="37" name="TextBox 36">
              <a:extLst>
                <a:ext uri="{FF2B5EF4-FFF2-40B4-BE49-F238E27FC236}">
                  <a16:creationId xmlns:a16="http://schemas.microsoft.com/office/drawing/2014/main" id="{F6B4A49F-3EEA-D48C-6741-D342800D4A70}"/>
                </a:ext>
              </a:extLst>
            </p:cNvPr>
            <p:cNvSpPr txBox="1"/>
            <p:nvPr/>
          </p:nvSpPr>
          <p:spPr>
            <a:xfrm>
              <a:off x="8567536" y="2925175"/>
              <a:ext cx="955040" cy="246221"/>
            </a:xfrm>
            <a:prstGeom prst="rect">
              <a:avLst/>
            </a:prstGeom>
            <a:noFill/>
          </p:spPr>
          <p:txBody>
            <a:bodyPr wrap="square" rtlCol="0">
              <a:spAutoFit/>
            </a:bodyPr>
            <a:lstStyle/>
            <a:p>
              <a:pPr algn="ctr"/>
              <a:r>
                <a:rPr lang="en-US" sz="1000" b="1" dirty="0">
                  <a:solidFill>
                    <a:schemeClr val="bg2"/>
                  </a:solidFill>
                </a:rPr>
                <a:t>Dive Deep</a:t>
              </a:r>
            </a:p>
          </p:txBody>
        </p:sp>
        <p:pic>
          <p:nvPicPr>
            <p:cNvPr id="9" name="Picture 8" descr="AWS Certified Advanced Networking - Specialty badge">
              <a:extLst>
                <a:ext uri="{FF2B5EF4-FFF2-40B4-BE49-F238E27FC236}">
                  <a16:creationId xmlns:a16="http://schemas.microsoft.com/office/drawing/2014/main" id="{B61AD274-C468-F0EF-1E42-7E73D35CE54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38001" y="1826508"/>
              <a:ext cx="1097280" cy="109728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7" name="Group 26">
            <a:extLst>
              <a:ext uri="{FF2B5EF4-FFF2-40B4-BE49-F238E27FC236}">
                <a16:creationId xmlns:a16="http://schemas.microsoft.com/office/drawing/2014/main" id="{0F3AF2D3-BBAF-6584-4ACB-83293EE606EE}"/>
              </a:ext>
            </a:extLst>
          </p:cNvPr>
          <p:cNvGrpSpPr/>
          <p:nvPr/>
        </p:nvGrpSpPr>
        <p:grpSpPr>
          <a:xfrm>
            <a:off x="846281" y="3692284"/>
            <a:ext cx="8747415" cy="1612850"/>
            <a:chOff x="846281" y="3692284"/>
            <a:chExt cx="8747415" cy="1612850"/>
          </a:xfrm>
        </p:grpSpPr>
        <p:sp>
          <p:nvSpPr>
            <p:cNvPr id="14" name="Arrow: Right 13">
              <a:extLst>
                <a:ext uri="{FF2B5EF4-FFF2-40B4-BE49-F238E27FC236}">
                  <a16:creationId xmlns:a16="http://schemas.microsoft.com/office/drawing/2014/main" id="{53A376DD-E7B0-6105-788F-F4C456AD8555}"/>
                </a:ext>
              </a:extLst>
            </p:cNvPr>
            <p:cNvSpPr/>
            <p:nvPr/>
          </p:nvSpPr>
          <p:spPr>
            <a:xfrm>
              <a:off x="5413248" y="4174571"/>
              <a:ext cx="3154288" cy="338554"/>
            </a:xfrm>
            <a:prstGeom prst="rightArrow">
              <a:avLst/>
            </a:prstGeom>
            <a:solidFill>
              <a:schemeClr val="bg1">
                <a:lumMod val="50000"/>
                <a:lumOff val="50000"/>
                <a:alpha val="35000"/>
              </a:schemeClr>
            </a:solidFill>
            <a:ln>
              <a:no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493AA259-F2A5-F691-E48F-1548D58C3C7D}"/>
                </a:ext>
              </a:extLst>
            </p:cNvPr>
            <p:cNvPicPr>
              <a:picLocks noChangeAspect="1"/>
            </p:cNvPicPr>
            <p:nvPr/>
          </p:nvPicPr>
          <p:blipFill>
            <a:blip r:embed="rId2"/>
            <a:stretch>
              <a:fillRect/>
            </a:stretch>
          </p:blipFill>
          <p:spPr>
            <a:xfrm>
              <a:off x="4415144" y="3795208"/>
              <a:ext cx="1097280" cy="1097280"/>
            </a:xfrm>
            <a:prstGeom prst="rect">
              <a:avLst/>
            </a:prstGeom>
          </p:spPr>
        </p:pic>
        <p:sp>
          <p:nvSpPr>
            <p:cNvPr id="41" name="TextBox 40">
              <a:extLst>
                <a:ext uri="{FF2B5EF4-FFF2-40B4-BE49-F238E27FC236}">
                  <a16:creationId xmlns:a16="http://schemas.microsoft.com/office/drawing/2014/main" id="{F7871095-AC7A-9ADA-25AB-FDAE547CE372}"/>
                </a:ext>
              </a:extLst>
            </p:cNvPr>
            <p:cNvSpPr txBox="1"/>
            <p:nvPr/>
          </p:nvSpPr>
          <p:spPr>
            <a:xfrm>
              <a:off x="846281" y="4381804"/>
              <a:ext cx="3407981" cy="923330"/>
            </a:xfrm>
            <a:prstGeom prst="rect">
              <a:avLst/>
            </a:prstGeom>
            <a:noFill/>
          </p:spPr>
          <p:txBody>
            <a:bodyPr wrap="square" lIns="274320" tIns="91440" rIns="91440" bIns="91440">
              <a:spAutoFit/>
            </a:bodyPr>
            <a:lstStyle/>
            <a:p>
              <a:r>
                <a:rPr lang="en-US" sz="1200" dirty="0">
                  <a:solidFill>
                    <a:schemeClr val="bg1"/>
                  </a:solidFill>
                </a:rPr>
                <a:t>Research, build, and design artificial intelligence (AI) systems to automate predictive models and design machine learning systems, models, and schemes.</a:t>
              </a:r>
            </a:p>
          </p:txBody>
        </p:sp>
        <p:sp>
          <p:nvSpPr>
            <p:cNvPr id="42" name="TextBox 41">
              <a:extLst>
                <a:ext uri="{FF2B5EF4-FFF2-40B4-BE49-F238E27FC236}">
                  <a16:creationId xmlns:a16="http://schemas.microsoft.com/office/drawing/2014/main" id="{10268B70-9FA6-CD56-3FAB-233375B948B6}"/>
                </a:ext>
              </a:extLst>
            </p:cNvPr>
            <p:cNvSpPr txBox="1"/>
            <p:nvPr/>
          </p:nvSpPr>
          <p:spPr>
            <a:xfrm>
              <a:off x="846281" y="3692284"/>
              <a:ext cx="3407981" cy="677108"/>
            </a:xfrm>
            <a:prstGeom prst="rect">
              <a:avLst/>
            </a:prstGeom>
            <a:noFill/>
          </p:spPr>
          <p:txBody>
            <a:bodyPr wrap="square" lIns="274320" tIns="91440" rIns="91440" bIns="91440">
              <a:spAutoFit/>
            </a:bodyPr>
            <a:lstStyle/>
            <a:p>
              <a:r>
                <a:rPr lang="en-US" sz="1600" b="1" dirty="0">
                  <a:solidFill>
                    <a:schemeClr val="bg1"/>
                  </a:solidFill>
                </a:rPr>
                <a:t>Machine Learning </a:t>
              </a:r>
            </a:p>
            <a:p>
              <a:r>
                <a:rPr lang="en-US" sz="1600" b="1" dirty="0">
                  <a:solidFill>
                    <a:schemeClr val="bg1"/>
                  </a:solidFill>
                </a:rPr>
                <a:t>Engineer</a:t>
              </a:r>
              <a:endParaRPr lang="en-US" sz="1200" dirty="0">
                <a:solidFill>
                  <a:schemeClr val="bg1"/>
                </a:solidFill>
              </a:endParaRPr>
            </a:p>
          </p:txBody>
        </p:sp>
        <p:pic>
          <p:nvPicPr>
            <p:cNvPr id="20" name="Picture 6" descr="AWS Certified Solutions Architect - Associate badge">
              <a:extLst>
                <a:ext uri="{FF2B5EF4-FFF2-40B4-BE49-F238E27FC236}">
                  <a16:creationId xmlns:a16="http://schemas.microsoft.com/office/drawing/2014/main" id="{2ECD2B46-F339-FE00-6C5C-AFAEC4C4D4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66054" y="3795208"/>
              <a:ext cx="1097280" cy="1097280"/>
            </a:xfrm>
            <a:prstGeom prst="rect">
              <a:avLst/>
            </a:prstGeom>
            <a:noFill/>
            <a:extLst>
              <a:ext uri="{909E8E84-426E-40DD-AFC4-6F175D3DCCD1}">
                <a14:hiddenFill xmlns:a14="http://schemas.microsoft.com/office/drawing/2010/main">
                  <a:solidFill>
                    <a:srgbClr val="FFFFFF"/>
                  </a:solidFill>
                </a14:hiddenFill>
              </a:ext>
            </a:extLst>
          </p:spPr>
        </p:pic>
        <p:grpSp>
          <p:nvGrpSpPr>
            <p:cNvPr id="25" name="Group 24">
              <a:extLst>
                <a:ext uri="{FF2B5EF4-FFF2-40B4-BE49-F238E27FC236}">
                  <a16:creationId xmlns:a16="http://schemas.microsoft.com/office/drawing/2014/main" id="{79E6EFFA-A7C3-5AF7-5969-9B5908A613B0}"/>
                </a:ext>
              </a:extLst>
            </p:cNvPr>
            <p:cNvGrpSpPr/>
            <p:nvPr/>
          </p:nvGrpSpPr>
          <p:grpSpPr>
            <a:xfrm>
              <a:off x="7098758" y="3768023"/>
              <a:ext cx="1175766" cy="1459723"/>
              <a:chOff x="7264143" y="3732629"/>
              <a:chExt cx="1175766" cy="1459723"/>
            </a:xfrm>
          </p:grpSpPr>
          <p:pic>
            <p:nvPicPr>
              <p:cNvPr id="23" name="Picture 8" descr="AWS Certified Developer - Associate badge">
                <a:extLst>
                  <a:ext uri="{FF2B5EF4-FFF2-40B4-BE49-F238E27FC236}">
                    <a16:creationId xmlns:a16="http://schemas.microsoft.com/office/drawing/2014/main" id="{86303B65-2AB6-4989-55C9-C2E34008D5F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16949" y="3732629"/>
                <a:ext cx="822960" cy="822960"/>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10" descr="AWS Certified SysOps Administrator - Associate badge">
                <a:extLst>
                  <a:ext uri="{FF2B5EF4-FFF2-40B4-BE49-F238E27FC236}">
                    <a16:creationId xmlns:a16="http://schemas.microsoft.com/office/drawing/2014/main" id="{DDF19D03-5EFE-8E88-FCC0-5BF4C123602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264143" y="4369392"/>
                <a:ext cx="822960" cy="822960"/>
              </a:xfrm>
              <a:prstGeom prst="rect">
                <a:avLst/>
              </a:prstGeom>
              <a:noFill/>
              <a:extLst>
                <a:ext uri="{909E8E84-426E-40DD-AFC4-6F175D3DCCD1}">
                  <a14:hiddenFill xmlns:a14="http://schemas.microsoft.com/office/drawing/2010/main">
                    <a:solidFill>
                      <a:srgbClr val="FFFFFF"/>
                    </a:solidFill>
                  </a14:hiddenFill>
                </a:ext>
              </a:extLst>
            </p:spPr>
          </p:pic>
        </p:grpSp>
        <p:pic>
          <p:nvPicPr>
            <p:cNvPr id="26" name="Picture 26" descr="AWS Certified Machine Learning - Specialty badge">
              <a:extLst>
                <a:ext uri="{FF2B5EF4-FFF2-40B4-BE49-F238E27FC236}">
                  <a16:creationId xmlns:a16="http://schemas.microsoft.com/office/drawing/2014/main" id="{66E08119-1EF5-527F-0FDA-F7C8F22E867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496416" y="3795208"/>
              <a:ext cx="1097280" cy="109728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9997892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55A7F8-5969-45F1-93A3-B8C267601CE2}"/>
              </a:ext>
            </a:extLst>
          </p:cNvPr>
          <p:cNvSpPr>
            <a:spLocks noGrp="1"/>
          </p:cNvSpPr>
          <p:nvPr>
            <p:ph type="title"/>
          </p:nvPr>
        </p:nvSpPr>
        <p:spPr/>
        <p:txBody>
          <a:bodyPr lIns="0" tIns="0" rIns="0" bIns="0" anchor="t">
            <a:normAutofit/>
          </a:bodyPr>
          <a:lstStyle/>
          <a:p>
            <a:pPr algn="ctr"/>
            <a:r>
              <a:rPr lang="en-US" dirty="0">
                <a:solidFill>
                  <a:schemeClr val="tx1"/>
                </a:solidFill>
              </a:rPr>
              <a:t>South America</a:t>
            </a:r>
          </a:p>
        </p:txBody>
      </p:sp>
      <p:grpSp>
        <p:nvGrpSpPr>
          <p:cNvPr id="13" name="Group 12">
            <a:extLst>
              <a:ext uri="{FF2B5EF4-FFF2-40B4-BE49-F238E27FC236}">
                <a16:creationId xmlns:a16="http://schemas.microsoft.com/office/drawing/2014/main" id="{28C6FFC2-1059-7AD0-2823-0288CA7D0906}"/>
              </a:ext>
            </a:extLst>
          </p:cNvPr>
          <p:cNvGrpSpPr/>
          <p:nvPr/>
        </p:nvGrpSpPr>
        <p:grpSpPr>
          <a:xfrm>
            <a:off x="4233170" y="3826001"/>
            <a:ext cx="1804154" cy="908876"/>
            <a:chOff x="4233170" y="3826001"/>
            <a:chExt cx="1804154" cy="908876"/>
          </a:xfrm>
        </p:grpSpPr>
        <p:cxnSp>
          <p:nvCxnSpPr>
            <p:cNvPr id="4" name="Connector: Elbow 3">
              <a:extLst>
                <a:ext uri="{FF2B5EF4-FFF2-40B4-BE49-F238E27FC236}">
                  <a16:creationId xmlns:a16="http://schemas.microsoft.com/office/drawing/2014/main" id="{CE8AED1D-A7A0-4783-9BEB-6A0D8E4225BE}"/>
                </a:ext>
              </a:extLst>
            </p:cNvPr>
            <p:cNvCxnSpPr>
              <a:cxnSpLocks/>
              <a:stCxn id="8" idx="2"/>
              <a:endCxn id="5" idx="0"/>
            </p:cNvCxnSpPr>
            <p:nvPr/>
          </p:nvCxnSpPr>
          <p:spPr>
            <a:xfrm rot="10800000" flipV="1">
              <a:off x="4278890" y="3937761"/>
              <a:ext cx="532884" cy="705676"/>
            </a:xfrm>
            <a:prstGeom prst="bentConnector2">
              <a:avLst/>
            </a:prstGeom>
            <a:ln w="12700" cap="flat">
              <a:solidFill>
                <a:schemeClr val="tx1"/>
              </a:solidFill>
              <a:round/>
              <a:headEnd type="oval"/>
              <a:tailEnd type="oval"/>
            </a:ln>
          </p:spPr>
          <p:style>
            <a:lnRef idx="1">
              <a:schemeClr val="accent1"/>
            </a:lnRef>
            <a:fillRef idx="0">
              <a:schemeClr val="accent1"/>
            </a:fillRef>
            <a:effectRef idx="0">
              <a:schemeClr val="accent1"/>
            </a:effectRef>
            <a:fontRef idx="minor">
              <a:schemeClr val="tx1"/>
            </a:fontRef>
          </p:style>
        </p:cxnSp>
        <p:sp>
          <p:nvSpPr>
            <p:cNvPr id="5" name="Oval 4">
              <a:extLst>
                <a:ext uri="{FF2B5EF4-FFF2-40B4-BE49-F238E27FC236}">
                  <a16:creationId xmlns:a16="http://schemas.microsoft.com/office/drawing/2014/main" id="{67C45BCE-EFAB-4783-88B2-2093D2FDA021}"/>
                </a:ext>
              </a:extLst>
            </p:cNvPr>
            <p:cNvSpPr/>
            <p:nvPr/>
          </p:nvSpPr>
          <p:spPr>
            <a:xfrm>
              <a:off x="4233170" y="4643437"/>
              <a:ext cx="91440" cy="91440"/>
            </a:xfrm>
            <a:prstGeom prst="ellipse">
              <a:avLst/>
            </a:prstGeom>
            <a:solidFill>
              <a:schemeClr val="tx1"/>
            </a:solidFill>
            <a:ln w="28575">
              <a:solidFill>
                <a:srgbClr val="02A4A6"/>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nvGrpSpPr>
            <p:cNvPr id="6" name="Group 5">
              <a:extLst>
                <a:ext uri="{FF2B5EF4-FFF2-40B4-BE49-F238E27FC236}">
                  <a16:creationId xmlns:a16="http://schemas.microsoft.com/office/drawing/2014/main" id="{55156991-D2B3-4FF0-AC55-81ED2016F62E}"/>
                </a:ext>
              </a:extLst>
            </p:cNvPr>
            <p:cNvGrpSpPr/>
            <p:nvPr/>
          </p:nvGrpSpPr>
          <p:grpSpPr>
            <a:xfrm>
              <a:off x="4811771" y="3826001"/>
              <a:ext cx="1225553" cy="671957"/>
              <a:chOff x="477517" y="2627122"/>
              <a:chExt cx="1210313" cy="671957"/>
            </a:xfrm>
          </p:grpSpPr>
          <p:sp>
            <p:nvSpPr>
              <p:cNvPr id="7" name="Rectangle 6">
                <a:extLst>
                  <a:ext uri="{FF2B5EF4-FFF2-40B4-BE49-F238E27FC236}">
                    <a16:creationId xmlns:a16="http://schemas.microsoft.com/office/drawing/2014/main" id="{B5876F16-880D-4C87-A0CA-C7D9E5CB3872}"/>
                  </a:ext>
                </a:extLst>
              </p:cNvPr>
              <p:cNvSpPr/>
              <p:nvPr/>
            </p:nvSpPr>
            <p:spPr>
              <a:xfrm>
                <a:off x="477517" y="2851404"/>
                <a:ext cx="736600" cy="223520"/>
              </a:xfrm>
              <a:prstGeom prst="rect">
                <a:avLst/>
              </a:prstGeom>
              <a:solidFill>
                <a:schemeClr val="bg1">
                  <a:lumMod val="10000"/>
                  <a:lumOff val="90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323232"/>
                    </a:solidFill>
                    <a:effectLst/>
                    <a:uLnTx/>
                    <a:uFillTx/>
                    <a:latin typeface="Arial" panose="020B0604020202020204"/>
                    <a:ea typeface="+mn-ea"/>
                    <a:cs typeface="+mn-cs"/>
                  </a:rPr>
                  <a:t>AZs</a:t>
                </a:r>
              </a:p>
            </p:txBody>
          </p:sp>
          <p:sp>
            <p:nvSpPr>
              <p:cNvPr id="8" name="Rectangle: Single Corner Snipped 7">
                <a:extLst>
                  <a:ext uri="{FF2B5EF4-FFF2-40B4-BE49-F238E27FC236}">
                    <a16:creationId xmlns:a16="http://schemas.microsoft.com/office/drawing/2014/main" id="{0FB6BFBD-B083-4FE1-B5E3-B78BE4B47570}"/>
                  </a:ext>
                </a:extLst>
              </p:cNvPr>
              <p:cNvSpPr/>
              <p:nvPr/>
            </p:nvSpPr>
            <p:spPr>
              <a:xfrm>
                <a:off x="477520" y="2627122"/>
                <a:ext cx="1210310" cy="223520"/>
              </a:xfrm>
              <a:prstGeom prst="snip1Rect">
                <a:avLst>
                  <a:gd name="adj" fmla="val 25455"/>
                </a:avLst>
              </a:prstGeom>
              <a:solidFill>
                <a:schemeClr val="accent5">
                  <a:lumMod val="60000"/>
                  <a:lumOff val="40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323232"/>
                    </a:solidFill>
                    <a:effectLst/>
                    <a:uLnTx/>
                    <a:uFillTx/>
                    <a:latin typeface="Arial" panose="020B0604020202020204"/>
                    <a:ea typeface="+mn-ea"/>
                    <a:cs typeface="+mn-cs"/>
                  </a:rPr>
                  <a:t>São Paulo</a:t>
                </a:r>
                <a:endParaRPr kumimoji="0" lang="en-US" sz="1000" b="0" i="0" u="none" strike="noStrike" kern="1200" cap="none" spc="0" normalizeH="0" baseline="0" noProof="0" dirty="0">
                  <a:ln>
                    <a:noFill/>
                  </a:ln>
                  <a:solidFill>
                    <a:srgbClr val="00B050"/>
                  </a:solidFill>
                  <a:effectLst/>
                  <a:uLnTx/>
                  <a:uFillTx/>
                  <a:latin typeface="Arial" panose="020B0604020202020204"/>
                  <a:ea typeface="+mn-ea"/>
                  <a:cs typeface="+mn-cs"/>
                </a:endParaRPr>
              </a:p>
            </p:txBody>
          </p:sp>
          <p:sp>
            <p:nvSpPr>
              <p:cNvPr id="9" name="Rectangle 8">
                <a:extLst>
                  <a:ext uri="{FF2B5EF4-FFF2-40B4-BE49-F238E27FC236}">
                    <a16:creationId xmlns:a16="http://schemas.microsoft.com/office/drawing/2014/main" id="{CC0405BA-D795-4523-88AC-0C10BFD32B67}"/>
                  </a:ext>
                </a:extLst>
              </p:cNvPr>
              <p:cNvSpPr/>
              <p:nvPr/>
            </p:nvSpPr>
            <p:spPr>
              <a:xfrm>
                <a:off x="477520" y="3075559"/>
                <a:ext cx="736600" cy="223520"/>
              </a:xfrm>
              <a:prstGeom prst="rect">
                <a:avLst/>
              </a:prstGeom>
              <a:solidFill>
                <a:schemeClr val="bg1">
                  <a:lumMod val="10000"/>
                  <a:lumOff val="90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323232"/>
                    </a:solidFill>
                    <a:effectLst/>
                    <a:uLnTx/>
                    <a:uFillTx/>
                    <a:latin typeface="Arial" panose="020B0604020202020204"/>
                    <a:ea typeface="+mn-ea"/>
                    <a:cs typeface="+mn-cs"/>
                  </a:rPr>
                  <a:t>Launched</a:t>
                </a:r>
              </a:p>
            </p:txBody>
          </p:sp>
          <p:sp>
            <p:nvSpPr>
              <p:cNvPr id="10" name="Rectangle 9">
                <a:extLst>
                  <a:ext uri="{FF2B5EF4-FFF2-40B4-BE49-F238E27FC236}">
                    <a16:creationId xmlns:a16="http://schemas.microsoft.com/office/drawing/2014/main" id="{ECE6C778-1F98-4A7E-AC9E-D43F4E6BE3B3}"/>
                  </a:ext>
                </a:extLst>
              </p:cNvPr>
              <p:cNvSpPr/>
              <p:nvPr/>
            </p:nvSpPr>
            <p:spPr>
              <a:xfrm>
                <a:off x="1214118" y="2850643"/>
                <a:ext cx="473711" cy="223519"/>
              </a:xfrm>
              <a:prstGeom prst="rect">
                <a:avLst/>
              </a:prstGeom>
              <a:solidFill>
                <a:schemeClr val="tx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323232"/>
                    </a:solidFill>
                    <a:effectLst/>
                    <a:uLnTx/>
                    <a:uFillTx/>
                    <a:latin typeface="Arial" panose="020B0604020202020204"/>
                    <a:ea typeface="+mn-ea"/>
                    <a:cs typeface="+mn-cs"/>
                  </a:rPr>
                  <a:t>3</a:t>
                </a:r>
              </a:p>
            </p:txBody>
          </p:sp>
          <p:sp>
            <p:nvSpPr>
              <p:cNvPr id="11" name="Rectangle 10">
                <a:extLst>
                  <a:ext uri="{FF2B5EF4-FFF2-40B4-BE49-F238E27FC236}">
                    <a16:creationId xmlns:a16="http://schemas.microsoft.com/office/drawing/2014/main" id="{87A2C8B8-48F9-4F9A-AC49-14E7CDE4C43C}"/>
                  </a:ext>
                </a:extLst>
              </p:cNvPr>
              <p:cNvSpPr/>
              <p:nvPr/>
            </p:nvSpPr>
            <p:spPr>
              <a:xfrm>
                <a:off x="1214119" y="3075560"/>
                <a:ext cx="473711" cy="223519"/>
              </a:xfrm>
              <a:prstGeom prst="rect">
                <a:avLst/>
              </a:prstGeom>
              <a:solidFill>
                <a:schemeClr val="tx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323232"/>
                    </a:solidFill>
                    <a:effectLst/>
                    <a:uLnTx/>
                    <a:uFillTx/>
                    <a:latin typeface="Arial" panose="020B0604020202020204"/>
                    <a:ea typeface="+mn-ea"/>
                    <a:cs typeface="+mn-cs"/>
                  </a:rPr>
                  <a:t>2011</a:t>
                </a:r>
              </a:p>
            </p:txBody>
          </p:sp>
        </p:grpSp>
      </p:grpSp>
      <p:graphicFrame>
        <p:nvGraphicFramePr>
          <p:cNvPr id="3" name="Table 24">
            <a:extLst>
              <a:ext uri="{FF2B5EF4-FFF2-40B4-BE49-F238E27FC236}">
                <a16:creationId xmlns:a16="http://schemas.microsoft.com/office/drawing/2014/main" id="{FAF1953F-192D-47DE-EC22-F600038626E2}"/>
              </a:ext>
            </a:extLst>
          </p:cNvPr>
          <p:cNvGraphicFramePr>
            <a:graphicFrameLocks noGrp="1"/>
          </p:cNvGraphicFramePr>
          <p:nvPr>
            <p:extLst>
              <p:ext uri="{D42A27DB-BD31-4B8C-83A1-F6EECF244321}">
                <p14:modId xmlns:p14="http://schemas.microsoft.com/office/powerpoint/2010/main" val="3964574959"/>
              </p:ext>
            </p:extLst>
          </p:nvPr>
        </p:nvGraphicFramePr>
        <p:xfrm>
          <a:off x="47374" y="5896207"/>
          <a:ext cx="2233201" cy="731520"/>
        </p:xfrm>
        <a:graphic>
          <a:graphicData uri="http://schemas.openxmlformats.org/drawingml/2006/table">
            <a:tbl>
              <a:tblPr bandRow="1">
                <a:tableStyleId>{2D5ABB26-0587-4C30-8999-92F81FD0307C}</a:tableStyleId>
              </a:tblPr>
              <a:tblGrid>
                <a:gridCol w="457577">
                  <a:extLst>
                    <a:ext uri="{9D8B030D-6E8A-4147-A177-3AD203B41FA5}">
                      <a16:colId xmlns:a16="http://schemas.microsoft.com/office/drawing/2014/main" val="2948134386"/>
                    </a:ext>
                  </a:extLst>
                </a:gridCol>
                <a:gridCol w="1775624">
                  <a:extLst>
                    <a:ext uri="{9D8B030D-6E8A-4147-A177-3AD203B41FA5}">
                      <a16:colId xmlns:a16="http://schemas.microsoft.com/office/drawing/2014/main" val="638609698"/>
                    </a:ext>
                  </a:extLst>
                </a:gridCol>
              </a:tblGrid>
              <a:tr h="224712">
                <a:tc>
                  <a:txBody>
                    <a:bodyPr/>
                    <a:lstStyle/>
                    <a:p>
                      <a:r>
                        <a:rPr lang="en-US" sz="1000" dirty="0"/>
                        <a:t>AZs</a:t>
                      </a:r>
                    </a:p>
                  </a:txBody>
                  <a:tcPr/>
                </a:tc>
                <a:tc>
                  <a:txBody>
                    <a:bodyPr/>
                    <a:lstStyle/>
                    <a:p>
                      <a:r>
                        <a:rPr lang="en-US" sz="1000" dirty="0"/>
                        <a:t>Availability Zones</a:t>
                      </a:r>
                    </a:p>
                  </a:txBody>
                  <a:tcPr/>
                </a:tc>
                <a:extLst>
                  <a:ext uri="{0D108BD9-81ED-4DB2-BD59-A6C34878D82A}">
                    <a16:rowId xmlns:a16="http://schemas.microsoft.com/office/drawing/2014/main" val="1835008995"/>
                  </a:ext>
                </a:extLst>
              </a:tr>
              <a:tr h="224712">
                <a:tc>
                  <a:txBody>
                    <a:bodyPr/>
                    <a:lstStyle/>
                    <a:p>
                      <a:r>
                        <a:rPr lang="en-US" sz="1000" dirty="0"/>
                        <a:t>LZs</a:t>
                      </a:r>
                    </a:p>
                  </a:txBody>
                  <a:tcPr/>
                </a:tc>
                <a:tc>
                  <a:txBody>
                    <a:bodyPr/>
                    <a:lstStyle/>
                    <a:p>
                      <a:r>
                        <a:rPr lang="en-US" sz="1000" dirty="0"/>
                        <a:t>Local Zones</a:t>
                      </a:r>
                    </a:p>
                  </a:txBody>
                  <a:tcPr/>
                </a:tc>
                <a:extLst>
                  <a:ext uri="{0D108BD9-81ED-4DB2-BD59-A6C34878D82A}">
                    <a16:rowId xmlns:a16="http://schemas.microsoft.com/office/drawing/2014/main" val="2804046942"/>
                  </a:ext>
                </a:extLst>
              </a:tr>
              <a:tr h="224712">
                <a:tc>
                  <a:txBody>
                    <a:bodyPr/>
                    <a:lstStyle/>
                    <a:p>
                      <a:r>
                        <a:rPr lang="en-US" sz="1000" dirty="0"/>
                        <a:t>WZs</a:t>
                      </a:r>
                    </a:p>
                  </a:txBody>
                  <a:tcPr/>
                </a:tc>
                <a:tc>
                  <a:txBody>
                    <a:bodyPr/>
                    <a:lstStyle/>
                    <a:p>
                      <a:r>
                        <a:rPr lang="en-US" sz="1000" dirty="0"/>
                        <a:t>Wavelength Zones</a:t>
                      </a:r>
                    </a:p>
                  </a:txBody>
                  <a:tcPr/>
                </a:tc>
                <a:extLst>
                  <a:ext uri="{0D108BD9-81ED-4DB2-BD59-A6C34878D82A}">
                    <a16:rowId xmlns:a16="http://schemas.microsoft.com/office/drawing/2014/main" val="3794316606"/>
                  </a:ext>
                </a:extLst>
              </a:tr>
            </a:tbl>
          </a:graphicData>
        </a:graphic>
      </p:graphicFrame>
    </p:spTree>
    <p:extLst>
      <p:ext uri="{BB962C8B-B14F-4D97-AF65-F5344CB8AC3E}">
        <p14:creationId xmlns:p14="http://schemas.microsoft.com/office/powerpoint/2010/main" val="42243314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751980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CA0A14C1-5AD5-424C-A064-76BBF6D3752C}"/>
              </a:ext>
            </a:extLst>
          </p:cNvPr>
          <p:cNvSpPr>
            <a:spLocks noGrp="1"/>
          </p:cNvSpPr>
          <p:nvPr>
            <p:ph type="title"/>
          </p:nvPr>
        </p:nvSpPr>
        <p:spPr/>
        <p:txBody>
          <a:bodyPr anchor="t">
            <a:normAutofit/>
          </a:bodyPr>
          <a:lstStyle/>
          <a:p>
            <a:pPr algn="ctr"/>
            <a:r>
              <a:rPr lang="en-US" dirty="0">
                <a:solidFill>
                  <a:schemeClr val="tx1"/>
                </a:solidFill>
              </a:rPr>
              <a:t>Europe – Middle East - Africa</a:t>
            </a:r>
          </a:p>
        </p:txBody>
      </p:sp>
      <p:grpSp>
        <p:nvGrpSpPr>
          <p:cNvPr id="53" name="Group 52">
            <a:extLst>
              <a:ext uri="{FF2B5EF4-FFF2-40B4-BE49-F238E27FC236}">
                <a16:creationId xmlns:a16="http://schemas.microsoft.com/office/drawing/2014/main" id="{764567CE-C3AE-09C6-7510-5E1EB536DC32}"/>
              </a:ext>
            </a:extLst>
          </p:cNvPr>
          <p:cNvGrpSpPr/>
          <p:nvPr/>
        </p:nvGrpSpPr>
        <p:grpSpPr>
          <a:xfrm>
            <a:off x="2740072" y="1920754"/>
            <a:ext cx="2894816" cy="671957"/>
            <a:chOff x="2740072" y="1920754"/>
            <a:chExt cx="2894816" cy="671957"/>
          </a:xfrm>
        </p:grpSpPr>
        <p:cxnSp>
          <p:nvCxnSpPr>
            <p:cNvPr id="13" name="Connector: Elbow 12">
              <a:extLst>
                <a:ext uri="{FF2B5EF4-FFF2-40B4-BE49-F238E27FC236}">
                  <a16:creationId xmlns:a16="http://schemas.microsoft.com/office/drawing/2014/main" id="{19886A5B-9EE3-4B74-B697-84CF36F0D676}"/>
                </a:ext>
              </a:extLst>
            </p:cNvPr>
            <p:cNvCxnSpPr>
              <a:cxnSpLocks/>
              <a:stCxn id="17" idx="0"/>
              <a:endCxn id="14" idx="2"/>
            </p:cNvCxnSpPr>
            <p:nvPr/>
          </p:nvCxnSpPr>
          <p:spPr>
            <a:xfrm>
              <a:off x="3965625" y="2032514"/>
              <a:ext cx="1577823" cy="311729"/>
            </a:xfrm>
            <a:prstGeom prst="bentConnector3">
              <a:avLst>
                <a:gd name="adj1" fmla="val 50000"/>
              </a:avLst>
            </a:prstGeom>
            <a:ln w="12700" cap="flat">
              <a:solidFill>
                <a:schemeClr val="tx1"/>
              </a:solidFill>
              <a:round/>
              <a:headEnd type="oval"/>
              <a:tailEnd type="oval"/>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505E25AC-161D-470E-97BB-D4BF60A019F1}"/>
                </a:ext>
              </a:extLst>
            </p:cNvPr>
            <p:cNvSpPr/>
            <p:nvPr/>
          </p:nvSpPr>
          <p:spPr>
            <a:xfrm>
              <a:off x="5543448" y="2298523"/>
              <a:ext cx="91440" cy="91440"/>
            </a:xfrm>
            <a:prstGeom prst="ellipse">
              <a:avLst/>
            </a:prstGeom>
            <a:solidFill>
              <a:schemeClr val="tx1"/>
            </a:solidFill>
            <a:ln w="28575">
              <a:solidFill>
                <a:srgbClr val="02A4A6"/>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nvGrpSpPr>
            <p:cNvPr id="15" name="Group 14">
              <a:extLst>
                <a:ext uri="{FF2B5EF4-FFF2-40B4-BE49-F238E27FC236}">
                  <a16:creationId xmlns:a16="http://schemas.microsoft.com/office/drawing/2014/main" id="{8AC4641B-FB57-46CB-8CFE-F0D625430676}"/>
                </a:ext>
              </a:extLst>
            </p:cNvPr>
            <p:cNvGrpSpPr/>
            <p:nvPr/>
          </p:nvGrpSpPr>
          <p:grpSpPr>
            <a:xfrm>
              <a:off x="2740072" y="1920754"/>
              <a:ext cx="1225553" cy="671957"/>
              <a:chOff x="477517" y="2627122"/>
              <a:chExt cx="1210313" cy="671957"/>
            </a:xfrm>
          </p:grpSpPr>
          <p:sp>
            <p:nvSpPr>
              <p:cNvPr id="16" name="Rectangle 15">
                <a:extLst>
                  <a:ext uri="{FF2B5EF4-FFF2-40B4-BE49-F238E27FC236}">
                    <a16:creationId xmlns:a16="http://schemas.microsoft.com/office/drawing/2014/main" id="{1F7314F0-AFB8-4C85-A5D3-8C3A9A4A80ED}"/>
                  </a:ext>
                </a:extLst>
              </p:cNvPr>
              <p:cNvSpPr/>
              <p:nvPr/>
            </p:nvSpPr>
            <p:spPr>
              <a:xfrm>
                <a:off x="477517" y="2851404"/>
                <a:ext cx="736600" cy="223520"/>
              </a:xfrm>
              <a:prstGeom prst="rect">
                <a:avLst/>
              </a:prstGeom>
              <a:solidFill>
                <a:schemeClr val="bg1">
                  <a:lumMod val="10000"/>
                  <a:lumOff val="90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323232"/>
                    </a:solidFill>
                    <a:effectLst/>
                    <a:uLnTx/>
                    <a:uFillTx/>
                    <a:latin typeface="Arial" panose="020B0604020202020204"/>
                    <a:ea typeface="+mn-ea"/>
                    <a:cs typeface="+mn-cs"/>
                  </a:rPr>
                  <a:t>AZs</a:t>
                </a:r>
              </a:p>
            </p:txBody>
          </p:sp>
          <p:sp>
            <p:nvSpPr>
              <p:cNvPr id="17" name="Rectangle: Single Corner Snipped 16">
                <a:extLst>
                  <a:ext uri="{FF2B5EF4-FFF2-40B4-BE49-F238E27FC236}">
                    <a16:creationId xmlns:a16="http://schemas.microsoft.com/office/drawing/2014/main" id="{97D91A98-8A21-4FC7-80C5-3973D5F8C2E8}"/>
                  </a:ext>
                </a:extLst>
              </p:cNvPr>
              <p:cNvSpPr/>
              <p:nvPr/>
            </p:nvSpPr>
            <p:spPr>
              <a:xfrm>
                <a:off x="477520" y="2627122"/>
                <a:ext cx="1210310" cy="223520"/>
              </a:xfrm>
              <a:prstGeom prst="snip1Rect">
                <a:avLst>
                  <a:gd name="adj" fmla="val 25455"/>
                </a:avLst>
              </a:prstGeom>
              <a:solidFill>
                <a:schemeClr val="accent5">
                  <a:lumMod val="60000"/>
                  <a:lumOff val="40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323232"/>
                    </a:solidFill>
                    <a:effectLst/>
                    <a:uLnTx/>
                    <a:uFillTx/>
                    <a:latin typeface="Arial" panose="020B0604020202020204"/>
                    <a:ea typeface="+mn-ea"/>
                    <a:cs typeface="+mn-cs"/>
                  </a:rPr>
                  <a:t>Ireland</a:t>
                </a:r>
                <a:endParaRPr kumimoji="0" lang="en-US" sz="1000" b="0" i="0" u="none" strike="noStrike" kern="1200" cap="none" spc="0" normalizeH="0" baseline="0" noProof="0" dirty="0">
                  <a:ln>
                    <a:noFill/>
                  </a:ln>
                  <a:solidFill>
                    <a:srgbClr val="00B050"/>
                  </a:solidFill>
                  <a:effectLst/>
                  <a:uLnTx/>
                  <a:uFillTx/>
                  <a:latin typeface="Arial" panose="020B0604020202020204"/>
                  <a:ea typeface="+mn-ea"/>
                  <a:cs typeface="+mn-cs"/>
                </a:endParaRPr>
              </a:p>
            </p:txBody>
          </p:sp>
          <p:sp>
            <p:nvSpPr>
              <p:cNvPr id="18" name="Rectangle 17">
                <a:extLst>
                  <a:ext uri="{FF2B5EF4-FFF2-40B4-BE49-F238E27FC236}">
                    <a16:creationId xmlns:a16="http://schemas.microsoft.com/office/drawing/2014/main" id="{3E2427BB-3F36-4B0E-9DFC-9CFF4CDEA58C}"/>
                  </a:ext>
                </a:extLst>
              </p:cNvPr>
              <p:cNvSpPr/>
              <p:nvPr/>
            </p:nvSpPr>
            <p:spPr>
              <a:xfrm>
                <a:off x="477520" y="3075559"/>
                <a:ext cx="736600" cy="223520"/>
              </a:xfrm>
              <a:prstGeom prst="rect">
                <a:avLst/>
              </a:prstGeom>
              <a:solidFill>
                <a:schemeClr val="bg1">
                  <a:lumMod val="10000"/>
                  <a:lumOff val="90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323232"/>
                    </a:solidFill>
                    <a:effectLst/>
                    <a:uLnTx/>
                    <a:uFillTx/>
                    <a:latin typeface="Arial" panose="020B0604020202020204"/>
                    <a:ea typeface="+mn-ea"/>
                    <a:cs typeface="+mn-cs"/>
                  </a:rPr>
                  <a:t>Launched</a:t>
                </a:r>
              </a:p>
            </p:txBody>
          </p:sp>
          <p:sp>
            <p:nvSpPr>
              <p:cNvPr id="19" name="Rectangle 18">
                <a:extLst>
                  <a:ext uri="{FF2B5EF4-FFF2-40B4-BE49-F238E27FC236}">
                    <a16:creationId xmlns:a16="http://schemas.microsoft.com/office/drawing/2014/main" id="{35A2840D-7593-442F-BFBD-AC25D2208AF8}"/>
                  </a:ext>
                </a:extLst>
              </p:cNvPr>
              <p:cNvSpPr/>
              <p:nvPr/>
            </p:nvSpPr>
            <p:spPr>
              <a:xfrm>
                <a:off x="1214118" y="2850643"/>
                <a:ext cx="473711" cy="223519"/>
              </a:xfrm>
              <a:prstGeom prst="rect">
                <a:avLst/>
              </a:prstGeom>
              <a:solidFill>
                <a:schemeClr val="tx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323232"/>
                    </a:solidFill>
                    <a:effectLst/>
                    <a:uLnTx/>
                    <a:uFillTx/>
                    <a:latin typeface="Arial" panose="020B0604020202020204"/>
                    <a:ea typeface="+mn-ea"/>
                    <a:cs typeface="+mn-cs"/>
                  </a:rPr>
                  <a:t>3</a:t>
                </a:r>
              </a:p>
            </p:txBody>
          </p:sp>
          <p:sp>
            <p:nvSpPr>
              <p:cNvPr id="20" name="Rectangle 19">
                <a:extLst>
                  <a:ext uri="{FF2B5EF4-FFF2-40B4-BE49-F238E27FC236}">
                    <a16:creationId xmlns:a16="http://schemas.microsoft.com/office/drawing/2014/main" id="{04AD76B2-9F09-48EC-9847-AC21562676E0}"/>
                  </a:ext>
                </a:extLst>
              </p:cNvPr>
              <p:cNvSpPr/>
              <p:nvPr/>
            </p:nvSpPr>
            <p:spPr>
              <a:xfrm>
                <a:off x="1214119" y="3075560"/>
                <a:ext cx="473711" cy="223519"/>
              </a:xfrm>
              <a:prstGeom prst="rect">
                <a:avLst/>
              </a:prstGeom>
              <a:solidFill>
                <a:schemeClr val="tx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323232"/>
                    </a:solidFill>
                    <a:effectLst/>
                    <a:uLnTx/>
                    <a:uFillTx/>
                    <a:latin typeface="Arial" panose="020B0604020202020204"/>
                    <a:ea typeface="+mn-ea"/>
                    <a:cs typeface="+mn-cs"/>
                  </a:rPr>
                  <a:t>2007</a:t>
                </a:r>
              </a:p>
            </p:txBody>
          </p:sp>
        </p:grpSp>
      </p:grpSp>
      <p:grpSp>
        <p:nvGrpSpPr>
          <p:cNvPr id="202" name="Group 201">
            <a:extLst>
              <a:ext uri="{FF2B5EF4-FFF2-40B4-BE49-F238E27FC236}">
                <a16:creationId xmlns:a16="http://schemas.microsoft.com/office/drawing/2014/main" id="{9C5B53DC-B9C7-F539-FACA-806C7138FB5A}"/>
              </a:ext>
            </a:extLst>
          </p:cNvPr>
          <p:cNvGrpSpPr/>
          <p:nvPr/>
        </p:nvGrpSpPr>
        <p:grpSpPr>
          <a:xfrm>
            <a:off x="4117884" y="4957627"/>
            <a:ext cx="2351714" cy="1160007"/>
            <a:chOff x="4117884" y="4957627"/>
            <a:chExt cx="2351714" cy="1160007"/>
          </a:xfrm>
        </p:grpSpPr>
        <p:cxnSp>
          <p:nvCxnSpPr>
            <p:cNvPr id="58" name="Connector: Elbow 57">
              <a:extLst>
                <a:ext uri="{FF2B5EF4-FFF2-40B4-BE49-F238E27FC236}">
                  <a16:creationId xmlns:a16="http://schemas.microsoft.com/office/drawing/2014/main" id="{3965DC3F-B76A-4297-B1AF-6DB53E1D869D}"/>
                </a:ext>
              </a:extLst>
            </p:cNvPr>
            <p:cNvCxnSpPr>
              <a:cxnSpLocks/>
              <a:stCxn id="62" idx="0"/>
              <a:endCxn id="59" idx="4"/>
            </p:cNvCxnSpPr>
            <p:nvPr/>
          </p:nvCxnSpPr>
          <p:spPr>
            <a:xfrm flipV="1">
              <a:off x="5343437" y="5049067"/>
              <a:ext cx="1080441" cy="508370"/>
            </a:xfrm>
            <a:prstGeom prst="bentConnector2">
              <a:avLst/>
            </a:prstGeom>
            <a:ln w="12700" cap="flat">
              <a:solidFill>
                <a:schemeClr val="tx1"/>
              </a:solidFill>
              <a:round/>
              <a:headEnd type="oval"/>
              <a:tailEnd type="oval"/>
            </a:ln>
          </p:spPr>
          <p:style>
            <a:lnRef idx="1">
              <a:schemeClr val="accent1"/>
            </a:lnRef>
            <a:fillRef idx="0">
              <a:schemeClr val="accent1"/>
            </a:fillRef>
            <a:effectRef idx="0">
              <a:schemeClr val="accent1"/>
            </a:effectRef>
            <a:fontRef idx="minor">
              <a:schemeClr val="tx1"/>
            </a:fontRef>
          </p:style>
        </p:cxnSp>
        <p:sp>
          <p:nvSpPr>
            <p:cNvPr id="59" name="Oval 58">
              <a:extLst>
                <a:ext uri="{FF2B5EF4-FFF2-40B4-BE49-F238E27FC236}">
                  <a16:creationId xmlns:a16="http://schemas.microsoft.com/office/drawing/2014/main" id="{C116DFDD-F0AF-425F-AAFA-332042FDC0DE}"/>
                </a:ext>
              </a:extLst>
            </p:cNvPr>
            <p:cNvSpPr/>
            <p:nvPr/>
          </p:nvSpPr>
          <p:spPr>
            <a:xfrm>
              <a:off x="6378158" y="4957627"/>
              <a:ext cx="91440" cy="91440"/>
            </a:xfrm>
            <a:prstGeom prst="ellipse">
              <a:avLst/>
            </a:prstGeom>
            <a:solidFill>
              <a:schemeClr val="tx1"/>
            </a:solidFill>
            <a:ln w="28575">
              <a:solidFill>
                <a:srgbClr val="02A4A6"/>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nvGrpSpPr>
            <p:cNvPr id="60" name="Group 59">
              <a:extLst>
                <a:ext uri="{FF2B5EF4-FFF2-40B4-BE49-F238E27FC236}">
                  <a16:creationId xmlns:a16="http://schemas.microsoft.com/office/drawing/2014/main" id="{458BE950-1086-41D9-B4CD-257F2C323B9C}"/>
                </a:ext>
              </a:extLst>
            </p:cNvPr>
            <p:cNvGrpSpPr/>
            <p:nvPr/>
          </p:nvGrpSpPr>
          <p:grpSpPr>
            <a:xfrm>
              <a:off x="4117884" y="5445677"/>
              <a:ext cx="1225553" cy="671957"/>
              <a:chOff x="477517" y="2627122"/>
              <a:chExt cx="1210313" cy="671957"/>
            </a:xfrm>
          </p:grpSpPr>
          <p:sp>
            <p:nvSpPr>
              <p:cNvPr id="61" name="Rectangle 60">
                <a:extLst>
                  <a:ext uri="{FF2B5EF4-FFF2-40B4-BE49-F238E27FC236}">
                    <a16:creationId xmlns:a16="http://schemas.microsoft.com/office/drawing/2014/main" id="{7759E1D0-B3FD-4B61-B89A-DCFB0401B764}"/>
                  </a:ext>
                </a:extLst>
              </p:cNvPr>
              <p:cNvSpPr/>
              <p:nvPr/>
            </p:nvSpPr>
            <p:spPr>
              <a:xfrm>
                <a:off x="477517" y="2851404"/>
                <a:ext cx="736600" cy="223520"/>
              </a:xfrm>
              <a:prstGeom prst="rect">
                <a:avLst/>
              </a:prstGeom>
              <a:solidFill>
                <a:schemeClr val="bg1">
                  <a:lumMod val="10000"/>
                  <a:lumOff val="90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323232"/>
                    </a:solidFill>
                    <a:effectLst/>
                    <a:uLnTx/>
                    <a:uFillTx/>
                    <a:latin typeface="Arial" panose="020B0604020202020204"/>
                    <a:ea typeface="+mn-ea"/>
                    <a:cs typeface="+mn-cs"/>
                  </a:rPr>
                  <a:t>AZs</a:t>
                </a:r>
              </a:p>
            </p:txBody>
          </p:sp>
          <p:sp>
            <p:nvSpPr>
              <p:cNvPr id="62" name="Rectangle: Single Corner Snipped 61">
                <a:extLst>
                  <a:ext uri="{FF2B5EF4-FFF2-40B4-BE49-F238E27FC236}">
                    <a16:creationId xmlns:a16="http://schemas.microsoft.com/office/drawing/2014/main" id="{7E2C4A1D-A416-451A-8F3B-78ED237C97D4}"/>
                  </a:ext>
                </a:extLst>
              </p:cNvPr>
              <p:cNvSpPr/>
              <p:nvPr/>
            </p:nvSpPr>
            <p:spPr>
              <a:xfrm>
                <a:off x="477520" y="2627122"/>
                <a:ext cx="1210310" cy="223520"/>
              </a:xfrm>
              <a:prstGeom prst="snip1Rect">
                <a:avLst>
                  <a:gd name="adj" fmla="val 25455"/>
                </a:avLst>
              </a:prstGeom>
              <a:solidFill>
                <a:schemeClr val="accent5">
                  <a:lumMod val="60000"/>
                  <a:lumOff val="40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323232"/>
                    </a:solidFill>
                    <a:effectLst/>
                    <a:uLnTx/>
                    <a:uFillTx/>
                    <a:latin typeface="Arial" panose="020B0604020202020204"/>
                    <a:ea typeface="+mn-ea"/>
                    <a:cs typeface="+mn-cs"/>
                  </a:rPr>
                  <a:t>Cape Town</a:t>
                </a:r>
                <a:endParaRPr kumimoji="0" lang="en-US" sz="1000" b="0" i="0" u="none" strike="noStrike" kern="1200" cap="none" spc="0" normalizeH="0" baseline="0" noProof="0" dirty="0">
                  <a:ln>
                    <a:noFill/>
                  </a:ln>
                  <a:solidFill>
                    <a:srgbClr val="00B050"/>
                  </a:solidFill>
                  <a:effectLst/>
                  <a:uLnTx/>
                  <a:uFillTx/>
                  <a:latin typeface="Arial" panose="020B0604020202020204"/>
                  <a:ea typeface="+mn-ea"/>
                  <a:cs typeface="+mn-cs"/>
                </a:endParaRPr>
              </a:p>
            </p:txBody>
          </p:sp>
          <p:sp>
            <p:nvSpPr>
              <p:cNvPr id="63" name="Rectangle 62">
                <a:extLst>
                  <a:ext uri="{FF2B5EF4-FFF2-40B4-BE49-F238E27FC236}">
                    <a16:creationId xmlns:a16="http://schemas.microsoft.com/office/drawing/2014/main" id="{F9A4C71C-674F-43B3-8BF3-6619D322BEC0}"/>
                  </a:ext>
                </a:extLst>
              </p:cNvPr>
              <p:cNvSpPr/>
              <p:nvPr/>
            </p:nvSpPr>
            <p:spPr>
              <a:xfrm>
                <a:off x="477520" y="3075559"/>
                <a:ext cx="736600" cy="223520"/>
              </a:xfrm>
              <a:prstGeom prst="rect">
                <a:avLst/>
              </a:prstGeom>
              <a:solidFill>
                <a:schemeClr val="bg1">
                  <a:lumMod val="10000"/>
                  <a:lumOff val="90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323232"/>
                    </a:solidFill>
                    <a:effectLst/>
                    <a:uLnTx/>
                    <a:uFillTx/>
                    <a:latin typeface="Arial" panose="020B0604020202020204"/>
                    <a:ea typeface="+mn-ea"/>
                    <a:cs typeface="+mn-cs"/>
                  </a:rPr>
                  <a:t>Launched</a:t>
                </a:r>
              </a:p>
            </p:txBody>
          </p:sp>
          <p:sp>
            <p:nvSpPr>
              <p:cNvPr id="64" name="Rectangle 63">
                <a:extLst>
                  <a:ext uri="{FF2B5EF4-FFF2-40B4-BE49-F238E27FC236}">
                    <a16:creationId xmlns:a16="http://schemas.microsoft.com/office/drawing/2014/main" id="{F1FD1883-368B-4E1A-A082-0FD5302C7507}"/>
                  </a:ext>
                </a:extLst>
              </p:cNvPr>
              <p:cNvSpPr/>
              <p:nvPr/>
            </p:nvSpPr>
            <p:spPr>
              <a:xfrm>
                <a:off x="1214118" y="2850643"/>
                <a:ext cx="473711" cy="223519"/>
              </a:xfrm>
              <a:prstGeom prst="rect">
                <a:avLst/>
              </a:prstGeom>
              <a:solidFill>
                <a:schemeClr val="tx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i="0" u="none" strike="noStrike" kern="1200" cap="none" spc="0" normalizeH="0" baseline="0" noProof="0" dirty="0">
                    <a:ln>
                      <a:noFill/>
                    </a:ln>
                    <a:solidFill>
                      <a:schemeClr val="bg1"/>
                    </a:solidFill>
                    <a:effectLst/>
                    <a:uLnTx/>
                    <a:uFillTx/>
                    <a:latin typeface="Arial" panose="020B0604020202020204"/>
                    <a:ea typeface="+mn-ea"/>
                    <a:cs typeface="+mn-cs"/>
                  </a:rPr>
                  <a:t>3</a:t>
                </a:r>
              </a:p>
            </p:txBody>
          </p:sp>
          <p:sp>
            <p:nvSpPr>
              <p:cNvPr id="65" name="Rectangle 64">
                <a:extLst>
                  <a:ext uri="{FF2B5EF4-FFF2-40B4-BE49-F238E27FC236}">
                    <a16:creationId xmlns:a16="http://schemas.microsoft.com/office/drawing/2014/main" id="{97332447-146B-42DD-B488-A8E8325990E3}"/>
                  </a:ext>
                </a:extLst>
              </p:cNvPr>
              <p:cNvSpPr/>
              <p:nvPr/>
            </p:nvSpPr>
            <p:spPr>
              <a:xfrm>
                <a:off x="1214119" y="3075560"/>
                <a:ext cx="473711" cy="223519"/>
              </a:xfrm>
              <a:prstGeom prst="rect">
                <a:avLst/>
              </a:prstGeom>
              <a:solidFill>
                <a:schemeClr val="tx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i="0" u="none" strike="noStrike" kern="1200" cap="none" spc="0" normalizeH="0" baseline="0" noProof="0" dirty="0">
                    <a:ln>
                      <a:noFill/>
                    </a:ln>
                    <a:solidFill>
                      <a:schemeClr val="bg1"/>
                    </a:solidFill>
                    <a:effectLst/>
                    <a:uLnTx/>
                    <a:uFillTx/>
                    <a:latin typeface="Arial" panose="020B0604020202020204"/>
                    <a:ea typeface="+mn-ea"/>
                    <a:cs typeface="+mn-cs"/>
                  </a:rPr>
                  <a:t>2020</a:t>
                </a:r>
              </a:p>
            </p:txBody>
          </p:sp>
        </p:grpSp>
      </p:grpSp>
      <p:grpSp>
        <p:nvGrpSpPr>
          <p:cNvPr id="91" name="Group 90">
            <a:extLst>
              <a:ext uri="{FF2B5EF4-FFF2-40B4-BE49-F238E27FC236}">
                <a16:creationId xmlns:a16="http://schemas.microsoft.com/office/drawing/2014/main" id="{8B447C77-8150-0CAD-8288-BCA95CBA7922}"/>
              </a:ext>
            </a:extLst>
          </p:cNvPr>
          <p:cNvGrpSpPr/>
          <p:nvPr/>
        </p:nvGrpSpPr>
        <p:grpSpPr>
          <a:xfrm>
            <a:off x="2754474" y="2480119"/>
            <a:ext cx="3272310" cy="890853"/>
            <a:chOff x="2754474" y="2480119"/>
            <a:chExt cx="3272310" cy="890853"/>
          </a:xfrm>
        </p:grpSpPr>
        <p:cxnSp>
          <p:nvCxnSpPr>
            <p:cNvPr id="67" name="Connector: Elbow 66">
              <a:extLst>
                <a:ext uri="{FF2B5EF4-FFF2-40B4-BE49-F238E27FC236}">
                  <a16:creationId xmlns:a16="http://schemas.microsoft.com/office/drawing/2014/main" id="{3E9C117A-DDEE-41E3-8E45-5B9503AD6538}"/>
                </a:ext>
              </a:extLst>
            </p:cNvPr>
            <p:cNvCxnSpPr>
              <a:cxnSpLocks/>
              <a:stCxn id="71" idx="0"/>
              <a:endCxn id="68" idx="2"/>
            </p:cNvCxnSpPr>
            <p:nvPr/>
          </p:nvCxnSpPr>
          <p:spPr>
            <a:xfrm flipV="1">
              <a:off x="3980025" y="2525839"/>
              <a:ext cx="1955319" cy="286841"/>
            </a:xfrm>
            <a:prstGeom prst="bentConnector3">
              <a:avLst>
                <a:gd name="adj1" fmla="val 50000"/>
              </a:avLst>
            </a:prstGeom>
            <a:ln w="12700" cap="flat">
              <a:solidFill>
                <a:schemeClr val="tx1"/>
              </a:solidFill>
              <a:round/>
              <a:headEnd type="oval"/>
              <a:tailEnd type="oval"/>
            </a:ln>
          </p:spPr>
          <p:style>
            <a:lnRef idx="1">
              <a:schemeClr val="accent1"/>
            </a:lnRef>
            <a:fillRef idx="0">
              <a:schemeClr val="accent1"/>
            </a:fillRef>
            <a:effectRef idx="0">
              <a:schemeClr val="accent1"/>
            </a:effectRef>
            <a:fontRef idx="minor">
              <a:schemeClr val="tx1"/>
            </a:fontRef>
          </p:style>
        </p:cxnSp>
        <p:sp>
          <p:nvSpPr>
            <p:cNvPr id="68" name="Oval 67">
              <a:extLst>
                <a:ext uri="{FF2B5EF4-FFF2-40B4-BE49-F238E27FC236}">
                  <a16:creationId xmlns:a16="http://schemas.microsoft.com/office/drawing/2014/main" id="{BB591138-A51A-4E95-95CA-1FDE5491E667}"/>
                </a:ext>
              </a:extLst>
            </p:cNvPr>
            <p:cNvSpPr/>
            <p:nvPr/>
          </p:nvSpPr>
          <p:spPr>
            <a:xfrm>
              <a:off x="5935344" y="2480119"/>
              <a:ext cx="91440" cy="91440"/>
            </a:xfrm>
            <a:prstGeom prst="ellipse">
              <a:avLst/>
            </a:prstGeom>
            <a:solidFill>
              <a:schemeClr val="tx1"/>
            </a:solidFill>
            <a:ln w="28575">
              <a:solidFill>
                <a:srgbClr val="02A4A6"/>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nvGrpSpPr>
            <p:cNvPr id="69" name="Group 68">
              <a:extLst>
                <a:ext uri="{FF2B5EF4-FFF2-40B4-BE49-F238E27FC236}">
                  <a16:creationId xmlns:a16="http://schemas.microsoft.com/office/drawing/2014/main" id="{9E903443-5BF9-4109-9BB8-B3B4C2E524D4}"/>
                </a:ext>
              </a:extLst>
            </p:cNvPr>
            <p:cNvGrpSpPr/>
            <p:nvPr/>
          </p:nvGrpSpPr>
          <p:grpSpPr>
            <a:xfrm>
              <a:off x="2754474" y="2700920"/>
              <a:ext cx="1225552" cy="670052"/>
              <a:chOff x="477519" y="2627122"/>
              <a:chExt cx="1210311" cy="670052"/>
            </a:xfrm>
          </p:grpSpPr>
          <p:sp>
            <p:nvSpPr>
              <p:cNvPr id="70" name="Rectangle 69">
                <a:extLst>
                  <a:ext uri="{FF2B5EF4-FFF2-40B4-BE49-F238E27FC236}">
                    <a16:creationId xmlns:a16="http://schemas.microsoft.com/office/drawing/2014/main" id="{D390F881-D673-488B-9232-6FF060C74AD0}"/>
                  </a:ext>
                </a:extLst>
              </p:cNvPr>
              <p:cNvSpPr/>
              <p:nvPr/>
            </p:nvSpPr>
            <p:spPr>
              <a:xfrm>
                <a:off x="479397" y="2849499"/>
                <a:ext cx="736600" cy="223520"/>
              </a:xfrm>
              <a:prstGeom prst="rect">
                <a:avLst/>
              </a:prstGeom>
              <a:solidFill>
                <a:schemeClr val="bg1">
                  <a:lumMod val="10000"/>
                  <a:lumOff val="90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323232"/>
                    </a:solidFill>
                    <a:effectLst/>
                    <a:uLnTx/>
                    <a:uFillTx/>
                    <a:latin typeface="Arial" panose="020B0604020202020204"/>
                    <a:ea typeface="+mn-ea"/>
                    <a:cs typeface="+mn-cs"/>
                  </a:rPr>
                  <a:t>AZs</a:t>
                </a:r>
              </a:p>
            </p:txBody>
          </p:sp>
          <p:sp>
            <p:nvSpPr>
              <p:cNvPr id="71" name="Rectangle: Single Corner Snipped 70">
                <a:extLst>
                  <a:ext uri="{FF2B5EF4-FFF2-40B4-BE49-F238E27FC236}">
                    <a16:creationId xmlns:a16="http://schemas.microsoft.com/office/drawing/2014/main" id="{8D5199FC-ED95-4DF3-B390-B7566936FA91}"/>
                  </a:ext>
                </a:extLst>
              </p:cNvPr>
              <p:cNvSpPr/>
              <p:nvPr/>
            </p:nvSpPr>
            <p:spPr>
              <a:xfrm>
                <a:off x="477519" y="2627122"/>
                <a:ext cx="1210310" cy="223520"/>
              </a:xfrm>
              <a:prstGeom prst="snip1Rect">
                <a:avLst>
                  <a:gd name="adj" fmla="val 25455"/>
                </a:avLst>
              </a:prstGeom>
              <a:solidFill>
                <a:schemeClr val="accent5">
                  <a:lumMod val="60000"/>
                  <a:lumOff val="40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323232"/>
                    </a:solidFill>
                    <a:effectLst/>
                    <a:uLnTx/>
                    <a:uFillTx/>
                    <a:latin typeface="Arial" panose="020B0604020202020204"/>
                    <a:ea typeface="+mn-ea"/>
                    <a:cs typeface="+mn-cs"/>
                  </a:rPr>
                  <a:t>Paris</a:t>
                </a:r>
                <a:endParaRPr kumimoji="0" lang="en-US" sz="1000" b="0" i="0" u="none" strike="noStrike" kern="1200" cap="none" spc="0" normalizeH="0" baseline="0" noProof="0" dirty="0">
                  <a:ln>
                    <a:noFill/>
                  </a:ln>
                  <a:solidFill>
                    <a:srgbClr val="00B050"/>
                  </a:solidFill>
                  <a:effectLst/>
                  <a:uLnTx/>
                  <a:uFillTx/>
                  <a:latin typeface="Arial" panose="020B0604020202020204"/>
                  <a:ea typeface="+mn-ea"/>
                  <a:cs typeface="+mn-cs"/>
                </a:endParaRPr>
              </a:p>
            </p:txBody>
          </p:sp>
          <p:sp>
            <p:nvSpPr>
              <p:cNvPr id="72" name="Rectangle 71">
                <a:extLst>
                  <a:ext uri="{FF2B5EF4-FFF2-40B4-BE49-F238E27FC236}">
                    <a16:creationId xmlns:a16="http://schemas.microsoft.com/office/drawing/2014/main" id="{CB3A6DBD-3710-47F1-BD87-DE93D06DEA49}"/>
                  </a:ext>
                </a:extLst>
              </p:cNvPr>
              <p:cNvSpPr/>
              <p:nvPr/>
            </p:nvSpPr>
            <p:spPr>
              <a:xfrm>
                <a:off x="479401" y="3073654"/>
                <a:ext cx="736600" cy="223520"/>
              </a:xfrm>
              <a:prstGeom prst="rect">
                <a:avLst/>
              </a:prstGeom>
              <a:solidFill>
                <a:schemeClr val="bg1">
                  <a:lumMod val="10000"/>
                  <a:lumOff val="90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323232"/>
                    </a:solidFill>
                    <a:effectLst/>
                    <a:uLnTx/>
                    <a:uFillTx/>
                    <a:latin typeface="Arial" panose="020B0604020202020204"/>
                    <a:ea typeface="+mn-ea"/>
                    <a:cs typeface="+mn-cs"/>
                  </a:rPr>
                  <a:t>Launched</a:t>
                </a:r>
              </a:p>
            </p:txBody>
          </p:sp>
          <p:sp>
            <p:nvSpPr>
              <p:cNvPr id="73" name="Rectangle 72">
                <a:extLst>
                  <a:ext uri="{FF2B5EF4-FFF2-40B4-BE49-F238E27FC236}">
                    <a16:creationId xmlns:a16="http://schemas.microsoft.com/office/drawing/2014/main" id="{C8792BAD-855E-4F67-B64E-33716B64C7AC}"/>
                  </a:ext>
                </a:extLst>
              </p:cNvPr>
              <p:cNvSpPr/>
              <p:nvPr/>
            </p:nvSpPr>
            <p:spPr>
              <a:xfrm>
                <a:off x="1214117" y="2850643"/>
                <a:ext cx="473711" cy="223519"/>
              </a:xfrm>
              <a:prstGeom prst="rect">
                <a:avLst/>
              </a:prstGeom>
              <a:solidFill>
                <a:schemeClr val="tx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323232"/>
                    </a:solidFill>
                    <a:effectLst/>
                    <a:uLnTx/>
                    <a:uFillTx/>
                    <a:latin typeface="Arial" panose="020B0604020202020204"/>
                    <a:ea typeface="+mn-ea"/>
                    <a:cs typeface="+mn-cs"/>
                  </a:rPr>
                  <a:t>3</a:t>
                </a:r>
              </a:p>
            </p:txBody>
          </p:sp>
          <p:sp>
            <p:nvSpPr>
              <p:cNvPr id="74" name="Rectangle 73">
                <a:extLst>
                  <a:ext uri="{FF2B5EF4-FFF2-40B4-BE49-F238E27FC236}">
                    <a16:creationId xmlns:a16="http://schemas.microsoft.com/office/drawing/2014/main" id="{BC715629-3372-4CED-80FC-204133BBEC33}"/>
                  </a:ext>
                </a:extLst>
              </p:cNvPr>
              <p:cNvSpPr/>
              <p:nvPr/>
            </p:nvSpPr>
            <p:spPr>
              <a:xfrm>
                <a:off x="1214119" y="3073655"/>
                <a:ext cx="473711" cy="223519"/>
              </a:xfrm>
              <a:prstGeom prst="rect">
                <a:avLst/>
              </a:prstGeom>
              <a:solidFill>
                <a:schemeClr val="tx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323232"/>
                    </a:solidFill>
                    <a:effectLst/>
                    <a:uLnTx/>
                    <a:uFillTx/>
                    <a:latin typeface="Arial" panose="020B0604020202020204"/>
                    <a:ea typeface="+mn-ea"/>
                    <a:cs typeface="+mn-cs"/>
                  </a:rPr>
                  <a:t>2017</a:t>
                </a:r>
              </a:p>
            </p:txBody>
          </p:sp>
        </p:grpSp>
      </p:grpSp>
      <p:grpSp>
        <p:nvGrpSpPr>
          <p:cNvPr id="66" name="Group 65">
            <a:extLst>
              <a:ext uri="{FF2B5EF4-FFF2-40B4-BE49-F238E27FC236}">
                <a16:creationId xmlns:a16="http://schemas.microsoft.com/office/drawing/2014/main" id="{B0E773EA-4673-59D7-0B9B-0EC72812B3FF}"/>
              </a:ext>
            </a:extLst>
          </p:cNvPr>
          <p:cNvGrpSpPr/>
          <p:nvPr/>
        </p:nvGrpSpPr>
        <p:grpSpPr>
          <a:xfrm>
            <a:off x="6147330" y="2547746"/>
            <a:ext cx="3341885" cy="1156289"/>
            <a:chOff x="6147330" y="2547746"/>
            <a:chExt cx="3341885" cy="1156289"/>
          </a:xfrm>
        </p:grpSpPr>
        <p:cxnSp>
          <p:nvCxnSpPr>
            <p:cNvPr id="78" name="Connector: Elbow 77">
              <a:extLst>
                <a:ext uri="{FF2B5EF4-FFF2-40B4-BE49-F238E27FC236}">
                  <a16:creationId xmlns:a16="http://schemas.microsoft.com/office/drawing/2014/main" id="{9E8598C2-05B0-4851-9EC7-6DB7F3607795}"/>
                </a:ext>
              </a:extLst>
            </p:cNvPr>
            <p:cNvCxnSpPr>
              <a:cxnSpLocks/>
              <a:stCxn id="82" idx="2"/>
              <a:endCxn id="79" idx="6"/>
            </p:cNvCxnSpPr>
            <p:nvPr/>
          </p:nvCxnSpPr>
          <p:spPr>
            <a:xfrm rot="10800000">
              <a:off x="6238771" y="2593466"/>
              <a:ext cx="2024895" cy="554182"/>
            </a:xfrm>
            <a:prstGeom prst="bentConnector3">
              <a:avLst>
                <a:gd name="adj1" fmla="val 50000"/>
              </a:avLst>
            </a:prstGeom>
            <a:ln w="12700" cap="flat">
              <a:solidFill>
                <a:schemeClr val="tx1"/>
              </a:solidFill>
              <a:round/>
              <a:headEnd type="oval"/>
              <a:tailEnd type="oval"/>
            </a:ln>
          </p:spPr>
          <p:style>
            <a:lnRef idx="1">
              <a:schemeClr val="accent1"/>
            </a:lnRef>
            <a:fillRef idx="0">
              <a:schemeClr val="accent1"/>
            </a:fillRef>
            <a:effectRef idx="0">
              <a:schemeClr val="accent1"/>
            </a:effectRef>
            <a:fontRef idx="minor">
              <a:schemeClr val="tx1"/>
            </a:fontRef>
          </p:style>
        </p:cxnSp>
        <p:grpSp>
          <p:nvGrpSpPr>
            <p:cNvPr id="80" name="Group 79">
              <a:extLst>
                <a:ext uri="{FF2B5EF4-FFF2-40B4-BE49-F238E27FC236}">
                  <a16:creationId xmlns:a16="http://schemas.microsoft.com/office/drawing/2014/main" id="{A3830D4C-A458-4110-AC38-1226890F2D3E}"/>
                </a:ext>
              </a:extLst>
            </p:cNvPr>
            <p:cNvGrpSpPr/>
            <p:nvPr/>
          </p:nvGrpSpPr>
          <p:grpSpPr>
            <a:xfrm>
              <a:off x="8263662" y="3035888"/>
              <a:ext cx="1225553" cy="668147"/>
              <a:chOff x="477517" y="2627122"/>
              <a:chExt cx="1210313" cy="668147"/>
            </a:xfrm>
          </p:grpSpPr>
          <p:sp>
            <p:nvSpPr>
              <p:cNvPr id="81" name="Rectangle 80">
                <a:extLst>
                  <a:ext uri="{FF2B5EF4-FFF2-40B4-BE49-F238E27FC236}">
                    <a16:creationId xmlns:a16="http://schemas.microsoft.com/office/drawing/2014/main" id="{DEAEECAE-5E9C-4D7C-9789-C5012FA1BAAA}"/>
                  </a:ext>
                </a:extLst>
              </p:cNvPr>
              <p:cNvSpPr/>
              <p:nvPr/>
            </p:nvSpPr>
            <p:spPr>
              <a:xfrm>
                <a:off x="477517" y="2849499"/>
                <a:ext cx="736600" cy="223520"/>
              </a:xfrm>
              <a:prstGeom prst="rect">
                <a:avLst/>
              </a:prstGeom>
              <a:solidFill>
                <a:schemeClr val="bg1">
                  <a:lumMod val="10000"/>
                  <a:lumOff val="90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323232"/>
                    </a:solidFill>
                    <a:effectLst/>
                    <a:uLnTx/>
                    <a:uFillTx/>
                    <a:latin typeface="Arial" panose="020B0604020202020204"/>
                    <a:ea typeface="+mn-ea"/>
                    <a:cs typeface="+mn-cs"/>
                  </a:rPr>
                  <a:t>AZs</a:t>
                </a:r>
              </a:p>
            </p:txBody>
          </p:sp>
          <p:sp>
            <p:nvSpPr>
              <p:cNvPr id="82" name="Rectangle: Single Corner Snipped 81">
                <a:extLst>
                  <a:ext uri="{FF2B5EF4-FFF2-40B4-BE49-F238E27FC236}">
                    <a16:creationId xmlns:a16="http://schemas.microsoft.com/office/drawing/2014/main" id="{F9BCEC5E-8ED1-4356-99EC-8F1BBC4F7B0B}"/>
                  </a:ext>
                </a:extLst>
              </p:cNvPr>
              <p:cNvSpPr/>
              <p:nvPr/>
            </p:nvSpPr>
            <p:spPr>
              <a:xfrm>
                <a:off x="477520" y="2627122"/>
                <a:ext cx="1210310" cy="223520"/>
              </a:xfrm>
              <a:prstGeom prst="snip1Rect">
                <a:avLst>
                  <a:gd name="adj" fmla="val 25455"/>
                </a:avLst>
              </a:prstGeom>
              <a:solidFill>
                <a:schemeClr val="accent5">
                  <a:lumMod val="60000"/>
                  <a:lumOff val="40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323232"/>
                    </a:solidFill>
                    <a:effectLst/>
                    <a:uLnTx/>
                    <a:uFillTx/>
                    <a:latin typeface="Arial" panose="020B0604020202020204"/>
                    <a:ea typeface="+mn-ea"/>
                    <a:cs typeface="+mn-cs"/>
                  </a:rPr>
                  <a:t>Milan</a:t>
                </a:r>
                <a:endParaRPr kumimoji="0" lang="en-US" sz="1000" b="0" i="0" u="none" strike="noStrike" kern="1200" cap="none" spc="0" normalizeH="0" baseline="0" noProof="0" dirty="0">
                  <a:ln>
                    <a:noFill/>
                  </a:ln>
                  <a:solidFill>
                    <a:srgbClr val="00B050"/>
                  </a:solidFill>
                  <a:effectLst/>
                  <a:uLnTx/>
                  <a:uFillTx/>
                  <a:latin typeface="Arial" panose="020B0604020202020204"/>
                  <a:ea typeface="+mn-ea"/>
                  <a:cs typeface="+mn-cs"/>
                </a:endParaRPr>
              </a:p>
            </p:txBody>
          </p:sp>
          <p:sp>
            <p:nvSpPr>
              <p:cNvPr id="83" name="Rectangle 82">
                <a:extLst>
                  <a:ext uri="{FF2B5EF4-FFF2-40B4-BE49-F238E27FC236}">
                    <a16:creationId xmlns:a16="http://schemas.microsoft.com/office/drawing/2014/main" id="{6DC2A810-EC24-4918-A9A0-E1413446560B}"/>
                  </a:ext>
                </a:extLst>
              </p:cNvPr>
              <p:cNvSpPr/>
              <p:nvPr/>
            </p:nvSpPr>
            <p:spPr>
              <a:xfrm>
                <a:off x="477520" y="3071749"/>
                <a:ext cx="736600" cy="223520"/>
              </a:xfrm>
              <a:prstGeom prst="rect">
                <a:avLst/>
              </a:prstGeom>
              <a:solidFill>
                <a:schemeClr val="bg1">
                  <a:lumMod val="10000"/>
                  <a:lumOff val="90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323232"/>
                    </a:solidFill>
                    <a:effectLst/>
                    <a:uLnTx/>
                    <a:uFillTx/>
                    <a:latin typeface="Arial" panose="020B0604020202020204"/>
                    <a:ea typeface="+mn-ea"/>
                    <a:cs typeface="+mn-cs"/>
                  </a:rPr>
                  <a:t>Launched</a:t>
                </a:r>
              </a:p>
            </p:txBody>
          </p:sp>
          <p:sp>
            <p:nvSpPr>
              <p:cNvPr id="84" name="Rectangle 83">
                <a:extLst>
                  <a:ext uri="{FF2B5EF4-FFF2-40B4-BE49-F238E27FC236}">
                    <a16:creationId xmlns:a16="http://schemas.microsoft.com/office/drawing/2014/main" id="{91B9B676-EE51-43F6-9713-E94CDE9B4558}"/>
                  </a:ext>
                </a:extLst>
              </p:cNvPr>
              <p:cNvSpPr/>
              <p:nvPr/>
            </p:nvSpPr>
            <p:spPr>
              <a:xfrm>
                <a:off x="1214118" y="2850643"/>
                <a:ext cx="473711" cy="223519"/>
              </a:xfrm>
              <a:prstGeom prst="rect">
                <a:avLst/>
              </a:prstGeom>
              <a:solidFill>
                <a:schemeClr val="tx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i="0" u="none" strike="noStrike" kern="1200" cap="none" spc="0" normalizeH="0" baseline="0" noProof="0" dirty="0">
                    <a:ln>
                      <a:noFill/>
                    </a:ln>
                    <a:solidFill>
                      <a:schemeClr val="bg1"/>
                    </a:solidFill>
                    <a:effectLst/>
                    <a:uLnTx/>
                    <a:uFillTx/>
                    <a:latin typeface="Arial" panose="020B0604020202020204"/>
                    <a:ea typeface="+mn-ea"/>
                    <a:cs typeface="+mn-cs"/>
                  </a:rPr>
                  <a:t>3</a:t>
                </a:r>
              </a:p>
            </p:txBody>
          </p:sp>
          <p:sp>
            <p:nvSpPr>
              <p:cNvPr id="85" name="Rectangle 84">
                <a:extLst>
                  <a:ext uri="{FF2B5EF4-FFF2-40B4-BE49-F238E27FC236}">
                    <a16:creationId xmlns:a16="http://schemas.microsoft.com/office/drawing/2014/main" id="{D45E2570-FB63-449A-9247-103C79E44AA3}"/>
                  </a:ext>
                </a:extLst>
              </p:cNvPr>
              <p:cNvSpPr/>
              <p:nvPr/>
            </p:nvSpPr>
            <p:spPr>
              <a:xfrm>
                <a:off x="1214119" y="3071750"/>
                <a:ext cx="473711" cy="223519"/>
              </a:xfrm>
              <a:prstGeom prst="rect">
                <a:avLst/>
              </a:prstGeom>
              <a:solidFill>
                <a:schemeClr val="tx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i="0" u="none" strike="noStrike" kern="1200" cap="none" spc="0" normalizeH="0" baseline="0" noProof="0" dirty="0">
                    <a:ln>
                      <a:noFill/>
                    </a:ln>
                    <a:solidFill>
                      <a:schemeClr val="bg1"/>
                    </a:solidFill>
                    <a:effectLst/>
                    <a:uLnTx/>
                    <a:uFillTx/>
                    <a:latin typeface="Arial" panose="020B0604020202020204"/>
                    <a:ea typeface="+mn-ea"/>
                    <a:cs typeface="+mn-cs"/>
                  </a:rPr>
                  <a:t>2020</a:t>
                </a:r>
              </a:p>
            </p:txBody>
          </p:sp>
        </p:grpSp>
        <p:sp>
          <p:nvSpPr>
            <p:cNvPr id="79" name="Oval 78">
              <a:extLst>
                <a:ext uri="{FF2B5EF4-FFF2-40B4-BE49-F238E27FC236}">
                  <a16:creationId xmlns:a16="http://schemas.microsoft.com/office/drawing/2014/main" id="{E37B20EF-5BBB-499A-A29A-CB471A869CF7}"/>
                </a:ext>
              </a:extLst>
            </p:cNvPr>
            <p:cNvSpPr/>
            <p:nvPr/>
          </p:nvSpPr>
          <p:spPr>
            <a:xfrm>
              <a:off x="6147330" y="2547746"/>
              <a:ext cx="91440" cy="91440"/>
            </a:xfrm>
            <a:prstGeom prst="ellipse">
              <a:avLst/>
            </a:prstGeom>
            <a:solidFill>
              <a:schemeClr val="tx1"/>
            </a:solidFill>
            <a:ln w="28575">
              <a:solidFill>
                <a:srgbClr val="02A4A6"/>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grpSp>
        <p:nvGrpSpPr>
          <p:cNvPr id="56" name="Group 55">
            <a:extLst>
              <a:ext uri="{FF2B5EF4-FFF2-40B4-BE49-F238E27FC236}">
                <a16:creationId xmlns:a16="http://schemas.microsoft.com/office/drawing/2014/main" id="{72690B80-F40A-A7CC-8E6C-B0BE8074E497}"/>
              </a:ext>
            </a:extLst>
          </p:cNvPr>
          <p:cNvGrpSpPr/>
          <p:nvPr/>
        </p:nvGrpSpPr>
        <p:grpSpPr>
          <a:xfrm>
            <a:off x="7607761" y="3276201"/>
            <a:ext cx="1885060" cy="2293751"/>
            <a:chOff x="7607761" y="3276201"/>
            <a:chExt cx="1885060" cy="2293751"/>
          </a:xfrm>
        </p:grpSpPr>
        <p:cxnSp>
          <p:nvCxnSpPr>
            <p:cNvPr id="128" name="Connector: Elbow 127">
              <a:extLst>
                <a:ext uri="{FF2B5EF4-FFF2-40B4-BE49-F238E27FC236}">
                  <a16:creationId xmlns:a16="http://schemas.microsoft.com/office/drawing/2014/main" id="{B83331B2-BCB7-9198-1CDC-DEF04CA9B93F}"/>
                </a:ext>
              </a:extLst>
            </p:cNvPr>
            <p:cNvCxnSpPr>
              <a:cxnSpLocks/>
              <a:stCxn id="132" idx="2"/>
              <a:endCxn id="130" idx="4"/>
            </p:cNvCxnSpPr>
            <p:nvPr/>
          </p:nvCxnSpPr>
          <p:spPr>
            <a:xfrm rot="10800000">
              <a:off x="7653481" y="3367641"/>
              <a:ext cx="613790" cy="1642114"/>
            </a:xfrm>
            <a:prstGeom prst="bentConnector2">
              <a:avLst/>
            </a:prstGeom>
            <a:ln w="12700" cap="flat">
              <a:solidFill>
                <a:schemeClr val="tx1"/>
              </a:solidFill>
              <a:round/>
              <a:headEnd type="oval"/>
              <a:tailEnd type="oval"/>
            </a:ln>
          </p:spPr>
          <p:style>
            <a:lnRef idx="1">
              <a:schemeClr val="accent1"/>
            </a:lnRef>
            <a:fillRef idx="0">
              <a:schemeClr val="accent1"/>
            </a:fillRef>
            <a:effectRef idx="0">
              <a:schemeClr val="accent1"/>
            </a:effectRef>
            <a:fontRef idx="minor">
              <a:schemeClr val="tx1"/>
            </a:fontRef>
          </p:style>
        </p:cxnSp>
        <p:grpSp>
          <p:nvGrpSpPr>
            <p:cNvPr id="129" name="Group 128">
              <a:extLst>
                <a:ext uri="{FF2B5EF4-FFF2-40B4-BE49-F238E27FC236}">
                  <a16:creationId xmlns:a16="http://schemas.microsoft.com/office/drawing/2014/main" id="{97BA7AA3-09A4-3215-3FB8-A1ACD0509990}"/>
                </a:ext>
              </a:extLst>
            </p:cNvPr>
            <p:cNvGrpSpPr/>
            <p:nvPr/>
          </p:nvGrpSpPr>
          <p:grpSpPr>
            <a:xfrm>
              <a:off x="8267268" y="4897995"/>
              <a:ext cx="1225553" cy="671957"/>
              <a:chOff x="477517" y="2627122"/>
              <a:chExt cx="1210313" cy="671957"/>
            </a:xfrm>
          </p:grpSpPr>
          <p:sp>
            <p:nvSpPr>
              <p:cNvPr id="131" name="Rectangle 130">
                <a:extLst>
                  <a:ext uri="{FF2B5EF4-FFF2-40B4-BE49-F238E27FC236}">
                    <a16:creationId xmlns:a16="http://schemas.microsoft.com/office/drawing/2014/main" id="{0A236C9E-680D-3263-FA2D-EA78159504D7}"/>
                  </a:ext>
                </a:extLst>
              </p:cNvPr>
              <p:cNvSpPr/>
              <p:nvPr/>
            </p:nvSpPr>
            <p:spPr>
              <a:xfrm>
                <a:off x="477517" y="2851404"/>
                <a:ext cx="736600" cy="223520"/>
              </a:xfrm>
              <a:prstGeom prst="rect">
                <a:avLst/>
              </a:prstGeom>
              <a:solidFill>
                <a:schemeClr val="bg1">
                  <a:lumMod val="10000"/>
                  <a:lumOff val="90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323232"/>
                    </a:solidFill>
                    <a:effectLst/>
                    <a:uLnTx/>
                    <a:uFillTx/>
                    <a:latin typeface="Arial" panose="020B0604020202020204"/>
                    <a:ea typeface="+mn-ea"/>
                    <a:cs typeface="+mn-cs"/>
                  </a:rPr>
                  <a:t>AZs</a:t>
                </a:r>
              </a:p>
            </p:txBody>
          </p:sp>
          <p:sp>
            <p:nvSpPr>
              <p:cNvPr id="132" name="Rectangle: Single Corner Snipped 131">
                <a:extLst>
                  <a:ext uri="{FF2B5EF4-FFF2-40B4-BE49-F238E27FC236}">
                    <a16:creationId xmlns:a16="http://schemas.microsoft.com/office/drawing/2014/main" id="{4D871381-6E13-9A5E-E662-F88E2808F2FE}"/>
                  </a:ext>
                </a:extLst>
              </p:cNvPr>
              <p:cNvSpPr/>
              <p:nvPr/>
            </p:nvSpPr>
            <p:spPr>
              <a:xfrm>
                <a:off x="477520" y="2627122"/>
                <a:ext cx="1210310" cy="223520"/>
              </a:xfrm>
              <a:prstGeom prst="snip1Rect">
                <a:avLst>
                  <a:gd name="adj" fmla="val 25455"/>
                </a:avLst>
              </a:prstGeom>
              <a:solidFill>
                <a:schemeClr val="accent5">
                  <a:lumMod val="60000"/>
                  <a:lumOff val="40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323232"/>
                    </a:solidFill>
                    <a:effectLst/>
                    <a:uLnTx/>
                    <a:uFillTx/>
                    <a:latin typeface="Arial" panose="020B0604020202020204"/>
                    <a:ea typeface="+mn-ea"/>
                    <a:cs typeface="+mn-cs"/>
                  </a:rPr>
                  <a:t>UAE</a:t>
                </a:r>
                <a:endParaRPr kumimoji="0" lang="en-US" sz="1000" b="0" i="0" u="none" strike="noStrike" kern="1200" cap="none" spc="0" normalizeH="0" baseline="0" noProof="0" dirty="0">
                  <a:ln>
                    <a:noFill/>
                  </a:ln>
                  <a:solidFill>
                    <a:srgbClr val="00B050"/>
                  </a:solidFill>
                  <a:effectLst/>
                  <a:uLnTx/>
                  <a:uFillTx/>
                  <a:latin typeface="Arial" panose="020B0604020202020204"/>
                  <a:ea typeface="+mn-ea"/>
                  <a:cs typeface="+mn-cs"/>
                </a:endParaRPr>
              </a:p>
            </p:txBody>
          </p:sp>
          <p:sp>
            <p:nvSpPr>
              <p:cNvPr id="133" name="Rectangle 132">
                <a:extLst>
                  <a:ext uri="{FF2B5EF4-FFF2-40B4-BE49-F238E27FC236}">
                    <a16:creationId xmlns:a16="http://schemas.microsoft.com/office/drawing/2014/main" id="{7FBE8778-4F5C-0727-265D-DEDD08C2085F}"/>
                  </a:ext>
                </a:extLst>
              </p:cNvPr>
              <p:cNvSpPr/>
              <p:nvPr/>
            </p:nvSpPr>
            <p:spPr>
              <a:xfrm>
                <a:off x="477520" y="3075559"/>
                <a:ext cx="736600" cy="223520"/>
              </a:xfrm>
              <a:prstGeom prst="rect">
                <a:avLst/>
              </a:prstGeom>
              <a:solidFill>
                <a:schemeClr val="bg1">
                  <a:lumMod val="10000"/>
                  <a:lumOff val="90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323232"/>
                    </a:solidFill>
                    <a:effectLst/>
                    <a:uLnTx/>
                    <a:uFillTx/>
                    <a:latin typeface="Arial" panose="020B0604020202020204"/>
                    <a:ea typeface="+mn-ea"/>
                    <a:cs typeface="+mn-cs"/>
                  </a:rPr>
                  <a:t>Launched</a:t>
                </a:r>
              </a:p>
            </p:txBody>
          </p:sp>
          <p:sp>
            <p:nvSpPr>
              <p:cNvPr id="134" name="Rectangle 133">
                <a:extLst>
                  <a:ext uri="{FF2B5EF4-FFF2-40B4-BE49-F238E27FC236}">
                    <a16:creationId xmlns:a16="http://schemas.microsoft.com/office/drawing/2014/main" id="{EC15FEBF-86D0-26D5-2CCC-3E07163947C1}"/>
                  </a:ext>
                </a:extLst>
              </p:cNvPr>
              <p:cNvSpPr/>
              <p:nvPr/>
            </p:nvSpPr>
            <p:spPr>
              <a:xfrm>
                <a:off x="1214118" y="2850643"/>
                <a:ext cx="473711" cy="223519"/>
              </a:xfrm>
              <a:prstGeom prst="rect">
                <a:avLst/>
              </a:prstGeom>
              <a:solidFill>
                <a:schemeClr val="tx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323232"/>
                    </a:solidFill>
                    <a:effectLst/>
                    <a:uLnTx/>
                    <a:uFillTx/>
                    <a:latin typeface="Arial" panose="020B0604020202020204"/>
                    <a:ea typeface="+mn-ea"/>
                    <a:cs typeface="+mn-cs"/>
                  </a:rPr>
                  <a:t>3</a:t>
                </a:r>
              </a:p>
            </p:txBody>
          </p:sp>
          <p:sp>
            <p:nvSpPr>
              <p:cNvPr id="135" name="Rectangle 134">
                <a:extLst>
                  <a:ext uri="{FF2B5EF4-FFF2-40B4-BE49-F238E27FC236}">
                    <a16:creationId xmlns:a16="http://schemas.microsoft.com/office/drawing/2014/main" id="{CFB92564-CBD7-3C8D-3065-EB82B47894C7}"/>
                  </a:ext>
                </a:extLst>
              </p:cNvPr>
              <p:cNvSpPr/>
              <p:nvPr/>
            </p:nvSpPr>
            <p:spPr>
              <a:xfrm>
                <a:off x="1214119" y="3075560"/>
                <a:ext cx="473711" cy="223519"/>
              </a:xfrm>
              <a:prstGeom prst="rect">
                <a:avLst/>
              </a:prstGeom>
              <a:solidFill>
                <a:schemeClr val="tx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323232"/>
                    </a:solidFill>
                    <a:effectLst/>
                    <a:uLnTx/>
                    <a:uFillTx/>
                    <a:latin typeface="Arial" panose="020B0604020202020204"/>
                    <a:ea typeface="+mn-ea"/>
                    <a:cs typeface="+mn-cs"/>
                  </a:rPr>
                  <a:t>2022</a:t>
                </a:r>
              </a:p>
            </p:txBody>
          </p:sp>
        </p:grpSp>
        <p:sp>
          <p:nvSpPr>
            <p:cNvPr id="130" name="Oval 129">
              <a:extLst>
                <a:ext uri="{FF2B5EF4-FFF2-40B4-BE49-F238E27FC236}">
                  <a16:creationId xmlns:a16="http://schemas.microsoft.com/office/drawing/2014/main" id="{D69F6C76-95D2-1D9A-D7FF-8EC48956888E}"/>
                </a:ext>
              </a:extLst>
            </p:cNvPr>
            <p:cNvSpPr/>
            <p:nvPr/>
          </p:nvSpPr>
          <p:spPr>
            <a:xfrm>
              <a:off x="7607761" y="3276201"/>
              <a:ext cx="91440" cy="91440"/>
            </a:xfrm>
            <a:prstGeom prst="ellipse">
              <a:avLst/>
            </a:prstGeom>
            <a:solidFill>
              <a:schemeClr val="tx1"/>
            </a:solidFill>
            <a:ln w="28575">
              <a:solidFill>
                <a:srgbClr val="02A4A6"/>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grpSp>
        <p:nvGrpSpPr>
          <p:cNvPr id="55" name="Group 54">
            <a:extLst>
              <a:ext uri="{FF2B5EF4-FFF2-40B4-BE49-F238E27FC236}">
                <a16:creationId xmlns:a16="http://schemas.microsoft.com/office/drawing/2014/main" id="{EAE7E279-5668-DDC6-EE02-7C1C368DF67D}"/>
              </a:ext>
            </a:extLst>
          </p:cNvPr>
          <p:cNvGrpSpPr/>
          <p:nvPr/>
        </p:nvGrpSpPr>
        <p:grpSpPr>
          <a:xfrm>
            <a:off x="6906381" y="3040518"/>
            <a:ext cx="2594034" cy="3271487"/>
            <a:chOff x="6906381" y="3040518"/>
            <a:chExt cx="2594034" cy="3271487"/>
          </a:xfrm>
        </p:grpSpPr>
        <p:cxnSp>
          <p:nvCxnSpPr>
            <p:cNvPr id="146" name="Connector: Elbow 145">
              <a:extLst>
                <a:ext uri="{FF2B5EF4-FFF2-40B4-BE49-F238E27FC236}">
                  <a16:creationId xmlns:a16="http://schemas.microsoft.com/office/drawing/2014/main" id="{21A1ADF0-0E10-A8F1-EFEB-15CB32A4E03F}"/>
                </a:ext>
              </a:extLst>
            </p:cNvPr>
            <p:cNvCxnSpPr>
              <a:cxnSpLocks/>
              <a:stCxn id="162" idx="2"/>
              <a:endCxn id="160" idx="4"/>
            </p:cNvCxnSpPr>
            <p:nvPr/>
          </p:nvCxnSpPr>
          <p:spPr>
            <a:xfrm rot="10800000">
              <a:off x="6952101" y="3131958"/>
              <a:ext cx="1322764" cy="2619850"/>
            </a:xfrm>
            <a:prstGeom prst="bentConnector2">
              <a:avLst/>
            </a:prstGeom>
            <a:ln w="12700" cap="flat">
              <a:solidFill>
                <a:schemeClr val="tx1"/>
              </a:solidFill>
              <a:round/>
              <a:headEnd type="oval"/>
              <a:tailEnd type="oval"/>
            </a:ln>
          </p:spPr>
          <p:style>
            <a:lnRef idx="1">
              <a:schemeClr val="accent1"/>
            </a:lnRef>
            <a:fillRef idx="0">
              <a:schemeClr val="accent1"/>
            </a:fillRef>
            <a:effectRef idx="0">
              <a:schemeClr val="accent1"/>
            </a:effectRef>
            <a:fontRef idx="minor">
              <a:schemeClr val="tx1"/>
            </a:fontRef>
          </p:style>
        </p:cxnSp>
        <p:grpSp>
          <p:nvGrpSpPr>
            <p:cNvPr id="159" name="Group 158">
              <a:extLst>
                <a:ext uri="{FF2B5EF4-FFF2-40B4-BE49-F238E27FC236}">
                  <a16:creationId xmlns:a16="http://schemas.microsoft.com/office/drawing/2014/main" id="{36D85088-7B3A-3462-3907-E12089E15778}"/>
                </a:ext>
              </a:extLst>
            </p:cNvPr>
            <p:cNvGrpSpPr/>
            <p:nvPr/>
          </p:nvGrpSpPr>
          <p:grpSpPr>
            <a:xfrm>
              <a:off x="8274862" y="5640048"/>
              <a:ext cx="1225553" cy="671957"/>
              <a:chOff x="477517" y="2627122"/>
              <a:chExt cx="1210313" cy="671957"/>
            </a:xfrm>
          </p:grpSpPr>
          <p:sp>
            <p:nvSpPr>
              <p:cNvPr id="161" name="Rectangle 160">
                <a:extLst>
                  <a:ext uri="{FF2B5EF4-FFF2-40B4-BE49-F238E27FC236}">
                    <a16:creationId xmlns:a16="http://schemas.microsoft.com/office/drawing/2014/main" id="{8DF8CC74-454F-C3C8-ABEE-7AA586253D04}"/>
                  </a:ext>
                </a:extLst>
              </p:cNvPr>
              <p:cNvSpPr/>
              <p:nvPr/>
            </p:nvSpPr>
            <p:spPr>
              <a:xfrm>
                <a:off x="477517" y="2851404"/>
                <a:ext cx="736600" cy="223520"/>
              </a:xfrm>
              <a:prstGeom prst="rect">
                <a:avLst/>
              </a:prstGeom>
              <a:solidFill>
                <a:schemeClr val="bg1">
                  <a:lumMod val="10000"/>
                  <a:lumOff val="90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323232"/>
                    </a:solidFill>
                    <a:effectLst/>
                    <a:uLnTx/>
                    <a:uFillTx/>
                    <a:latin typeface="Arial" panose="020B0604020202020204"/>
                    <a:ea typeface="+mn-ea"/>
                    <a:cs typeface="+mn-cs"/>
                  </a:rPr>
                  <a:t>AZs</a:t>
                </a:r>
              </a:p>
            </p:txBody>
          </p:sp>
          <p:sp>
            <p:nvSpPr>
              <p:cNvPr id="162" name="Rectangle: Single Corner Snipped 161">
                <a:extLst>
                  <a:ext uri="{FF2B5EF4-FFF2-40B4-BE49-F238E27FC236}">
                    <a16:creationId xmlns:a16="http://schemas.microsoft.com/office/drawing/2014/main" id="{AED1736C-9BF9-A38A-2668-17E7D30E64DE}"/>
                  </a:ext>
                </a:extLst>
              </p:cNvPr>
              <p:cNvSpPr/>
              <p:nvPr/>
            </p:nvSpPr>
            <p:spPr>
              <a:xfrm>
                <a:off x="477520" y="2627122"/>
                <a:ext cx="1210310" cy="223520"/>
              </a:xfrm>
              <a:prstGeom prst="snip1Rect">
                <a:avLst>
                  <a:gd name="adj" fmla="val 25455"/>
                </a:avLst>
              </a:prstGeom>
              <a:solidFill>
                <a:schemeClr val="accent5">
                  <a:lumMod val="60000"/>
                  <a:lumOff val="40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323232"/>
                    </a:solidFill>
                    <a:effectLst/>
                    <a:uLnTx/>
                    <a:uFillTx/>
                    <a:latin typeface="Arial" panose="020B0604020202020204"/>
                    <a:ea typeface="+mn-ea"/>
                    <a:cs typeface="+mn-cs"/>
                  </a:rPr>
                  <a:t>Tel Aviv</a:t>
                </a:r>
                <a:endParaRPr kumimoji="0" lang="en-US" sz="1000" b="0" i="0" u="none" strike="noStrike" kern="1200" cap="none" spc="0" normalizeH="0" baseline="0" noProof="0" dirty="0">
                  <a:ln>
                    <a:noFill/>
                  </a:ln>
                  <a:solidFill>
                    <a:srgbClr val="00B050"/>
                  </a:solidFill>
                  <a:effectLst/>
                  <a:uLnTx/>
                  <a:uFillTx/>
                  <a:latin typeface="Arial" panose="020B0604020202020204"/>
                  <a:ea typeface="+mn-ea"/>
                  <a:cs typeface="+mn-cs"/>
                </a:endParaRPr>
              </a:p>
            </p:txBody>
          </p:sp>
          <p:sp>
            <p:nvSpPr>
              <p:cNvPr id="163" name="Rectangle 162">
                <a:extLst>
                  <a:ext uri="{FF2B5EF4-FFF2-40B4-BE49-F238E27FC236}">
                    <a16:creationId xmlns:a16="http://schemas.microsoft.com/office/drawing/2014/main" id="{E29E49B7-E0E8-A509-020F-36703B973D98}"/>
                  </a:ext>
                </a:extLst>
              </p:cNvPr>
              <p:cNvSpPr/>
              <p:nvPr/>
            </p:nvSpPr>
            <p:spPr>
              <a:xfrm>
                <a:off x="477520" y="3075559"/>
                <a:ext cx="736600" cy="223520"/>
              </a:xfrm>
              <a:prstGeom prst="rect">
                <a:avLst/>
              </a:prstGeom>
              <a:solidFill>
                <a:schemeClr val="bg1">
                  <a:lumMod val="10000"/>
                  <a:lumOff val="90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323232"/>
                    </a:solidFill>
                    <a:effectLst/>
                    <a:uLnTx/>
                    <a:uFillTx/>
                    <a:latin typeface="Arial" panose="020B0604020202020204"/>
                    <a:ea typeface="+mn-ea"/>
                    <a:cs typeface="+mn-cs"/>
                  </a:rPr>
                  <a:t>Launched</a:t>
                </a:r>
              </a:p>
            </p:txBody>
          </p:sp>
          <p:sp>
            <p:nvSpPr>
              <p:cNvPr id="164" name="Rectangle 163">
                <a:extLst>
                  <a:ext uri="{FF2B5EF4-FFF2-40B4-BE49-F238E27FC236}">
                    <a16:creationId xmlns:a16="http://schemas.microsoft.com/office/drawing/2014/main" id="{B316F8AC-232F-DD70-DBA4-B47B13BFF9DD}"/>
                  </a:ext>
                </a:extLst>
              </p:cNvPr>
              <p:cNvSpPr/>
              <p:nvPr/>
            </p:nvSpPr>
            <p:spPr>
              <a:xfrm>
                <a:off x="1214118" y="2850643"/>
                <a:ext cx="473711" cy="223519"/>
              </a:xfrm>
              <a:prstGeom prst="rect">
                <a:avLst/>
              </a:prstGeom>
              <a:solidFill>
                <a:schemeClr val="tx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323232"/>
                    </a:solidFill>
                    <a:effectLst/>
                    <a:uLnTx/>
                    <a:uFillTx/>
                    <a:latin typeface="Arial" panose="020B0604020202020204"/>
                    <a:ea typeface="+mn-ea"/>
                    <a:cs typeface="+mn-cs"/>
                  </a:rPr>
                  <a:t>3</a:t>
                </a:r>
              </a:p>
            </p:txBody>
          </p:sp>
          <p:sp>
            <p:nvSpPr>
              <p:cNvPr id="165" name="Rectangle 164">
                <a:extLst>
                  <a:ext uri="{FF2B5EF4-FFF2-40B4-BE49-F238E27FC236}">
                    <a16:creationId xmlns:a16="http://schemas.microsoft.com/office/drawing/2014/main" id="{66552D73-6154-D7E5-E358-33FF363B90F1}"/>
                  </a:ext>
                </a:extLst>
              </p:cNvPr>
              <p:cNvSpPr/>
              <p:nvPr/>
            </p:nvSpPr>
            <p:spPr>
              <a:xfrm>
                <a:off x="1214119" y="3075560"/>
                <a:ext cx="473711" cy="223519"/>
              </a:xfrm>
              <a:prstGeom prst="rect">
                <a:avLst/>
              </a:prstGeom>
              <a:solidFill>
                <a:schemeClr val="tx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323232"/>
                    </a:solidFill>
                    <a:effectLst/>
                    <a:uLnTx/>
                    <a:uFillTx/>
                    <a:latin typeface="Arial" panose="020B0604020202020204"/>
                    <a:ea typeface="+mn-ea"/>
                    <a:cs typeface="+mn-cs"/>
                  </a:rPr>
                  <a:t>2023</a:t>
                </a:r>
              </a:p>
            </p:txBody>
          </p:sp>
        </p:grpSp>
        <p:sp>
          <p:nvSpPr>
            <p:cNvPr id="160" name="Oval 159">
              <a:extLst>
                <a:ext uri="{FF2B5EF4-FFF2-40B4-BE49-F238E27FC236}">
                  <a16:creationId xmlns:a16="http://schemas.microsoft.com/office/drawing/2014/main" id="{66AB2AAD-1ECA-90AB-1F7C-4D28ACAF92A7}"/>
                </a:ext>
              </a:extLst>
            </p:cNvPr>
            <p:cNvSpPr/>
            <p:nvPr/>
          </p:nvSpPr>
          <p:spPr>
            <a:xfrm>
              <a:off x="6906381" y="3040518"/>
              <a:ext cx="91440" cy="91440"/>
            </a:xfrm>
            <a:prstGeom prst="ellipse">
              <a:avLst/>
            </a:prstGeom>
            <a:solidFill>
              <a:schemeClr val="tx1"/>
            </a:solidFill>
            <a:ln w="28575">
              <a:solidFill>
                <a:srgbClr val="02A4A6"/>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grpSp>
        <p:nvGrpSpPr>
          <p:cNvPr id="183" name="Group 182">
            <a:extLst>
              <a:ext uri="{FF2B5EF4-FFF2-40B4-BE49-F238E27FC236}">
                <a16:creationId xmlns:a16="http://schemas.microsoft.com/office/drawing/2014/main" id="{18DFD1A0-39B2-2BA2-2D8B-A8CC55FEBB3E}"/>
              </a:ext>
            </a:extLst>
          </p:cNvPr>
          <p:cNvGrpSpPr/>
          <p:nvPr/>
        </p:nvGrpSpPr>
        <p:grpSpPr>
          <a:xfrm>
            <a:off x="3204671" y="2739017"/>
            <a:ext cx="2618039" cy="1426710"/>
            <a:chOff x="3204671" y="2739017"/>
            <a:chExt cx="2618039" cy="1426710"/>
          </a:xfrm>
        </p:grpSpPr>
        <p:cxnSp>
          <p:nvCxnSpPr>
            <p:cNvPr id="173" name="Connector: Elbow 172">
              <a:extLst>
                <a:ext uri="{FF2B5EF4-FFF2-40B4-BE49-F238E27FC236}">
                  <a16:creationId xmlns:a16="http://schemas.microsoft.com/office/drawing/2014/main" id="{FDE9226C-E2CE-C875-8996-3FBB49502BDB}"/>
                </a:ext>
              </a:extLst>
            </p:cNvPr>
            <p:cNvCxnSpPr>
              <a:cxnSpLocks/>
              <a:stCxn id="177" idx="0"/>
              <a:endCxn id="175" idx="4"/>
            </p:cNvCxnSpPr>
            <p:nvPr/>
          </p:nvCxnSpPr>
          <p:spPr>
            <a:xfrm flipV="1">
              <a:off x="4430224" y="2830457"/>
              <a:ext cx="1346766" cy="775073"/>
            </a:xfrm>
            <a:prstGeom prst="bentConnector2">
              <a:avLst/>
            </a:prstGeom>
            <a:ln w="12700" cap="flat">
              <a:solidFill>
                <a:schemeClr val="tx1"/>
              </a:solidFill>
              <a:round/>
              <a:headEnd type="oval"/>
              <a:tailEnd type="oval"/>
            </a:ln>
          </p:spPr>
          <p:style>
            <a:lnRef idx="1">
              <a:schemeClr val="accent1"/>
            </a:lnRef>
            <a:fillRef idx="0">
              <a:schemeClr val="accent1"/>
            </a:fillRef>
            <a:effectRef idx="0">
              <a:schemeClr val="accent1"/>
            </a:effectRef>
            <a:fontRef idx="minor">
              <a:schemeClr val="tx1"/>
            </a:fontRef>
          </p:style>
        </p:cxnSp>
        <p:grpSp>
          <p:nvGrpSpPr>
            <p:cNvPr id="174" name="Group 173">
              <a:extLst>
                <a:ext uri="{FF2B5EF4-FFF2-40B4-BE49-F238E27FC236}">
                  <a16:creationId xmlns:a16="http://schemas.microsoft.com/office/drawing/2014/main" id="{8F648432-2257-4BC6-FE0A-A8D2E762C987}"/>
                </a:ext>
              </a:extLst>
            </p:cNvPr>
            <p:cNvGrpSpPr/>
            <p:nvPr/>
          </p:nvGrpSpPr>
          <p:grpSpPr>
            <a:xfrm>
              <a:off x="3204671" y="3493770"/>
              <a:ext cx="1225553" cy="671957"/>
              <a:chOff x="477517" y="2627122"/>
              <a:chExt cx="1210313" cy="671957"/>
            </a:xfrm>
          </p:grpSpPr>
          <p:sp>
            <p:nvSpPr>
              <p:cNvPr id="176" name="Rectangle 175">
                <a:extLst>
                  <a:ext uri="{FF2B5EF4-FFF2-40B4-BE49-F238E27FC236}">
                    <a16:creationId xmlns:a16="http://schemas.microsoft.com/office/drawing/2014/main" id="{FC36467C-9F1F-F8A0-01AF-C65A49FDCF81}"/>
                  </a:ext>
                </a:extLst>
              </p:cNvPr>
              <p:cNvSpPr/>
              <p:nvPr/>
            </p:nvSpPr>
            <p:spPr>
              <a:xfrm>
                <a:off x="477517" y="2851404"/>
                <a:ext cx="736600" cy="223520"/>
              </a:xfrm>
              <a:prstGeom prst="rect">
                <a:avLst/>
              </a:prstGeom>
              <a:solidFill>
                <a:schemeClr val="bg1">
                  <a:lumMod val="10000"/>
                  <a:lumOff val="90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323232"/>
                    </a:solidFill>
                    <a:effectLst/>
                    <a:uLnTx/>
                    <a:uFillTx/>
                    <a:latin typeface="Arial" panose="020B0604020202020204"/>
                    <a:ea typeface="+mn-ea"/>
                    <a:cs typeface="+mn-cs"/>
                  </a:rPr>
                  <a:t>AZs</a:t>
                </a:r>
              </a:p>
            </p:txBody>
          </p:sp>
          <p:sp>
            <p:nvSpPr>
              <p:cNvPr id="177" name="Rectangle: Single Corner Snipped 176">
                <a:extLst>
                  <a:ext uri="{FF2B5EF4-FFF2-40B4-BE49-F238E27FC236}">
                    <a16:creationId xmlns:a16="http://schemas.microsoft.com/office/drawing/2014/main" id="{B3AC4569-743E-B5D9-EB38-5AFF4412086C}"/>
                  </a:ext>
                </a:extLst>
              </p:cNvPr>
              <p:cNvSpPr/>
              <p:nvPr/>
            </p:nvSpPr>
            <p:spPr>
              <a:xfrm>
                <a:off x="477520" y="2627122"/>
                <a:ext cx="1210310" cy="223520"/>
              </a:xfrm>
              <a:prstGeom prst="snip1Rect">
                <a:avLst>
                  <a:gd name="adj" fmla="val 25455"/>
                </a:avLst>
              </a:prstGeom>
              <a:solidFill>
                <a:schemeClr val="accent5">
                  <a:lumMod val="60000"/>
                  <a:lumOff val="40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323232"/>
                    </a:solidFill>
                    <a:effectLst/>
                    <a:uLnTx/>
                    <a:uFillTx/>
                    <a:latin typeface="Arial" panose="020B0604020202020204"/>
                    <a:ea typeface="+mn-ea"/>
                    <a:cs typeface="+mn-cs"/>
                  </a:rPr>
                  <a:t>Spain</a:t>
                </a:r>
                <a:endParaRPr kumimoji="0" lang="en-US" sz="1000" b="0" i="0" u="none" strike="noStrike" kern="1200" cap="none" spc="0" normalizeH="0" baseline="0" noProof="0" dirty="0">
                  <a:ln>
                    <a:noFill/>
                  </a:ln>
                  <a:solidFill>
                    <a:srgbClr val="00B050"/>
                  </a:solidFill>
                  <a:effectLst/>
                  <a:uLnTx/>
                  <a:uFillTx/>
                  <a:latin typeface="Arial" panose="020B0604020202020204"/>
                  <a:ea typeface="+mn-ea"/>
                  <a:cs typeface="+mn-cs"/>
                </a:endParaRPr>
              </a:p>
            </p:txBody>
          </p:sp>
          <p:sp>
            <p:nvSpPr>
              <p:cNvPr id="178" name="Rectangle 177">
                <a:extLst>
                  <a:ext uri="{FF2B5EF4-FFF2-40B4-BE49-F238E27FC236}">
                    <a16:creationId xmlns:a16="http://schemas.microsoft.com/office/drawing/2014/main" id="{1CEE8EFA-67EC-0F24-8B1E-1C4C63D40D39}"/>
                  </a:ext>
                </a:extLst>
              </p:cNvPr>
              <p:cNvSpPr/>
              <p:nvPr/>
            </p:nvSpPr>
            <p:spPr>
              <a:xfrm>
                <a:off x="477520" y="3075559"/>
                <a:ext cx="736600" cy="223520"/>
              </a:xfrm>
              <a:prstGeom prst="rect">
                <a:avLst/>
              </a:prstGeom>
              <a:solidFill>
                <a:schemeClr val="bg1">
                  <a:lumMod val="10000"/>
                  <a:lumOff val="90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323232"/>
                    </a:solidFill>
                    <a:effectLst/>
                    <a:uLnTx/>
                    <a:uFillTx/>
                    <a:latin typeface="Arial" panose="020B0604020202020204"/>
                    <a:ea typeface="+mn-ea"/>
                    <a:cs typeface="+mn-cs"/>
                  </a:rPr>
                  <a:t>Launched</a:t>
                </a:r>
              </a:p>
            </p:txBody>
          </p:sp>
          <p:sp>
            <p:nvSpPr>
              <p:cNvPr id="179" name="Rectangle 178">
                <a:extLst>
                  <a:ext uri="{FF2B5EF4-FFF2-40B4-BE49-F238E27FC236}">
                    <a16:creationId xmlns:a16="http://schemas.microsoft.com/office/drawing/2014/main" id="{CB5E7BE0-8777-0761-25A5-26FEE589DC99}"/>
                  </a:ext>
                </a:extLst>
              </p:cNvPr>
              <p:cNvSpPr/>
              <p:nvPr/>
            </p:nvSpPr>
            <p:spPr>
              <a:xfrm>
                <a:off x="1214118" y="2850643"/>
                <a:ext cx="473711" cy="223519"/>
              </a:xfrm>
              <a:prstGeom prst="rect">
                <a:avLst/>
              </a:prstGeom>
              <a:solidFill>
                <a:schemeClr val="tx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323232"/>
                    </a:solidFill>
                    <a:effectLst/>
                    <a:uLnTx/>
                    <a:uFillTx/>
                    <a:latin typeface="Arial" panose="020B0604020202020204"/>
                    <a:ea typeface="+mn-ea"/>
                    <a:cs typeface="+mn-cs"/>
                  </a:rPr>
                  <a:t>3</a:t>
                </a:r>
              </a:p>
            </p:txBody>
          </p:sp>
          <p:sp>
            <p:nvSpPr>
              <p:cNvPr id="180" name="Rectangle 179">
                <a:extLst>
                  <a:ext uri="{FF2B5EF4-FFF2-40B4-BE49-F238E27FC236}">
                    <a16:creationId xmlns:a16="http://schemas.microsoft.com/office/drawing/2014/main" id="{479A78EE-818C-6A00-9164-79AB98A78E16}"/>
                  </a:ext>
                </a:extLst>
              </p:cNvPr>
              <p:cNvSpPr/>
              <p:nvPr/>
            </p:nvSpPr>
            <p:spPr>
              <a:xfrm>
                <a:off x="1214119" y="3075560"/>
                <a:ext cx="473711" cy="223519"/>
              </a:xfrm>
              <a:prstGeom prst="rect">
                <a:avLst/>
              </a:prstGeom>
              <a:solidFill>
                <a:schemeClr val="tx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323232"/>
                    </a:solidFill>
                    <a:effectLst/>
                    <a:uLnTx/>
                    <a:uFillTx/>
                    <a:latin typeface="Arial" panose="020B0604020202020204"/>
                    <a:ea typeface="+mn-ea"/>
                    <a:cs typeface="+mn-cs"/>
                  </a:rPr>
                  <a:t>2022</a:t>
                </a:r>
              </a:p>
            </p:txBody>
          </p:sp>
        </p:grpSp>
        <p:sp>
          <p:nvSpPr>
            <p:cNvPr id="175" name="Oval 174">
              <a:extLst>
                <a:ext uri="{FF2B5EF4-FFF2-40B4-BE49-F238E27FC236}">
                  <a16:creationId xmlns:a16="http://schemas.microsoft.com/office/drawing/2014/main" id="{2047BBAF-5CEF-8F36-53B7-0D1791C63C64}"/>
                </a:ext>
              </a:extLst>
            </p:cNvPr>
            <p:cNvSpPr/>
            <p:nvPr/>
          </p:nvSpPr>
          <p:spPr>
            <a:xfrm>
              <a:off x="5731270" y="2739017"/>
              <a:ext cx="91440" cy="91440"/>
            </a:xfrm>
            <a:prstGeom prst="ellipse">
              <a:avLst/>
            </a:prstGeom>
            <a:solidFill>
              <a:schemeClr val="tx1"/>
            </a:solidFill>
            <a:ln w="28575">
              <a:solidFill>
                <a:srgbClr val="02A4A6"/>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grpSp>
        <p:nvGrpSpPr>
          <p:cNvPr id="194" name="Group 193">
            <a:extLst>
              <a:ext uri="{FF2B5EF4-FFF2-40B4-BE49-F238E27FC236}">
                <a16:creationId xmlns:a16="http://schemas.microsoft.com/office/drawing/2014/main" id="{E187E066-95C7-62B1-4755-57B272384D11}"/>
              </a:ext>
            </a:extLst>
          </p:cNvPr>
          <p:cNvGrpSpPr/>
          <p:nvPr/>
        </p:nvGrpSpPr>
        <p:grpSpPr>
          <a:xfrm>
            <a:off x="3715345" y="2531236"/>
            <a:ext cx="2408911" cy="2596187"/>
            <a:chOff x="3715345" y="2531236"/>
            <a:chExt cx="2408911" cy="2596187"/>
          </a:xfrm>
        </p:grpSpPr>
        <p:cxnSp>
          <p:nvCxnSpPr>
            <p:cNvPr id="185" name="Connector: Elbow 184">
              <a:extLst>
                <a:ext uri="{FF2B5EF4-FFF2-40B4-BE49-F238E27FC236}">
                  <a16:creationId xmlns:a16="http://schemas.microsoft.com/office/drawing/2014/main" id="{9C6192A1-904D-A7FE-3911-A68A34A164CA}"/>
                </a:ext>
              </a:extLst>
            </p:cNvPr>
            <p:cNvCxnSpPr>
              <a:cxnSpLocks/>
              <a:stCxn id="189" idx="0"/>
              <a:endCxn id="187" idx="4"/>
            </p:cNvCxnSpPr>
            <p:nvPr/>
          </p:nvCxnSpPr>
          <p:spPr>
            <a:xfrm flipV="1">
              <a:off x="4940898" y="2622676"/>
              <a:ext cx="1137638" cy="1944550"/>
            </a:xfrm>
            <a:prstGeom prst="bentConnector2">
              <a:avLst/>
            </a:prstGeom>
            <a:ln w="12700" cap="flat">
              <a:solidFill>
                <a:schemeClr val="tx1"/>
              </a:solidFill>
              <a:round/>
              <a:headEnd type="oval"/>
              <a:tailEnd type="oval"/>
            </a:ln>
          </p:spPr>
          <p:style>
            <a:lnRef idx="1">
              <a:schemeClr val="accent1"/>
            </a:lnRef>
            <a:fillRef idx="0">
              <a:schemeClr val="accent1"/>
            </a:fillRef>
            <a:effectRef idx="0">
              <a:schemeClr val="accent1"/>
            </a:effectRef>
            <a:fontRef idx="minor">
              <a:schemeClr val="tx1"/>
            </a:fontRef>
          </p:style>
        </p:cxnSp>
        <p:grpSp>
          <p:nvGrpSpPr>
            <p:cNvPr id="186" name="Group 185">
              <a:extLst>
                <a:ext uri="{FF2B5EF4-FFF2-40B4-BE49-F238E27FC236}">
                  <a16:creationId xmlns:a16="http://schemas.microsoft.com/office/drawing/2014/main" id="{2E1C9076-50D8-CEA0-C456-FAB6A1C42D77}"/>
                </a:ext>
              </a:extLst>
            </p:cNvPr>
            <p:cNvGrpSpPr/>
            <p:nvPr/>
          </p:nvGrpSpPr>
          <p:grpSpPr>
            <a:xfrm>
              <a:off x="3715345" y="4455466"/>
              <a:ext cx="1225553" cy="671957"/>
              <a:chOff x="477517" y="2627122"/>
              <a:chExt cx="1210313" cy="671957"/>
            </a:xfrm>
          </p:grpSpPr>
          <p:sp>
            <p:nvSpPr>
              <p:cNvPr id="188" name="Rectangle 187">
                <a:extLst>
                  <a:ext uri="{FF2B5EF4-FFF2-40B4-BE49-F238E27FC236}">
                    <a16:creationId xmlns:a16="http://schemas.microsoft.com/office/drawing/2014/main" id="{3B86CFCD-21A7-526A-D697-DED8784B48A7}"/>
                  </a:ext>
                </a:extLst>
              </p:cNvPr>
              <p:cNvSpPr/>
              <p:nvPr/>
            </p:nvSpPr>
            <p:spPr>
              <a:xfrm>
                <a:off x="477517" y="2851404"/>
                <a:ext cx="736600" cy="223520"/>
              </a:xfrm>
              <a:prstGeom prst="rect">
                <a:avLst/>
              </a:prstGeom>
              <a:solidFill>
                <a:schemeClr val="bg1">
                  <a:lumMod val="10000"/>
                  <a:lumOff val="90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323232"/>
                    </a:solidFill>
                    <a:effectLst/>
                    <a:uLnTx/>
                    <a:uFillTx/>
                    <a:latin typeface="Arial" panose="020B0604020202020204"/>
                    <a:ea typeface="+mn-ea"/>
                    <a:cs typeface="+mn-cs"/>
                  </a:rPr>
                  <a:t>AZs</a:t>
                </a:r>
              </a:p>
            </p:txBody>
          </p:sp>
          <p:sp>
            <p:nvSpPr>
              <p:cNvPr id="189" name="Rectangle: Single Corner Snipped 188">
                <a:extLst>
                  <a:ext uri="{FF2B5EF4-FFF2-40B4-BE49-F238E27FC236}">
                    <a16:creationId xmlns:a16="http://schemas.microsoft.com/office/drawing/2014/main" id="{C1ED699B-F445-B225-6C64-FD37C78A20AC}"/>
                  </a:ext>
                </a:extLst>
              </p:cNvPr>
              <p:cNvSpPr/>
              <p:nvPr/>
            </p:nvSpPr>
            <p:spPr>
              <a:xfrm>
                <a:off x="477520" y="2627122"/>
                <a:ext cx="1210310" cy="223520"/>
              </a:xfrm>
              <a:prstGeom prst="snip1Rect">
                <a:avLst>
                  <a:gd name="adj" fmla="val 25455"/>
                </a:avLst>
              </a:prstGeom>
              <a:solidFill>
                <a:schemeClr val="accent5">
                  <a:lumMod val="60000"/>
                  <a:lumOff val="40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323232"/>
                    </a:solidFill>
                    <a:effectLst/>
                    <a:uLnTx/>
                    <a:uFillTx/>
                    <a:latin typeface="Arial" panose="020B0604020202020204"/>
                    <a:ea typeface="+mn-ea"/>
                    <a:cs typeface="+mn-cs"/>
                  </a:rPr>
                  <a:t>Zurich</a:t>
                </a:r>
                <a:endParaRPr kumimoji="0" lang="en-US" sz="1000" b="0" i="0" u="none" strike="noStrike" kern="1200" cap="none" spc="0" normalizeH="0" baseline="0" noProof="0" dirty="0">
                  <a:ln>
                    <a:noFill/>
                  </a:ln>
                  <a:solidFill>
                    <a:srgbClr val="00B050"/>
                  </a:solidFill>
                  <a:effectLst/>
                  <a:uLnTx/>
                  <a:uFillTx/>
                  <a:latin typeface="Arial" panose="020B0604020202020204"/>
                  <a:ea typeface="+mn-ea"/>
                  <a:cs typeface="+mn-cs"/>
                </a:endParaRPr>
              </a:p>
            </p:txBody>
          </p:sp>
          <p:sp>
            <p:nvSpPr>
              <p:cNvPr id="190" name="Rectangle 189">
                <a:extLst>
                  <a:ext uri="{FF2B5EF4-FFF2-40B4-BE49-F238E27FC236}">
                    <a16:creationId xmlns:a16="http://schemas.microsoft.com/office/drawing/2014/main" id="{6003D4C4-D44D-1E26-5ECA-60D64CE25408}"/>
                  </a:ext>
                </a:extLst>
              </p:cNvPr>
              <p:cNvSpPr/>
              <p:nvPr/>
            </p:nvSpPr>
            <p:spPr>
              <a:xfrm>
                <a:off x="477520" y="3075559"/>
                <a:ext cx="736600" cy="223520"/>
              </a:xfrm>
              <a:prstGeom prst="rect">
                <a:avLst/>
              </a:prstGeom>
              <a:solidFill>
                <a:schemeClr val="bg1">
                  <a:lumMod val="10000"/>
                  <a:lumOff val="90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323232"/>
                    </a:solidFill>
                    <a:effectLst/>
                    <a:uLnTx/>
                    <a:uFillTx/>
                    <a:latin typeface="Arial" panose="020B0604020202020204"/>
                    <a:ea typeface="+mn-ea"/>
                    <a:cs typeface="+mn-cs"/>
                  </a:rPr>
                  <a:t>Launched</a:t>
                </a:r>
              </a:p>
            </p:txBody>
          </p:sp>
          <p:sp>
            <p:nvSpPr>
              <p:cNvPr id="191" name="Rectangle 190">
                <a:extLst>
                  <a:ext uri="{FF2B5EF4-FFF2-40B4-BE49-F238E27FC236}">
                    <a16:creationId xmlns:a16="http://schemas.microsoft.com/office/drawing/2014/main" id="{112DEA3B-E6AC-7941-353E-327DC7A0698F}"/>
                  </a:ext>
                </a:extLst>
              </p:cNvPr>
              <p:cNvSpPr/>
              <p:nvPr/>
            </p:nvSpPr>
            <p:spPr>
              <a:xfrm>
                <a:off x="1214118" y="2850643"/>
                <a:ext cx="473711" cy="223519"/>
              </a:xfrm>
              <a:prstGeom prst="rect">
                <a:avLst/>
              </a:prstGeom>
              <a:solidFill>
                <a:schemeClr val="tx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323232"/>
                    </a:solidFill>
                    <a:effectLst/>
                    <a:uLnTx/>
                    <a:uFillTx/>
                    <a:latin typeface="Arial" panose="020B0604020202020204"/>
                    <a:ea typeface="+mn-ea"/>
                    <a:cs typeface="+mn-cs"/>
                  </a:rPr>
                  <a:t>3</a:t>
                </a:r>
              </a:p>
            </p:txBody>
          </p:sp>
          <p:sp>
            <p:nvSpPr>
              <p:cNvPr id="192" name="Rectangle 191">
                <a:extLst>
                  <a:ext uri="{FF2B5EF4-FFF2-40B4-BE49-F238E27FC236}">
                    <a16:creationId xmlns:a16="http://schemas.microsoft.com/office/drawing/2014/main" id="{4184568F-C3DD-3884-B781-E7AC13D5A234}"/>
                  </a:ext>
                </a:extLst>
              </p:cNvPr>
              <p:cNvSpPr/>
              <p:nvPr/>
            </p:nvSpPr>
            <p:spPr>
              <a:xfrm>
                <a:off x="1214119" y="3075560"/>
                <a:ext cx="473711" cy="223519"/>
              </a:xfrm>
              <a:prstGeom prst="rect">
                <a:avLst/>
              </a:prstGeom>
              <a:solidFill>
                <a:schemeClr val="tx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323232"/>
                    </a:solidFill>
                    <a:effectLst/>
                    <a:uLnTx/>
                    <a:uFillTx/>
                    <a:latin typeface="Arial" panose="020B0604020202020204"/>
                    <a:ea typeface="+mn-ea"/>
                    <a:cs typeface="+mn-cs"/>
                  </a:rPr>
                  <a:t>2022</a:t>
                </a:r>
              </a:p>
            </p:txBody>
          </p:sp>
        </p:grpSp>
        <p:sp>
          <p:nvSpPr>
            <p:cNvPr id="187" name="Oval 186">
              <a:extLst>
                <a:ext uri="{FF2B5EF4-FFF2-40B4-BE49-F238E27FC236}">
                  <a16:creationId xmlns:a16="http://schemas.microsoft.com/office/drawing/2014/main" id="{42353C04-D907-EF36-8692-CDAE44560DA2}"/>
                </a:ext>
              </a:extLst>
            </p:cNvPr>
            <p:cNvSpPr/>
            <p:nvPr/>
          </p:nvSpPr>
          <p:spPr>
            <a:xfrm>
              <a:off x="6032816" y="2531236"/>
              <a:ext cx="91440" cy="91440"/>
            </a:xfrm>
            <a:prstGeom prst="ellipse">
              <a:avLst/>
            </a:prstGeom>
            <a:solidFill>
              <a:schemeClr val="tx1"/>
            </a:solidFill>
            <a:ln w="28575">
              <a:solidFill>
                <a:srgbClr val="02A4A6"/>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grpSp>
        <p:nvGrpSpPr>
          <p:cNvPr id="89" name="Group 88">
            <a:extLst>
              <a:ext uri="{FF2B5EF4-FFF2-40B4-BE49-F238E27FC236}">
                <a16:creationId xmlns:a16="http://schemas.microsoft.com/office/drawing/2014/main" id="{D340CC85-DD1F-5301-3472-787A1DE51702}"/>
              </a:ext>
            </a:extLst>
          </p:cNvPr>
          <p:cNvGrpSpPr/>
          <p:nvPr/>
        </p:nvGrpSpPr>
        <p:grpSpPr>
          <a:xfrm>
            <a:off x="3310200" y="963726"/>
            <a:ext cx="2569832" cy="1416077"/>
            <a:chOff x="3310200" y="963726"/>
            <a:chExt cx="2569832" cy="1416077"/>
          </a:xfrm>
        </p:grpSpPr>
        <p:cxnSp>
          <p:nvCxnSpPr>
            <p:cNvPr id="29" name="Connector: Elbow 28">
              <a:extLst>
                <a:ext uri="{FF2B5EF4-FFF2-40B4-BE49-F238E27FC236}">
                  <a16:creationId xmlns:a16="http://schemas.microsoft.com/office/drawing/2014/main" id="{D599191B-87B1-4046-9F7B-702E64A3DE61}"/>
                </a:ext>
              </a:extLst>
            </p:cNvPr>
            <p:cNvCxnSpPr>
              <a:cxnSpLocks/>
              <a:stCxn id="33" idx="0"/>
              <a:endCxn id="30" idx="0"/>
            </p:cNvCxnSpPr>
            <p:nvPr/>
          </p:nvCxnSpPr>
          <p:spPr>
            <a:xfrm>
              <a:off x="4537509" y="1075486"/>
              <a:ext cx="1296803" cy="1212877"/>
            </a:xfrm>
            <a:prstGeom prst="bentConnector2">
              <a:avLst/>
            </a:prstGeom>
            <a:ln w="12700" cap="flat">
              <a:solidFill>
                <a:schemeClr val="tx1"/>
              </a:solidFill>
              <a:round/>
              <a:headEnd type="oval"/>
              <a:tailEnd type="oval"/>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09B0D863-3160-4A97-A214-4BD398FEE32C}"/>
                </a:ext>
              </a:extLst>
            </p:cNvPr>
            <p:cNvSpPr/>
            <p:nvPr/>
          </p:nvSpPr>
          <p:spPr>
            <a:xfrm>
              <a:off x="5788592" y="2288363"/>
              <a:ext cx="91440" cy="91440"/>
            </a:xfrm>
            <a:prstGeom prst="ellipse">
              <a:avLst/>
            </a:prstGeom>
            <a:solidFill>
              <a:schemeClr val="tx1"/>
            </a:solidFill>
            <a:ln w="28575">
              <a:solidFill>
                <a:srgbClr val="02A4A6"/>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nvGrpSpPr>
            <p:cNvPr id="21" name="Group 20">
              <a:extLst>
                <a:ext uri="{FF2B5EF4-FFF2-40B4-BE49-F238E27FC236}">
                  <a16:creationId xmlns:a16="http://schemas.microsoft.com/office/drawing/2014/main" id="{BF04F096-F8C5-0723-4786-BF72EABB46AB}"/>
                </a:ext>
              </a:extLst>
            </p:cNvPr>
            <p:cNvGrpSpPr/>
            <p:nvPr/>
          </p:nvGrpSpPr>
          <p:grpSpPr>
            <a:xfrm>
              <a:off x="3310200" y="963726"/>
              <a:ext cx="1227309" cy="884682"/>
              <a:chOff x="3310200" y="830376"/>
              <a:chExt cx="1227309" cy="884682"/>
            </a:xfrm>
          </p:grpSpPr>
          <p:sp>
            <p:nvSpPr>
              <p:cNvPr id="32" name="Rectangle 31">
                <a:extLst>
                  <a:ext uri="{FF2B5EF4-FFF2-40B4-BE49-F238E27FC236}">
                    <a16:creationId xmlns:a16="http://schemas.microsoft.com/office/drawing/2014/main" id="{735E3425-38C5-4163-BA1D-D147C91901D9}"/>
                  </a:ext>
                </a:extLst>
              </p:cNvPr>
              <p:cNvSpPr/>
              <p:nvPr/>
            </p:nvSpPr>
            <p:spPr>
              <a:xfrm>
                <a:off x="3311956" y="1054658"/>
                <a:ext cx="745875" cy="223520"/>
              </a:xfrm>
              <a:prstGeom prst="rect">
                <a:avLst/>
              </a:prstGeom>
              <a:solidFill>
                <a:schemeClr val="bg1">
                  <a:lumMod val="10000"/>
                  <a:lumOff val="90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323232"/>
                    </a:solidFill>
                    <a:effectLst/>
                    <a:uLnTx/>
                    <a:uFillTx/>
                    <a:latin typeface="Arial" panose="020B0604020202020204"/>
                    <a:ea typeface="+mn-ea"/>
                    <a:cs typeface="+mn-cs"/>
                  </a:rPr>
                  <a:t>AZs</a:t>
                </a:r>
              </a:p>
            </p:txBody>
          </p:sp>
          <p:sp>
            <p:nvSpPr>
              <p:cNvPr id="33" name="Rectangle: Single Corner Snipped 32">
                <a:extLst>
                  <a:ext uri="{FF2B5EF4-FFF2-40B4-BE49-F238E27FC236}">
                    <a16:creationId xmlns:a16="http://schemas.microsoft.com/office/drawing/2014/main" id="{1357C10E-5F72-4992-9148-01AD74790400}"/>
                  </a:ext>
                </a:extLst>
              </p:cNvPr>
              <p:cNvSpPr/>
              <p:nvPr/>
            </p:nvSpPr>
            <p:spPr>
              <a:xfrm>
                <a:off x="3311959" y="830376"/>
                <a:ext cx="1225550" cy="223520"/>
              </a:xfrm>
              <a:prstGeom prst="snip1Rect">
                <a:avLst>
                  <a:gd name="adj" fmla="val 25455"/>
                </a:avLst>
              </a:prstGeom>
              <a:solidFill>
                <a:schemeClr val="accent5">
                  <a:lumMod val="60000"/>
                  <a:lumOff val="40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323232"/>
                    </a:solidFill>
                    <a:effectLst/>
                    <a:uLnTx/>
                    <a:uFillTx/>
                    <a:latin typeface="Arial" panose="020B0604020202020204"/>
                    <a:ea typeface="+mn-ea"/>
                    <a:cs typeface="+mn-cs"/>
                  </a:rPr>
                  <a:t>London</a:t>
                </a:r>
                <a:endParaRPr kumimoji="0" lang="en-US" sz="1000" b="0" i="0" u="none" strike="noStrike" kern="1200" cap="none" spc="0" normalizeH="0" baseline="0" noProof="0" dirty="0">
                  <a:ln>
                    <a:noFill/>
                  </a:ln>
                  <a:solidFill>
                    <a:srgbClr val="00B050"/>
                  </a:solidFill>
                  <a:effectLst/>
                  <a:uLnTx/>
                  <a:uFillTx/>
                  <a:latin typeface="Arial" panose="020B0604020202020204"/>
                  <a:ea typeface="+mn-ea"/>
                  <a:cs typeface="+mn-cs"/>
                </a:endParaRPr>
              </a:p>
            </p:txBody>
          </p:sp>
          <p:sp>
            <p:nvSpPr>
              <p:cNvPr id="34" name="Rectangle 33">
                <a:extLst>
                  <a:ext uri="{FF2B5EF4-FFF2-40B4-BE49-F238E27FC236}">
                    <a16:creationId xmlns:a16="http://schemas.microsoft.com/office/drawing/2014/main" id="{E2BF1713-B419-4A69-A0DC-084FE527CC5D}"/>
                  </a:ext>
                </a:extLst>
              </p:cNvPr>
              <p:cNvSpPr/>
              <p:nvPr/>
            </p:nvSpPr>
            <p:spPr>
              <a:xfrm>
                <a:off x="3311959" y="1491538"/>
                <a:ext cx="745875" cy="223520"/>
              </a:xfrm>
              <a:prstGeom prst="rect">
                <a:avLst/>
              </a:prstGeom>
              <a:solidFill>
                <a:schemeClr val="bg1">
                  <a:lumMod val="10000"/>
                  <a:lumOff val="90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323232"/>
                    </a:solidFill>
                    <a:effectLst/>
                    <a:uLnTx/>
                    <a:uFillTx/>
                    <a:latin typeface="Arial" panose="020B0604020202020204"/>
                    <a:ea typeface="+mn-ea"/>
                    <a:cs typeface="+mn-cs"/>
                  </a:rPr>
                  <a:t>Launched</a:t>
                </a:r>
              </a:p>
            </p:txBody>
          </p:sp>
          <p:sp>
            <p:nvSpPr>
              <p:cNvPr id="35" name="Rectangle 34">
                <a:extLst>
                  <a:ext uri="{FF2B5EF4-FFF2-40B4-BE49-F238E27FC236}">
                    <a16:creationId xmlns:a16="http://schemas.microsoft.com/office/drawing/2014/main" id="{695CBEEB-3C90-4FBD-BD03-2C94D2AFED6C}"/>
                  </a:ext>
                </a:extLst>
              </p:cNvPr>
              <p:cNvSpPr/>
              <p:nvPr/>
            </p:nvSpPr>
            <p:spPr>
              <a:xfrm>
                <a:off x="4057832" y="1053897"/>
                <a:ext cx="479676" cy="223519"/>
              </a:xfrm>
              <a:prstGeom prst="rect">
                <a:avLst/>
              </a:prstGeom>
              <a:solidFill>
                <a:schemeClr val="tx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323232"/>
                    </a:solidFill>
                    <a:effectLst/>
                    <a:uLnTx/>
                    <a:uFillTx/>
                    <a:latin typeface="Arial" panose="020B0604020202020204"/>
                    <a:ea typeface="+mn-ea"/>
                    <a:cs typeface="+mn-cs"/>
                  </a:rPr>
                  <a:t>3</a:t>
                </a:r>
              </a:p>
            </p:txBody>
          </p:sp>
          <p:sp>
            <p:nvSpPr>
              <p:cNvPr id="36" name="Rectangle 35">
                <a:extLst>
                  <a:ext uri="{FF2B5EF4-FFF2-40B4-BE49-F238E27FC236}">
                    <a16:creationId xmlns:a16="http://schemas.microsoft.com/office/drawing/2014/main" id="{6359EF94-B658-4161-A1CB-203114352D1F}"/>
                  </a:ext>
                </a:extLst>
              </p:cNvPr>
              <p:cNvSpPr/>
              <p:nvPr/>
            </p:nvSpPr>
            <p:spPr>
              <a:xfrm>
                <a:off x="4057833" y="1491539"/>
                <a:ext cx="479676" cy="223519"/>
              </a:xfrm>
              <a:prstGeom prst="rect">
                <a:avLst/>
              </a:prstGeom>
              <a:solidFill>
                <a:schemeClr val="tx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323232"/>
                    </a:solidFill>
                    <a:effectLst/>
                    <a:uLnTx/>
                    <a:uFillTx/>
                    <a:latin typeface="Arial" panose="020B0604020202020204"/>
                    <a:ea typeface="+mn-ea"/>
                    <a:cs typeface="+mn-cs"/>
                  </a:rPr>
                  <a:t>2016</a:t>
                </a:r>
              </a:p>
            </p:txBody>
          </p:sp>
          <p:sp>
            <p:nvSpPr>
              <p:cNvPr id="2" name="Rectangle 1">
                <a:extLst>
                  <a:ext uri="{FF2B5EF4-FFF2-40B4-BE49-F238E27FC236}">
                    <a16:creationId xmlns:a16="http://schemas.microsoft.com/office/drawing/2014/main" id="{19597C98-ED1D-C76D-A45B-FFBB398025F6}"/>
                  </a:ext>
                </a:extLst>
              </p:cNvPr>
              <p:cNvSpPr/>
              <p:nvPr/>
            </p:nvSpPr>
            <p:spPr>
              <a:xfrm>
                <a:off x="3310200" y="1272553"/>
                <a:ext cx="745875" cy="223520"/>
              </a:xfrm>
              <a:prstGeom prst="rect">
                <a:avLst/>
              </a:prstGeom>
              <a:solidFill>
                <a:schemeClr val="bg1">
                  <a:lumMod val="10000"/>
                  <a:lumOff val="90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323232"/>
                    </a:solidFill>
                    <a:effectLst/>
                    <a:uLnTx/>
                    <a:uFillTx/>
                    <a:latin typeface="Arial" panose="020B0604020202020204"/>
                    <a:ea typeface="+mn-ea"/>
                    <a:cs typeface="+mn-cs"/>
                  </a:rPr>
                  <a:t>WZs</a:t>
                </a:r>
              </a:p>
            </p:txBody>
          </p:sp>
          <p:sp>
            <p:nvSpPr>
              <p:cNvPr id="12" name="Rectangle 11">
                <a:extLst>
                  <a:ext uri="{FF2B5EF4-FFF2-40B4-BE49-F238E27FC236}">
                    <a16:creationId xmlns:a16="http://schemas.microsoft.com/office/drawing/2014/main" id="{D239EE21-065F-DC11-B2AF-2CC74323ED41}"/>
                  </a:ext>
                </a:extLst>
              </p:cNvPr>
              <p:cNvSpPr/>
              <p:nvPr/>
            </p:nvSpPr>
            <p:spPr>
              <a:xfrm>
                <a:off x="4056076" y="1271792"/>
                <a:ext cx="479676" cy="223519"/>
              </a:xfrm>
              <a:prstGeom prst="rect">
                <a:avLst/>
              </a:prstGeom>
              <a:solidFill>
                <a:schemeClr val="tx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323232"/>
                    </a:solidFill>
                    <a:effectLst/>
                    <a:uLnTx/>
                    <a:uFillTx/>
                    <a:latin typeface="Arial" panose="020B0604020202020204"/>
                    <a:ea typeface="+mn-ea"/>
                    <a:cs typeface="+mn-cs"/>
                  </a:rPr>
                  <a:t>2</a:t>
                </a:r>
              </a:p>
            </p:txBody>
          </p:sp>
        </p:grpSp>
      </p:grpSp>
      <p:grpSp>
        <p:nvGrpSpPr>
          <p:cNvPr id="76" name="Group 75">
            <a:extLst>
              <a:ext uri="{FF2B5EF4-FFF2-40B4-BE49-F238E27FC236}">
                <a16:creationId xmlns:a16="http://schemas.microsoft.com/office/drawing/2014/main" id="{F4C619C8-E0D4-53BC-48A5-16E37BE4BA8D}"/>
              </a:ext>
            </a:extLst>
          </p:cNvPr>
          <p:cNvGrpSpPr/>
          <p:nvPr/>
        </p:nvGrpSpPr>
        <p:grpSpPr>
          <a:xfrm>
            <a:off x="6092825" y="2077720"/>
            <a:ext cx="3407589" cy="884852"/>
            <a:chOff x="6092825" y="2077720"/>
            <a:chExt cx="3407589" cy="884852"/>
          </a:xfrm>
        </p:grpSpPr>
        <p:cxnSp>
          <p:nvCxnSpPr>
            <p:cNvPr id="39" name="Connector: Elbow 38">
              <a:extLst>
                <a:ext uri="{FF2B5EF4-FFF2-40B4-BE49-F238E27FC236}">
                  <a16:creationId xmlns:a16="http://schemas.microsoft.com/office/drawing/2014/main" id="{E70DE2B8-EE01-4596-AC33-E84AB8CF1AD3}"/>
                </a:ext>
              </a:extLst>
            </p:cNvPr>
            <p:cNvCxnSpPr>
              <a:cxnSpLocks/>
              <a:stCxn id="43" idx="2"/>
              <a:endCxn id="40" idx="6"/>
            </p:cNvCxnSpPr>
            <p:nvPr/>
          </p:nvCxnSpPr>
          <p:spPr>
            <a:xfrm rot="10800000" flipV="1">
              <a:off x="6184266" y="2189479"/>
              <a:ext cx="2090599" cy="258283"/>
            </a:xfrm>
            <a:prstGeom prst="bentConnector3">
              <a:avLst>
                <a:gd name="adj1" fmla="val 50000"/>
              </a:avLst>
            </a:prstGeom>
            <a:ln w="12700" cap="flat">
              <a:solidFill>
                <a:schemeClr val="tx1"/>
              </a:solidFill>
              <a:round/>
              <a:headEnd type="oval"/>
              <a:tailEnd type="oval"/>
            </a:ln>
          </p:spPr>
          <p:style>
            <a:lnRef idx="1">
              <a:schemeClr val="accent1"/>
            </a:lnRef>
            <a:fillRef idx="0">
              <a:schemeClr val="accent1"/>
            </a:fillRef>
            <a:effectRef idx="0">
              <a:schemeClr val="accent1"/>
            </a:effectRef>
            <a:fontRef idx="minor">
              <a:schemeClr val="tx1"/>
            </a:fontRef>
          </p:style>
        </p:cxnSp>
        <p:sp>
          <p:nvSpPr>
            <p:cNvPr id="40" name="Oval 39">
              <a:extLst>
                <a:ext uri="{FF2B5EF4-FFF2-40B4-BE49-F238E27FC236}">
                  <a16:creationId xmlns:a16="http://schemas.microsoft.com/office/drawing/2014/main" id="{639740C8-CB83-42E8-9453-B71D3FEA1C3D}"/>
                </a:ext>
              </a:extLst>
            </p:cNvPr>
            <p:cNvSpPr/>
            <p:nvPr/>
          </p:nvSpPr>
          <p:spPr>
            <a:xfrm>
              <a:off x="6092825" y="2402043"/>
              <a:ext cx="91440" cy="91440"/>
            </a:xfrm>
            <a:prstGeom prst="ellipse">
              <a:avLst/>
            </a:prstGeom>
            <a:solidFill>
              <a:schemeClr val="tx1"/>
            </a:solidFill>
            <a:ln w="28575">
              <a:solidFill>
                <a:srgbClr val="02A4A6"/>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nvGrpSpPr>
            <p:cNvPr id="47" name="Group 46">
              <a:extLst>
                <a:ext uri="{FF2B5EF4-FFF2-40B4-BE49-F238E27FC236}">
                  <a16:creationId xmlns:a16="http://schemas.microsoft.com/office/drawing/2014/main" id="{0EEC5790-F92F-3443-D0DA-CFD35C3AA342}"/>
                </a:ext>
              </a:extLst>
            </p:cNvPr>
            <p:cNvGrpSpPr/>
            <p:nvPr/>
          </p:nvGrpSpPr>
          <p:grpSpPr>
            <a:xfrm>
              <a:off x="8274861" y="2077720"/>
              <a:ext cx="1225553" cy="884852"/>
              <a:chOff x="8274861" y="1703070"/>
              <a:chExt cx="1225553" cy="884852"/>
            </a:xfrm>
          </p:grpSpPr>
          <p:sp>
            <p:nvSpPr>
              <p:cNvPr id="42" name="Rectangle 41">
                <a:extLst>
                  <a:ext uri="{FF2B5EF4-FFF2-40B4-BE49-F238E27FC236}">
                    <a16:creationId xmlns:a16="http://schemas.microsoft.com/office/drawing/2014/main" id="{C878ADD5-6499-4BDC-9A90-15A1A1613DA3}"/>
                  </a:ext>
                </a:extLst>
              </p:cNvPr>
              <p:cNvSpPr/>
              <p:nvPr/>
            </p:nvSpPr>
            <p:spPr>
              <a:xfrm>
                <a:off x="8274861" y="1925447"/>
                <a:ext cx="745875" cy="223520"/>
              </a:xfrm>
              <a:prstGeom prst="rect">
                <a:avLst/>
              </a:prstGeom>
              <a:solidFill>
                <a:schemeClr val="bg1">
                  <a:lumMod val="10000"/>
                  <a:lumOff val="90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323232"/>
                    </a:solidFill>
                    <a:effectLst/>
                    <a:uLnTx/>
                    <a:uFillTx/>
                    <a:latin typeface="Arial" panose="020B0604020202020204"/>
                    <a:ea typeface="+mn-ea"/>
                    <a:cs typeface="+mn-cs"/>
                  </a:rPr>
                  <a:t>AZs</a:t>
                </a:r>
              </a:p>
            </p:txBody>
          </p:sp>
          <p:sp>
            <p:nvSpPr>
              <p:cNvPr id="43" name="Rectangle: Single Corner Snipped 42">
                <a:extLst>
                  <a:ext uri="{FF2B5EF4-FFF2-40B4-BE49-F238E27FC236}">
                    <a16:creationId xmlns:a16="http://schemas.microsoft.com/office/drawing/2014/main" id="{49F86ED7-D686-4BA4-977F-38522FE14AAE}"/>
                  </a:ext>
                </a:extLst>
              </p:cNvPr>
              <p:cNvSpPr/>
              <p:nvPr/>
            </p:nvSpPr>
            <p:spPr>
              <a:xfrm>
                <a:off x="8274864" y="1703070"/>
                <a:ext cx="1225550" cy="223520"/>
              </a:xfrm>
              <a:prstGeom prst="snip1Rect">
                <a:avLst>
                  <a:gd name="adj" fmla="val 25455"/>
                </a:avLst>
              </a:prstGeom>
              <a:solidFill>
                <a:schemeClr val="accent5">
                  <a:lumMod val="60000"/>
                  <a:lumOff val="40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323232"/>
                    </a:solidFill>
                    <a:effectLst/>
                    <a:uLnTx/>
                    <a:uFillTx/>
                    <a:latin typeface="Arial" panose="020B0604020202020204"/>
                    <a:ea typeface="+mn-ea"/>
                    <a:cs typeface="+mn-cs"/>
                  </a:rPr>
                  <a:t>Frankfurt</a:t>
                </a:r>
                <a:endParaRPr kumimoji="0" lang="en-US" sz="1000" b="0" i="0" u="none" strike="noStrike" kern="1200" cap="none" spc="0" normalizeH="0" baseline="0" noProof="0" dirty="0">
                  <a:ln>
                    <a:noFill/>
                  </a:ln>
                  <a:solidFill>
                    <a:srgbClr val="00B050"/>
                  </a:solidFill>
                  <a:effectLst/>
                  <a:uLnTx/>
                  <a:uFillTx/>
                  <a:latin typeface="Arial" panose="020B0604020202020204"/>
                  <a:ea typeface="+mn-ea"/>
                  <a:cs typeface="+mn-cs"/>
                </a:endParaRPr>
              </a:p>
            </p:txBody>
          </p:sp>
          <p:sp>
            <p:nvSpPr>
              <p:cNvPr id="44" name="Rectangle 43">
                <a:extLst>
                  <a:ext uri="{FF2B5EF4-FFF2-40B4-BE49-F238E27FC236}">
                    <a16:creationId xmlns:a16="http://schemas.microsoft.com/office/drawing/2014/main" id="{A89D1A9C-5FA4-440B-BD37-7A4582DA62A7}"/>
                  </a:ext>
                </a:extLst>
              </p:cNvPr>
              <p:cNvSpPr/>
              <p:nvPr/>
            </p:nvSpPr>
            <p:spPr>
              <a:xfrm>
                <a:off x="8274864" y="2364402"/>
                <a:ext cx="745875" cy="223520"/>
              </a:xfrm>
              <a:prstGeom prst="rect">
                <a:avLst/>
              </a:prstGeom>
              <a:solidFill>
                <a:schemeClr val="bg1">
                  <a:lumMod val="10000"/>
                  <a:lumOff val="90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323232"/>
                    </a:solidFill>
                    <a:effectLst/>
                    <a:uLnTx/>
                    <a:uFillTx/>
                    <a:latin typeface="Arial" panose="020B0604020202020204"/>
                    <a:ea typeface="+mn-ea"/>
                    <a:cs typeface="+mn-cs"/>
                  </a:rPr>
                  <a:t>Launched</a:t>
                </a:r>
              </a:p>
            </p:txBody>
          </p:sp>
          <p:sp>
            <p:nvSpPr>
              <p:cNvPr id="45" name="Rectangle 44">
                <a:extLst>
                  <a:ext uri="{FF2B5EF4-FFF2-40B4-BE49-F238E27FC236}">
                    <a16:creationId xmlns:a16="http://schemas.microsoft.com/office/drawing/2014/main" id="{3207248C-168F-4512-9E90-88F77C6C51FB}"/>
                  </a:ext>
                </a:extLst>
              </p:cNvPr>
              <p:cNvSpPr/>
              <p:nvPr/>
            </p:nvSpPr>
            <p:spPr>
              <a:xfrm>
                <a:off x="9020737" y="1926591"/>
                <a:ext cx="479676" cy="223519"/>
              </a:xfrm>
              <a:prstGeom prst="rect">
                <a:avLst/>
              </a:prstGeom>
              <a:solidFill>
                <a:schemeClr val="tx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323232"/>
                    </a:solidFill>
                    <a:effectLst/>
                    <a:uLnTx/>
                    <a:uFillTx/>
                    <a:latin typeface="Arial" panose="020B0604020202020204"/>
                    <a:ea typeface="+mn-ea"/>
                    <a:cs typeface="+mn-cs"/>
                  </a:rPr>
                  <a:t>3</a:t>
                </a:r>
              </a:p>
            </p:txBody>
          </p:sp>
          <p:sp>
            <p:nvSpPr>
              <p:cNvPr id="46" name="Rectangle 45">
                <a:extLst>
                  <a:ext uri="{FF2B5EF4-FFF2-40B4-BE49-F238E27FC236}">
                    <a16:creationId xmlns:a16="http://schemas.microsoft.com/office/drawing/2014/main" id="{AC50F0EB-1292-4015-9EE1-3413179A85FE}"/>
                  </a:ext>
                </a:extLst>
              </p:cNvPr>
              <p:cNvSpPr/>
              <p:nvPr/>
            </p:nvSpPr>
            <p:spPr>
              <a:xfrm>
                <a:off x="9020738" y="2364403"/>
                <a:ext cx="479676" cy="223519"/>
              </a:xfrm>
              <a:prstGeom prst="rect">
                <a:avLst/>
              </a:prstGeom>
              <a:solidFill>
                <a:schemeClr val="tx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323232"/>
                    </a:solidFill>
                    <a:effectLst/>
                    <a:uLnTx/>
                    <a:uFillTx/>
                    <a:latin typeface="Arial" panose="020B0604020202020204"/>
                    <a:ea typeface="+mn-ea"/>
                    <a:cs typeface="+mn-cs"/>
                  </a:rPr>
                  <a:t>2014</a:t>
                </a:r>
              </a:p>
            </p:txBody>
          </p:sp>
          <p:sp>
            <p:nvSpPr>
              <p:cNvPr id="27" name="Rectangle 26">
                <a:extLst>
                  <a:ext uri="{FF2B5EF4-FFF2-40B4-BE49-F238E27FC236}">
                    <a16:creationId xmlns:a16="http://schemas.microsoft.com/office/drawing/2014/main" id="{3EB855C9-7EE6-8617-C0F8-B3AD7A90C473}"/>
                  </a:ext>
                </a:extLst>
              </p:cNvPr>
              <p:cNvSpPr/>
              <p:nvPr/>
            </p:nvSpPr>
            <p:spPr>
              <a:xfrm>
                <a:off x="8274861" y="2143637"/>
                <a:ext cx="745875" cy="223520"/>
              </a:xfrm>
              <a:prstGeom prst="rect">
                <a:avLst/>
              </a:prstGeom>
              <a:solidFill>
                <a:schemeClr val="bg1">
                  <a:lumMod val="10000"/>
                  <a:lumOff val="90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323232"/>
                    </a:solidFill>
                    <a:effectLst/>
                    <a:uLnTx/>
                    <a:uFillTx/>
                    <a:latin typeface="Arial" panose="020B0604020202020204"/>
                    <a:ea typeface="+mn-ea"/>
                    <a:cs typeface="+mn-cs"/>
                  </a:rPr>
                  <a:t>LZs</a:t>
                </a:r>
              </a:p>
            </p:txBody>
          </p:sp>
          <p:sp>
            <p:nvSpPr>
              <p:cNvPr id="28" name="Rectangle 27">
                <a:extLst>
                  <a:ext uri="{FF2B5EF4-FFF2-40B4-BE49-F238E27FC236}">
                    <a16:creationId xmlns:a16="http://schemas.microsoft.com/office/drawing/2014/main" id="{3D6840E7-E145-E6BC-B182-A9C56577E991}"/>
                  </a:ext>
                </a:extLst>
              </p:cNvPr>
              <p:cNvSpPr/>
              <p:nvPr/>
            </p:nvSpPr>
            <p:spPr>
              <a:xfrm>
                <a:off x="9020737" y="2142400"/>
                <a:ext cx="479676" cy="223519"/>
              </a:xfrm>
              <a:prstGeom prst="rect">
                <a:avLst/>
              </a:prstGeom>
              <a:solidFill>
                <a:schemeClr val="tx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323232"/>
                    </a:solidFill>
                    <a:effectLst/>
                    <a:uLnTx/>
                    <a:uFillTx/>
                    <a:latin typeface="Arial" panose="020B0604020202020204"/>
                    <a:ea typeface="+mn-ea"/>
                    <a:cs typeface="+mn-cs"/>
                  </a:rPr>
                  <a:t>2</a:t>
                </a:r>
              </a:p>
            </p:txBody>
          </p:sp>
        </p:grpSp>
      </p:grpSp>
      <p:graphicFrame>
        <p:nvGraphicFramePr>
          <p:cNvPr id="38" name="Table 24">
            <a:extLst>
              <a:ext uri="{FF2B5EF4-FFF2-40B4-BE49-F238E27FC236}">
                <a16:creationId xmlns:a16="http://schemas.microsoft.com/office/drawing/2014/main" id="{AC356C45-A976-E5D0-068F-92427BC50A17}"/>
              </a:ext>
            </a:extLst>
          </p:cNvPr>
          <p:cNvGraphicFramePr>
            <a:graphicFrameLocks noGrp="1"/>
          </p:cNvGraphicFramePr>
          <p:nvPr>
            <p:extLst>
              <p:ext uri="{D42A27DB-BD31-4B8C-83A1-F6EECF244321}">
                <p14:modId xmlns:p14="http://schemas.microsoft.com/office/powerpoint/2010/main" val="3964574959"/>
              </p:ext>
            </p:extLst>
          </p:nvPr>
        </p:nvGraphicFramePr>
        <p:xfrm>
          <a:off x="47374" y="5896207"/>
          <a:ext cx="2233201" cy="731520"/>
        </p:xfrm>
        <a:graphic>
          <a:graphicData uri="http://schemas.openxmlformats.org/drawingml/2006/table">
            <a:tbl>
              <a:tblPr bandRow="1">
                <a:tableStyleId>{2D5ABB26-0587-4C30-8999-92F81FD0307C}</a:tableStyleId>
              </a:tblPr>
              <a:tblGrid>
                <a:gridCol w="457577">
                  <a:extLst>
                    <a:ext uri="{9D8B030D-6E8A-4147-A177-3AD203B41FA5}">
                      <a16:colId xmlns:a16="http://schemas.microsoft.com/office/drawing/2014/main" val="2948134386"/>
                    </a:ext>
                  </a:extLst>
                </a:gridCol>
                <a:gridCol w="1775624">
                  <a:extLst>
                    <a:ext uri="{9D8B030D-6E8A-4147-A177-3AD203B41FA5}">
                      <a16:colId xmlns:a16="http://schemas.microsoft.com/office/drawing/2014/main" val="638609698"/>
                    </a:ext>
                  </a:extLst>
                </a:gridCol>
              </a:tblGrid>
              <a:tr h="224712">
                <a:tc>
                  <a:txBody>
                    <a:bodyPr/>
                    <a:lstStyle/>
                    <a:p>
                      <a:r>
                        <a:rPr lang="en-US" sz="1000" dirty="0"/>
                        <a:t>AZs</a:t>
                      </a:r>
                    </a:p>
                  </a:txBody>
                  <a:tcPr/>
                </a:tc>
                <a:tc>
                  <a:txBody>
                    <a:bodyPr/>
                    <a:lstStyle/>
                    <a:p>
                      <a:r>
                        <a:rPr lang="en-US" sz="1000" dirty="0"/>
                        <a:t>Availability Zones</a:t>
                      </a:r>
                    </a:p>
                  </a:txBody>
                  <a:tcPr/>
                </a:tc>
                <a:extLst>
                  <a:ext uri="{0D108BD9-81ED-4DB2-BD59-A6C34878D82A}">
                    <a16:rowId xmlns:a16="http://schemas.microsoft.com/office/drawing/2014/main" val="1835008995"/>
                  </a:ext>
                </a:extLst>
              </a:tr>
              <a:tr h="224712">
                <a:tc>
                  <a:txBody>
                    <a:bodyPr/>
                    <a:lstStyle/>
                    <a:p>
                      <a:r>
                        <a:rPr lang="en-US" sz="1000" dirty="0"/>
                        <a:t>LZs</a:t>
                      </a:r>
                    </a:p>
                  </a:txBody>
                  <a:tcPr/>
                </a:tc>
                <a:tc>
                  <a:txBody>
                    <a:bodyPr/>
                    <a:lstStyle/>
                    <a:p>
                      <a:r>
                        <a:rPr lang="en-US" sz="1000" dirty="0"/>
                        <a:t>Local Zones</a:t>
                      </a:r>
                    </a:p>
                  </a:txBody>
                  <a:tcPr/>
                </a:tc>
                <a:extLst>
                  <a:ext uri="{0D108BD9-81ED-4DB2-BD59-A6C34878D82A}">
                    <a16:rowId xmlns:a16="http://schemas.microsoft.com/office/drawing/2014/main" val="2804046942"/>
                  </a:ext>
                </a:extLst>
              </a:tr>
              <a:tr h="224712">
                <a:tc>
                  <a:txBody>
                    <a:bodyPr/>
                    <a:lstStyle/>
                    <a:p>
                      <a:r>
                        <a:rPr lang="en-US" sz="1000" dirty="0"/>
                        <a:t>WZs</a:t>
                      </a:r>
                    </a:p>
                  </a:txBody>
                  <a:tcPr/>
                </a:tc>
                <a:tc>
                  <a:txBody>
                    <a:bodyPr/>
                    <a:lstStyle/>
                    <a:p>
                      <a:r>
                        <a:rPr lang="en-US" sz="1000" dirty="0"/>
                        <a:t>Wavelength Zones</a:t>
                      </a:r>
                    </a:p>
                  </a:txBody>
                  <a:tcPr/>
                </a:tc>
                <a:extLst>
                  <a:ext uri="{0D108BD9-81ED-4DB2-BD59-A6C34878D82A}">
                    <a16:rowId xmlns:a16="http://schemas.microsoft.com/office/drawing/2014/main" val="3794316606"/>
                  </a:ext>
                </a:extLst>
              </a:tr>
            </a:tbl>
          </a:graphicData>
        </a:graphic>
      </p:graphicFrame>
      <p:grpSp>
        <p:nvGrpSpPr>
          <p:cNvPr id="57" name="Group 56">
            <a:extLst>
              <a:ext uri="{FF2B5EF4-FFF2-40B4-BE49-F238E27FC236}">
                <a16:creationId xmlns:a16="http://schemas.microsoft.com/office/drawing/2014/main" id="{0458E2D9-2797-3CD3-D32F-E67DEF6718CB}"/>
              </a:ext>
            </a:extLst>
          </p:cNvPr>
          <p:cNvGrpSpPr/>
          <p:nvPr/>
        </p:nvGrpSpPr>
        <p:grpSpPr>
          <a:xfrm>
            <a:off x="7458822" y="3193704"/>
            <a:ext cx="2030393" cy="1647390"/>
            <a:chOff x="7458822" y="3193704"/>
            <a:chExt cx="2030393" cy="1647390"/>
          </a:xfrm>
        </p:grpSpPr>
        <p:cxnSp>
          <p:nvCxnSpPr>
            <p:cNvPr id="112" name="Connector: Elbow 111">
              <a:extLst>
                <a:ext uri="{FF2B5EF4-FFF2-40B4-BE49-F238E27FC236}">
                  <a16:creationId xmlns:a16="http://schemas.microsoft.com/office/drawing/2014/main" id="{F23DD8FE-1496-4D79-9C33-30267BDD3FD3}"/>
                </a:ext>
              </a:extLst>
            </p:cNvPr>
            <p:cNvCxnSpPr>
              <a:cxnSpLocks/>
              <a:stCxn id="115" idx="2"/>
              <a:endCxn id="119" idx="6"/>
            </p:cNvCxnSpPr>
            <p:nvPr/>
          </p:nvCxnSpPr>
          <p:spPr>
            <a:xfrm rot="10800000">
              <a:off x="7550263" y="3239424"/>
              <a:ext cx="713403" cy="824776"/>
            </a:xfrm>
            <a:prstGeom prst="bentConnector3">
              <a:avLst>
                <a:gd name="adj1" fmla="val 50000"/>
              </a:avLst>
            </a:prstGeom>
            <a:ln w="12700" cap="flat">
              <a:solidFill>
                <a:schemeClr val="tx1"/>
              </a:solidFill>
              <a:round/>
              <a:headEnd type="oval"/>
              <a:tailEnd type="oval"/>
            </a:ln>
          </p:spPr>
          <p:style>
            <a:lnRef idx="1">
              <a:schemeClr val="accent1"/>
            </a:lnRef>
            <a:fillRef idx="0">
              <a:schemeClr val="accent1"/>
            </a:fillRef>
            <a:effectRef idx="0">
              <a:schemeClr val="accent1"/>
            </a:effectRef>
            <a:fontRef idx="minor">
              <a:schemeClr val="tx1"/>
            </a:fontRef>
          </p:style>
        </p:cxnSp>
        <p:sp>
          <p:nvSpPr>
            <p:cNvPr id="119" name="Oval 118">
              <a:extLst>
                <a:ext uri="{FF2B5EF4-FFF2-40B4-BE49-F238E27FC236}">
                  <a16:creationId xmlns:a16="http://schemas.microsoft.com/office/drawing/2014/main" id="{7131FF1C-6756-402A-8659-3DD878267338}"/>
                </a:ext>
              </a:extLst>
            </p:cNvPr>
            <p:cNvSpPr/>
            <p:nvPr/>
          </p:nvSpPr>
          <p:spPr>
            <a:xfrm>
              <a:off x="7458822" y="3193704"/>
              <a:ext cx="91440" cy="91440"/>
            </a:xfrm>
            <a:prstGeom prst="ellipse">
              <a:avLst/>
            </a:prstGeom>
            <a:solidFill>
              <a:schemeClr val="tx1"/>
            </a:solidFill>
            <a:ln w="28575">
              <a:solidFill>
                <a:srgbClr val="02A4A6"/>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nvGrpSpPr>
            <p:cNvPr id="52" name="Group 51">
              <a:extLst>
                <a:ext uri="{FF2B5EF4-FFF2-40B4-BE49-F238E27FC236}">
                  <a16:creationId xmlns:a16="http://schemas.microsoft.com/office/drawing/2014/main" id="{2D32C8AB-EE4F-7858-BB85-4374F956A3D0}"/>
                </a:ext>
              </a:extLst>
            </p:cNvPr>
            <p:cNvGrpSpPr/>
            <p:nvPr/>
          </p:nvGrpSpPr>
          <p:grpSpPr>
            <a:xfrm>
              <a:off x="8263662" y="3952440"/>
              <a:ext cx="1225553" cy="888654"/>
              <a:chOff x="8263662" y="3533340"/>
              <a:chExt cx="1225553" cy="888654"/>
            </a:xfrm>
          </p:grpSpPr>
          <p:sp>
            <p:nvSpPr>
              <p:cNvPr id="114" name="Rectangle 113">
                <a:extLst>
                  <a:ext uri="{FF2B5EF4-FFF2-40B4-BE49-F238E27FC236}">
                    <a16:creationId xmlns:a16="http://schemas.microsoft.com/office/drawing/2014/main" id="{8EDC11F1-8419-4639-94B4-A924A2240C44}"/>
                  </a:ext>
                </a:extLst>
              </p:cNvPr>
              <p:cNvSpPr/>
              <p:nvPr/>
            </p:nvSpPr>
            <p:spPr>
              <a:xfrm>
                <a:off x="8263662" y="3757622"/>
                <a:ext cx="745875" cy="223520"/>
              </a:xfrm>
              <a:prstGeom prst="rect">
                <a:avLst/>
              </a:prstGeom>
              <a:solidFill>
                <a:schemeClr val="bg1">
                  <a:lumMod val="10000"/>
                  <a:lumOff val="90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323232"/>
                    </a:solidFill>
                    <a:effectLst/>
                    <a:uLnTx/>
                    <a:uFillTx/>
                    <a:latin typeface="Arial" panose="020B0604020202020204"/>
                    <a:ea typeface="+mn-ea"/>
                    <a:cs typeface="+mn-cs"/>
                  </a:rPr>
                  <a:t>AZs</a:t>
                </a:r>
              </a:p>
            </p:txBody>
          </p:sp>
          <p:sp>
            <p:nvSpPr>
              <p:cNvPr id="115" name="Rectangle: Single Corner Snipped 114">
                <a:extLst>
                  <a:ext uri="{FF2B5EF4-FFF2-40B4-BE49-F238E27FC236}">
                    <a16:creationId xmlns:a16="http://schemas.microsoft.com/office/drawing/2014/main" id="{56A55209-5575-42FC-8BEB-63CCAD5606E2}"/>
                  </a:ext>
                </a:extLst>
              </p:cNvPr>
              <p:cNvSpPr/>
              <p:nvPr/>
            </p:nvSpPr>
            <p:spPr>
              <a:xfrm>
                <a:off x="8263665" y="3533340"/>
                <a:ext cx="1225550" cy="223520"/>
              </a:xfrm>
              <a:prstGeom prst="snip1Rect">
                <a:avLst>
                  <a:gd name="adj" fmla="val 25455"/>
                </a:avLst>
              </a:prstGeom>
              <a:solidFill>
                <a:schemeClr val="accent5">
                  <a:lumMod val="60000"/>
                  <a:lumOff val="40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323232"/>
                    </a:solidFill>
                    <a:effectLst/>
                    <a:uLnTx/>
                    <a:uFillTx/>
                    <a:latin typeface="Arial" panose="020B0604020202020204"/>
                    <a:ea typeface="+mn-ea"/>
                    <a:cs typeface="+mn-cs"/>
                  </a:rPr>
                  <a:t>Bahrain</a:t>
                </a:r>
                <a:endParaRPr kumimoji="0" lang="en-US" sz="1000" b="0" i="0" u="none" strike="noStrike" kern="1200" cap="none" spc="0" normalizeH="0" baseline="0" noProof="0" dirty="0">
                  <a:ln>
                    <a:noFill/>
                  </a:ln>
                  <a:solidFill>
                    <a:srgbClr val="00B050"/>
                  </a:solidFill>
                  <a:effectLst/>
                  <a:uLnTx/>
                  <a:uFillTx/>
                  <a:latin typeface="Arial" panose="020B0604020202020204"/>
                  <a:ea typeface="+mn-ea"/>
                  <a:cs typeface="+mn-cs"/>
                </a:endParaRPr>
              </a:p>
            </p:txBody>
          </p:sp>
          <p:sp>
            <p:nvSpPr>
              <p:cNvPr id="116" name="Rectangle 115">
                <a:extLst>
                  <a:ext uri="{FF2B5EF4-FFF2-40B4-BE49-F238E27FC236}">
                    <a16:creationId xmlns:a16="http://schemas.microsoft.com/office/drawing/2014/main" id="{848038C6-78E8-4516-A925-F02E7BEA023A}"/>
                  </a:ext>
                </a:extLst>
              </p:cNvPr>
              <p:cNvSpPr/>
              <p:nvPr/>
            </p:nvSpPr>
            <p:spPr>
              <a:xfrm>
                <a:off x="8263665" y="4198474"/>
                <a:ext cx="745875" cy="223520"/>
              </a:xfrm>
              <a:prstGeom prst="rect">
                <a:avLst/>
              </a:prstGeom>
              <a:solidFill>
                <a:schemeClr val="bg1">
                  <a:lumMod val="10000"/>
                  <a:lumOff val="90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323232"/>
                    </a:solidFill>
                    <a:effectLst/>
                    <a:uLnTx/>
                    <a:uFillTx/>
                    <a:latin typeface="Arial" panose="020B0604020202020204"/>
                    <a:ea typeface="+mn-ea"/>
                    <a:cs typeface="+mn-cs"/>
                  </a:rPr>
                  <a:t>Launched</a:t>
                </a:r>
              </a:p>
            </p:txBody>
          </p:sp>
          <p:sp>
            <p:nvSpPr>
              <p:cNvPr id="117" name="Rectangle 116">
                <a:extLst>
                  <a:ext uri="{FF2B5EF4-FFF2-40B4-BE49-F238E27FC236}">
                    <a16:creationId xmlns:a16="http://schemas.microsoft.com/office/drawing/2014/main" id="{62C34B1D-8C04-4CA1-A3A1-FA8B8E28B6B4}"/>
                  </a:ext>
                </a:extLst>
              </p:cNvPr>
              <p:cNvSpPr/>
              <p:nvPr/>
            </p:nvSpPr>
            <p:spPr>
              <a:xfrm>
                <a:off x="9009538" y="3756861"/>
                <a:ext cx="479676" cy="223519"/>
              </a:xfrm>
              <a:prstGeom prst="rect">
                <a:avLst/>
              </a:prstGeom>
              <a:solidFill>
                <a:schemeClr val="tx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323232"/>
                    </a:solidFill>
                    <a:effectLst/>
                    <a:uLnTx/>
                    <a:uFillTx/>
                    <a:latin typeface="Arial" panose="020B0604020202020204"/>
                    <a:ea typeface="+mn-ea"/>
                    <a:cs typeface="+mn-cs"/>
                  </a:rPr>
                  <a:t>3</a:t>
                </a:r>
              </a:p>
            </p:txBody>
          </p:sp>
          <p:sp>
            <p:nvSpPr>
              <p:cNvPr id="118" name="Rectangle 117">
                <a:extLst>
                  <a:ext uri="{FF2B5EF4-FFF2-40B4-BE49-F238E27FC236}">
                    <a16:creationId xmlns:a16="http://schemas.microsoft.com/office/drawing/2014/main" id="{43D1D913-3F70-4819-95A9-C672B4E95DAA}"/>
                  </a:ext>
                </a:extLst>
              </p:cNvPr>
              <p:cNvSpPr/>
              <p:nvPr/>
            </p:nvSpPr>
            <p:spPr>
              <a:xfrm>
                <a:off x="9009539" y="4198475"/>
                <a:ext cx="479676" cy="223519"/>
              </a:xfrm>
              <a:prstGeom prst="rect">
                <a:avLst/>
              </a:prstGeom>
              <a:solidFill>
                <a:schemeClr val="tx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323232"/>
                    </a:solidFill>
                    <a:effectLst/>
                    <a:uLnTx/>
                    <a:uFillTx/>
                    <a:latin typeface="Arial" panose="020B0604020202020204"/>
                    <a:ea typeface="+mn-ea"/>
                    <a:cs typeface="+mn-cs"/>
                  </a:rPr>
                  <a:t>2019</a:t>
                </a:r>
              </a:p>
            </p:txBody>
          </p:sp>
          <p:sp>
            <p:nvSpPr>
              <p:cNvPr id="50" name="Rectangle 49">
                <a:extLst>
                  <a:ext uri="{FF2B5EF4-FFF2-40B4-BE49-F238E27FC236}">
                    <a16:creationId xmlns:a16="http://schemas.microsoft.com/office/drawing/2014/main" id="{399BF446-D81C-0C55-2286-108D02752E36}"/>
                  </a:ext>
                </a:extLst>
              </p:cNvPr>
              <p:cNvSpPr/>
              <p:nvPr/>
            </p:nvSpPr>
            <p:spPr>
              <a:xfrm>
                <a:off x="8263662" y="3978268"/>
                <a:ext cx="745875" cy="223520"/>
              </a:xfrm>
              <a:prstGeom prst="rect">
                <a:avLst/>
              </a:prstGeom>
              <a:solidFill>
                <a:schemeClr val="bg1">
                  <a:lumMod val="10000"/>
                  <a:lumOff val="90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323232"/>
                    </a:solidFill>
                    <a:effectLst/>
                    <a:uLnTx/>
                    <a:uFillTx/>
                    <a:latin typeface="Arial" panose="020B0604020202020204"/>
                    <a:ea typeface="+mn-ea"/>
                    <a:cs typeface="+mn-cs"/>
                  </a:rPr>
                  <a:t>LZs</a:t>
                </a:r>
              </a:p>
            </p:txBody>
          </p:sp>
          <p:sp>
            <p:nvSpPr>
              <p:cNvPr id="51" name="Rectangle 50">
                <a:extLst>
                  <a:ext uri="{FF2B5EF4-FFF2-40B4-BE49-F238E27FC236}">
                    <a16:creationId xmlns:a16="http://schemas.microsoft.com/office/drawing/2014/main" id="{9871DA23-2AA6-B28A-A973-6B0359955C42}"/>
                  </a:ext>
                </a:extLst>
              </p:cNvPr>
              <p:cNvSpPr/>
              <p:nvPr/>
            </p:nvSpPr>
            <p:spPr>
              <a:xfrm>
                <a:off x="9009538" y="3977507"/>
                <a:ext cx="479676" cy="223519"/>
              </a:xfrm>
              <a:prstGeom prst="rect">
                <a:avLst/>
              </a:prstGeom>
              <a:solidFill>
                <a:schemeClr val="tx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323232"/>
                    </a:solidFill>
                    <a:effectLst/>
                    <a:uLnTx/>
                    <a:uFillTx/>
                    <a:latin typeface="Arial" panose="020B0604020202020204"/>
                    <a:ea typeface="+mn-ea"/>
                    <a:cs typeface="+mn-cs"/>
                  </a:rPr>
                  <a:t>1</a:t>
                </a:r>
              </a:p>
            </p:txBody>
          </p:sp>
        </p:grpSp>
      </p:grpSp>
      <p:grpSp>
        <p:nvGrpSpPr>
          <p:cNvPr id="88" name="Group 87">
            <a:extLst>
              <a:ext uri="{FF2B5EF4-FFF2-40B4-BE49-F238E27FC236}">
                <a16:creationId xmlns:a16="http://schemas.microsoft.com/office/drawing/2014/main" id="{D5C10E95-4F4C-39EC-A432-F032529A0E93}"/>
              </a:ext>
            </a:extLst>
          </p:cNvPr>
          <p:cNvGrpSpPr/>
          <p:nvPr/>
        </p:nvGrpSpPr>
        <p:grpSpPr>
          <a:xfrm>
            <a:off x="6295425" y="964459"/>
            <a:ext cx="2584622" cy="1089131"/>
            <a:chOff x="6295425" y="964459"/>
            <a:chExt cx="2584622" cy="1089131"/>
          </a:xfrm>
        </p:grpSpPr>
        <p:cxnSp>
          <p:nvCxnSpPr>
            <p:cNvPr id="3" name="Connector: Elbow 2">
              <a:extLst>
                <a:ext uri="{FF2B5EF4-FFF2-40B4-BE49-F238E27FC236}">
                  <a16:creationId xmlns:a16="http://schemas.microsoft.com/office/drawing/2014/main" id="{13EE4CAF-554F-496A-BCC0-64827F490873}"/>
                </a:ext>
              </a:extLst>
            </p:cNvPr>
            <p:cNvCxnSpPr>
              <a:cxnSpLocks/>
              <a:stCxn id="7" idx="2"/>
              <a:endCxn id="4" idx="0"/>
            </p:cNvCxnSpPr>
            <p:nvPr/>
          </p:nvCxnSpPr>
          <p:spPr>
            <a:xfrm rot="10800000" flipV="1">
              <a:off x="6341145" y="1076218"/>
              <a:ext cx="1313352" cy="885931"/>
            </a:xfrm>
            <a:prstGeom prst="bentConnector2">
              <a:avLst/>
            </a:prstGeom>
            <a:ln w="12700" cap="flat">
              <a:solidFill>
                <a:schemeClr val="tx1"/>
              </a:solidFill>
              <a:round/>
              <a:headEnd type="oval"/>
              <a:tailEnd type="oval"/>
            </a:ln>
          </p:spPr>
          <p:style>
            <a:lnRef idx="1">
              <a:schemeClr val="accent1"/>
            </a:lnRef>
            <a:fillRef idx="0">
              <a:schemeClr val="accent1"/>
            </a:fillRef>
            <a:effectRef idx="0">
              <a:schemeClr val="accent1"/>
            </a:effectRef>
            <a:fontRef idx="minor">
              <a:schemeClr val="tx1"/>
            </a:fontRef>
          </p:style>
        </p:cxnSp>
        <p:sp>
          <p:nvSpPr>
            <p:cNvPr id="4" name="Oval 3">
              <a:extLst>
                <a:ext uri="{FF2B5EF4-FFF2-40B4-BE49-F238E27FC236}">
                  <a16:creationId xmlns:a16="http://schemas.microsoft.com/office/drawing/2014/main" id="{22C18B41-0A7C-4BB6-97B8-F44D87E2A632}"/>
                </a:ext>
              </a:extLst>
            </p:cNvPr>
            <p:cNvSpPr/>
            <p:nvPr/>
          </p:nvSpPr>
          <p:spPr>
            <a:xfrm>
              <a:off x="6295425" y="1962150"/>
              <a:ext cx="91440" cy="91440"/>
            </a:xfrm>
            <a:prstGeom prst="ellipse">
              <a:avLst/>
            </a:prstGeom>
            <a:solidFill>
              <a:schemeClr val="tx1"/>
            </a:solidFill>
            <a:ln w="28575">
              <a:solidFill>
                <a:srgbClr val="02A4A6"/>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nvGrpSpPr>
            <p:cNvPr id="87" name="Group 86">
              <a:extLst>
                <a:ext uri="{FF2B5EF4-FFF2-40B4-BE49-F238E27FC236}">
                  <a16:creationId xmlns:a16="http://schemas.microsoft.com/office/drawing/2014/main" id="{133CE931-B98E-C7F3-973E-93F50080F2BA}"/>
                </a:ext>
              </a:extLst>
            </p:cNvPr>
            <p:cNvGrpSpPr/>
            <p:nvPr/>
          </p:nvGrpSpPr>
          <p:grpSpPr>
            <a:xfrm>
              <a:off x="7654493" y="964459"/>
              <a:ext cx="1225554" cy="887857"/>
              <a:chOff x="7654493" y="929534"/>
              <a:chExt cx="1225554" cy="887857"/>
            </a:xfrm>
          </p:grpSpPr>
          <p:sp>
            <p:nvSpPr>
              <p:cNvPr id="6" name="Rectangle 5">
                <a:extLst>
                  <a:ext uri="{FF2B5EF4-FFF2-40B4-BE49-F238E27FC236}">
                    <a16:creationId xmlns:a16="http://schemas.microsoft.com/office/drawing/2014/main" id="{B02B1346-30F8-42EA-9F83-1CF38BC50888}"/>
                  </a:ext>
                </a:extLst>
              </p:cNvPr>
              <p:cNvSpPr/>
              <p:nvPr/>
            </p:nvSpPr>
            <p:spPr>
              <a:xfrm>
                <a:off x="7654493" y="1153816"/>
                <a:ext cx="745875" cy="223520"/>
              </a:xfrm>
              <a:prstGeom prst="rect">
                <a:avLst/>
              </a:prstGeom>
              <a:solidFill>
                <a:schemeClr val="bg1">
                  <a:lumMod val="10000"/>
                  <a:lumOff val="90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323232"/>
                    </a:solidFill>
                    <a:effectLst/>
                    <a:uLnTx/>
                    <a:uFillTx/>
                    <a:latin typeface="Arial" panose="020B0604020202020204"/>
                    <a:ea typeface="+mn-ea"/>
                    <a:cs typeface="+mn-cs"/>
                  </a:rPr>
                  <a:t>AZs</a:t>
                </a:r>
              </a:p>
            </p:txBody>
          </p:sp>
          <p:sp>
            <p:nvSpPr>
              <p:cNvPr id="7" name="Rectangle: Single Corner Snipped 6">
                <a:extLst>
                  <a:ext uri="{FF2B5EF4-FFF2-40B4-BE49-F238E27FC236}">
                    <a16:creationId xmlns:a16="http://schemas.microsoft.com/office/drawing/2014/main" id="{84010020-4014-4CF5-8786-82F1B7EE0A96}"/>
                  </a:ext>
                </a:extLst>
              </p:cNvPr>
              <p:cNvSpPr/>
              <p:nvPr/>
            </p:nvSpPr>
            <p:spPr>
              <a:xfrm>
                <a:off x="7654497" y="929534"/>
                <a:ext cx="1225550" cy="223520"/>
              </a:xfrm>
              <a:prstGeom prst="snip1Rect">
                <a:avLst>
                  <a:gd name="adj" fmla="val 25455"/>
                </a:avLst>
              </a:prstGeom>
              <a:solidFill>
                <a:schemeClr val="accent5">
                  <a:lumMod val="60000"/>
                  <a:lumOff val="40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323232"/>
                    </a:solidFill>
                    <a:effectLst/>
                    <a:uLnTx/>
                    <a:uFillTx/>
                    <a:latin typeface="Arial" panose="020B0604020202020204"/>
                    <a:ea typeface="+mn-ea"/>
                    <a:cs typeface="+mn-cs"/>
                  </a:rPr>
                  <a:t>Stockholm</a:t>
                </a:r>
                <a:endParaRPr kumimoji="0" lang="en-US" sz="1000" b="0" i="0" u="none" strike="noStrike" kern="1200" cap="none" spc="0" normalizeH="0" baseline="0" noProof="0" dirty="0">
                  <a:ln>
                    <a:noFill/>
                  </a:ln>
                  <a:solidFill>
                    <a:srgbClr val="00B050"/>
                  </a:solidFill>
                  <a:effectLst/>
                  <a:uLnTx/>
                  <a:uFillTx/>
                  <a:latin typeface="Arial" panose="020B0604020202020204"/>
                  <a:ea typeface="+mn-ea"/>
                  <a:cs typeface="+mn-cs"/>
                </a:endParaRPr>
              </a:p>
            </p:txBody>
          </p:sp>
          <p:sp>
            <p:nvSpPr>
              <p:cNvPr id="8" name="Rectangle 7">
                <a:extLst>
                  <a:ext uri="{FF2B5EF4-FFF2-40B4-BE49-F238E27FC236}">
                    <a16:creationId xmlns:a16="http://schemas.microsoft.com/office/drawing/2014/main" id="{E2897E3A-2963-45C9-8665-D4DD595D1AD9}"/>
                  </a:ext>
                </a:extLst>
              </p:cNvPr>
              <p:cNvSpPr/>
              <p:nvPr/>
            </p:nvSpPr>
            <p:spPr>
              <a:xfrm>
                <a:off x="7654496" y="1593871"/>
                <a:ext cx="745875" cy="223520"/>
              </a:xfrm>
              <a:prstGeom prst="rect">
                <a:avLst/>
              </a:prstGeom>
              <a:solidFill>
                <a:schemeClr val="bg1">
                  <a:lumMod val="10000"/>
                  <a:lumOff val="90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323232"/>
                    </a:solidFill>
                    <a:effectLst/>
                    <a:uLnTx/>
                    <a:uFillTx/>
                    <a:latin typeface="Arial" panose="020B0604020202020204"/>
                    <a:ea typeface="+mn-ea"/>
                    <a:cs typeface="+mn-cs"/>
                  </a:rPr>
                  <a:t>Launched</a:t>
                </a:r>
              </a:p>
            </p:txBody>
          </p:sp>
          <p:sp>
            <p:nvSpPr>
              <p:cNvPr id="9" name="Rectangle 8">
                <a:extLst>
                  <a:ext uri="{FF2B5EF4-FFF2-40B4-BE49-F238E27FC236}">
                    <a16:creationId xmlns:a16="http://schemas.microsoft.com/office/drawing/2014/main" id="{6AF161C4-6517-4E66-B048-B11EBA84D48F}"/>
                  </a:ext>
                </a:extLst>
              </p:cNvPr>
              <p:cNvSpPr/>
              <p:nvPr/>
            </p:nvSpPr>
            <p:spPr>
              <a:xfrm>
                <a:off x="8400369" y="1153055"/>
                <a:ext cx="479676" cy="223519"/>
              </a:xfrm>
              <a:prstGeom prst="rect">
                <a:avLst/>
              </a:prstGeom>
              <a:solidFill>
                <a:schemeClr val="tx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323232"/>
                    </a:solidFill>
                    <a:effectLst/>
                    <a:uLnTx/>
                    <a:uFillTx/>
                    <a:latin typeface="Arial" panose="020B0604020202020204"/>
                    <a:ea typeface="+mn-ea"/>
                    <a:cs typeface="+mn-cs"/>
                  </a:rPr>
                  <a:t>3</a:t>
                </a:r>
              </a:p>
            </p:txBody>
          </p:sp>
          <p:sp>
            <p:nvSpPr>
              <p:cNvPr id="10" name="Rectangle 9">
                <a:extLst>
                  <a:ext uri="{FF2B5EF4-FFF2-40B4-BE49-F238E27FC236}">
                    <a16:creationId xmlns:a16="http://schemas.microsoft.com/office/drawing/2014/main" id="{C52A5AC5-9A96-4093-A6AF-5F3446A46CC3}"/>
                  </a:ext>
                </a:extLst>
              </p:cNvPr>
              <p:cNvSpPr/>
              <p:nvPr/>
            </p:nvSpPr>
            <p:spPr>
              <a:xfrm>
                <a:off x="8400370" y="1593872"/>
                <a:ext cx="479676" cy="223519"/>
              </a:xfrm>
              <a:prstGeom prst="rect">
                <a:avLst/>
              </a:prstGeom>
              <a:solidFill>
                <a:schemeClr val="tx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323232"/>
                    </a:solidFill>
                    <a:effectLst/>
                    <a:uLnTx/>
                    <a:uFillTx/>
                    <a:latin typeface="Arial" panose="020B0604020202020204"/>
                    <a:ea typeface="+mn-ea"/>
                    <a:cs typeface="+mn-cs"/>
                  </a:rPr>
                  <a:t>2018</a:t>
                </a:r>
              </a:p>
            </p:txBody>
          </p:sp>
          <p:sp>
            <p:nvSpPr>
              <p:cNvPr id="77" name="Rectangle 76">
                <a:extLst>
                  <a:ext uri="{FF2B5EF4-FFF2-40B4-BE49-F238E27FC236}">
                    <a16:creationId xmlns:a16="http://schemas.microsoft.com/office/drawing/2014/main" id="{8635DF13-5288-FA7D-880E-1448826C6B6B}"/>
                  </a:ext>
                </a:extLst>
              </p:cNvPr>
              <p:cNvSpPr/>
              <p:nvPr/>
            </p:nvSpPr>
            <p:spPr>
              <a:xfrm>
                <a:off x="7654493" y="1375095"/>
                <a:ext cx="745875" cy="223520"/>
              </a:xfrm>
              <a:prstGeom prst="rect">
                <a:avLst/>
              </a:prstGeom>
              <a:solidFill>
                <a:schemeClr val="bg1">
                  <a:lumMod val="10000"/>
                  <a:lumOff val="90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323232"/>
                    </a:solidFill>
                    <a:effectLst/>
                    <a:uLnTx/>
                    <a:uFillTx/>
                    <a:latin typeface="Arial" panose="020B0604020202020204"/>
                    <a:ea typeface="+mn-ea"/>
                    <a:cs typeface="+mn-cs"/>
                  </a:rPr>
                  <a:t>LZs</a:t>
                </a:r>
              </a:p>
            </p:txBody>
          </p:sp>
          <p:sp>
            <p:nvSpPr>
              <p:cNvPr id="86" name="Rectangle 85">
                <a:extLst>
                  <a:ext uri="{FF2B5EF4-FFF2-40B4-BE49-F238E27FC236}">
                    <a16:creationId xmlns:a16="http://schemas.microsoft.com/office/drawing/2014/main" id="{AF8A8458-989F-182E-DAB5-7D98C8407926}"/>
                  </a:ext>
                </a:extLst>
              </p:cNvPr>
              <p:cNvSpPr/>
              <p:nvPr/>
            </p:nvSpPr>
            <p:spPr>
              <a:xfrm>
                <a:off x="8400369" y="1374334"/>
                <a:ext cx="479676" cy="223519"/>
              </a:xfrm>
              <a:prstGeom prst="rect">
                <a:avLst/>
              </a:prstGeom>
              <a:solidFill>
                <a:schemeClr val="tx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323232"/>
                    </a:solidFill>
                    <a:effectLst/>
                    <a:uLnTx/>
                    <a:uFillTx/>
                    <a:latin typeface="Arial" panose="020B0604020202020204"/>
                    <a:ea typeface="+mn-ea"/>
                    <a:cs typeface="+mn-cs"/>
                  </a:rPr>
                  <a:t>2</a:t>
                </a:r>
              </a:p>
            </p:txBody>
          </p:sp>
        </p:grpSp>
      </p:grpSp>
    </p:spTree>
    <p:extLst>
      <p:ext uri="{BB962C8B-B14F-4D97-AF65-F5344CB8AC3E}">
        <p14:creationId xmlns:p14="http://schemas.microsoft.com/office/powerpoint/2010/main" val="15446724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16" name="Title 1">
            <a:extLst>
              <a:ext uri="{FF2B5EF4-FFF2-40B4-BE49-F238E27FC236}">
                <a16:creationId xmlns:a16="http://schemas.microsoft.com/office/drawing/2014/main" id="{E1596168-7CAE-4C7C-9502-1AD2BB348584}"/>
              </a:ext>
            </a:extLst>
          </p:cNvPr>
          <p:cNvSpPr>
            <a:spLocks noGrp="1"/>
          </p:cNvSpPr>
          <p:nvPr>
            <p:ph type="title"/>
          </p:nvPr>
        </p:nvSpPr>
        <p:spPr/>
        <p:txBody>
          <a:bodyPr anchor="t">
            <a:normAutofit/>
          </a:bodyPr>
          <a:lstStyle/>
          <a:p>
            <a:pPr algn="ctr"/>
            <a:r>
              <a:rPr lang="en-US" dirty="0">
                <a:solidFill>
                  <a:schemeClr val="tx1"/>
                </a:solidFill>
              </a:rPr>
              <a:t>Asia Pacific – Australia and New Zealand</a:t>
            </a:r>
          </a:p>
        </p:txBody>
      </p:sp>
      <p:grpSp>
        <p:nvGrpSpPr>
          <p:cNvPr id="166" name="Group 165">
            <a:extLst>
              <a:ext uri="{FF2B5EF4-FFF2-40B4-BE49-F238E27FC236}">
                <a16:creationId xmlns:a16="http://schemas.microsoft.com/office/drawing/2014/main" id="{109884BC-54F4-4330-FAE4-C12ABC24AFA7}"/>
              </a:ext>
            </a:extLst>
          </p:cNvPr>
          <p:cNvGrpSpPr/>
          <p:nvPr/>
        </p:nvGrpSpPr>
        <p:grpSpPr>
          <a:xfrm>
            <a:off x="5712213" y="3436616"/>
            <a:ext cx="2721997" cy="671957"/>
            <a:chOff x="5712213" y="3436616"/>
            <a:chExt cx="2721997" cy="671957"/>
          </a:xfrm>
        </p:grpSpPr>
        <p:cxnSp>
          <p:nvCxnSpPr>
            <p:cNvPr id="58" name="Connector: Elbow 57">
              <a:extLst>
                <a:ext uri="{FF2B5EF4-FFF2-40B4-BE49-F238E27FC236}">
                  <a16:creationId xmlns:a16="http://schemas.microsoft.com/office/drawing/2014/main" id="{E84A543C-E6E1-7A19-96E5-D2C15D20A6B0}"/>
                </a:ext>
              </a:extLst>
            </p:cNvPr>
            <p:cNvCxnSpPr>
              <a:cxnSpLocks/>
              <a:stCxn id="62" idx="0"/>
              <a:endCxn id="59" idx="2"/>
            </p:cNvCxnSpPr>
            <p:nvPr/>
          </p:nvCxnSpPr>
          <p:spPr>
            <a:xfrm flipV="1">
              <a:off x="6937766" y="3547110"/>
              <a:ext cx="1405004" cy="1266"/>
            </a:xfrm>
            <a:prstGeom prst="bentConnector3">
              <a:avLst>
                <a:gd name="adj1" fmla="val 50000"/>
              </a:avLst>
            </a:prstGeom>
            <a:ln w="12700" cap="flat">
              <a:solidFill>
                <a:schemeClr val="tx1"/>
              </a:solidFill>
              <a:round/>
              <a:headEnd type="oval"/>
              <a:tailEnd type="oval"/>
            </a:ln>
          </p:spPr>
          <p:style>
            <a:lnRef idx="1">
              <a:schemeClr val="accent1"/>
            </a:lnRef>
            <a:fillRef idx="0">
              <a:schemeClr val="accent1"/>
            </a:fillRef>
            <a:effectRef idx="0">
              <a:schemeClr val="accent1"/>
            </a:effectRef>
            <a:fontRef idx="minor">
              <a:schemeClr val="tx1"/>
            </a:fontRef>
          </p:style>
        </p:cxnSp>
        <p:sp>
          <p:nvSpPr>
            <p:cNvPr id="59" name="Oval 58">
              <a:extLst>
                <a:ext uri="{FF2B5EF4-FFF2-40B4-BE49-F238E27FC236}">
                  <a16:creationId xmlns:a16="http://schemas.microsoft.com/office/drawing/2014/main" id="{9DF2210B-908B-3C66-938A-6DB32BF1F23B}"/>
                </a:ext>
              </a:extLst>
            </p:cNvPr>
            <p:cNvSpPr/>
            <p:nvPr/>
          </p:nvSpPr>
          <p:spPr>
            <a:xfrm>
              <a:off x="8342770" y="3501390"/>
              <a:ext cx="91440" cy="91440"/>
            </a:xfrm>
            <a:prstGeom prst="ellipse">
              <a:avLst/>
            </a:prstGeom>
            <a:solidFill>
              <a:schemeClr val="tx1"/>
            </a:solidFill>
            <a:ln w="28575">
              <a:solidFill>
                <a:srgbClr val="02A4A6"/>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nvGrpSpPr>
            <p:cNvPr id="60" name="Group 59">
              <a:extLst>
                <a:ext uri="{FF2B5EF4-FFF2-40B4-BE49-F238E27FC236}">
                  <a16:creationId xmlns:a16="http://schemas.microsoft.com/office/drawing/2014/main" id="{E860C9E7-EF7F-7E19-E41D-FA7F6CAEBFCD}"/>
                </a:ext>
              </a:extLst>
            </p:cNvPr>
            <p:cNvGrpSpPr/>
            <p:nvPr/>
          </p:nvGrpSpPr>
          <p:grpSpPr>
            <a:xfrm>
              <a:off x="5712213" y="3436616"/>
              <a:ext cx="1225553" cy="671957"/>
              <a:chOff x="477517" y="2627122"/>
              <a:chExt cx="1210313" cy="671957"/>
            </a:xfrm>
          </p:grpSpPr>
          <p:sp>
            <p:nvSpPr>
              <p:cNvPr id="61" name="Rectangle 60">
                <a:extLst>
                  <a:ext uri="{FF2B5EF4-FFF2-40B4-BE49-F238E27FC236}">
                    <a16:creationId xmlns:a16="http://schemas.microsoft.com/office/drawing/2014/main" id="{6D3CEFFA-CC30-2669-5F21-B682B1AB321E}"/>
                  </a:ext>
                </a:extLst>
              </p:cNvPr>
              <p:cNvSpPr/>
              <p:nvPr/>
            </p:nvSpPr>
            <p:spPr>
              <a:xfrm>
                <a:off x="477517" y="2851404"/>
                <a:ext cx="736600" cy="223520"/>
              </a:xfrm>
              <a:prstGeom prst="rect">
                <a:avLst/>
              </a:prstGeom>
              <a:solidFill>
                <a:schemeClr val="bg1">
                  <a:lumMod val="10000"/>
                  <a:lumOff val="90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323232"/>
                    </a:solidFill>
                    <a:effectLst/>
                    <a:uLnTx/>
                    <a:uFillTx/>
                    <a:latin typeface="Arial" panose="020B0604020202020204"/>
                    <a:ea typeface="+mn-ea"/>
                    <a:cs typeface="+mn-cs"/>
                  </a:rPr>
                  <a:t>AZs</a:t>
                </a:r>
              </a:p>
            </p:txBody>
          </p:sp>
          <p:sp>
            <p:nvSpPr>
              <p:cNvPr id="62" name="Rectangle: Single Corner Snipped 61">
                <a:extLst>
                  <a:ext uri="{FF2B5EF4-FFF2-40B4-BE49-F238E27FC236}">
                    <a16:creationId xmlns:a16="http://schemas.microsoft.com/office/drawing/2014/main" id="{B2014484-5B74-51FF-5920-285D6F6E73EB}"/>
                  </a:ext>
                </a:extLst>
              </p:cNvPr>
              <p:cNvSpPr/>
              <p:nvPr/>
            </p:nvSpPr>
            <p:spPr>
              <a:xfrm>
                <a:off x="477520" y="2627122"/>
                <a:ext cx="1210310" cy="223520"/>
              </a:xfrm>
              <a:prstGeom prst="snip1Rect">
                <a:avLst>
                  <a:gd name="adj" fmla="val 25455"/>
                </a:avLst>
              </a:prstGeom>
              <a:solidFill>
                <a:schemeClr val="accent5">
                  <a:lumMod val="60000"/>
                  <a:lumOff val="40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323232"/>
                    </a:solidFill>
                    <a:effectLst/>
                    <a:uLnTx/>
                    <a:uFillTx/>
                    <a:latin typeface="Arial" panose="020B0604020202020204"/>
                    <a:ea typeface="+mn-ea"/>
                    <a:cs typeface="+mn-cs"/>
                  </a:rPr>
                  <a:t>Hyderabad</a:t>
                </a:r>
                <a:endParaRPr kumimoji="0" lang="en-US" sz="1000" b="0" i="0" u="none" strike="noStrike" kern="1200" cap="none" spc="0" normalizeH="0" baseline="0" noProof="0" dirty="0">
                  <a:ln>
                    <a:noFill/>
                  </a:ln>
                  <a:solidFill>
                    <a:srgbClr val="00B050"/>
                  </a:solidFill>
                  <a:effectLst/>
                  <a:uLnTx/>
                  <a:uFillTx/>
                  <a:latin typeface="Arial" panose="020B0604020202020204"/>
                  <a:ea typeface="+mn-ea"/>
                  <a:cs typeface="+mn-cs"/>
                </a:endParaRPr>
              </a:p>
            </p:txBody>
          </p:sp>
          <p:sp>
            <p:nvSpPr>
              <p:cNvPr id="63" name="Rectangle 62">
                <a:extLst>
                  <a:ext uri="{FF2B5EF4-FFF2-40B4-BE49-F238E27FC236}">
                    <a16:creationId xmlns:a16="http://schemas.microsoft.com/office/drawing/2014/main" id="{278EA7F2-B20D-AB1B-5C3B-630146C8EC28}"/>
                  </a:ext>
                </a:extLst>
              </p:cNvPr>
              <p:cNvSpPr/>
              <p:nvPr/>
            </p:nvSpPr>
            <p:spPr>
              <a:xfrm>
                <a:off x="477520" y="3075559"/>
                <a:ext cx="736600" cy="223520"/>
              </a:xfrm>
              <a:prstGeom prst="rect">
                <a:avLst/>
              </a:prstGeom>
              <a:solidFill>
                <a:schemeClr val="bg1">
                  <a:lumMod val="10000"/>
                  <a:lumOff val="90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323232"/>
                    </a:solidFill>
                    <a:effectLst/>
                    <a:uLnTx/>
                    <a:uFillTx/>
                    <a:latin typeface="Arial" panose="020B0604020202020204"/>
                    <a:ea typeface="+mn-ea"/>
                    <a:cs typeface="+mn-cs"/>
                  </a:rPr>
                  <a:t>Launched</a:t>
                </a:r>
              </a:p>
            </p:txBody>
          </p:sp>
          <p:sp>
            <p:nvSpPr>
              <p:cNvPr id="64" name="Rectangle 63">
                <a:extLst>
                  <a:ext uri="{FF2B5EF4-FFF2-40B4-BE49-F238E27FC236}">
                    <a16:creationId xmlns:a16="http://schemas.microsoft.com/office/drawing/2014/main" id="{77E0547E-854B-4DB0-46E4-86A7D5D73EF4}"/>
                  </a:ext>
                </a:extLst>
              </p:cNvPr>
              <p:cNvSpPr/>
              <p:nvPr/>
            </p:nvSpPr>
            <p:spPr>
              <a:xfrm>
                <a:off x="1214118" y="2850643"/>
                <a:ext cx="473711" cy="223519"/>
              </a:xfrm>
              <a:prstGeom prst="rect">
                <a:avLst/>
              </a:prstGeom>
              <a:solidFill>
                <a:schemeClr val="tx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i="0" u="none" strike="noStrike" kern="1200" cap="none" spc="0" normalizeH="0" baseline="0" noProof="0" dirty="0">
                    <a:ln>
                      <a:noFill/>
                    </a:ln>
                    <a:solidFill>
                      <a:schemeClr val="bg1"/>
                    </a:solidFill>
                    <a:effectLst/>
                    <a:uLnTx/>
                    <a:uFillTx/>
                    <a:latin typeface="Arial" panose="020B0604020202020204"/>
                    <a:ea typeface="+mn-ea"/>
                    <a:cs typeface="+mn-cs"/>
                  </a:rPr>
                  <a:t>3</a:t>
                </a:r>
              </a:p>
            </p:txBody>
          </p:sp>
          <p:sp>
            <p:nvSpPr>
              <p:cNvPr id="65" name="Rectangle 64">
                <a:extLst>
                  <a:ext uri="{FF2B5EF4-FFF2-40B4-BE49-F238E27FC236}">
                    <a16:creationId xmlns:a16="http://schemas.microsoft.com/office/drawing/2014/main" id="{8CC4AE7D-CDFA-602D-5777-4DBB01A79326}"/>
                  </a:ext>
                </a:extLst>
              </p:cNvPr>
              <p:cNvSpPr/>
              <p:nvPr/>
            </p:nvSpPr>
            <p:spPr>
              <a:xfrm>
                <a:off x="1214119" y="3075560"/>
                <a:ext cx="473711" cy="223519"/>
              </a:xfrm>
              <a:prstGeom prst="rect">
                <a:avLst/>
              </a:prstGeom>
              <a:solidFill>
                <a:schemeClr val="tx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i="0" u="none" strike="noStrike" kern="1200" cap="none" spc="0" normalizeH="0" baseline="0" noProof="0" dirty="0">
                    <a:ln>
                      <a:noFill/>
                    </a:ln>
                    <a:solidFill>
                      <a:schemeClr val="bg1"/>
                    </a:solidFill>
                    <a:effectLst/>
                    <a:uLnTx/>
                    <a:uFillTx/>
                    <a:latin typeface="Arial" panose="020B0604020202020204"/>
                    <a:ea typeface="+mn-ea"/>
                    <a:cs typeface="+mn-cs"/>
                  </a:rPr>
                  <a:t>2022</a:t>
                </a:r>
              </a:p>
            </p:txBody>
          </p:sp>
        </p:grpSp>
      </p:grpSp>
      <p:grpSp>
        <p:nvGrpSpPr>
          <p:cNvPr id="2" name="Group 1">
            <a:extLst>
              <a:ext uri="{FF2B5EF4-FFF2-40B4-BE49-F238E27FC236}">
                <a16:creationId xmlns:a16="http://schemas.microsoft.com/office/drawing/2014/main" id="{1492D94E-9B91-25C7-2048-68F061989519}"/>
              </a:ext>
            </a:extLst>
          </p:cNvPr>
          <p:cNvGrpSpPr/>
          <p:nvPr/>
        </p:nvGrpSpPr>
        <p:grpSpPr>
          <a:xfrm>
            <a:off x="7821433" y="4119432"/>
            <a:ext cx="1580146" cy="1756719"/>
            <a:chOff x="7821433" y="4119432"/>
            <a:chExt cx="1580146" cy="1756719"/>
          </a:xfrm>
        </p:grpSpPr>
        <p:cxnSp>
          <p:nvCxnSpPr>
            <p:cNvPr id="123" name="Connector: Elbow 122">
              <a:extLst>
                <a:ext uri="{FF2B5EF4-FFF2-40B4-BE49-F238E27FC236}">
                  <a16:creationId xmlns:a16="http://schemas.microsoft.com/office/drawing/2014/main" id="{95BB3C37-DBE0-F0F4-AFB2-4F4D6C76B9BA}"/>
                </a:ext>
              </a:extLst>
            </p:cNvPr>
            <p:cNvCxnSpPr>
              <a:cxnSpLocks/>
              <a:stCxn id="130" idx="0"/>
              <a:endCxn id="124" idx="4"/>
            </p:cNvCxnSpPr>
            <p:nvPr/>
          </p:nvCxnSpPr>
          <p:spPr>
            <a:xfrm flipV="1">
              <a:off x="9046986" y="4210872"/>
              <a:ext cx="308873" cy="1105082"/>
            </a:xfrm>
            <a:prstGeom prst="bentConnector2">
              <a:avLst/>
            </a:prstGeom>
            <a:ln w="12700" cap="flat">
              <a:solidFill>
                <a:schemeClr val="tx1"/>
              </a:solidFill>
              <a:round/>
              <a:headEnd type="oval"/>
              <a:tailEnd type="oval"/>
            </a:ln>
          </p:spPr>
          <p:style>
            <a:lnRef idx="1">
              <a:schemeClr val="accent1"/>
            </a:lnRef>
            <a:fillRef idx="0">
              <a:schemeClr val="accent1"/>
            </a:fillRef>
            <a:effectRef idx="0">
              <a:schemeClr val="accent1"/>
            </a:effectRef>
            <a:fontRef idx="minor">
              <a:schemeClr val="tx1"/>
            </a:fontRef>
          </p:style>
        </p:cxnSp>
        <p:sp>
          <p:nvSpPr>
            <p:cNvPr id="124" name="Oval 123">
              <a:extLst>
                <a:ext uri="{FF2B5EF4-FFF2-40B4-BE49-F238E27FC236}">
                  <a16:creationId xmlns:a16="http://schemas.microsoft.com/office/drawing/2014/main" id="{0F132A5B-96D0-4E9D-054C-0D099AC208DC}"/>
                </a:ext>
              </a:extLst>
            </p:cNvPr>
            <p:cNvSpPr/>
            <p:nvPr/>
          </p:nvSpPr>
          <p:spPr>
            <a:xfrm>
              <a:off x="9310139" y="4119432"/>
              <a:ext cx="91440" cy="91440"/>
            </a:xfrm>
            <a:prstGeom prst="ellipse">
              <a:avLst/>
            </a:prstGeom>
            <a:solidFill>
              <a:schemeClr val="tx1"/>
            </a:solidFill>
            <a:ln w="28575">
              <a:solidFill>
                <a:srgbClr val="02A4A6"/>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nvGrpSpPr>
            <p:cNvPr id="125" name="Group 124">
              <a:extLst>
                <a:ext uri="{FF2B5EF4-FFF2-40B4-BE49-F238E27FC236}">
                  <a16:creationId xmlns:a16="http://schemas.microsoft.com/office/drawing/2014/main" id="{3A60ADAD-90DB-713D-D590-CCA80138C2D3}"/>
                </a:ext>
              </a:extLst>
            </p:cNvPr>
            <p:cNvGrpSpPr/>
            <p:nvPr/>
          </p:nvGrpSpPr>
          <p:grpSpPr>
            <a:xfrm>
              <a:off x="7821433" y="5204194"/>
              <a:ext cx="1225553" cy="671957"/>
              <a:chOff x="477517" y="2627122"/>
              <a:chExt cx="1210313" cy="671957"/>
            </a:xfrm>
          </p:grpSpPr>
          <p:sp>
            <p:nvSpPr>
              <p:cNvPr id="126" name="Rectangle 125">
                <a:extLst>
                  <a:ext uri="{FF2B5EF4-FFF2-40B4-BE49-F238E27FC236}">
                    <a16:creationId xmlns:a16="http://schemas.microsoft.com/office/drawing/2014/main" id="{64F2FC39-94E0-6A33-8F0A-578952FC6C6F}"/>
                  </a:ext>
                </a:extLst>
              </p:cNvPr>
              <p:cNvSpPr/>
              <p:nvPr/>
            </p:nvSpPr>
            <p:spPr>
              <a:xfrm>
                <a:off x="477517" y="2851404"/>
                <a:ext cx="736600" cy="223520"/>
              </a:xfrm>
              <a:prstGeom prst="rect">
                <a:avLst/>
              </a:prstGeom>
              <a:solidFill>
                <a:schemeClr val="bg1">
                  <a:lumMod val="10000"/>
                  <a:lumOff val="90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323232"/>
                    </a:solidFill>
                    <a:effectLst/>
                    <a:uLnTx/>
                    <a:uFillTx/>
                    <a:latin typeface="Arial" panose="020B0604020202020204"/>
                    <a:ea typeface="+mn-ea"/>
                    <a:cs typeface="+mn-cs"/>
                  </a:rPr>
                  <a:t>AZs</a:t>
                </a:r>
              </a:p>
            </p:txBody>
          </p:sp>
          <p:sp>
            <p:nvSpPr>
              <p:cNvPr id="130" name="Rectangle: Single Corner Snipped 129">
                <a:extLst>
                  <a:ext uri="{FF2B5EF4-FFF2-40B4-BE49-F238E27FC236}">
                    <a16:creationId xmlns:a16="http://schemas.microsoft.com/office/drawing/2014/main" id="{A638421D-85E0-13F6-9E9E-4B39FE6AAD84}"/>
                  </a:ext>
                </a:extLst>
              </p:cNvPr>
              <p:cNvSpPr/>
              <p:nvPr/>
            </p:nvSpPr>
            <p:spPr>
              <a:xfrm>
                <a:off x="477520" y="2627122"/>
                <a:ext cx="1210310" cy="223520"/>
              </a:xfrm>
              <a:prstGeom prst="snip1Rect">
                <a:avLst>
                  <a:gd name="adj" fmla="val 25455"/>
                </a:avLst>
              </a:prstGeom>
              <a:solidFill>
                <a:schemeClr val="accent5">
                  <a:lumMod val="60000"/>
                  <a:lumOff val="40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323232"/>
                    </a:solidFill>
                    <a:effectLst/>
                    <a:uLnTx/>
                    <a:uFillTx/>
                    <a:latin typeface="Arial" panose="020B0604020202020204"/>
                    <a:ea typeface="+mn-ea"/>
                    <a:cs typeface="+mn-cs"/>
                  </a:rPr>
                  <a:t>Jakarta</a:t>
                </a:r>
                <a:endParaRPr kumimoji="0" lang="en-US" sz="1000" b="0" i="0" u="none" strike="noStrike" kern="1200" cap="none" spc="0" normalizeH="0" baseline="0" noProof="0" dirty="0">
                  <a:ln>
                    <a:noFill/>
                  </a:ln>
                  <a:solidFill>
                    <a:srgbClr val="00B050"/>
                  </a:solidFill>
                  <a:effectLst/>
                  <a:uLnTx/>
                  <a:uFillTx/>
                  <a:latin typeface="Arial" panose="020B0604020202020204"/>
                  <a:ea typeface="+mn-ea"/>
                  <a:cs typeface="+mn-cs"/>
                </a:endParaRPr>
              </a:p>
            </p:txBody>
          </p:sp>
          <p:sp>
            <p:nvSpPr>
              <p:cNvPr id="131" name="Rectangle 130">
                <a:extLst>
                  <a:ext uri="{FF2B5EF4-FFF2-40B4-BE49-F238E27FC236}">
                    <a16:creationId xmlns:a16="http://schemas.microsoft.com/office/drawing/2014/main" id="{1DDDFDFA-2808-86D8-802D-CC7A375C18DF}"/>
                  </a:ext>
                </a:extLst>
              </p:cNvPr>
              <p:cNvSpPr/>
              <p:nvPr/>
            </p:nvSpPr>
            <p:spPr>
              <a:xfrm>
                <a:off x="477520" y="3075559"/>
                <a:ext cx="736600" cy="223520"/>
              </a:xfrm>
              <a:prstGeom prst="rect">
                <a:avLst/>
              </a:prstGeom>
              <a:solidFill>
                <a:schemeClr val="bg1">
                  <a:lumMod val="10000"/>
                  <a:lumOff val="90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323232"/>
                    </a:solidFill>
                    <a:effectLst/>
                    <a:uLnTx/>
                    <a:uFillTx/>
                    <a:latin typeface="Arial" panose="020B0604020202020204"/>
                    <a:ea typeface="+mn-ea"/>
                    <a:cs typeface="+mn-cs"/>
                  </a:rPr>
                  <a:t>Launched</a:t>
                </a:r>
              </a:p>
            </p:txBody>
          </p:sp>
          <p:sp>
            <p:nvSpPr>
              <p:cNvPr id="132" name="Rectangle 131">
                <a:extLst>
                  <a:ext uri="{FF2B5EF4-FFF2-40B4-BE49-F238E27FC236}">
                    <a16:creationId xmlns:a16="http://schemas.microsoft.com/office/drawing/2014/main" id="{E28EE93F-D583-4F02-12C0-F23806944BED}"/>
                  </a:ext>
                </a:extLst>
              </p:cNvPr>
              <p:cNvSpPr/>
              <p:nvPr/>
            </p:nvSpPr>
            <p:spPr>
              <a:xfrm>
                <a:off x="1214118" y="2850643"/>
                <a:ext cx="473711" cy="223519"/>
              </a:xfrm>
              <a:prstGeom prst="rect">
                <a:avLst/>
              </a:prstGeom>
              <a:solidFill>
                <a:schemeClr val="tx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i="0" u="none" strike="noStrike" kern="1200" cap="none" spc="0" normalizeH="0" baseline="0" noProof="0" dirty="0">
                    <a:ln>
                      <a:noFill/>
                    </a:ln>
                    <a:solidFill>
                      <a:schemeClr val="bg1"/>
                    </a:solidFill>
                    <a:effectLst/>
                    <a:uLnTx/>
                    <a:uFillTx/>
                    <a:latin typeface="Arial" panose="020B0604020202020204"/>
                    <a:ea typeface="+mn-ea"/>
                    <a:cs typeface="+mn-cs"/>
                  </a:rPr>
                  <a:t>3</a:t>
                </a:r>
              </a:p>
            </p:txBody>
          </p:sp>
          <p:sp>
            <p:nvSpPr>
              <p:cNvPr id="133" name="Rectangle 132">
                <a:extLst>
                  <a:ext uri="{FF2B5EF4-FFF2-40B4-BE49-F238E27FC236}">
                    <a16:creationId xmlns:a16="http://schemas.microsoft.com/office/drawing/2014/main" id="{28661CE9-E88D-A757-21E6-D85C8EC5BE5E}"/>
                  </a:ext>
                </a:extLst>
              </p:cNvPr>
              <p:cNvSpPr/>
              <p:nvPr/>
            </p:nvSpPr>
            <p:spPr>
              <a:xfrm>
                <a:off x="1214119" y="3075560"/>
                <a:ext cx="473711" cy="223519"/>
              </a:xfrm>
              <a:prstGeom prst="rect">
                <a:avLst/>
              </a:prstGeom>
              <a:solidFill>
                <a:schemeClr val="tx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i="0" u="none" strike="noStrike" kern="1200" cap="none" spc="0" normalizeH="0" baseline="0" noProof="0" dirty="0">
                    <a:ln>
                      <a:noFill/>
                    </a:ln>
                    <a:solidFill>
                      <a:schemeClr val="bg1"/>
                    </a:solidFill>
                    <a:effectLst/>
                    <a:uLnTx/>
                    <a:uFillTx/>
                    <a:latin typeface="Arial" panose="020B0604020202020204"/>
                    <a:ea typeface="+mn-ea"/>
                    <a:cs typeface="+mn-cs"/>
                  </a:rPr>
                  <a:t>2021</a:t>
                </a:r>
              </a:p>
            </p:txBody>
          </p:sp>
        </p:grpSp>
      </p:grpSp>
      <p:grpSp>
        <p:nvGrpSpPr>
          <p:cNvPr id="171" name="Group 170">
            <a:extLst>
              <a:ext uri="{FF2B5EF4-FFF2-40B4-BE49-F238E27FC236}">
                <a16:creationId xmlns:a16="http://schemas.microsoft.com/office/drawing/2014/main" id="{A3313411-6199-0694-E6C4-0A9D88E7B3C5}"/>
              </a:ext>
            </a:extLst>
          </p:cNvPr>
          <p:cNvGrpSpPr/>
          <p:nvPr/>
        </p:nvGrpSpPr>
        <p:grpSpPr>
          <a:xfrm>
            <a:off x="5999425" y="3547110"/>
            <a:ext cx="3169480" cy="841562"/>
            <a:chOff x="5999425" y="3547110"/>
            <a:chExt cx="3169480" cy="841562"/>
          </a:xfrm>
        </p:grpSpPr>
        <p:cxnSp>
          <p:nvCxnSpPr>
            <p:cNvPr id="140" name="Connector: Elbow 139">
              <a:extLst>
                <a:ext uri="{FF2B5EF4-FFF2-40B4-BE49-F238E27FC236}">
                  <a16:creationId xmlns:a16="http://schemas.microsoft.com/office/drawing/2014/main" id="{F9D82CB8-591F-5C80-72BE-1C43B1674BEF}"/>
                </a:ext>
              </a:extLst>
            </p:cNvPr>
            <p:cNvCxnSpPr>
              <a:cxnSpLocks/>
              <a:stCxn id="154" idx="0"/>
              <a:endCxn id="141" idx="2"/>
            </p:cNvCxnSpPr>
            <p:nvPr/>
          </p:nvCxnSpPr>
          <p:spPr>
            <a:xfrm flipV="1">
              <a:off x="7224975" y="3592830"/>
              <a:ext cx="1852490" cy="684082"/>
            </a:xfrm>
            <a:prstGeom prst="bentConnector3">
              <a:avLst>
                <a:gd name="adj1" fmla="val 73138"/>
              </a:avLst>
            </a:prstGeom>
            <a:ln w="12700" cap="flat">
              <a:solidFill>
                <a:schemeClr val="tx1"/>
              </a:solidFill>
              <a:prstDash val="dash"/>
              <a:round/>
              <a:headEnd type="oval"/>
              <a:tailEnd type="oval"/>
            </a:ln>
          </p:spPr>
          <p:style>
            <a:lnRef idx="1">
              <a:schemeClr val="accent1"/>
            </a:lnRef>
            <a:fillRef idx="0">
              <a:schemeClr val="accent1"/>
            </a:fillRef>
            <a:effectRef idx="0">
              <a:schemeClr val="accent1"/>
            </a:effectRef>
            <a:fontRef idx="minor">
              <a:schemeClr val="tx1"/>
            </a:fontRef>
          </p:style>
        </p:cxnSp>
        <p:sp>
          <p:nvSpPr>
            <p:cNvPr id="141" name="Oval 140">
              <a:extLst>
                <a:ext uri="{FF2B5EF4-FFF2-40B4-BE49-F238E27FC236}">
                  <a16:creationId xmlns:a16="http://schemas.microsoft.com/office/drawing/2014/main" id="{0B5C5E53-0606-73DB-17E4-9FC566F08708}"/>
                </a:ext>
              </a:extLst>
            </p:cNvPr>
            <p:cNvSpPr/>
            <p:nvPr/>
          </p:nvSpPr>
          <p:spPr>
            <a:xfrm>
              <a:off x="9077465" y="3547110"/>
              <a:ext cx="91440" cy="91440"/>
            </a:xfrm>
            <a:prstGeom prst="ellipse">
              <a:avLst/>
            </a:prstGeom>
            <a:solidFill>
              <a:schemeClr val="bg1"/>
            </a:solidFill>
            <a:ln w="28575">
              <a:solidFill>
                <a:schemeClr val="accent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54" name="Rectangle: Single Corner Snipped 153">
              <a:extLst>
                <a:ext uri="{FF2B5EF4-FFF2-40B4-BE49-F238E27FC236}">
                  <a16:creationId xmlns:a16="http://schemas.microsoft.com/office/drawing/2014/main" id="{67646BFB-29A4-ECE7-FECA-A360DB0CB86C}"/>
                </a:ext>
              </a:extLst>
            </p:cNvPr>
            <p:cNvSpPr/>
            <p:nvPr/>
          </p:nvSpPr>
          <p:spPr>
            <a:xfrm>
              <a:off x="5999425" y="4165152"/>
              <a:ext cx="1225550" cy="223520"/>
            </a:xfrm>
            <a:prstGeom prst="snip1Rect">
              <a:avLst>
                <a:gd name="adj" fmla="val 25455"/>
              </a:avLst>
            </a:prstGeom>
            <a:solidFill>
              <a:schemeClr val="accent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1"/>
                  </a:solidFill>
                  <a:effectLst/>
                  <a:uLnTx/>
                  <a:uFillTx/>
                  <a:latin typeface="Arial" panose="020B0604020202020204"/>
                  <a:ea typeface="+mn-ea"/>
                  <a:cs typeface="+mn-cs"/>
                </a:rPr>
                <a:t>Thailand</a:t>
              </a:r>
            </a:p>
          </p:txBody>
        </p:sp>
      </p:grpSp>
      <p:grpSp>
        <p:nvGrpSpPr>
          <p:cNvPr id="180" name="Group 179">
            <a:extLst>
              <a:ext uri="{FF2B5EF4-FFF2-40B4-BE49-F238E27FC236}">
                <a16:creationId xmlns:a16="http://schemas.microsoft.com/office/drawing/2014/main" id="{BB5FC426-29D0-A412-D640-0B479F9DDBBD}"/>
              </a:ext>
            </a:extLst>
          </p:cNvPr>
          <p:cNvGrpSpPr/>
          <p:nvPr/>
        </p:nvGrpSpPr>
        <p:grpSpPr>
          <a:xfrm>
            <a:off x="6254819" y="3878691"/>
            <a:ext cx="2891366" cy="873553"/>
            <a:chOff x="6254819" y="3878691"/>
            <a:chExt cx="2891366" cy="873553"/>
          </a:xfrm>
        </p:grpSpPr>
        <p:cxnSp>
          <p:nvCxnSpPr>
            <p:cNvPr id="173" name="Connector: Elbow 172">
              <a:extLst>
                <a:ext uri="{FF2B5EF4-FFF2-40B4-BE49-F238E27FC236}">
                  <a16:creationId xmlns:a16="http://schemas.microsoft.com/office/drawing/2014/main" id="{430917C9-5423-4ACE-8871-5329C535604B}"/>
                </a:ext>
              </a:extLst>
            </p:cNvPr>
            <p:cNvCxnSpPr>
              <a:cxnSpLocks/>
              <a:stCxn id="175" idx="0"/>
              <a:endCxn id="174" idx="2"/>
            </p:cNvCxnSpPr>
            <p:nvPr/>
          </p:nvCxnSpPr>
          <p:spPr>
            <a:xfrm flipV="1">
              <a:off x="7480369" y="3924411"/>
              <a:ext cx="1574376" cy="716073"/>
            </a:xfrm>
            <a:prstGeom prst="bentConnector3">
              <a:avLst>
                <a:gd name="adj1" fmla="val 80855"/>
              </a:avLst>
            </a:prstGeom>
            <a:ln w="12700" cap="flat">
              <a:solidFill>
                <a:schemeClr val="tx1"/>
              </a:solidFill>
              <a:prstDash val="dash"/>
              <a:round/>
              <a:headEnd type="oval"/>
              <a:tailEnd type="oval"/>
            </a:ln>
          </p:spPr>
          <p:style>
            <a:lnRef idx="1">
              <a:schemeClr val="accent1"/>
            </a:lnRef>
            <a:fillRef idx="0">
              <a:schemeClr val="accent1"/>
            </a:fillRef>
            <a:effectRef idx="0">
              <a:schemeClr val="accent1"/>
            </a:effectRef>
            <a:fontRef idx="minor">
              <a:schemeClr val="tx1"/>
            </a:fontRef>
          </p:style>
        </p:cxnSp>
        <p:sp>
          <p:nvSpPr>
            <p:cNvPr id="174" name="Oval 173">
              <a:extLst>
                <a:ext uri="{FF2B5EF4-FFF2-40B4-BE49-F238E27FC236}">
                  <a16:creationId xmlns:a16="http://schemas.microsoft.com/office/drawing/2014/main" id="{12EE4B00-5A13-94B8-40A0-AE371901BFB8}"/>
                </a:ext>
              </a:extLst>
            </p:cNvPr>
            <p:cNvSpPr/>
            <p:nvPr/>
          </p:nvSpPr>
          <p:spPr>
            <a:xfrm>
              <a:off x="9054745" y="3878691"/>
              <a:ext cx="91440" cy="91440"/>
            </a:xfrm>
            <a:prstGeom prst="ellipse">
              <a:avLst/>
            </a:prstGeom>
            <a:solidFill>
              <a:schemeClr val="bg1"/>
            </a:solidFill>
            <a:ln w="28575">
              <a:solidFill>
                <a:schemeClr val="accent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75" name="Rectangle: Single Corner Snipped 174">
              <a:extLst>
                <a:ext uri="{FF2B5EF4-FFF2-40B4-BE49-F238E27FC236}">
                  <a16:creationId xmlns:a16="http://schemas.microsoft.com/office/drawing/2014/main" id="{44F2E0F1-B3DD-A272-C49E-E7164DE50FC4}"/>
                </a:ext>
              </a:extLst>
            </p:cNvPr>
            <p:cNvSpPr/>
            <p:nvPr/>
          </p:nvSpPr>
          <p:spPr>
            <a:xfrm>
              <a:off x="6254819" y="4528724"/>
              <a:ext cx="1225550" cy="223520"/>
            </a:xfrm>
            <a:prstGeom prst="snip1Rect">
              <a:avLst>
                <a:gd name="adj" fmla="val 25455"/>
              </a:avLst>
            </a:prstGeom>
            <a:solidFill>
              <a:schemeClr val="accent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1"/>
                  </a:solidFill>
                  <a:effectLst/>
                  <a:uLnTx/>
                  <a:uFillTx/>
                  <a:latin typeface="Arial" panose="020B0604020202020204"/>
                  <a:ea typeface="+mn-ea"/>
                  <a:cs typeface="+mn-cs"/>
                </a:rPr>
                <a:t>Malaysia</a:t>
              </a:r>
            </a:p>
          </p:txBody>
        </p:sp>
      </p:grpSp>
      <p:grpSp>
        <p:nvGrpSpPr>
          <p:cNvPr id="14" name="Group 13">
            <a:extLst>
              <a:ext uri="{FF2B5EF4-FFF2-40B4-BE49-F238E27FC236}">
                <a16:creationId xmlns:a16="http://schemas.microsoft.com/office/drawing/2014/main" id="{A1A613FF-2191-94A3-7756-91EE34450520}"/>
              </a:ext>
            </a:extLst>
          </p:cNvPr>
          <p:cNvGrpSpPr/>
          <p:nvPr/>
        </p:nvGrpSpPr>
        <p:grpSpPr>
          <a:xfrm>
            <a:off x="9082050" y="5152124"/>
            <a:ext cx="1527934" cy="1210529"/>
            <a:chOff x="9082050" y="5152124"/>
            <a:chExt cx="1527934" cy="1210529"/>
          </a:xfrm>
        </p:grpSpPr>
        <p:cxnSp>
          <p:nvCxnSpPr>
            <p:cNvPr id="4" name="Connector: Elbow 3">
              <a:extLst>
                <a:ext uri="{FF2B5EF4-FFF2-40B4-BE49-F238E27FC236}">
                  <a16:creationId xmlns:a16="http://schemas.microsoft.com/office/drawing/2014/main" id="{3D5DAEDF-DE7A-1038-7E95-A84B6EF22248}"/>
                </a:ext>
              </a:extLst>
            </p:cNvPr>
            <p:cNvCxnSpPr>
              <a:cxnSpLocks/>
              <a:stCxn id="8" idx="0"/>
              <a:endCxn id="5" idx="4"/>
            </p:cNvCxnSpPr>
            <p:nvPr/>
          </p:nvCxnSpPr>
          <p:spPr>
            <a:xfrm flipV="1">
              <a:off x="10307603" y="5243564"/>
              <a:ext cx="256661" cy="558892"/>
            </a:xfrm>
            <a:prstGeom prst="bentConnector2">
              <a:avLst/>
            </a:prstGeom>
            <a:ln w="12700" cap="flat">
              <a:solidFill>
                <a:schemeClr val="tx1"/>
              </a:solidFill>
              <a:round/>
              <a:headEnd type="oval"/>
              <a:tailEnd type="oval"/>
            </a:ln>
          </p:spPr>
          <p:style>
            <a:lnRef idx="1">
              <a:schemeClr val="accent1"/>
            </a:lnRef>
            <a:fillRef idx="0">
              <a:schemeClr val="accent1"/>
            </a:fillRef>
            <a:effectRef idx="0">
              <a:schemeClr val="accent1"/>
            </a:effectRef>
            <a:fontRef idx="minor">
              <a:schemeClr val="tx1"/>
            </a:fontRef>
          </p:style>
        </p:cxnSp>
        <p:sp>
          <p:nvSpPr>
            <p:cNvPr id="5" name="Oval 4">
              <a:extLst>
                <a:ext uri="{FF2B5EF4-FFF2-40B4-BE49-F238E27FC236}">
                  <a16:creationId xmlns:a16="http://schemas.microsoft.com/office/drawing/2014/main" id="{0292E2D2-1873-297B-2007-16B97AAD3022}"/>
                </a:ext>
              </a:extLst>
            </p:cNvPr>
            <p:cNvSpPr/>
            <p:nvPr/>
          </p:nvSpPr>
          <p:spPr>
            <a:xfrm>
              <a:off x="10518544" y="5152124"/>
              <a:ext cx="91440" cy="91440"/>
            </a:xfrm>
            <a:prstGeom prst="ellipse">
              <a:avLst/>
            </a:prstGeom>
            <a:solidFill>
              <a:schemeClr val="tx1"/>
            </a:solidFill>
            <a:ln w="28575">
              <a:solidFill>
                <a:srgbClr val="02A4A6"/>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nvGrpSpPr>
            <p:cNvPr id="6" name="Group 5">
              <a:extLst>
                <a:ext uri="{FF2B5EF4-FFF2-40B4-BE49-F238E27FC236}">
                  <a16:creationId xmlns:a16="http://schemas.microsoft.com/office/drawing/2014/main" id="{1012032C-0B49-A81D-8523-2ED88A5EF045}"/>
                </a:ext>
              </a:extLst>
            </p:cNvPr>
            <p:cNvGrpSpPr/>
            <p:nvPr/>
          </p:nvGrpSpPr>
          <p:grpSpPr>
            <a:xfrm>
              <a:off x="9082050" y="5690696"/>
              <a:ext cx="1225553" cy="671957"/>
              <a:chOff x="477517" y="2627122"/>
              <a:chExt cx="1210313" cy="671957"/>
            </a:xfrm>
          </p:grpSpPr>
          <p:sp>
            <p:nvSpPr>
              <p:cNvPr id="7" name="Rectangle 6">
                <a:extLst>
                  <a:ext uri="{FF2B5EF4-FFF2-40B4-BE49-F238E27FC236}">
                    <a16:creationId xmlns:a16="http://schemas.microsoft.com/office/drawing/2014/main" id="{36705BA1-584F-65A4-A073-09958410BC09}"/>
                  </a:ext>
                </a:extLst>
              </p:cNvPr>
              <p:cNvSpPr/>
              <p:nvPr/>
            </p:nvSpPr>
            <p:spPr>
              <a:xfrm>
                <a:off x="477517" y="2851404"/>
                <a:ext cx="736600" cy="223520"/>
              </a:xfrm>
              <a:prstGeom prst="rect">
                <a:avLst/>
              </a:prstGeom>
              <a:solidFill>
                <a:schemeClr val="bg1">
                  <a:lumMod val="10000"/>
                  <a:lumOff val="90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323232"/>
                    </a:solidFill>
                    <a:effectLst/>
                    <a:uLnTx/>
                    <a:uFillTx/>
                    <a:latin typeface="Arial" panose="020B0604020202020204"/>
                    <a:ea typeface="+mn-ea"/>
                    <a:cs typeface="+mn-cs"/>
                  </a:rPr>
                  <a:t>AZs</a:t>
                </a:r>
              </a:p>
            </p:txBody>
          </p:sp>
          <p:sp>
            <p:nvSpPr>
              <p:cNvPr id="8" name="Rectangle: Single Corner Snipped 7">
                <a:extLst>
                  <a:ext uri="{FF2B5EF4-FFF2-40B4-BE49-F238E27FC236}">
                    <a16:creationId xmlns:a16="http://schemas.microsoft.com/office/drawing/2014/main" id="{BC11D993-E859-34B4-25A4-620C7B85E8F8}"/>
                  </a:ext>
                </a:extLst>
              </p:cNvPr>
              <p:cNvSpPr/>
              <p:nvPr/>
            </p:nvSpPr>
            <p:spPr>
              <a:xfrm>
                <a:off x="477520" y="2627122"/>
                <a:ext cx="1210310" cy="223520"/>
              </a:xfrm>
              <a:prstGeom prst="snip1Rect">
                <a:avLst>
                  <a:gd name="adj" fmla="val 25455"/>
                </a:avLst>
              </a:prstGeom>
              <a:solidFill>
                <a:schemeClr val="accent5">
                  <a:lumMod val="60000"/>
                  <a:lumOff val="40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323232"/>
                    </a:solidFill>
                    <a:effectLst/>
                    <a:uLnTx/>
                    <a:uFillTx/>
                    <a:latin typeface="Arial" panose="020B0604020202020204"/>
                    <a:ea typeface="+mn-ea"/>
                    <a:cs typeface="+mn-cs"/>
                  </a:rPr>
                  <a:t>Melbourne</a:t>
                </a:r>
                <a:endParaRPr kumimoji="0" lang="en-US" sz="1000" b="0" i="0" u="none" strike="noStrike" kern="1200" cap="none" spc="0" normalizeH="0" baseline="0" noProof="0" dirty="0">
                  <a:ln>
                    <a:noFill/>
                  </a:ln>
                  <a:solidFill>
                    <a:srgbClr val="00B050"/>
                  </a:solidFill>
                  <a:effectLst/>
                  <a:uLnTx/>
                  <a:uFillTx/>
                  <a:latin typeface="Arial" panose="020B0604020202020204"/>
                  <a:ea typeface="+mn-ea"/>
                  <a:cs typeface="+mn-cs"/>
                </a:endParaRPr>
              </a:p>
            </p:txBody>
          </p:sp>
          <p:sp>
            <p:nvSpPr>
              <p:cNvPr id="9" name="Rectangle 8">
                <a:extLst>
                  <a:ext uri="{FF2B5EF4-FFF2-40B4-BE49-F238E27FC236}">
                    <a16:creationId xmlns:a16="http://schemas.microsoft.com/office/drawing/2014/main" id="{88716BBA-9B6D-6BF0-2B51-BD35F147491A}"/>
                  </a:ext>
                </a:extLst>
              </p:cNvPr>
              <p:cNvSpPr/>
              <p:nvPr/>
            </p:nvSpPr>
            <p:spPr>
              <a:xfrm>
                <a:off x="477520" y="3075559"/>
                <a:ext cx="736600" cy="223520"/>
              </a:xfrm>
              <a:prstGeom prst="rect">
                <a:avLst/>
              </a:prstGeom>
              <a:solidFill>
                <a:schemeClr val="bg1">
                  <a:lumMod val="10000"/>
                  <a:lumOff val="90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323232"/>
                    </a:solidFill>
                    <a:effectLst/>
                    <a:uLnTx/>
                    <a:uFillTx/>
                    <a:latin typeface="Arial" panose="020B0604020202020204"/>
                    <a:ea typeface="+mn-ea"/>
                    <a:cs typeface="+mn-cs"/>
                  </a:rPr>
                  <a:t>Launched</a:t>
                </a:r>
              </a:p>
            </p:txBody>
          </p:sp>
          <p:sp>
            <p:nvSpPr>
              <p:cNvPr id="10" name="Rectangle 9">
                <a:extLst>
                  <a:ext uri="{FF2B5EF4-FFF2-40B4-BE49-F238E27FC236}">
                    <a16:creationId xmlns:a16="http://schemas.microsoft.com/office/drawing/2014/main" id="{06E88BDD-5183-2958-3ACD-BED0C6040B47}"/>
                  </a:ext>
                </a:extLst>
              </p:cNvPr>
              <p:cNvSpPr/>
              <p:nvPr/>
            </p:nvSpPr>
            <p:spPr>
              <a:xfrm>
                <a:off x="1214118" y="2850643"/>
                <a:ext cx="473711" cy="223519"/>
              </a:xfrm>
              <a:prstGeom prst="rect">
                <a:avLst/>
              </a:prstGeom>
              <a:solidFill>
                <a:schemeClr val="tx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i="0" u="none" strike="noStrike" kern="1200" cap="none" spc="0" normalizeH="0" baseline="0" noProof="0" dirty="0">
                    <a:ln>
                      <a:noFill/>
                    </a:ln>
                    <a:solidFill>
                      <a:schemeClr val="bg1"/>
                    </a:solidFill>
                    <a:effectLst/>
                    <a:uLnTx/>
                    <a:uFillTx/>
                    <a:latin typeface="Arial" panose="020B0604020202020204"/>
                    <a:ea typeface="+mn-ea"/>
                    <a:cs typeface="+mn-cs"/>
                  </a:rPr>
                  <a:t>3</a:t>
                </a:r>
              </a:p>
            </p:txBody>
          </p:sp>
          <p:sp>
            <p:nvSpPr>
              <p:cNvPr id="11" name="Rectangle 10">
                <a:extLst>
                  <a:ext uri="{FF2B5EF4-FFF2-40B4-BE49-F238E27FC236}">
                    <a16:creationId xmlns:a16="http://schemas.microsoft.com/office/drawing/2014/main" id="{CD358E28-83AA-738A-4387-15BC58E91F62}"/>
                  </a:ext>
                </a:extLst>
              </p:cNvPr>
              <p:cNvSpPr/>
              <p:nvPr/>
            </p:nvSpPr>
            <p:spPr>
              <a:xfrm>
                <a:off x="1214119" y="3075560"/>
                <a:ext cx="473711" cy="223519"/>
              </a:xfrm>
              <a:prstGeom prst="rect">
                <a:avLst/>
              </a:prstGeom>
              <a:solidFill>
                <a:schemeClr val="tx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i="0" u="none" strike="noStrike" kern="1200" cap="none" spc="0" normalizeH="0" baseline="0" noProof="0" dirty="0">
                    <a:ln>
                      <a:noFill/>
                    </a:ln>
                    <a:solidFill>
                      <a:schemeClr val="bg1"/>
                    </a:solidFill>
                    <a:effectLst/>
                    <a:uLnTx/>
                    <a:uFillTx/>
                    <a:latin typeface="Arial" panose="020B0604020202020204"/>
                    <a:ea typeface="+mn-ea"/>
                    <a:cs typeface="+mn-cs"/>
                  </a:rPr>
                  <a:t>2023</a:t>
                </a:r>
              </a:p>
            </p:txBody>
          </p:sp>
        </p:grpSp>
      </p:grpSp>
      <p:grpSp>
        <p:nvGrpSpPr>
          <p:cNvPr id="53" name="Group 52">
            <a:extLst>
              <a:ext uri="{FF2B5EF4-FFF2-40B4-BE49-F238E27FC236}">
                <a16:creationId xmlns:a16="http://schemas.microsoft.com/office/drawing/2014/main" id="{345E56B6-33C0-A8EA-2E71-A24B824484E1}"/>
              </a:ext>
            </a:extLst>
          </p:cNvPr>
          <p:cNvGrpSpPr/>
          <p:nvPr/>
        </p:nvGrpSpPr>
        <p:grpSpPr>
          <a:xfrm>
            <a:off x="10659459" y="4654919"/>
            <a:ext cx="1225550" cy="553272"/>
            <a:chOff x="10659459" y="4654919"/>
            <a:chExt cx="1225550" cy="553272"/>
          </a:xfrm>
        </p:grpSpPr>
        <p:cxnSp>
          <p:nvCxnSpPr>
            <p:cNvPr id="38" name="Connector: Elbow 37">
              <a:extLst>
                <a:ext uri="{FF2B5EF4-FFF2-40B4-BE49-F238E27FC236}">
                  <a16:creationId xmlns:a16="http://schemas.microsoft.com/office/drawing/2014/main" id="{478C7761-086C-046B-73FE-6100283BA91B}"/>
                </a:ext>
              </a:extLst>
            </p:cNvPr>
            <p:cNvCxnSpPr>
              <a:cxnSpLocks/>
              <a:stCxn id="40" idx="0"/>
              <a:endCxn id="39" idx="6"/>
            </p:cNvCxnSpPr>
            <p:nvPr/>
          </p:nvCxnSpPr>
          <p:spPr>
            <a:xfrm flipH="1">
              <a:off x="11584091" y="4766679"/>
              <a:ext cx="300918" cy="395792"/>
            </a:xfrm>
            <a:prstGeom prst="bentConnector3">
              <a:avLst>
                <a:gd name="adj1" fmla="val -75968"/>
              </a:avLst>
            </a:prstGeom>
            <a:ln w="12700" cap="flat">
              <a:solidFill>
                <a:schemeClr val="tx1"/>
              </a:solidFill>
              <a:prstDash val="dash"/>
              <a:round/>
              <a:headEnd type="oval"/>
              <a:tailEnd type="oval"/>
            </a:ln>
          </p:spPr>
          <p:style>
            <a:lnRef idx="1">
              <a:schemeClr val="accent1"/>
            </a:lnRef>
            <a:fillRef idx="0">
              <a:schemeClr val="accent1"/>
            </a:fillRef>
            <a:effectRef idx="0">
              <a:schemeClr val="accent1"/>
            </a:effectRef>
            <a:fontRef idx="minor">
              <a:schemeClr val="tx1"/>
            </a:fontRef>
          </p:style>
        </p:cxnSp>
        <p:sp>
          <p:nvSpPr>
            <p:cNvPr id="39" name="Oval 38">
              <a:extLst>
                <a:ext uri="{FF2B5EF4-FFF2-40B4-BE49-F238E27FC236}">
                  <a16:creationId xmlns:a16="http://schemas.microsoft.com/office/drawing/2014/main" id="{93F830C0-A72A-9446-1AEF-8F6A3B620D5C}"/>
                </a:ext>
              </a:extLst>
            </p:cNvPr>
            <p:cNvSpPr/>
            <p:nvPr/>
          </p:nvSpPr>
          <p:spPr>
            <a:xfrm>
              <a:off x="11492651" y="5116751"/>
              <a:ext cx="91440" cy="91440"/>
            </a:xfrm>
            <a:prstGeom prst="ellipse">
              <a:avLst/>
            </a:prstGeom>
            <a:solidFill>
              <a:schemeClr val="bg1"/>
            </a:solidFill>
            <a:ln w="28575">
              <a:solidFill>
                <a:schemeClr val="accent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0" name="Rectangle: Single Corner Snipped 39">
              <a:extLst>
                <a:ext uri="{FF2B5EF4-FFF2-40B4-BE49-F238E27FC236}">
                  <a16:creationId xmlns:a16="http://schemas.microsoft.com/office/drawing/2014/main" id="{873DE718-B3D0-BE82-1213-B3FC10A64D73}"/>
                </a:ext>
              </a:extLst>
            </p:cNvPr>
            <p:cNvSpPr/>
            <p:nvPr/>
          </p:nvSpPr>
          <p:spPr>
            <a:xfrm>
              <a:off x="10659459" y="4654919"/>
              <a:ext cx="1225550" cy="223520"/>
            </a:xfrm>
            <a:prstGeom prst="snip1Rect">
              <a:avLst>
                <a:gd name="adj" fmla="val 25455"/>
              </a:avLst>
            </a:prstGeom>
            <a:solidFill>
              <a:schemeClr val="accent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1"/>
                  </a:solidFill>
                  <a:effectLst/>
                  <a:uLnTx/>
                  <a:uFillTx/>
                  <a:latin typeface="Arial" panose="020B0604020202020204"/>
                  <a:ea typeface="+mn-ea"/>
                  <a:cs typeface="+mn-cs"/>
                </a:rPr>
                <a:t>Auckland</a:t>
              </a:r>
            </a:p>
          </p:txBody>
        </p:sp>
      </p:grpSp>
      <p:grpSp>
        <p:nvGrpSpPr>
          <p:cNvPr id="74" name="Group 73">
            <a:extLst>
              <a:ext uri="{FF2B5EF4-FFF2-40B4-BE49-F238E27FC236}">
                <a16:creationId xmlns:a16="http://schemas.microsoft.com/office/drawing/2014/main" id="{CB6C86C8-8FBD-8D07-B27C-B33674C66554}"/>
              </a:ext>
            </a:extLst>
          </p:cNvPr>
          <p:cNvGrpSpPr/>
          <p:nvPr/>
        </p:nvGrpSpPr>
        <p:grpSpPr>
          <a:xfrm>
            <a:off x="9449960" y="3271699"/>
            <a:ext cx="1964503" cy="1316876"/>
            <a:chOff x="9449960" y="3271699"/>
            <a:chExt cx="1964503" cy="1316876"/>
          </a:xfrm>
        </p:grpSpPr>
        <p:cxnSp>
          <p:nvCxnSpPr>
            <p:cNvPr id="55" name="Connector: Elbow 54">
              <a:extLst>
                <a:ext uri="{FF2B5EF4-FFF2-40B4-BE49-F238E27FC236}">
                  <a16:creationId xmlns:a16="http://schemas.microsoft.com/office/drawing/2014/main" id="{DD034A14-E673-120F-C35B-7D2217BFD0EA}"/>
                </a:ext>
              </a:extLst>
            </p:cNvPr>
            <p:cNvCxnSpPr>
              <a:cxnSpLocks/>
              <a:stCxn id="67" idx="2"/>
              <a:endCxn id="56" idx="4"/>
            </p:cNvCxnSpPr>
            <p:nvPr/>
          </p:nvCxnSpPr>
          <p:spPr>
            <a:xfrm rot="10800000">
              <a:off x="9495681" y="3363140"/>
              <a:ext cx="693233" cy="665239"/>
            </a:xfrm>
            <a:prstGeom prst="bentConnector2">
              <a:avLst/>
            </a:prstGeom>
            <a:ln w="12700" cap="flat">
              <a:solidFill>
                <a:schemeClr val="tx1"/>
              </a:solidFill>
              <a:round/>
              <a:headEnd type="oval"/>
              <a:tailEnd type="oval"/>
            </a:ln>
          </p:spPr>
          <p:style>
            <a:lnRef idx="1">
              <a:schemeClr val="accent1"/>
            </a:lnRef>
            <a:fillRef idx="0">
              <a:schemeClr val="accent1"/>
            </a:fillRef>
            <a:effectRef idx="0">
              <a:schemeClr val="accent1"/>
            </a:effectRef>
            <a:fontRef idx="minor">
              <a:schemeClr val="tx1"/>
            </a:fontRef>
          </p:style>
        </p:cxnSp>
        <p:sp>
          <p:nvSpPr>
            <p:cNvPr id="56" name="Oval 55">
              <a:extLst>
                <a:ext uri="{FF2B5EF4-FFF2-40B4-BE49-F238E27FC236}">
                  <a16:creationId xmlns:a16="http://schemas.microsoft.com/office/drawing/2014/main" id="{B0A1DD27-FB50-DB36-BE3D-F3DAA10CA027}"/>
                </a:ext>
              </a:extLst>
            </p:cNvPr>
            <p:cNvSpPr/>
            <p:nvPr/>
          </p:nvSpPr>
          <p:spPr>
            <a:xfrm>
              <a:off x="9449960" y="3271699"/>
              <a:ext cx="91440" cy="91440"/>
            </a:xfrm>
            <a:prstGeom prst="ellipse">
              <a:avLst/>
            </a:prstGeom>
            <a:solidFill>
              <a:schemeClr val="tx1"/>
            </a:solidFill>
            <a:ln w="28575">
              <a:solidFill>
                <a:srgbClr val="02A4A6"/>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nvGrpSpPr>
            <p:cNvPr id="57" name="Group 56">
              <a:extLst>
                <a:ext uri="{FF2B5EF4-FFF2-40B4-BE49-F238E27FC236}">
                  <a16:creationId xmlns:a16="http://schemas.microsoft.com/office/drawing/2014/main" id="{1E902117-CAC7-E422-C225-34454F520769}"/>
                </a:ext>
              </a:extLst>
            </p:cNvPr>
            <p:cNvGrpSpPr/>
            <p:nvPr/>
          </p:nvGrpSpPr>
          <p:grpSpPr>
            <a:xfrm>
              <a:off x="10188910" y="3916618"/>
              <a:ext cx="1225553" cy="671957"/>
              <a:chOff x="477517" y="2627122"/>
              <a:chExt cx="1210313" cy="671957"/>
            </a:xfrm>
          </p:grpSpPr>
          <p:sp>
            <p:nvSpPr>
              <p:cNvPr id="66" name="Rectangle 65">
                <a:extLst>
                  <a:ext uri="{FF2B5EF4-FFF2-40B4-BE49-F238E27FC236}">
                    <a16:creationId xmlns:a16="http://schemas.microsoft.com/office/drawing/2014/main" id="{CA46BFF5-6BF6-B66D-4267-FF30A1F4DC44}"/>
                  </a:ext>
                </a:extLst>
              </p:cNvPr>
              <p:cNvSpPr/>
              <p:nvPr/>
            </p:nvSpPr>
            <p:spPr>
              <a:xfrm>
                <a:off x="477517" y="2851404"/>
                <a:ext cx="736600" cy="223520"/>
              </a:xfrm>
              <a:prstGeom prst="rect">
                <a:avLst/>
              </a:prstGeom>
              <a:solidFill>
                <a:schemeClr val="bg1">
                  <a:lumMod val="10000"/>
                  <a:lumOff val="90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323232"/>
                    </a:solidFill>
                    <a:effectLst/>
                    <a:uLnTx/>
                    <a:uFillTx/>
                    <a:latin typeface="Arial" panose="020B0604020202020204"/>
                    <a:ea typeface="+mn-ea"/>
                    <a:cs typeface="+mn-cs"/>
                  </a:rPr>
                  <a:t>AZs</a:t>
                </a:r>
              </a:p>
            </p:txBody>
          </p:sp>
          <p:sp>
            <p:nvSpPr>
              <p:cNvPr id="67" name="Rectangle: Single Corner Snipped 66">
                <a:extLst>
                  <a:ext uri="{FF2B5EF4-FFF2-40B4-BE49-F238E27FC236}">
                    <a16:creationId xmlns:a16="http://schemas.microsoft.com/office/drawing/2014/main" id="{863FDE0B-1671-109B-1D92-8BFB318E4A66}"/>
                  </a:ext>
                </a:extLst>
              </p:cNvPr>
              <p:cNvSpPr/>
              <p:nvPr/>
            </p:nvSpPr>
            <p:spPr>
              <a:xfrm>
                <a:off x="477520" y="2627122"/>
                <a:ext cx="1210310" cy="223520"/>
              </a:xfrm>
              <a:prstGeom prst="snip1Rect">
                <a:avLst>
                  <a:gd name="adj" fmla="val 25455"/>
                </a:avLst>
              </a:prstGeom>
              <a:solidFill>
                <a:schemeClr val="accent5">
                  <a:lumMod val="60000"/>
                  <a:lumOff val="40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323232"/>
                    </a:solidFill>
                    <a:effectLst/>
                    <a:uLnTx/>
                    <a:uFillTx/>
                    <a:latin typeface="Arial" panose="020B0604020202020204"/>
                    <a:ea typeface="+mn-ea"/>
                    <a:cs typeface="+mn-cs"/>
                  </a:rPr>
                  <a:t>Hong Kong SAR</a:t>
                </a:r>
                <a:endParaRPr kumimoji="0" lang="en-US" sz="1000" b="0" i="0" u="none" strike="noStrike" kern="1200" cap="none" spc="0" normalizeH="0" baseline="0" noProof="0" dirty="0">
                  <a:ln>
                    <a:noFill/>
                  </a:ln>
                  <a:solidFill>
                    <a:srgbClr val="00B050"/>
                  </a:solidFill>
                  <a:effectLst/>
                  <a:uLnTx/>
                  <a:uFillTx/>
                  <a:latin typeface="Arial" panose="020B0604020202020204"/>
                  <a:ea typeface="+mn-ea"/>
                  <a:cs typeface="+mn-cs"/>
                </a:endParaRPr>
              </a:p>
            </p:txBody>
          </p:sp>
          <p:sp>
            <p:nvSpPr>
              <p:cNvPr id="68" name="Rectangle 67">
                <a:extLst>
                  <a:ext uri="{FF2B5EF4-FFF2-40B4-BE49-F238E27FC236}">
                    <a16:creationId xmlns:a16="http://schemas.microsoft.com/office/drawing/2014/main" id="{072D33F6-B787-67F9-377B-6C6DA4ACD767}"/>
                  </a:ext>
                </a:extLst>
              </p:cNvPr>
              <p:cNvSpPr/>
              <p:nvPr/>
            </p:nvSpPr>
            <p:spPr>
              <a:xfrm>
                <a:off x="477520" y="3075559"/>
                <a:ext cx="736600" cy="223520"/>
              </a:xfrm>
              <a:prstGeom prst="rect">
                <a:avLst/>
              </a:prstGeom>
              <a:solidFill>
                <a:schemeClr val="bg1">
                  <a:lumMod val="10000"/>
                  <a:lumOff val="90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323232"/>
                    </a:solidFill>
                    <a:effectLst/>
                    <a:uLnTx/>
                    <a:uFillTx/>
                    <a:latin typeface="Arial" panose="020B0604020202020204"/>
                    <a:ea typeface="+mn-ea"/>
                    <a:cs typeface="+mn-cs"/>
                  </a:rPr>
                  <a:t>Launched</a:t>
                </a:r>
              </a:p>
            </p:txBody>
          </p:sp>
          <p:sp>
            <p:nvSpPr>
              <p:cNvPr id="69" name="Rectangle 68">
                <a:extLst>
                  <a:ext uri="{FF2B5EF4-FFF2-40B4-BE49-F238E27FC236}">
                    <a16:creationId xmlns:a16="http://schemas.microsoft.com/office/drawing/2014/main" id="{7D5353FA-F45E-C40A-002D-76511ABD4044}"/>
                  </a:ext>
                </a:extLst>
              </p:cNvPr>
              <p:cNvSpPr/>
              <p:nvPr/>
            </p:nvSpPr>
            <p:spPr>
              <a:xfrm>
                <a:off x="1214118" y="2850643"/>
                <a:ext cx="473711" cy="223519"/>
              </a:xfrm>
              <a:prstGeom prst="rect">
                <a:avLst/>
              </a:prstGeom>
              <a:solidFill>
                <a:schemeClr val="tx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i="0" u="none" strike="noStrike" kern="1200" cap="none" spc="0" normalizeH="0" baseline="0" noProof="0" dirty="0">
                    <a:ln>
                      <a:noFill/>
                    </a:ln>
                    <a:solidFill>
                      <a:schemeClr val="bg1"/>
                    </a:solidFill>
                    <a:effectLst/>
                    <a:uLnTx/>
                    <a:uFillTx/>
                    <a:latin typeface="Arial" panose="020B0604020202020204"/>
                    <a:ea typeface="+mn-ea"/>
                    <a:cs typeface="+mn-cs"/>
                  </a:rPr>
                  <a:t>3</a:t>
                </a:r>
              </a:p>
            </p:txBody>
          </p:sp>
          <p:sp>
            <p:nvSpPr>
              <p:cNvPr id="70" name="Rectangle 69">
                <a:extLst>
                  <a:ext uri="{FF2B5EF4-FFF2-40B4-BE49-F238E27FC236}">
                    <a16:creationId xmlns:a16="http://schemas.microsoft.com/office/drawing/2014/main" id="{3507F3E3-DF24-7D65-C372-49D7B3B7C2F7}"/>
                  </a:ext>
                </a:extLst>
              </p:cNvPr>
              <p:cNvSpPr/>
              <p:nvPr/>
            </p:nvSpPr>
            <p:spPr>
              <a:xfrm>
                <a:off x="1214119" y="3075560"/>
                <a:ext cx="473711" cy="223519"/>
              </a:xfrm>
              <a:prstGeom prst="rect">
                <a:avLst/>
              </a:prstGeom>
              <a:solidFill>
                <a:schemeClr val="tx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i="0" u="none" strike="noStrike" kern="1200" cap="none" spc="0" normalizeH="0" baseline="0" noProof="0" dirty="0">
                    <a:ln>
                      <a:noFill/>
                    </a:ln>
                    <a:solidFill>
                      <a:schemeClr val="bg1"/>
                    </a:solidFill>
                    <a:effectLst/>
                    <a:uLnTx/>
                    <a:uFillTx/>
                    <a:latin typeface="Arial" panose="020B0604020202020204"/>
                    <a:ea typeface="+mn-ea"/>
                    <a:cs typeface="+mn-cs"/>
                  </a:rPr>
                  <a:t>2019</a:t>
                </a:r>
              </a:p>
            </p:txBody>
          </p:sp>
        </p:grpSp>
      </p:grpSp>
      <p:grpSp>
        <p:nvGrpSpPr>
          <p:cNvPr id="90" name="Group 89">
            <a:extLst>
              <a:ext uri="{FF2B5EF4-FFF2-40B4-BE49-F238E27FC236}">
                <a16:creationId xmlns:a16="http://schemas.microsoft.com/office/drawing/2014/main" id="{2F9E7E75-6655-23A5-7C11-1EB46DDCA2F9}"/>
              </a:ext>
            </a:extLst>
          </p:cNvPr>
          <p:cNvGrpSpPr/>
          <p:nvPr/>
        </p:nvGrpSpPr>
        <p:grpSpPr>
          <a:xfrm>
            <a:off x="10201610" y="2915795"/>
            <a:ext cx="1459876" cy="881667"/>
            <a:chOff x="10201610" y="2915795"/>
            <a:chExt cx="1459876" cy="881667"/>
          </a:xfrm>
        </p:grpSpPr>
        <p:cxnSp>
          <p:nvCxnSpPr>
            <p:cNvPr id="76" name="Connector: Elbow 75">
              <a:extLst>
                <a:ext uri="{FF2B5EF4-FFF2-40B4-BE49-F238E27FC236}">
                  <a16:creationId xmlns:a16="http://schemas.microsoft.com/office/drawing/2014/main" id="{FE0EA18B-411D-6666-AD41-DDBDDB5B8AE6}"/>
                </a:ext>
              </a:extLst>
            </p:cNvPr>
            <p:cNvCxnSpPr>
              <a:cxnSpLocks/>
              <a:stCxn id="83" idx="2"/>
              <a:endCxn id="77" idx="4"/>
            </p:cNvCxnSpPr>
            <p:nvPr/>
          </p:nvCxnSpPr>
          <p:spPr>
            <a:xfrm rot="10800000">
              <a:off x="10247330" y="3007235"/>
              <a:ext cx="188606" cy="230030"/>
            </a:xfrm>
            <a:prstGeom prst="bentConnector2">
              <a:avLst/>
            </a:prstGeom>
            <a:ln w="12700" cap="flat">
              <a:solidFill>
                <a:schemeClr val="tx1"/>
              </a:solidFill>
              <a:round/>
              <a:headEnd type="oval"/>
              <a:tailEnd type="oval"/>
            </a:ln>
          </p:spPr>
          <p:style>
            <a:lnRef idx="1">
              <a:schemeClr val="accent1"/>
            </a:lnRef>
            <a:fillRef idx="0">
              <a:schemeClr val="accent1"/>
            </a:fillRef>
            <a:effectRef idx="0">
              <a:schemeClr val="accent1"/>
            </a:effectRef>
            <a:fontRef idx="minor">
              <a:schemeClr val="tx1"/>
            </a:fontRef>
          </p:style>
        </p:cxnSp>
        <p:sp>
          <p:nvSpPr>
            <p:cNvPr id="77" name="Oval 76">
              <a:extLst>
                <a:ext uri="{FF2B5EF4-FFF2-40B4-BE49-F238E27FC236}">
                  <a16:creationId xmlns:a16="http://schemas.microsoft.com/office/drawing/2014/main" id="{C86AF242-892F-BF40-4638-48A5F1359A64}"/>
                </a:ext>
              </a:extLst>
            </p:cNvPr>
            <p:cNvSpPr/>
            <p:nvPr/>
          </p:nvSpPr>
          <p:spPr>
            <a:xfrm>
              <a:off x="10201610" y="2915795"/>
              <a:ext cx="91440" cy="91440"/>
            </a:xfrm>
            <a:prstGeom prst="ellipse">
              <a:avLst/>
            </a:prstGeom>
            <a:solidFill>
              <a:schemeClr val="tx1"/>
            </a:solidFill>
            <a:ln w="28575">
              <a:solidFill>
                <a:srgbClr val="02A4A6"/>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nvGrpSpPr>
            <p:cNvPr id="78" name="Group 77">
              <a:extLst>
                <a:ext uri="{FF2B5EF4-FFF2-40B4-BE49-F238E27FC236}">
                  <a16:creationId xmlns:a16="http://schemas.microsoft.com/office/drawing/2014/main" id="{3C89B64B-E7E1-502D-E675-333FD390B1B5}"/>
                </a:ext>
              </a:extLst>
            </p:cNvPr>
            <p:cNvGrpSpPr/>
            <p:nvPr/>
          </p:nvGrpSpPr>
          <p:grpSpPr>
            <a:xfrm>
              <a:off x="10435933" y="3125505"/>
              <a:ext cx="1225553" cy="671957"/>
              <a:chOff x="477517" y="2627122"/>
              <a:chExt cx="1210313" cy="671957"/>
            </a:xfrm>
          </p:grpSpPr>
          <p:sp>
            <p:nvSpPr>
              <p:cNvPr id="79" name="Rectangle 78">
                <a:extLst>
                  <a:ext uri="{FF2B5EF4-FFF2-40B4-BE49-F238E27FC236}">
                    <a16:creationId xmlns:a16="http://schemas.microsoft.com/office/drawing/2014/main" id="{5632244F-6034-76D0-ADA7-5B2A025F6A8E}"/>
                  </a:ext>
                </a:extLst>
              </p:cNvPr>
              <p:cNvSpPr/>
              <p:nvPr/>
            </p:nvSpPr>
            <p:spPr>
              <a:xfrm>
                <a:off x="477517" y="2851404"/>
                <a:ext cx="736600" cy="223520"/>
              </a:xfrm>
              <a:prstGeom prst="rect">
                <a:avLst/>
              </a:prstGeom>
              <a:solidFill>
                <a:schemeClr val="bg1">
                  <a:lumMod val="10000"/>
                  <a:lumOff val="90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323232"/>
                    </a:solidFill>
                    <a:effectLst/>
                    <a:uLnTx/>
                    <a:uFillTx/>
                    <a:latin typeface="Arial" panose="020B0604020202020204"/>
                    <a:ea typeface="+mn-ea"/>
                    <a:cs typeface="+mn-cs"/>
                  </a:rPr>
                  <a:t>AZs</a:t>
                </a:r>
              </a:p>
            </p:txBody>
          </p:sp>
          <p:sp>
            <p:nvSpPr>
              <p:cNvPr id="83" name="Rectangle: Single Corner Snipped 82">
                <a:extLst>
                  <a:ext uri="{FF2B5EF4-FFF2-40B4-BE49-F238E27FC236}">
                    <a16:creationId xmlns:a16="http://schemas.microsoft.com/office/drawing/2014/main" id="{50652CAD-3699-50CA-F91E-9065F3E69D4B}"/>
                  </a:ext>
                </a:extLst>
              </p:cNvPr>
              <p:cNvSpPr/>
              <p:nvPr/>
            </p:nvSpPr>
            <p:spPr>
              <a:xfrm>
                <a:off x="477520" y="2627122"/>
                <a:ext cx="1210310" cy="223520"/>
              </a:xfrm>
              <a:prstGeom prst="snip1Rect">
                <a:avLst>
                  <a:gd name="adj" fmla="val 25455"/>
                </a:avLst>
              </a:prstGeom>
              <a:solidFill>
                <a:schemeClr val="accent5">
                  <a:lumMod val="60000"/>
                  <a:lumOff val="40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323232"/>
                    </a:solidFill>
                    <a:effectLst/>
                    <a:uLnTx/>
                    <a:uFillTx/>
                    <a:latin typeface="Arial" panose="020B0604020202020204"/>
                    <a:ea typeface="+mn-ea"/>
                    <a:cs typeface="+mn-cs"/>
                  </a:rPr>
                  <a:t>Osaka</a:t>
                </a:r>
                <a:endParaRPr kumimoji="0" lang="en-US" sz="1000" b="0" i="0" u="none" strike="noStrike" kern="1200" cap="none" spc="0" normalizeH="0" baseline="0" noProof="0" dirty="0">
                  <a:ln>
                    <a:noFill/>
                  </a:ln>
                  <a:solidFill>
                    <a:srgbClr val="00B050"/>
                  </a:solidFill>
                  <a:effectLst/>
                  <a:uLnTx/>
                  <a:uFillTx/>
                  <a:latin typeface="Arial" panose="020B0604020202020204"/>
                  <a:ea typeface="+mn-ea"/>
                  <a:cs typeface="+mn-cs"/>
                </a:endParaRPr>
              </a:p>
            </p:txBody>
          </p:sp>
          <p:sp>
            <p:nvSpPr>
              <p:cNvPr id="84" name="Rectangle 83">
                <a:extLst>
                  <a:ext uri="{FF2B5EF4-FFF2-40B4-BE49-F238E27FC236}">
                    <a16:creationId xmlns:a16="http://schemas.microsoft.com/office/drawing/2014/main" id="{5F6C56BD-E178-724D-4556-2BEFC5121271}"/>
                  </a:ext>
                </a:extLst>
              </p:cNvPr>
              <p:cNvSpPr/>
              <p:nvPr/>
            </p:nvSpPr>
            <p:spPr>
              <a:xfrm>
                <a:off x="477520" y="3075559"/>
                <a:ext cx="736600" cy="223520"/>
              </a:xfrm>
              <a:prstGeom prst="rect">
                <a:avLst/>
              </a:prstGeom>
              <a:solidFill>
                <a:schemeClr val="bg1">
                  <a:lumMod val="10000"/>
                  <a:lumOff val="90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323232"/>
                    </a:solidFill>
                    <a:effectLst/>
                    <a:uLnTx/>
                    <a:uFillTx/>
                    <a:latin typeface="Arial" panose="020B0604020202020204"/>
                    <a:ea typeface="+mn-ea"/>
                    <a:cs typeface="+mn-cs"/>
                  </a:rPr>
                  <a:t>Launched</a:t>
                </a:r>
              </a:p>
            </p:txBody>
          </p:sp>
          <p:sp>
            <p:nvSpPr>
              <p:cNvPr id="85" name="Rectangle 84">
                <a:extLst>
                  <a:ext uri="{FF2B5EF4-FFF2-40B4-BE49-F238E27FC236}">
                    <a16:creationId xmlns:a16="http://schemas.microsoft.com/office/drawing/2014/main" id="{9EC2F86C-EFB4-34EC-247D-8696EED34D51}"/>
                  </a:ext>
                </a:extLst>
              </p:cNvPr>
              <p:cNvSpPr/>
              <p:nvPr/>
            </p:nvSpPr>
            <p:spPr>
              <a:xfrm>
                <a:off x="1214118" y="2850643"/>
                <a:ext cx="473711" cy="223519"/>
              </a:xfrm>
              <a:prstGeom prst="rect">
                <a:avLst/>
              </a:prstGeom>
              <a:solidFill>
                <a:schemeClr val="tx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i="0" u="none" strike="noStrike" kern="1200" cap="none" spc="0" normalizeH="0" baseline="0" noProof="0" dirty="0">
                    <a:ln>
                      <a:noFill/>
                    </a:ln>
                    <a:solidFill>
                      <a:schemeClr val="bg1"/>
                    </a:solidFill>
                    <a:effectLst/>
                    <a:uLnTx/>
                    <a:uFillTx/>
                    <a:latin typeface="Arial" panose="020B0604020202020204"/>
                    <a:ea typeface="+mn-ea"/>
                    <a:cs typeface="+mn-cs"/>
                  </a:rPr>
                  <a:t>3</a:t>
                </a:r>
              </a:p>
            </p:txBody>
          </p:sp>
          <p:sp>
            <p:nvSpPr>
              <p:cNvPr id="86" name="Rectangle 85">
                <a:extLst>
                  <a:ext uri="{FF2B5EF4-FFF2-40B4-BE49-F238E27FC236}">
                    <a16:creationId xmlns:a16="http://schemas.microsoft.com/office/drawing/2014/main" id="{DE982D67-B1C1-9B7E-2ECD-C9C9857BF804}"/>
                  </a:ext>
                </a:extLst>
              </p:cNvPr>
              <p:cNvSpPr/>
              <p:nvPr/>
            </p:nvSpPr>
            <p:spPr>
              <a:xfrm>
                <a:off x="1214119" y="3075560"/>
                <a:ext cx="473711" cy="223519"/>
              </a:xfrm>
              <a:prstGeom prst="rect">
                <a:avLst/>
              </a:prstGeom>
              <a:solidFill>
                <a:schemeClr val="tx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i="0" u="none" strike="noStrike" kern="1200" cap="none" spc="0" normalizeH="0" baseline="0" noProof="0" dirty="0">
                    <a:ln>
                      <a:noFill/>
                    </a:ln>
                    <a:solidFill>
                      <a:schemeClr val="bg1"/>
                    </a:solidFill>
                    <a:effectLst/>
                    <a:uLnTx/>
                    <a:uFillTx/>
                    <a:latin typeface="Arial" panose="020B0604020202020204"/>
                    <a:ea typeface="+mn-ea"/>
                    <a:cs typeface="+mn-cs"/>
                  </a:rPr>
                  <a:t>2021</a:t>
                </a:r>
              </a:p>
            </p:txBody>
          </p:sp>
        </p:grpSp>
      </p:grpSp>
      <p:grpSp>
        <p:nvGrpSpPr>
          <p:cNvPr id="157" name="Group 156">
            <a:extLst>
              <a:ext uri="{FF2B5EF4-FFF2-40B4-BE49-F238E27FC236}">
                <a16:creationId xmlns:a16="http://schemas.microsoft.com/office/drawing/2014/main" id="{E6CF43B3-1C22-F62D-F6D1-050D404B775B}"/>
              </a:ext>
            </a:extLst>
          </p:cNvPr>
          <p:cNvGrpSpPr/>
          <p:nvPr/>
        </p:nvGrpSpPr>
        <p:grpSpPr>
          <a:xfrm>
            <a:off x="6105527" y="1591949"/>
            <a:ext cx="3335261" cy="1296477"/>
            <a:chOff x="6105527" y="1591949"/>
            <a:chExt cx="3335261" cy="1296477"/>
          </a:xfrm>
        </p:grpSpPr>
        <p:cxnSp>
          <p:nvCxnSpPr>
            <p:cNvPr id="139" name="Connector: Elbow 138">
              <a:extLst>
                <a:ext uri="{FF2B5EF4-FFF2-40B4-BE49-F238E27FC236}">
                  <a16:creationId xmlns:a16="http://schemas.microsoft.com/office/drawing/2014/main" id="{613EF2A2-D6C3-FA2F-7657-3D3B122423EA}"/>
                </a:ext>
              </a:extLst>
            </p:cNvPr>
            <p:cNvCxnSpPr>
              <a:cxnSpLocks/>
              <a:stCxn id="145" idx="0"/>
            </p:cNvCxnSpPr>
            <p:nvPr/>
          </p:nvCxnSpPr>
          <p:spPr>
            <a:xfrm>
              <a:off x="7331080" y="1703709"/>
              <a:ext cx="2018268" cy="1138202"/>
            </a:xfrm>
            <a:prstGeom prst="bentConnector3">
              <a:avLst>
                <a:gd name="adj1" fmla="val 50000"/>
              </a:avLst>
            </a:prstGeom>
            <a:ln w="12700" cap="flat">
              <a:solidFill>
                <a:schemeClr val="tx1"/>
              </a:solidFill>
              <a:round/>
              <a:headEnd type="oval"/>
              <a:tailEnd type="oval"/>
            </a:ln>
          </p:spPr>
          <p:style>
            <a:lnRef idx="1">
              <a:schemeClr val="accent1"/>
            </a:lnRef>
            <a:fillRef idx="0">
              <a:schemeClr val="accent1"/>
            </a:fillRef>
            <a:effectRef idx="0">
              <a:schemeClr val="accent1"/>
            </a:effectRef>
            <a:fontRef idx="minor">
              <a:schemeClr val="tx1"/>
            </a:fontRef>
          </p:style>
        </p:cxnSp>
        <p:sp>
          <p:nvSpPr>
            <p:cNvPr id="142" name="Oval 141">
              <a:extLst>
                <a:ext uri="{FF2B5EF4-FFF2-40B4-BE49-F238E27FC236}">
                  <a16:creationId xmlns:a16="http://schemas.microsoft.com/office/drawing/2014/main" id="{4C5A8F54-40BD-6D7C-ADAB-62C8201FE92D}"/>
                </a:ext>
              </a:extLst>
            </p:cNvPr>
            <p:cNvSpPr/>
            <p:nvPr/>
          </p:nvSpPr>
          <p:spPr>
            <a:xfrm>
              <a:off x="9349348" y="2796986"/>
              <a:ext cx="91440" cy="91440"/>
            </a:xfrm>
            <a:prstGeom prst="ellipse">
              <a:avLst/>
            </a:prstGeom>
            <a:solidFill>
              <a:schemeClr val="tx1"/>
            </a:solidFill>
            <a:ln w="28575">
              <a:solidFill>
                <a:srgbClr val="02A4A6"/>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nvGrpSpPr>
            <p:cNvPr id="156" name="Group 155">
              <a:extLst>
                <a:ext uri="{FF2B5EF4-FFF2-40B4-BE49-F238E27FC236}">
                  <a16:creationId xmlns:a16="http://schemas.microsoft.com/office/drawing/2014/main" id="{8A0F32AC-DCF4-0FFB-6D0B-7BDAD441462B}"/>
                </a:ext>
              </a:extLst>
            </p:cNvPr>
            <p:cNvGrpSpPr/>
            <p:nvPr/>
          </p:nvGrpSpPr>
          <p:grpSpPr>
            <a:xfrm>
              <a:off x="6105527" y="1591949"/>
              <a:ext cx="1225553" cy="447802"/>
              <a:chOff x="6105527" y="1592744"/>
              <a:chExt cx="1225553" cy="447802"/>
            </a:xfrm>
          </p:grpSpPr>
          <p:sp>
            <p:nvSpPr>
              <p:cNvPr id="144" name="Rectangle 143">
                <a:extLst>
                  <a:ext uri="{FF2B5EF4-FFF2-40B4-BE49-F238E27FC236}">
                    <a16:creationId xmlns:a16="http://schemas.microsoft.com/office/drawing/2014/main" id="{DD1A7E26-6E4C-B6F4-4BFD-3E740C59D9D0}"/>
                  </a:ext>
                </a:extLst>
              </p:cNvPr>
              <p:cNvSpPr/>
              <p:nvPr/>
            </p:nvSpPr>
            <p:spPr>
              <a:xfrm>
                <a:off x="6105527" y="1817026"/>
                <a:ext cx="745875" cy="223520"/>
              </a:xfrm>
              <a:prstGeom prst="rect">
                <a:avLst/>
              </a:prstGeom>
              <a:solidFill>
                <a:schemeClr val="bg1">
                  <a:lumMod val="10000"/>
                  <a:lumOff val="90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323232"/>
                    </a:solidFill>
                    <a:effectLst/>
                    <a:uLnTx/>
                    <a:uFillTx/>
                    <a:latin typeface="Arial" panose="020B0604020202020204"/>
                    <a:ea typeface="+mn-ea"/>
                    <a:cs typeface="+mn-cs"/>
                  </a:rPr>
                  <a:t>AZs</a:t>
                </a:r>
              </a:p>
            </p:txBody>
          </p:sp>
          <p:sp>
            <p:nvSpPr>
              <p:cNvPr id="145" name="Rectangle: Single Corner Snipped 144">
                <a:extLst>
                  <a:ext uri="{FF2B5EF4-FFF2-40B4-BE49-F238E27FC236}">
                    <a16:creationId xmlns:a16="http://schemas.microsoft.com/office/drawing/2014/main" id="{E4480AAC-E4CD-3BC1-D775-EC181A57D2A9}"/>
                  </a:ext>
                </a:extLst>
              </p:cNvPr>
              <p:cNvSpPr/>
              <p:nvPr/>
            </p:nvSpPr>
            <p:spPr>
              <a:xfrm>
                <a:off x="6105530" y="1592744"/>
                <a:ext cx="1225550" cy="223520"/>
              </a:xfrm>
              <a:prstGeom prst="snip1Rect">
                <a:avLst>
                  <a:gd name="adj" fmla="val 25455"/>
                </a:avLst>
              </a:prstGeom>
              <a:solidFill>
                <a:schemeClr val="accent5">
                  <a:lumMod val="60000"/>
                  <a:lumOff val="40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323232"/>
                    </a:solidFill>
                    <a:effectLst/>
                    <a:uLnTx/>
                    <a:uFillTx/>
                    <a:latin typeface="Arial" panose="020B0604020202020204"/>
                    <a:ea typeface="+mn-ea"/>
                    <a:cs typeface="+mn-cs"/>
                  </a:rPr>
                  <a:t>Ningxia</a:t>
                </a:r>
                <a:endParaRPr kumimoji="0" lang="en-US" sz="1000" b="0" i="0" u="none" strike="noStrike" kern="1200" cap="none" spc="0" normalizeH="0" baseline="0" noProof="0" dirty="0">
                  <a:ln>
                    <a:noFill/>
                  </a:ln>
                  <a:solidFill>
                    <a:srgbClr val="00B050"/>
                  </a:solidFill>
                  <a:effectLst/>
                  <a:uLnTx/>
                  <a:uFillTx/>
                  <a:latin typeface="Arial" panose="020B0604020202020204"/>
                  <a:ea typeface="+mn-ea"/>
                  <a:cs typeface="+mn-cs"/>
                </a:endParaRPr>
              </a:p>
            </p:txBody>
          </p:sp>
          <p:sp>
            <p:nvSpPr>
              <p:cNvPr id="147" name="Rectangle 146">
                <a:extLst>
                  <a:ext uri="{FF2B5EF4-FFF2-40B4-BE49-F238E27FC236}">
                    <a16:creationId xmlns:a16="http://schemas.microsoft.com/office/drawing/2014/main" id="{5821E822-C77D-2EE0-3431-A903A1935100}"/>
                  </a:ext>
                </a:extLst>
              </p:cNvPr>
              <p:cNvSpPr/>
              <p:nvPr/>
            </p:nvSpPr>
            <p:spPr>
              <a:xfrm>
                <a:off x="6851403" y="1816265"/>
                <a:ext cx="479676" cy="223519"/>
              </a:xfrm>
              <a:prstGeom prst="rect">
                <a:avLst/>
              </a:prstGeom>
              <a:solidFill>
                <a:schemeClr val="tx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i="0" u="none" strike="noStrike" kern="1200" cap="none" spc="0" normalizeH="0" baseline="0" noProof="0" dirty="0">
                    <a:ln>
                      <a:noFill/>
                    </a:ln>
                    <a:solidFill>
                      <a:schemeClr val="bg1"/>
                    </a:solidFill>
                    <a:effectLst/>
                    <a:uLnTx/>
                    <a:uFillTx/>
                    <a:latin typeface="Arial" panose="020B0604020202020204"/>
                    <a:ea typeface="+mn-ea"/>
                    <a:cs typeface="+mn-cs"/>
                  </a:rPr>
                  <a:t>3</a:t>
                </a:r>
              </a:p>
            </p:txBody>
          </p:sp>
        </p:grpSp>
      </p:grpSp>
      <p:cxnSp>
        <p:nvCxnSpPr>
          <p:cNvPr id="159" name="Connector: Elbow 158">
            <a:extLst>
              <a:ext uri="{FF2B5EF4-FFF2-40B4-BE49-F238E27FC236}">
                <a16:creationId xmlns:a16="http://schemas.microsoft.com/office/drawing/2014/main" id="{804967D7-B69D-3630-5F37-DB16F5083A95}"/>
              </a:ext>
            </a:extLst>
          </p:cNvPr>
          <p:cNvCxnSpPr>
            <a:cxnSpLocks/>
            <a:stCxn id="163" idx="0"/>
            <a:endCxn id="160" idx="2"/>
          </p:cNvCxnSpPr>
          <p:nvPr/>
        </p:nvCxnSpPr>
        <p:spPr>
          <a:xfrm>
            <a:off x="9279304" y="1301068"/>
            <a:ext cx="320909" cy="1434470"/>
          </a:xfrm>
          <a:prstGeom prst="bentConnector3">
            <a:avLst>
              <a:gd name="adj1" fmla="val 50000"/>
            </a:avLst>
          </a:prstGeom>
          <a:ln w="12700" cap="flat">
            <a:solidFill>
              <a:schemeClr val="tx1"/>
            </a:solidFill>
            <a:round/>
            <a:headEnd type="oval"/>
            <a:tailEnd type="oval"/>
          </a:ln>
        </p:spPr>
        <p:style>
          <a:lnRef idx="1">
            <a:schemeClr val="accent1"/>
          </a:lnRef>
          <a:fillRef idx="0">
            <a:schemeClr val="accent1"/>
          </a:fillRef>
          <a:effectRef idx="0">
            <a:schemeClr val="accent1"/>
          </a:effectRef>
          <a:fontRef idx="minor">
            <a:schemeClr val="tx1"/>
          </a:fontRef>
        </p:style>
      </p:cxnSp>
      <p:sp>
        <p:nvSpPr>
          <p:cNvPr id="160" name="Oval 159">
            <a:extLst>
              <a:ext uri="{FF2B5EF4-FFF2-40B4-BE49-F238E27FC236}">
                <a16:creationId xmlns:a16="http://schemas.microsoft.com/office/drawing/2014/main" id="{0C461891-86AC-6B8D-A19F-D947CAEA836F}"/>
              </a:ext>
            </a:extLst>
          </p:cNvPr>
          <p:cNvSpPr/>
          <p:nvPr/>
        </p:nvSpPr>
        <p:spPr>
          <a:xfrm>
            <a:off x="9600213" y="2689818"/>
            <a:ext cx="91440" cy="91440"/>
          </a:xfrm>
          <a:prstGeom prst="ellipse">
            <a:avLst/>
          </a:prstGeom>
          <a:solidFill>
            <a:schemeClr val="tx1"/>
          </a:solidFill>
          <a:ln w="28575">
            <a:solidFill>
              <a:srgbClr val="02A4A6"/>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nvGrpSpPr>
          <p:cNvPr id="161" name="Group 160">
            <a:extLst>
              <a:ext uri="{FF2B5EF4-FFF2-40B4-BE49-F238E27FC236}">
                <a16:creationId xmlns:a16="http://schemas.microsoft.com/office/drawing/2014/main" id="{E91C68CE-24F7-F8AD-3FC4-2D5A45DA021F}"/>
              </a:ext>
            </a:extLst>
          </p:cNvPr>
          <p:cNvGrpSpPr/>
          <p:nvPr/>
        </p:nvGrpSpPr>
        <p:grpSpPr>
          <a:xfrm>
            <a:off x="8053751" y="1189308"/>
            <a:ext cx="1225553" cy="447802"/>
            <a:chOff x="6105527" y="1592744"/>
            <a:chExt cx="1225553" cy="447802"/>
          </a:xfrm>
        </p:grpSpPr>
        <p:sp>
          <p:nvSpPr>
            <p:cNvPr id="162" name="Rectangle 161">
              <a:extLst>
                <a:ext uri="{FF2B5EF4-FFF2-40B4-BE49-F238E27FC236}">
                  <a16:creationId xmlns:a16="http://schemas.microsoft.com/office/drawing/2014/main" id="{3B360B9C-7E59-9CFF-3EE8-7EE78B3A1166}"/>
                </a:ext>
              </a:extLst>
            </p:cNvPr>
            <p:cNvSpPr/>
            <p:nvPr/>
          </p:nvSpPr>
          <p:spPr>
            <a:xfrm>
              <a:off x="6105527" y="1817026"/>
              <a:ext cx="745875" cy="223520"/>
            </a:xfrm>
            <a:prstGeom prst="rect">
              <a:avLst/>
            </a:prstGeom>
            <a:solidFill>
              <a:schemeClr val="bg1">
                <a:lumMod val="10000"/>
                <a:lumOff val="90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323232"/>
                  </a:solidFill>
                  <a:effectLst/>
                  <a:uLnTx/>
                  <a:uFillTx/>
                  <a:latin typeface="Arial" panose="020B0604020202020204"/>
                  <a:ea typeface="+mn-ea"/>
                  <a:cs typeface="+mn-cs"/>
                </a:rPr>
                <a:t>AZs</a:t>
              </a:r>
            </a:p>
          </p:txBody>
        </p:sp>
        <p:sp>
          <p:nvSpPr>
            <p:cNvPr id="163" name="Rectangle: Single Corner Snipped 162">
              <a:extLst>
                <a:ext uri="{FF2B5EF4-FFF2-40B4-BE49-F238E27FC236}">
                  <a16:creationId xmlns:a16="http://schemas.microsoft.com/office/drawing/2014/main" id="{5ABBAA98-BDB0-E355-C570-2558C7EEAB61}"/>
                </a:ext>
              </a:extLst>
            </p:cNvPr>
            <p:cNvSpPr/>
            <p:nvPr/>
          </p:nvSpPr>
          <p:spPr>
            <a:xfrm>
              <a:off x="6105530" y="1592744"/>
              <a:ext cx="1225550" cy="223520"/>
            </a:xfrm>
            <a:prstGeom prst="snip1Rect">
              <a:avLst>
                <a:gd name="adj" fmla="val 25455"/>
              </a:avLst>
            </a:prstGeom>
            <a:solidFill>
              <a:schemeClr val="accent5">
                <a:lumMod val="60000"/>
                <a:lumOff val="40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323232"/>
                  </a:solidFill>
                  <a:effectLst/>
                  <a:uLnTx/>
                  <a:uFillTx/>
                  <a:latin typeface="Arial" panose="020B0604020202020204"/>
                  <a:ea typeface="+mn-ea"/>
                  <a:cs typeface="+mn-cs"/>
                </a:rPr>
                <a:t>Beijing</a:t>
              </a:r>
              <a:endParaRPr kumimoji="0" lang="en-US" sz="1000" b="0" i="0" u="none" strike="noStrike" kern="1200" cap="none" spc="0" normalizeH="0" baseline="0" noProof="0" dirty="0">
                <a:ln>
                  <a:noFill/>
                </a:ln>
                <a:solidFill>
                  <a:srgbClr val="00B050"/>
                </a:solidFill>
                <a:effectLst/>
                <a:uLnTx/>
                <a:uFillTx/>
                <a:latin typeface="Arial" panose="020B0604020202020204"/>
                <a:ea typeface="+mn-ea"/>
                <a:cs typeface="+mn-cs"/>
              </a:endParaRPr>
            </a:p>
          </p:txBody>
        </p:sp>
        <p:sp>
          <p:nvSpPr>
            <p:cNvPr id="164" name="Rectangle 163">
              <a:extLst>
                <a:ext uri="{FF2B5EF4-FFF2-40B4-BE49-F238E27FC236}">
                  <a16:creationId xmlns:a16="http://schemas.microsoft.com/office/drawing/2014/main" id="{4815CB3A-81E1-3EDE-A9D8-6ABC9542E65F}"/>
                </a:ext>
              </a:extLst>
            </p:cNvPr>
            <p:cNvSpPr/>
            <p:nvPr/>
          </p:nvSpPr>
          <p:spPr>
            <a:xfrm>
              <a:off x="6851403" y="1816265"/>
              <a:ext cx="479676" cy="223519"/>
            </a:xfrm>
            <a:prstGeom prst="rect">
              <a:avLst/>
            </a:prstGeom>
            <a:solidFill>
              <a:schemeClr val="tx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i="0" u="none" strike="noStrike" kern="1200" cap="none" spc="0" normalizeH="0" baseline="0" noProof="0" dirty="0">
                  <a:ln>
                    <a:noFill/>
                  </a:ln>
                  <a:solidFill>
                    <a:schemeClr val="bg1"/>
                  </a:solidFill>
                  <a:effectLst/>
                  <a:uLnTx/>
                  <a:uFillTx/>
                  <a:latin typeface="Arial" panose="020B0604020202020204"/>
                  <a:ea typeface="+mn-ea"/>
                  <a:cs typeface="+mn-cs"/>
                </a:rPr>
                <a:t>3</a:t>
              </a:r>
            </a:p>
          </p:txBody>
        </p:sp>
      </p:grpSp>
      <p:graphicFrame>
        <p:nvGraphicFramePr>
          <p:cNvPr id="3" name="Table 24">
            <a:extLst>
              <a:ext uri="{FF2B5EF4-FFF2-40B4-BE49-F238E27FC236}">
                <a16:creationId xmlns:a16="http://schemas.microsoft.com/office/drawing/2014/main" id="{F2194E72-732F-49F7-4896-D7EF237C70E1}"/>
              </a:ext>
            </a:extLst>
          </p:cNvPr>
          <p:cNvGraphicFramePr>
            <a:graphicFrameLocks noGrp="1"/>
          </p:cNvGraphicFramePr>
          <p:nvPr>
            <p:extLst>
              <p:ext uri="{D42A27DB-BD31-4B8C-83A1-F6EECF244321}">
                <p14:modId xmlns:p14="http://schemas.microsoft.com/office/powerpoint/2010/main" val="3964574959"/>
              </p:ext>
            </p:extLst>
          </p:nvPr>
        </p:nvGraphicFramePr>
        <p:xfrm>
          <a:off x="47374" y="5896207"/>
          <a:ext cx="2233201" cy="731520"/>
        </p:xfrm>
        <a:graphic>
          <a:graphicData uri="http://schemas.openxmlformats.org/drawingml/2006/table">
            <a:tbl>
              <a:tblPr bandRow="1">
                <a:tableStyleId>{2D5ABB26-0587-4C30-8999-92F81FD0307C}</a:tableStyleId>
              </a:tblPr>
              <a:tblGrid>
                <a:gridCol w="457577">
                  <a:extLst>
                    <a:ext uri="{9D8B030D-6E8A-4147-A177-3AD203B41FA5}">
                      <a16:colId xmlns:a16="http://schemas.microsoft.com/office/drawing/2014/main" val="2948134386"/>
                    </a:ext>
                  </a:extLst>
                </a:gridCol>
                <a:gridCol w="1775624">
                  <a:extLst>
                    <a:ext uri="{9D8B030D-6E8A-4147-A177-3AD203B41FA5}">
                      <a16:colId xmlns:a16="http://schemas.microsoft.com/office/drawing/2014/main" val="638609698"/>
                    </a:ext>
                  </a:extLst>
                </a:gridCol>
              </a:tblGrid>
              <a:tr h="224712">
                <a:tc>
                  <a:txBody>
                    <a:bodyPr/>
                    <a:lstStyle/>
                    <a:p>
                      <a:r>
                        <a:rPr lang="en-US" sz="1000" dirty="0"/>
                        <a:t>AZs</a:t>
                      </a:r>
                    </a:p>
                  </a:txBody>
                  <a:tcPr/>
                </a:tc>
                <a:tc>
                  <a:txBody>
                    <a:bodyPr/>
                    <a:lstStyle/>
                    <a:p>
                      <a:r>
                        <a:rPr lang="en-US" sz="1000" dirty="0"/>
                        <a:t>Availability Zones</a:t>
                      </a:r>
                    </a:p>
                  </a:txBody>
                  <a:tcPr/>
                </a:tc>
                <a:extLst>
                  <a:ext uri="{0D108BD9-81ED-4DB2-BD59-A6C34878D82A}">
                    <a16:rowId xmlns:a16="http://schemas.microsoft.com/office/drawing/2014/main" val="1835008995"/>
                  </a:ext>
                </a:extLst>
              </a:tr>
              <a:tr h="224712">
                <a:tc>
                  <a:txBody>
                    <a:bodyPr/>
                    <a:lstStyle/>
                    <a:p>
                      <a:r>
                        <a:rPr lang="en-US" sz="1000" dirty="0"/>
                        <a:t>LZs</a:t>
                      </a:r>
                    </a:p>
                  </a:txBody>
                  <a:tcPr/>
                </a:tc>
                <a:tc>
                  <a:txBody>
                    <a:bodyPr/>
                    <a:lstStyle/>
                    <a:p>
                      <a:r>
                        <a:rPr lang="en-US" sz="1000" dirty="0"/>
                        <a:t>Local Zones</a:t>
                      </a:r>
                    </a:p>
                  </a:txBody>
                  <a:tcPr/>
                </a:tc>
                <a:extLst>
                  <a:ext uri="{0D108BD9-81ED-4DB2-BD59-A6C34878D82A}">
                    <a16:rowId xmlns:a16="http://schemas.microsoft.com/office/drawing/2014/main" val="2804046942"/>
                  </a:ext>
                </a:extLst>
              </a:tr>
              <a:tr h="224712">
                <a:tc>
                  <a:txBody>
                    <a:bodyPr/>
                    <a:lstStyle/>
                    <a:p>
                      <a:r>
                        <a:rPr lang="en-US" sz="1000" dirty="0"/>
                        <a:t>WZs</a:t>
                      </a:r>
                    </a:p>
                  </a:txBody>
                  <a:tcPr/>
                </a:tc>
                <a:tc>
                  <a:txBody>
                    <a:bodyPr/>
                    <a:lstStyle/>
                    <a:p>
                      <a:r>
                        <a:rPr lang="en-US" sz="1000" dirty="0"/>
                        <a:t>Wavelength Zones</a:t>
                      </a:r>
                    </a:p>
                  </a:txBody>
                  <a:tcPr/>
                </a:tc>
                <a:extLst>
                  <a:ext uri="{0D108BD9-81ED-4DB2-BD59-A6C34878D82A}">
                    <a16:rowId xmlns:a16="http://schemas.microsoft.com/office/drawing/2014/main" val="3794316606"/>
                  </a:ext>
                </a:extLst>
              </a:tr>
            </a:tbl>
          </a:graphicData>
        </a:graphic>
      </p:graphicFrame>
      <p:grpSp>
        <p:nvGrpSpPr>
          <p:cNvPr id="30" name="Group 29">
            <a:extLst>
              <a:ext uri="{FF2B5EF4-FFF2-40B4-BE49-F238E27FC236}">
                <a16:creationId xmlns:a16="http://schemas.microsoft.com/office/drawing/2014/main" id="{050024E2-5BDB-593B-195A-41FEC3DC43BA}"/>
              </a:ext>
            </a:extLst>
          </p:cNvPr>
          <p:cNvGrpSpPr/>
          <p:nvPr/>
        </p:nvGrpSpPr>
        <p:grpSpPr>
          <a:xfrm>
            <a:off x="9910535" y="799944"/>
            <a:ext cx="1878816" cy="2105551"/>
            <a:chOff x="9910535" y="799944"/>
            <a:chExt cx="1878816" cy="2105551"/>
          </a:xfrm>
        </p:grpSpPr>
        <p:cxnSp>
          <p:nvCxnSpPr>
            <p:cNvPr id="113" name="Connector: Elbow 112">
              <a:extLst>
                <a:ext uri="{FF2B5EF4-FFF2-40B4-BE49-F238E27FC236}">
                  <a16:creationId xmlns:a16="http://schemas.microsoft.com/office/drawing/2014/main" id="{D1C95C43-1060-DFE2-7C2C-F6FF908FBAE6}"/>
                </a:ext>
              </a:extLst>
            </p:cNvPr>
            <p:cNvCxnSpPr>
              <a:cxnSpLocks/>
              <a:stCxn id="119" idx="2"/>
              <a:endCxn id="114" idx="0"/>
            </p:cNvCxnSpPr>
            <p:nvPr/>
          </p:nvCxnSpPr>
          <p:spPr>
            <a:xfrm rot="10800000" flipV="1">
              <a:off x="9956256" y="911703"/>
              <a:ext cx="607319" cy="1902351"/>
            </a:xfrm>
            <a:prstGeom prst="bentConnector2">
              <a:avLst/>
            </a:prstGeom>
            <a:ln w="12700" cap="flat">
              <a:solidFill>
                <a:schemeClr val="tx1"/>
              </a:solidFill>
              <a:round/>
              <a:headEnd type="oval"/>
              <a:tailEnd type="oval"/>
            </a:ln>
          </p:spPr>
          <p:style>
            <a:lnRef idx="1">
              <a:schemeClr val="accent1"/>
            </a:lnRef>
            <a:fillRef idx="0">
              <a:schemeClr val="accent1"/>
            </a:fillRef>
            <a:effectRef idx="0">
              <a:schemeClr val="accent1"/>
            </a:effectRef>
            <a:fontRef idx="minor">
              <a:schemeClr val="tx1"/>
            </a:fontRef>
          </p:style>
        </p:cxnSp>
        <p:sp>
          <p:nvSpPr>
            <p:cNvPr id="114" name="Oval 113">
              <a:extLst>
                <a:ext uri="{FF2B5EF4-FFF2-40B4-BE49-F238E27FC236}">
                  <a16:creationId xmlns:a16="http://schemas.microsoft.com/office/drawing/2014/main" id="{9BA0E130-0622-5588-E162-32DFBFB21366}"/>
                </a:ext>
              </a:extLst>
            </p:cNvPr>
            <p:cNvSpPr/>
            <p:nvPr/>
          </p:nvSpPr>
          <p:spPr>
            <a:xfrm>
              <a:off x="9910535" y="2814055"/>
              <a:ext cx="91440" cy="91440"/>
            </a:xfrm>
            <a:prstGeom prst="ellipse">
              <a:avLst/>
            </a:prstGeom>
            <a:solidFill>
              <a:schemeClr val="tx1"/>
            </a:solidFill>
            <a:ln w="28575">
              <a:solidFill>
                <a:srgbClr val="02A4A6"/>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nvGrpSpPr>
            <p:cNvPr id="29" name="Group 28">
              <a:extLst>
                <a:ext uri="{FF2B5EF4-FFF2-40B4-BE49-F238E27FC236}">
                  <a16:creationId xmlns:a16="http://schemas.microsoft.com/office/drawing/2014/main" id="{2D369F41-FF86-FC72-8190-45C5AF406798}"/>
                </a:ext>
              </a:extLst>
            </p:cNvPr>
            <p:cNvGrpSpPr/>
            <p:nvPr/>
          </p:nvGrpSpPr>
          <p:grpSpPr>
            <a:xfrm>
              <a:off x="10563571" y="799944"/>
              <a:ext cx="1225780" cy="884683"/>
              <a:chOff x="10544521" y="990444"/>
              <a:chExt cx="1225780" cy="884683"/>
            </a:xfrm>
          </p:grpSpPr>
          <p:sp>
            <p:nvSpPr>
              <p:cNvPr id="118" name="Rectangle 117">
                <a:extLst>
                  <a:ext uri="{FF2B5EF4-FFF2-40B4-BE49-F238E27FC236}">
                    <a16:creationId xmlns:a16="http://schemas.microsoft.com/office/drawing/2014/main" id="{F31498F6-DAB2-3900-A4E8-5B1A8069BB15}"/>
                  </a:ext>
                </a:extLst>
              </p:cNvPr>
              <p:cNvSpPr/>
              <p:nvPr/>
            </p:nvSpPr>
            <p:spPr>
              <a:xfrm>
                <a:off x="10544521" y="1211551"/>
                <a:ext cx="745875" cy="223520"/>
              </a:xfrm>
              <a:prstGeom prst="rect">
                <a:avLst/>
              </a:prstGeom>
              <a:solidFill>
                <a:schemeClr val="bg1">
                  <a:lumMod val="10000"/>
                  <a:lumOff val="90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323232"/>
                    </a:solidFill>
                    <a:effectLst/>
                    <a:uLnTx/>
                    <a:uFillTx/>
                    <a:latin typeface="Arial" panose="020B0604020202020204"/>
                    <a:ea typeface="+mn-ea"/>
                    <a:cs typeface="+mn-cs"/>
                  </a:rPr>
                  <a:t>AZs</a:t>
                </a:r>
              </a:p>
            </p:txBody>
          </p:sp>
          <p:sp>
            <p:nvSpPr>
              <p:cNvPr id="119" name="Rectangle: Single Corner Snipped 118">
                <a:extLst>
                  <a:ext uri="{FF2B5EF4-FFF2-40B4-BE49-F238E27FC236}">
                    <a16:creationId xmlns:a16="http://schemas.microsoft.com/office/drawing/2014/main" id="{4166B1DF-1E82-03F4-A20A-453D4CDFA8CA}"/>
                  </a:ext>
                </a:extLst>
              </p:cNvPr>
              <p:cNvSpPr/>
              <p:nvPr/>
            </p:nvSpPr>
            <p:spPr>
              <a:xfrm>
                <a:off x="10544524" y="990444"/>
                <a:ext cx="1225550" cy="223520"/>
              </a:xfrm>
              <a:prstGeom prst="snip1Rect">
                <a:avLst>
                  <a:gd name="adj" fmla="val 25455"/>
                </a:avLst>
              </a:prstGeom>
              <a:solidFill>
                <a:schemeClr val="accent5">
                  <a:lumMod val="60000"/>
                  <a:lumOff val="40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323232"/>
                    </a:solidFill>
                    <a:effectLst/>
                    <a:uLnTx/>
                    <a:uFillTx/>
                    <a:latin typeface="Arial" panose="020B0604020202020204"/>
                    <a:ea typeface="+mn-ea"/>
                    <a:cs typeface="+mn-cs"/>
                  </a:rPr>
                  <a:t>Seoul</a:t>
                </a:r>
                <a:endParaRPr kumimoji="0" lang="en-US" sz="1000" b="0" i="0" u="none" strike="noStrike" kern="1200" cap="none" spc="0" normalizeH="0" baseline="0" noProof="0" dirty="0">
                  <a:ln>
                    <a:noFill/>
                  </a:ln>
                  <a:solidFill>
                    <a:srgbClr val="00B050"/>
                  </a:solidFill>
                  <a:effectLst/>
                  <a:uLnTx/>
                  <a:uFillTx/>
                  <a:latin typeface="Arial" panose="020B0604020202020204"/>
                  <a:ea typeface="+mn-ea"/>
                  <a:cs typeface="+mn-cs"/>
                </a:endParaRPr>
              </a:p>
            </p:txBody>
          </p:sp>
          <p:sp>
            <p:nvSpPr>
              <p:cNvPr id="120" name="Rectangle 119">
                <a:extLst>
                  <a:ext uri="{FF2B5EF4-FFF2-40B4-BE49-F238E27FC236}">
                    <a16:creationId xmlns:a16="http://schemas.microsoft.com/office/drawing/2014/main" id="{8F28004C-C5CB-57E6-3639-FCE4BEEC4BC0}"/>
                  </a:ext>
                </a:extLst>
              </p:cNvPr>
              <p:cNvSpPr/>
              <p:nvPr/>
            </p:nvSpPr>
            <p:spPr>
              <a:xfrm>
                <a:off x="10544524" y="1651607"/>
                <a:ext cx="745875" cy="223520"/>
              </a:xfrm>
              <a:prstGeom prst="rect">
                <a:avLst/>
              </a:prstGeom>
              <a:solidFill>
                <a:schemeClr val="bg1">
                  <a:lumMod val="10000"/>
                  <a:lumOff val="90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323232"/>
                    </a:solidFill>
                    <a:effectLst/>
                    <a:uLnTx/>
                    <a:uFillTx/>
                    <a:latin typeface="Arial" panose="020B0604020202020204"/>
                    <a:ea typeface="+mn-ea"/>
                    <a:cs typeface="+mn-cs"/>
                  </a:rPr>
                  <a:t>Launched</a:t>
                </a:r>
              </a:p>
            </p:txBody>
          </p:sp>
          <p:sp>
            <p:nvSpPr>
              <p:cNvPr id="121" name="Rectangle 120">
                <a:extLst>
                  <a:ext uri="{FF2B5EF4-FFF2-40B4-BE49-F238E27FC236}">
                    <a16:creationId xmlns:a16="http://schemas.microsoft.com/office/drawing/2014/main" id="{158C2EE3-0CF0-EDA9-DDB3-D9E2A0CCE55F}"/>
                  </a:ext>
                </a:extLst>
              </p:cNvPr>
              <p:cNvSpPr/>
              <p:nvPr/>
            </p:nvSpPr>
            <p:spPr>
              <a:xfrm>
                <a:off x="11290397" y="1213965"/>
                <a:ext cx="479676" cy="223519"/>
              </a:xfrm>
              <a:prstGeom prst="rect">
                <a:avLst/>
              </a:prstGeom>
              <a:solidFill>
                <a:schemeClr val="tx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i="0" u="none" strike="noStrike" kern="1200" cap="none" spc="0" normalizeH="0" baseline="0" noProof="0" dirty="0">
                    <a:ln>
                      <a:noFill/>
                    </a:ln>
                    <a:solidFill>
                      <a:schemeClr val="bg1"/>
                    </a:solidFill>
                    <a:effectLst/>
                    <a:uLnTx/>
                    <a:uFillTx/>
                    <a:latin typeface="Arial" panose="020B0604020202020204"/>
                    <a:ea typeface="+mn-ea"/>
                    <a:cs typeface="+mn-cs"/>
                  </a:rPr>
                  <a:t>4</a:t>
                </a:r>
              </a:p>
            </p:txBody>
          </p:sp>
          <p:sp>
            <p:nvSpPr>
              <p:cNvPr id="122" name="Rectangle 121">
                <a:extLst>
                  <a:ext uri="{FF2B5EF4-FFF2-40B4-BE49-F238E27FC236}">
                    <a16:creationId xmlns:a16="http://schemas.microsoft.com/office/drawing/2014/main" id="{C2BDF269-6F38-53E8-7B13-C5FEDDD387F7}"/>
                  </a:ext>
                </a:extLst>
              </p:cNvPr>
              <p:cNvSpPr/>
              <p:nvPr/>
            </p:nvSpPr>
            <p:spPr>
              <a:xfrm>
                <a:off x="11290398" y="1651608"/>
                <a:ext cx="479676" cy="223519"/>
              </a:xfrm>
              <a:prstGeom prst="rect">
                <a:avLst/>
              </a:prstGeom>
              <a:solidFill>
                <a:schemeClr val="tx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i="0" u="none" strike="noStrike" kern="1200" cap="none" spc="0" normalizeH="0" baseline="0" noProof="0" dirty="0">
                    <a:ln>
                      <a:noFill/>
                    </a:ln>
                    <a:solidFill>
                      <a:schemeClr val="bg1"/>
                    </a:solidFill>
                    <a:effectLst/>
                    <a:uLnTx/>
                    <a:uFillTx/>
                    <a:latin typeface="Arial" panose="020B0604020202020204"/>
                    <a:ea typeface="+mn-ea"/>
                    <a:cs typeface="+mn-cs"/>
                  </a:rPr>
                  <a:t>2016</a:t>
                </a:r>
              </a:p>
            </p:txBody>
          </p:sp>
          <p:sp>
            <p:nvSpPr>
              <p:cNvPr id="16" name="Rectangle 15">
                <a:extLst>
                  <a:ext uri="{FF2B5EF4-FFF2-40B4-BE49-F238E27FC236}">
                    <a16:creationId xmlns:a16="http://schemas.microsoft.com/office/drawing/2014/main" id="{5145F87D-BCAB-469E-E285-436763F516D2}"/>
                  </a:ext>
                </a:extLst>
              </p:cNvPr>
              <p:cNvSpPr/>
              <p:nvPr/>
            </p:nvSpPr>
            <p:spPr>
              <a:xfrm>
                <a:off x="10544749" y="1430690"/>
                <a:ext cx="745875" cy="223520"/>
              </a:xfrm>
              <a:prstGeom prst="rect">
                <a:avLst/>
              </a:prstGeom>
              <a:solidFill>
                <a:schemeClr val="bg1">
                  <a:lumMod val="10000"/>
                  <a:lumOff val="90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323232"/>
                    </a:solidFill>
                    <a:effectLst/>
                    <a:uLnTx/>
                    <a:uFillTx/>
                    <a:latin typeface="Arial" panose="020B0604020202020204"/>
                    <a:ea typeface="+mn-ea"/>
                    <a:cs typeface="+mn-cs"/>
                  </a:rPr>
                  <a:t>WZs</a:t>
                </a:r>
              </a:p>
            </p:txBody>
          </p:sp>
          <p:sp>
            <p:nvSpPr>
              <p:cNvPr id="28" name="Rectangle 27">
                <a:extLst>
                  <a:ext uri="{FF2B5EF4-FFF2-40B4-BE49-F238E27FC236}">
                    <a16:creationId xmlns:a16="http://schemas.microsoft.com/office/drawing/2014/main" id="{D55F3CEC-37BD-1A19-4372-2F5126C1B7A3}"/>
                  </a:ext>
                </a:extLst>
              </p:cNvPr>
              <p:cNvSpPr/>
              <p:nvPr/>
            </p:nvSpPr>
            <p:spPr>
              <a:xfrm>
                <a:off x="11290625" y="1430723"/>
                <a:ext cx="479676" cy="223519"/>
              </a:xfrm>
              <a:prstGeom prst="rect">
                <a:avLst/>
              </a:prstGeom>
              <a:solidFill>
                <a:schemeClr val="tx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i="0" u="none" strike="noStrike" kern="1200" cap="none" spc="0" normalizeH="0" baseline="0" noProof="0" dirty="0">
                    <a:ln>
                      <a:noFill/>
                    </a:ln>
                    <a:solidFill>
                      <a:schemeClr val="bg1"/>
                    </a:solidFill>
                    <a:effectLst/>
                    <a:uLnTx/>
                    <a:uFillTx/>
                    <a:latin typeface="Arial" panose="020B0604020202020204"/>
                    <a:ea typeface="+mn-ea"/>
                    <a:cs typeface="+mn-cs"/>
                  </a:rPr>
                  <a:t>1</a:t>
                </a:r>
              </a:p>
            </p:txBody>
          </p:sp>
        </p:grpSp>
      </p:grpSp>
      <p:grpSp>
        <p:nvGrpSpPr>
          <p:cNvPr id="44" name="Group 43">
            <a:extLst>
              <a:ext uri="{FF2B5EF4-FFF2-40B4-BE49-F238E27FC236}">
                <a16:creationId xmlns:a16="http://schemas.microsoft.com/office/drawing/2014/main" id="{6E60A3B9-6709-9F60-C0A1-3134BB1BFE2C}"/>
              </a:ext>
            </a:extLst>
          </p:cNvPr>
          <p:cNvGrpSpPr/>
          <p:nvPr/>
        </p:nvGrpSpPr>
        <p:grpSpPr>
          <a:xfrm>
            <a:off x="10338143" y="1813518"/>
            <a:ext cx="1701041" cy="1126978"/>
            <a:chOff x="10338143" y="1813518"/>
            <a:chExt cx="1701041" cy="1126978"/>
          </a:xfrm>
        </p:grpSpPr>
        <p:cxnSp>
          <p:nvCxnSpPr>
            <p:cNvPr id="96" name="Connector: Elbow 95">
              <a:extLst>
                <a:ext uri="{FF2B5EF4-FFF2-40B4-BE49-F238E27FC236}">
                  <a16:creationId xmlns:a16="http://schemas.microsoft.com/office/drawing/2014/main" id="{EAE409F6-440C-4942-9CE8-433611496F27}"/>
                </a:ext>
              </a:extLst>
            </p:cNvPr>
            <p:cNvCxnSpPr>
              <a:cxnSpLocks/>
              <a:stCxn id="100" idx="2"/>
              <a:endCxn id="97" idx="6"/>
            </p:cNvCxnSpPr>
            <p:nvPr/>
          </p:nvCxnSpPr>
          <p:spPr>
            <a:xfrm rot="10800000" flipV="1">
              <a:off x="10429583" y="1925278"/>
              <a:ext cx="382276" cy="969498"/>
            </a:xfrm>
            <a:prstGeom prst="bentConnector3">
              <a:avLst>
                <a:gd name="adj1" fmla="val 50000"/>
              </a:avLst>
            </a:prstGeom>
            <a:ln w="12700" cap="flat">
              <a:solidFill>
                <a:schemeClr val="tx1"/>
              </a:solidFill>
              <a:round/>
              <a:headEnd type="oval"/>
              <a:tailEnd type="oval"/>
            </a:ln>
          </p:spPr>
          <p:style>
            <a:lnRef idx="1">
              <a:schemeClr val="accent1"/>
            </a:lnRef>
            <a:fillRef idx="0">
              <a:schemeClr val="accent1"/>
            </a:fillRef>
            <a:effectRef idx="0">
              <a:schemeClr val="accent1"/>
            </a:effectRef>
            <a:fontRef idx="minor">
              <a:schemeClr val="tx1"/>
            </a:fontRef>
          </p:style>
        </p:cxnSp>
        <p:sp>
          <p:nvSpPr>
            <p:cNvPr id="97" name="Oval 96">
              <a:extLst>
                <a:ext uri="{FF2B5EF4-FFF2-40B4-BE49-F238E27FC236}">
                  <a16:creationId xmlns:a16="http://schemas.microsoft.com/office/drawing/2014/main" id="{677684C8-A915-D3E2-67CE-7315EEC2EFE8}"/>
                </a:ext>
              </a:extLst>
            </p:cNvPr>
            <p:cNvSpPr/>
            <p:nvPr/>
          </p:nvSpPr>
          <p:spPr>
            <a:xfrm>
              <a:off x="10338143" y="2849056"/>
              <a:ext cx="91440" cy="91440"/>
            </a:xfrm>
            <a:prstGeom prst="ellipse">
              <a:avLst/>
            </a:prstGeom>
            <a:solidFill>
              <a:schemeClr val="tx1"/>
            </a:solidFill>
            <a:ln w="28575">
              <a:solidFill>
                <a:srgbClr val="02A4A6"/>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nvGrpSpPr>
            <p:cNvPr id="43" name="Group 42">
              <a:extLst>
                <a:ext uri="{FF2B5EF4-FFF2-40B4-BE49-F238E27FC236}">
                  <a16:creationId xmlns:a16="http://schemas.microsoft.com/office/drawing/2014/main" id="{015F9A91-6787-5835-F596-42BF4C7CC7C3}"/>
                </a:ext>
              </a:extLst>
            </p:cNvPr>
            <p:cNvGrpSpPr/>
            <p:nvPr/>
          </p:nvGrpSpPr>
          <p:grpSpPr>
            <a:xfrm>
              <a:off x="10810942" y="1813518"/>
              <a:ext cx="1228242" cy="1106137"/>
              <a:chOff x="10810942" y="1756368"/>
              <a:chExt cx="1228242" cy="1106137"/>
            </a:xfrm>
          </p:grpSpPr>
          <p:sp>
            <p:nvSpPr>
              <p:cNvPr id="99" name="Rectangle 98">
                <a:extLst>
                  <a:ext uri="{FF2B5EF4-FFF2-40B4-BE49-F238E27FC236}">
                    <a16:creationId xmlns:a16="http://schemas.microsoft.com/office/drawing/2014/main" id="{14B36077-1851-A0A5-032B-9D2503D51E41}"/>
                  </a:ext>
                </a:extLst>
              </p:cNvPr>
              <p:cNvSpPr/>
              <p:nvPr/>
            </p:nvSpPr>
            <p:spPr>
              <a:xfrm>
                <a:off x="10811856" y="1980650"/>
                <a:ext cx="745875" cy="223520"/>
              </a:xfrm>
              <a:prstGeom prst="rect">
                <a:avLst/>
              </a:prstGeom>
              <a:solidFill>
                <a:schemeClr val="bg1">
                  <a:lumMod val="10000"/>
                  <a:lumOff val="90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323232"/>
                    </a:solidFill>
                    <a:effectLst/>
                    <a:uLnTx/>
                    <a:uFillTx/>
                    <a:latin typeface="Arial" panose="020B0604020202020204"/>
                    <a:ea typeface="+mn-ea"/>
                    <a:cs typeface="+mn-cs"/>
                  </a:rPr>
                  <a:t>AZs</a:t>
                </a:r>
              </a:p>
            </p:txBody>
          </p:sp>
          <p:sp>
            <p:nvSpPr>
              <p:cNvPr id="100" name="Rectangle: Single Corner Snipped 99">
                <a:extLst>
                  <a:ext uri="{FF2B5EF4-FFF2-40B4-BE49-F238E27FC236}">
                    <a16:creationId xmlns:a16="http://schemas.microsoft.com/office/drawing/2014/main" id="{1635ED8C-243D-9E0D-0EA6-41C5732CAD98}"/>
                  </a:ext>
                </a:extLst>
              </p:cNvPr>
              <p:cNvSpPr/>
              <p:nvPr/>
            </p:nvSpPr>
            <p:spPr>
              <a:xfrm>
                <a:off x="10811859" y="1756368"/>
                <a:ext cx="1225550" cy="223520"/>
              </a:xfrm>
              <a:prstGeom prst="snip1Rect">
                <a:avLst>
                  <a:gd name="adj" fmla="val 25455"/>
                </a:avLst>
              </a:prstGeom>
              <a:solidFill>
                <a:schemeClr val="accent5">
                  <a:lumMod val="60000"/>
                  <a:lumOff val="40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323232"/>
                    </a:solidFill>
                    <a:effectLst/>
                    <a:uLnTx/>
                    <a:uFillTx/>
                    <a:latin typeface="Arial" panose="020B0604020202020204"/>
                    <a:ea typeface="+mn-ea"/>
                    <a:cs typeface="+mn-cs"/>
                  </a:rPr>
                  <a:t>Tokyo</a:t>
                </a:r>
                <a:endParaRPr kumimoji="0" lang="en-US" sz="1000" b="0" i="0" u="none" strike="noStrike" kern="1200" cap="none" spc="0" normalizeH="0" baseline="0" noProof="0" dirty="0">
                  <a:ln>
                    <a:noFill/>
                  </a:ln>
                  <a:solidFill>
                    <a:srgbClr val="00B050"/>
                  </a:solidFill>
                  <a:effectLst/>
                  <a:uLnTx/>
                  <a:uFillTx/>
                  <a:latin typeface="Arial" panose="020B0604020202020204"/>
                  <a:ea typeface="+mn-ea"/>
                  <a:cs typeface="+mn-cs"/>
                </a:endParaRPr>
              </a:p>
            </p:txBody>
          </p:sp>
          <p:sp>
            <p:nvSpPr>
              <p:cNvPr id="101" name="Rectangle 100">
                <a:extLst>
                  <a:ext uri="{FF2B5EF4-FFF2-40B4-BE49-F238E27FC236}">
                    <a16:creationId xmlns:a16="http://schemas.microsoft.com/office/drawing/2014/main" id="{B2EC1769-60FB-17A3-4930-AECD411D198E}"/>
                  </a:ext>
                </a:extLst>
              </p:cNvPr>
              <p:cNvSpPr/>
              <p:nvPr/>
            </p:nvSpPr>
            <p:spPr>
              <a:xfrm>
                <a:off x="10811859" y="2638985"/>
                <a:ext cx="745875" cy="223520"/>
              </a:xfrm>
              <a:prstGeom prst="rect">
                <a:avLst/>
              </a:prstGeom>
              <a:solidFill>
                <a:schemeClr val="bg1">
                  <a:lumMod val="10000"/>
                  <a:lumOff val="90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323232"/>
                    </a:solidFill>
                    <a:effectLst/>
                    <a:uLnTx/>
                    <a:uFillTx/>
                    <a:latin typeface="Arial" panose="020B0604020202020204"/>
                    <a:ea typeface="+mn-ea"/>
                    <a:cs typeface="+mn-cs"/>
                  </a:rPr>
                  <a:t>Launched</a:t>
                </a:r>
              </a:p>
            </p:txBody>
          </p:sp>
          <p:sp>
            <p:nvSpPr>
              <p:cNvPr id="102" name="Rectangle 101">
                <a:extLst>
                  <a:ext uri="{FF2B5EF4-FFF2-40B4-BE49-F238E27FC236}">
                    <a16:creationId xmlns:a16="http://schemas.microsoft.com/office/drawing/2014/main" id="{D5982AAE-1CDA-6D96-395E-34E34578A59C}"/>
                  </a:ext>
                </a:extLst>
              </p:cNvPr>
              <p:cNvSpPr/>
              <p:nvPr/>
            </p:nvSpPr>
            <p:spPr>
              <a:xfrm>
                <a:off x="11557732" y="1979889"/>
                <a:ext cx="479676" cy="223519"/>
              </a:xfrm>
              <a:prstGeom prst="rect">
                <a:avLst/>
              </a:prstGeom>
              <a:solidFill>
                <a:schemeClr val="tx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i="0" u="none" strike="noStrike" kern="1200" cap="none" spc="0" normalizeH="0" baseline="0" noProof="0" dirty="0">
                    <a:ln>
                      <a:noFill/>
                    </a:ln>
                    <a:solidFill>
                      <a:schemeClr val="bg1"/>
                    </a:solidFill>
                    <a:effectLst/>
                    <a:uLnTx/>
                    <a:uFillTx/>
                    <a:latin typeface="Arial" panose="020B0604020202020204"/>
                    <a:ea typeface="+mn-ea"/>
                    <a:cs typeface="+mn-cs"/>
                  </a:rPr>
                  <a:t>4</a:t>
                </a:r>
              </a:p>
            </p:txBody>
          </p:sp>
          <p:sp>
            <p:nvSpPr>
              <p:cNvPr id="103" name="Rectangle 102">
                <a:extLst>
                  <a:ext uri="{FF2B5EF4-FFF2-40B4-BE49-F238E27FC236}">
                    <a16:creationId xmlns:a16="http://schemas.microsoft.com/office/drawing/2014/main" id="{21200BA6-9138-BFFC-71A8-ADCE15A8CED3}"/>
                  </a:ext>
                </a:extLst>
              </p:cNvPr>
              <p:cNvSpPr/>
              <p:nvPr/>
            </p:nvSpPr>
            <p:spPr>
              <a:xfrm>
                <a:off x="11557733" y="2638986"/>
                <a:ext cx="479676" cy="223519"/>
              </a:xfrm>
              <a:prstGeom prst="rect">
                <a:avLst/>
              </a:prstGeom>
              <a:solidFill>
                <a:schemeClr val="tx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i="0" u="none" strike="noStrike" kern="1200" cap="none" spc="0" normalizeH="0" baseline="0" noProof="0" dirty="0">
                    <a:ln>
                      <a:noFill/>
                    </a:ln>
                    <a:solidFill>
                      <a:schemeClr val="bg1"/>
                    </a:solidFill>
                    <a:effectLst/>
                    <a:uLnTx/>
                    <a:uFillTx/>
                    <a:latin typeface="Arial" panose="020B0604020202020204"/>
                    <a:ea typeface="+mn-ea"/>
                    <a:cs typeface="+mn-cs"/>
                  </a:rPr>
                  <a:t>2011</a:t>
                </a:r>
              </a:p>
            </p:txBody>
          </p:sp>
          <p:sp>
            <p:nvSpPr>
              <p:cNvPr id="32" name="Rectangle 31">
                <a:extLst>
                  <a:ext uri="{FF2B5EF4-FFF2-40B4-BE49-F238E27FC236}">
                    <a16:creationId xmlns:a16="http://schemas.microsoft.com/office/drawing/2014/main" id="{6C6DB563-008C-29A0-0253-C27D92A93A46}"/>
                  </a:ext>
                </a:extLst>
              </p:cNvPr>
              <p:cNvSpPr/>
              <p:nvPr/>
            </p:nvSpPr>
            <p:spPr>
              <a:xfrm>
                <a:off x="10810942" y="2201384"/>
                <a:ext cx="745875" cy="223520"/>
              </a:xfrm>
              <a:prstGeom prst="rect">
                <a:avLst/>
              </a:prstGeom>
              <a:solidFill>
                <a:schemeClr val="bg1">
                  <a:lumMod val="10000"/>
                  <a:lumOff val="90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dirty="0">
                    <a:solidFill>
                      <a:srgbClr val="323232"/>
                    </a:solidFill>
                    <a:latin typeface="Arial" panose="020B0604020202020204"/>
                  </a:rPr>
                  <a:t>L</a:t>
                </a:r>
                <a:r>
                  <a:rPr kumimoji="0" lang="en-US" sz="1000" b="0" i="0" u="none" strike="noStrike" kern="1200" cap="none" spc="0" normalizeH="0" baseline="0" noProof="0" dirty="0">
                    <a:ln>
                      <a:noFill/>
                    </a:ln>
                    <a:solidFill>
                      <a:srgbClr val="323232"/>
                    </a:solidFill>
                    <a:effectLst/>
                    <a:uLnTx/>
                    <a:uFillTx/>
                    <a:latin typeface="Arial" panose="020B0604020202020204"/>
                    <a:ea typeface="+mn-ea"/>
                    <a:cs typeface="+mn-cs"/>
                  </a:rPr>
                  <a:t>Zs</a:t>
                </a:r>
              </a:p>
            </p:txBody>
          </p:sp>
          <p:sp>
            <p:nvSpPr>
              <p:cNvPr id="35" name="Rectangle 34">
                <a:extLst>
                  <a:ext uri="{FF2B5EF4-FFF2-40B4-BE49-F238E27FC236}">
                    <a16:creationId xmlns:a16="http://schemas.microsoft.com/office/drawing/2014/main" id="{001FF63C-0BFC-F961-A9F9-DA918C0B505C}"/>
                  </a:ext>
                </a:extLst>
              </p:cNvPr>
              <p:cNvSpPr/>
              <p:nvPr/>
            </p:nvSpPr>
            <p:spPr>
              <a:xfrm>
                <a:off x="11556818" y="2200623"/>
                <a:ext cx="479676" cy="223519"/>
              </a:xfrm>
              <a:prstGeom prst="rect">
                <a:avLst/>
              </a:prstGeom>
              <a:solidFill>
                <a:schemeClr val="tx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i="0" u="none" strike="noStrike" kern="1200" cap="none" spc="0" normalizeH="0" baseline="0" noProof="0" dirty="0">
                    <a:ln>
                      <a:noFill/>
                    </a:ln>
                    <a:solidFill>
                      <a:schemeClr val="bg1"/>
                    </a:solidFill>
                    <a:effectLst/>
                    <a:uLnTx/>
                    <a:uFillTx/>
                    <a:latin typeface="Arial" panose="020B0604020202020204"/>
                    <a:ea typeface="+mn-ea"/>
                    <a:cs typeface="+mn-cs"/>
                  </a:rPr>
                  <a:t>1</a:t>
                </a:r>
              </a:p>
            </p:txBody>
          </p:sp>
          <p:sp>
            <p:nvSpPr>
              <p:cNvPr id="41" name="Rectangle 40">
                <a:extLst>
                  <a:ext uri="{FF2B5EF4-FFF2-40B4-BE49-F238E27FC236}">
                    <a16:creationId xmlns:a16="http://schemas.microsoft.com/office/drawing/2014/main" id="{787AD0CE-1D99-1D7D-3ED4-1664D382A055}"/>
                  </a:ext>
                </a:extLst>
              </p:cNvPr>
              <p:cNvSpPr/>
              <p:nvPr/>
            </p:nvSpPr>
            <p:spPr>
              <a:xfrm>
                <a:off x="10813632" y="2418819"/>
                <a:ext cx="745875" cy="223520"/>
              </a:xfrm>
              <a:prstGeom prst="rect">
                <a:avLst/>
              </a:prstGeom>
              <a:solidFill>
                <a:schemeClr val="bg1">
                  <a:lumMod val="10000"/>
                  <a:lumOff val="90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dirty="0">
                    <a:solidFill>
                      <a:srgbClr val="323232"/>
                    </a:solidFill>
                    <a:latin typeface="Arial" panose="020B0604020202020204"/>
                  </a:rPr>
                  <a:t>W</a:t>
                </a:r>
                <a:r>
                  <a:rPr kumimoji="0" lang="en-US" sz="1000" b="0" i="0" u="none" strike="noStrike" kern="1200" cap="none" spc="0" normalizeH="0" baseline="0" noProof="0" dirty="0">
                    <a:ln>
                      <a:noFill/>
                    </a:ln>
                    <a:solidFill>
                      <a:srgbClr val="323232"/>
                    </a:solidFill>
                    <a:effectLst/>
                    <a:uLnTx/>
                    <a:uFillTx/>
                    <a:latin typeface="Arial" panose="020B0604020202020204"/>
                    <a:ea typeface="+mn-ea"/>
                    <a:cs typeface="+mn-cs"/>
                  </a:rPr>
                  <a:t>Zs</a:t>
                </a:r>
              </a:p>
            </p:txBody>
          </p:sp>
          <p:sp>
            <p:nvSpPr>
              <p:cNvPr id="42" name="Rectangle 41">
                <a:extLst>
                  <a:ext uri="{FF2B5EF4-FFF2-40B4-BE49-F238E27FC236}">
                    <a16:creationId xmlns:a16="http://schemas.microsoft.com/office/drawing/2014/main" id="{16E26827-B584-D046-06B3-CDAECA895064}"/>
                  </a:ext>
                </a:extLst>
              </p:cNvPr>
              <p:cNvSpPr/>
              <p:nvPr/>
            </p:nvSpPr>
            <p:spPr>
              <a:xfrm>
                <a:off x="11559508" y="2418058"/>
                <a:ext cx="479676" cy="223519"/>
              </a:xfrm>
              <a:prstGeom prst="rect">
                <a:avLst/>
              </a:prstGeom>
              <a:solidFill>
                <a:schemeClr val="tx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i="0" u="none" strike="noStrike" kern="1200" cap="none" spc="0" normalizeH="0" baseline="0" noProof="0" dirty="0">
                    <a:ln>
                      <a:noFill/>
                    </a:ln>
                    <a:solidFill>
                      <a:schemeClr val="bg1"/>
                    </a:solidFill>
                    <a:effectLst/>
                    <a:uLnTx/>
                    <a:uFillTx/>
                    <a:latin typeface="Arial" panose="020B0604020202020204"/>
                    <a:ea typeface="+mn-ea"/>
                    <a:cs typeface="+mn-cs"/>
                  </a:rPr>
                  <a:t>2</a:t>
                </a:r>
              </a:p>
            </p:txBody>
          </p:sp>
        </p:grpSp>
      </p:grpSp>
      <p:grpSp>
        <p:nvGrpSpPr>
          <p:cNvPr id="49" name="Group 48">
            <a:extLst>
              <a:ext uri="{FF2B5EF4-FFF2-40B4-BE49-F238E27FC236}">
                <a16:creationId xmlns:a16="http://schemas.microsoft.com/office/drawing/2014/main" id="{F969A398-5476-6F6B-9DB1-4C5AF878CA0A}"/>
              </a:ext>
            </a:extLst>
          </p:cNvPr>
          <p:cNvGrpSpPr/>
          <p:nvPr/>
        </p:nvGrpSpPr>
        <p:grpSpPr>
          <a:xfrm>
            <a:off x="6468937" y="3908868"/>
            <a:ext cx="2786645" cy="1848703"/>
            <a:chOff x="6468937" y="3908868"/>
            <a:chExt cx="2786645" cy="1848703"/>
          </a:xfrm>
        </p:grpSpPr>
        <p:cxnSp>
          <p:nvCxnSpPr>
            <p:cNvPr id="80" name="Connector: Elbow 79">
              <a:extLst>
                <a:ext uri="{FF2B5EF4-FFF2-40B4-BE49-F238E27FC236}">
                  <a16:creationId xmlns:a16="http://schemas.microsoft.com/office/drawing/2014/main" id="{467E4C2F-48D9-46A0-DCCB-D3F7CE4898E7}"/>
                </a:ext>
              </a:extLst>
            </p:cNvPr>
            <p:cNvCxnSpPr>
              <a:cxnSpLocks/>
              <a:stCxn id="92" idx="0"/>
              <a:endCxn id="81" idx="4"/>
            </p:cNvCxnSpPr>
            <p:nvPr/>
          </p:nvCxnSpPr>
          <p:spPr>
            <a:xfrm flipV="1">
              <a:off x="7694491" y="4000308"/>
              <a:ext cx="1515371" cy="980366"/>
            </a:xfrm>
            <a:prstGeom prst="bentConnector2">
              <a:avLst/>
            </a:prstGeom>
            <a:ln w="12700" cap="flat">
              <a:solidFill>
                <a:schemeClr val="tx1"/>
              </a:solidFill>
              <a:round/>
              <a:headEnd type="oval"/>
              <a:tailEnd type="oval"/>
            </a:ln>
          </p:spPr>
          <p:style>
            <a:lnRef idx="1">
              <a:schemeClr val="accent1"/>
            </a:lnRef>
            <a:fillRef idx="0">
              <a:schemeClr val="accent1"/>
            </a:fillRef>
            <a:effectRef idx="0">
              <a:schemeClr val="accent1"/>
            </a:effectRef>
            <a:fontRef idx="minor">
              <a:schemeClr val="tx1"/>
            </a:fontRef>
          </p:style>
        </p:cxnSp>
        <p:sp>
          <p:nvSpPr>
            <p:cNvPr id="81" name="Oval 80">
              <a:extLst>
                <a:ext uri="{FF2B5EF4-FFF2-40B4-BE49-F238E27FC236}">
                  <a16:creationId xmlns:a16="http://schemas.microsoft.com/office/drawing/2014/main" id="{165A5486-7D81-B844-46E5-E0702AF5A462}"/>
                </a:ext>
              </a:extLst>
            </p:cNvPr>
            <p:cNvSpPr/>
            <p:nvPr/>
          </p:nvSpPr>
          <p:spPr>
            <a:xfrm>
              <a:off x="9164142" y="3908868"/>
              <a:ext cx="91440" cy="91440"/>
            </a:xfrm>
            <a:prstGeom prst="ellipse">
              <a:avLst/>
            </a:prstGeom>
            <a:solidFill>
              <a:schemeClr val="tx1"/>
            </a:solidFill>
            <a:ln w="28575">
              <a:solidFill>
                <a:srgbClr val="02A4A6"/>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nvGrpSpPr>
            <p:cNvPr id="47" name="Group 46">
              <a:extLst>
                <a:ext uri="{FF2B5EF4-FFF2-40B4-BE49-F238E27FC236}">
                  <a16:creationId xmlns:a16="http://schemas.microsoft.com/office/drawing/2014/main" id="{F23049A6-5D37-9683-100A-A171A6677373}"/>
                </a:ext>
              </a:extLst>
            </p:cNvPr>
            <p:cNvGrpSpPr/>
            <p:nvPr/>
          </p:nvGrpSpPr>
          <p:grpSpPr>
            <a:xfrm>
              <a:off x="6468937" y="4868914"/>
              <a:ext cx="1226538" cy="888657"/>
              <a:chOff x="6468937" y="4868914"/>
              <a:chExt cx="1226538" cy="888657"/>
            </a:xfrm>
          </p:grpSpPr>
          <p:sp>
            <p:nvSpPr>
              <p:cNvPr id="91" name="Rectangle 90">
                <a:extLst>
                  <a:ext uri="{FF2B5EF4-FFF2-40B4-BE49-F238E27FC236}">
                    <a16:creationId xmlns:a16="http://schemas.microsoft.com/office/drawing/2014/main" id="{78F1D386-B66F-454F-308D-B08EE5D716DA}"/>
                  </a:ext>
                </a:extLst>
              </p:cNvPr>
              <p:cNvSpPr/>
              <p:nvPr/>
            </p:nvSpPr>
            <p:spPr>
              <a:xfrm>
                <a:off x="6468937" y="5093196"/>
                <a:ext cx="745875" cy="223520"/>
              </a:xfrm>
              <a:prstGeom prst="rect">
                <a:avLst/>
              </a:prstGeom>
              <a:solidFill>
                <a:schemeClr val="bg1">
                  <a:lumMod val="10000"/>
                  <a:lumOff val="90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323232"/>
                    </a:solidFill>
                    <a:effectLst/>
                    <a:uLnTx/>
                    <a:uFillTx/>
                    <a:latin typeface="Arial" panose="020B0604020202020204"/>
                    <a:ea typeface="+mn-ea"/>
                    <a:cs typeface="+mn-cs"/>
                  </a:rPr>
                  <a:t>AZs</a:t>
                </a:r>
              </a:p>
            </p:txBody>
          </p:sp>
          <p:sp>
            <p:nvSpPr>
              <p:cNvPr id="92" name="Rectangle: Single Corner Snipped 91">
                <a:extLst>
                  <a:ext uri="{FF2B5EF4-FFF2-40B4-BE49-F238E27FC236}">
                    <a16:creationId xmlns:a16="http://schemas.microsoft.com/office/drawing/2014/main" id="{EB329CCE-5484-D94B-3A38-47A2BDE1BAE2}"/>
                  </a:ext>
                </a:extLst>
              </p:cNvPr>
              <p:cNvSpPr/>
              <p:nvPr/>
            </p:nvSpPr>
            <p:spPr>
              <a:xfrm>
                <a:off x="6468941" y="4868914"/>
                <a:ext cx="1225550" cy="223520"/>
              </a:xfrm>
              <a:prstGeom prst="snip1Rect">
                <a:avLst>
                  <a:gd name="adj" fmla="val 25455"/>
                </a:avLst>
              </a:prstGeom>
              <a:solidFill>
                <a:schemeClr val="accent5">
                  <a:lumMod val="60000"/>
                  <a:lumOff val="40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323232"/>
                    </a:solidFill>
                    <a:effectLst/>
                    <a:uLnTx/>
                    <a:uFillTx/>
                    <a:latin typeface="Arial" panose="020B0604020202020204"/>
                    <a:ea typeface="+mn-ea"/>
                    <a:cs typeface="+mn-cs"/>
                  </a:rPr>
                  <a:t>Singapore</a:t>
                </a:r>
                <a:endParaRPr kumimoji="0" lang="en-US" sz="1000" b="0" i="0" u="none" strike="noStrike" kern="1200" cap="none" spc="0" normalizeH="0" baseline="0" noProof="0" dirty="0">
                  <a:ln>
                    <a:noFill/>
                  </a:ln>
                  <a:solidFill>
                    <a:srgbClr val="00B050"/>
                  </a:solidFill>
                  <a:effectLst/>
                  <a:uLnTx/>
                  <a:uFillTx/>
                  <a:latin typeface="Arial" panose="020B0604020202020204"/>
                  <a:ea typeface="+mn-ea"/>
                  <a:cs typeface="+mn-cs"/>
                </a:endParaRPr>
              </a:p>
            </p:txBody>
          </p:sp>
          <p:sp>
            <p:nvSpPr>
              <p:cNvPr id="93" name="Rectangle 92">
                <a:extLst>
                  <a:ext uri="{FF2B5EF4-FFF2-40B4-BE49-F238E27FC236}">
                    <a16:creationId xmlns:a16="http://schemas.microsoft.com/office/drawing/2014/main" id="{4008106C-09BA-F346-07FD-0749953B4618}"/>
                  </a:ext>
                </a:extLst>
              </p:cNvPr>
              <p:cNvSpPr/>
              <p:nvPr/>
            </p:nvSpPr>
            <p:spPr>
              <a:xfrm>
                <a:off x="6468940" y="5534051"/>
                <a:ext cx="745875" cy="223520"/>
              </a:xfrm>
              <a:prstGeom prst="rect">
                <a:avLst/>
              </a:prstGeom>
              <a:solidFill>
                <a:schemeClr val="bg1">
                  <a:lumMod val="10000"/>
                  <a:lumOff val="90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323232"/>
                    </a:solidFill>
                    <a:effectLst/>
                    <a:uLnTx/>
                    <a:uFillTx/>
                    <a:latin typeface="Arial" panose="020B0604020202020204"/>
                    <a:ea typeface="+mn-ea"/>
                    <a:cs typeface="+mn-cs"/>
                  </a:rPr>
                  <a:t>Launched</a:t>
                </a:r>
              </a:p>
            </p:txBody>
          </p:sp>
          <p:sp>
            <p:nvSpPr>
              <p:cNvPr id="94" name="Rectangle 93">
                <a:extLst>
                  <a:ext uri="{FF2B5EF4-FFF2-40B4-BE49-F238E27FC236}">
                    <a16:creationId xmlns:a16="http://schemas.microsoft.com/office/drawing/2014/main" id="{84B8E51E-9EE5-6A4A-79BD-D98F460CD3ED}"/>
                  </a:ext>
                </a:extLst>
              </p:cNvPr>
              <p:cNvSpPr/>
              <p:nvPr/>
            </p:nvSpPr>
            <p:spPr>
              <a:xfrm>
                <a:off x="7214813" y="5092435"/>
                <a:ext cx="479676" cy="223519"/>
              </a:xfrm>
              <a:prstGeom prst="rect">
                <a:avLst/>
              </a:prstGeom>
              <a:solidFill>
                <a:schemeClr val="tx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i="0" u="none" strike="noStrike" kern="1200" cap="none" spc="0" normalizeH="0" baseline="0" noProof="0" dirty="0">
                    <a:ln>
                      <a:noFill/>
                    </a:ln>
                    <a:solidFill>
                      <a:schemeClr val="bg1"/>
                    </a:solidFill>
                    <a:effectLst/>
                    <a:uLnTx/>
                    <a:uFillTx/>
                    <a:latin typeface="Arial" panose="020B0604020202020204"/>
                    <a:ea typeface="+mn-ea"/>
                    <a:cs typeface="+mn-cs"/>
                  </a:rPr>
                  <a:t>3</a:t>
                </a:r>
              </a:p>
            </p:txBody>
          </p:sp>
          <p:sp>
            <p:nvSpPr>
              <p:cNvPr id="115" name="Rectangle 114">
                <a:extLst>
                  <a:ext uri="{FF2B5EF4-FFF2-40B4-BE49-F238E27FC236}">
                    <a16:creationId xmlns:a16="http://schemas.microsoft.com/office/drawing/2014/main" id="{F20B4563-DE79-0723-56AD-FA2C39107FC2}"/>
                  </a:ext>
                </a:extLst>
              </p:cNvPr>
              <p:cNvSpPr/>
              <p:nvPr/>
            </p:nvSpPr>
            <p:spPr>
              <a:xfrm>
                <a:off x="7214814" y="5534052"/>
                <a:ext cx="479676" cy="223519"/>
              </a:xfrm>
              <a:prstGeom prst="rect">
                <a:avLst/>
              </a:prstGeom>
              <a:solidFill>
                <a:schemeClr val="tx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i="0" u="none" strike="noStrike" kern="1200" cap="none" spc="0" normalizeH="0" baseline="0" noProof="0" dirty="0">
                    <a:ln>
                      <a:noFill/>
                    </a:ln>
                    <a:solidFill>
                      <a:schemeClr val="bg1"/>
                    </a:solidFill>
                    <a:effectLst/>
                    <a:uLnTx/>
                    <a:uFillTx/>
                    <a:latin typeface="Arial" panose="020B0604020202020204"/>
                    <a:ea typeface="+mn-ea"/>
                    <a:cs typeface="+mn-cs"/>
                  </a:rPr>
                  <a:t>2010</a:t>
                </a:r>
              </a:p>
            </p:txBody>
          </p:sp>
          <p:sp>
            <p:nvSpPr>
              <p:cNvPr id="45" name="Rectangle 44">
                <a:extLst>
                  <a:ext uri="{FF2B5EF4-FFF2-40B4-BE49-F238E27FC236}">
                    <a16:creationId xmlns:a16="http://schemas.microsoft.com/office/drawing/2014/main" id="{8FAF4309-C227-AE0E-41CE-C0674A085D8F}"/>
                  </a:ext>
                </a:extLst>
              </p:cNvPr>
              <p:cNvSpPr/>
              <p:nvPr/>
            </p:nvSpPr>
            <p:spPr>
              <a:xfrm>
                <a:off x="6469923" y="5313813"/>
                <a:ext cx="745875" cy="223520"/>
              </a:xfrm>
              <a:prstGeom prst="rect">
                <a:avLst/>
              </a:prstGeom>
              <a:solidFill>
                <a:schemeClr val="bg1">
                  <a:lumMod val="10000"/>
                  <a:lumOff val="90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323232"/>
                    </a:solidFill>
                    <a:effectLst/>
                    <a:uLnTx/>
                    <a:uFillTx/>
                    <a:latin typeface="Arial" panose="020B0604020202020204"/>
                    <a:ea typeface="+mn-ea"/>
                    <a:cs typeface="+mn-cs"/>
                  </a:rPr>
                  <a:t>LZs</a:t>
                </a:r>
              </a:p>
            </p:txBody>
          </p:sp>
          <p:sp>
            <p:nvSpPr>
              <p:cNvPr id="46" name="Rectangle 45">
                <a:extLst>
                  <a:ext uri="{FF2B5EF4-FFF2-40B4-BE49-F238E27FC236}">
                    <a16:creationId xmlns:a16="http://schemas.microsoft.com/office/drawing/2014/main" id="{BD752896-C0C4-86EE-6896-B287787FE045}"/>
                  </a:ext>
                </a:extLst>
              </p:cNvPr>
              <p:cNvSpPr/>
              <p:nvPr/>
            </p:nvSpPr>
            <p:spPr>
              <a:xfrm>
                <a:off x="7215799" y="5313052"/>
                <a:ext cx="479676" cy="223519"/>
              </a:xfrm>
              <a:prstGeom prst="rect">
                <a:avLst/>
              </a:prstGeom>
              <a:solidFill>
                <a:schemeClr val="tx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i="0" u="none" strike="noStrike" kern="1200" cap="none" spc="0" normalizeH="0" baseline="0" noProof="0" dirty="0">
                    <a:ln>
                      <a:noFill/>
                    </a:ln>
                    <a:solidFill>
                      <a:schemeClr val="bg1"/>
                    </a:solidFill>
                    <a:effectLst/>
                    <a:uLnTx/>
                    <a:uFillTx/>
                    <a:latin typeface="Arial" panose="020B0604020202020204"/>
                    <a:ea typeface="+mn-ea"/>
                    <a:cs typeface="+mn-cs"/>
                  </a:rPr>
                  <a:t>1</a:t>
                </a:r>
              </a:p>
            </p:txBody>
          </p:sp>
        </p:grpSp>
      </p:grpSp>
      <p:grpSp>
        <p:nvGrpSpPr>
          <p:cNvPr id="54" name="Group 53">
            <a:extLst>
              <a:ext uri="{FF2B5EF4-FFF2-40B4-BE49-F238E27FC236}">
                <a16:creationId xmlns:a16="http://schemas.microsoft.com/office/drawing/2014/main" id="{58866B66-4C15-518D-54BA-76222C916567}"/>
              </a:ext>
            </a:extLst>
          </p:cNvPr>
          <p:cNvGrpSpPr/>
          <p:nvPr/>
        </p:nvGrpSpPr>
        <p:grpSpPr>
          <a:xfrm>
            <a:off x="6096000" y="2180960"/>
            <a:ext cx="2240420" cy="1339480"/>
            <a:chOff x="6096000" y="2180960"/>
            <a:chExt cx="2240420" cy="1339480"/>
          </a:xfrm>
        </p:grpSpPr>
        <p:cxnSp>
          <p:nvCxnSpPr>
            <p:cNvPr id="15" name="Connector: Elbow 14">
              <a:extLst>
                <a:ext uri="{FF2B5EF4-FFF2-40B4-BE49-F238E27FC236}">
                  <a16:creationId xmlns:a16="http://schemas.microsoft.com/office/drawing/2014/main" id="{6A919D05-6BE4-3138-882B-FB0759D0F1D3}"/>
                </a:ext>
              </a:extLst>
            </p:cNvPr>
            <p:cNvCxnSpPr>
              <a:cxnSpLocks/>
              <a:stCxn id="31" idx="0"/>
              <a:endCxn id="17" idx="0"/>
            </p:cNvCxnSpPr>
            <p:nvPr/>
          </p:nvCxnSpPr>
          <p:spPr>
            <a:xfrm>
              <a:off x="7321553" y="2292720"/>
              <a:ext cx="969147" cy="1136280"/>
            </a:xfrm>
            <a:prstGeom prst="bentConnector2">
              <a:avLst/>
            </a:prstGeom>
            <a:ln w="12700" cap="flat">
              <a:solidFill>
                <a:schemeClr val="tx1"/>
              </a:solidFill>
              <a:round/>
              <a:headEnd type="oval"/>
              <a:tailEnd type="oval"/>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C5D73F6C-DE3F-0719-6B15-19AFBFE8B479}"/>
                </a:ext>
              </a:extLst>
            </p:cNvPr>
            <p:cNvSpPr/>
            <p:nvPr/>
          </p:nvSpPr>
          <p:spPr>
            <a:xfrm>
              <a:off x="8244980" y="3429000"/>
              <a:ext cx="91440" cy="91440"/>
            </a:xfrm>
            <a:prstGeom prst="ellipse">
              <a:avLst/>
            </a:prstGeom>
            <a:solidFill>
              <a:schemeClr val="tx1"/>
            </a:solidFill>
            <a:ln w="28575">
              <a:solidFill>
                <a:srgbClr val="02A4A6"/>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nvGrpSpPr>
            <p:cNvPr id="52" name="Group 51">
              <a:extLst>
                <a:ext uri="{FF2B5EF4-FFF2-40B4-BE49-F238E27FC236}">
                  <a16:creationId xmlns:a16="http://schemas.microsoft.com/office/drawing/2014/main" id="{94042000-AB2D-B11B-D122-3A910DB7730B}"/>
                </a:ext>
              </a:extLst>
            </p:cNvPr>
            <p:cNvGrpSpPr/>
            <p:nvPr/>
          </p:nvGrpSpPr>
          <p:grpSpPr>
            <a:xfrm>
              <a:off x="6096000" y="2180960"/>
              <a:ext cx="1225553" cy="891032"/>
              <a:chOff x="6096000" y="2171435"/>
              <a:chExt cx="1225553" cy="891032"/>
            </a:xfrm>
          </p:grpSpPr>
          <p:sp>
            <p:nvSpPr>
              <p:cNvPr id="27" name="Rectangle 26">
                <a:extLst>
                  <a:ext uri="{FF2B5EF4-FFF2-40B4-BE49-F238E27FC236}">
                    <a16:creationId xmlns:a16="http://schemas.microsoft.com/office/drawing/2014/main" id="{7C07FADA-2CCA-3D75-5123-FE24AFBA106C}"/>
                  </a:ext>
                </a:extLst>
              </p:cNvPr>
              <p:cNvSpPr/>
              <p:nvPr/>
            </p:nvSpPr>
            <p:spPr>
              <a:xfrm>
                <a:off x="6096000" y="2395717"/>
                <a:ext cx="745875" cy="223520"/>
              </a:xfrm>
              <a:prstGeom prst="rect">
                <a:avLst/>
              </a:prstGeom>
              <a:solidFill>
                <a:schemeClr val="bg1">
                  <a:lumMod val="10000"/>
                  <a:lumOff val="90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323232"/>
                    </a:solidFill>
                    <a:effectLst/>
                    <a:uLnTx/>
                    <a:uFillTx/>
                    <a:latin typeface="Arial" panose="020B0604020202020204"/>
                    <a:ea typeface="+mn-ea"/>
                    <a:cs typeface="+mn-cs"/>
                  </a:rPr>
                  <a:t>AZs</a:t>
                </a:r>
              </a:p>
            </p:txBody>
          </p:sp>
          <p:sp>
            <p:nvSpPr>
              <p:cNvPr id="31" name="Rectangle: Single Corner Snipped 30">
                <a:extLst>
                  <a:ext uri="{FF2B5EF4-FFF2-40B4-BE49-F238E27FC236}">
                    <a16:creationId xmlns:a16="http://schemas.microsoft.com/office/drawing/2014/main" id="{E4E5404A-0C37-5A40-46C2-6760D0871FBD}"/>
                  </a:ext>
                </a:extLst>
              </p:cNvPr>
              <p:cNvSpPr/>
              <p:nvPr/>
            </p:nvSpPr>
            <p:spPr>
              <a:xfrm>
                <a:off x="6096003" y="2171435"/>
                <a:ext cx="1225550" cy="223520"/>
              </a:xfrm>
              <a:prstGeom prst="snip1Rect">
                <a:avLst>
                  <a:gd name="adj" fmla="val 25455"/>
                </a:avLst>
              </a:prstGeom>
              <a:solidFill>
                <a:schemeClr val="accent5">
                  <a:lumMod val="60000"/>
                  <a:lumOff val="40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323232"/>
                    </a:solidFill>
                    <a:effectLst/>
                    <a:uLnTx/>
                    <a:uFillTx/>
                    <a:latin typeface="Arial" panose="020B0604020202020204"/>
                    <a:ea typeface="+mn-ea"/>
                    <a:cs typeface="+mn-cs"/>
                  </a:rPr>
                  <a:t>Mumbai</a:t>
                </a:r>
                <a:endParaRPr kumimoji="0" lang="en-US" sz="1000" b="0" i="0" u="none" strike="noStrike" kern="1200" cap="none" spc="0" normalizeH="0" baseline="0" noProof="0" dirty="0">
                  <a:ln>
                    <a:noFill/>
                  </a:ln>
                  <a:solidFill>
                    <a:srgbClr val="00B050"/>
                  </a:solidFill>
                  <a:effectLst/>
                  <a:uLnTx/>
                  <a:uFillTx/>
                  <a:latin typeface="Arial" panose="020B0604020202020204"/>
                  <a:ea typeface="+mn-ea"/>
                  <a:cs typeface="+mn-cs"/>
                </a:endParaRPr>
              </a:p>
            </p:txBody>
          </p:sp>
          <p:sp>
            <p:nvSpPr>
              <p:cNvPr id="33" name="Rectangle 32">
                <a:extLst>
                  <a:ext uri="{FF2B5EF4-FFF2-40B4-BE49-F238E27FC236}">
                    <a16:creationId xmlns:a16="http://schemas.microsoft.com/office/drawing/2014/main" id="{74382E44-E7E3-F086-F543-60179D801EDF}"/>
                  </a:ext>
                </a:extLst>
              </p:cNvPr>
              <p:cNvSpPr/>
              <p:nvPr/>
            </p:nvSpPr>
            <p:spPr>
              <a:xfrm>
                <a:off x="6096003" y="2838947"/>
                <a:ext cx="745875" cy="223520"/>
              </a:xfrm>
              <a:prstGeom prst="rect">
                <a:avLst/>
              </a:prstGeom>
              <a:solidFill>
                <a:schemeClr val="bg1">
                  <a:lumMod val="10000"/>
                  <a:lumOff val="90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323232"/>
                    </a:solidFill>
                    <a:effectLst/>
                    <a:uLnTx/>
                    <a:uFillTx/>
                    <a:latin typeface="Arial" panose="020B0604020202020204"/>
                    <a:ea typeface="+mn-ea"/>
                    <a:cs typeface="+mn-cs"/>
                  </a:rPr>
                  <a:t>Launched</a:t>
                </a:r>
              </a:p>
            </p:txBody>
          </p:sp>
          <p:sp>
            <p:nvSpPr>
              <p:cNvPr id="36" name="Rectangle 35">
                <a:extLst>
                  <a:ext uri="{FF2B5EF4-FFF2-40B4-BE49-F238E27FC236}">
                    <a16:creationId xmlns:a16="http://schemas.microsoft.com/office/drawing/2014/main" id="{4A3A077F-8F56-C143-D42F-825FDBDCEED5}"/>
                  </a:ext>
                </a:extLst>
              </p:cNvPr>
              <p:cNvSpPr/>
              <p:nvPr/>
            </p:nvSpPr>
            <p:spPr>
              <a:xfrm>
                <a:off x="6841876" y="2394956"/>
                <a:ext cx="479676" cy="223519"/>
              </a:xfrm>
              <a:prstGeom prst="rect">
                <a:avLst/>
              </a:prstGeom>
              <a:solidFill>
                <a:schemeClr val="tx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i="0" u="none" strike="noStrike" kern="1200" cap="none" spc="0" normalizeH="0" baseline="0" noProof="0" dirty="0">
                    <a:ln>
                      <a:noFill/>
                    </a:ln>
                    <a:solidFill>
                      <a:schemeClr val="bg1"/>
                    </a:solidFill>
                    <a:effectLst/>
                    <a:uLnTx/>
                    <a:uFillTx/>
                    <a:latin typeface="Arial" panose="020B0604020202020204"/>
                    <a:ea typeface="+mn-ea"/>
                    <a:cs typeface="+mn-cs"/>
                  </a:rPr>
                  <a:t>3</a:t>
                </a:r>
              </a:p>
            </p:txBody>
          </p:sp>
          <p:sp>
            <p:nvSpPr>
              <p:cNvPr id="37" name="Rectangle 36">
                <a:extLst>
                  <a:ext uri="{FF2B5EF4-FFF2-40B4-BE49-F238E27FC236}">
                    <a16:creationId xmlns:a16="http://schemas.microsoft.com/office/drawing/2014/main" id="{640C518F-141A-C905-30DF-0B9E6067FECB}"/>
                  </a:ext>
                </a:extLst>
              </p:cNvPr>
              <p:cNvSpPr/>
              <p:nvPr/>
            </p:nvSpPr>
            <p:spPr>
              <a:xfrm>
                <a:off x="6841877" y="2838948"/>
                <a:ext cx="479676" cy="223519"/>
              </a:xfrm>
              <a:prstGeom prst="rect">
                <a:avLst/>
              </a:prstGeom>
              <a:solidFill>
                <a:schemeClr val="tx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i="0" u="none" strike="noStrike" kern="1200" cap="none" spc="0" normalizeH="0" baseline="0" noProof="0" dirty="0">
                    <a:ln>
                      <a:noFill/>
                    </a:ln>
                    <a:solidFill>
                      <a:schemeClr val="bg1"/>
                    </a:solidFill>
                    <a:effectLst/>
                    <a:uLnTx/>
                    <a:uFillTx/>
                    <a:latin typeface="Arial" panose="020B0604020202020204"/>
                    <a:ea typeface="+mn-ea"/>
                    <a:cs typeface="+mn-cs"/>
                  </a:rPr>
                  <a:t>2016</a:t>
                </a:r>
              </a:p>
            </p:txBody>
          </p:sp>
          <p:sp>
            <p:nvSpPr>
              <p:cNvPr id="50" name="Rectangle 49">
                <a:extLst>
                  <a:ext uri="{FF2B5EF4-FFF2-40B4-BE49-F238E27FC236}">
                    <a16:creationId xmlns:a16="http://schemas.microsoft.com/office/drawing/2014/main" id="{D610C5F0-92E3-7461-1CFF-5091CAAA0C83}"/>
                  </a:ext>
                </a:extLst>
              </p:cNvPr>
              <p:cNvSpPr/>
              <p:nvPr/>
            </p:nvSpPr>
            <p:spPr>
              <a:xfrm>
                <a:off x="6096000" y="2617470"/>
                <a:ext cx="745875" cy="223520"/>
              </a:xfrm>
              <a:prstGeom prst="rect">
                <a:avLst/>
              </a:prstGeom>
              <a:solidFill>
                <a:schemeClr val="bg1">
                  <a:lumMod val="10000"/>
                  <a:lumOff val="90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323232"/>
                    </a:solidFill>
                    <a:effectLst/>
                    <a:uLnTx/>
                    <a:uFillTx/>
                    <a:latin typeface="Arial" panose="020B0604020202020204"/>
                    <a:ea typeface="+mn-ea"/>
                    <a:cs typeface="+mn-cs"/>
                  </a:rPr>
                  <a:t>LZs</a:t>
                </a:r>
              </a:p>
            </p:txBody>
          </p:sp>
          <p:sp>
            <p:nvSpPr>
              <p:cNvPr id="51" name="Rectangle 50">
                <a:extLst>
                  <a:ext uri="{FF2B5EF4-FFF2-40B4-BE49-F238E27FC236}">
                    <a16:creationId xmlns:a16="http://schemas.microsoft.com/office/drawing/2014/main" id="{1F9ED354-011A-2C76-C927-B0F9618D9066}"/>
                  </a:ext>
                </a:extLst>
              </p:cNvPr>
              <p:cNvSpPr/>
              <p:nvPr/>
            </p:nvSpPr>
            <p:spPr>
              <a:xfrm>
                <a:off x="6841876" y="2616709"/>
                <a:ext cx="479676" cy="223519"/>
              </a:xfrm>
              <a:prstGeom prst="rect">
                <a:avLst/>
              </a:prstGeom>
              <a:solidFill>
                <a:schemeClr val="tx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i="0" u="none" strike="noStrike" kern="1200" cap="none" spc="0" normalizeH="0" baseline="0" noProof="0" dirty="0">
                    <a:ln>
                      <a:noFill/>
                    </a:ln>
                    <a:solidFill>
                      <a:schemeClr val="bg1"/>
                    </a:solidFill>
                    <a:effectLst/>
                    <a:uLnTx/>
                    <a:uFillTx/>
                    <a:latin typeface="Arial" panose="020B0604020202020204"/>
                    <a:ea typeface="+mn-ea"/>
                    <a:cs typeface="+mn-cs"/>
                  </a:rPr>
                  <a:t>2</a:t>
                </a:r>
              </a:p>
            </p:txBody>
          </p:sp>
        </p:grpSp>
      </p:grpSp>
      <p:grpSp>
        <p:nvGrpSpPr>
          <p:cNvPr id="75" name="Group 74">
            <a:extLst>
              <a:ext uri="{FF2B5EF4-FFF2-40B4-BE49-F238E27FC236}">
                <a16:creationId xmlns:a16="http://schemas.microsoft.com/office/drawing/2014/main" id="{42AC91EA-5D6E-1E8E-B589-551B78523502}"/>
              </a:ext>
            </a:extLst>
          </p:cNvPr>
          <p:cNvGrpSpPr/>
          <p:nvPr/>
        </p:nvGrpSpPr>
        <p:grpSpPr>
          <a:xfrm>
            <a:off x="10659459" y="4944479"/>
            <a:ext cx="1390838" cy="1376835"/>
            <a:chOff x="10659459" y="4944479"/>
            <a:chExt cx="1390838" cy="1376835"/>
          </a:xfrm>
        </p:grpSpPr>
        <p:cxnSp>
          <p:nvCxnSpPr>
            <p:cNvPr id="18" name="Connector: Elbow 17">
              <a:extLst>
                <a:ext uri="{FF2B5EF4-FFF2-40B4-BE49-F238E27FC236}">
                  <a16:creationId xmlns:a16="http://schemas.microsoft.com/office/drawing/2014/main" id="{816249D3-5EDB-849E-0E55-8D2A7ABC292B}"/>
                </a:ext>
              </a:extLst>
            </p:cNvPr>
            <p:cNvCxnSpPr>
              <a:cxnSpLocks/>
              <a:stCxn id="22" idx="2"/>
              <a:endCxn id="19" idx="4"/>
            </p:cNvCxnSpPr>
            <p:nvPr/>
          </p:nvCxnSpPr>
          <p:spPr>
            <a:xfrm rot="10800000">
              <a:off x="10705180" y="5035920"/>
              <a:ext cx="117165" cy="512473"/>
            </a:xfrm>
            <a:prstGeom prst="bentConnector2">
              <a:avLst/>
            </a:prstGeom>
            <a:ln w="12700" cap="flat">
              <a:solidFill>
                <a:schemeClr val="tx1"/>
              </a:solidFill>
              <a:round/>
              <a:headEnd type="oval"/>
              <a:tailEnd type="oval"/>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9D27CA0B-7586-4BA3-9C88-E303089EEC77}"/>
                </a:ext>
              </a:extLst>
            </p:cNvPr>
            <p:cNvSpPr/>
            <p:nvPr/>
          </p:nvSpPr>
          <p:spPr>
            <a:xfrm>
              <a:off x="10659459" y="4944479"/>
              <a:ext cx="91440" cy="91440"/>
            </a:xfrm>
            <a:prstGeom prst="ellipse">
              <a:avLst/>
            </a:prstGeom>
            <a:solidFill>
              <a:schemeClr val="tx1"/>
            </a:solidFill>
            <a:ln w="28575">
              <a:solidFill>
                <a:srgbClr val="02A4A6"/>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nvGrpSpPr>
            <p:cNvPr id="73" name="Group 72">
              <a:extLst>
                <a:ext uri="{FF2B5EF4-FFF2-40B4-BE49-F238E27FC236}">
                  <a16:creationId xmlns:a16="http://schemas.microsoft.com/office/drawing/2014/main" id="{AFFBB240-0E94-B604-4883-77203A9B45A1}"/>
                </a:ext>
              </a:extLst>
            </p:cNvPr>
            <p:cNvGrpSpPr/>
            <p:nvPr/>
          </p:nvGrpSpPr>
          <p:grpSpPr>
            <a:xfrm>
              <a:off x="10822341" y="5436632"/>
              <a:ext cx="1227956" cy="884682"/>
              <a:chOff x="10822341" y="5414407"/>
              <a:chExt cx="1227956" cy="884682"/>
            </a:xfrm>
          </p:grpSpPr>
          <p:sp>
            <p:nvSpPr>
              <p:cNvPr id="21" name="Rectangle 20">
                <a:extLst>
                  <a:ext uri="{FF2B5EF4-FFF2-40B4-BE49-F238E27FC236}">
                    <a16:creationId xmlns:a16="http://schemas.microsoft.com/office/drawing/2014/main" id="{71AD658B-041C-E446-B76D-981246666789}"/>
                  </a:ext>
                </a:extLst>
              </p:cNvPr>
              <p:cNvSpPr/>
              <p:nvPr/>
            </p:nvSpPr>
            <p:spPr>
              <a:xfrm>
                <a:off x="10822341" y="5638689"/>
                <a:ext cx="745875" cy="223520"/>
              </a:xfrm>
              <a:prstGeom prst="rect">
                <a:avLst/>
              </a:prstGeom>
              <a:solidFill>
                <a:schemeClr val="bg1">
                  <a:lumMod val="10000"/>
                  <a:lumOff val="90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323232"/>
                    </a:solidFill>
                    <a:effectLst/>
                    <a:uLnTx/>
                    <a:uFillTx/>
                    <a:latin typeface="Arial" panose="020B0604020202020204"/>
                    <a:ea typeface="+mn-ea"/>
                    <a:cs typeface="+mn-cs"/>
                  </a:rPr>
                  <a:t>AZs</a:t>
                </a:r>
              </a:p>
            </p:txBody>
          </p:sp>
          <p:sp>
            <p:nvSpPr>
              <p:cNvPr id="22" name="Rectangle: Single Corner Snipped 21">
                <a:extLst>
                  <a:ext uri="{FF2B5EF4-FFF2-40B4-BE49-F238E27FC236}">
                    <a16:creationId xmlns:a16="http://schemas.microsoft.com/office/drawing/2014/main" id="{5D70C6DB-5E7B-1857-94EA-202A46D9CBED}"/>
                  </a:ext>
                </a:extLst>
              </p:cNvPr>
              <p:cNvSpPr/>
              <p:nvPr/>
            </p:nvSpPr>
            <p:spPr>
              <a:xfrm>
                <a:off x="10822344" y="5414407"/>
                <a:ext cx="1225550" cy="223520"/>
              </a:xfrm>
              <a:prstGeom prst="snip1Rect">
                <a:avLst>
                  <a:gd name="adj" fmla="val 25455"/>
                </a:avLst>
              </a:prstGeom>
              <a:solidFill>
                <a:schemeClr val="accent5">
                  <a:lumMod val="60000"/>
                  <a:lumOff val="40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323232"/>
                    </a:solidFill>
                    <a:effectLst/>
                    <a:uLnTx/>
                    <a:uFillTx/>
                    <a:latin typeface="Arial" panose="020B0604020202020204"/>
                    <a:ea typeface="+mn-ea"/>
                    <a:cs typeface="+mn-cs"/>
                  </a:rPr>
                  <a:t>Sydney</a:t>
                </a:r>
                <a:endParaRPr kumimoji="0" lang="en-US" sz="1000" b="0" i="0" u="none" strike="noStrike" kern="1200" cap="none" spc="0" normalizeH="0" baseline="0" noProof="0" dirty="0">
                  <a:ln>
                    <a:noFill/>
                  </a:ln>
                  <a:solidFill>
                    <a:srgbClr val="00B050"/>
                  </a:solidFill>
                  <a:effectLst/>
                  <a:uLnTx/>
                  <a:uFillTx/>
                  <a:latin typeface="Arial" panose="020B0604020202020204"/>
                  <a:ea typeface="+mn-ea"/>
                  <a:cs typeface="+mn-cs"/>
                </a:endParaRPr>
              </a:p>
            </p:txBody>
          </p:sp>
          <p:sp>
            <p:nvSpPr>
              <p:cNvPr id="23" name="Rectangle 22">
                <a:extLst>
                  <a:ext uri="{FF2B5EF4-FFF2-40B4-BE49-F238E27FC236}">
                    <a16:creationId xmlns:a16="http://schemas.microsoft.com/office/drawing/2014/main" id="{F26501C9-0497-82D6-9FDE-FA54341604B4}"/>
                  </a:ext>
                </a:extLst>
              </p:cNvPr>
              <p:cNvSpPr/>
              <p:nvPr/>
            </p:nvSpPr>
            <p:spPr>
              <a:xfrm>
                <a:off x="10822344" y="6075569"/>
                <a:ext cx="745875" cy="223520"/>
              </a:xfrm>
              <a:prstGeom prst="rect">
                <a:avLst/>
              </a:prstGeom>
              <a:solidFill>
                <a:schemeClr val="bg1">
                  <a:lumMod val="10000"/>
                  <a:lumOff val="90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323232"/>
                    </a:solidFill>
                    <a:effectLst/>
                    <a:uLnTx/>
                    <a:uFillTx/>
                    <a:latin typeface="Arial" panose="020B0604020202020204"/>
                    <a:ea typeface="+mn-ea"/>
                    <a:cs typeface="+mn-cs"/>
                  </a:rPr>
                  <a:t>Launched</a:t>
                </a:r>
              </a:p>
            </p:txBody>
          </p:sp>
          <p:sp>
            <p:nvSpPr>
              <p:cNvPr id="24" name="Rectangle 23">
                <a:extLst>
                  <a:ext uri="{FF2B5EF4-FFF2-40B4-BE49-F238E27FC236}">
                    <a16:creationId xmlns:a16="http://schemas.microsoft.com/office/drawing/2014/main" id="{33EFD22A-028C-622B-9508-638158A05F63}"/>
                  </a:ext>
                </a:extLst>
              </p:cNvPr>
              <p:cNvSpPr/>
              <p:nvPr/>
            </p:nvSpPr>
            <p:spPr>
              <a:xfrm>
                <a:off x="11568217" y="5637928"/>
                <a:ext cx="479676" cy="223519"/>
              </a:xfrm>
              <a:prstGeom prst="rect">
                <a:avLst/>
              </a:prstGeom>
              <a:solidFill>
                <a:schemeClr val="tx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i="0" u="none" strike="noStrike" kern="1200" cap="none" spc="0" normalizeH="0" baseline="0" noProof="0" dirty="0">
                    <a:ln>
                      <a:noFill/>
                    </a:ln>
                    <a:solidFill>
                      <a:schemeClr val="bg1"/>
                    </a:solidFill>
                    <a:effectLst/>
                    <a:uLnTx/>
                    <a:uFillTx/>
                    <a:latin typeface="Arial" panose="020B0604020202020204"/>
                    <a:ea typeface="+mn-ea"/>
                    <a:cs typeface="+mn-cs"/>
                  </a:rPr>
                  <a:t>3</a:t>
                </a:r>
              </a:p>
            </p:txBody>
          </p:sp>
          <p:sp>
            <p:nvSpPr>
              <p:cNvPr id="25" name="Rectangle 24">
                <a:extLst>
                  <a:ext uri="{FF2B5EF4-FFF2-40B4-BE49-F238E27FC236}">
                    <a16:creationId xmlns:a16="http://schemas.microsoft.com/office/drawing/2014/main" id="{0532CD78-A3CD-3725-3349-27625800F3F9}"/>
                  </a:ext>
                </a:extLst>
              </p:cNvPr>
              <p:cNvSpPr/>
              <p:nvPr/>
            </p:nvSpPr>
            <p:spPr>
              <a:xfrm>
                <a:off x="11568218" y="6075570"/>
                <a:ext cx="479676" cy="223519"/>
              </a:xfrm>
              <a:prstGeom prst="rect">
                <a:avLst/>
              </a:prstGeom>
              <a:solidFill>
                <a:schemeClr val="tx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i="0" u="none" strike="noStrike" kern="1200" cap="none" spc="0" normalizeH="0" baseline="0" noProof="0" dirty="0">
                    <a:ln>
                      <a:noFill/>
                    </a:ln>
                    <a:solidFill>
                      <a:schemeClr val="bg1"/>
                    </a:solidFill>
                    <a:effectLst/>
                    <a:uLnTx/>
                    <a:uFillTx/>
                    <a:latin typeface="Arial" panose="020B0604020202020204"/>
                    <a:ea typeface="+mn-ea"/>
                    <a:cs typeface="+mn-cs"/>
                  </a:rPr>
                  <a:t>2012</a:t>
                </a:r>
              </a:p>
            </p:txBody>
          </p:sp>
          <p:sp>
            <p:nvSpPr>
              <p:cNvPr id="71" name="Rectangle 70">
                <a:extLst>
                  <a:ext uri="{FF2B5EF4-FFF2-40B4-BE49-F238E27FC236}">
                    <a16:creationId xmlns:a16="http://schemas.microsoft.com/office/drawing/2014/main" id="{40BD0015-20C7-64D0-A02B-87759609D8B1}"/>
                  </a:ext>
                </a:extLst>
              </p:cNvPr>
              <p:cNvSpPr/>
              <p:nvPr/>
            </p:nvSpPr>
            <p:spPr>
              <a:xfrm>
                <a:off x="10824745" y="5857490"/>
                <a:ext cx="745875" cy="223520"/>
              </a:xfrm>
              <a:prstGeom prst="rect">
                <a:avLst/>
              </a:prstGeom>
              <a:solidFill>
                <a:schemeClr val="bg1">
                  <a:lumMod val="10000"/>
                  <a:lumOff val="90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323232"/>
                    </a:solidFill>
                    <a:effectLst/>
                    <a:uLnTx/>
                    <a:uFillTx/>
                    <a:latin typeface="Arial" panose="020B0604020202020204"/>
                    <a:ea typeface="+mn-ea"/>
                    <a:cs typeface="+mn-cs"/>
                  </a:rPr>
                  <a:t>LZs</a:t>
                </a:r>
              </a:p>
            </p:txBody>
          </p:sp>
          <p:sp>
            <p:nvSpPr>
              <p:cNvPr id="72" name="Rectangle 71">
                <a:extLst>
                  <a:ext uri="{FF2B5EF4-FFF2-40B4-BE49-F238E27FC236}">
                    <a16:creationId xmlns:a16="http://schemas.microsoft.com/office/drawing/2014/main" id="{C0209892-446D-F5C7-D75C-353372028D5E}"/>
                  </a:ext>
                </a:extLst>
              </p:cNvPr>
              <p:cNvSpPr/>
              <p:nvPr/>
            </p:nvSpPr>
            <p:spPr>
              <a:xfrm>
                <a:off x="11570621" y="5856729"/>
                <a:ext cx="479676" cy="223519"/>
              </a:xfrm>
              <a:prstGeom prst="rect">
                <a:avLst/>
              </a:prstGeom>
              <a:solidFill>
                <a:schemeClr val="tx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i="0" u="none" strike="noStrike" kern="1200" cap="none" spc="0" normalizeH="0" baseline="0" noProof="0" dirty="0">
                    <a:ln>
                      <a:noFill/>
                    </a:ln>
                    <a:solidFill>
                      <a:schemeClr val="bg1"/>
                    </a:solidFill>
                    <a:effectLst/>
                    <a:uLnTx/>
                    <a:uFillTx/>
                    <a:latin typeface="Arial" panose="020B0604020202020204"/>
                    <a:ea typeface="+mn-ea"/>
                    <a:cs typeface="+mn-cs"/>
                  </a:rPr>
                  <a:t>1</a:t>
                </a:r>
              </a:p>
            </p:txBody>
          </p:sp>
        </p:grpSp>
      </p:grpSp>
    </p:spTree>
    <p:extLst>
      <p:ext uri="{BB962C8B-B14F-4D97-AF65-F5344CB8AC3E}">
        <p14:creationId xmlns:p14="http://schemas.microsoft.com/office/powerpoint/2010/main" val="17500083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062094-22EF-B544-EEF9-98602CD7E66F}"/>
              </a:ext>
            </a:extLst>
          </p:cNvPr>
          <p:cNvSpPr>
            <a:spLocks noGrp="1"/>
          </p:cNvSpPr>
          <p:nvPr>
            <p:ph type="title"/>
          </p:nvPr>
        </p:nvSpPr>
        <p:spPr/>
        <p:txBody>
          <a:bodyPr/>
          <a:lstStyle/>
          <a:p>
            <a:r>
              <a:rPr lang="en-US" dirty="0"/>
              <a:t>Region Structure</a:t>
            </a:r>
          </a:p>
        </p:txBody>
      </p:sp>
      <p:grpSp>
        <p:nvGrpSpPr>
          <p:cNvPr id="47" name="Group 46">
            <a:extLst>
              <a:ext uri="{FF2B5EF4-FFF2-40B4-BE49-F238E27FC236}">
                <a16:creationId xmlns:a16="http://schemas.microsoft.com/office/drawing/2014/main" id="{24E2B75F-ED9E-3796-F26B-C404FB623948}"/>
              </a:ext>
            </a:extLst>
          </p:cNvPr>
          <p:cNvGrpSpPr/>
          <p:nvPr/>
        </p:nvGrpSpPr>
        <p:grpSpPr>
          <a:xfrm>
            <a:off x="945573" y="1571625"/>
            <a:ext cx="6811555" cy="4795204"/>
            <a:chOff x="1990726" y="1343026"/>
            <a:chExt cx="7258050" cy="5109528"/>
          </a:xfrm>
        </p:grpSpPr>
        <p:sp>
          <p:nvSpPr>
            <p:cNvPr id="7" name="Rectangle 6">
              <a:extLst>
                <a:ext uri="{FF2B5EF4-FFF2-40B4-BE49-F238E27FC236}">
                  <a16:creationId xmlns:a16="http://schemas.microsoft.com/office/drawing/2014/main" id="{A0E7A7DB-B189-1169-CFA9-00959C5FB039}"/>
                </a:ext>
              </a:extLst>
            </p:cNvPr>
            <p:cNvSpPr/>
            <p:nvPr/>
          </p:nvSpPr>
          <p:spPr>
            <a:xfrm>
              <a:off x="1990726" y="1343026"/>
              <a:ext cx="7258050" cy="5109528"/>
            </a:xfrm>
            <a:prstGeom prst="rect">
              <a:avLst/>
            </a:prstGeom>
            <a:noFill/>
            <a:ln w="15875">
              <a:solidFill>
                <a:srgbClr val="00A4A6"/>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chemeClr val="bg1"/>
                  </a:solidFill>
                  <a:latin typeface="Arial" panose="020B0604020202020204" pitchFamily="34" charset="0"/>
                  <a:cs typeface="Arial" panose="020B0604020202020204" pitchFamily="34" charset="0"/>
                </a:rPr>
                <a:t>Region</a:t>
              </a:r>
            </a:p>
          </p:txBody>
        </p:sp>
        <p:pic>
          <p:nvPicPr>
            <p:cNvPr id="9" name="Graphic 8">
              <a:extLst>
                <a:ext uri="{FF2B5EF4-FFF2-40B4-BE49-F238E27FC236}">
                  <a16:creationId xmlns:a16="http://schemas.microsoft.com/office/drawing/2014/main" id="{966E875F-3FBF-CB82-D2F3-F694466855C1}"/>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1990726" y="1343026"/>
              <a:ext cx="381000" cy="381000"/>
            </a:xfrm>
            <a:prstGeom prst="rect">
              <a:avLst/>
            </a:prstGeom>
          </p:spPr>
        </p:pic>
        <p:grpSp>
          <p:nvGrpSpPr>
            <p:cNvPr id="20" name="Group 19">
              <a:extLst>
                <a:ext uri="{FF2B5EF4-FFF2-40B4-BE49-F238E27FC236}">
                  <a16:creationId xmlns:a16="http://schemas.microsoft.com/office/drawing/2014/main" id="{4BC90185-8BB9-E055-4C09-C74B1DFB9165}"/>
                </a:ext>
              </a:extLst>
            </p:cNvPr>
            <p:cNvGrpSpPr/>
            <p:nvPr/>
          </p:nvGrpSpPr>
          <p:grpSpPr>
            <a:xfrm>
              <a:off x="4601850" y="4935449"/>
              <a:ext cx="2035801" cy="1473993"/>
              <a:chOff x="1107449" y="1340395"/>
              <a:chExt cx="2035801" cy="1473993"/>
            </a:xfrm>
          </p:grpSpPr>
          <p:sp>
            <p:nvSpPr>
              <p:cNvPr id="8" name="Rectangle 7">
                <a:extLst>
                  <a:ext uri="{FF2B5EF4-FFF2-40B4-BE49-F238E27FC236}">
                    <a16:creationId xmlns:a16="http://schemas.microsoft.com/office/drawing/2014/main" id="{06756913-1DC5-D023-9424-E4CDD91B9A76}"/>
                  </a:ext>
                </a:extLst>
              </p:cNvPr>
              <p:cNvSpPr/>
              <p:nvPr/>
            </p:nvSpPr>
            <p:spPr>
              <a:xfrm>
                <a:off x="1107449" y="1340395"/>
                <a:ext cx="2035801" cy="1431380"/>
              </a:xfrm>
              <a:prstGeom prst="rect">
                <a:avLst/>
              </a:prstGeom>
              <a:noFill/>
              <a:ln w="15875">
                <a:solidFill>
                  <a:srgbClr val="00A4A6"/>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r>
                  <a:rPr lang="en-US" sz="1200">
                    <a:solidFill>
                      <a:schemeClr val="bg1"/>
                    </a:solidFill>
                    <a:latin typeface="Arial" panose="020B0604020202020204" pitchFamily="34" charset="0"/>
                    <a:cs typeface="Arial" panose="020B0604020202020204" pitchFamily="34" charset="0"/>
                  </a:rPr>
                  <a:t>Availability Zone</a:t>
                </a:r>
              </a:p>
            </p:txBody>
          </p:sp>
          <p:grpSp>
            <p:nvGrpSpPr>
              <p:cNvPr id="16" name="Group 15">
                <a:extLst>
                  <a:ext uri="{FF2B5EF4-FFF2-40B4-BE49-F238E27FC236}">
                    <a16:creationId xmlns:a16="http://schemas.microsoft.com/office/drawing/2014/main" id="{38D5BB6C-7558-29B1-3A10-46E9515422D5}"/>
                  </a:ext>
                </a:extLst>
              </p:cNvPr>
              <p:cNvGrpSpPr/>
              <p:nvPr/>
            </p:nvGrpSpPr>
            <p:grpSpPr>
              <a:xfrm>
                <a:off x="1231274" y="1788316"/>
                <a:ext cx="781050" cy="1026072"/>
                <a:chOff x="838200" y="3912391"/>
                <a:chExt cx="781050" cy="1026072"/>
              </a:xfrm>
            </p:grpSpPr>
            <p:pic>
              <p:nvPicPr>
                <p:cNvPr id="13" name="Graphic 10">
                  <a:extLst>
                    <a:ext uri="{FF2B5EF4-FFF2-40B4-BE49-F238E27FC236}">
                      <a16:creationId xmlns:a16="http://schemas.microsoft.com/office/drawing/2014/main" id="{5E4D679F-6AB2-B09C-418C-54A0D0A46CCB}"/>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1018549" y="3912391"/>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Box 27">
                  <a:extLst>
                    <a:ext uri="{FF2B5EF4-FFF2-40B4-BE49-F238E27FC236}">
                      <a16:creationId xmlns:a16="http://schemas.microsoft.com/office/drawing/2014/main" id="{E710654B-33B3-11F1-A155-F0AAFE109BA0}"/>
                    </a:ext>
                  </a:extLst>
                </p:cNvPr>
                <p:cNvSpPr txBox="1">
                  <a:spLocks noChangeArrowheads="1"/>
                </p:cNvSpPr>
                <p:nvPr/>
              </p:nvSpPr>
              <p:spPr bwMode="auto">
                <a:xfrm>
                  <a:off x="838200" y="4446536"/>
                  <a:ext cx="781050" cy="4919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fontAlgn="base">
                    <a:spcBef>
                      <a:spcPct val="0"/>
                    </a:spcBef>
                    <a:spcAft>
                      <a:spcPct val="0"/>
                    </a:spcAft>
                  </a:pPr>
                  <a:r>
                    <a:rPr lang="en-US" altLang="en-US" sz="1200" dirty="0">
                      <a:solidFill>
                        <a:srgbClr val="000000"/>
                      </a:solidFill>
                      <a:latin typeface="Arial" panose="020B0604020202020204" pitchFamily="34" charset="0"/>
                      <a:cs typeface="Arial" panose="020B0604020202020204" pitchFamily="34" charset="0"/>
                    </a:rPr>
                    <a:t>Data center</a:t>
                  </a:r>
                </a:p>
              </p:txBody>
            </p:sp>
          </p:grpSp>
          <p:grpSp>
            <p:nvGrpSpPr>
              <p:cNvPr id="17" name="Group 16">
                <a:extLst>
                  <a:ext uri="{FF2B5EF4-FFF2-40B4-BE49-F238E27FC236}">
                    <a16:creationId xmlns:a16="http://schemas.microsoft.com/office/drawing/2014/main" id="{09FAB336-1823-53C8-0F1C-DB84776E580B}"/>
                  </a:ext>
                </a:extLst>
              </p:cNvPr>
              <p:cNvGrpSpPr/>
              <p:nvPr/>
            </p:nvGrpSpPr>
            <p:grpSpPr>
              <a:xfrm>
                <a:off x="2182342" y="1788316"/>
                <a:ext cx="781050" cy="1026072"/>
                <a:chOff x="838200" y="3912391"/>
                <a:chExt cx="781050" cy="1026072"/>
              </a:xfrm>
            </p:grpSpPr>
            <p:pic>
              <p:nvPicPr>
                <p:cNvPr id="18" name="Graphic 10">
                  <a:extLst>
                    <a:ext uri="{FF2B5EF4-FFF2-40B4-BE49-F238E27FC236}">
                      <a16:creationId xmlns:a16="http://schemas.microsoft.com/office/drawing/2014/main" id="{CDC90A12-7232-8E4D-E74C-111D81D830D9}"/>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1018549" y="3912391"/>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TextBox 27">
                  <a:extLst>
                    <a:ext uri="{FF2B5EF4-FFF2-40B4-BE49-F238E27FC236}">
                      <a16:creationId xmlns:a16="http://schemas.microsoft.com/office/drawing/2014/main" id="{09B06CC9-A0BE-31B0-7E95-D7F8DA14E57B}"/>
                    </a:ext>
                  </a:extLst>
                </p:cNvPr>
                <p:cNvSpPr txBox="1">
                  <a:spLocks noChangeArrowheads="1"/>
                </p:cNvSpPr>
                <p:nvPr/>
              </p:nvSpPr>
              <p:spPr bwMode="auto">
                <a:xfrm>
                  <a:off x="838200" y="4446536"/>
                  <a:ext cx="781050" cy="4919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fontAlgn="base">
                    <a:spcBef>
                      <a:spcPct val="0"/>
                    </a:spcBef>
                    <a:spcAft>
                      <a:spcPct val="0"/>
                    </a:spcAft>
                  </a:pPr>
                  <a:r>
                    <a:rPr lang="en-US" altLang="en-US" sz="1200" dirty="0">
                      <a:solidFill>
                        <a:srgbClr val="000000"/>
                      </a:solidFill>
                      <a:latin typeface="Arial" panose="020B0604020202020204" pitchFamily="34" charset="0"/>
                      <a:cs typeface="Arial" panose="020B0604020202020204" pitchFamily="34" charset="0"/>
                    </a:rPr>
                    <a:t>Data center</a:t>
                  </a:r>
                </a:p>
              </p:txBody>
            </p:sp>
          </p:grpSp>
        </p:grpSp>
        <p:grpSp>
          <p:nvGrpSpPr>
            <p:cNvPr id="21" name="Group 20">
              <a:extLst>
                <a:ext uri="{FF2B5EF4-FFF2-40B4-BE49-F238E27FC236}">
                  <a16:creationId xmlns:a16="http://schemas.microsoft.com/office/drawing/2014/main" id="{6CC7487D-5D06-B1AB-DB36-C0A94F014A9C}"/>
                </a:ext>
              </a:extLst>
            </p:cNvPr>
            <p:cNvGrpSpPr/>
            <p:nvPr/>
          </p:nvGrpSpPr>
          <p:grpSpPr>
            <a:xfrm>
              <a:off x="7145044" y="1814464"/>
              <a:ext cx="2035801" cy="1473993"/>
              <a:chOff x="1107449" y="1340395"/>
              <a:chExt cx="2035801" cy="1473993"/>
            </a:xfrm>
          </p:grpSpPr>
          <p:sp>
            <p:nvSpPr>
              <p:cNvPr id="22" name="Rectangle 21">
                <a:extLst>
                  <a:ext uri="{FF2B5EF4-FFF2-40B4-BE49-F238E27FC236}">
                    <a16:creationId xmlns:a16="http://schemas.microsoft.com/office/drawing/2014/main" id="{60CE9681-680A-4647-7E49-0D1088A5B962}"/>
                  </a:ext>
                </a:extLst>
              </p:cNvPr>
              <p:cNvSpPr/>
              <p:nvPr/>
            </p:nvSpPr>
            <p:spPr>
              <a:xfrm>
                <a:off x="1107449" y="1340395"/>
                <a:ext cx="2035801" cy="1431380"/>
              </a:xfrm>
              <a:prstGeom prst="rect">
                <a:avLst/>
              </a:prstGeom>
              <a:noFill/>
              <a:ln w="15875">
                <a:solidFill>
                  <a:srgbClr val="00A4A6"/>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r>
                  <a:rPr lang="en-US" sz="1200" dirty="0">
                    <a:solidFill>
                      <a:schemeClr val="bg1"/>
                    </a:solidFill>
                    <a:latin typeface="Arial" panose="020B0604020202020204" pitchFamily="34" charset="0"/>
                    <a:cs typeface="Arial" panose="020B0604020202020204" pitchFamily="34" charset="0"/>
                  </a:rPr>
                  <a:t>Availability Zone</a:t>
                </a:r>
              </a:p>
            </p:txBody>
          </p:sp>
          <p:grpSp>
            <p:nvGrpSpPr>
              <p:cNvPr id="23" name="Group 22">
                <a:extLst>
                  <a:ext uri="{FF2B5EF4-FFF2-40B4-BE49-F238E27FC236}">
                    <a16:creationId xmlns:a16="http://schemas.microsoft.com/office/drawing/2014/main" id="{CA6B9063-36C8-4B62-5659-99B8ECCE91AB}"/>
                  </a:ext>
                </a:extLst>
              </p:cNvPr>
              <p:cNvGrpSpPr/>
              <p:nvPr/>
            </p:nvGrpSpPr>
            <p:grpSpPr>
              <a:xfrm>
                <a:off x="1231274" y="1788316"/>
                <a:ext cx="781050" cy="1026072"/>
                <a:chOff x="838200" y="3912391"/>
                <a:chExt cx="781050" cy="1026072"/>
              </a:xfrm>
            </p:grpSpPr>
            <p:pic>
              <p:nvPicPr>
                <p:cNvPr id="27" name="Graphic 10">
                  <a:extLst>
                    <a:ext uri="{FF2B5EF4-FFF2-40B4-BE49-F238E27FC236}">
                      <a16:creationId xmlns:a16="http://schemas.microsoft.com/office/drawing/2014/main" id="{77C6E63C-DCAA-06CB-06CB-D57E3701D1F8}"/>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1018549" y="3912391"/>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extBox 27">
                  <a:extLst>
                    <a:ext uri="{FF2B5EF4-FFF2-40B4-BE49-F238E27FC236}">
                      <a16:creationId xmlns:a16="http://schemas.microsoft.com/office/drawing/2014/main" id="{229ABFF5-B29A-AF44-EDB3-BCC7FB58F48D}"/>
                    </a:ext>
                  </a:extLst>
                </p:cNvPr>
                <p:cNvSpPr txBox="1">
                  <a:spLocks noChangeArrowheads="1"/>
                </p:cNvSpPr>
                <p:nvPr/>
              </p:nvSpPr>
              <p:spPr bwMode="auto">
                <a:xfrm>
                  <a:off x="838200" y="4446536"/>
                  <a:ext cx="781050" cy="4919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fontAlgn="base">
                    <a:spcBef>
                      <a:spcPct val="0"/>
                    </a:spcBef>
                    <a:spcAft>
                      <a:spcPct val="0"/>
                    </a:spcAft>
                  </a:pPr>
                  <a:r>
                    <a:rPr lang="en-US" altLang="en-US" sz="1200" dirty="0">
                      <a:solidFill>
                        <a:srgbClr val="000000"/>
                      </a:solidFill>
                      <a:latin typeface="Arial" panose="020B0604020202020204" pitchFamily="34" charset="0"/>
                      <a:cs typeface="Arial" panose="020B0604020202020204" pitchFamily="34" charset="0"/>
                    </a:rPr>
                    <a:t>Data center</a:t>
                  </a:r>
                </a:p>
              </p:txBody>
            </p:sp>
          </p:grpSp>
          <p:grpSp>
            <p:nvGrpSpPr>
              <p:cNvPr id="24" name="Group 23">
                <a:extLst>
                  <a:ext uri="{FF2B5EF4-FFF2-40B4-BE49-F238E27FC236}">
                    <a16:creationId xmlns:a16="http://schemas.microsoft.com/office/drawing/2014/main" id="{BB286A58-B8DF-87C3-BCCB-816BC8C9B75C}"/>
                  </a:ext>
                </a:extLst>
              </p:cNvPr>
              <p:cNvGrpSpPr/>
              <p:nvPr/>
            </p:nvGrpSpPr>
            <p:grpSpPr>
              <a:xfrm>
                <a:off x="2182342" y="1788316"/>
                <a:ext cx="781050" cy="1026072"/>
                <a:chOff x="838200" y="3912391"/>
                <a:chExt cx="781050" cy="1026072"/>
              </a:xfrm>
            </p:grpSpPr>
            <p:pic>
              <p:nvPicPr>
                <p:cNvPr id="25" name="Graphic 10">
                  <a:extLst>
                    <a:ext uri="{FF2B5EF4-FFF2-40B4-BE49-F238E27FC236}">
                      <a16:creationId xmlns:a16="http://schemas.microsoft.com/office/drawing/2014/main" id="{42CF6CF8-250B-A0E1-6755-530C116F81C2}"/>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1018549" y="3912391"/>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TextBox 27">
                  <a:extLst>
                    <a:ext uri="{FF2B5EF4-FFF2-40B4-BE49-F238E27FC236}">
                      <a16:creationId xmlns:a16="http://schemas.microsoft.com/office/drawing/2014/main" id="{F2188732-64AE-2B7F-A452-FC20663C4AD6}"/>
                    </a:ext>
                  </a:extLst>
                </p:cNvPr>
                <p:cNvSpPr txBox="1">
                  <a:spLocks noChangeArrowheads="1"/>
                </p:cNvSpPr>
                <p:nvPr/>
              </p:nvSpPr>
              <p:spPr bwMode="auto">
                <a:xfrm>
                  <a:off x="838200" y="4446536"/>
                  <a:ext cx="781050" cy="4919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fontAlgn="base">
                    <a:spcBef>
                      <a:spcPct val="0"/>
                    </a:spcBef>
                    <a:spcAft>
                      <a:spcPct val="0"/>
                    </a:spcAft>
                  </a:pPr>
                  <a:r>
                    <a:rPr lang="en-US" altLang="en-US" sz="1200" dirty="0">
                      <a:solidFill>
                        <a:srgbClr val="000000"/>
                      </a:solidFill>
                      <a:latin typeface="Arial" panose="020B0604020202020204" pitchFamily="34" charset="0"/>
                      <a:cs typeface="Arial" panose="020B0604020202020204" pitchFamily="34" charset="0"/>
                    </a:rPr>
                    <a:t>Data center</a:t>
                  </a:r>
                </a:p>
              </p:txBody>
            </p:sp>
          </p:grpSp>
        </p:grpSp>
        <p:grpSp>
          <p:nvGrpSpPr>
            <p:cNvPr id="29" name="Group 28">
              <a:extLst>
                <a:ext uri="{FF2B5EF4-FFF2-40B4-BE49-F238E27FC236}">
                  <a16:creationId xmlns:a16="http://schemas.microsoft.com/office/drawing/2014/main" id="{1EB27EC3-2051-D44A-43AB-FE6325F09AE8}"/>
                </a:ext>
              </a:extLst>
            </p:cNvPr>
            <p:cNvGrpSpPr/>
            <p:nvPr/>
          </p:nvGrpSpPr>
          <p:grpSpPr>
            <a:xfrm>
              <a:off x="2095433" y="1814464"/>
              <a:ext cx="2035801" cy="1670763"/>
              <a:chOff x="1107449" y="1340395"/>
              <a:chExt cx="2035801" cy="1670763"/>
            </a:xfrm>
          </p:grpSpPr>
          <p:sp>
            <p:nvSpPr>
              <p:cNvPr id="30" name="Rectangle 29">
                <a:extLst>
                  <a:ext uri="{FF2B5EF4-FFF2-40B4-BE49-F238E27FC236}">
                    <a16:creationId xmlns:a16="http://schemas.microsoft.com/office/drawing/2014/main" id="{4B029048-9021-D619-FB50-6462D87EAE9D}"/>
                  </a:ext>
                </a:extLst>
              </p:cNvPr>
              <p:cNvSpPr/>
              <p:nvPr/>
            </p:nvSpPr>
            <p:spPr>
              <a:xfrm>
                <a:off x="1107449" y="1340395"/>
                <a:ext cx="2035801" cy="1431380"/>
              </a:xfrm>
              <a:prstGeom prst="rect">
                <a:avLst/>
              </a:prstGeom>
              <a:noFill/>
              <a:ln w="15875">
                <a:solidFill>
                  <a:srgbClr val="00A4A6"/>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r>
                  <a:rPr lang="en-US" sz="1200">
                    <a:solidFill>
                      <a:schemeClr val="bg1"/>
                    </a:solidFill>
                    <a:latin typeface="Arial" panose="020B0604020202020204" pitchFamily="34" charset="0"/>
                    <a:cs typeface="Arial" panose="020B0604020202020204" pitchFamily="34" charset="0"/>
                  </a:rPr>
                  <a:t>Availability Zone</a:t>
                </a:r>
              </a:p>
            </p:txBody>
          </p:sp>
          <p:grpSp>
            <p:nvGrpSpPr>
              <p:cNvPr id="31" name="Group 30">
                <a:extLst>
                  <a:ext uri="{FF2B5EF4-FFF2-40B4-BE49-F238E27FC236}">
                    <a16:creationId xmlns:a16="http://schemas.microsoft.com/office/drawing/2014/main" id="{2D019365-243B-6A31-50DC-14667FB8921E}"/>
                  </a:ext>
                </a:extLst>
              </p:cNvPr>
              <p:cNvGrpSpPr/>
              <p:nvPr/>
            </p:nvGrpSpPr>
            <p:grpSpPr>
              <a:xfrm>
                <a:off x="1231274" y="1788316"/>
                <a:ext cx="781050" cy="1026072"/>
                <a:chOff x="838200" y="3912391"/>
                <a:chExt cx="781050" cy="1026072"/>
              </a:xfrm>
            </p:grpSpPr>
            <p:pic>
              <p:nvPicPr>
                <p:cNvPr id="35" name="Graphic 10">
                  <a:extLst>
                    <a:ext uri="{FF2B5EF4-FFF2-40B4-BE49-F238E27FC236}">
                      <a16:creationId xmlns:a16="http://schemas.microsoft.com/office/drawing/2014/main" id="{678A3B14-6891-24CE-C789-387A91CE8DBC}"/>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1018549" y="3912391"/>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TextBox 27">
                  <a:extLst>
                    <a:ext uri="{FF2B5EF4-FFF2-40B4-BE49-F238E27FC236}">
                      <a16:creationId xmlns:a16="http://schemas.microsoft.com/office/drawing/2014/main" id="{2D9EBA1D-3EFF-5838-208D-D7C73388A1EC}"/>
                    </a:ext>
                  </a:extLst>
                </p:cNvPr>
                <p:cNvSpPr txBox="1">
                  <a:spLocks noChangeArrowheads="1"/>
                </p:cNvSpPr>
                <p:nvPr/>
              </p:nvSpPr>
              <p:spPr bwMode="auto">
                <a:xfrm>
                  <a:off x="838200" y="4446536"/>
                  <a:ext cx="781050" cy="4919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fontAlgn="base">
                    <a:spcBef>
                      <a:spcPct val="0"/>
                    </a:spcBef>
                    <a:spcAft>
                      <a:spcPct val="0"/>
                    </a:spcAft>
                  </a:pPr>
                  <a:r>
                    <a:rPr lang="en-US" altLang="en-US" sz="1200" dirty="0">
                      <a:solidFill>
                        <a:srgbClr val="000000"/>
                      </a:solidFill>
                      <a:latin typeface="Arial" panose="020B0604020202020204" pitchFamily="34" charset="0"/>
                      <a:cs typeface="Arial" panose="020B0604020202020204" pitchFamily="34" charset="0"/>
                    </a:rPr>
                    <a:t>Data center</a:t>
                  </a:r>
                </a:p>
              </p:txBody>
            </p:sp>
          </p:grpSp>
          <p:grpSp>
            <p:nvGrpSpPr>
              <p:cNvPr id="32" name="Group 31">
                <a:extLst>
                  <a:ext uri="{FF2B5EF4-FFF2-40B4-BE49-F238E27FC236}">
                    <a16:creationId xmlns:a16="http://schemas.microsoft.com/office/drawing/2014/main" id="{754C7C1A-60AD-B476-B4F3-18F24C3282E3}"/>
                  </a:ext>
                </a:extLst>
              </p:cNvPr>
              <p:cNvGrpSpPr/>
              <p:nvPr/>
            </p:nvGrpSpPr>
            <p:grpSpPr>
              <a:xfrm>
                <a:off x="2182342" y="1788316"/>
                <a:ext cx="781050" cy="1222842"/>
                <a:chOff x="838200" y="3912391"/>
                <a:chExt cx="781050" cy="1222842"/>
              </a:xfrm>
            </p:grpSpPr>
            <p:pic>
              <p:nvPicPr>
                <p:cNvPr id="33" name="Graphic 10">
                  <a:extLst>
                    <a:ext uri="{FF2B5EF4-FFF2-40B4-BE49-F238E27FC236}">
                      <a16:creationId xmlns:a16="http://schemas.microsoft.com/office/drawing/2014/main" id="{F87619ED-8767-7C80-4BB1-1724387B9557}"/>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1018549" y="3912391"/>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TextBox 27">
                  <a:extLst>
                    <a:ext uri="{FF2B5EF4-FFF2-40B4-BE49-F238E27FC236}">
                      <a16:creationId xmlns:a16="http://schemas.microsoft.com/office/drawing/2014/main" id="{88E39A29-2223-0B9B-8DB2-FE4CC8F4C203}"/>
                    </a:ext>
                  </a:extLst>
                </p:cNvPr>
                <p:cNvSpPr txBox="1">
                  <a:spLocks noChangeArrowheads="1"/>
                </p:cNvSpPr>
                <p:nvPr/>
              </p:nvSpPr>
              <p:spPr bwMode="auto">
                <a:xfrm>
                  <a:off x="838200" y="4446536"/>
                  <a:ext cx="781050" cy="6886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fontAlgn="base">
                    <a:spcBef>
                      <a:spcPct val="0"/>
                    </a:spcBef>
                    <a:spcAft>
                      <a:spcPct val="0"/>
                    </a:spcAft>
                  </a:pPr>
                  <a:r>
                    <a:rPr lang="en-US" altLang="en-US" sz="1200" dirty="0">
                      <a:solidFill>
                        <a:srgbClr val="000000"/>
                      </a:solidFill>
                      <a:latin typeface="Arial" panose="020B0604020202020204" pitchFamily="34" charset="0"/>
                      <a:cs typeface="Arial" panose="020B0604020202020204" pitchFamily="34" charset="0"/>
                    </a:rPr>
                    <a:t>Data center</a:t>
                  </a:r>
                </a:p>
                <a:p>
                  <a:pPr algn="ctr" fontAlgn="base">
                    <a:spcBef>
                      <a:spcPct val="0"/>
                    </a:spcBef>
                    <a:spcAft>
                      <a:spcPct val="0"/>
                    </a:spcAft>
                  </a:pPr>
                  <a:endParaRPr lang="en-US" altLang="en-US" sz="1200" dirty="0">
                    <a:solidFill>
                      <a:srgbClr val="000000"/>
                    </a:solidFill>
                    <a:latin typeface="Arial" panose="020B0604020202020204" pitchFamily="34" charset="0"/>
                    <a:cs typeface="Arial" panose="020B0604020202020204" pitchFamily="34" charset="0"/>
                  </a:endParaRPr>
                </a:p>
              </p:txBody>
            </p:sp>
          </p:grpSp>
        </p:grpSp>
        <p:cxnSp>
          <p:nvCxnSpPr>
            <p:cNvPr id="37" name="Straight Arrow Connector 36">
              <a:extLst>
                <a:ext uri="{FF2B5EF4-FFF2-40B4-BE49-F238E27FC236}">
                  <a16:creationId xmlns:a16="http://schemas.microsoft.com/office/drawing/2014/main" id="{126243FF-9546-891D-81AD-8173B900E8DA}"/>
                </a:ext>
              </a:extLst>
            </p:cNvPr>
            <p:cNvCxnSpPr>
              <a:cxnSpLocks/>
              <a:stCxn id="22" idx="2"/>
              <a:endCxn id="8" idx="3"/>
            </p:cNvCxnSpPr>
            <p:nvPr/>
          </p:nvCxnSpPr>
          <p:spPr>
            <a:xfrm flipH="1">
              <a:off x="6637651" y="3245844"/>
              <a:ext cx="1525294" cy="2405295"/>
            </a:xfrm>
            <a:prstGeom prst="straightConnector1">
              <a:avLst/>
            </a:prstGeom>
            <a:ln w="15875">
              <a:solidFill>
                <a:schemeClr val="bg1"/>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5547004D-B8EF-F7A3-55D5-5A0997B17FA8}"/>
                </a:ext>
              </a:extLst>
            </p:cNvPr>
            <p:cNvCxnSpPr>
              <a:cxnSpLocks/>
              <a:stCxn id="30" idx="2"/>
              <a:endCxn id="8" idx="1"/>
            </p:cNvCxnSpPr>
            <p:nvPr/>
          </p:nvCxnSpPr>
          <p:spPr>
            <a:xfrm>
              <a:off x="3113334" y="3245844"/>
              <a:ext cx="1488516" cy="2405295"/>
            </a:xfrm>
            <a:prstGeom prst="straightConnector1">
              <a:avLst/>
            </a:prstGeom>
            <a:ln w="15875">
              <a:solidFill>
                <a:schemeClr val="bg1"/>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D6FD2E58-24D0-5D6A-1FA8-70ECAAD3204F}"/>
                </a:ext>
              </a:extLst>
            </p:cNvPr>
            <p:cNvCxnSpPr>
              <a:cxnSpLocks/>
              <a:stCxn id="22" idx="1"/>
              <a:endCxn id="30" idx="3"/>
            </p:cNvCxnSpPr>
            <p:nvPr/>
          </p:nvCxnSpPr>
          <p:spPr>
            <a:xfrm flipH="1">
              <a:off x="4131234" y="2530154"/>
              <a:ext cx="3013810" cy="0"/>
            </a:xfrm>
            <a:prstGeom prst="straightConnector1">
              <a:avLst/>
            </a:prstGeom>
            <a:ln w="15875">
              <a:solidFill>
                <a:schemeClr val="bg1"/>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CE3B3FB5-52C2-4983-DB50-088668BA1F65}"/>
                </a:ext>
              </a:extLst>
            </p:cNvPr>
            <p:cNvSpPr txBox="1"/>
            <p:nvPr/>
          </p:nvSpPr>
          <p:spPr>
            <a:xfrm>
              <a:off x="3350675" y="3686263"/>
              <a:ext cx="4592411" cy="369332"/>
            </a:xfrm>
            <a:prstGeom prst="rect">
              <a:avLst/>
            </a:prstGeom>
            <a:noFill/>
          </p:spPr>
          <p:txBody>
            <a:bodyPr wrap="square" rtlCol="0">
              <a:spAutoFit/>
            </a:bodyPr>
            <a:lstStyle/>
            <a:p>
              <a:pPr algn="ctr"/>
              <a:r>
                <a:rPr lang="en-US" dirty="0">
                  <a:solidFill>
                    <a:schemeClr val="bg1"/>
                  </a:solidFill>
                </a:rPr>
                <a:t>Low latency resilient fiber connectivity</a:t>
              </a:r>
              <a:endParaRPr lang="en-US" sz="2800" dirty="0">
                <a:solidFill>
                  <a:schemeClr val="bg1"/>
                </a:solidFill>
              </a:endParaRPr>
            </a:p>
          </p:txBody>
        </p:sp>
      </p:grpSp>
      <p:graphicFrame>
        <p:nvGraphicFramePr>
          <p:cNvPr id="56" name="Table 56">
            <a:extLst>
              <a:ext uri="{FF2B5EF4-FFF2-40B4-BE49-F238E27FC236}">
                <a16:creationId xmlns:a16="http://schemas.microsoft.com/office/drawing/2014/main" id="{A4513C19-9E0E-1B48-1907-4D7FD8750DEE}"/>
              </a:ext>
            </a:extLst>
          </p:cNvPr>
          <p:cNvGraphicFramePr>
            <a:graphicFrameLocks noGrp="1"/>
          </p:cNvGraphicFramePr>
          <p:nvPr>
            <p:extLst>
              <p:ext uri="{D42A27DB-BD31-4B8C-83A1-F6EECF244321}">
                <p14:modId xmlns:p14="http://schemas.microsoft.com/office/powerpoint/2010/main" val="1111620433"/>
              </p:ext>
            </p:extLst>
          </p:nvPr>
        </p:nvGraphicFramePr>
        <p:xfrm>
          <a:off x="8768632" y="3037365"/>
          <a:ext cx="3259122" cy="1854200"/>
        </p:xfrm>
        <a:graphic>
          <a:graphicData uri="http://schemas.openxmlformats.org/drawingml/2006/table">
            <a:tbl>
              <a:tblPr firstCol="1" bandRow="1">
                <a:tableStyleId>{5A111915-BE36-4E01-A7E5-04B1672EAD32}</a:tableStyleId>
              </a:tblPr>
              <a:tblGrid>
                <a:gridCol w="1629561">
                  <a:extLst>
                    <a:ext uri="{9D8B030D-6E8A-4147-A177-3AD203B41FA5}">
                      <a16:colId xmlns:a16="http://schemas.microsoft.com/office/drawing/2014/main" val="3684781727"/>
                    </a:ext>
                  </a:extLst>
                </a:gridCol>
                <a:gridCol w="1629561">
                  <a:extLst>
                    <a:ext uri="{9D8B030D-6E8A-4147-A177-3AD203B41FA5}">
                      <a16:colId xmlns:a16="http://schemas.microsoft.com/office/drawing/2014/main" val="2850541893"/>
                    </a:ext>
                  </a:extLst>
                </a:gridCol>
              </a:tblGrid>
              <a:tr h="370840">
                <a:tc>
                  <a:txBody>
                    <a:bodyPr/>
                    <a:lstStyle/>
                    <a:p>
                      <a:r>
                        <a:rPr lang="en-US" sz="1100" dirty="0">
                          <a:solidFill>
                            <a:schemeClr val="bg1"/>
                          </a:solidFill>
                        </a:rPr>
                        <a:t>Region</a:t>
                      </a:r>
                    </a:p>
                  </a:txBody>
                  <a:tcPr/>
                </a:tc>
                <a:tc>
                  <a:txBody>
                    <a:bodyPr/>
                    <a:lstStyle/>
                    <a:p>
                      <a:r>
                        <a:rPr lang="en-US" sz="1100" dirty="0">
                          <a:solidFill>
                            <a:schemeClr val="bg1"/>
                          </a:solidFill>
                        </a:rPr>
                        <a:t>US West (Oregon)</a:t>
                      </a:r>
                    </a:p>
                  </a:txBody>
                  <a:tcPr/>
                </a:tc>
                <a:extLst>
                  <a:ext uri="{0D108BD9-81ED-4DB2-BD59-A6C34878D82A}">
                    <a16:rowId xmlns:a16="http://schemas.microsoft.com/office/drawing/2014/main" val="2889437512"/>
                  </a:ext>
                </a:extLst>
              </a:tr>
              <a:tr h="370840">
                <a:tc rowSpan="4">
                  <a:txBody>
                    <a:bodyPr/>
                    <a:lstStyle/>
                    <a:p>
                      <a:r>
                        <a:rPr lang="en-US" sz="1100" dirty="0">
                          <a:solidFill>
                            <a:schemeClr val="bg1"/>
                          </a:solidFill>
                        </a:rPr>
                        <a:t>Availability Zones (4)</a:t>
                      </a:r>
                    </a:p>
                  </a:txBody>
                  <a:tcPr>
                    <a:lnR w="12700" cap="flat" cmpd="sng" algn="ctr">
                      <a:solidFill>
                        <a:srgbClr val="02A4A6"/>
                      </a:solidFill>
                      <a:prstDash val="solid"/>
                      <a:round/>
                      <a:headEnd type="none" w="med" len="med"/>
                      <a:tailEnd type="none" w="med" len="med"/>
                    </a:lnR>
                  </a:tcPr>
                </a:tc>
                <a:tc>
                  <a:txBody>
                    <a:bodyPr/>
                    <a:lstStyle/>
                    <a:p>
                      <a:r>
                        <a:rPr lang="en-US" sz="1100" dirty="0">
                          <a:solidFill>
                            <a:schemeClr val="bg1"/>
                          </a:solidFill>
                        </a:rPr>
                        <a:t>us-west-2a</a:t>
                      </a:r>
                    </a:p>
                  </a:txBody>
                  <a:tcPr>
                    <a:lnL w="12700" cap="flat" cmpd="sng" algn="ctr">
                      <a:solidFill>
                        <a:srgbClr val="02A4A6"/>
                      </a:solidFill>
                      <a:prstDash val="solid"/>
                      <a:round/>
                      <a:headEnd type="none" w="med" len="med"/>
                      <a:tailEnd type="none" w="med" len="med"/>
                    </a:lnL>
                  </a:tcPr>
                </a:tc>
                <a:extLst>
                  <a:ext uri="{0D108BD9-81ED-4DB2-BD59-A6C34878D82A}">
                    <a16:rowId xmlns:a16="http://schemas.microsoft.com/office/drawing/2014/main" val="1326525"/>
                  </a:ext>
                </a:extLst>
              </a:tr>
              <a:tr h="370840">
                <a:tc vMerge="1">
                  <a:txBody>
                    <a:bodyPr/>
                    <a:lstStyle/>
                    <a:p>
                      <a:endParaRPr lang="en-US">
                        <a:solidFill>
                          <a:schemeClr val="bg1"/>
                        </a:solidFill>
                      </a:endParaRPr>
                    </a:p>
                  </a:txBody>
                  <a:tcPr/>
                </a:tc>
                <a:tc>
                  <a:txBody>
                    <a:bodyPr/>
                    <a:lstStyle/>
                    <a:p>
                      <a:r>
                        <a:rPr lang="en-US" sz="1100" dirty="0">
                          <a:solidFill>
                            <a:schemeClr val="bg1"/>
                          </a:solidFill>
                        </a:rPr>
                        <a:t>us-west-2b</a:t>
                      </a:r>
                    </a:p>
                  </a:txBody>
                  <a:tcPr>
                    <a:lnL w="12700" cap="flat" cmpd="sng" algn="ctr">
                      <a:solidFill>
                        <a:srgbClr val="02A4A6"/>
                      </a:solidFill>
                      <a:prstDash val="solid"/>
                      <a:round/>
                      <a:headEnd type="none" w="med" len="med"/>
                      <a:tailEnd type="none" w="med" len="med"/>
                    </a:lnL>
                  </a:tcPr>
                </a:tc>
                <a:extLst>
                  <a:ext uri="{0D108BD9-81ED-4DB2-BD59-A6C34878D82A}">
                    <a16:rowId xmlns:a16="http://schemas.microsoft.com/office/drawing/2014/main" val="1314349458"/>
                  </a:ext>
                </a:extLst>
              </a:tr>
              <a:tr h="370840">
                <a:tc vMerge="1">
                  <a:txBody>
                    <a:bodyPr/>
                    <a:lstStyle/>
                    <a:p>
                      <a:endParaRPr lang="en-US" dirty="0">
                        <a:solidFill>
                          <a:schemeClr val="bg1"/>
                        </a:solidFill>
                      </a:endParaRPr>
                    </a:p>
                  </a:txBody>
                  <a:tcPr/>
                </a:tc>
                <a:tc>
                  <a:txBody>
                    <a:bodyPr/>
                    <a:lstStyle/>
                    <a:p>
                      <a:r>
                        <a:rPr lang="en-US" sz="1100" dirty="0">
                          <a:solidFill>
                            <a:schemeClr val="bg1"/>
                          </a:solidFill>
                        </a:rPr>
                        <a:t>us-west-2c</a:t>
                      </a:r>
                    </a:p>
                  </a:txBody>
                  <a:tcPr>
                    <a:lnL w="12700" cap="flat" cmpd="sng" algn="ctr">
                      <a:solidFill>
                        <a:srgbClr val="02A4A6"/>
                      </a:solidFill>
                      <a:prstDash val="solid"/>
                      <a:round/>
                      <a:headEnd type="none" w="med" len="med"/>
                      <a:tailEnd type="none" w="med" len="med"/>
                    </a:lnL>
                  </a:tcPr>
                </a:tc>
                <a:extLst>
                  <a:ext uri="{0D108BD9-81ED-4DB2-BD59-A6C34878D82A}">
                    <a16:rowId xmlns:a16="http://schemas.microsoft.com/office/drawing/2014/main" val="3591371810"/>
                  </a:ext>
                </a:extLst>
              </a:tr>
              <a:tr h="370840">
                <a:tc vMerge="1">
                  <a:txBody>
                    <a:bodyPr/>
                    <a:lstStyle/>
                    <a:p>
                      <a:endParaRPr lang="en-US" dirty="0">
                        <a:solidFill>
                          <a:schemeClr val="bg1"/>
                        </a:solidFill>
                      </a:endParaRPr>
                    </a:p>
                  </a:txBody>
                  <a:tcPr/>
                </a:tc>
                <a:tc>
                  <a:txBody>
                    <a:bodyPr/>
                    <a:lstStyle/>
                    <a:p>
                      <a:r>
                        <a:rPr lang="en-US" sz="1100" dirty="0">
                          <a:solidFill>
                            <a:schemeClr val="bg1"/>
                          </a:solidFill>
                        </a:rPr>
                        <a:t>us-west-2d</a:t>
                      </a:r>
                    </a:p>
                  </a:txBody>
                  <a:tcPr>
                    <a:lnL w="12700" cap="flat" cmpd="sng" algn="ctr">
                      <a:solidFill>
                        <a:srgbClr val="02A4A6"/>
                      </a:solidFill>
                      <a:prstDash val="solid"/>
                      <a:round/>
                      <a:headEnd type="none" w="med" len="med"/>
                      <a:tailEnd type="none" w="med" len="med"/>
                    </a:lnL>
                  </a:tcPr>
                </a:tc>
                <a:extLst>
                  <a:ext uri="{0D108BD9-81ED-4DB2-BD59-A6C34878D82A}">
                    <a16:rowId xmlns:a16="http://schemas.microsoft.com/office/drawing/2014/main" val="3551979119"/>
                  </a:ext>
                </a:extLst>
              </a:tr>
            </a:tbl>
          </a:graphicData>
        </a:graphic>
      </p:graphicFrame>
      <p:cxnSp>
        <p:nvCxnSpPr>
          <p:cNvPr id="58" name="Straight Connector 57">
            <a:extLst>
              <a:ext uri="{FF2B5EF4-FFF2-40B4-BE49-F238E27FC236}">
                <a16:creationId xmlns:a16="http://schemas.microsoft.com/office/drawing/2014/main" id="{35FA3FDC-139A-2F61-EF06-374A4E9DB3AC}"/>
              </a:ext>
            </a:extLst>
          </p:cNvPr>
          <p:cNvCxnSpPr>
            <a:cxnSpLocks/>
            <a:stCxn id="7" idx="3"/>
            <a:endCxn id="56" idx="1"/>
          </p:cNvCxnSpPr>
          <p:nvPr/>
        </p:nvCxnSpPr>
        <p:spPr>
          <a:xfrm flipV="1">
            <a:off x="7757128" y="3964465"/>
            <a:ext cx="1011504" cy="4762"/>
          </a:xfrm>
          <a:prstGeom prst="line">
            <a:avLst/>
          </a:prstGeom>
          <a:ln w="15875">
            <a:prstDash val="dash"/>
            <a:headEnd type="oval"/>
            <a:tailEnd type="oval"/>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31017308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0E7A7DB-B189-1169-CFA9-00959C5FB039}"/>
              </a:ext>
            </a:extLst>
          </p:cNvPr>
          <p:cNvSpPr/>
          <p:nvPr/>
        </p:nvSpPr>
        <p:spPr>
          <a:xfrm>
            <a:off x="945574" y="1571625"/>
            <a:ext cx="6798288" cy="5105400"/>
          </a:xfrm>
          <a:prstGeom prst="rect">
            <a:avLst/>
          </a:prstGeom>
          <a:noFill/>
          <a:ln w="15875">
            <a:solidFill>
              <a:srgbClr val="00A4A6"/>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chemeClr val="bg1"/>
                </a:solidFill>
                <a:latin typeface="Arial" panose="020B0604020202020204" pitchFamily="34" charset="0"/>
                <a:cs typeface="Arial" panose="020B0604020202020204" pitchFamily="34" charset="0"/>
              </a:rPr>
              <a:t>Region (us-west-2)</a:t>
            </a:r>
          </a:p>
        </p:txBody>
      </p:sp>
      <p:pic>
        <p:nvPicPr>
          <p:cNvPr id="9" name="Graphic 8">
            <a:extLst>
              <a:ext uri="{FF2B5EF4-FFF2-40B4-BE49-F238E27FC236}">
                <a16:creationId xmlns:a16="http://schemas.microsoft.com/office/drawing/2014/main" id="{966E875F-3FBF-CB82-D2F3-F694466855C1}"/>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945573" y="1571625"/>
            <a:ext cx="357562" cy="357562"/>
          </a:xfrm>
          <a:prstGeom prst="rect">
            <a:avLst/>
          </a:prstGeom>
        </p:spPr>
      </p:pic>
      <p:sp>
        <p:nvSpPr>
          <p:cNvPr id="30" name="Rectangle 29">
            <a:extLst>
              <a:ext uri="{FF2B5EF4-FFF2-40B4-BE49-F238E27FC236}">
                <a16:creationId xmlns:a16="http://schemas.microsoft.com/office/drawing/2014/main" id="{4B029048-9021-D619-FB50-6462D87EAE9D}"/>
              </a:ext>
            </a:extLst>
          </p:cNvPr>
          <p:cNvSpPr/>
          <p:nvPr/>
        </p:nvSpPr>
        <p:spPr>
          <a:xfrm>
            <a:off x="1405789" y="2014060"/>
            <a:ext cx="1910564" cy="4402318"/>
          </a:xfrm>
          <a:prstGeom prst="rect">
            <a:avLst/>
          </a:prstGeom>
          <a:noFill/>
          <a:ln w="15875">
            <a:solidFill>
              <a:srgbClr val="00A4A6"/>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r>
              <a:rPr lang="en-US" sz="1200" dirty="0">
                <a:solidFill>
                  <a:schemeClr val="bg1"/>
                </a:solidFill>
                <a:latin typeface="Arial" panose="020B0604020202020204" pitchFamily="34" charset="0"/>
                <a:cs typeface="Arial" panose="020B0604020202020204" pitchFamily="34" charset="0"/>
              </a:rPr>
              <a:t>Availability Zone</a:t>
            </a:r>
          </a:p>
          <a:p>
            <a:pPr algn="ctr" eaLnBrk="1" fontAlgn="auto" hangingPunct="1">
              <a:spcBef>
                <a:spcPts val="0"/>
              </a:spcBef>
              <a:spcAft>
                <a:spcPts val="0"/>
              </a:spcAft>
              <a:defRPr/>
            </a:pPr>
            <a:r>
              <a:rPr lang="en-US" sz="1200" dirty="0">
                <a:solidFill>
                  <a:schemeClr val="bg1"/>
                </a:solidFill>
                <a:latin typeface="Arial" panose="020B0604020202020204" pitchFamily="34" charset="0"/>
                <a:cs typeface="Arial" panose="020B0604020202020204" pitchFamily="34" charset="0"/>
              </a:rPr>
              <a:t>(us-west-2a)</a:t>
            </a:r>
          </a:p>
        </p:txBody>
      </p:sp>
      <p:sp>
        <p:nvSpPr>
          <p:cNvPr id="12" name="Rectangle 11">
            <a:extLst>
              <a:ext uri="{FF2B5EF4-FFF2-40B4-BE49-F238E27FC236}">
                <a16:creationId xmlns:a16="http://schemas.microsoft.com/office/drawing/2014/main" id="{51F60734-F97F-640E-F336-6E0280B1DE2B}"/>
              </a:ext>
            </a:extLst>
          </p:cNvPr>
          <p:cNvSpPr/>
          <p:nvPr/>
        </p:nvSpPr>
        <p:spPr>
          <a:xfrm>
            <a:off x="3448989" y="2015074"/>
            <a:ext cx="1910564" cy="4402318"/>
          </a:xfrm>
          <a:prstGeom prst="rect">
            <a:avLst/>
          </a:prstGeom>
          <a:noFill/>
          <a:ln w="15875">
            <a:solidFill>
              <a:srgbClr val="00A4A6"/>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r>
              <a:rPr lang="en-US" sz="1200" dirty="0">
                <a:solidFill>
                  <a:schemeClr val="bg1"/>
                </a:solidFill>
                <a:latin typeface="Arial" panose="020B0604020202020204" pitchFamily="34" charset="0"/>
                <a:cs typeface="Arial" panose="020B0604020202020204" pitchFamily="34" charset="0"/>
              </a:rPr>
              <a:t>Availability Zone</a:t>
            </a:r>
          </a:p>
          <a:p>
            <a:pPr algn="ctr" eaLnBrk="1" fontAlgn="auto" hangingPunct="1">
              <a:spcBef>
                <a:spcPts val="0"/>
              </a:spcBef>
              <a:spcAft>
                <a:spcPts val="0"/>
              </a:spcAft>
              <a:defRPr/>
            </a:pPr>
            <a:r>
              <a:rPr lang="en-US" sz="1200" dirty="0">
                <a:solidFill>
                  <a:schemeClr val="bg1"/>
                </a:solidFill>
                <a:latin typeface="Arial" panose="020B0604020202020204" pitchFamily="34" charset="0"/>
                <a:cs typeface="Arial" panose="020B0604020202020204" pitchFamily="34" charset="0"/>
              </a:rPr>
              <a:t>(us-west-2b)</a:t>
            </a:r>
          </a:p>
        </p:txBody>
      </p:sp>
      <p:sp>
        <p:nvSpPr>
          <p:cNvPr id="10" name="Rectangle 9">
            <a:extLst>
              <a:ext uri="{FF2B5EF4-FFF2-40B4-BE49-F238E27FC236}">
                <a16:creationId xmlns:a16="http://schemas.microsoft.com/office/drawing/2014/main" id="{A4931FCC-0235-7882-8C63-4E2F0AE8E579}"/>
              </a:ext>
            </a:extLst>
          </p:cNvPr>
          <p:cNvSpPr/>
          <p:nvPr/>
        </p:nvSpPr>
        <p:spPr>
          <a:xfrm>
            <a:off x="1021774" y="2693527"/>
            <a:ext cx="6627390" cy="1865475"/>
          </a:xfrm>
          <a:prstGeom prst="rect">
            <a:avLst/>
          </a:prstGeom>
          <a:noFill/>
          <a:ln w="15875" cap="flat" cmpd="sng" algn="ctr">
            <a:solidFill>
              <a:srgbClr val="8C4FFF"/>
            </a:solidFill>
            <a:prstDash val="solid"/>
            <a:miter lim="800000"/>
          </a:ln>
          <a:effectLst/>
        </p:spPr>
        <p:txBody>
          <a:bodyPr lIns="502920" tIns="91440"/>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w="0"/>
                <a:solidFill>
                  <a:srgbClr val="000000"/>
                </a:solidFill>
                <a:effectLst/>
                <a:uLnTx/>
                <a:uFillTx/>
                <a:latin typeface="Arial" panose="020B0604020202020204"/>
                <a:ea typeface="+mn-ea"/>
                <a:cs typeface="Arial" panose="020B0604020202020204" pitchFamily="34" charset="0"/>
              </a:rPr>
              <a:t>VPC</a:t>
            </a:r>
          </a:p>
        </p:txBody>
      </p:sp>
      <p:pic>
        <p:nvPicPr>
          <p:cNvPr id="11" name="Graphic 10">
            <a:extLst>
              <a:ext uri="{FF2B5EF4-FFF2-40B4-BE49-F238E27FC236}">
                <a16:creationId xmlns:a16="http://schemas.microsoft.com/office/drawing/2014/main" id="{38527545-2465-465B-8404-15E63C976804}"/>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1021773" y="2693527"/>
            <a:ext cx="381000" cy="381000"/>
          </a:xfrm>
          <a:prstGeom prst="rect">
            <a:avLst/>
          </a:prstGeom>
        </p:spPr>
      </p:pic>
      <p:sp>
        <p:nvSpPr>
          <p:cNvPr id="50" name="Rectangle 49">
            <a:extLst>
              <a:ext uri="{FF2B5EF4-FFF2-40B4-BE49-F238E27FC236}">
                <a16:creationId xmlns:a16="http://schemas.microsoft.com/office/drawing/2014/main" id="{ECA91E4D-8510-B5DF-C748-8B0A0D96D9ED}"/>
              </a:ext>
            </a:extLst>
          </p:cNvPr>
          <p:cNvSpPr/>
          <p:nvPr/>
        </p:nvSpPr>
        <p:spPr>
          <a:xfrm>
            <a:off x="1577216" y="3166477"/>
            <a:ext cx="1596636" cy="1066739"/>
          </a:xfrm>
          <a:prstGeom prst="rect">
            <a:avLst/>
          </a:prstGeom>
          <a:noFill/>
          <a:ln w="15875" cap="flat" cmpd="sng" algn="ctr">
            <a:solidFill>
              <a:srgbClr val="7AA116"/>
            </a:solidFill>
            <a:prstDash val="solid"/>
            <a:miter lim="800000"/>
          </a:ln>
          <a:effectLst/>
        </p:spPr>
        <p:txBody>
          <a:bodyPr lIns="502920" tIns="91440" bIns="45720"/>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solidFill>
                <a:effectLst/>
                <a:uLnTx/>
                <a:uFillTx/>
                <a:latin typeface="Arial" panose="020B0604020202020204"/>
                <a:ea typeface="+mn-ea"/>
                <a:cs typeface="Arial" panose="020B0604020202020204" pitchFamily="34" charset="0"/>
              </a:rPr>
              <a:t>Public subnet</a:t>
            </a:r>
          </a:p>
        </p:txBody>
      </p:sp>
      <p:pic>
        <p:nvPicPr>
          <p:cNvPr id="51" name="Graphic 50">
            <a:extLst>
              <a:ext uri="{FF2B5EF4-FFF2-40B4-BE49-F238E27FC236}">
                <a16:creationId xmlns:a16="http://schemas.microsoft.com/office/drawing/2014/main" id="{E8FB9130-984A-8A2A-BE15-0FAE8F07FBD8}"/>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1577216" y="3166478"/>
            <a:ext cx="381000" cy="381000"/>
          </a:xfrm>
          <a:prstGeom prst="rect">
            <a:avLst/>
          </a:prstGeom>
        </p:spPr>
      </p:pic>
      <p:sp>
        <p:nvSpPr>
          <p:cNvPr id="52" name="Rectangle 51">
            <a:extLst>
              <a:ext uri="{FF2B5EF4-FFF2-40B4-BE49-F238E27FC236}">
                <a16:creationId xmlns:a16="http://schemas.microsoft.com/office/drawing/2014/main" id="{F60A5C4D-9CF4-63A9-68EC-757AA8598C1D}"/>
              </a:ext>
            </a:extLst>
          </p:cNvPr>
          <p:cNvSpPr/>
          <p:nvPr/>
        </p:nvSpPr>
        <p:spPr>
          <a:xfrm>
            <a:off x="3620416" y="3166984"/>
            <a:ext cx="1596636" cy="1066739"/>
          </a:xfrm>
          <a:prstGeom prst="rect">
            <a:avLst/>
          </a:prstGeom>
          <a:noFill/>
          <a:ln w="15875" cap="flat" cmpd="sng" algn="ctr">
            <a:solidFill>
              <a:srgbClr val="7AA116"/>
            </a:solidFill>
            <a:prstDash val="solid"/>
            <a:miter lim="800000"/>
          </a:ln>
          <a:effectLst/>
        </p:spPr>
        <p:txBody>
          <a:bodyPr lIns="502920" tIns="91440" bIns="45720"/>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solidFill>
                <a:effectLst/>
                <a:uLnTx/>
                <a:uFillTx/>
                <a:latin typeface="Arial" panose="020B0604020202020204"/>
                <a:ea typeface="+mn-ea"/>
                <a:cs typeface="Arial" panose="020B0604020202020204" pitchFamily="34" charset="0"/>
              </a:rPr>
              <a:t>Public subnet</a:t>
            </a:r>
          </a:p>
        </p:txBody>
      </p:sp>
      <p:pic>
        <p:nvPicPr>
          <p:cNvPr id="53" name="Graphic 52">
            <a:extLst>
              <a:ext uri="{FF2B5EF4-FFF2-40B4-BE49-F238E27FC236}">
                <a16:creationId xmlns:a16="http://schemas.microsoft.com/office/drawing/2014/main" id="{704BE69A-A399-1580-8AD4-DDC3BCC194B2}"/>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3620416" y="3166985"/>
            <a:ext cx="381000" cy="381000"/>
          </a:xfrm>
          <a:prstGeom prst="rect">
            <a:avLst/>
          </a:prstGeom>
        </p:spPr>
      </p:pic>
      <p:pic>
        <p:nvPicPr>
          <p:cNvPr id="54" name="Graphic 53">
            <a:extLst>
              <a:ext uri="{FF2B5EF4-FFF2-40B4-BE49-F238E27FC236}">
                <a16:creationId xmlns:a16="http://schemas.microsoft.com/office/drawing/2014/main" id="{9255F1A9-E93C-5A05-4620-88B852A74D8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212250" y="3589315"/>
            <a:ext cx="457200" cy="457200"/>
          </a:xfrm>
          <a:prstGeom prst="rect">
            <a:avLst/>
          </a:prstGeom>
        </p:spPr>
      </p:pic>
      <p:pic>
        <p:nvPicPr>
          <p:cNvPr id="55" name="Graphic 54">
            <a:extLst>
              <a:ext uri="{FF2B5EF4-FFF2-40B4-BE49-F238E27FC236}">
                <a16:creationId xmlns:a16="http://schemas.microsoft.com/office/drawing/2014/main" id="{56334EF7-A6CD-9CB6-6D78-D957E33AB1A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175671" y="3593493"/>
            <a:ext cx="457200" cy="457200"/>
          </a:xfrm>
          <a:prstGeom prst="rect">
            <a:avLst/>
          </a:prstGeom>
        </p:spPr>
      </p:pic>
      <p:sp>
        <p:nvSpPr>
          <p:cNvPr id="59" name="Rectangle 58">
            <a:extLst>
              <a:ext uri="{FF2B5EF4-FFF2-40B4-BE49-F238E27FC236}">
                <a16:creationId xmlns:a16="http://schemas.microsoft.com/office/drawing/2014/main" id="{D4B75673-31BD-D010-2866-CC896ED3AA34}"/>
              </a:ext>
            </a:extLst>
          </p:cNvPr>
          <p:cNvSpPr/>
          <p:nvPr/>
        </p:nvSpPr>
        <p:spPr>
          <a:xfrm>
            <a:off x="5461531" y="2014060"/>
            <a:ext cx="2058538" cy="585241"/>
          </a:xfrm>
          <a:prstGeom prst="rect">
            <a:avLst/>
          </a:prstGeom>
          <a:noFill/>
          <a:ln w="15875" cap="flat" cmpd="sng" algn="ctr">
            <a:solidFill>
              <a:srgbClr val="7D8998"/>
            </a:solidFill>
            <a:prstDash val="dash"/>
            <a:miter lim="800000"/>
          </a:ln>
          <a:effectLst/>
        </p:spPr>
        <p:txBody>
          <a:bodyPr tIns="91440"/>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Arial" panose="020B0604020202020204"/>
                <a:ea typeface="+mn-ea"/>
                <a:cs typeface="Arial" panose="020B0604020202020204" pitchFamily="34" charset="0"/>
              </a:rPr>
              <a:t>Local Zone</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Arial" panose="020B0604020202020204"/>
                <a:ea typeface="+mn-ea"/>
                <a:cs typeface="Arial" panose="020B0604020202020204" pitchFamily="34" charset="0"/>
              </a:rPr>
              <a:t>(us-we</a:t>
            </a:r>
            <a:r>
              <a:rPr lang="en-US" sz="1200" kern="0" dirty="0">
                <a:solidFill>
                  <a:srgbClr val="000000"/>
                </a:solidFill>
                <a:latin typeface="Arial" panose="020B0604020202020204"/>
                <a:cs typeface="Arial" panose="020B0604020202020204" pitchFamily="34" charset="0"/>
              </a:rPr>
              <a:t>st-2-lax-1)</a:t>
            </a:r>
            <a:endParaRPr kumimoji="0" lang="en-US" sz="1200" b="0" i="0" u="none" strike="noStrike" kern="0" cap="none" spc="0" normalizeH="0" baseline="0" noProof="0" dirty="0">
              <a:ln>
                <a:noFill/>
              </a:ln>
              <a:solidFill>
                <a:srgbClr val="000000"/>
              </a:solidFill>
              <a:effectLst/>
              <a:uLnTx/>
              <a:uFillTx/>
              <a:latin typeface="Arial" panose="020B0604020202020204"/>
              <a:ea typeface="+mn-ea"/>
              <a:cs typeface="Arial" panose="020B0604020202020204" pitchFamily="34" charset="0"/>
            </a:endParaRPr>
          </a:p>
        </p:txBody>
      </p:sp>
      <p:sp>
        <p:nvSpPr>
          <p:cNvPr id="60" name="Rectangle 59">
            <a:extLst>
              <a:ext uri="{FF2B5EF4-FFF2-40B4-BE49-F238E27FC236}">
                <a16:creationId xmlns:a16="http://schemas.microsoft.com/office/drawing/2014/main" id="{8C88C8C1-A456-C328-4FDE-7846D32A7AFE}"/>
              </a:ext>
            </a:extLst>
          </p:cNvPr>
          <p:cNvSpPr/>
          <p:nvPr/>
        </p:nvSpPr>
        <p:spPr>
          <a:xfrm>
            <a:off x="5461531" y="2803495"/>
            <a:ext cx="2058538" cy="1654206"/>
          </a:xfrm>
          <a:prstGeom prst="rect">
            <a:avLst/>
          </a:prstGeom>
          <a:noFill/>
          <a:ln w="15875" cap="flat" cmpd="sng" algn="ctr">
            <a:solidFill>
              <a:srgbClr val="7D8998"/>
            </a:solidFill>
            <a:prstDash val="dash"/>
            <a:miter lim="800000"/>
          </a:ln>
          <a:effectLst/>
        </p:spPr>
        <p:txBody>
          <a:bodyPr tIns="91440"/>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Arial" panose="020B0604020202020204"/>
                <a:ea typeface="+mn-ea"/>
                <a:cs typeface="Arial" panose="020B0604020202020204" pitchFamily="34" charset="0"/>
              </a:rPr>
              <a:t>Local Zone</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Arial" panose="020B0604020202020204"/>
                <a:ea typeface="+mn-ea"/>
                <a:cs typeface="Arial" panose="020B0604020202020204" pitchFamily="34" charset="0"/>
              </a:rPr>
              <a:t>(us-we</a:t>
            </a:r>
            <a:r>
              <a:rPr lang="en-US" sz="1200" kern="0" dirty="0">
                <a:solidFill>
                  <a:srgbClr val="000000"/>
                </a:solidFill>
                <a:latin typeface="Arial" panose="020B0604020202020204"/>
                <a:cs typeface="Arial" panose="020B0604020202020204" pitchFamily="34" charset="0"/>
              </a:rPr>
              <a:t>st-2-lax-1)</a:t>
            </a:r>
            <a:endParaRPr kumimoji="0" lang="en-US" sz="1200" b="0" i="0" u="none" strike="noStrike" kern="0" cap="none" spc="0" normalizeH="0" baseline="0" noProof="0" dirty="0">
              <a:ln>
                <a:noFill/>
              </a:ln>
              <a:solidFill>
                <a:srgbClr val="000000"/>
              </a:solidFill>
              <a:effectLst/>
              <a:uLnTx/>
              <a:uFillTx/>
              <a:latin typeface="Arial" panose="020B0604020202020204"/>
              <a:ea typeface="+mn-ea"/>
              <a:cs typeface="Arial" panose="020B0604020202020204" pitchFamily="34" charset="0"/>
            </a:endParaRPr>
          </a:p>
        </p:txBody>
      </p:sp>
      <p:sp>
        <p:nvSpPr>
          <p:cNvPr id="63" name="Rectangle 62">
            <a:extLst>
              <a:ext uri="{FF2B5EF4-FFF2-40B4-BE49-F238E27FC236}">
                <a16:creationId xmlns:a16="http://schemas.microsoft.com/office/drawing/2014/main" id="{87F057DD-87F3-AED4-9F43-CC0FD7D867E7}"/>
              </a:ext>
            </a:extLst>
          </p:cNvPr>
          <p:cNvSpPr/>
          <p:nvPr/>
        </p:nvSpPr>
        <p:spPr>
          <a:xfrm>
            <a:off x="5641817" y="3376608"/>
            <a:ext cx="1765300" cy="938217"/>
          </a:xfrm>
          <a:prstGeom prst="rect">
            <a:avLst/>
          </a:prstGeom>
          <a:noFill/>
          <a:ln w="15875" cap="flat" cmpd="sng" algn="ctr">
            <a:solidFill>
              <a:srgbClr val="00A4A6"/>
            </a:solidFill>
            <a:prstDash val="solid"/>
            <a:miter lim="800000"/>
          </a:ln>
          <a:effectLst/>
        </p:spPr>
        <p:txBody>
          <a:bodyPr lIns="502920" tIns="91440" bIns="45720"/>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solidFill>
                <a:effectLst/>
                <a:uLnTx/>
                <a:uFillTx/>
                <a:latin typeface="Arial" panose="020B0604020202020204"/>
                <a:ea typeface="+mn-ea"/>
                <a:cs typeface="Arial" panose="020B0604020202020204" pitchFamily="34" charset="0"/>
              </a:rPr>
              <a:t>Private subnet</a:t>
            </a:r>
          </a:p>
        </p:txBody>
      </p:sp>
      <p:pic>
        <p:nvPicPr>
          <p:cNvPr id="64" name="Graphic 63">
            <a:extLst>
              <a:ext uri="{FF2B5EF4-FFF2-40B4-BE49-F238E27FC236}">
                <a16:creationId xmlns:a16="http://schemas.microsoft.com/office/drawing/2014/main" id="{0A1431A2-1B83-B9EF-80F5-0556CD7518FA}"/>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5641817" y="3386134"/>
            <a:ext cx="381000" cy="381000"/>
          </a:xfrm>
          <a:prstGeom prst="rect">
            <a:avLst/>
          </a:prstGeom>
        </p:spPr>
      </p:pic>
      <p:pic>
        <p:nvPicPr>
          <p:cNvPr id="65" name="Graphic 64">
            <a:extLst>
              <a:ext uri="{FF2B5EF4-FFF2-40B4-BE49-F238E27FC236}">
                <a16:creationId xmlns:a16="http://schemas.microsoft.com/office/drawing/2014/main" id="{D80E7910-F7A7-9552-9ACE-AC6DF2C8857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295867" y="3740836"/>
            <a:ext cx="457200" cy="457200"/>
          </a:xfrm>
          <a:prstGeom prst="rect">
            <a:avLst/>
          </a:prstGeom>
        </p:spPr>
      </p:pic>
      <p:sp>
        <p:nvSpPr>
          <p:cNvPr id="70" name="Rectangle 69">
            <a:extLst>
              <a:ext uri="{FF2B5EF4-FFF2-40B4-BE49-F238E27FC236}">
                <a16:creationId xmlns:a16="http://schemas.microsoft.com/office/drawing/2014/main" id="{5CF737C2-8DA8-E554-83F6-3EAA02538175}"/>
              </a:ext>
            </a:extLst>
          </p:cNvPr>
          <p:cNvSpPr/>
          <p:nvPr/>
        </p:nvSpPr>
        <p:spPr>
          <a:xfrm>
            <a:off x="1021773" y="4706166"/>
            <a:ext cx="9593011" cy="1899788"/>
          </a:xfrm>
          <a:prstGeom prst="rect">
            <a:avLst/>
          </a:prstGeom>
          <a:noFill/>
          <a:ln w="15875" cap="flat" cmpd="sng" algn="ctr">
            <a:solidFill>
              <a:srgbClr val="8C4FFF"/>
            </a:solidFill>
            <a:prstDash val="solid"/>
            <a:miter lim="800000"/>
          </a:ln>
          <a:effectLst/>
        </p:spPr>
        <p:txBody>
          <a:bodyPr lIns="502920" tIns="91440"/>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w="0"/>
                <a:solidFill>
                  <a:srgbClr val="000000"/>
                </a:solidFill>
                <a:effectLst/>
                <a:uLnTx/>
                <a:uFillTx/>
                <a:latin typeface="Arial" panose="020B0604020202020204"/>
                <a:ea typeface="+mn-ea"/>
                <a:cs typeface="Arial" panose="020B0604020202020204" pitchFamily="34" charset="0"/>
              </a:rPr>
              <a:t>VPC</a:t>
            </a:r>
          </a:p>
        </p:txBody>
      </p:sp>
      <p:pic>
        <p:nvPicPr>
          <p:cNvPr id="71" name="Graphic 70">
            <a:extLst>
              <a:ext uri="{FF2B5EF4-FFF2-40B4-BE49-F238E27FC236}">
                <a16:creationId xmlns:a16="http://schemas.microsoft.com/office/drawing/2014/main" id="{DD522FB8-F8FA-FEB4-EE3B-4FB1377556B0}"/>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1021773" y="4748578"/>
            <a:ext cx="381000" cy="381000"/>
          </a:xfrm>
          <a:prstGeom prst="rect">
            <a:avLst/>
          </a:prstGeom>
        </p:spPr>
      </p:pic>
      <p:sp>
        <p:nvSpPr>
          <p:cNvPr id="72" name="Rectangle 71">
            <a:extLst>
              <a:ext uri="{FF2B5EF4-FFF2-40B4-BE49-F238E27FC236}">
                <a16:creationId xmlns:a16="http://schemas.microsoft.com/office/drawing/2014/main" id="{C564D390-4FCA-A8F6-B5D6-65140F11C7B9}"/>
              </a:ext>
            </a:extLst>
          </p:cNvPr>
          <p:cNvSpPr/>
          <p:nvPr/>
        </p:nvSpPr>
        <p:spPr>
          <a:xfrm>
            <a:off x="1577216" y="5221528"/>
            <a:ext cx="1596636" cy="1066739"/>
          </a:xfrm>
          <a:prstGeom prst="rect">
            <a:avLst/>
          </a:prstGeom>
          <a:noFill/>
          <a:ln w="15875" cap="flat" cmpd="sng" algn="ctr">
            <a:solidFill>
              <a:srgbClr val="7AA116"/>
            </a:solidFill>
            <a:prstDash val="solid"/>
            <a:miter lim="800000"/>
          </a:ln>
          <a:effectLst/>
        </p:spPr>
        <p:txBody>
          <a:bodyPr lIns="502920" tIns="91440" bIns="45720"/>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solidFill>
                <a:effectLst/>
                <a:uLnTx/>
                <a:uFillTx/>
                <a:latin typeface="Arial" panose="020B0604020202020204"/>
                <a:ea typeface="+mn-ea"/>
                <a:cs typeface="Arial" panose="020B0604020202020204" pitchFamily="34" charset="0"/>
              </a:rPr>
              <a:t>Public subnet</a:t>
            </a:r>
          </a:p>
        </p:txBody>
      </p:sp>
      <p:pic>
        <p:nvPicPr>
          <p:cNvPr id="73" name="Graphic 72">
            <a:extLst>
              <a:ext uri="{FF2B5EF4-FFF2-40B4-BE49-F238E27FC236}">
                <a16:creationId xmlns:a16="http://schemas.microsoft.com/office/drawing/2014/main" id="{35D13FD8-7AF6-5D59-17CD-14DE50A28D2A}"/>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1577216" y="5221529"/>
            <a:ext cx="381000" cy="381000"/>
          </a:xfrm>
          <a:prstGeom prst="rect">
            <a:avLst/>
          </a:prstGeom>
        </p:spPr>
      </p:pic>
      <p:sp>
        <p:nvSpPr>
          <p:cNvPr id="74" name="Rectangle 73">
            <a:extLst>
              <a:ext uri="{FF2B5EF4-FFF2-40B4-BE49-F238E27FC236}">
                <a16:creationId xmlns:a16="http://schemas.microsoft.com/office/drawing/2014/main" id="{4750FB5E-FEB8-B76A-96F1-7293E41E03F6}"/>
              </a:ext>
            </a:extLst>
          </p:cNvPr>
          <p:cNvSpPr/>
          <p:nvPr/>
        </p:nvSpPr>
        <p:spPr>
          <a:xfrm>
            <a:off x="3620416" y="5222035"/>
            <a:ext cx="1596636" cy="1066739"/>
          </a:xfrm>
          <a:prstGeom prst="rect">
            <a:avLst/>
          </a:prstGeom>
          <a:noFill/>
          <a:ln w="15875" cap="flat" cmpd="sng" algn="ctr">
            <a:solidFill>
              <a:srgbClr val="7AA116"/>
            </a:solidFill>
            <a:prstDash val="solid"/>
            <a:miter lim="800000"/>
          </a:ln>
          <a:effectLst/>
        </p:spPr>
        <p:txBody>
          <a:bodyPr lIns="502920" tIns="91440" bIns="45720"/>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solidFill>
                <a:effectLst/>
                <a:uLnTx/>
                <a:uFillTx/>
                <a:latin typeface="Arial" panose="020B0604020202020204"/>
                <a:ea typeface="+mn-ea"/>
                <a:cs typeface="Arial" panose="020B0604020202020204" pitchFamily="34" charset="0"/>
              </a:rPr>
              <a:t>Public subnet</a:t>
            </a:r>
          </a:p>
        </p:txBody>
      </p:sp>
      <p:pic>
        <p:nvPicPr>
          <p:cNvPr id="75" name="Graphic 74">
            <a:extLst>
              <a:ext uri="{FF2B5EF4-FFF2-40B4-BE49-F238E27FC236}">
                <a16:creationId xmlns:a16="http://schemas.microsoft.com/office/drawing/2014/main" id="{A8A9A4B3-708D-2BAA-1A81-28B59D3671BE}"/>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3620416" y="5222036"/>
            <a:ext cx="381000" cy="381000"/>
          </a:xfrm>
          <a:prstGeom prst="rect">
            <a:avLst/>
          </a:prstGeom>
        </p:spPr>
      </p:pic>
      <p:pic>
        <p:nvPicPr>
          <p:cNvPr id="76" name="Graphic 75">
            <a:extLst>
              <a:ext uri="{FF2B5EF4-FFF2-40B4-BE49-F238E27FC236}">
                <a16:creationId xmlns:a16="http://schemas.microsoft.com/office/drawing/2014/main" id="{5A99FE21-A9B4-913E-1986-8A632CE8FFB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212250" y="5644366"/>
            <a:ext cx="457200" cy="457200"/>
          </a:xfrm>
          <a:prstGeom prst="rect">
            <a:avLst/>
          </a:prstGeom>
        </p:spPr>
      </p:pic>
      <p:pic>
        <p:nvPicPr>
          <p:cNvPr id="77" name="Graphic 76">
            <a:extLst>
              <a:ext uri="{FF2B5EF4-FFF2-40B4-BE49-F238E27FC236}">
                <a16:creationId xmlns:a16="http://schemas.microsoft.com/office/drawing/2014/main" id="{47BD75EC-82AB-CDB5-7C0B-104974ECB17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175671" y="5648544"/>
            <a:ext cx="457200" cy="457200"/>
          </a:xfrm>
          <a:prstGeom prst="rect">
            <a:avLst/>
          </a:prstGeom>
        </p:spPr>
      </p:pic>
      <p:grpSp>
        <p:nvGrpSpPr>
          <p:cNvPr id="82" name="Group 81">
            <a:extLst>
              <a:ext uri="{FF2B5EF4-FFF2-40B4-BE49-F238E27FC236}">
                <a16:creationId xmlns:a16="http://schemas.microsoft.com/office/drawing/2014/main" id="{D255FE4C-CDDD-1BC9-244D-9D515D02605E}"/>
              </a:ext>
            </a:extLst>
          </p:cNvPr>
          <p:cNvGrpSpPr/>
          <p:nvPr/>
        </p:nvGrpSpPr>
        <p:grpSpPr>
          <a:xfrm>
            <a:off x="8071381" y="4861119"/>
            <a:ext cx="2058538" cy="1654206"/>
            <a:chOff x="5804431" y="4782346"/>
            <a:chExt cx="2058538" cy="1654206"/>
          </a:xfrm>
        </p:grpSpPr>
        <p:sp>
          <p:nvSpPr>
            <p:cNvPr id="78" name="Rectangle 77">
              <a:extLst>
                <a:ext uri="{FF2B5EF4-FFF2-40B4-BE49-F238E27FC236}">
                  <a16:creationId xmlns:a16="http://schemas.microsoft.com/office/drawing/2014/main" id="{4D2C96C9-9374-BC87-A6E9-3AA83500343C}"/>
                </a:ext>
              </a:extLst>
            </p:cNvPr>
            <p:cNvSpPr/>
            <p:nvPr/>
          </p:nvSpPr>
          <p:spPr>
            <a:xfrm>
              <a:off x="5804431" y="4782346"/>
              <a:ext cx="2058538" cy="1654206"/>
            </a:xfrm>
            <a:prstGeom prst="rect">
              <a:avLst/>
            </a:prstGeom>
            <a:noFill/>
            <a:ln w="15875" cap="flat" cmpd="sng" algn="ctr">
              <a:solidFill>
                <a:srgbClr val="7D8998"/>
              </a:solidFill>
              <a:prstDash val="dash"/>
              <a:miter lim="800000"/>
            </a:ln>
            <a:effectLst/>
          </p:spPr>
          <p:txBody>
            <a:bodyPr tIns="91440"/>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Arial" panose="020B0604020202020204"/>
                  <a:ea typeface="+mn-ea"/>
                  <a:cs typeface="Arial" panose="020B0604020202020204" pitchFamily="34" charset="0"/>
                </a:rPr>
                <a:t>Wavelength Zone</a:t>
              </a:r>
            </a:p>
            <a:p>
              <a:pPr marL="0" marR="0" lvl="0" indent="0" algn="ctr" defTabSz="914400" eaLnBrk="1" fontAlgn="auto" latinLnBrk="0" hangingPunct="1">
                <a:lnSpc>
                  <a:spcPct val="100000"/>
                </a:lnSpc>
                <a:spcBef>
                  <a:spcPts val="0"/>
                </a:spcBef>
                <a:spcAft>
                  <a:spcPts val="0"/>
                </a:spcAft>
                <a:buClrTx/>
                <a:buSzTx/>
                <a:buFontTx/>
                <a:buNone/>
                <a:tabLst/>
                <a:defRPr/>
              </a:pPr>
              <a:r>
                <a:rPr lang="en-US" sz="1200" kern="0" dirty="0">
                  <a:solidFill>
                    <a:srgbClr val="000000"/>
                  </a:solidFill>
                  <a:latin typeface="Arial" panose="020B0604020202020204"/>
                  <a:cs typeface="Arial" panose="020B0604020202020204" pitchFamily="34" charset="0"/>
                </a:rPr>
                <a:t>(us-west-2-wl1-den-wlz-1)</a:t>
              </a:r>
              <a:endParaRPr kumimoji="0" lang="en-US" sz="1200" b="0" i="0" u="none" strike="noStrike" kern="0" cap="none" spc="0" normalizeH="0" baseline="0" noProof="0" dirty="0">
                <a:ln>
                  <a:noFill/>
                </a:ln>
                <a:solidFill>
                  <a:srgbClr val="000000"/>
                </a:solidFill>
                <a:effectLst/>
                <a:uLnTx/>
                <a:uFillTx/>
                <a:latin typeface="Arial" panose="020B0604020202020204"/>
                <a:ea typeface="+mn-ea"/>
                <a:cs typeface="Arial" panose="020B0604020202020204" pitchFamily="34" charset="0"/>
              </a:endParaRPr>
            </a:p>
          </p:txBody>
        </p:sp>
        <p:sp>
          <p:nvSpPr>
            <p:cNvPr id="79" name="Rectangle 78">
              <a:extLst>
                <a:ext uri="{FF2B5EF4-FFF2-40B4-BE49-F238E27FC236}">
                  <a16:creationId xmlns:a16="http://schemas.microsoft.com/office/drawing/2014/main" id="{94C0B9A8-64BA-E0E2-4F5F-D431DDAA716A}"/>
                </a:ext>
              </a:extLst>
            </p:cNvPr>
            <p:cNvSpPr/>
            <p:nvPr/>
          </p:nvSpPr>
          <p:spPr>
            <a:xfrm>
              <a:off x="5984717" y="5355459"/>
              <a:ext cx="1765300" cy="938217"/>
            </a:xfrm>
            <a:prstGeom prst="rect">
              <a:avLst/>
            </a:prstGeom>
            <a:noFill/>
            <a:ln w="15875" cap="flat" cmpd="sng" algn="ctr">
              <a:solidFill>
                <a:srgbClr val="00A4A6"/>
              </a:solidFill>
              <a:prstDash val="solid"/>
              <a:miter lim="800000"/>
            </a:ln>
            <a:effectLst/>
          </p:spPr>
          <p:txBody>
            <a:bodyPr lIns="502920" tIns="91440" bIns="45720"/>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solidFill>
                  <a:effectLst/>
                  <a:uLnTx/>
                  <a:uFillTx/>
                  <a:latin typeface="Arial" panose="020B0604020202020204"/>
                  <a:ea typeface="+mn-ea"/>
                  <a:cs typeface="Arial" panose="020B0604020202020204" pitchFamily="34" charset="0"/>
                </a:rPr>
                <a:t>Private subnet</a:t>
              </a:r>
            </a:p>
          </p:txBody>
        </p:sp>
        <p:pic>
          <p:nvPicPr>
            <p:cNvPr id="80" name="Graphic 79">
              <a:extLst>
                <a:ext uri="{FF2B5EF4-FFF2-40B4-BE49-F238E27FC236}">
                  <a16:creationId xmlns:a16="http://schemas.microsoft.com/office/drawing/2014/main" id="{8869E9C9-E93C-D3BA-69EF-79A1B7C1750E}"/>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5984717" y="5364985"/>
              <a:ext cx="381000" cy="381000"/>
            </a:xfrm>
            <a:prstGeom prst="rect">
              <a:avLst/>
            </a:prstGeom>
          </p:spPr>
        </p:pic>
        <p:pic>
          <p:nvPicPr>
            <p:cNvPr id="81" name="Graphic 80">
              <a:extLst>
                <a:ext uri="{FF2B5EF4-FFF2-40B4-BE49-F238E27FC236}">
                  <a16:creationId xmlns:a16="http://schemas.microsoft.com/office/drawing/2014/main" id="{7BFD6C0A-61B4-15B5-2270-B86345EDD76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638767" y="5719687"/>
              <a:ext cx="457200" cy="457200"/>
            </a:xfrm>
            <a:prstGeom prst="rect">
              <a:avLst/>
            </a:prstGeom>
          </p:spPr>
        </p:pic>
      </p:grpSp>
      <p:sp>
        <p:nvSpPr>
          <p:cNvPr id="86" name="TextBox 85">
            <a:extLst>
              <a:ext uri="{FF2B5EF4-FFF2-40B4-BE49-F238E27FC236}">
                <a16:creationId xmlns:a16="http://schemas.microsoft.com/office/drawing/2014/main" id="{ED0946CC-9A82-8078-70C1-73AA77BBE90C}"/>
              </a:ext>
            </a:extLst>
          </p:cNvPr>
          <p:cNvSpPr txBox="1"/>
          <p:nvPr/>
        </p:nvSpPr>
        <p:spPr>
          <a:xfrm>
            <a:off x="945573" y="122523"/>
            <a:ext cx="3988377" cy="550110"/>
          </a:xfrm>
          <a:prstGeom prst="rect">
            <a:avLst/>
          </a:prstGeom>
          <a:ln w="12700">
            <a:noFill/>
          </a:ln>
        </p:spPr>
        <p:style>
          <a:lnRef idx="2">
            <a:schemeClr val="accent4">
              <a:shade val="15000"/>
            </a:schemeClr>
          </a:lnRef>
          <a:fillRef idx="1">
            <a:schemeClr val="accent4"/>
          </a:fillRef>
          <a:effectRef idx="0">
            <a:schemeClr val="accent4"/>
          </a:effectRef>
          <a:fontRef idx="minor">
            <a:schemeClr val="lt1"/>
          </a:fontRef>
        </p:style>
        <p:txBody>
          <a:bodyPr wrap="square" rtlCol="0" anchor="ctr" anchorCtr="0">
            <a:noAutofit/>
          </a:bodyPr>
          <a:lstStyle/>
          <a:p>
            <a:pPr marL="171450" indent="-171450" algn="l">
              <a:buFont typeface="Arial" panose="020B0604020202020204" pitchFamily="34" charset="0"/>
              <a:buChar char="•"/>
            </a:pPr>
            <a:r>
              <a:rPr lang="en-US" sz="1000" dirty="0">
                <a:solidFill>
                  <a:schemeClr val="tx1"/>
                </a:solidFill>
              </a:rPr>
              <a:t>Each Region is designed to be isolated from the other Regions.</a:t>
            </a:r>
          </a:p>
          <a:p>
            <a:pPr marL="171450" indent="-171450" algn="l">
              <a:buFont typeface="Arial" panose="020B0604020202020204" pitchFamily="34" charset="0"/>
              <a:buChar char="•"/>
            </a:pPr>
            <a:r>
              <a:rPr lang="en-US" sz="1000" dirty="0">
                <a:solidFill>
                  <a:schemeClr val="tx1"/>
                </a:solidFill>
              </a:rPr>
              <a:t>This achieves the greatest possible fault tolerance and stability.</a:t>
            </a:r>
          </a:p>
        </p:txBody>
      </p:sp>
      <p:cxnSp>
        <p:nvCxnSpPr>
          <p:cNvPr id="88" name="Straight Connector 87">
            <a:extLst>
              <a:ext uri="{FF2B5EF4-FFF2-40B4-BE49-F238E27FC236}">
                <a16:creationId xmlns:a16="http://schemas.microsoft.com/office/drawing/2014/main" id="{93AA8113-46A0-2DAE-104F-35D024BF0778}"/>
              </a:ext>
            </a:extLst>
          </p:cNvPr>
          <p:cNvCxnSpPr>
            <a:cxnSpLocks/>
          </p:cNvCxnSpPr>
          <p:nvPr/>
        </p:nvCxnSpPr>
        <p:spPr>
          <a:xfrm flipV="1">
            <a:off x="1402773" y="672633"/>
            <a:ext cx="0" cy="898992"/>
          </a:xfrm>
          <a:prstGeom prst="line">
            <a:avLst/>
          </a:prstGeom>
          <a:ln w="12700">
            <a:headEnd type="oval"/>
            <a:tailEnd type="oval"/>
          </a:ln>
        </p:spPr>
        <p:style>
          <a:lnRef idx="1">
            <a:schemeClr val="accent4"/>
          </a:lnRef>
          <a:fillRef idx="0">
            <a:schemeClr val="accent4"/>
          </a:fillRef>
          <a:effectRef idx="0">
            <a:schemeClr val="accent4"/>
          </a:effectRef>
          <a:fontRef idx="minor">
            <a:schemeClr val="tx1"/>
          </a:fontRef>
        </p:style>
      </p:cxnSp>
      <p:sp>
        <p:nvSpPr>
          <p:cNvPr id="90" name="TextBox 89">
            <a:extLst>
              <a:ext uri="{FF2B5EF4-FFF2-40B4-BE49-F238E27FC236}">
                <a16:creationId xmlns:a16="http://schemas.microsoft.com/office/drawing/2014/main" id="{BD5ECFFF-590E-2356-9228-72ACF92708FD}"/>
              </a:ext>
            </a:extLst>
          </p:cNvPr>
          <p:cNvSpPr txBox="1"/>
          <p:nvPr/>
        </p:nvSpPr>
        <p:spPr>
          <a:xfrm>
            <a:off x="2714053" y="818052"/>
            <a:ext cx="3368125" cy="550110"/>
          </a:xfrm>
          <a:prstGeom prst="rect">
            <a:avLst/>
          </a:prstGeom>
          <a:ln w="12700">
            <a:noFill/>
          </a:ln>
        </p:spPr>
        <p:style>
          <a:lnRef idx="2">
            <a:schemeClr val="accent4">
              <a:shade val="15000"/>
            </a:schemeClr>
          </a:lnRef>
          <a:fillRef idx="1">
            <a:schemeClr val="accent4"/>
          </a:fillRef>
          <a:effectRef idx="0">
            <a:schemeClr val="accent4"/>
          </a:effectRef>
          <a:fontRef idx="minor">
            <a:schemeClr val="lt1"/>
          </a:fontRef>
        </p:style>
        <p:txBody>
          <a:bodyPr wrap="square" rtlCol="0" anchor="ctr" anchorCtr="0">
            <a:noAutofit/>
          </a:bodyPr>
          <a:lstStyle/>
          <a:p>
            <a:pPr marL="171450" indent="-171450" algn="l">
              <a:buFont typeface="Arial" panose="020B0604020202020204" pitchFamily="34" charset="0"/>
              <a:buChar char="•"/>
            </a:pPr>
            <a:r>
              <a:rPr lang="en-US" sz="1000" dirty="0">
                <a:solidFill>
                  <a:schemeClr val="tx1"/>
                </a:solidFill>
              </a:rPr>
              <a:t>Each Region has multiple, isolated locations known as </a:t>
            </a:r>
            <a:r>
              <a:rPr lang="en-US" sz="1000" i="1" dirty="0">
                <a:solidFill>
                  <a:schemeClr val="tx1"/>
                </a:solidFill>
              </a:rPr>
              <a:t>Availability Zones.</a:t>
            </a:r>
          </a:p>
          <a:p>
            <a:pPr marL="171450" indent="-171450" algn="l">
              <a:buFont typeface="Arial" panose="020B0604020202020204" pitchFamily="34" charset="0"/>
              <a:buChar char="•"/>
            </a:pPr>
            <a:endParaRPr lang="en-US" sz="1000" i="1" dirty="0">
              <a:solidFill>
                <a:schemeClr val="tx1"/>
              </a:solidFill>
            </a:endParaRPr>
          </a:p>
        </p:txBody>
      </p:sp>
      <p:cxnSp>
        <p:nvCxnSpPr>
          <p:cNvPr id="92" name="Straight Connector 91">
            <a:extLst>
              <a:ext uri="{FF2B5EF4-FFF2-40B4-BE49-F238E27FC236}">
                <a16:creationId xmlns:a16="http://schemas.microsoft.com/office/drawing/2014/main" id="{E23E0623-35BF-4A3A-1610-94FB9537F248}"/>
              </a:ext>
            </a:extLst>
          </p:cNvPr>
          <p:cNvCxnSpPr>
            <a:stCxn id="12" idx="0"/>
            <a:endCxn id="90" idx="2"/>
          </p:cNvCxnSpPr>
          <p:nvPr/>
        </p:nvCxnSpPr>
        <p:spPr>
          <a:xfrm flipH="1" flipV="1">
            <a:off x="4398116" y="1368162"/>
            <a:ext cx="6155" cy="646912"/>
          </a:xfrm>
          <a:prstGeom prst="line">
            <a:avLst/>
          </a:prstGeom>
          <a:ln w="12700">
            <a:headEnd type="oval"/>
            <a:tailEnd type="oval"/>
          </a:ln>
        </p:spPr>
        <p:style>
          <a:lnRef idx="1">
            <a:schemeClr val="accent4"/>
          </a:lnRef>
          <a:fillRef idx="0">
            <a:schemeClr val="accent4"/>
          </a:fillRef>
          <a:effectRef idx="0">
            <a:schemeClr val="accent4"/>
          </a:effectRef>
          <a:fontRef idx="minor">
            <a:schemeClr val="tx1"/>
          </a:fontRef>
        </p:style>
      </p:cxnSp>
      <p:sp>
        <p:nvSpPr>
          <p:cNvPr id="94" name="TextBox 93">
            <a:extLst>
              <a:ext uri="{FF2B5EF4-FFF2-40B4-BE49-F238E27FC236}">
                <a16:creationId xmlns:a16="http://schemas.microsoft.com/office/drawing/2014/main" id="{5BC23418-D104-2983-71DB-AB54014AD42A}"/>
              </a:ext>
            </a:extLst>
          </p:cNvPr>
          <p:cNvSpPr txBox="1"/>
          <p:nvPr/>
        </p:nvSpPr>
        <p:spPr>
          <a:xfrm>
            <a:off x="6194267" y="105930"/>
            <a:ext cx="4330858" cy="898991"/>
          </a:xfrm>
          <a:prstGeom prst="rect">
            <a:avLst/>
          </a:prstGeom>
          <a:ln w="12700">
            <a:noFill/>
          </a:ln>
        </p:spPr>
        <p:style>
          <a:lnRef idx="2">
            <a:schemeClr val="accent4">
              <a:shade val="15000"/>
            </a:schemeClr>
          </a:lnRef>
          <a:fillRef idx="1">
            <a:schemeClr val="accent4"/>
          </a:fillRef>
          <a:effectRef idx="0">
            <a:schemeClr val="accent4"/>
          </a:effectRef>
          <a:fontRef idx="minor">
            <a:schemeClr val="lt1"/>
          </a:fontRef>
        </p:style>
        <p:txBody>
          <a:bodyPr wrap="square" rtlCol="0" anchor="ctr" anchorCtr="0">
            <a:noAutofit/>
          </a:bodyPr>
          <a:lstStyle/>
          <a:p>
            <a:pPr marL="171450" indent="-171450" algn="l">
              <a:buFont typeface="Arial" panose="020B0604020202020204" pitchFamily="34" charset="0"/>
              <a:buChar char="•"/>
            </a:pPr>
            <a:r>
              <a:rPr lang="en-US" sz="1000" dirty="0">
                <a:solidFill>
                  <a:schemeClr val="tx1"/>
                </a:solidFill>
              </a:rPr>
              <a:t>An extension of an AWS Region in geographic proximity to your users</a:t>
            </a:r>
          </a:p>
          <a:p>
            <a:pPr marL="171450" indent="-171450" algn="l">
              <a:buFont typeface="Arial" panose="020B0604020202020204" pitchFamily="34" charset="0"/>
              <a:buChar char="•"/>
            </a:pPr>
            <a:r>
              <a:rPr lang="en-US" sz="1000" dirty="0">
                <a:solidFill>
                  <a:schemeClr val="tx1"/>
                </a:solidFill>
              </a:rPr>
              <a:t>Local Zones have their own connections to the internet and support AWS Direct Connect</a:t>
            </a:r>
          </a:p>
          <a:p>
            <a:pPr marL="171450" indent="-171450" algn="l">
              <a:buFont typeface="Arial" panose="020B0604020202020204" pitchFamily="34" charset="0"/>
              <a:buChar char="•"/>
            </a:pPr>
            <a:r>
              <a:rPr lang="en-US" sz="1000" dirty="0">
                <a:solidFill>
                  <a:schemeClr val="tx1"/>
                </a:solidFill>
              </a:rPr>
              <a:t>Resources created in a Local Zone can serve local users with low-latency communications</a:t>
            </a:r>
          </a:p>
        </p:txBody>
      </p:sp>
      <p:cxnSp>
        <p:nvCxnSpPr>
          <p:cNvPr id="95" name="Straight Connector 94">
            <a:extLst>
              <a:ext uri="{FF2B5EF4-FFF2-40B4-BE49-F238E27FC236}">
                <a16:creationId xmlns:a16="http://schemas.microsoft.com/office/drawing/2014/main" id="{92D38130-0A64-4FEB-23BC-ECAEACD4FF21}"/>
              </a:ext>
            </a:extLst>
          </p:cNvPr>
          <p:cNvCxnSpPr>
            <a:cxnSpLocks/>
            <a:stCxn id="59" idx="0"/>
          </p:cNvCxnSpPr>
          <p:nvPr/>
        </p:nvCxnSpPr>
        <p:spPr>
          <a:xfrm flipH="1" flipV="1">
            <a:off x="6466845" y="1014611"/>
            <a:ext cx="23955" cy="999449"/>
          </a:xfrm>
          <a:prstGeom prst="line">
            <a:avLst/>
          </a:prstGeom>
          <a:ln w="12700">
            <a:headEnd type="oval"/>
            <a:tailEnd type="oval"/>
          </a:ln>
        </p:spPr>
        <p:style>
          <a:lnRef idx="1">
            <a:schemeClr val="accent4"/>
          </a:lnRef>
          <a:fillRef idx="0">
            <a:schemeClr val="accent4"/>
          </a:fillRef>
          <a:effectRef idx="0">
            <a:schemeClr val="accent4"/>
          </a:effectRef>
          <a:fontRef idx="minor">
            <a:schemeClr val="tx1"/>
          </a:fontRef>
        </p:style>
      </p:cxnSp>
      <p:sp>
        <p:nvSpPr>
          <p:cNvPr id="98" name="TextBox 97">
            <a:extLst>
              <a:ext uri="{FF2B5EF4-FFF2-40B4-BE49-F238E27FC236}">
                <a16:creationId xmlns:a16="http://schemas.microsoft.com/office/drawing/2014/main" id="{47E44D8E-9E22-E63A-4333-A7E17AA1C19E}"/>
              </a:ext>
            </a:extLst>
          </p:cNvPr>
          <p:cNvSpPr txBox="1"/>
          <p:nvPr/>
        </p:nvSpPr>
        <p:spPr>
          <a:xfrm>
            <a:off x="7876498" y="2188913"/>
            <a:ext cx="4248193" cy="2103702"/>
          </a:xfrm>
          <a:prstGeom prst="rect">
            <a:avLst/>
          </a:prstGeom>
          <a:ln w="12700">
            <a:noFill/>
          </a:ln>
        </p:spPr>
        <p:style>
          <a:lnRef idx="2">
            <a:schemeClr val="accent4">
              <a:shade val="15000"/>
            </a:schemeClr>
          </a:lnRef>
          <a:fillRef idx="1">
            <a:schemeClr val="accent4"/>
          </a:fillRef>
          <a:effectRef idx="0">
            <a:schemeClr val="accent4"/>
          </a:effectRef>
          <a:fontRef idx="minor">
            <a:schemeClr val="lt1"/>
          </a:fontRef>
        </p:style>
        <p:txBody>
          <a:bodyPr wrap="square" rtlCol="0" anchor="ctr" anchorCtr="0">
            <a:noAutofit/>
          </a:bodyPr>
          <a:lstStyle/>
          <a:p>
            <a:pPr marL="171450" indent="-171450" algn="l">
              <a:buFont typeface="Arial" panose="020B0604020202020204" pitchFamily="34" charset="0"/>
              <a:buChar char="•"/>
            </a:pPr>
            <a:r>
              <a:rPr lang="en-US" sz="1000" dirty="0">
                <a:solidFill>
                  <a:schemeClr val="tx1"/>
                </a:solidFill>
              </a:rPr>
              <a:t>AWS Wavelength enables developers to build applications that deliver ultra-low latencies to mobile devices and end users.</a:t>
            </a:r>
          </a:p>
          <a:p>
            <a:pPr marL="171450" indent="-171450" algn="l">
              <a:buFont typeface="Arial" panose="020B0604020202020204" pitchFamily="34" charset="0"/>
              <a:buChar char="•"/>
            </a:pPr>
            <a:r>
              <a:rPr lang="en-US" sz="1000" dirty="0">
                <a:solidFill>
                  <a:schemeClr val="tx1"/>
                </a:solidFill>
              </a:rPr>
              <a:t>Wavelength deploys standard AWS compute and storage services to the edge of telecommunication carriers' 5G networks.</a:t>
            </a:r>
          </a:p>
          <a:p>
            <a:pPr marL="171450" indent="-171450" algn="l">
              <a:buFont typeface="Arial" panose="020B0604020202020204" pitchFamily="34" charset="0"/>
              <a:buChar char="•"/>
            </a:pPr>
            <a:r>
              <a:rPr lang="en-US" sz="1000" dirty="0">
                <a:solidFill>
                  <a:schemeClr val="tx1"/>
                </a:solidFill>
              </a:rPr>
              <a:t>Use AWS resources like Amazon EC2 instances to run applications that require ultra-low latency and a connection to AWS services in the Region.</a:t>
            </a:r>
          </a:p>
          <a:p>
            <a:pPr marL="171450" indent="-171450" algn="l">
              <a:buFont typeface="Arial" panose="020B0604020202020204" pitchFamily="34" charset="0"/>
              <a:buChar char="•"/>
            </a:pPr>
            <a:r>
              <a:rPr lang="en-US" sz="1000" dirty="0">
                <a:solidFill>
                  <a:schemeClr val="tx1"/>
                </a:solidFill>
              </a:rPr>
              <a:t>A Wavelength Zone is an isolated zone where the Wavelength infrastructure is deployed in the carrier location.</a:t>
            </a:r>
          </a:p>
          <a:p>
            <a:pPr marL="171450" indent="-171450" algn="l">
              <a:buFont typeface="Arial" panose="020B0604020202020204" pitchFamily="34" charset="0"/>
              <a:buChar char="•"/>
            </a:pPr>
            <a:r>
              <a:rPr lang="en-US" sz="1000" dirty="0">
                <a:solidFill>
                  <a:schemeClr val="tx1"/>
                </a:solidFill>
              </a:rPr>
              <a:t>Wavelength Zones are tied to a Region. </a:t>
            </a:r>
          </a:p>
          <a:p>
            <a:pPr marL="171450" indent="-171450" algn="l">
              <a:buFont typeface="Arial" panose="020B0604020202020204" pitchFamily="34" charset="0"/>
              <a:buChar char="•"/>
            </a:pPr>
            <a:r>
              <a:rPr lang="en-US" sz="1000" dirty="0">
                <a:solidFill>
                  <a:schemeClr val="tx1"/>
                </a:solidFill>
              </a:rPr>
              <a:t>A Wavelength Zone is a logical extension of a Region and is managed by the control plane in the Region.</a:t>
            </a:r>
          </a:p>
        </p:txBody>
      </p:sp>
      <p:cxnSp>
        <p:nvCxnSpPr>
          <p:cNvPr id="100" name="Straight Connector 99">
            <a:extLst>
              <a:ext uri="{FF2B5EF4-FFF2-40B4-BE49-F238E27FC236}">
                <a16:creationId xmlns:a16="http://schemas.microsoft.com/office/drawing/2014/main" id="{E408B248-FBCF-519E-9191-E191E75C9004}"/>
              </a:ext>
            </a:extLst>
          </p:cNvPr>
          <p:cNvCxnSpPr>
            <a:cxnSpLocks/>
            <a:stCxn id="78" idx="1"/>
          </p:cNvCxnSpPr>
          <p:nvPr/>
        </p:nvCxnSpPr>
        <p:spPr>
          <a:xfrm flipH="1">
            <a:off x="7743862" y="5688222"/>
            <a:ext cx="327519" cy="0"/>
          </a:xfrm>
          <a:prstGeom prst="line">
            <a:avLst/>
          </a:prstGeom>
          <a:ln>
            <a:prstDash val="sysDash"/>
          </a:ln>
        </p:spPr>
        <p:style>
          <a:lnRef idx="1">
            <a:schemeClr val="dk1"/>
          </a:lnRef>
          <a:fillRef idx="0">
            <a:schemeClr val="dk1"/>
          </a:fillRef>
          <a:effectRef idx="0">
            <a:schemeClr val="dk1"/>
          </a:effectRef>
          <a:fontRef idx="minor">
            <a:schemeClr val="tx1"/>
          </a:fontRef>
        </p:style>
      </p:cxnSp>
      <p:cxnSp>
        <p:nvCxnSpPr>
          <p:cNvPr id="102" name="Straight Connector 101">
            <a:extLst>
              <a:ext uri="{FF2B5EF4-FFF2-40B4-BE49-F238E27FC236}">
                <a16:creationId xmlns:a16="http://schemas.microsoft.com/office/drawing/2014/main" id="{905C6BC0-906D-E5A7-0944-429CEF3AE855}"/>
              </a:ext>
            </a:extLst>
          </p:cNvPr>
          <p:cNvCxnSpPr>
            <a:cxnSpLocks/>
            <a:stCxn id="78" idx="0"/>
          </p:cNvCxnSpPr>
          <p:nvPr/>
        </p:nvCxnSpPr>
        <p:spPr>
          <a:xfrm flipV="1">
            <a:off x="9100650" y="4292615"/>
            <a:ext cx="0" cy="568504"/>
          </a:xfrm>
          <a:prstGeom prst="line">
            <a:avLst/>
          </a:prstGeom>
          <a:ln w="12700">
            <a:headEnd type="oval"/>
            <a:tailEnd type="oval"/>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1464906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8"/>
                                        </p:tgtEl>
                                        <p:attrNameLst>
                                          <p:attrName>style.visibility</p:attrName>
                                        </p:attrNameLst>
                                      </p:cBhvr>
                                      <p:to>
                                        <p:strVal val="visible"/>
                                      </p:to>
                                    </p:set>
                                    <p:animEffect transition="in" filter="fade">
                                      <p:cBhvr>
                                        <p:cTn id="7" dur="500"/>
                                        <p:tgtEl>
                                          <p:spTgt spid="8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6"/>
                                        </p:tgtEl>
                                        <p:attrNameLst>
                                          <p:attrName>style.visibility</p:attrName>
                                        </p:attrNameLst>
                                      </p:cBhvr>
                                      <p:to>
                                        <p:strVal val="visible"/>
                                      </p:to>
                                    </p:set>
                                    <p:animEffect transition="in" filter="fade">
                                      <p:cBhvr>
                                        <p:cTn id="10" dur="500"/>
                                        <p:tgtEl>
                                          <p:spTgt spid="8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92"/>
                                        </p:tgtEl>
                                        <p:attrNameLst>
                                          <p:attrName>style.visibility</p:attrName>
                                        </p:attrNameLst>
                                      </p:cBhvr>
                                      <p:to>
                                        <p:strVal val="visible"/>
                                      </p:to>
                                    </p:set>
                                    <p:animEffect transition="in" filter="fade">
                                      <p:cBhvr>
                                        <p:cTn id="15" dur="500"/>
                                        <p:tgtEl>
                                          <p:spTgt spid="9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0"/>
                                        </p:tgtEl>
                                        <p:attrNameLst>
                                          <p:attrName>style.visibility</p:attrName>
                                        </p:attrNameLst>
                                      </p:cBhvr>
                                      <p:to>
                                        <p:strVal val="visible"/>
                                      </p:to>
                                    </p:set>
                                    <p:animEffect transition="in" filter="fade">
                                      <p:cBhvr>
                                        <p:cTn id="18" dur="500"/>
                                        <p:tgtEl>
                                          <p:spTgt spid="9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95"/>
                                        </p:tgtEl>
                                        <p:attrNameLst>
                                          <p:attrName>style.visibility</p:attrName>
                                        </p:attrNameLst>
                                      </p:cBhvr>
                                      <p:to>
                                        <p:strVal val="visible"/>
                                      </p:to>
                                    </p:set>
                                    <p:animEffect transition="in" filter="fade">
                                      <p:cBhvr>
                                        <p:cTn id="23" dur="500"/>
                                        <p:tgtEl>
                                          <p:spTgt spid="95"/>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94"/>
                                        </p:tgtEl>
                                        <p:attrNameLst>
                                          <p:attrName>style.visibility</p:attrName>
                                        </p:attrNameLst>
                                      </p:cBhvr>
                                      <p:to>
                                        <p:strVal val="visible"/>
                                      </p:to>
                                    </p:set>
                                    <p:animEffect transition="in" filter="fade">
                                      <p:cBhvr>
                                        <p:cTn id="26" dur="500"/>
                                        <p:tgtEl>
                                          <p:spTgt spid="9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02"/>
                                        </p:tgtEl>
                                        <p:attrNameLst>
                                          <p:attrName>style.visibility</p:attrName>
                                        </p:attrNameLst>
                                      </p:cBhvr>
                                      <p:to>
                                        <p:strVal val="visible"/>
                                      </p:to>
                                    </p:set>
                                    <p:animEffect transition="in" filter="fade">
                                      <p:cBhvr>
                                        <p:cTn id="31" dur="500"/>
                                        <p:tgtEl>
                                          <p:spTgt spid="102"/>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98"/>
                                        </p:tgtEl>
                                        <p:attrNameLst>
                                          <p:attrName>style.visibility</p:attrName>
                                        </p:attrNameLst>
                                      </p:cBhvr>
                                      <p:to>
                                        <p:strVal val="visible"/>
                                      </p:to>
                                    </p:set>
                                    <p:animEffect transition="in" filter="fade">
                                      <p:cBhvr>
                                        <p:cTn id="34" dur="500"/>
                                        <p:tgtEl>
                                          <p:spTgt spid="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 grpId="0" animBg="1"/>
      <p:bldP spid="90" grpId="0" animBg="1"/>
      <p:bldP spid="94" grpId="0" animBg="1"/>
      <p:bldP spid="98"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F0D828-10B7-75D2-2895-6DDD3D7AF6DA}"/>
              </a:ext>
            </a:extLst>
          </p:cNvPr>
          <p:cNvSpPr>
            <a:spLocks noGrp="1"/>
          </p:cNvSpPr>
          <p:nvPr>
            <p:ph type="title"/>
          </p:nvPr>
        </p:nvSpPr>
        <p:spPr/>
        <p:txBody>
          <a:bodyPr/>
          <a:lstStyle/>
          <a:p>
            <a:r>
              <a:rPr lang="en-US" dirty="0"/>
              <a:t>AWS Service Types</a:t>
            </a:r>
          </a:p>
        </p:txBody>
      </p:sp>
      <p:sp>
        <p:nvSpPr>
          <p:cNvPr id="8" name="Rectangle 7">
            <a:extLst>
              <a:ext uri="{FF2B5EF4-FFF2-40B4-BE49-F238E27FC236}">
                <a16:creationId xmlns:a16="http://schemas.microsoft.com/office/drawing/2014/main" id="{E48670E3-3827-71FE-2E9D-3EDAA592844C}"/>
              </a:ext>
            </a:extLst>
          </p:cNvPr>
          <p:cNvSpPr/>
          <p:nvPr/>
        </p:nvSpPr>
        <p:spPr>
          <a:xfrm>
            <a:off x="201878" y="1143464"/>
            <a:ext cx="8317274" cy="5174958"/>
          </a:xfrm>
          <a:prstGeom prst="rect">
            <a:avLst/>
          </a:prstGeom>
          <a:noFill/>
          <a:ln w="15875" cap="flat" cmpd="sng" algn="ctr">
            <a:solidFill>
              <a:srgbClr val="000000"/>
            </a:solidFill>
            <a:prstDash val="solid"/>
            <a:miter lim="800000"/>
          </a:ln>
          <a:effectLst/>
        </p:spPr>
        <p:txBody>
          <a:bodyPr lIns="502920" tIns="91440"/>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solidFill>
                <a:effectLst/>
                <a:uLnTx/>
                <a:uFillTx/>
                <a:latin typeface="Arial" panose="020B0604020202020204"/>
                <a:ea typeface="+mn-ea"/>
                <a:cs typeface="Arial" panose="020B0604020202020204" pitchFamily="34" charset="0"/>
              </a:rPr>
              <a:t>AWS Cloud</a:t>
            </a:r>
          </a:p>
        </p:txBody>
      </p:sp>
      <p:pic>
        <p:nvPicPr>
          <p:cNvPr id="9" name="Graphic 8">
            <a:extLst>
              <a:ext uri="{FF2B5EF4-FFF2-40B4-BE49-F238E27FC236}">
                <a16:creationId xmlns:a16="http://schemas.microsoft.com/office/drawing/2014/main" id="{12693B0A-F445-EAB9-9B7B-3AB336943014}"/>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201877" y="1143463"/>
            <a:ext cx="331000" cy="331000"/>
          </a:xfrm>
          <a:prstGeom prst="rect">
            <a:avLst/>
          </a:prstGeom>
        </p:spPr>
      </p:pic>
      <p:sp>
        <p:nvSpPr>
          <p:cNvPr id="12" name="Rectangle 11">
            <a:extLst>
              <a:ext uri="{FF2B5EF4-FFF2-40B4-BE49-F238E27FC236}">
                <a16:creationId xmlns:a16="http://schemas.microsoft.com/office/drawing/2014/main" id="{5ECAA80B-522D-851A-1DF5-E15009A442D0}"/>
              </a:ext>
            </a:extLst>
          </p:cNvPr>
          <p:cNvSpPr/>
          <p:nvPr/>
        </p:nvSpPr>
        <p:spPr>
          <a:xfrm>
            <a:off x="302483" y="1554589"/>
            <a:ext cx="6190416" cy="4648503"/>
          </a:xfrm>
          <a:prstGeom prst="rect">
            <a:avLst/>
          </a:prstGeom>
          <a:noFill/>
          <a:ln w="15875" cap="flat" cmpd="sng" algn="ctr">
            <a:solidFill>
              <a:srgbClr val="00A4A6"/>
            </a:solidFill>
            <a:prstDash val="sysDash"/>
            <a:miter lim="800000"/>
          </a:ln>
          <a:effectLst/>
        </p:spPr>
        <p:txBody>
          <a:bodyPr lIns="502920" tIns="91440"/>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solidFill>
                <a:effectLst/>
                <a:uLnTx/>
                <a:uFillTx/>
                <a:latin typeface="Arial" panose="020B0604020202020204"/>
                <a:ea typeface="+mn-ea"/>
                <a:cs typeface="Arial" panose="020B0604020202020204" pitchFamily="34" charset="0"/>
              </a:rPr>
              <a:t>Region</a:t>
            </a:r>
          </a:p>
        </p:txBody>
      </p:sp>
      <p:pic>
        <p:nvPicPr>
          <p:cNvPr id="13" name="Graphic 12">
            <a:extLst>
              <a:ext uri="{FF2B5EF4-FFF2-40B4-BE49-F238E27FC236}">
                <a16:creationId xmlns:a16="http://schemas.microsoft.com/office/drawing/2014/main" id="{5E6B302F-7131-6064-F4EF-A77951716004}"/>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289719" y="1554588"/>
            <a:ext cx="331000" cy="331000"/>
          </a:xfrm>
          <a:prstGeom prst="rect">
            <a:avLst/>
          </a:prstGeom>
        </p:spPr>
      </p:pic>
      <p:sp>
        <p:nvSpPr>
          <p:cNvPr id="16" name="Rectangle 15">
            <a:extLst>
              <a:ext uri="{FF2B5EF4-FFF2-40B4-BE49-F238E27FC236}">
                <a16:creationId xmlns:a16="http://schemas.microsoft.com/office/drawing/2014/main" id="{46F9C166-947C-B931-5FA8-ACF288A4AC70}"/>
              </a:ext>
            </a:extLst>
          </p:cNvPr>
          <p:cNvSpPr/>
          <p:nvPr/>
        </p:nvSpPr>
        <p:spPr>
          <a:xfrm>
            <a:off x="430510" y="1965713"/>
            <a:ext cx="5881103" cy="4064384"/>
          </a:xfrm>
          <a:prstGeom prst="rect">
            <a:avLst/>
          </a:prstGeom>
          <a:noFill/>
          <a:ln w="15875" cap="flat" cmpd="sng" algn="ctr">
            <a:solidFill>
              <a:srgbClr val="8C4FFF"/>
            </a:solidFill>
            <a:prstDash val="solid"/>
            <a:miter lim="800000"/>
          </a:ln>
          <a:effectLst/>
        </p:spPr>
        <p:txBody>
          <a:bodyPr lIns="502920" tIns="91440"/>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w="0"/>
                <a:solidFill>
                  <a:srgbClr val="000000"/>
                </a:solidFill>
                <a:effectLst/>
                <a:uLnTx/>
                <a:uFillTx/>
                <a:latin typeface="Arial" panose="020B0604020202020204"/>
                <a:ea typeface="+mn-ea"/>
                <a:cs typeface="Arial" panose="020B0604020202020204" pitchFamily="34" charset="0"/>
              </a:rPr>
              <a:t>Virtual private cloud (VPC)</a:t>
            </a:r>
          </a:p>
        </p:txBody>
      </p:sp>
      <p:pic>
        <p:nvPicPr>
          <p:cNvPr id="17" name="Graphic 16">
            <a:extLst>
              <a:ext uri="{FF2B5EF4-FFF2-40B4-BE49-F238E27FC236}">
                <a16:creationId xmlns:a16="http://schemas.microsoft.com/office/drawing/2014/main" id="{2725E591-3CA5-5F28-62E8-A006C82B9521}"/>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430510" y="1965713"/>
            <a:ext cx="331000" cy="358194"/>
          </a:xfrm>
          <a:prstGeom prst="rect">
            <a:avLst/>
          </a:prstGeom>
        </p:spPr>
      </p:pic>
      <p:pic>
        <p:nvPicPr>
          <p:cNvPr id="18" name="Graphic 19">
            <a:extLst>
              <a:ext uri="{FF2B5EF4-FFF2-40B4-BE49-F238E27FC236}">
                <a16:creationId xmlns:a16="http://schemas.microsoft.com/office/drawing/2014/main" id="{ABA2A998-E56B-C4C5-28D4-5D18DFC917EE}"/>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7172901" y="1344491"/>
            <a:ext cx="662000" cy="6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extBox 11">
            <a:extLst>
              <a:ext uri="{FF2B5EF4-FFF2-40B4-BE49-F238E27FC236}">
                <a16:creationId xmlns:a16="http://schemas.microsoft.com/office/drawing/2014/main" id="{D24F96F1-5A7B-DFA3-49FB-9F4A596995C5}"/>
              </a:ext>
            </a:extLst>
          </p:cNvPr>
          <p:cNvSpPr txBox="1">
            <a:spLocks noChangeArrowheads="1"/>
          </p:cNvSpPr>
          <p:nvPr/>
        </p:nvSpPr>
        <p:spPr bwMode="auto">
          <a:xfrm>
            <a:off x="6516417" y="2006491"/>
            <a:ext cx="1991518" cy="2406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fontAlgn="base">
              <a:spcBef>
                <a:spcPct val="0"/>
              </a:spcBef>
              <a:spcAft>
                <a:spcPct val="0"/>
              </a:spcAft>
            </a:pPr>
            <a:r>
              <a:rPr lang="en-US" altLang="en-US" sz="1200" dirty="0">
                <a:solidFill>
                  <a:srgbClr val="000000"/>
                </a:solidFill>
                <a:latin typeface="Arial" panose="020B0604020202020204" pitchFamily="34" charset="0"/>
                <a:ea typeface="Amazon Ember" panose="020B0603020204020204" pitchFamily="34" charset="0"/>
                <a:cs typeface="Arial" panose="020B0604020202020204" pitchFamily="34" charset="0"/>
              </a:rPr>
              <a:t>Amazon CloudFront</a:t>
            </a:r>
          </a:p>
        </p:txBody>
      </p:sp>
      <p:pic>
        <p:nvPicPr>
          <p:cNvPr id="30" name="Graphic 21">
            <a:extLst>
              <a:ext uri="{FF2B5EF4-FFF2-40B4-BE49-F238E27FC236}">
                <a16:creationId xmlns:a16="http://schemas.microsoft.com/office/drawing/2014/main" id="{9C568195-B631-452D-3180-20FA0BB9E7EC}"/>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7188254" y="2327264"/>
            <a:ext cx="662000" cy="6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TextBox 12">
            <a:extLst>
              <a:ext uri="{FF2B5EF4-FFF2-40B4-BE49-F238E27FC236}">
                <a16:creationId xmlns:a16="http://schemas.microsoft.com/office/drawing/2014/main" id="{0EF5476D-5E2D-355B-D690-0765106C637A}"/>
              </a:ext>
            </a:extLst>
          </p:cNvPr>
          <p:cNvSpPr txBox="1">
            <a:spLocks noChangeArrowheads="1"/>
          </p:cNvSpPr>
          <p:nvPr/>
        </p:nvSpPr>
        <p:spPr bwMode="auto">
          <a:xfrm>
            <a:off x="6538667" y="2990643"/>
            <a:ext cx="1980484" cy="2406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fontAlgn="base">
              <a:spcBef>
                <a:spcPct val="0"/>
              </a:spcBef>
              <a:spcAft>
                <a:spcPct val="0"/>
              </a:spcAft>
            </a:pPr>
            <a:r>
              <a:rPr lang="en-US" altLang="en-US" sz="1200" dirty="0">
                <a:solidFill>
                  <a:srgbClr val="000000"/>
                </a:solidFill>
                <a:latin typeface="Arial" panose="020B0604020202020204" pitchFamily="34" charset="0"/>
                <a:ea typeface="Amazon Ember" panose="020B0603020204020204" pitchFamily="34" charset="0"/>
                <a:cs typeface="Arial" panose="020B0604020202020204" pitchFamily="34" charset="0"/>
              </a:rPr>
              <a:t>Amazon Route 53</a:t>
            </a:r>
          </a:p>
        </p:txBody>
      </p:sp>
      <p:pic>
        <p:nvPicPr>
          <p:cNvPr id="36" name="Graphic 18">
            <a:extLst>
              <a:ext uri="{FF2B5EF4-FFF2-40B4-BE49-F238E27FC236}">
                <a16:creationId xmlns:a16="http://schemas.microsoft.com/office/drawing/2014/main" id="{2BFDB564-4E9B-92FD-0F3E-C1004326CEDA}"/>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7188254" y="3312794"/>
            <a:ext cx="662000" cy="6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 name="TextBox 12">
            <a:extLst>
              <a:ext uri="{FF2B5EF4-FFF2-40B4-BE49-F238E27FC236}">
                <a16:creationId xmlns:a16="http://schemas.microsoft.com/office/drawing/2014/main" id="{0DD369E0-E280-3EBE-3E75-3B2D0B8F5FCA}"/>
              </a:ext>
            </a:extLst>
          </p:cNvPr>
          <p:cNvSpPr txBox="1">
            <a:spLocks noChangeArrowheads="1"/>
          </p:cNvSpPr>
          <p:nvPr/>
        </p:nvSpPr>
        <p:spPr bwMode="auto">
          <a:xfrm>
            <a:off x="6538667" y="3974794"/>
            <a:ext cx="1980484" cy="4010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fontAlgn="base">
              <a:spcBef>
                <a:spcPct val="0"/>
              </a:spcBef>
              <a:spcAft>
                <a:spcPct val="0"/>
              </a:spcAft>
            </a:pPr>
            <a:r>
              <a:rPr lang="en-US" altLang="en-US" sz="1200" dirty="0">
                <a:solidFill>
                  <a:srgbClr val="000000"/>
                </a:solidFill>
                <a:latin typeface="Arial" panose="020B0604020202020204" pitchFamily="34" charset="0"/>
                <a:ea typeface="Amazon Ember" panose="020B0603020204020204" pitchFamily="34" charset="0"/>
                <a:cs typeface="Arial" panose="020B0604020202020204" pitchFamily="34" charset="0"/>
              </a:rPr>
              <a:t>Amazon Simple Email </a:t>
            </a:r>
            <a:br>
              <a:rPr lang="en-US" altLang="en-US" sz="1200" dirty="0">
                <a:solidFill>
                  <a:srgbClr val="000000"/>
                </a:solidFill>
                <a:latin typeface="Arial" panose="020B0604020202020204" pitchFamily="34" charset="0"/>
                <a:ea typeface="Amazon Ember" panose="020B0603020204020204" pitchFamily="34" charset="0"/>
                <a:cs typeface="Arial" panose="020B0604020202020204" pitchFamily="34" charset="0"/>
              </a:rPr>
            </a:br>
            <a:r>
              <a:rPr lang="en-US" altLang="en-US" sz="1200" dirty="0">
                <a:solidFill>
                  <a:srgbClr val="000000"/>
                </a:solidFill>
                <a:latin typeface="Arial" panose="020B0604020202020204" pitchFamily="34" charset="0"/>
                <a:ea typeface="Amazon Ember" panose="020B0603020204020204" pitchFamily="34" charset="0"/>
                <a:cs typeface="Arial" panose="020B0604020202020204" pitchFamily="34" charset="0"/>
              </a:rPr>
              <a:t>Service (Amazon SES)</a:t>
            </a:r>
          </a:p>
        </p:txBody>
      </p:sp>
      <p:pic>
        <p:nvPicPr>
          <p:cNvPr id="43" name="Graphic 19">
            <a:extLst>
              <a:ext uri="{FF2B5EF4-FFF2-40B4-BE49-F238E27FC236}">
                <a16:creationId xmlns:a16="http://schemas.microsoft.com/office/drawing/2014/main" id="{5BCCA43E-E68E-7F9E-2269-1DDB17DE967E}"/>
              </a:ext>
            </a:extLst>
          </p:cNvPr>
          <p:cNvPicPr>
            <a:picLocks noChangeAspect="1" noChangeArrowheads="1"/>
          </p:cNvPicPr>
          <p:nvPr/>
        </p:nvPicPr>
        <p:blipFill>
          <a:blip r:embed="rId14">
            <a:extLst>
              <a:ext uri="{96DAC541-7B7A-43D3-8B79-37D633B846F1}">
                <asvg:svgBlip xmlns:asvg="http://schemas.microsoft.com/office/drawing/2016/SVG/main" r:embed="rId15"/>
              </a:ext>
            </a:extLst>
          </a:blip>
          <a:srcRect/>
          <a:stretch/>
        </p:blipFill>
        <p:spPr bwMode="auto">
          <a:xfrm>
            <a:off x="7168600" y="4455998"/>
            <a:ext cx="662000" cy="6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 name="TextBox 12">
            <a:extLst>
              <a:ext uri="{FF2B5EF4-FFF2-40B4-BE49-F238E27FC236}">
                <a16:creationId xmlns:a16="http://schemas.microsoft.com/office/drawing/2014/main" id="{C2635D7D-651D-A72D-F88A-1ED90D4EF2BB}"/>
              </a:ext>
            </a:extLst>
          </p:cNvPr>
          <p:cNvSpPr txBox="1">
            <a:spLocks noChangeArrowheads="1"/>
          </p:cNvSpPr>
          <p:nvPr/>
        </p:nvSpPr>
        <p:spPr bwMode="auto">
          <a:xfrm>
            <a:off x="6517633" y="5117999"/>
            <a:ext cx="1980484" cy="4010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fontAlgn="base">
              <a:spcBef>
                <a:spcPct val="0"/>
              </a:spcBef>
              <a:spcAft>
                <a:spcPct val="0"/>
              </a:spcAft>
            </a:pPr>
            <a:r>
              <a:rPr lang="en-US" altLang="en-US" sz="1200" dirty="0">
                <a:solidFill>
                  <a:srgbClr val="000000"/>
                </a:solidFill>
                <a:latin typeface="Arial" panose="020B0604020202020204" pitchFamily="34" charset="0"/>
                <a:ea typeface="Amazon Ember" panose="020B0603020204020204" pitchFamily="34" charset="0"/>
                <a:cs typeface="Arial" panose="020B0604020202020204" pitchFamily="34" charset="0"/>
              </a:rPr>
              <a:t>AWS Identity and Access Management (IAM)</a:t>
            </a:r>
          </a:p>
        </p:txBody>
      </p:sp>
      <p:grpSp>
        <p:nvGrpSpPr>
          <p:cNvPr id="69" name="Group 68">
            <a:extLst>
              <a:ext uri="{FF2B5EF4-FFF2-40B4-BE49-F238E27FC236}">
                <a16:creationId xmlns:a16="http://schemas.microsoft.com/office/drawing/2014/main" id="{4C8D4AAC-5C05-C231-2ED9-120318A765AA}"/>
              </a:ext>
            </a:extLst>
          </p:cNvPr>
          <p:cNvGrpSpPr/>
          <p:nvPr/>
        </p:nvGrpSpPr>
        <p:grpSpPr>
          <a:xfrm>
            <a:off x="524372" y="2128271"/>
            <a:ext cx="5684017" cy="3788676"/>
            <a:chOff x="1083172" y="2057151"/>
            <a:chExt cx="5684017" cy="3788676"/>
          </a:xfrm>
        </p:grpSpPr>
        <p:sp>
          <p:nvSpPr>
            <p:cNvPr id="19" name="Rectangle 18">
              <a:extLst>
                <a:ext uri="{FF2B5EF4-FFF2-40B4-BE49-F238E27FC236}">
                  <a16:creationId xmlns:a16="http://schemas.microsoft.com/office/drawing/2014/main" id="{DACFF098-DD9B-4352-152C-C9399C0934B5}"/>
                </a:ext>
              </a:extLst>
            </p:cNvPr>
            <p:cNvSpPr/>
            <p:nvPr/>
          </p:nvSpPr>
          <p:spPr>
            <a:xfrm>
              <a:off x="1087811" y="2331345"/>
              <a:ext cx="2026571" cy="1491012"/>
            </a:xfrm>
            <a:prstGeom prst="rect">
              <a:avLst/>
            </a:prstGeom>
            <a:noFill/>
            <a:ln w="15875" cap="flat" cmpd="sng" algn="ctr">
              <a:solidFill>
                <a:srgbClr val="00A4A6"/>
              </a:solidFill>
              <a:prstDash val="dash"/>
              <a:miter lim="800000"/>
            </a:ln>
            <a:effectLst/>
          </p:spPr>
          <p:txBody>
            <a:bodyPr tIns="91440"/>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Arial" panose="020B0604020202020204"/>
                  <a:ea typeface="+mn-ea"/>
                  <a:cs typeface="Arial" panose="020B0604020202020204" pitchFamily="34" charset="0"/>
                </a:rPr>
                <a:t>Availability Zone</a:t>
              </a:r>
            </a:p>
          </p:txBody>
        </p:sp>
        <p:sp>
          <p:nvSpPr>
            <p:cNvPr id="21" name="Rectangle 20">
              <a:extLst>
                <a:ext uri="{FF2B5EF4-FFF2-40B4-BE49-F238E27FC236}">
                  <a16:creationId xmlns:a16="http://schemas.microsoft.com/office/drawing/2014/main" id="{1285BCED-23FD-03C2-8D51-96C828C11CAA}"/>
                </a:ext>
              </a:extLst>
            </p:cNvPr>
            <p:cNvSpPr/>
            <p:nvPr/>
          </p:nvSpPr>
          <p:spPr>
            <a:xfrm>
              <a:off x="4726947" y="2331346"/>
              <a:ext cx="2026571" cy="1491011"/>
            </a:xfrm>
            <a:prstGeom prst="rect">
              <a:avLst/>
            </a:prstGeom>
            <a:noFill/>
            <a:ln w="15875" cap="flat" cmpd="sng" algn="ctr">
              <a:solidFill>
                <a:srgbClr val="00A4A6"/>
              </a:solidFill>
              <a:prstDash val="dash"/>
              <a:miter lim="800000"/>
            </a:ln>
            <a:effectLst/>
          </p:spPr>
          <p:txBody>
            <a:bodyPr tIns="91440"/>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Arial" panose="020B0604020202020204"/>
                  <a:ea typeface="+mn-ea"/>
                  <a:cs typeface="Arial" panose="020B0604020202020204" pitchFamily="34" charset="0"/>
                </a:rPr>
                <a:t>Availability Zone</a:t>
              </a:r>
            </a:p>
          </p:txBody>
        </p:sp>
        <p:grpSp>
          <p:nvGrpSpPr>
            <p:cNvPr id="29" name="Group 28">
              <a:extLst>
                <a:ext uri="{FF2B5EF4-FFF2-40B4-BE49-F238E27FC236}">
                  <a16:creationId xmlns:a16="http://schemas.microsoft.com/office/drawing/2014/main" id="{1380A460-03DC-E0F0-B5DA-6BB4549410B2}"/>
                </a:ext>
              </a:extLst>
            </p:cNvPr>
            <p:cNvGrpSpPr/>
            <p:nvPr/>
          </p:nvGrpSpPr>
          <p:grpSpPr>
            <a:xfrm>
              <a:off x="1916486" y="2806438"/>
              <a:ext cx="397202" cy="637848"/>
              <a:chOff x="2979969" y="3429000"/>
              <a:chExt cx="457202" cy="734199"/>
            </a:xfrm>
          </p:grpSpPr>
          <p:pic>
            <p:nvPicPr>
              <p:cNvPr id="25" name="Graphic 24">
                <a:extLst>
                  <a:ext uri="{FF2B5EF4-FFF2-40B4-BE49-F238E27FC236}">
                    <a16:creationId xmlns:a16="http://schemas.microsoft.com/office/drawing/2014/main" id="{7DB22AB8-4414-519A-5A64-7C52F790C2BC}"/>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2979971" y="3429000"/>
                <a:ext cx="457200" cy="457200"/>
              </a:xfrm>
              <a:prstGeom prst="rect">
                <a:avLst/>
              </a:prstGeom>
            </p:spPr>
          </p:pic>
          <p:sp>
            <p:nvSpPr>
              <p:cNvPr id="27" name="TextBox 16">
                <a:extLst>
                  <a:ext uri="{FF2B5EF4-FFF2-40B4-BE49-F238E27FC236}">
                    <a16:creationId xmlns:a16="http://schemas.microsoft.com/office/drawing/2014/main" id="{986D5AB6-0F21-4F21-3E75-85A1E3132FC1}"/>
                  </a:ext>
                </a:extLst>
              </p:cNvPr>
              <p:cNvSpPr txBox="1">
                <a:spLocks noChangeArrowheads="1"/>
              </p:cNvSpPr>
              <p:nvPr/>
            </p:nvSpPr>
            <p:spPr bwMode="auto">
              <a:xfrm>
                <a:off x="2979969" y="3886200"/>
                <a:ext cx="45720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fontAlgn="base">
                  <a:spcBef>
                    <a:spcPct val="0"/>
                  </a:spcBef>
                  <a:spcAft>
                    <a:spcPct val="0"/>
                  </a:spcAft>
                </a:pPr>
                <a:r>
                  <a:rPr lang="en-US" altLang="en-US" sz="1200" dirty="0">
                    <a:solidFill>
                      <a:srgbClr val="000000"/>
                    </a:solidFill>
                    <a:latin typeface="Arial" panose="020B0604020202020204" pitchFamily="34" charset="0"/>
                    <a:ea typeface="Amazon Ember" panose="020B0603020204020204" pitchFamily="34" charset="0"/>
                    <a:cs typeface="Arial" panose="020B0604020202020204" pitchFamily="34" charset="0"/>
                  </a:rPr>
                  <a:t>EC2</a:t>
                </a:r>
              </a:p>
            </p:txBody>
          </p:sp>
        </p:grpSp>
        <p:grpSp>
          <p:nvGrpSpPr>
            <p:cNvPr id="46" name="Group 45">
              <a:extLst>
                <a:ext uri="{FF2B5EF4-FFF2-40B4-BE49-F238E27FC236}">
                  <a16:creationId xmlns:a16="http://schemas.microsoft.com/office/drawing/2014/main" id="{6670643D-8A3F-A014-170C-6309C6C645C1}"/>
                </a:ext>
              </a:extLst>
            </p:cNvPr>
            <p:cNvGrpSpPr/>
            <p:nvPr/>
          </p:nvGrpSpPr>
          <p:grpSpPr>
            <a:xfrm>
              <a:off x="3577249" y="2057151"/>
              <a:ext cx="491704" cy="699551"/>
              <a:chOff x="5642878" y="2343696"/>
              <a:chExt cx="615186" cy="875230"/>
            </a:xfrm>
          </p:grpSpPr>
          <p:pic>
            <p:nvPicPr>
              <p:cNvPr id="32" name="Graphic 8">
                <a:extLst>
                  <a:ext uri="{FF2B5EF4-FFF2-40B4-BE49-F238E27FC236}">
                    <a16:creationId xmlns:a16="http://schemas.microsoft.com/office/drawing/2014/main" id="{B79D281A-7E50-7F38-F436-FA3AE4CC5227}"/>
                  </a:ext>
                </a:extLst>
              </p:cNvPr>
              <p:cNvPicPr>
                <a:picLocks noChangeAspect="1" noChangeArrowheads="1"/>
              </p:cNvPicPr>
              <p:nvPr/>
            </p:nvPicPr>
            <p:blipFill>
              <a:blip r:embed="rId18">
                <a:extLst>
                  <a:ext uri="{96DAC541-7B7A-43D3-8B79-37D633B846F1}">
                    <asvg:svgBlip xmlns:asvg="http://schemas.microsoft.com/office/drawing/2016/SVG/main" r:embed="rId19"/>
                  </a:ext>
                </a:extLst>
              </a:blip>
              <a:srcRect/>
              <a:stretch/>
            </p:blipFill>
            <p:spPr bwMode="auto">
              <a:xfrm>
                <a:off x="5642878" y="2343696"/>
                <a:ext cx="615186" cy="615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TextBox 9">
                <a:extLst>
                  <a:ext uri="{FF2B5EF4-FFF2-40B4-BE49-F238E27FC236}">
                    <a16:creationId xmlns:a16="http://schemas.microsoft.com/office/drawing/2014/main" id="{F2561BCA-BDD2-315F-CDC0-B8336466C71C}"/>
                  </a:ext>
                </a:extLst>
              </p:cNvPr>
              <p:cNvSpPr txBox="1">
                <a:spLocks noChangeArrowheads="1"/>
              </p:cNvSpPr>
              <p:nvPr/>
            </p:nvSpPr>
            <p:spPr bwMode="auto">
              <a:xfrm>
                <a:off x="5642878" y="2941927"/>
                <a:ext cx="61518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fontAlgn="base">
                  <a:spcBef>
                    <a:spcPct val="0"/>
                  </a:spcBef>
                  <a:spcAft>
                    <a:spcPct val="0"/>
                  </a:spcAft>
                </a:pPr>
                <a:r>
                  <a:rPr lang="en-US" altLang="en-US" sz="1200" dirty="0">
                    <a:solidFill>
                      <a:srgbClr val="000000"/>
                    </a:solidFill>
                    <a:latin typeface="Arial" panose="020B0604020202020204" pitchFamily="34" charset="0"/>
                    <a:ea typeface="Amazon Ember" panose="020B0603020204020204" pitchFamily="34" charset="0"/>
                    <a:cs typeface="Arial" panose="020B0604020202020204" pitchFamily="34" charset="0"/>
                  </a:rPr>
                  <a:t>S3</a:t>
                </a:r>
              </a:p>
            </p:txBody>
          </p:sp>
        </p:grpSp>
        <p:grpSp>
          <p:nvGrpSpPr>
            <p:cNvPr id="47" name="Group 46">
              <a:extLst>
                <a:ext uri="{FF2B5EF4-FFF2-40B4-BE49-F238E27FC236}">
                  <a16:creationId xmlns:a16="http://schemas.microsoft.com/office/drawing/2014/main" id="{6238B82A-97E1-DB45-E4BE-D96F3E28D8C3}"/>
                </a:ext>
              </a:extLst>
            </p:cNvPr>
            <p:cNvGrpSpPr/>
            <p:nvPr/>
          </p:nvGrpSpPr>
          <p:grpSpPr>
            <a:xfrm>
              <a:off x="3644825" y="2827092"/>
              <a:ext cx="397201" cy="664522"/>
              <a:chOff x="5769868" y="3252912"/>
              <a:chExt cx="457201" cy="764902"/>
            </a:xfrm>
          </p:grpSpPr>
          <p:sp>
            <p:nvSpPr>
              <p:cNvPr id="37" name="TextBox 16">
                <a:extLst>
                  <a:ext uri="{FF2B5EF4-FFF2-40B4-BE49-F238E27FC236}">
                    <a16:creationId xmlns:a16="http://schemas.microsoft.com/office/drawing/2014/main" id="{76F6C271-AAAF-F086-117E-A7964A65396F}"/>
                  </a:ext>
                </a:extLst>
              </p:cNvPr>
              <p:cNvSpPr txBox="1">
                <a:spLocks noChangeArrowheads="1"/>
              </p:cNvSpPr>
              <p:nvPr/>
            </p:nvSpPr>
            <p:spPr bwMode="auto">
              <a:xfrm>
                <a:off x="5769868" y="3740815"/>
                <a:ext cx="45720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fontAlgn="base">
                  <a:spcBef>
                    <a:spcPct val="0"/>
                  </a:spcBef>
                  <a:spcAft>
                    <a:spcPct val="0"/>
                  </a:spcAft>
                </a:pPr>
                <a:r>
                  <a:rPr lang="en-US" altLang="en-US" sz="1200" dirty="0">
                    <a:solidFill>
                      <a:srgbClr val="000000"/>
                    </a:solidFill>
                    <a:latin typeface="Arial" panose="020B0604020202020204" pitchFamily="34" charset="0"/>
                    <a:ea typeface="Amazon Ember" panose="020B0603020204020204" pitchFamily="34" charset="0"/>
                    <a:cs typeface="Arial" panose="020B0604020202020204" pitchFamily="34" charset="0"/>
                  </a:rPr>
                  <a:t>AMI</a:t>
                </a:r>
              </a:p>
            </p:txBody>
          </p:sp>
          <p:pic>
            <p:nvPicPr>
              <p:cNvPr id="38" name="Graphic 37">
                <a:extLst>
                  <a:ext uri="{FF2B5EF4-FFF2-40B4-BE49-F238E27FC236}">
                    <a16:creationId xmlns:a16="http://schemas.microsoft.com/office/drawing/2014/main" id="{40578925-A642-4456-C119-D5B195D2DE4D}"/>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5769869" y="3252912"/>
                <a:ext cx="457200" cy="457200"/>
              </a:xfrm>
              <a:prstGeom prst="rect">
                <a:avLst/>
              </a:prstGeom>
            </p:spPr>
          </p:pic>
        </p:grpSp>
        <p:cxnSp>
          <p:nvCxnSpPr>
            <p:cNvPr id="41" name="Straight Arrow Connector 40">
              <a:extLst>
                <a:ext uri="{FF2B5EF4-FFF2-40B4-BE49-F238E27FC236}">
                  <a16:creationId xmlns:a16="http://schemas.microsoft.com/office/drawing/2014/main" id="{F98BC494-875D-C430-801E-B05163B662CB}"/>
                </a:ext>
              </a:extLst>
            </p:cNvPr>
            <p:cNvCxnSpPr>
              <a:stCxn id="38" idx="1"/>
              <a:endCxn id="25" idx="3"/>
            </p:cNvCxnSpPr>
            <p:nvPr/>
          </p:nvCxnSpPr>
          <p:spPr>
            <a:xfrm flipH="1" flipV="1">
              <a:off x="2313688" y="3005038"/>
              <a:ext cx="1331139" cy="20654"/>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pic>
          <p:nvPicPr>
            <p:cNvPr id="44" name="Graphic 23">
              <a:extLst>
                <a:ext uri="{FF2B5EF4-FFF2-40B4-BE49-F238E27FC236}">
                  <a16:creationId xmlns:a16="http://schemas.microsoft.com/office/drawing/2014/main" id="{64965EE2-AEE5-A93E-02AA-80D687F9F66E}"/>
                </a:ext>
              </a:extLst>
            </p:cNvPr>
            <p:cNvPicPr>
              <a:picLocks noChangeAspect="1" noChangeArrowheads="1"/>
            </p:cNvPicPr>
            <p:nvPr/>
          </p:nvPicPr>
          <p:blipFill>
            <a:blip r:embed="rId22">
              <a:extLst>
                <a:ext uri="{96DAC541-7B7A-43D3-8B79-37D633B846F1}">
                  <asvg:svgBlip xmlns:asvg="http://schemas.microsoft.com/office/drawing/2016/SVG/main" r:embed="rId23"/>
                </a:ext>
              </a:extLst>
            </a:blip>
            <a:srcRect/>
            <a:stretch/>
          </p:blipFill>
          <p:spPr bwMode="auto">
            <a:xfrm>
              <a:off x="3651432" y="3539901"/>
              <a:ext cx="397201" cy="397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 name="TextBox 12">
              <a:extLst>
                <a:ext uri="{FF2B5EF4-FFF2-40B4-BE49-F238E27FC236}">
                  <a16:creationId xmlns:a16="http://schemas.microsoft.com/office/drawing/2014/main" id="{B63953D8-FB7B-CF05-7D65-DC13B44540DC}"/>
                </a:ext>
              </a:extLst>
            </p:cNvPr>
            <p:cNvSpPr txBox="1">
              <a:spLocks noChangeArrowheads="1"/>
            </p:cNvSpPr>
            <p:nvPr/>
          </p:nvSpPr>
          <p:spPr bwMode="auto">
            <a:xfrm>
              <a:off x="3111434" y="3997332"/>
              <a:ext cx="1381926" cy="2406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fontAlgn="base">
                <a:spcBef>
                  <a:spcPct val="0"/>
                </a:spcBef>
                <a:spcAft>
                  <a:spcPct val="0"/>
                </a:spcAft>
              </a:pPr>
              <a:r>
                <a:rPr lang="en-US" altLang="en-US" sz="1200" dirty="0">
                  <a:solidFill>
                    <a:srgbClr val="000000"/>
                  </a:solidFill>
                  <a:latin typeface="Arial" panose="020B0604020202020204" pitchFamily="34" charset="0"/>
                  <a:ea typeface="Amazon Ember" panose="020B0603020204020204" pitchFamily="34" charset="0"/>
                  <a:cs typeface="Arial" panose="020B0604020202020204" pitchFamily="34" charset="0"/>
                </a:rPr>
                <a:t>Amazon DynamoDB</a:t>
              </a:r>
            </a:p>
          </p:txBody>
        </p:sp>
        <p:sp>
          <p:nvSpPr>
            <p:cNvPr id="58" name="Rectangle 57">
              <a:extLst>
                <a:ext uri="{FF2B5EF4-FFF2-40B4-BE49-F238E27FC236}">
                  <a16:creationId xmlns:a16="http://schemas.microsoft.com/office/drawing/2014/main" id="{858439C9-ED71-F780-E61B-ACDA045C7CCA}"/>
                </a:ext>
              </a:extLst>
            </p:cNvPr>
            <p:cNvSpPr/>
            <p:nvPr/>
          </p:nvSpPr>
          <p:spPr>
            <a:xfrm>
              <a:off x="1335808" y="4503053"/>
              <a:ext cx="5159190" cy="606574"/>
            </a:xfrm>
            <a:prstGeom prst="rect">
              <a:avLst/>
            </a:prstGeom>
            <a:ln w="12700">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54" name="Group 53">
              <a:extLst>
                <a:ext uri="{FF2B5EF4-FFF2-40B4-BE49-F238E27FC236}">
                  <a16:creationId xmlns:a16="http://schemas.microsoft.com/office/drawing/2014/main" id="{23A0FD4E-B642-3341-0979-A1AC1C933CBC}"/>
                </a:ext>
              </a:extLst>
            </p:cNvPr>
            <p:cNvGrpSpPr/>
            <p:nvPr/>
          </p:nvGrpSpPr>
          <p:grpSpPr>
            <a:xfrm>
              <a:off x="3403839" y="4537323"/>
              <a:ext cx="857822" cy="581175"/>
              <a:chOff x="3403839" y="4588123"/>
              <a:chExt cx="857822" cy="581175"/>
            </a:xfrm>
          </p:grpSpPr>
          <p:sp>
            <p:nvSpPr>
              <p:cNvPr id="50" name="TextBox 16">
                <a:extLst>
                  <a:ext uri="{FF2B5EF4-FFF2-40B4-BE49-F238E27FC236}">
                    <a16:creationId xmlns:a16="http://schemas.microsoft.com/office/drawing/2014/main" id="{B2DD9326-7893-D2CE-0107-E55702C29C36}"/>
                  </a:ext>
                </a:extLst>
              </p:cNvPr>
              <p:cNvSpPr txBox="1">
                <a:spLocks noChangeArrowheads="1"/>
              </p:cNvSpPr>
              <p:nvPr/>
            </p:nvSpPr>
            <p:spPr bwMode="auto">
              <a:xfrm>
                <a:off x="3403839" y="4928650"/>
                <a:ext cx="857822" cy="2406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fontAlgn="base">
                  <a:spcBef>
                    <a:spcPct val="0"/>
                  </a:spcBef>
                  <a:spcAft>
                    <a:spcPct val="0"/>
                  </a:spcAft>
                </a:pPr>
                <a:r>
                  <a:rPr lang="en-US" altLang="en-US" sz="1200" dirty="0">
                    <a:solidFill>
                      <a:srgbClr val="000000"/>
                    </a:solidFill>
                    <a:latin typeface="Arial" panose="020B0604020202020204" pitchFamily="34" charset="0"/>
                    <a:ea typeface="Amazon Ember" panose="020B0603020204020204" pitchFamily="34" charset="0"/>
                    <a:cs typeface="Arial" panose="020B0604020202020204" pitchFamily="34" charset="0"/>
                  </a:rPr>
                  <a:t>Auto scaling</a:t>
                </a:r>
              </a:p>
            </p:txBody>
          </p:sp>
          <p:pic>
            <p:nvPicPr>
              <p:cNvPr id="51" name="Graphic 50">
                <a:extLst>
                  <a:ext uri="{FF2B5EF4-FFF2-40B4-BE49-F238E27FC236}">
                    <a16:creationId xmlns:a16="http://schemas.microsoft.com/office/drawing/2014/main" id="{35AEF591-8E9F-BA61-7013-4ABD7C517884}"/>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3634149" y="4588123"/>
                <a:ext cx="377136" cy="377136"/>
              </a:xfrm>
              <a:prstGeom prst="rect">
                <a:avLst/>
              </a:prstGeom>
            </p:spPr>
          </p:pic>
        </p:grpSp>
        <p:grpSp>
          <p:nvGrpSpPr>
            <p:cNvPr id="57" name="Group 56">
              <a:extLst>
                <a:ext uri="{FF2B5EF4-FFF2-40B4-BE49-F238E27FC236}">
                  <a16:creationId xmlns:a16="http://schemas.microsoft.com/office/drawing/2014/main" id="{40015915-7A01-E7B8-5EFB-778B88294A94}"/>
                </a:ext>
              </a:extLst>
            </p:cNvPr>
            <p:cNvGrpSpPr/>
            <p:nvPr/>
          </p:nvGrpSpPr>
          <p:grpSpPr>
            <a:xfrm>
              <a:off x="1539170" y="4672743"/>
              <a:ext cx="743776" cy="248904"/>
              <a:chOff x="2536469" y="5121639"/>
              <a:chExt cx="856128" cy="286503"/>
            </a:xfrm>
          </p:grpSpPr>
          <p:pic>
            <p:nvPicPr>
              <p:cNvPr id="53" name="Graphic 52">
                <a:extLst>
                  <a:ext uri="{FF2B5EF4-FFF2-40B4-BE49-F238E27FC236}">
                    <a16:creationId xmlns:a16="http://schemas.microsoft.com/office/drawing/2014/main" id="{310AC07B-E0DC-FBF3-C8E4-29F0966FF3B5}"/>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2825972" y="5121639"/>
                <a:ext cx="286502" cy="286502"/>
              </a:xfrm>
              <a:prstGeom prst="rect">
                <a:avLst/>
              </a:prstGeom>
            </p:spPr>
          </p:pic>
          <p:pic>
            <p:nvPicPr>
              <p:cNvPr id="55" name="Graphic 54">
                <a:extLst>
                  <a:ext uri="{FF2B5EF4-FFF2-40B4-BE49-F238E27FC236}">
                    <a16:creationId xmlns:a16="http://schemas.microsoft.com/office/drawing/2014/main" id="{79F9683F-2024-9F86-0546-F0D8F53D1487}"/>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2536469" y="5121639"/>
                <a:ext cx="286502" cy="286502"/>
              </a:xfrm>
              <a:prstGeom prst="rect">
                <a:avLst/>
              </a:prstGeom>
            </p:spPr>
          </p:pic>
          <p:pic>
            <p:nvPicPr>
              <p:cNvPr id="56" name="Graphic 55">
                <a:extLst>
                  <a:ext uri="{FF2B5EF4-FFF2-40B4-BE49-F238E27FC236}">
                    <a16:creationId xmlns:a16="http://schemas.microsoft.com/office/drawing/2014/main" id="{CB56C8B4-3DCF-7AA0-3AAB-F720F22D8FE5}"/>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3106095" y="5121640"/>
                <a:ext cx="286502" cy="286502"/>
              </a:xfrm>
              <a:prstGeom prst="rect">
                <a:avLst/>
              </a:prstGeom>
            </p:spPr>
          </p:pic>
        </p:grpSp>
        <p:grpSp>
          <p:nvGrpSpPr>
            <p:cNvPr id="59" name="Group 58">
              <a:extLst>
                <a:ext uri="{FF2B5EF4-FFF2-40B4-BE49-F238E27FC236}">
                  <a16:creationId xmlns:a16="http://schemas.microsoft.com/office/drawing/2014/main" id="{0D64BB5A-5649-8A37-F05D-9EF20FB860F9}"/>
                </a:ext>
              </a:extLst>
            </p:cNvPr>
            <p:cNvGrpSpPr/>
            <p:nvPr/>
          </p:nvGrpSpPr>
          <p:grpSpPr>
            <a:xfrm>
              <a:off x="5337603" y="4672742"/>
              <a:ext cx="743776" cy="248904"/>
              <a:chOff x="2536469" y="5121639"/>
              <a:chExt cx="856128" cy="286503"/>
            </a:xfrm>
          </p:grpSpPr>
          <p:pic>
            <p:nvPicPr>
              <p:cNvPr id="60" name="Graphic 59">
                <a:extLst>
                  <a:ext uri="{FF2B5EF4-FFF2-40B4-BE49-F238E27FC236}">
                    <a16:creationId xmlns:a16="http://schemas.microsoft.com/office/drawing/2014/main" id="{99A5603F-90C7-1524-29A7-C4E616A8FC6B}"/>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2825972" y="5121639"/>
                <a:ext cx="286502" cy="286502"/>
              </a:xfrm>
              <a:prstGeom prst="rect">
                <a:avLst/>
              </a:prstGeom>
            </p:spPr>
          </p:pic>
          <p:pic>
            <p:nvPicPr>
              <p:cNvPr id="61" name="Graphic 60">
                <a:extLst>
                  <a:ext uri="{FF2B5EF4-FFF2-40B4-BE49-F238E27FC236}">
                    <a16:creationId xmlns:a16="http://schemas.microsoft.com/office/drawing/2014/main" id="{E59B5C7A-6173-0E46-0900-DEE5038687F3}"/>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2536469" y="5121639"/>
                <a:ext cx="286502" cy="286502"/>
              </a:xfrm>
              <a:prstGeom prst="rect">
                <a:avLst/>
              </a:prstGeom>
            </p:spPr>
          </p:pic>
          <p:pic>
            <p:nvPicPr>
              <p:cNvPr id="62" name="Graphic 61">
                <a:extLst>
                  <a:ext uri="{FF2B5EF4-FFF2-40B4-BE49-F238E27FC236}">
                    <a16:creationId xmlns:a16="http://schemas.microsoft.com/office/drawing/2014/main" id="{CFE57AF9-B206-2DEC-2D07-CAB8B68FD315}"/>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3106095" y="5121640"/>
                <a:ext cx="286502" cy="286502"/>
              </a:xfrm>
              <a:prstGeom prst="rect">
                <a:avLst/>
              </a:prstGeom>
            </p:spPr>
          </p:pic>
        </p:grpSp>
        <p:pic>
          <p:nvPicPr>
            <p:cNvPr id="65" name="Graphic 6">
              <a:extLst>
                <a:ext uri="{FF2B5EF4-FFF2-40B4-BE49-F238E27FC236}">
                  <a16:creationId xmlns:a16="http://schemas.microsoft.com/office/drawing/2014/main" id="{A6C93FA1-F186-2312-7296-AED1EAB75062}"/>
                </a:ext>
              </a:extLst>
            </p:cNvPr>
            <p:cNvPicPr>
              <a:picLocks noChangeAspect="1" noChangeArrowheads="1"/>
            </p:cNvPicPr>
            <p:nvPr/>
          </p:nvPicPr>
          <p:blipFill>
            <a:blip r:embed="rId26">
              <a:extLst>
                <a:ext uri="{96DAC541-7B7A-43D3-8B79-37D633B846F1}">
                  <asvg:svgBlip xmlns:asvg="http://schemas.microsoft.com/office/drawing/2016/SVG/main" r:embed="rId27"/>
                </a:ext>
              </a:extLst>
            </a:blip>
            <a:srcRect/>
            <a:stretch/>
          </p:blipFill>
          <p:spPr bwMode="auto">
            <a:xfrm>
              <a:off x="3629353" y="5196266"/>
              <a:ext cx="413910" cy="4139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 name="TextBox 12">
              <a:extLst>
                <a:ext uri="{FF2B5EF4-FFF2-40B4-BE49-F238E27FC236}">
                  <a16:creationId xmlns:a16="http://schemas.microsoft.com/office/drawing/2014/main" id="{390A2586-4EE1-F462-1FDB-B9703DA3391C}"/>
                </a:ext>
              </a:extLst>
            </p:cNvPr>
            <p:cNvSpPr txBox="1">
              <a:spLocks noChangeArrowheads="1"/>
            </p:cNvSpPr>
            <p:nvPr/>
          </p:nvSpPr>
          <p:spPr bwMode="auto">
            <a:xfrm>
              <a:off x="2857564" y="5605179"/>
              <a:ext cx="1980484" cy="2406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fontAlgn="base">
                <a:spcBef>
                  <a:spcPct val="0"/>
                </a:spcBef>
                <a:spcAft>
                  <a:spcPct val="0"/>
                </a:spcAft>
              </a:pPr>
              <a:r>
                <a:rPr lang="en-US" altLang="en-US" sz="1200" dirty="0">
                  <a:solidFill>
                    <a:srgbClr val="000000"/>
                  </a:solidFill>
                  <a:latin typeface="Arial" panose="020B0604020202020204" pitchFamily="34" charset="0"/>
                  <a:ea typeface="Amazon Ember" panose="020B0603020204020204" pitchFamily="34" charset="0"/>
                  <a:cs typeface="Arial" panose="020B0604020202020204" pitchFamily="34" charset="0"/>
                </a:rPr>
                <a:t>Elastic Load Balancing</a:t>
              </a:r>
            </a:p>
          </p:txBody>
        </p:sp>
        <p:cxnSp>
          <p:nvCxnSpPr>
            <p:cNvPr id="68" name="Straight Arrow Connector 67">
              <a:extLst>
                <a:ext uri="{FF2B5EF4-FFF2-40B4-BE49-F238E27FC236}">
                  <a16:creationId xmlns:a16="http://schemas.microsoft.com/office/drawing/2014/main" id="{165D54C1-A913-2648-8214-A993730E7DD7}"/>
                </a:ext>
              </a:extLst>
            </p:cNvPr>
            <p:cNvCxnSpPr>
              <a:cxnSpLocks/>
              <a:stCxn id="65" idx="3"/>
              <a:endCxn id="60" idx="2"/>
            </p:cNvCxnSpPr>
            <p:nvPr/>
          </p:nvCxnSpPr>
          <p:spPr>
            <a:xfrm flipV="1">
              <a:off x="4043263" y="4921645"/>
              <a:ext cx="1670303" cy="481576"/>
            </a:xfrm>
            <a:prstGeom prst="straightConnector1">
              <a:avLst/>
            </a:prstGeom>
            <a:ln w="12700">
              <a:tailEnd type="triangle"/>
            </a:ln>
          </p:spPr>
          <p:style>
            <a:lnRef idx="1">
              <a:schemeClr val="accent5"/>
            </a:lnRef>
            <a:fillRef idx="0">
              <a:schemeClr val="accent5"/>
            </a:fillRef>
            <a:effectRef idx="0">
              <a:schemeClr val="accent5"/>
            </a:effectRef>
            <a:fontRef idx="minor">
              <a:schemeClr val="tx1"/>
            </a:fontRef>
          </p:style>
        </p:cxnSp>
        <p:cxnSp>
          <p:nvCxnSpPr>
            <p:cNvPr id="70" name="Straight Arrow Connector 69">
              <a:extLst>
                <a:ext uri="{FF2B5EF4-FFF2-40B4-BE49-F238E27FC236}">
                  <a16:creationId xmlns:a16="http://schemas.microsoft.com/office/drawing/2014/main" id="{A0A1BA86-A6B2-D1A8-9ECF-2DB79D29D67A}"/>
                </a:ext>
              </a:extLst>
            </p:cNvPr>
            <p:cNvCxnSpPr>
              <a:stCxn id="65" idx="1"/>
              <a:endCxn id="53" idx="2"/>
            </p:cNvCxnSpPr>
            <p:nvPr/>
          </p:nvCxnSpPr>
          <p:spPr>
            <a:xfrm flipH="1" flipV="1">
              <a:off x="1915133" y="4921646"/>
              <a:ext cx="1714220" cy="481575"/>
            </a:xfrm>
            <a:prstGeom prst="straightConnector1">
              <a:avLst/>
            </a:prstGeom>
            <a:ln w="12700">
              <a:tailEnd type="triangle"/>
            </a:ln>
          </p:spPr>
          <p:style>
            <a:lnRef idx="1">
              <a:schemeClr val="accent5"/>
            </a:lnRef>
            <a:fillRef idx="0">
              <a:schemeClr val="accent5"/>
            </a:fillRef>
            <a:effectRef idx="0">
              <a:schemeClr val="accent5"/>
            </a:effectRef>
            <a:fontRef idx="minor">
              <a:schemeClr val="tx1"/>
            </a:fontRef>
          </p:style>
        </p:cxnSp>
        <p:sp>
          <p:nvSpPr>
            <p:cNvPr id="5" name="TextBox 22">
              <a:extLst>
                <a:ext uri="{FF2B5EF4-FFF2-40B4-BE49-F238E27FC236}">
                  <a16:creationId xmlns:a16="http://schemas.microsoft.com/office/drawing/2014/main" id="{AA1D6DFF-F1E6-8E18-5C85-235853B2AA59}"/>
                </a:ext>
              </a:extLst>
            </p:cNvPr>
            <p:cNvSpPr txBox="1">
              <a:spLocks noChangeArrowheads="1"/>
            </p:cNvSpPr>
            <p:nvPr/>
          </p:nvSpPr>
          <p:spPr bwMode="auto">
            <a:xfrm>
              <a:off x="5083266" y="3156229"/>
              <a:ext cx="1312967" cy="4010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fontAlgn="base">
                <a:spcBef>
                  <a:spcPct val="0"/>
                </a:spcBef>
                <a:spcAft>
                  <a:spcPct val="0"/>
                </a:spcAft>
              </a:pPr>
              <a:r>
                <a:rPr lang="en-US" altLang="en-US" sz="1200">
                  <a:solidFill>
                    <a:srgbClr val="000000"/>
                  </a:solidFill>
                  <a:latin typeface="Arial" panose="020B0604020202020204" pitchFamily="34" charset="0"/>
                  <a:ea typeface="Amazon Ember" panose="020B0603020204020204" pitchFamily="34" charset="0"/>
                  <a:cs typeface="Arial" panose="020B0604020202020204" pitchFamily="34" charset="0"/>
                </a:rPr>
                <a:t>Oracle</a:t>
              </a:r>
            </a:p>
            <a:p>
              <a:pPr algn="ctr" fontAlgn="base">
                <a:spcBef>
                  <a:spcPct val="0"/>
                </a:spcBef>
                <a:spcAft>
                  <a:spcPct val="0"/>
                </a:spcAft>
              </a:pPr>
              <a:r>
                <a:rPr lang="en-US" altLang="en-US" sz="1200">
                  <a:solidFill>
                    <a:srgbClr val="000000"/>
                  </a:solidFill>
                  <a:latin typeface="Arial" panose="020B0604020202020204" pitchFamily="34" charset="0"/>
                  <a:ea typeface="Amazon Ember" panose="020B0603020204020204" pitchFamily="34" charset="0"/>
                  <a:cs typeface="Arial" panose="020B0604020202020204" pitchFamily="34" charset="0"/>
                </a:rPr>
                <a:t>instance</a:t>
              </a:r>
            </a:p>
          </p:txBody>
        </p:sp>
        <p:pic>
          <p:nvPicPr>
            <p:cNvPr id="6" name="Graphic 5">
              <a:extLst>
                <a:ext uri="{FF2B5EF4-FFF2-40B4-BE49-F238E27FC236}">
                  <a16:creationId xmlns:a16="http://schemas.microsoft.com/office/drawing/2014/main" id="{DDB1E5D4-523A-8FBC-AD64-0DF0DEB5DEAA}"/>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5542478" y="2752166"/>
              <a:ext cx="397200" cy="397200"/>
            </a:xfrm>
            <a:prstGeom prst="rect">
              <a:avLst/>
            </a:prstGeom>
          </p:spPr>
        </p:pic>
        <p:sp>
          <p:nvSpPr>
            <p:cNvPr id="23" name="Rectangle 22">
              <a:extLst>
                <a:ext uri="{FF2B5EF4-FFF2-40B4-BE49-F238E27FC236}">
                  <a16:creationId xmlns:a16="http://schemas.microsoft.com/office/drawing/2014/main" id="{A553BD51-8BC3-0D4C-EA9A-BC4FF0183B98}"/>
                </a:ext>
              </a:extLst>
            </p:cNvPr>
            <p:cNvSpPr/>
            <p:nvPr/>
          </p:nvSpPr>
          <p:spPr>
            <a:xfrm>
              <a:off x="4740618" y="4054887"/>
              <a:ext cx="2026571" cy="1490472"/>
            </a:xfrm>
            <a:prstGeom prst="rect">
              <a:avLst/>
            </a:prstGeom>
            <a:noFill/>
            <a:ln w="15875" cap="flat" cmpd="sng" algn="ctr">
              <a:solidFill>
                <a:srgbClr val="00A4A6"/>
              </a:solidFill>
              <a:prstDash val="dash"/>
              <a:miter lim="800000"/>
            </a:ln>
            <a:effectLst/>
          </p:spPr>
          <p:txBody>
            <a:bodyPr tIns="91440"/>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Arial" panose="020B0604020202020204"/>
                  <a:ea typeface="+mn-ea"/>
                  <a:cs typeface="Arial" panose="020B0604020202020204" pitchFamily="34" charset="0"/>
                </a:rPr>
                <a:t>Availability Zone</a:t>
              </a:r>
            </a:p>
          </p:txBody>
        </p:sp>
        <p:sp>
          <p:nvSpPr>
            <p:cNvPr id="22" name="Rectangle 21">
              <a:extLst>
                <a:ext uri="{FF2B5EF4-FFF2-40B4-BE49-F238E27FC236}">
                  <a16:creationId xmlns:a16="http://schemas.microsoft.com/office/drawing/2014/main" id="{33D4C89B-901B-C10C-C215-E870323A0207}"/>
                </a:ext>
              </a:extLst>
            </p:cNvPr>
            <p:cNvSpPr/>
            <p:nvPr/>
          </p:nvSpPr>
          <p:spPr>
            <a:xfrm>
              <a:off x="1083172" y="4054887"/>
              <a:ext cx="2026571" cy="1490472"/>
            </a:xfrm>
            <a:prstGeom prst="rect">
              <a:avLst/>
            </a:prstGeom>
            <a:noFill/>
            <a:ln w="15875" cap="flat" cmpd="sng" algn="ctr">
              <a:solidFill>
                <a:srgbClr val="00A4A6"/>
              </a:solidFill>
              <a:prstDash val="dash"/>
              <a:miter lim="800000"/>
            </a:ln>
            <a:effectLst/>
          </p:spPr>
          <p:txBody>
            <a:bodyPr tIns="91440"/>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Arial" panose="020B0604020202020204"/>
                  <a:ea typeface="+mn-ea"/>
                  <a:cs typeface="Arial" panose="020B0604020202020204" pitchFamily="34" charset="0"/>
                </a:rPr>
                <a:t>Availability Zone</a:t>
              </a:r>
            </a:p>
          </p:txBody>
        </p:sp>
      </p:grpSp>
      <p:sp>
        <p:nvSpPr>
          <p:cNvPr id="67" name="TextBox 66">
            <a:extLst>
              <a:ext uri="{FF2B5EF4-FFF2-40B4-BE49-F238E27FC236}">
                <a16:creationId xmlns:a16="http://schemas.microsoft.com/office/drawing/2014/main" id="{36DA29A6-01F8-4374-680D-FDBE0F55F71F}"/>
              </a:ext>
            </a:extLst>
          </p:cNvPr>
          <p:cNvSpPr txBox="1"/>
          <p:nvPr/>
        </p:nvSpPr>
        <p:spPr>
          <a:xfrm>
            <a:off x="8650997" y="1143463"/>
            <a:ext cx="2558090" cy="4662815"/>
          </a:xfrm>
          <a:prstGeom prst="rect">
            <a:avLst/>
          </a:prstGeom>
          <a:ln w="19050"/>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defTabSz="914400" eaLnBrk="1" fontAlgn="auto" latinLnBrk="0" hangingPunct="1">
              <a:lnSpc>
                <a:spcPct val="150000"/>
              </a:lnSpc>
              <a:spcBef>
                <a:spcPts val="0"/>
              </a:spcBef>
              <a:spcAft>
                <a:spcPts val="600"/>
              </a:spcAft>
              <a:buClrTx/>
              <a:buSzTx/>
              <a:buFontTx/>
              <a:buNone/>
              <a:tabLst/>
              <a:defRPr/>
            </a:pPr>
            <a:r>
              <a:rPr kumimoji="0" lang="en-US" sz="1400" b="1" i="0" u="none" strike="noStrike" kern="0" cap="none" spc="0" normalizeH="0" baseline="0" noProof="0" dirty="0">
                <a:ln>
                  <a:noFill/>
                </a:ln>
                <a:solidFill>
                  <a:srgbClr val="C00000"/>
                </a:solidFill>
                <a:effectLst/>
                <a:uLnTx/>
                <a:uFillTx/>
              </a:rPr>
              <a:t>Global Resources</a:t>
            </a:r>
            <a:r>
              <a:rPr kumimoji="0" lang="en-US" sz="1400" b="0" i="0" u="none" strike="noStrike" kern="0" cap="none" spc="0" normalizeH="0" baseline="0" noProof="0" dirty="0">
                <a:ln>
                  <a:noFill/>
                </a:ln>
                <a:solidFill>
                  <a:srgbClr val="FCA311"/>
                </a:solidFill>
                <a:effectLst/>
                <a:uLnTx/>
                <a:uFillTx/>
              </a:rPr>
              <a:t> </a:t>
            </a:r>
          </a:p>
          <a:p>
            <a:pPr marL="285750" marR="0" lvl="0" indent="-285750" defTabSz="914400" eaLnBrk="1" fontAlgn="auto" latinLnBrk="0" hangingPunct="1">
              <a:lnSpc>
                <a:spcPct val="100000"/>
              </a:lnSpc>
              <a:spcBef>
                <a:spcPts val="0"/>
              </a:spcBef>
              <a:spcAft>
                <a:spcPts val="600"/>
              </a:spcAft>
              <a:buClrTx/>
              <a:buSzTx/>
              <a:buFont typeface="Wingdings" panose="05000000000000000000" pitchFamily="2" charset="2"/>
              <a:buChar char="§"/>
              <a:tabLst/>
              <a:defRPr/>
            </a:pPr>
            <a:r>
              <a:rPr kumimoji="0" lang="en-US" sz="1200" b="0" i="0" u="none" strike="noStrike" kern="0" cap="none" spc="0" normalizeH="0" baseline="0" noProof="0" dirty="0">
                <a:ln>
                  <a:noFill/>
                </a:ln>
                <a:solidFill>
                  <a:srgbClr val="323232"/>
                </a:solidFill>
                <a:effectLst/>
                <a:uLnTx/>
                <a:uFillTx/>
              </a:rPr>
              <a:t>Amazon CloudFront</a:t>
            </a:r>
          </a:p>
          <a:p>
            <a:pPr marL="285750" marR="0" lvl="0" indent="-285750" defTabSz="914400" eaLnBrk="1" fontAlgn="auto" latinLnBrk="0" hangingPunct="1">
              <a:lnSpc>
                <a:spcPct val="100000"/>
              </a:lnSpc>
              <a:spcBef>
                <a:spcPts val="0"/>
              </a:spcBef>
              <a:spcAft>
                <a:spcPts val="600"/>
              </a:spcAft>
              <a:buClrTx/>
              <a:buSzTx/>
              <a:buFont typeface="Wingdings" panose="05000000000000000000" pitchFamily="2" charset="2"/>
              <a:buChar char="§"/>
              <a:tabLst/>
              <a:defRPr/>
            </a:pPr>
            <a:r>
              <a:rPr kumimoji="0" lang="en-US" sz="1200" b="0" i="0" u="none" strike="noStrike" kern="0" cap="none" spc="0" normalizeH="0" baseline="0" noProof="0" dirty="0">
                <a:ln>
                  <a:noFill/>
                </a:ln>
                <a:solidFill>
                  <a:srgbClr val="323232"/>
                </a:solidFill>
                <a:effectLst/>
                <a:uLnTx/>
                <a:uFillTx/>
              </a:rPr>
              <a:t>Amazon Route 53</a:t>
            </a:r>
          </a:p>
          <a:p>
            <a:pPr marL="285750" marR="0" lvl="0" indent="-285750" defTabSz="914400" eaLnBrk="1" fontAlgn="auto" latinLnBrk="0" hangingPunct="1">
              <a:lnSpc>
                <a:spcPct val="100000"/>
              </a:lnSpc>
              <a:spcBef>
                <a:spcPts val="0"/>
              </a:spcBef>
              <a:spcAft>
                <a:spcPts val="600"/>
              </a:spcAft>
              <a:buClrTx/>
              <a:buSzTx/>
              <a:buFont typeface="Wingdings" panose="05000000000000000000" pitchFamily="2" charset="2"/>
              <a:buChar char="§"/>
              <a:tabLst/>
              <a:defRPr/>
            </a:pPr>
            <a:r>
              <a:rPr kumimoji="0" lang="en-US" sz="1200" b="0" i="0" u="none" strike="noStrike" kern="0" cap="none" spc="0" normalizeH="0" baseline="0" noProof="0" dirty="0">
                <a:ln>
                  <a:noFill/>
                </a:ln>
                <a:solidFill>
                  <a:srgbClr val="323232"/>
                </a:solidFill>
                <a:effectLst/>
                <a:uLnTx/>
                <a:uFillTx/>
              </a:rPr>
              <a:t>Amazon SES</a:t>
            </a:r>
          </a:p>
          <a:p>
            <a:pPr marL="285750" marR="0" lvl="0" indent="-285750" defTabSz="914400" eaLnBrk="1" fontAlgn="auto" latinLnBrk="0" hangingPunct="1">
              <a:lnSpc>
                <a:spcPct val="100000"/>
              </a:lnSpc>
              <a:spcBef>
                <a:spcPts val="0"/>
              </a:spcBef>
              <a:spcAft>
                <a:spcPts val="600"/>
              </a:spcAft>
              <a:buClrTx/>
              <a:buSzTx/>
              <a:buFont typeface="Wingdings" panose="05000000000000000000" pitchFamily="2" charset="2"/>
              <a:buChar char="§"/>
              <a:tabLst/>
              <a:defRPr/>
            </a:pPr>
            <a:r>
              <a:rPr kumimoji="0" lang="en-US" sz="1200" b="0" i="0" u="none" strike="noStrike" kern="0" cap="none" spc="0" normalizeH="0" baseline="0" noProof="0" dirty="0">
                <a:ln>
                  <a:noFill/>
                </a:ln>
                <a:solidFill>
                  <a:srgbClr val="323232"/>
                </a:solidFill>
                <a:effectLst/>
                <a:uLnTx/>
                <a:uFillTx/>
              </a:rPr>
              <a:t>IAM</a:t>
            </a:r>
            <a:endParaRPr kumimoji="0" lang="en-US" sz="1400" b="0" i="0" u="none" strike="noStrike" kern="0" cap="none" spc="0" normalizeH="0" baseline="0" noProof="0" dirty="0">
              <a:ln>
                <a:noFill/>
              </a:ln>
              <a:solidFill>
                <a:srgbClr val="323232"/>
              </a:solidFill>
              <a:effectLst/>
              <a:uLnTx/>
              <a:uFillTx/>
            </a:endParaRPr>
          </a:p>
          <a:p>
            <a:pPr marL="0" marR="0" lvl="0" indent="0" defTabSz="914400" eaLnBrk="1" fontAlgn="auto" latinLnBrk="0" hangingPunct="1">
              <a:lnSpc>
                <a:spcPct val="100000"/>
              </a:lnSpc>
              <a:spcBef>
                <a:spcPts val="0"/>
              </a:spcBef>
              <a:spcAft>
                <a:spcPts val="600"/>
              </a:spcAft>
              <a:buClrTx/>
              <a:buSzTx/>
              <a:buFontTx/>
              <a:buNone/>
              <a:tabLst/>
              <a:defRPr/>
            </a:pPr>
            <a:r>
              <a:rPr kumimoji="0" lang="en-US" sz="1400" b="1" i="0" u="none" strike="noStrike" kern="0" cap="none" spc="0" normalizeH="0" baseline="0" noProof="0" dirty="0">
                <a:ln>
                  <a:noFill/>
                </a:ln>
                <a:solidFill>
                  <a:srgbClr val="C00000"/>
                </a:solidFill>
                <a:effectLst/>
                <a:uLnTx/>
                <a:uFillTx/>
              </a:rPr>
              <a:t>Regional Resources</a:t>
            </a:r>
          </a:p>
          <a:p>
            <a:pPr marL="342900" marR="0" lvl="0" indent="-342900" defTabSz="914400" eaLnBrk="1" fontAlgn="auto" latinLnBrk="0" hangingPunct="1">
              <a:lnSpc>
                <a:spcPct val="100000"/>
              </a:lnSpc>
              <a:spcBef>
                <a:spcPts val="0"/>
              </a:spcBef>
              <a:spcAft>
                <a:spcPts val="600"/>
              </a:spcAft>
              <a:buClrTx/>
              <a:buSzTx/>
              <a:buFont typeface="Wingdings" panose="05000000000000000000" pitchFamily="2" charset="2"/>
              <a:buChar char="§"/>
              <a:tabLst/>
              <a:defRPr/>
            </a:pPr>
            <a:r>
              <a:rPr kumimoji="0" lang="en-US" sz="1200" b="0" i="0" u="none" strike="noStrike" kern="0" cap="none" spc="0" normalizeH="0" baseline="0" noProof="0" dirty="0">
                <a:ln>
                  <a:noFill/>
                </a:ln>
                <a:solidFill>
                  <a:srgbClr val="323232"/>
                </a:solidFill>
                <a:effectLst/>
                <a:uLnTx/>
                <a:uFillTx/>
              </a:rPr>
              <a:t>S3 Buckets</a:t>
            </a:r>
          </a:p>
          <a:p>
            <a:pPr marL="342900" marR="0" lvl="0" indent="-342900" defTabSz="914400" eaLnBrk="1" fontAlgn="auto" latinLnBrk="0" hangingPunct="1">
              <a:lnSpc>
                <a:spcPct val="100000"/>
              </a:lnSpc>
              <a:spcBef>
                <a:spcPts val="0"/>
              </a:spcBef>
              <a:spcAft>
                <a:spcPts val="600"/>
              </a:spcAft>
              <a:buClrTx/>
              <a:buSzTx/>
              <a:buFont typeface="Wingdings" panose="05000000000000000000" pitchFamily="2" charset="2"/>
              <a:buChar char="§"/>
              <a:tabLst/>
              <a:defRPr/>
            </a:pPr>
            <a:r>
              <a:rPr kumimoji="0" lang="en-US" sz="1200" b="0" i="0" u="none" strike="noStrike" kern="0" cap="none" spc="0" normalizeH="0" baseline="0" noProof="0" dirty="0">
                <a:ln>
                  <a:noFill/>
                </a:ln>
                <a:solidFill>
                  <a:srgbClr val="323232"/>
                </a:solidFill>
                <a:effectLst/>
                <a:uLnTx/>
                <a:uFillTx/>
              </a:rPr>
              <a:t>VPC</a:t>
            </a:r>
          </a:p>
          <a:p>
            <a:pPr marL="342900" marR="0" lvl="0" indent="-342900" defTabSz="914400" eaLnBrk="1" fontAlgn="auto" latinLnBrk="0" hangingPunct="1">
              <a:lnSpc>
                <a:spcPct val="100000"/>
              </a:lnSpc>
              <a:spcBef>
                <a:spcPts val="0"/>
              </a:spcBef>
              <a:spcAft>
                <a:spcPts val="600"/>
              </a:spcAft>
              <a:buClrTx/>
              <a:buSzTx/>
              <a:buFont typeface="Wingdings" panose="05000000000000000000" pitchFamily="2" charset="2"/>
              <a:buChar char="§"/>
              <a:tabLst/>
              <a:defRPr/>
            </a:pPr>
            <a:r>
              <a:rPr lang="en-US" sz="1200" kern="0" dirty="0">
                <a:solidFill>
                  <a:srgbClr val="323232"/>
                </a:solidFill>
              </a:rPr>
              <a:t>AMI</a:t>
            </a:r>
          </a:p>
          <a:p>
            <a:pPr marL="342900" marR="0" lvl="0" indent="-342900" defTabSz="914400" eaLnBrk="1" fontAlgn="auto" latinLnBrk="0" hangingPunct="1">
              <a:lnSpc>
                <a:spcPct val="100000"/>
              </a:lnSpc>
              <a:spcBef>
                <a:spcPts val="0"/>
              </a:spcBef>
              <a:spcAft>
                <a:spcPts val="600"/>
              </a:spcAft>
              <a:buClrTx/>
              <a:buSzTx/>
              <a:buFont typeface="Wingdings" panose="05000000000000000000" pitchFamily="2" charset="2"/>
              <a:buChar char="§"/>
              <a:tabLst/>
              <a:defRPr/>
            </a:pPr>
            <a:r>
              <a:rPr kumimoji="0" lang="en-US" sz="1200" b="0" i="0" u="none" strike="noStrike" kern="0" cap="none" spc="0" normalizeH="0" baseline="0" noProof="0" dirty="0">
                <a:ln>
                  <a:noFill/>
                </a:ln>
                <a:solidFill>
                  <a:srgbClr val="323232"/>
                </a:solidFill>
                <a:effectLst/>
                <a:uLnTx/>
                <a:uFillTx/>
              </a:rPr>
              <a:t>Amazon DynamoDB</a:t>
            </a:r>
          </a:p>
          <a:p>
            <a:pPr marL="342900" marR="0" lvl="0" indent="-342900" defTabSz="914400" eaLnBrk="1" fontAlgn="auto" latinLnBrk="0" hangingPunct="1">
              <a:lnSpc>
                <a:spcPct val="100000"/>
              </a:lnSpc>
              <a:spcBef>
                <a:spcPts val="0"/>
              </a:spcBef>
              <a:spcAft>
                <a:spcPts val="600"/>
              </a:spcAft>
              <a:buClrTx/>
              <a:buSzTx/>
              <a:buFont typeface="Wingdings" panose="05000000000000000000" pitchFamily="2" charset="2"/>
              <a:buChar char="§"/>
              <a:tabLst/>
              <a:defRPr/>
            </a:pPr>
            <a:r>
              <a:rPr lang="en-US" sz="1200" kern="0" dirty="0">
                <a:solidFill>
                  <a:srgbClr val="323232"/>
                </a:solidFill>
              </a:rPr>
              <a:t>Auto scaling</a:t>
            </a:r>
            <a:r>
              <a:rPr kumimoji="0" lang="en-US" sz="1200" b="0" i="0" u="none" strike="noStrike" kern="0" cap="none" spc="0" normalizeH="0" baseline="0" noProof="0" dirty="0">
                <a:ln>
                  <a:noFill/>
                </a:ln>
                <a:solidFill>
                  <a:srgbClr val="323232"/>
                </a:solidFill>
                <a:effectLst/>
                <a:uLnTx/>
                <a:uFillTx/>
              </a:rPr>
              <a:t>	</a:t>
            </a:r>
          </a:p>
          <a:p>
            <a:pPr marL="342900" marR="0" lvl="0" indent="-342900" defTabSz="914400" eaLnBrk="1" fontAlgn="auto" latinLnBrk="0" hangingPunct="1">
              <a:lnSpc>
                <a:spcPct val="100000"/>
              </a:lnSpc>
              <a:spcBef>
                <a:spcPts val="0"/>
              </a:spcBef>
              <a:spcAft>
                <a:spcPts val="600"/>
              </a:spcAft>
              <a:buClrTx/>
              <a:buSzTx/>
              <a:buFont typeface="Wingdings" panose="05000000000000000000" pitchFamily="2" charset="2"/>
              <a:buChar char="§"/>
              <a:tabLst/>
              <a:defRPr/>
            </a:pPr>
            <a:r>
              <a:rPr kumimoji="0" lang="en-US" sz="1200" b="0" i="0" u="none" strike="noStrike" kern="0" cap="none" spc="0" normalizeH="0" baseline="0" noProof="0" dirty="0">
                <a:ln>
                  <a:noFill/>
                </a:ln>
                <a:solidFill>
                  <a:srgbClr val="323232"/>
                </a:solidFill>
                <a:effectLst/>
                <a:uLnTx/>
                <a:uFillTx/>
              </a:rPr>
              <a:t>ELB (Elastic Load Balancer)</a:t>
            </a:r>
            <a:endParaRPr kumimoji="0" lang="en-US" sz="1400" b="0" i="0" u="none" strike="noStrike" kern="0" cap="none" spc="0" normalizeH="0" baseline="0" noProof="0" dirty="0">
              <a:ln>
                <a:noFill/>
              </a:ln>
              <a:solidFill>
                <a:srgbClr val="323232"/>
              </a:solidFill>
              <a:effectLst/>
              <a:uLnTx/>
              <a:uFillTx/>
            </a:endParaRPr>
          </a:p>
          <a:p>
            <a:pPr marL="0" marR="0" lvl="0" indent="0" defTabSz="914400" eaLnBrk="1" fontAlgn="auto" latinLnBrk="0" hangingPunct="1">
              <a:lnSpc>
                <a:spcPct val="100000"/>
              </a:lnSpc>
              <a:spcBef>
                <a:spcPts val="0"/>
              </a:spcBef>
              <a:spcAft>
                <a:spcPts val="600"/>
              </a:spcAft>
              <a:buClrTx/>
              <a:buSzTx/>
              <a:buFontTx/>
              <a:buNone/>
              <a:tabLst/>
              <a:defRPr/>
            </a:pPr>
            <a:r>
              <a:rPr kumimoji="0" lang="en-US" sz="1400" b="1" i="0" u="none" strike="noStrike" kern="0" cap="none" spc="0" normalizeH="0" baseline="0" noProof="0" dirty="0">
                <a:ln>
                  <a:noFill/>
                </a:ln>
                <a:solidFill>
                  <a:srgbClr val="C00000"/>
                </a:solidFill>
                <a:effectLst/>
                <a:uLnTx/>
                <a:uFillTx/>
              </a:rPr>
              <a:t>AZ Resources</a:t>
            </a:r>
          </a:p>
          <a:p>
            <a:pPr marL="285750" marR="0" lvl="0" indent="-285750" defTabSz="914400" eaLnBrk="1" fontAlgn="auto" latinLnBrk="0" hangingPunct="1">
              <a:lnSpc>
                <a:spcPct val="100000"/>
              </a:lnSpc>
              <a:spcBef>
                <a:spcPts val="0"/>
              </a:spcBef>
              <a:spcAft>
                <a:spcPts val="600"/>
              </a:spcAft>
              <a:buClrTx/>
              <a:buSzTx/>
              <a:buFont typeface="Wingdings" panose="05000000000000000000" pitchFamily="2" charset="2"/>
              <a:buChar char="§"/>
              <a:tabLst/>
              <a:defRPr/>
            </a:pPr>
            <a:r>
              <a:rPr kumimoji="0" lang="en-US" sz="1200" b="0" i="0" u="none" strike="noStrike" kern="0" cap="none" spc="0" normalizeH="0" baseline="0" noProof="0" dirty="0">
                <a:ln>
                  <a:noFill/>
                </a:ln>
                <a:solidFill>
                  <a:srgbClr val="323232"/>
                </a:solidFill>
                <a:effectLst/>
                <a:uLnTx/>
                <a:uFillTx/>
              </a:rPr>
              <a:t>EBS Volumes</a:t>
            </a:r>
          </a:p>
          <a:p>
            <a:pPr marL="285750" marR="0" lvl="0" indent="-285750" defTabSz="914400" eaLnBrk="1" fontAlgn="auto" latinLnBrk="0" hangingPunct="1">
              <a:lnSpc>
                <a:spcPct val="100000"/>
              </a:lnSpc>
              <a:spcBef>
                <a:spcPts val="0"/>
              </a:spcBef>
              <a:spcAft>
                <a:spcPts val="600"/>
              </a:spcAft>
              <a:buClrTx/>
              <a:buSzTx/>
              <a:buFont typeface="Wingdings" panose="05000000000000000000" pitchFamily="2" charset="2"/>
              <a:buChar char="§"/>
              <a:tabLst/>
              <a:defRPr/>
            </a:pPr>
            <a:r>
              <a:rPr kumimoji="0" lang="en-US" sz="1200" b="0" i="0" u="none" strike="noStrike" kern="0" cap="none" spc="0" normalizeH="0" baseline="0" noProof="0" dirty="0">
                <a:ln>
                  <a:noFill/>
                </a:ln>
                <a:solidFill>
                  <a:srgbClr val="323232"/>
                </a:solidFill>
                <a:effectLst/>
                <a:uLnTx/>
                <a:uFillTx/>
              </a:rPr>
              <a:t>EC2 Instances </a:t>
            </a:r>
          </a:p>
          <a:p>
            <a:pPr marL="285750" marR="0" lvl="0" indent="-285750" defTabSz="914400" eaLnBrk="1" fontAlgn="auto" latinLnBrk="0" hangingPunct="1">
              <a:lnSpc>
                <a:spcPct val="100000"/>
              </a:lnSpc>
              <a:spcBef>
                <a:spcPts val="0"/>
              </a:spcBef>
              <a:spcAft>
                <a:spcPts val="600"/>
              </a:spcAft>
              <a:buClrTx/>
              <a:buSzTx/>
              <a:buFont typeface="Wingdings" panose="05000000000000000000" pitchFamily="2" charset="2"/>
              <a:buChar char="§"/>
              <a:tabLst/>
              <a:defRPr/>
            </a:pPr>
            <a:r>
              <a:rPr kumimoji="0" lang="en-US" sz="1200" b="0" i="0" u="none" strike="noStrike" kern="0" cap="none" spc="0" normalizeH="0" baseline="0" noProof="0" dirty="0">
                <a:ln>
                  <a:noFill/>
                </a:ln>
                <a:solidFill>
                  <a:srgbClr val="323232"/>
                </a:solidFill>
                <a:effectLst/>
                <a:uLnTx/>
                <a:uFillTx/>
              </a:rPr>
              <a:t>RDS Instances</a:t>
            </a:r>
          </a:p>
          <a:p>
            <a:pPr marL="285750" marR="0" lvl="0" indent="-285750" defTabSz="914400" eaLnBrk="1" fontAlgn="auto" latinLnBrk="0" hangingPunct="1">
              <a:lnSpc>
                <a:spcPct val="100000"/>
              </a:lnSpc>
              <a:spcBef>
                <a:spcPts val="0"/>
              </a:spcBef>
              <a:spcAft>
                <a:spcPts val="600"/>
              </a:spcAft>
              <a:buClrTx/>
              <a:buSzTx/>
              <a:buFont typeface="Wingdings" panose="05000000000000000000" pitchFamily="2" charset="2"/>
              <a:buChar char="§"/>
              <a:tabLst/>
              <a:defRPr/>
            </a:pPr>
            <a:r>
              <a:rPr kumimoji="0" lang="en-US" sz="1200" b="0" i="0" u="none" strike="noStrike" kern="0" cap="none" spc="0" normalizeH="0" baseline="0" noProof="0" dirty="0">
                <a:ln>
                  <a:noFill/>
                </a:ln>
                <a:solidFill>
                  <a:srgbClr val="323232"/>
                </a:solidFill>
                <a:effectLst/>
                <a:uLnTx/>
                <a:uFillTx/>
              </a:rPr>
              <a:t>Subnets</a:t>
            </a:r>
          </a:p>
        </p:txBody>
      </p:sp>
    </p:spTree>
    <p:extLst>
      <p:ext uri="{BB962C8B-B14F-4D97-AF65-F5344CB8AC3E}">
        <p14:creationId xmlns:p14="http://schemas.microsoft.com/office/powerpoint/2010/main" val="10416873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2000"/>
            <a:lum/>
          </a:blip>
          <a:srcRect/>
          <a:stretch>
            <a:fillRect t="-6000" b="-6000"/>
          </a:stretch>
        </a:blip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3F84D859-6BD6-4F19-98D3-768235B15CA0}"/>
              </a:ext>
            </a:extLst>
          </p:cNvPr>
          <p:cNvGrpSpPr/>
          <p:nvPr/>
        </p:nvGrpSpPr>
        <p:grpSpPr>
          <a:xfrm>
            <a:off x="1711991" y="747490"/>
            <a:ext cx="8768018" cy="5363019"/>
            <a:chOff x="2310806" y="1045401"/>
            <a:chExt cx="7793908" cy="4767198"/>
          </a:xfrm>
        </p:grpSpPr>
        <p:pic>
          <p:nvPicPr>
            <p:cNvPr id="5" name="Picture 4">
              <a:extLst>
                <a:ext uri="{FF2B5EF4-FFF2-40B4-BE49-F238E27FC236}">
                  <a16:creationId xmlns:a16="http://schemas.microsoft.com/office/drawing/2014/main" id="{548C1567-D2D1-45E5-968E-A5D84DCAD5EE}"/>
                </a:ext>
              </a:extLst>
            </p:cNvPr>
            <p:cNvPicPr>
              <a:picLocks noChangeAspect="1"/>
            </p:cNvPicPr>
            <p:nvPr/>
          </p:nvPicPr>
          <p:blipFill>
            <a:blip r:embed="rId3"/>
            <a:stretch>
              <a:fillRect/>
            </a:stretch>
          </p:blipFill>
          <p:spPr>
            <a:xfrm>
              <a:off x="2310806" y="1045401"/>
              <a:ext cx="7793908" cy="4767198"/>
            </a:xfrm>
            <a:prstGeom prst="rect">
              <a:avLst/>
            </a:prstGeom>
            <a:ln>
              <a:noFill/>
            </a:ln>
            <a:effectLst>
              <a:outerShdw blurRad="50800" dist="38100" dir="2700000" algn="tl" rotWithShape="0">
                <a:prstClr val="black">
                  <a:alpha val="40000"/>
                </a:prstClr>
              </a:outerShdw>
            </a:effectLst>
          </p:spPr>
        </p:pic>
        <p:sp>
          <p:nvSpPr>
            <p:cNvPr id="2" name="TextBox 1">
              <a:extLst>
                <a:ext uri="{FF2B5EF4-FFF2-40B4-BE49-F238E27FC236}">
                  <a16:creationId xmlns:a16="http://schemas.microsoft.com/office/drawing/2014/main" id="{F350CE6D-80BB-4B9D-8540-72E4F441B39A}"/>
                </a:ext>
              </a:extLst>
            </p:cNvPr>
            <p:cNvSpPr txBox="1"/>
            <p:nvPr/>
          </p:nvSpPr>
          <p:spPr>
            <a:xfrm>
              <a:off x="7378288" y="4806335"/>
              <a:ext cx="612060" cy="205187"/>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1" i="0" u="none" strike="noStrike" kern="1200" cap="none" spc="0" normalizeH="0" baseline="0" noProof="0" dirty="0">
                <a:ln>
                  <a:noFill/>
                </a:ln>
                <a:solidFill>
                  <a:srgbClr val="FF0000"/>
                </a:solidFill>
                <a:effectLst/>
                <a:uLnTx/>
                <a:uFillTx/>
                <a:latin typeface="Arial" panose="020B0604020202020204"/>
                <a:ea typeface="+mn-ea"/>
                <a:cs typeface="+mn-cs"/>
              </a:endParaRPr>
            </a:p>
          </p:txBody>
        </p:sp>
      </p:grpSp>
    </p:spTree>
    <p:extLst>
      <p:ext uri="{BB962C8B-B14F-4D97-AF65-F5344CB8AC3E}">
        <p14:creationId xmlns:p14="http://schemas.microsoft.com/office/powerpoint/2010/main" val="27443817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3577A07C-42B3-9480-45A4-CE07A91FE138}"/>
              </a:ext>
            </a:extLst>
          </p:cNvPr>
          <p:cNvGrpSpPr/>
          <p:nvPr/>
        </p:nvGrpSpPr>
        <p:grpSpPr>
          <a:xfrm>
            <a:off x="166948" y="372104"/>
            <a:ext cx="11858104" cy="6113792"/>
            <a:chOff x="-244463" y="2507696"/>
            <a:chExt cx="11858104" cy="6113792"/>
          </a:xfrm>
        </p:grpSpPr>
        <p:sp>
          <p:nvSpPr>
            <p:cNvPr id="237" name="Rectangle: Rounded Corners 236">
              <a:extLst>
                <a:ext uri="{FF2B5EF4-FFF2-40B4-BE49-F238E27FC236}">
                  <a16:creationId xmlns:a16="http://schemas.microsoft.com/office/drawing/2014/main" id="{7373FB4F-EA35-F6E6-082C-EFDFB74D64BA}"/>
                </a:ext>
              </a:extLst>
            </p:cNvPr>
            <p:cNvSpPr/>
            <p:nvPr/>
          </p:nvSpPr>
          <p:spPr>
            <a:xfrm>
              <a:off x="-240372" y="7749611"/>
              <a:ext cx="8650307" cy="871877"/>
            </a:xfrm>
            <a:prstGeom prst="roundRect">
              <a:avLst>
                <a:gd name="adj" fmla="val 0"/>
              </a:avLst>
            </a:prstGeom>
            <a:solidFill>
              <a:srgbClr val="FFC000"/>
            </a:solidFill>
            <a:ln w="12700" cap="flat" cmpd="sng" algn="ctr">
              <a:solidFill>
                <a:srgbClr val="32323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323232"/>
                  </a:solidFill>
                  <a:effectLst/>
                  <a:uLnTx/>
                  <a:uFillTx/>
                  <a:latin typeface="Arial" panose="020B0604020202020204"/>
                  <a:ea typeface="+mn-ea"/>
                  <a:cs typeface="+mn-cs"/>
                </a:rPr>
                <a:t>AWS Infrastructure</a:t>
              </a:r>
            </a:p>
          </p:txBody>
        </p:sp>
        <p:grpSp>
          <p:nvGrpSpPr>
            <p:cNvPr id="238" name="Group 237">
              <a:extLst>
                <a:ext uri="{FF2B5EF4-FFF2-40B4-BE49-F238E27FC236}">
                  <a16:creationId xmlns:a16="http://schemas.microsoft.com/office/drawing/2014/main" id="{54BA5292-9D11-6BFC-133F-1ED5E73047DB}"/>
                </a:ext>
              </a:extLst>
            </p:cNvPr>
            <p:cNvGrpSpPr/>
            <p:nvPr/>
          </p:nvGrpSpPr>
          <p:grpSpPr>
            <a:xfrm>
              <a:off x="-241211" y="6745949"/>
              <a:ext cx="8651348" cy="916199"/>
              <a:chOff x="163236" y="4547873"/>
              <a:chExt cx="8651348" cy="916199"/>
            </a:xfrm>
          </p:grpSpPr>
          <p:sp>
            <p:nvSpPr>
              <p:cNvPr id="239" name="Rectangle: Rounded Corners 238">
                <a:extLst>
                  <a:ext uri="{FF2B5EF4-FFF2-40B4-BE49-F238E27FC236}">
                    <a16:creationId xmlns:a16="http://schemas.microsoft.com/office/drawing/2014/main" id="{72FD3F02-4A88-18CD-68A6-2B06ECFA7DB5}"/>
                  </a:ext>
                </a:extLst>
              </p:cNvPr>
              <p:cNvSpPr/>
              <p:nvPr/>
            </p:nvSpPr>
            <p:spPr>
              <a:xfrm>
                <a:off x="164277" y="4547873"/>
                <a:ext cx="8650307" cy="914400"/>
              </a:xfrm>
              <a:prstGeom prst="roundRect">
                <a:avLst>
                  <a:gd name="adj" fmla="val 0"/>
                </a:avLst>
              </a:prstGeom>
              <a:solidFill>
                <a:srgbClr val="691F79">
                  <a:lumMod val="40000"/>
                  <a:lumOff val="60000"/>
                  <a:alpha val="10000"/>
                </a:srgbClr>
              </a:solidFill>
              <a:ln w="12700" cap="flat" cmpd="sng" algn="ctr">
                <a:solidFill>
                  <a:srgbClr val="32323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a:ln>
                    <a:noFill/>
                  </a:ln>
                  <a:solidFill>
                    <a:srgbClr val="FFFFFF"/>
                  </a:solidFill>
                  <a:effectLst/>
                  <a:uLnTx/>
                  <a:uFillTx/>
                  <a:latin typeface="Arial" panose="020B0604020202020204"/>
                  <a:ea typeface="+mn-ea"/>
                  <a:cs typeface="+mn-cs"/>
                </a:endParaRPr>
              </a:p>
            </p:txBody>
          </p:sp>
          <p:grpSp>
            <p:nvGrpSpPr>
              <p:cNvPr id="240" name="Group 239">
                <a:extLst>
                  <a:ext uri="{FF2B5EF4-FFF2-40B4-BE49-F238E27FC236}">
                    <a16:creationId xmlns:a16="http://schemas.microsoft.com/office/drawing/2014/main" id="{650160C0-DFE0-4F46-D114-6486246F08E7}"/>
                  </a:ext>
                </a:extLst>
              </p:cNvPr>
              <p:cNvGrpSpPr/>
              <p:nvPr/>
            </p:nvGrpSpPr>
            <p:grpSpPr>
              <a:xfrm>
                <a:off x="163236" y="5179756"/>
                <a:ext cx="1128238" cy="284316"/>
                <a:chOff x="-1081" y="5661083"/>
                <a:chExt cx="1171576" cy="284316"/>
              </a:xfrm>
            </p:grpSpPr>
            <p:sp>
              <p:nvSpPr>
                <p:cNvPr id="241" name="Rectangle: Single Corner Snipped 240">
                  <a:extLst>
                    <a:ext uri="{FF2B5EF4-FFF2-40B4-BE49-F238E27FC236}">
                      <a16:creationId xmlns:a16="http://schemas.microsoft.com/office/drawing/2014/main" id="{17AFABC5-0F11-4213-A2E3-1E07E8CDF7D5}"/>
                    </a:ext>
                  </a:extLst>
                </p:cNvPr>
                <p:cNvSpPr/>
                <p:nvPr/>
              </p:nvSpPr>
              <p:spPr>
                <a:xfrm>
                  <a:off x="-1081" y="5661083"/>
                  <a:ext cx="1171576" cy="284316"/>
                </a:xfrm>
                <a:prstGeom prst="snip1Rect">
                  <a:avLst/>
                </a:prstGeom>
                <a:solidFill>
                  <a:srgbClr val="FFFFFF"/>
                </a:solidFill>
                <a:ln w="12700" cap="flat" cmpd="sng" algn="ctr">
                  <a:solidFill>
                    <a:srgbClr val="323232"/>
                  </a:solidFill>
                  <a:prstDash val="solid"/>
                  <a:miter lim="800000"/>
                </a:ln>
                <a:effectLst/>
              </p:spPr>
              <p:txBody>
                <a:bodyPr rtlCol="0" anchor="b"/>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323232"/>
                      </a:solidFill>
                      <a:effectLst/>
                      <a:uLnTx/>
                      <a:uFillTx/>
                      <a:latin typeface="Arial" panose="020B0604020202020204"/>
                      <a:ea typeface="+mn-ea"/>
                      <a:cs typeface="+mn-cs"/>
                    </a:rPr>
                    <a:t>Networking</a:t>
                  </a:r>
                </a:p>
              </p:txBody>
            </p:sp>
            <p:pic>
              <p:nvPicPr>
                <p:cNvPr id="242" name="Graphic 241">
                  <a:extLst>
                    <a:ext uri="{FF2B5EF4-FFF2-40B4-BE49-F238E27FC236}">
                      <a16:creationId xmlns:a16="http://schemas.microsoft.com/office/drawing/2014/main" id="{670D3350-3C68-C695-27CF-E0668E6C88E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333" y="5666901"/>
                  <a:ext cx="269082" cy="269082"/>
                </a:xfrm>
                <a:prstGeom prst="rect">
                  <a:avLst/>
                </a:prstGeom>
                <a:effectLst/>
              </p:spPr>
            </p:pic>
          </p:grpSp>
        </p:grpSp>
        <p:grpSp>
          <p:nvGrpSpPr>
            <p:cNvPr id="243" name="Group 242">
              <a:extLst>
                <a:ext uri="{FF2B5EF4-FFF2-40B4-BE49-F238E27FC236}">
                  <a16:creationId xmlns:a16="http://schemas.microsoft.com/office/drawing/2014/main" id="{D0C36C79-987B-EF7A-74B2-8DD65497AA6D}"/>
                </a:ext>
              </a:extLst>
            </p:cNvPr>
            <p:cNvGrpSpPr/>
            <p:nvPr/>
          </p:nvGrpSpPr>
          <p:grpSpPr>
            <a:xfrm>
              <a:off x="2785468" y="6859104"/>
              <a:ext cx="1243965" cy="292608"/>
              <a:chOff x="2430228" y="5241264"/>
              <a:chExt cx="1297840" cy="292608"/>
            </a:xfrm>
            <a:effectLst>
              <a:outerShdw blurRad="50800" dist="38100" dir="2700000" algn="tl" rotWithShape="0">
                <a:prstClr val="black">
                  <a:alpha val="40000"/>
                </a:prstClr>
              </a:outerShdw>
            </a:effectLst>
          </p:grpSpPr>
          <p:sp>
            <p:nvSpPr>
              <p:cNvPr id="244" name="Rectangle: Rounded Corners 243">
                <a:extLst>
                  <a:ext uri="{FF2B5EF4-FFF2-40B4-BE49-F238E27FC236}">
                    <a16:creationId xmlns:a16="http://schemas.microsoft.com/office/drawing/2014/main" id="{D55F578F-044D-AB87-C3D2-15945FCE8450}"/>
                  </a:ext>
                </a:extLst>
              </p:cNvPr>
              <p:cNvSpPr/>
              <p:nvPr/>
            </p:nvSpPr>
            <p:spPr>
              <a:xfrm>
                <a:off x="2658765" y="5249837"/>
                <a:ext cx="1069303" cy="272347"/>
              </a:xfrm>
              <a:prstGeom prst="roundRect">
                <a:avLst/>
              </a:prstGeom>
              <a:solidFill>
                <a:srgbClr val="FFFFFF"/>
              </a:solidFill>
              <a:ln w="6350" cap="flat" cmpd="sng" algn="ctr">
                <a:solidFill>
                  <a:srgbClr val="EBEBEB">
                    <a:shade val="50000"/>
                  </a:srgbClr>
                </a:solid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323232"/>
                    </a:solidFill>
                    <a:effectLst/>
                    <a:uLnTx/>
                    <a:uFillTx/>
                    <a:latin typeface="Arial" panose="020B0604020202020204"/>
                    <a:ea typeface="+mn-ea"/>
                    <a:cs typeface="+mn-cs"/>
                  </a:rPr>
                  <a:t>API</a:t>
                </a:r>
                <a:r>
                  <a:rPr kumimoji="0" lang="en-US" sz="1100" b="0" i="0" u="none" strike="noStrike" kern="0" cap="none" spc="0" normalizeH="0" baseline="0" noProof="0" dirty="0">
                    <a:ln>
                      <a:noFill/>
                    </a:ln>
                    <a:solidFill>
                      <a:srgbClr val="FFFFFF"/>
                    </a:solidFill>
                    <a:effectLst/>
                    <a:uLnTx/>
                    <a:uFillTx/>
                    <a:latin typeface="Arial" panose="020B0604020202020204"/>
                    <a:ea typeface="+mn-ea"/>
                    <a:cs typeface="+mn-cs"/>
                  </a:rPr>
                  <a:t> </a:t>
                </a:r>
                <a:r>
                  <a:rPr kumimoji="0" lang="en-US" sz="1100" b="0" i="0" u="none" strike="noStrike" kern="0" cap="none" spc="0" normalizeH="0" baseline="0" noProof="0" dirty="0">
                    <a:ln>
                      <a:noFill/>
                    </a:ln>
                    <a:solidFill>
                      <a:srgbClr val="323232"/>
                    </a:solidFill>
                    <a:effectLst/>
                    <a:uLnTx/>
                    <a:uFillTx/>
                    <a:latin typeface="Arial" panose="020B0604020202020204"/>
                    <a:ea typeface="+mn-ea"/>
                    <a:cs typeface="+mn-cs"/>
                  </a:rPr>
                  <a:t>Gateway</a:t>
                </a:r>
              </a:p>
            </p:txBody>
          </p:sp>
          <p:pic>
            <p:nvPicPr>
              <p:cNvPr id="245" name="Graphic 244">
                <a:extLst>
                  <a:ext uri="{FF2B5EF4-FFF2-40B4-BE49-F238E27FC236}">
                    <a16:creationId xmlns:a16="http://schemas.microsoft.com/office/drawing/2014/main" id="{BF4A0E61-FA66-F80D-51E2-07B3930EE0C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430228" y="5241264"/>
                <a:ext cx="292608" cy="292608"/>
              </a:xfrm>
              <a:prstGeom prst="rect">
                <a:avLst/>
              </a:prstGeom>
            </p:spPr>
          </p:pic>
        </p:grpSp>
        <p:grpSp>
          <p:nvGrpSpPr>
            <p:cNvPr id="246" name="Group 245">
              <a:extLst>
                <a:ext uri="{FF2B5EF4-FFF2-40B4-BE49-F238E27FC236}">
                  <a16:creationId xmlns:a16="http://schemas.microsoft.com/office/drawing/2014/main" id="{896C0C8A-C260-B04A-DBEB-2D71C0CAA99C}"/>
                </a:ext>
              </a:extLst>
            </p:cNvPr>
            <p:cNvGrpSpPr/>
            <p:nvPr/>
          </p:nvGrpSpPr>
          <p:grpSpPr>
            <a:xfrm>
              <a:off x="2785468" y="7244765"/>
              <a:ext cx="1212940" cy="292608"/>
              <a:chOff x="2430228" y="5598721"/>
              <a:chExt cx="1265472" cy="292608"/>
            </a:xfrm>
            <a:effectLst>
              <a:outerShdw blurRad="50800" dist="38100" dir="2700000" algn="tl" rotWithShape="0">
                <a:prstClr val="black">
                  <a:alpha val="40000"/>
                </a:prstClr>
              </a:outerShdw>
            </a:effectLst>
          </p:grpSpPr>
          <p:sp>
            <p:nvSpPr>
              <p:cNvPr id="247" name="Rectangle: Rounded Corners 246">
                <a:extLst>
                  <a:ext uri="{FF2B5EF4-FFF2-40B4-BE49-F238E27FC236}">
                    <a16:creationId xmlns:a16="http://schemas.microsoft.com/office/drawing/2014/main" id="{0BBF018F-1410-A211-E848-F0D2514B7334}"/>
                  </a:ext>
                </a:extLst>
              </p:cNvPr>
              <p:cNvSpPr/>
              <p:nvPr/>
            </p:nvSpPr>
            <p:spPr>
              <a:xfrm>
                <a:off x="2664930" y="5607512"/>
                <a:ext cx="1030770" cy="272347"/>
              </a:xfrm>
              <a:prstGeom prst="roundRect">
                <a:avLst/>
              </a:prstGeom>
              <a:solidFill>
                <a:srgbClr val="FFFFFF"/>
              </a:solidFill>
              <a:ln w="6350" cap="flat" cmpd="sng" algn="ctr">
                <a:solidFill>
                  <a:srgbClr val="EBEBEB">
                    <a:shade val="50000"/>
                  </a:srgbClr>
                </a:solid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323232"/>
                    </a:solidFill>
                    <a:effectLst/>
                    <a:uLnTx/>
                    <a:uFillTx/>
                    <a:latin typeface="Arial" panose="020B0604020202020204"/>
                    <a:ea typeface="+mn-ea"/>
                    <a:cs typeface="+mn-cs"/>
                  </a:rPr>
                  <a:t>CloudFront</a:t>
                </a:r>
              </a:p>
            </p:txBody>
          </p:sp>
          <p:pic>
            <p:nvPicPr>
              <p:cNvPr id="248" name="Graphic 247">
                <a:extLst>
                  <a:ext uri="{FF2B5EF4-FFF2-40B4-BE49-F238E27FC236}">
                    <a16:creationId xmlns:a16="http://schemas.microsoft.com/office/drawing/2014/main" id="{A1B914B9-4768-3E39-E1BD-06EF87C181D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430228" y="5598721"/>
                <a:ext cx="292608" cy="292608"/>
              </a:xfrm>
              <a:prstGeom prst="rect">
                <a:avLst/>
              </a:prstGeom>
            </p:spPr>
          </p:pic>
        </p:grpSp>
        <p:grpSp>
          <p:nvGrpSpPr>
            <p:cNvPr id="249" name="Group 248">
              <a:extLst>
                <a:ext uri="{FF2B5EF4-FFF2-40B4-BE49-F238E27FC236}">
                  <a16:creationId xmlns:a16="http://schemas.microsoft.com/office/drawing/2014/main" id="{6AC243A2-6338-8B78-5779-0F25518D5359}"/>
                </a:ext>
              </a:extLst>
            </p:cNvPr>
            <p:cNvGrpSpPr/>
            <p:nvPr/>
          </p:nvGrpSpPr>
          <p:grpSpPr>
            <a:xfrm>
              <a:off x="1169036" y="7238415"/>
              <a:ext cx="1210573" cy="292608"/>
              <a:chOff x="3770309" y="5508849"/>
              <a:chExt cx="1268051" cy="292608"/>
            </a:xfrm>
            <a:effectLst>
              <a:outerShdw blurRad="50800" dist="38100" dir="2700000" algn="tl" rotWithShape="0">
                <a:prstClr val="black">
                  <a:alpha val="40000"/>
                </a:prstClr>
              </a:outerShdw>
            </a:effectLst>
          </p:grpSpPr>
          <p:sp>
            <p:nvSpPr>
              <p:cNvPr id="250" name="Rectangle: Rounded Corners 249">
                <a:extLst>
                  <a:ext uri="{FF2B5EF4-FFF2-40B4-BE49-F238E27FC236}">
                    <a16:creationId xmlns:a16="http://schemas.microsoft.com/office/drawing/2014/main" id="{03DC8E1C-1368-BEEF-EBCD-14DAE26D97F0}"/>
                  </a:ext>
                </a:extLst>
              </p:cNvPr>
              <p:cNvSpPr/>
              <p:nvPr/>
            </p:nvSpPr>
            <p:spPr>
              <a:xfrm>
                <a:off x="4001425" y="5520154"/>
                <a:ext cx="1036935" cy="272347"/>
              </a:xfrm>
              <a:prstGeom prst="roundRect">
                <a:avLst/>
              </a:prstGeom>
              <a:solidFill>
                <a:srgbClr val="FFFFFF"/>
              </a:solidFill>
              <a:ln w="6350" cap="flat" cmpd="sng" algn="ctr">
                <a:solidFill>
                  <a:srgbClr val="EBEBEB">
                    <a:shade val="50000"/>
                  </a:srgbClr>
                </a:solid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323232"/>
                    </a:solidFill>
                    <a:effectLst/>
                    <a:uLnTx/>
                    <a:uFillTx/>
                    <a:latin typeface="Arial" panose="020B0604020202020204"/>
                    <a:ea typeface="+mn-ea"/>
                    <a:cs typeface="+mn-cs"/>
                  </a:rPr>
                  <a:t>Route53</a:t>
                </a:r>
              </a:p>
            </p:txBody>
          </p:sp>
          <p:pic>
            <p:nvPicPr>
              <p:cNvPr id="251" name="Graphic 250">
                <a:extLst>
                  <a:ext uri="{FF2B5EF4-FFF2-40B4-BE49-F238E27FC236}">
                    <a16:creationId xmlns:a16="http://schemas.microsoft.com/office/drawing/2014/main" id="{D85F8C61-700E-3A9C-70F1-3233A68B78D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770309" y="5508849"/>
                <a:ext cx="292607" cy="292608"/>
              </a:xfrm>
              <a:prstGeom prst="rect">
                <a:avLst/>
              </a:prstGeom>
            </p:spPr>
          </p:pic>
        </p:grpSp>
        <p:grpSp>
          <p:nvGrpSpPr>
            <p:cNvPr id="252" name="Group 251">
              <a:extLst>
                <a:ext uri="{FF2B5EF4-FFF2-40B4-BE49-F238E27FC236}">
                  <a16:creationId xmlns:a16="http://schemas.microsoft.com/office/drawing/2014/main" id="{32F9789C-8548-140E-8DAD-1DB7F3B788C4}"/>
                </a:ext>
              </a:extLst>
            </p:cNvPr>
            <p:cNvGrpSpPr/>
            <p:nvPr/>
          </p:nvGrpSpPr>
          <p:grpSpPr>
            <a:xfrm>
              <a:off x="1170121" y="6861298"/>
              <a:ext cx="1213443" cy="292608"/>
              <a:chOff x="1694189" y="5142306"/>
              <a:chExt cx="1265996" cy="292608"/>
            </a:xfrm>
            <a:effectLst>
              <a:outerShdw blurRad="50800" dist="38100" dir="2700000" algn="tl" rotWithShape="0">
                <a:prstClr val="black">
                  <a:alpha val="40000"/>
                </a:prstClr>
              </a:outerShdw>
            </a:effectLst>
          </p:grpSpPr>
          <p:sp>
            <p:nvSpPr>
              <p:cNvPr id="253" name="Rectangle: Rounded Corners 252">
                <a:extLst>
                  <a:ext uri="{FF2B5EF4-FFF2-40B4-BE49-F238E27FC236}">
                    <a16:creationId xmlns:a16="http://schemas.microsoft.com/office/drawing/2014/main" id="{E1152957-2562-8691-5B64-F14CC5E84672}"/>
                  </a:ext>
                </a:extLst>
              </p:cNvPr>
              <p:cNvSpPr/>
              <p:nvPr/>
            </p:nvSpPr>
            <p:spPr>
              <a:xfrm>
                <a:off x="1923250" y="5154215"/>
                <a:ext cx="1036935" cy="272347"/>
              </a:xfrm>
              <a:prstGeom prst="roundRect">
                <a:avLst/>
              </a:prstGeom>
              <a:solidFill>
                <a:srgbClr val="FFFFFF"/>
              </a:solidFill>
              <a:ln w="6350" cap="flat" cmpd="sng" algn="ctr">
                <a:solidFill>
                  <a:srgbClr val="EBEBEB">
                    <a:shade val="50000"/>
                  </a:srgbClr>
                </a:solid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323232"/>
                    </a:solidFill>
                    <a:effectLst/>
                    <a:uLnTx/>
                    <a:uFillTx/>
                    <a:latin typeface="Arial" panose="020B0604020202020204"/>
                    <a:ea typeface="+mn-ea"/>
                    <a:cs typeface="+mn-cs"/>
                  </a:rPr>
                  <a:t>VPC</a:t>
                </a:r>
              </a:p>
            </p:txBody>
          </p:sp>
          <p:pic>
            <p:nvPicPr>
              <p:cNvPr id="254" name="Graphic 253">
                <a:extLst>
                  <a:ext uri="{FF2B5EF4-FFF2-40B4-BE49-F238E27FC236}">
                    <a16:creationId xmlns:a16="http://schemas.microsoft.com/office/drawing/2014/main" id="{6AA8D74A-8A85-2E87-72FF-7C2008CD286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694189" y="5142306"/>
                <a:ext cx="292608" cy="292608"/>
              </a:xfrm>
              <a:prstGeom prst="rect">
                <a:avLst/>
              </a:prstGeom>
            </p:spPr>
          </p:pic>
        </p:grpSp>
        <p:grpSp>
          <p:nvGrpSpPr>
            <p:cNvPr id="255" name="Group 254">
              <a:extLst>
                <a:ext uri="{FF2B5EF4-FFF2-40B4-BE49-F238E27FC236}">
                  <a16:creationId xmlns:a16="http://schemas.microsoft.com/office/drawing/2014/main" id="{4EA2A315-2A61-B917-447B-31E8E80DD6A4}"/>
                </a:ext>
              </a:extLst>
            </p:cNvPr>
            <p:cNvGrpSpPr/>
            <p:nvPr/>
          </p:nvGrpSpPr>
          <p:grpSpPr>
            <a:xfrm>
              <a:off x="4400550" y="7250084"/>
              <a:ext cx="1209490" cy="292608"/>
              <a:chOff x="7027910" y="5595418"/>
              <a:chExt cx="1261872" cy="292608"/>
            </a:xfrm>
            <a:effectLst>
              <a:outerShdw blurRad="50800" dist="38100" dir="2700000" algn="tl" rotWithShape="0">
                <a:prstClr val="black">
                  <a:alpha val="40000"/>
                </a:prstClr>
              </a:outerShdw>
            </a:effectLst>
          </p:grpSpPr>
          <p:sp>
            <p:nvSpPr>
              <p:cNvPr id="256" name="Rectangle: Rounded Corners 255">
                <a:extLst>
                  <a:ext uri="{FF2B5EF4-FFF2-40B4-BE49-F238E27FC236}">
                    <a16:creationId xmlns:a16="http://schemas.microsoft.com/office/drawing/2014/main" id="{F48CF4AE-7907-9267-9C43-36949C46681B}"/>
                  </a:ext>
                </a:extLst>
              </p:cNvPr>
              <p:cNvSpPr/>
              <p:nvPr/>
            </p:nvSpPr>
            <p:spPr>
              <a:xfrm>
                <a:off x="7256975" y="5605739"/>
                <a:ext cx="1032807" cy="272347"/>
              </a:xfrm>
              <a:prstGeom prst="roundRect">
                <a:avLst/>
              </a:prstGeom>
              <a:solidFill>
                <a:srgbClr val="FFFFFF"/>
              </a:solidFill>
              <a:ln w="6350" cap="flat" cmpd="sng" algn="ctr">
                <a:solidFill>
                  <a:srgbClr val="EBEBEB">
                    <a:shade val="50000"/>
                  </a:srgbClr>
                </a:solid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323232"/>
                    </a:solidFill>
                    <a:effectLst/>
                    <a:uLnTx/>
                    <a:uFillTx/>
                    <a:latin typeface="Arial" panose="020B0604020202020204"/>
                    <a:ea typeface="+mn-ea"/>
                    <a:cs typeface="+mn-cs"/>
                  </a:rPr>
                  <a:t>PrivateLink</a:t>
                </a:r>
              </a:p>
            </p:txBody>
          </p:sp>
          <p:pic>
            <p:nvPicPr>
              <p:cNvPr id="257" name="Graphic 256">
                <a:extLst>
                  <a:ext uri="{FF2B5EF4-FFF2-40B4-BE49-F238E27FC236}">
                    <a16:creationId xmlns:a16="http://schemas.microsoft.com/office/drawing/2014/main" id="{3488B63E-E44F-A2D9-9984-47DBDB54E6A0}"/>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027910" y="5595418"/>
                <a:ext cx="292608" cy="292608"/>
              </a:xfrm>
              <a:prstGeom prst="rect">
                <a:avLst/>
              </a:prstGeom>
            </p:spPr>
          </p:pic>
        </p:grpSp>
        <p:grpSp>
          <p:nvGrpSpPr>
            <p:cNvPr id="258" name="Group 257">
              <a:extLst>
                <a:ext uri="{FF2B5EF4-FFF2-40B4-BE49-F238E27FC236}">
                  <a16:creationId xmlns:a16="http://schemas.microsoft.com/office/drawing/2014/main" id="{1B7C428E-B380-30D0-5C28-0A4CFC80FF3B}"/>
                </a:ext>
              </a:extLst>
            </p:cNvPr>
            <p:cNvGrpSpPr/>
            <p:nvPr/>
          </p:nvGrpSpPr>
          <p:grpSpPr>
            <a:xfrm>
              <a:off x="4400550" y="6859898"/>
              <a:ext cx="1406531" cy="292608"/>
              <a:chOff x="5249762" y="5591666"/>
              <a:chExt cx="1467447" cy="292608"/>
            </a:xfrm>
            <a:effectLst>
              <a:outerShdw blurRad="50800" dist="38100" dir="2700000" algn="tl" rotWithShape="0">
                <a:prstClr val="black">
                  <a:alpha val="40000"/>
                </a:prstClr>
              </a:outerShdw>
            </a:effectLst>
          </p:grpSpPr>
          <p:sp>
            <p:nvSpPr>
              <p:cNvPr id="259" name="Rectangle: Rounded Corners 258">
                <a:extLst>
                  <a:ext uri="{FF2B5EF4-FFF2-40B4-BE49-F238E27FC236}">
                    <a16:creationId xmlns:a16="http://schemas.microsoft.com/office/drawing/2014/main" id="{455451F3-0C2A-D483-2894-46BAA0F438CA}"/>
                  </a:ext>
                </a:extLst>
              </p:cNvPr>
              <p:cNvSpPr/>
              <p:nvPr/>
            </p:nvSpPr>
            <p:spPr>
              <a:xfrm>
                <a:off x="5484950" y="5601622"/>
                <a:ext cx="1232259" cy="272347"/>
              </a:xfrm>
              <a:prstGeom prst="roundRect">
                <a:avLst/>
              </a:prstGeom>
              <a:solidFill>
                <a:srgbClr val="FFFFFF"/>
              </a:solidFill>
              <a:ln w="6350" cap="flat" cmpd="sng" algn="ctr">
                <a:solidFill>
                  <a:srgbClr val="EBEBEB">
                    <a:shade val="50000"/>
                  </a:srgbClr>
                </a:solid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323232"/>
                    </a:solidFill>
                    <a:effectLst/>
                    <a:uLnTx/>
                    <a:uFillTx/>
                    <a:latin typeface="Arial" panose="020B0604020202020204"/>
                    <a:ea typeface="+mn-ea"/>
                    <a:cs typeface="+mn-cs"/>
                  </a:rPr>
                  <a:t>Direct Connect</a:t>
                </a:r>
              </a:p>
            </p:txBody>
          </p:sp>
          <p:pic>
            <p:nvPicPr>
              <p:cNvPr id="260" name="Graphic 259">
                <a:extLst>
                  <a:ext uri="{FF2B5EF4-FFF2-40B4-BE49-F238E27FC236}">
                    <a16:creationId xmlns:a16="http://schemas.microsoft.com/office/drawing/2014/main" id="{90F9795C-57FF-4D4C-D1C7-203C4EF0F643}"/>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249762" y="5591666"/>
                <a:ext cx="292608" cy="292608"/>
              </a:xfrm>
              <a:prstGeom prst="rect">
                <a:avLst/>
              </a:prstGeom>
            </p:spPr>
          </p:pic>
        </p:grpSp>
        <p:grpSp>
          <p:nvGrpSpPr>
            <p:cNvPr id="261" name="Group 260">
              <a:extLst>
                <a:ext uri="{FF2B5EF4-FFF2-40B4-BE49-F238E27FC236}">
                  <a16:creationId xmlns:a16="http://schemas.microsoft.com/office/drawing/2014/main" id="{79C2FE5B-36CC-BEFB-4833-CB5CBE59537C}"/>
                </a:ext>
              </a:extLst>
            </p:cNvPr>
            <p:cNvGrpSpPr/>
            <p:nvPr/>
          </p:nvGrpSpPr>
          <p:grpSpPr>
            <a:xfrm>
              <a:off x="6136163" y="7249288"/>
              <a:ext cx="1858574" cy="292608"/>
              <a:chOff x="8538972" y="5538372"/>
              <a:chExt cx="1939067" cy="292608"/>
            </a:xfrm>
            <a:effectLst>
              <a:outerShdw blurRad="50800" dist="38100" dir="2700000" algn="tl" rotWithShape="0">
                <a:prstClr val="black">
                  <a:alpha val="40000"/>
                </a:prstClr>
              </a:outerShdw>
            </a:effectLst>
          </p:grpSpPr>
          <p:sp>
            <p:nvSpPr>
              <p:cNvPr id="262" name="Rectangle: Rounded Corners 261">
                <a:extLst>
                  <a:ext uri="{FF2B5EF4-FFF2-40B4-BE49-F238E27FC236}">
                    <a16:creationId xmlns:a16="http://schemas.microsoft.com/office/drawing/2014/main" id="{D9B6C3E8-C9BC-6D7A-F8C3-402E744AD754}"/>
                  </a:ext>
                </a:extLst>
              </p:cNvPr>
              <p:cNvSpPr/>
              <p:nvPr/>
            </p:nvSpPr>
            <p:spPr>
              <a:xfrm>
                <a:off x="8774159" y="5544571"/>
                <a:ext cx="1703880" cy="272347"/>
              </a:xfrm>
              <a:prstGeom prst="roundRect">
                <a:avLst/>
              </a:prstGeom>
              <a:solidFill>
                <a:srgbClr val="FFFFFF"/>
              </a:solidFill>
              <a:ln w="6350" cap="flat" cmpd="sng" algn="ctr">
                <a:solidFill>
                  <a:srgbClr val="EBEBEB">
                    <a:shade val="50000"/>
                  </a:srgbClr>
                </a:solid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323232"/>
                    </a:solidFill>
                    <a:effectLst/>
                    <a:uLnTx/>
                    <a:uFillTx/>
                    <a:latin typeface="Arial" panose="020B0604020202020204"/>
                    <a:ea typeface="+mn-ea"/>
                    <a:cs typeface="+mn-cs"/>
                  </a:rPr>
                  <a:t>Elastic Load Balancing</a:t>
                </a:r>
              </a:p>
            </p:txBody>
          </p:sp>
          <p:pic>
            <p:nvPicPr>
              <p:cNvPr id="263" name="Graphic 262">
                <a:extLst>
                  <a:ext uri="{FF2B5EF4-FFF2-40B4-BE49-F238E27FC236}">
                    <a16:creationId xmlns:a16="http://schemas.microsoft.com/office/drawing/2014/main" id="{FA2F3A2E-941B-1169-67A3-B30353C44AED}"/>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8538972" y="5538372"/>
                <a:ext cx="292608" cy="292608"/>
              </a:xfrm>
              <a:prstGeom prst="rect">
                <a:avLst/>
              </a:prstGeom>
            </p:spPr>
          </p:pic>
        </p:grpSp>
        <p:grpSp>
          <p:nvGrpSpPr>
            <p:cNvPr id="264" name="Group 263">
              <a:extLst>
                <a:ext uri="{FF2B5EF4-FFF2-40B4-BE49-F238E27FC236}">
                  <a16:creationId xmlns:a16="http://schemas.microsoft.com/office/drawing/2014/main" id="{57D0D590-DBE8-E988-44A5-C1EBD9480793}"/>
                </a:ext>
              </a:extLst>
            </p:cNvPr>
            <p:cNvGrpSpPr/>
            <p:nvPr/>
          </p:nvGrpSpPr>
          <p:grpSpPr>
            <a:xfrm>
              <a:off x="6136163" y="6856356"/>
              <a:ext cx="1494817" cy="292608"/>
              <a:chOff x="3472181" y="5528719"/>
              <a:chExt cx="1559556" cy="292608"/>
            </a:xfrm>
            <a:effectLst>
              <a:outerShdw blurRad="50800" dist="38100" dir="2700000" algn="tl" rotWithShape="0">
                <a:prstClr val="black">
                  <a:alpha val="40000"/>
                </a:prstClr>
              </a:outerShdw>
            </a:effectLst>
          </p:grpSpPr>
          <p:sp>
            <p:nvSpPr>
              <p:cNvPr id="265" name="Rectangle: Rounded Corners 264">
                <a:extLst>
                  <a:ext uri="{FF2B5EF4-FFF2-40B4-BE49-F238E27FC236}">
                    <a16:creationId xmlns:a16="http://schemas.microsoft.com/office/drawing/2014/main" id="{8ADD6EFD-535D-77AD-9F57-3011CFBBC21A}"/>
                  </a:ext>
                </a:extLst>
              </p:cNvPr>
              <p:cNvSpPr/>
              <p:nvPr/>
            </p:nvSpPr>
            <p:spPr>
              <a:xfrm>
                <a:off x="3700916" y="5536658"/>
                <a:ext cx="1330821" cy="272347"/>
              </a:xfrm>
              <a:prstGeom prst="roundRect">
                <a:avLst/>
              </a:prstGeom>
              <a:solidFill>
                <a:srgbClr val="FFFFFF"/>
              </a:solidFill>
              <a:ln w="6350" cap="flat" cmpd="sng" algn="ctr">
                <a:solidFill>
                  <a:srgbClr val="EBEBEB">
                    <a:shade val="50000"/>
                  </a:srgbClr>
                </a:solid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323232"/>
                    </a:solidFill>
                    <a:effectLst/>
                    <a:uLnTx/>
                    <a:uFillTx/>
                    <a:latin typeface="Arial" panose="020B0604020202020204"/>
                    <a:ea typeface="+mn-ea"/>
                    <a:cs typeface="+mn-cs"/>
                  </a:rPr>
                  <a:t>Transit</a:t>
                </a:r>
                <a:r>
                  <a:rPr kumimoji="0" lang="en-US" sz="1100" b="0" i="0" u="none" strike="noStrike" kern="0" cap="none" spc="0" normalizeH="0" baseline="0" noProof="0" dirty="0">
                    <a:ln>
                      <a:noFill/>
                    </a:ln>
                    <a:solidFill>
                      <a:srgbClr val="FFFFFF"/>
                    </a:solidFill>
                    <a:effectLst/>
                    <a:uLnTx/>
                    <a:uFillTx/>
                    <a:latin typeface="Arial" panose="020B0604020202020204"/>
                    <a:ea typeface="+mn-ea"/>
                    <a:cs typeface="+mn-cs"/>
                  </a:rPr>
                  <a:t> </a:t>
                </a:r>
                <a:r>
                  <a:rPr kumimoji="0" lang="en-US" sz="1100" b="0" i="0" u="none" strike="noStrike" kern="0" cap="none" spc="0" normalizeH="0" baseline="0" noProof="0" dirty="0">
                    <a:ln>
                      <a:noFill/>
                    </a:ln>
                    <a:solidFill>
                      <a:srgbClr val="323232"/>
                    </a:solidFill>
                    <a:effectLst/>
                    <a:uLnTx/>
                    <a:uFillTx/>
                    <a:latin typeface="Arial" panose="020B0604020202020204"/>
                    <a:ea typeface="+mn-ea"/>
                    <a:cs typeface="+mn-cs"/>
                  </a:rPr>
                  <a:t>Gateway</a:t>
                </a:r>
              </a:p>
            </p:txBody>
          </p:sp>
          <p:pic>
            <p:nvPicPr>
              <p:cNvPr id="266" name="Graphic 265">
                <a:extLst>
                  <a:ext uri="{FF2B5EF4-FFF2-40B4-BE49-F238E27FC236}">
                    <a16:creationId xmlns:a16="http://schemas.microsoft.com/office/drawing/2014/main" id="{DECCC417-1644-5172-93EB-70595D99329C}"/>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3472181" y="5528719"/>
                <a:ext cx="292608" cy="292608"/>
              </a:xfrm>
              <a:prstGeom prst="rect">
                <a:avLst/>
              </a:prstGeom>
            </p:spPr>
          </p:pic>
        </p:grpSp>
        <p:sp>
          <p:nvSpPr>
            <p:cNvPr id="267" name="Rectangle: Rounded Corners 266">
              <a:extLst>
                <a:ext uri="{FF2B5EF4-FFF2-40B4-BE49-F238E27FC236}">
                  <a16:creationId xmlns:a16="http://schemas.microsoft.com/office/drawing/2014/main" id="{64EEEE70-BC1F-8AFB-3E54-69D668519954}"/>
                </a:ext>
              </a:extLst>
            </p:cNvPr>
            <p:cNvSpPr/>
            <p:nvPr/>
          </p:nvSpPr>
          <p:spPr>
            <a:xfrm>
              <a:off x="-227641" y="5520679"/>
              <a:ext cx="8637780" cy="1139731"/>
            </a:xfrm>
            <a:prstGeom prst="roundRect">
              <a:avLst>
                <a:gd name="adj" fmla="val 0"/>
              </a:avLst>
            </a:prstGeom>
            <a:solidFill>
              <a:srgbClr val="F3AD33">
                <a:lumMod val="20000"/>
                <a:lumOff val="80000"/>
              </a:srgbClr>
            </a:solidFill>
            <a:ln w="12700" cap="flat" cmpd="sng" algn="ctr">
              <a:solidFill>
                <a:srgbClr val="32323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panose="020B0604020202020204"/>
                <a:ea typeface="+mn-ea"/>
                <a:cs typeface="+mn-cs"/>
              </a:endParaRPr>
            </a:p>
          </p:txBody>
        </p:sp>
        <p:grpSp>
          <p:nvGrpSpPr>
            <p:cNvPr id="268" name="Group 267">
              <a:extLst>
                <a:ext uri="{FF2B5EF4-FFF2-40B4-BE49-F238E27FC236}">
                  <a16:creationId xmlns:a16="http://schemas.microsoft.com/office/drawing/2014/main" id="{462ECD9B-6C01-5DC4-C0D7-A55CB778276A}"/>
                </a:ext>
              </a:extLst>
            </p:cNvPr>
            <p:cNvGrpSpPr/>
            <p:nvPr/>
          </p:nvGrpSpPr>
          <p:grpSpPr>
            <a:xfrm>
              <a:off x="-229546" y="6374694"/>
              <a:ext cx="997626" cy="287284"/>
              <a:chOff x="-7013" y="4929517"/>
              <a:chExt cx="1059317" cy="287284"/>
            </a:xfrm>
            <a:effectLst/>
          </p:grpSpPr>
          <p:sp>
            <p:nvSpPr>
              <p:cNvPr id="269" name="Rectangle: Single Corner Snipped 268">
                <a:extLst>
                  <a:ext uri="{FF2B5EF4-FFF2-40B4-BE49-F238E27FC236}">
                    <a16:creationId xmlns:a16="http://schemas.microsoft.com/office/drawing/2014/main" id="{DB78EAEA-BF2D-C90B-CDEE-7AB315D34CA0}"/>
                  </a:ext>
                </a:extLst>
              </p:cNvPr>
              <p:cNvSpPr/>
              <p:nvPr/>
            </p:nvSpPr>
            <p:spPr>
              <a:xfrm>
                <a:off x="-7013" y="4929517"/>
                <a:ext cx="1059317" cy="284316"/>
              </a:xfrm>
              <a:prstGeom prst="snip1Rect">
                <a:avLst/>
              </a:prstGeom>
              <a:solidFill>
                <a:srgbClr val="FFFFFF"/>
              </a:solidFill>
              <a:ln w="12700" cap="flat" cmpd="sng" algn="ctr">
                <a:solidFill>
                  <a:srgbClr val="323232"/>
                </a:solidFill>
                <a:prstDash val="solid"/>
                <a:miter lim="800000"/>
              </a:ln>
              <a:effectLst/>
            </p:spPr>
            <p:txBody>
              <a:bodyPr rtlCol="0" anchor="b"/>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323232"/>
                    </a:solidFill>
                    <a:effectLst/>
                    <a:uLnTx/>
                    <a:uFillTx/>
                    <a:latin typeface="Arial" panose="020B0604020202020204"/>
                    <a:ea typeface="+mn-ea"/>
                    <a:cs typeface="+mn-cs"/>
                  </a:rPr>
                  <a:t>Compute</a:t>
                </a:r>
                <a:endParaRPr kumimoji="0" lang="en-US" sz="1200" b="0" i="0" u="none" strike="noStrike" kern="0" cap="none" spc="0" normalizeH="0" baseline="0" noProof="0" dirty="0">
                  <a:ln>
                    <a:noFill/>
                  </a:ln>
                  <a:solidFill>
                    <a:srgbClr val="323232"/>
                  </a:solidFill>
                  <a:effectLst/>
                  <a:uLnTx/>
                  <a:uFillTx/>
                  <a:latin typeface="Arial" panose="020B0604020202020204"/>
                  <a:ea typeface="+mn-ea"/>
                  <a:cs typeface="+mn-cs"/>
                </a:endParaRPr>
              </a:p>
            </p:txBody>
          </p:sp>
          <p:pic>
            <p:nvPicPr>
              <p:cNvPr id="270" name="Graphic 269">
                <a:extLst>
                  <a:ext uri="{FF2B5EF4-FFF2-40B4-BE49-F238E27FC236}">
                    <a16:creationId xmlns:a16="http://schemas.microsoft.com/office/drawing/2014/main" id="{8E79E747-B225-7CD3-3CD9-9B1528CED7EC}"/>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13983" y="4951625"/>
                <a:ext cx="265176" cy="265176"/>
              </a:xfrm>
              <a:prstGeom prst="rect">
                <a:avLst/>
              </a:prstGeom>
            </p:spPr>
          </p:pic>
        </p:grpSp>
        <p:grpSp>
          <p:nvGrpSpPr>
            <p:cNvPr id="271" name="Group 270">
              <a:extLst>
                <a:ext uri="{FF2B5EF4-FFF2-40B4-BE49-F238E27FC236}">
                  <a16:creationId xmlns:a16="http://schemas.microsoft.com/office/drawing/2014/main" id="{F1025BE7-AC3D-6AB7-97C3-C447D4F28D13}"/>
                </a:ext>
              </a:extLst>
            </p:cNvPr>
            <p:cNvGrpSpPr/>
            <p:nvPr/>
          </p:nvGrpSpPr>
          <p:grpSpPr>
            <a:xfrm>
              <a:off x="909594" y="5850155"/>
              <a:ext cx="981075" cy="292608"/>
              <a:chOff x="1693060" y="4309227"/>
              <a:chExt cx="981075" cy="292608"/>
            </a:xfrm>
            <a:effectLst>
              <a:outerShdw blurRad="50800" dist="38100" dir="2700000" algn="tl" rotWithShape="0">
                <a:prstClr val="black">
                  <a:alpha val="40000"/>
                </a:prstClr>
              </a:outerShdw>
            </a:effectLst>
          </p:grpSpPr>
          <p:sp>
            <p:nvSpPr>
              <p:cNvPr id="272" name="Rectangle: Rounded Corners 271">
                <a:extLst>
                  <a:ext uri="{FF2B5EF4-FFF2-40B4-BE49-F238E27FC236}">
                    <a16:creationId xmlns:a16="http://schemas.microsoft.com/office/drawing/2014/main" id="{3BC60693-B62A-3813-03DB-5A3CE3302AEA}"/>
                  </a:ext>
                </a:extLst>
              </p:cNvPr>
              <p:cNvSpPr/>
              <p:nvPr/>
            </p:nvSpPr>
            <p:spPr>
              <a:xfrm>
                <a:off x="1923250" y="4317959"/>
                <a:ext cx="750885" cy="272347"/>
              </a:xfrm>
              <a:prstGeom prst="roundRect">
                <a:avLst/>
              </a:prstGeom>
              <a:solidFill>
                <a:srgbClr val="FFFFFF"/>
              </a:solidFill>
              <a:ln w="6350" cap="flat" cmpd="sng" algn="ctr">
                <a:solidFill>
                  <a:srgbClr val="EBEBEB">
                    <a:shade val="50000"/>
                  </a:srgbClr>
                </a:solid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323232"/>
                    </a:solidFill>
                    <a:effectLst/>
                    <a:uLnTx/>
                    <a:uFillTx/>
                    <a:latin typeface="Arial" panose="020B0604020202020204"/>
                    <a:ea typeface="+mn-ea"/>
                    <a:cs typeface="+mn-cs"/>
                  </a:rPr>
                  <a:t>EC2</a:t>
                </a:r>
              </a:p>
            </p:txBody>
          </p:sp>
          <p:pic>
            <p:nvPicPr>
              <p:cNvPr id="273" name="Graphic 272">
                <a:extLst>
                  <a:ext uri="{FF2B5EF4-FFF2-40B4-BE49-F238E27FC236}">
                    <a16:creationId xmlns:a16="http://schemas.microsoft.com/office/drawing/2014/main" id="{2045B18E-EE19-5A58-1F01-AE80906602A8}"/>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1693060" y="4309227"/>
                <a:ext cx="292608" cy="292608"/>
              </a:xfrm>
              <a:prstGeom prst="rect">
                <a:avLst/>
              </a:prstGeom>
            </p:spPr>
          </p:pic>
        </p:grpSp>
        <p:grpSp>
          <p:nvGrpSpPr>
            <p:cNvPr id="274" name="Group 273">
              <a:extLst>
                <a:ext uri="{FF2B5EF4-FFF2-40B4-BE49-F238E27FC236}">
                  <a16:creationId xmlns:a16="http://schemas.microsoft.com/office/drawing/2014/main" id="{4911D92F-C20E-038D-377D-0F863F26174B}"/>
                </a:ext>
              </a:extLst>
            </p:cNvPr>
            <p:cNvGrpSpPr/>
            <p:nvPr/>
          </p:nvGrpSpPr>
          <p:grpSpPr>
            <a:xfrm>
              <a:off x="1980762" y="5848503"/>
              <a:ext cx="1534674" cy="292608"/>
              <a:chOff x="1693060" y="4668866"/>
              <a:chExt cx="1534674" cy="292608"/>
            </a:xfrm>
            <a:effectLst>
              <a:outerShdw blurRad="50800" dist="38100" dir="2700000" algn="tl" rotWithShape="0">
                <a:prstClr val="black">
                  <a:alpha val="40000"/>
                </a:prstClr>
              </a:outerShdw>
            </a:effectLst>
          </p:grpSpPr>
          <p:sp>
            <p:nvSpPr>
              <p:cNvPr id="275" name="Rectangle: Rounded Corners 274">
                <a:extLst>
                  <a:ext uri="{FF2B5EF4-FFF2-40B4-BE49-F238E27FC236}">
                    <a16:creationId xmlns:a16="http://schemas.microsoft.com/office/drawing/2014/main" id="{61D77176-FF40-E638-5F6C-B9B253CC01C3}"/>
                  </a:ext>
                </a:extLst>
              </p:cNvPr>
              <p:cNvSpPr/>
              <p:nvPr/>
            </p:nvSpPr>
            <p:spPr>
              <a:xfrm>
                <a:off x="1944647" y="4679250"/>
                <a:ext cx="1283087" cy="272347"/>
              </a:xfrm>
              <a:prstGeom prst="roundRect">
                <a:avLst/>
              </a:prstGeom>
              <a:solidFill>
                <a:srgbClr val="FFFFFF"/>
              </a:solidFill>
              <a:ln w="6350" cap="flat" cmpd="sng" algn="ctr">
                <a:solidFill>
                  <a:srgbClr val="EBEBEB">
                    <a:shade val="50000"/>
                  </a:srgbClr>
                </a:solid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323232"/>
                    </a:solidFill>
                    <a:effectLst/>
                    <a:uLnTx/>
                    <a:uFillTx/>
                    <a:latin typeface="Arial" panose="020B0604020202020204"/>
                    <a:ea typeface="+mn-ea"/>
                    <a:cs typeface="+mn-cs"/>
                  </a:rPr>
                  <a:t>Elastic Beanstalk</a:t>
                </a:r>
              </a:p>
            </p:txBody>
          </p:sp>
          <p:pic>
            <p:nvPicPr>
              <p:cNvPr id="276" name="Graphic 275">
                <a:extLst>
                  <a:ext uri="{FF2B5EF4-FFF2-40B4-BE49-F238E27FC236}">
                    <a16:creationId xmlns:a16="http://schemas.microsoft.com/office/drawing/2014/main" id="{F77151E8-75BB-861B-A8BC-A5BD85254556}"/>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1693060" y="4668866"/>
                <a:ext cx="292608" cy="292608"/>
              </a:xfrm>
              <a:prstGeom prst="rect">
                <a:avLst/>
              </a:prstGeom>
            </p:spPr>
          </p:pic>
        </p:grpSp>
        <p:grpSp>
          <p:nvGrpSpPr>
            <p:cNvPr id="277" name="Group 276">
              <a:extLst>
                <a:ext uri="{FF2B5EF4-FFF2-40B4-BE49-F238E27FC236}">
                  <a16:creationId xmlns:a16="http://schemas.microsoft.com/office/drawing/2014/main" id="{29C6EC80-3048-D6A9-3D28-5C5DF853F106}"/>
                </a:ext>
              </a:extLst>
            </p:cNvPr>
            <p:cNvGrpSpPr/>
            <p:nvPr/>
          </p:nvGrpSpPr>
          <p:grpSpPr>
            <a:xfrm>
              <a:off x="910937" y="6191605"/>
              <a:ext cx="1241801" cy="292608"/>
              <a:chOff x="3376175" y="4306367"/>
              <a:chExt cx="1241801" cy="292608"/>
            </a:xfrm>
            <a:effectLst>
              <a:outerShdw blurRad="50800" dist="38100" dir="2700000" algn="tl" rotWithShape="0">
                <a:prstClr val="black">
                  <a:alpha val="40000"/>
                </a:prstClr>
              </a:outerShdw>
            </a:effectLst>
          </p:grpSpPr>
          <p:sp>
            <p:nvSpPr>
              <p:cNvPr id="278" name="Rectangle: Rounded Corners 277">
                <a:extLst>
                  <a:ext uri="{FF2B5EF4-FFF2-40B4-BE49-F238E27FC236}">
                    <a16:creationId xmlns:a16="http://schemas.microsoft.com/office/drawing/2014/main" id="{5555B6DB-CE5B-66D6-FA0A-4C32760614D2}"/>
                  </a:ext>
                </a:extLst>
              </p:cNvPr>
              <p:cNvSpPr/>
              <p:nvPr/>
            </p:nvSpPr>
            <p:spPr>
              <a:xfrm>
                <a:off x="3608031" y="4315576"/>
                <a:ext cx="1009945" cy="272347"/>
              </a:xfrm>
              <a:prstGeom prst="roundRect">
                <a:avLst/>
              </a:prstGeom>
              <a:solidFill>
                <a:srgbClr val="FFFFFF"/>
              </a:solidFill>
              <a:ln w="6350" cap="flat" cmpd="sng" algn="ctr">
                <a:solidFill>
                  <a:srgbClr val="EBEBEB">
                    <a:shade val="50000"/>
                  </a:srgbClr>
                </a:solid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323232"/>
                    </a:solidFill>
                    <a:effectLst/>
                    <a:uLnTx/>
                    <a:uFillTx/>
                    <a:latin typeface="Arial" panose="020B0604020202020204"/>
                    <a:ea typeface="+mn-ea"/>
                    <a:cs typeface="+mn-cs"/>
                  </a:rPr>
                  <a:t>Lambda</a:t>
                </a:r>
              </a:p>
            </p:txBody>
          </p:sp>
          <p:pic>
            <p:nvPicPr>
              <p:cNvPr id="279" name="Graphic 278">
                <a:extLst>
                  <a:ext uri="{FF2B5EF4-FFF2-40B4-BE49-F238E27FC236}">
                    <a16:creationId xmlns:a16="http://schemas.microsoft.com/office/drawing/2014/main" id="{413CD5A7-C686-939F-A776-694A81C97B8D}"/>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3376175" y="4306367"/>
                <a:ext cx="292608" cy="292608"/>
              </a:xfrm>
              <a:prstGeom prst="rect">
                <a:avLst/>
              </a:prstGeom>
            </p:spPr>
          </p:pic>
        </p:grpSp>
        <p:grpSp>
          <p:nvGrpSpPr>
            <p:cNvPr id="280" name="Group 279">
              <a:extLst>
                <a:ext uri="{FF2B5EF4-FFF2-40B4-BE49-F238E27FC236}">
                  <a16:creationId xmlns:a16="http://schemas.microsoft.com/office/drawing/2014/main" id="{AD9AFBF8-A44D-C265-4C24-D72A450325A5}"/>
                </a:ext>
              </a:extLst>
            </p:cNvPr>
            <p:cNvGrpSpPr/>
            <p:nvPr/>
          </p:nvGrpSpPr>
          <p:grpSpPr>
            <a:xfrm>
              <a:off x="2243807" y="6187263"/>
              <a:ext cx="1271629" cy="292608"/>
              <a:chOff x="3371603" y="4666568"/>
              <a:chExt cx="1271629" cy="292608"/>
            </a:xfrm>
            <a:effectLst>
              <a:outerShdw blurRad="50800" dist="38100" dir="2700000" algn="tl" rotWithShape="0">
                <a:prstClr val="black">
                  <a:alpha val="40000"/>
                </a:prstClr>
              </a:outerShdw>
            </a:effectLst>
          </p:grpSpPr>
          <p:sp>
            <p:nvSpPr>
              <p:cNvPr id="281" name="Rectangle: Rounded Corners 280">
                <a:extLst>
                  <a:ext uri="{FF2B5EF4-FFF2-40B4-BE49-F238E27FC236}">
                    <a16:creationId xmlns:a16="http://schemas.microsoft.com/office/drawing/2014/main" id="{35776C1D-73C3-37D6-C72E-6B1FCB087AF7}"/>
                  </a:ext>
                </a:extLst>
              </p:cNvPr>
              <p:cNvSpPr/>
              <p:nvPr/>
            </p:nvSpPr>
            <p:spPr>
              <a:xfrm>
                <a:off x="3606297" y="4677140"/>
                <a:ext cx="1036935" cy="272347"/>
              </a:xfrm>
              <a:prstGeom prst="roundRect">
                <a:avLst/>
              </a:prstGeom>
              <a:solidFill>
                <a:srgbClr val="FFFFFF"/>
              </a:solidFill>
              <a:ln w="6350" cap="flat" cmpd="sng" algn="ctr">
                <a:solidFill>
                  <a:srgbClr val="EBEBEB">
                    <a:shade val="50000"/>
                  </a:srgbClr>
                </a:solid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323232"/>
                    </a:solidFill>
                    <a:effectLst/>
                    <a:uLnTx/>
                    <a:uFillTx/>
                    <a:latin typeface="Arial" panose="020B0604020202020204"/>
                    <a:ea typeface="+mn-ea"/>
                    <a:cs typeface="+mn-cs"/>
                  </a:rPr>
                  <a:t>Lightsail</a:t>
                </a:r>
              </a:p>
            </p:txBody>
          </p:sp>
          <p:pic>
            <p:nvPicPr>
              <p:cNvPr id="282" name="Graphic 281">
                <a:extLst>
                  <a:ext uri="{FF2B5EF4-FFF2-40B4-BE49-F238E27FC236}">
                    <a16:creationId xmlns:a16="http://schemas.microsoft.com/office/drawing/2014/main" id="{642E3F9C-FF44-1364-8286-6A1EF5B5B8B8}"/>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3371603" y="4666568"/>
                <a:ext cx="292608" cy="292608"/>
              </a:xfrm>
              <a:prstGeom prst="rect">
                <a:avLst/>
              </a:prstGeom>
            </p:spPr>
          </p:pic>
        </p:grpSp>
        <p:grpSp>
          <p:nvGrpSpPr>
            <p:cNvPr id="283" name="Group 282">
              <a:extLst>
                <a:ext uri="{FF2B5EF4-FFF2-40B4-BE49-F238E27FC236}">
                  <a16:creationId xmlns:a16="http://schemas.microsoft.com/office/drawing/2014/main" id="{C73C56B3-F78F-16AA-15F7-C8A5FC0665B5}"/>
                </a:ext>
              </a:extLst>
            </p:cNvPr>
            <p:cNvGrpSpPr/>
            <p:nvPr/>
          </p:nvGrpSpPr>
          <p:grpSpPr>
            <a:xfrm>
              <a:off x="6021899" y="5851148"/>
              <a:ext cx="2178903" cy="292608"/>
              <a:chOff x="6426346" y="3653072"/>
              <a:chExt cx="2178903" cy="292608"/>
            </a:xfrm>
            <a:effectLst>
              <a:outerShdw blurRad="50800" dist="38100" dir="2700000" algn="tl" rotWithShape="0">
                <a:prstClr val="black">
                  <a:alpha val="40000"/>
                </a:prstClr>
              </a:outerShdw>
            </a:effectLst>
          </p:grpSpPr>
          <p:sp>
            <p:nvSpPr>
              <p:cNvPr id="284" name="Rectangle: Rounded Corners 283">
                <a:extLst>
                  <a:ext uri="{FF2B5EF4-FFF2-40B4-BE49-F238E27FC236}">
                    <a16:creationId xmlns:a16="http://schemas.microsoft.com/office/drawing/2014/main" id="{B0CA452B-4313-C55C-F699-193171706B02}"/>
                  </a:ext>
                </a:extLst>
              </p:cNvPr>
              <p:cNvSpPr/>
              <p:nvPr/>
            </p:nvSpPr>
            <p:spPr>
              <a:xfrm>
                <a:off x="6658567" y="3659747"/>
                <a:ext cx="1946682" cy="272347"/>
              </a:xfrm>
              <a:prstGeom prst="roundRect">
                <a:avLst/>
              </a:prstGeom>
              <a:solidFill>
                <a:srgbClr val="FFFFFF"/>
              </a:solidFill>
              <a:ln w="6350" cap="flat" cmpd="sng" algn="ctr">
                <a:solidFill>
                  <a:srgbClr val="EBEBEB">
                    <a:shade val="50000"/>
                  </a:srgbClr>
                </a:solid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323232"/>
                    </a:solidFill>
                    <a:effectLst/>
                    <a:uLnTx/>
                    <a:uFillTx/>
                    <a:latin typeface="Arial" panose="020B0604020202020204"/>
                    <a:ea typeface="+mn-ea"/>
                    <a:cs typeface="+mn-cs"/>
                  </a:rPr>
                  <a:t>Elastic Kubernetes Service</a:t>
                </a:r>
              </a:p>
            </p:txBody>
          </p:sp>
          <p:pic>
            <p:nvPicPr>
              <p:cNvPr id="285" name="Graphic 284">
                <a:extLst>
                  <a:ext uri="{FF2B5EF4-FFF2-40B4-BE49-F238E27FC236}">
                    <a16:creationId xmlns:a16="http://schemas.microsoft.com/office/drawing/2014/main" id="{1A115F37-6172-2474-EC51-275A187F6C70}"/>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6426346" y="3653072"/>
                <a:ext cx="292608" cy="292608"/>
              </a:xfrm>
              <a:prstGeom prst="rect">
                <a:avLst/>
              </a:prstGeom>
            </p:spPr>
          </p:pic>
        </p:grpSp>
        <p:grpSp>
          <p:nvGrpSpPr>
            <p:cNvPr id="286" name="Group 285">
              <a:extLst>
                <a:ext uri="{FF2B5EF4-FFF2-40B4-BE49-F238E27FC236}">
                  <a16:creationId xmlns:a16="http://schemas.microsoft.com/office/drawing/2014/main" id="{90792503-2071-4D1F-2FB3-FB4BDA16B05A}"/>
                </a:ext>
              </a:extLst>
            </p:cNvPr>
            <p:cNvGrpSpPr/>
            <p:nvPr/>
          </p:nvGrpSpPr>
          <p:grpSpPr>
            <a:xfrm>
              <a:off x="3754703" y="5857771"/>
              <a:ext cx="2178903" cy="292608"/>
              <a:chOff x="4159150" y="3659695"/>
              <a:chExt cx="2178903" cy="292608"/>
            </a:xfrm>
            <a:effectLst>
              <a:outerShdw blurRad="50800" dist="38100" dir="2700000" algn="tl" rotWithShape="0">
                <a:prstClr val="black">
                  <a:alpha val="40000"/>
                </a:prstClr>
              </a:outerShdw>
            </a:effectLst>
          </p:grpSpPr>
          <p:sp>
            <p:nvSpPr>
              <p:cNvPr id="287" name="Rectangle: Rounded Corners 286">
                <a:extLst>
                  <a:ext uri="{FF2B5EF4-FFF2-40B4-BE49-F238E27FC236}">
                    <a16:creationId xmlns:a16="http://schemas.microsoft.com/office/drawing/2014/main" id="{57954AD3-B999-3307-7D47-65FFC4A42AB8}"/>
                  </a:ext>
                </a:extLst>
              </p:cNvPr>
              <p:cNvSpPr/>
              <p:nvPr/>
            </p:nvSpPr>
            <p:spPr>
              <a:xfrm>
                <a:off x="4390535" y="3667386"/>
                <a:ext cx="1947518" cy="272347"/>
              </a:xfrm>
              <a:prstGeom prst="roundRect">
                <a:avLst/>
              </a:prstGeom>
              <a:solidFill>
                <a:srgbClr val="FFFFFF"/>
              </a:solidFill>
              <a:ln w="6350" cap="flat" cmpd="sng" algn="ctr">
                <a:solidFill>
                  <a:srgbClr val="EBEBEB">
                    <a:shade val="50000"/>
                  </a:srgbClr>
                </a:solid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323232"/>
                    </a:solidFill>
                    <a:effectLst/>
                    <a:uLnTx/>
                    <a:uFillTx/>
                    <a:latin typeface="Arial" panose="020B0604020202020204"/>
                    <a:ea typeface="+mn-ea"/>
                    <a:cs typeface="+mn-cs"/>
                  </a:rPr>
                  <a:t>Elastic Container Registry</a:t>
                </a:r>
              </a:p>
            </p:txBody>
          </p:sp>
          <p:pic>
            <p:nvPicPr>
              <p:cNvPr id="288" name="Graphic 287">
                <a:extLst>
                  <a:ext uri="{FF2B5EF4-FFF2-40B4-BE49-F238E27FC236}">
                    <a16:creationId xmlns:a16="http://schemas.microsoft.com/office/drawing/2014/main" id="{6658C9B9-82B5-8765-A4B4-BF6A06BC24BF}"/>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4159150" y="3659695"/>
                <a:ext cx="292608" cy="292608"/>
              </a:xfrm>
              <a:prstGeom prst="rect">
                <a:avLst/>
              </a:prstGeom>
            </p:spPr>
          </p:pic>
        </p:grpSp>
        <p:grpSp>
          <p:nvGrpSpPr>
            <p:cNvPr id="289" name="Group 288">
              <a:extLst>
                <a:ext uri="{FF2B5EF4-FFF2-40B4-BE49-F238E27FC236}">
                  <a16:creationId xmlns:a16="http://schemas.microsoft.com/office/drawing/2014/main" id="{2C7F0A3E-7DCD-C15C-3BBE-70927218FEBD}"/>
                </a:ext>
              </a:extLst>
            </p:cNvPr>
            <p:cNvGrpSpPr/>
            <p:nvPr/>
          </p:nvGrpSpPr>
          <p:grpSpPr>
            <a:xfrm>
              <a:off x="3754703" y="6190500"/>
              <a:ext cx="2178903" cy="292608"/>
              <a:chOff x="4159150" y="3992424"/>
              <a:chExt cx="2178903" cy="292608"/>
            </a:xfrm>
            <a:effectLst>
              <a:outerShdw blurRad="50800" dist="38100" dir="2700000" algn="tl" rotWithShape="0">
                <a:prstClr val="black">
                  <a:alpha val="40000"/>
                </a:prstClr>
              </a:outerShdw>
            </a:effectLst>
          </p:grpSpPr>
          <p:sp>
            <p:nvSpPr>
              <p:cNvPr id="290" name="Rectangle: Rounded Corners 289">
                <a:extLst>
                  <a:ext uri="{FF2B5EF4-FFF2-40B4-BE49-F238E27FC236}">
                    <a16:creationId xmlns:a16="http://schemas.microsoft.com/office/drawing/2014/main" id="{23A0F812-9E07-4FFF-FDE1-883FD87C4482}"/>
                  </a:ext>
                </a:extLst>
              </p:cNvPr>
              <p:cNvSpPr/>
              <p:nvPr/>
            </p:nvSpPr>
            <p:spPr>
              <a:xfrm>
                <a:off x="4390536" y="4002555"/>
                <a:ext cx="1947517" cy="272347"/>
              </a:xfrm>
              <a:prstGeom prst="roundRect">
                <a:avLst/>
              </a:prstGeom>
              <a:solidFill>
                <a:srgbClr val="FFFFFF"/>
              </a:solidFill>
              <a:ln w="6350" cap="flat" cmpd="sng" algn="ctr">
                <a:solidFill>
                  <a:srgbClr val="EBEBEB">
                    <a:shade val="50000"/>
                  </a:srgbClr>
                </a:solid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323232"/>
                    </a:solidFill>
                    <a:effectLst/>
                    <a:uLnTx/>
                    <a:uFillTx/>
                    <a:latin typeface="Arial" panose="020B0604020202020204"/>
                    <a:ea typeface="+mn-ea"/>
                    <a:cs typeface="+mn-cs"/>
                  </a:rPr>
                  <a:t>Elastic Container Service</a:t>
                </a:r>
              </a:p>
            </p:txBody>
          </p:sp>
          <p:pic>
            <p:nvPicPr>
              <p:cNvPr id="291" name="Graphic 290">
                <a:extLst>
                  <a:ext uri="{FF2B5EF4-FFF2-40B4-BE49-F238E27FC236}">
                    <a16:creationId xmlns:a16="http://schemas.microsoft.com/office/drawing/2014/main" id="{5EDA4AB7-B9A5-A662-2363-E21DC4281137}"/>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4159150" y="3992424"/>
                <a:ext cx="292608" cy="292608"/>
              </a:xfrm>
              <a:prstGeom prst="rect">
                <a:avLst/>
              </a:prstGeom>
            </p:spPr>
          </p:pic>
        </p:grpSp>
        <p:grpSp>
          <p:nvGrpSpPr>
            <p:cNvPr id="292" name="Group 291">
              <a:extLst>
                <a:ext uri="{FF2B5EF4-FFF2-40B4-BE49-F238E27FC236}">
                  <a16:creationId xmlns:a16="http://schemas.microsoft.com/office/drawing/2014/main" id="{9CB8248C-3B77-B49E-6487-171C4E1AF5EE}"/>
                </a:ext>
              </a:extLst>
            </p:cNvPr>
            <p:cNvGrpSpPr/>
            <p:nvPr/>
          </p:nvGrpSpPr>
          <p:grpSpPr>
            <a:xfrm>
              <a:off x="6021899" y="6188256"/>
              <a:ext cx="1191811" cy="292608"/>
              <a:chOff x="6426346" y="3990180"/>
              <a:chExt cx="1191811" cy="292608"/>
            </a:xfrm>
            <a:effectLst>
              <a:outerShdw blurRad="50800" dist="38100" dir="2700000" algn="tl" rotWithShape="0">
                <a:prstClr val="black">
                  <a:alpha val="40000"/>
                </a:prstClr>
              </a:outerShdw>
            </a:effectLst>
          </p:grpSpPr>
          <p:sp>
            <p:nvSpPr>
              <p:cNvPr id="293" name="Rectangle: Rounded Corners 292">
                <a:extLst>
                  <a:ext uri="{FF2B5EF4-FFF2-40B4-BE49-F238E27FC236}">
                    <a16:creationId xmlns:a16="http://schemas.microsoft.com/office/drawing/2014/main" id="{99DB3992-BD9B-14E2-9CAC-255E36CC83A9}"/>
                  </a:ext>
                </a:extLst>
              </p:cNvPr>
              <p:cNvSpPr/>
              <p:nvPr/>
            </p:nvSpPr>
            <p:spPr>
              <a:xfrm>
                <a:off x="6655472" y="3999248"/>
                <a:ext cx="962685" cy="272347"/>
              </a:xfrm>
              <a:prstGeom prst="roundRect">
                <a:avLst/>
              </a:prstGeom>
              <a:solidFill>
                <a:srgbClr val="FFFFFF"/>
              </a:solidFill>
              <a:ln w="6350" cap="flat" cmpd="sng" algn="ctr">
                <a:solidFill>
                  <a:srgbClr val="EBEBEB">
                    <a:shade val="50000"/>
                  </a:srgbClr>
                </a:solid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323232"/>
                    </a:solidFill>
                    <a:effectLst/>
                    <a:uLnTx/>
                    <a:uFillTx/>
                    <a:latin typeface="Arial" panose="020B0604020202020204"/>
                    <a:ea typeface="+mn-ea"/>
                    <a:cs typeface="+mn-cs"/>
                  </a:rPr>
                  <a:t>Fargate</a:t>
                </a:r>
              </a:p>
            </p:txBody>
          </p:sp>
          <p:pic>
            <p:nvPicPr>
              <p:cNvPr id="294" name="Graphic 293">
                <a:extLst>
                  <a:ext uri="{FF2B5EF4-FFF2-40B4-BE49-F238E27FC236}">
                    <a16:creationId xmlns:a16="http://schemas.microsoft.com/office/drawing/2014/main" id="{129E1826-47FF-4486-494B-402D35BDACD7}"/>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6426346" y="3990180"/>
                <a:ext cx="292608" cy="292608"/>
              </a:xfrm>
              <a:prstGeom prst="rect">
                <a:avLst/>
              </a:prstGeom>
            </p:spPr>
          </p:pic>
        </p:grpSp>
        <p:sp>
          <p:nvSpPr>
            <p:cNvPr id="295" name="Rectangle 294">
              <a:extLst>
                <a:ext uri="{FF2B5EF4-FFF2-40B4-BE49-F238E27FC236}">
                  <a16:creationId xmlns:a16="http://schemas.microsoft.com/office/drawing/2014/main" id="{D7561115-2AAF-0686-EEC5-F037E5EA9455}"/>
                </a:ext>
              </a:extLst>
            </p:cNvPr>
            <p:cNvSpPr/>
            <p:nvPr/>
          </p:nvSpPr>
          <p:spPr>
            <a:xfrm>
              <a:off x="3657970" y="5677197"/>
              <a:ext cx="4639566" cy="871857"/>
            </a:xfrm>
            <a:prstGeom prst="rect">
              <a:avLst/>
            </a:prstGeom>
            <a:noFill/>
            <a:ln w="12700" cap="flat" cmpd="sng" algn="ctr">
              <a:solidFill>
                <a:srgbClr val="F3AD33"/>
              </a:solidFill>
              <a:prstDash val="sys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296" name="Rectangle: Single Corner Snipped 295">
              <a:extLst>
                <a:ext uri="{FF2B5EF4-FFF2-40B4-BE49-F238E27FC236}">
                  <a16:creationId xmlns:a16="http://schemas.microsoft.com/office/drawing/2014/main" id="{565716BD-334F-4E04-1188-0BE01B3723B4}"/>
                </a:ext>
              </a:extLst>
            </p:cNvPr>
            <p:cNvSpPr/>
            <p:nvPr/>
          </p:nvSpPr>
          <p:spPr>
            <a:xfrm>
              <a:off x="3586777" y="5576185"/>
              <a:ext cx="1247988" cy="241975"/>
            </a:xfrm>
            <a:prstGeom prst="snip1Rect">
              <a:avLst/>
            </a:prstGeom>
            <a:solidFill>
              <a:srgbClr val="F3AD33">
                <a:lumMod val="40000"/>
                <a:lumOff val="60000"/>
              </a:srgbClr>
            </a:solidFill>
            <a:ln w="12700" cap="flat" cmpd="sng" algn="ctr">
              <a:solidFill>
                <a:srgbClr val="FFC000"/>
              </a:solid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323232"/>
                  </a:solidFill>
                  <a:effectLst/>
                  <a:uLnTx/>
                  <a:uFillTx/>
                  <a:latin typeface="Arial" panose="020B0604020202020204"/>
                  <a:ea typeface="+mn-ea"/>
                  <a:cs typeface="+mn-cs"/>
                </a:rPr>
                <a:t>Containerization</a:t>
              </a:r>
            </a:p>
          </p:txBody>
        </p:sp>
        <p:grpSp>
          <p:nvGrpSpPr>
            <p:cNvPr id="297" name="Group 296">
              <a:extLst>
                <a:ext uri="{FF2B5EF4-FFF2-40B4-BE49-F238E27FC236}">
                  <a16:creationId xmlns:a16="http://schemas.microsoft.com/office/drawing/2014/main" id="{6E4F0C4D-B735-34D3-BB03-FF220C50D2B0}"/>
                </a:ext>
              </a:extLst>
            </p:cNvPr>
            <p:cNvGrpSpPr/>
            <p:nvPr/>
          </p:nvGrpSpPr>
          <p:grpSpPr>
            <a:xfrm>
              <a:off x="-244463" y="4512017"/>
              <a:ext cx="8654601" cy="914400"/>
              <a:chOff x="0" y="5943600"/>
              <a:chExt cx="8654601" cy="914400"/>
            </a:xfrm>
          </p:grpSpPr>
          <p:sp>
            <p:nvSpPr>
              <p:cNvPr id="298" name="Rectangle: Rounded Corners 297">
                <a:extLst>
                  <a:ext uri="{FF2B5EF4-FFF2-40B4-BE49-F238E27FC236}">
                    <a16:creationId xmlns:a16="http://schemas.microsoft.com/office/drawing/2014/main" id="{7A1B50B1-54AF-6788-3125-18CB64D9D4E5}"/>
                  </a:ext>
                </a:extLst>
              </p:cNvPr>
              <p:cNvSpPr/>
              <p:nvPr/>
            </p:nvSpPr>
            <p:spPr>
              <a:xfrm>
                <a:off x="0" y="5943600"/>
                <a:ext cx="8654601" cy="914400"/>
              </a:xfrm>
              <a:prstGeom prst="roundRect">
                <a:avLst>
                  <a:gd name="adj" fmla="val 0"/>
                </a:avLst>
              </a:prstGeom>
              <a:solidFill>
                <a:srgbClr val="C5FFDF"/>
              </a:solidFill>
              <a:ln w="12700" cap="flat" cmpd="sng" algn="ctr">
                <a:solidFill>
                  <a:srgbClr val="32323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panose="020B0604020202020204"/>
                  <a:ea typeface="+mn-ea"/>
                  <a:cs typeface="+mn-cs"/>
                </a:endParaRPr>
              </a:p>
            </p:txBody>
          </p:sp>
          <p:sp>
            <p:nvSpPr>
              <p:cNvPr id="299" name="Rectangle: Single Corner Snipped 298">
                <a:extLst>
                  <a:ext uri="{FF2B5EF4-FFF2-40B4-BE49-F238E27FC236}">
                    <a16:creationId xmlns:a16="http://schemas.microsoft.com/office/drawing/2014/main" id="{BBF1F6C8-2392-E611-6244-2CF5365AE248}"/>
                  </a:ext>
                </a:extLst>
              </p:cNvPr>
              <p:cNvSpPr/>
              <p:nvPr/>
            </p:nvSpPr>
            <p:spPr>
              <a:xfrm>
                <a:off x="2" y="6573684"/>
                <a:ext cx="971550" cy="284316"/>
              </a:xfrm>
              <a:prstGeom prst="snip1Rect">
                <a:avLst/>
              </a:prstGeom>
              <a:solidFill>
                <a:srgbClr val="FFFFFF"/>
              </a:solidFill>
              <a:ln w="12700" cap="flat" cmpd="sng" algn="ctr">
                <a:solidFill>
                  <a:srgbClr val="323232"/>
                </a:solidFill>
                <a:prstDash val="solid"/>
                <a:miter lim="800000"/>
              </a:ln>
              <a:effectLst/>
            </p:spPr>
            <p:txBody>
              <a:bodyPr rtlCol="0" anchor="ct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323232"/>
                    </a:solidFill>
                    <a:effectLst/>
                    <a:uLnTx/>
                    <a:uFillTx/>
                    <a:latin typeface="Arial" panose="020B0604020202020204"/>
                    <a:ea typeface="+mn-ea"/>
                    <a:cs typeface="+mn-cs"/>
                  </a:rPr>
                  <a:t>Storage</a:t>
                </a:r>
                <a:endParaRPr kumimoji="0" lang="en-US" sz="1200" b="0" i="0" u="none" strike="noStrike" kern="0" cap="none" spc="0" normalizeH="0" baseline="0" noProof="0" dirty="0">
                  <a:ln>
                    <a:noFill/>
                  </a:ln>
                  <a:solidFill>
                    <a:srgbClr val="323232"/>
                  </a:solidFill>
                  <a:effectLst/>
                  <a:uLnTx/>
                  <a:uFillTx/>
                  <a:latin typeface="Arial" panose="020B0604020202020204"/>
                  <a:ea typeface="+mn-ea"/>
                  <a:cs typeface="+mn-cs"/>
                </a:endParaRPr>
              </a:p>
            </p:txBody>
          </p:sp>
        </p:grpSp>
        <p:pic>
          <p:nvPicPr>
            <p:cNvPr id="300" name="Graphic 299">
              <a:extLst>
                <a:ext uri="{FF2B5EF4-FFF2-40B4-BE49-F238E27FC236}">
                  <a16:creationId xmlns:a16="http://schemas.microsoft.com/office/drawing/2014/main" id="{D9A19333-D7B5-8097-1031-DB461CC24863}"/>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232223" y="5152870"/>
              <a:ext cx="265176" cy="265176"/>
            </a:xfrm>
            <a:prstGeom prst="rect">
              <a:avLst/>
            </a:prstGeom>
            <a:effectLst/>
          </p:spPr>
        </p:pic>
        <p:grpSp>
          <p:nvGrpSpPr>
            <p:cNvPr id="301" name="Group 300">
              <a:extLst>
                <a:ext uri="{FF2B5EF4-FFF2-40B4-BE49-F238E27FC236}">
                  <a16:creationId xmlns:a16="http://schemas.microsoft.com/office/drawing/2014/main" id="{F7B8A5B6-1E87-FDAD-04A8-37712F14B8DA}"/>
                </a:ext>
              </a:extLst>
            </p:cNvPr>
            <p:cNvGrpSpPr/>
            <p:nvPr/>
          </p:nvGrpSpPr>
          <p:grpSpPr>
            <a:xfrm>
              <a:off x="1455229" y="4629954"/>
              <a:ext cx="5871180" cy="658623"/>
              <a:chOff x="1296735" y="3169749"/>
              <a:chExt cx="5871180" cy="658623"/>
            </a:xfrm>
            <a:effectLst>
              <a:outerShdw blurRad="50800" dist="38100" dir="2700000" algn="tl" rotWithShape="0">
                <a:prstClr val="black">
                  <a:alpha val="40000"/>
                </a:prstClr>
              </a:outerShdw>
            </a:effectLst>
          </p:grpSpPr>
          <p:grpSp>
            <p:nvGrpSpPr>
              <p:cNvPr id="302" name="Group 301">
                <a:extLst>
                  <a:ext uri="{FF2B5EF4-FFF2-40B4-BE49-F238E27FC236}">
                    <a16:creationId xmlns:a16="http://schemas.microsoft.com/office/drawing/2014/main" id="{41B344E6-17BD-4A0B-5AA2-24311FA8E5BD}"/>
                  </a:ext>
                </a:extLst>
              </p:cNvPr>
              <p:cNvGrpSpPr/>
              <p:nvPr/>
            </p:nvGrpSpPr>
            <p:grpSpPr>
              <a:xfrm>
                <a:off x="6050303" y="3169749"/>
                <a:ext cx="1117612" cy="292608"/>
                <a:chOff x="5320200" y="3170937"/>
                <a:chExt cx="1117612" cy="292608"/>
              </a:xfrm>
            </p:grpSpPr>
            <p:sp>
              <p:nvSpPr>
                <p:cNvPr id="318" name="Rectangle: Rounded Corners 317">
                  <a:extLst>
                    <a:ext uri="{FF2B5EF4-FFF2-40B4-BE49-F238E27FC236}">
                      <a16:creationId xmlns:a16="http://schemas.microsoft.com/office/drawing/2014/main" id="{089FA733-1CD1-7E22-D4A9-2FE02D1FEA03}"/>
                    </a:ext>
                  </a:extLst>
                </p:cNvPr>
                <p:cNvSpPr/>
                <p:nvPr/>
              </p:nvSpPr>
              <p:spPr>
                <a:xfrm>
                  <a:off x="5570134" y="3179603"/>
                  <a:ext cx="867678" cy="272347"/>
                </a:xfrm>
                <a:prstGeom prst="roundRect">
                  <a:avLst/>
                </a:prstGeom>
                <a:solidFill>
                  <a:srgbClr val="FFFFFF"/>
                </a:solidFill>
                <a:ln w="6350" cap="flat" cmpd="sng" algn="ctr">
                  <a:solidFill>
                    <a:srgbClr val="EBEBEB">
                      <a:shade val="50000"/>
                    </a:srgbClr>
                  </a:solid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323232"/>
                      </a:solidFill>
                      <a:effectLst/>
                      <a:uLnTx/>
                      <a:uFillTx/>
                      <a:latin typeface="Arial" panose="020B0604020202020204"/>
                      <a:ea typeface="+mn-ea"/>
                      <a:cs typeface="+mn-cs"/>
                    </a:rPr>
                    <a:t>S3 Glacier</a:t>
                  </a:r>
                </a:p>
              </p:txBody>
            </p:sp>
            <p:pic>
              <p:nvPicPr>
                <p:cNvPr id="319" name="Graphic 318">
                  <a:extLst>
                    <a:ext uri="{FF2B5EF4-FFF2-40B4-BE49-F238E27FC236}">
                      <a16:creationId xmlns:a16="http://schemas.microsoft.com/office/drawing/2014/main" id="{C37A6596-080D-204A-100E-FDB38B18F47D}"/>
                    </a:ext>
                  </a:extLst>
                </p:cNvPr>
                <p:cNvPicPr>
                  <a:picLocks noChangeAspect="1"/>
                </p:cNvPicPr>
                <p:nvPr/>
              </p:nvPicPr>
              <p:blipFill>
                <a:blip r:embed="rId40">
                  <a:extLst>
                    <a:ext uri="{96DAC541-7B7A-43D3-8B79-37D633B846F1}">
                      <asvg:svgBlip xmlns:asvg="http://schemas.microsoft.com/office/drawing/2016/SVG/main" r:embed="rId41"/>
                    </a:ext>
                  </a:extLst>
                </a:blip>
                <a:stretch>
                  <a:fillRect/>
                </a:stretch>
              </p:blipFill>
              <p:spPr>
                <a:xfrm>
                  <a:off x="5320200" y="3170937"/>
                  <a:ext cx="292608" cy="292608"/>
                </a:xfrm>
                <a:prstGeom prst="rect">
                  <a:avLst/>
                </a:prstGeom>
              </p:spPr>
            </p:pic>
          </p:grpSp>
          <p:grpSp>
            <p:nvGrpSpPr>
              <p:cNvPr id="303" name="Group 302">
                <a:extLst>
                  <a:ext uri="{FF2B5EF4-FFF2-40B4-BE49-F238E27FC236}">
                    <a16:creationId xmlns:a16="http://schemas.microsoft.com/office/drawing/2014/main" id="{C529AAA6-6030-67BA-3CDE-1CBBE0940DC3}"/>
                  </a:ext>
                </a:extLst>
              </p:cNvPr>
              <p:cNvGrpSpPr/>
              <p:nvPr/>
            </p:nvGrpSpPr>
            <p:grpSpPr>
              <a:xfrm>
                <a:off x="3672103" y="3178350"/>
                <a:ext cx="1930104" cy="292608"/>
                <a:chOff x="3363486" y="3181871"/>
                <a:chExt cx="1930104" cy="292608"/>
              </a:xfrm>
            </p:grpSpPr>
            <p:sp>
              <p:nvSpPr>
                <p:cNvPr id="316" name="Rectangle: Rounded Corners 315">
                  <a:extLst>
                    <a:ext uri="{FF2B5EF4-FFF2-40B4-BE49-F238E27FC236}">
                      <a16:creationId xmlns:a16="http://schemas.microsoft.com/office/drawing/2014/main" id="{0E8ADD08-6689-B775-0023-6D2C9D4CA15E}"/>
                    </a:ext>
                  </a:extLst>
                </p:cNvPr>
                <p:cNvSpPr/>
                <p:nvPr/>
              </p:nvSpPr>
              <p:spPr>
                <a:xfrm>
                  <a:off x="3608818" y="3192322"/>
                  <a:ext cx="1684772" cy="272347"/>
                </a:xfrm>
                <a:prstGeom prst="roundRect">
                  <a:avLst/>
                </a:prstGeom>
                <a:solidFill>
                  <a:srgbClr val="FFFFFF"/>
                </a:solidFill>
                <a:ln w="6350" cap="flat" cmpd="sng" algn="ctr">
                  <a:solidFill>
                    <a:srgbClr val="EBEBEB">
                      <a:shade val="50000"/>
                    </a:srgbClr>
                  </a:solid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323232"/>
                      </a:solidFill>
                      <a:effectLst/>
                      <a:uLnTx/>
                      <a:uFillTx/>
                      <a:latin typeface="Arial" panose="020B0604020202020204"/>
                      <a:ea typeface="+mn-ea"/>
                      <a:cs typeface="+mn-cs"/>
                    </a:rPr>
                    <a:t>Simple Storage Service</a:t>
                  </a:r>
                </a:p>
              </p:txBody>
            </p:sp>
            <p:pic>
              <p:nvPicPr>
                <p:cNvPr id="317" name="Graphic 316">
                  <a:extLst>
                    <a:ext uri="{FF2B5EF4-FFF2-40B4-BE49-F238E27FC236}">
                      <a16:creationId xmlns:a16="http://schemas.microsoft.com/office/drawing/2014/main" id="{2273376C-54F1-6223-D7A3-291BE7DC0DEF}"/>
                    </a:ext>
                  </a:extLst>
                </p:cNvPr>
                <p:cNvPicPr>
                  <a:picLocks noChangeAspect="1"/>
                </p:cNvPicPr>
                <p:nvPr/>
              </p:nvPicPr>
              <p:blipFill>
                <a:blip r:embed="rId42">
                  <a:extLst>
                    <a:ext uri="{96DAC541-7B7A-43D3-8B79-37D633B846F1}">
                      <asvg:svgBlip xmlns:asvg="http://schemas.microsoft.com/office/drawing/2016/SVG/main" r:embed="rId43"/>
                    </a:ext>
                  </a:extLst>
                </a:blip>
                <a:stretch>
                  <a:fillRect/>
                </a:stretch>
              </p:blipFill>
              <p:spPr>
                <a:xfrm>
                  <a:off x="3363486" y="3181871"/>
                  <a:ext cx="292608" cy="292608"/>
                </a:xfrm>
                <a:prstGeom prst="rect">
                  <a:avLst/>
                </a:prstGeom>
              </p:spPr>
            </p:pic>
          </p:grpSp>
          <p:grpSp>
            <p:nvGrpSpPr>
              <p:cNvPr id="304" name="Group 303">
                <a:extLst>
                  <a:ext uri="{FF2B5EF4-FFF2-40B4-BE49-F238E27FC236}">
                    <a16:creationId xmlns:a16="http://schemas.microsoft.com/office/drawing/2014/main" id="{2958AEB3-398E-2029-CAF7-A099A2ACC366}"/>
                  </a:ext>
                </a:extLst>
              </p:cNvPr>
              <p:cNvGrpSpPr/>
              <p:nvPr/>
            </p:nvGrpSpPr>
            <p:grpSpPr>
              <a:xfrm>
                <a:off x="3672103" y="3531238"/>
                <a:ext cx="1936690" cy="292608"/>
                <a:chOff x="3363486" y="3534759"/>
                <a:chExt cx="1936690" cy="292608"/>
              </a:xfrm>
            </p:grpSpPr>
            <p:sp>
              <p:nvSpPr>
                <p:cNvPr id="314" name="Rectangle: Rounded Corners 313">
                  <a:extLst>
                    <a:ext uri="{FF2B5EF4-FFF2-40B4-BE49-F238E27FC236}">
                      <a16:creationId xmlns:a16="http://schemas.microsoft.com/office/drawing/2014/main" id="{E4492C9D-C64B-8E82-7FB7-118F3FFF44C7}"/>
                    </a:ext>
                  </a:extLst>
                </p:cNvPr>
                <p:cNvSpPr/>
                <p:nvPr/>
              </p:nvSpPr>
              <p:spPr>
                <a:xfrm>
                  <a:off x="3615404" y="3543859"/>
                  <a:ext cx="1684772" cy="272347"/>
                </a:xfrm>
                <a:prstGeom prst="roundRect">
                  <a:avLst/>
                </a:prstGeom>
                <a:solidFill>
                  <a:srgbClr val="FFFFFF"/>
                </a:solidFill>
                <a:ln w="6350" cap="flat" cmpd="sng" algn="ctr">
                  <a:solidFill>
                    <a:srgbClr val="EBEBEB">
                      <a:shade val="50000"/>
                    </a:srgbClr>
                  </a:solid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323232"/>
                      </a:solidFill>
                      <a:effectLst/>
                      <a:uLnTx/>
                      <a:uFillTx/>
                      <a:latin typeface="Arial" panose="020B0604020202020204"/>
                      <a:ea typeface="+mn-ea"/>
                      <a:cs typeface="+mn-cs"/>
                    </a:rPr>
                    <a:t>Storage Gateway</a:t>
                  </a:r>
                </a:p>
              </p:txBody>
            </p:sp>
            <p:pic>
              <p:nvPicPr>
                <p:cNvPr id="315" name="Graphic 314">
                  <a:extLst>
                    <a:ext uri="{FF2B5EF4-FFF2-40B4-BE49-F238E27FC236}">
                      <a16:creationId xmlns:a16="http://schemas.microsoft.com/office/drawing/2014/main" id="{ECACEEF3-03AD-9ACA-B7B0-25E713EC6DDF}"/>
                    </a:ext>
                  </a:extLst>
                </p:cNvPr>
                <p:cNvPicPr>
                  <a:picLocks noChangeAspect="1"/>
                </p:cNvPicPr>
                <p:nvPr/>
              </p:nvPicPr>
              <p:blipFill>
                <a:blip r:embed="rId44">
                  <a:extLst>
                    <a:ext uri="{96DAC541-7B7A-43D3-8B79-37D633B846F1}">
                      <asvg:svgBlip xmlns:asvg="http://schemas.microsoft.com/office/drawing/2016/SVG/main" r:embed="rId45"/>
                    </a:ext>
                  </a:extLst>
                </a:blip>
                <a:stretch>
                  <a:fillRect/>
                </a:stretch>
              </p:blipFill>
              <p:spPr>
                <a:xfrm>
                  <a:off x="3363486" y="3534759"/>
                  <a:ext cx="292608" cy="292608"/>
                </a:xfrm>
                <a:prstGeom prst="rect">
                  <a:avLst/>
                </a:prstGeom>
              </p:spPr>
            </p:pic>
          </p:grpSp>
          <p:grpSp>
            <p:nvGrpSpPr>
              <p:cNvPr id="305" name="Group 304">
                <a:extLst>
                  <a:ext uri="{FF2B5EF4-FFF2-40B4-BE49-F238E27FC236}">
                    <a16:creationId xmlns:a16="http://schemas.microsoft.com/office/drawing/2014/main" id="{F7328B8C-06D0-AFC7-751A-D4C9CBE88ECB}"/>
                  </a:ext>
                </a:extLst>
              </p:cNvPr>
              <p:cNvGrpSpPr/>
              <p:nvPr/>
            </p:nvGrpSpPr>
            <p:grpSpPr>
              <a:xfrm>
                <a:off x="6050303" y="3535764"/>
                <a:ext cx="1117612" cy="292608"/>
                <a:chOff x="5320200" y="3536952"/>
                <a:chExt cx="1117612" cy="292608"/>
              </a:xfrm>
            </p:grpSpPr>
            <p:sp>
              <p:nvSpPr>
                <p:cNvPr id="312" name="Rectangle: Rounded Corners 311">
                  <a:extLst>
                    <a:ext uri="{FF2B5EF4-FFF2-40B4-BE49-F238E27FC236}">
                      <a16:creationId xmlns:a16="http://schemas.microsoft.com/office/drawing/2014/main" id="{13313C73-1D8F-194E-85E6-2CA85CB40B3F}"/>
                    </a:ext>
                  </a:extLst>
                </p:cNvPr>
                <p:cNvSpPr/>
                <p:nvPr/>
              </p:nvSpPr>
              <p:spPr>
                <a:xfrm>
                  <a:off x="5570133" y="3546733"/>
                  <a:ext cx="867679" cy="272347"/>
                </a:xfrm>
                <a:prstGeom prst="roundRect">
                  <a:avLst/>
                </a:prstGeom>
                <a:solidFill>
                  <a:srgbClr val="FFFFFF"/>
                </a:solidFill>
                <a:ln w="6350" cap="flat" cmpd="sng" algn="ctr">
                  <a:solidFill>
                    <a:srgbClr val="EBEBEB">
                      <a:shade val="50000"/>
                    </a:srgbClr>
                  </a:solid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323232"/>
                      </a:solidFill>
                      <a:effectLst/>
                      <a:uLnTx/>
                      <a:uFillTx/>
                      <a:latin typeface="Arial" panose="020B0604020202020204"/>
                      <a:ea typeface="+mn-ea"/>
                      <a:cs typeface="+mn-cs"/>
                    </a:rPr>
                    <a:t>Backup</a:t>
                  </a:r>
                </a:p>
              </p:txBody>
            </p:sp>
            <p:pic>
              <p:nvPicPr>
                <p:cNvPr id="313" name="Graphic 312">
                  <a:extLst>
                    <a:ext uri="{FF2B5EF4-FFF2-40B4-BE49-F238E27FC236}">
                      <a16:creationId xmlns:a16="http://schemas.microsoft.com/office/drawing/2014/main" id="{2122AD79-315F-576C-1336-7379E7940C7E}"/>
                    </a:ext>
                  </a:extLst>
                </p:cNvPr>
                <p:cNvPicPr>
                  <a:picLocks noChangeAspect="1"/>
                </p:cNvPicPr>
                <p:nvPr/>
              </p:nvPicPr>
              <p:blipFill>
                <a:blip r:embed="rId46">
                  <a:extLst>
                    <a:ext uri="{96DAC541-7B7A-43D3-8B79-37D633B846F1}">
                      <asvg:svgBlip xmlns:asvg="http://schemas.microsoft.com/office/drawing/2016/SVG/main" r:embed="rId47"/>
                    </a:ext>
                  </a:extLst>
                </a:blip>
                <a:stretch>
                  <a:fillRect/>
                </a:stretch>
              </p:blipFill>
              <p:spPr>
                <a:xfrm>
                  <a:off x="5320200" y="3536952"/>
                  <a:ext cx="292608" cy="292608"/>
                </a:xfrm>
                <a:prstGeom prst="rect">
                  <a:avLst/>
                </a:prstGeom>
              </p:spPr>
            </p:pic>
          </p:grpSp>
          <p:grpSp>
            <p:nvGrpSpPr>
              <p:cNvPr id="306" name="Group 305">
                <a:extLst>
                  <a:ext uri="{FF2B5EF4-FFF2-40B4-BE49-F238E27FC236}">
                    <a16:creationId xmlns:a16="http://schemas.microsoft.com/office/drawing/2014/main" id="{9EC2B1E2-75A6-DC7A-1D8B-7F5AAB70B909}"/>
                  </a:ext>
                </a:extLst>
              </p:cNvPr>
              <p:cNvGrpSpPr/>
              <p:nvPr/>
            </p:nvGrpSpPr>
            <p:grpSpPr>
              <a:xfrm>
                <a:off x="1296735" y="3178350"/>
                <a:ext cx="1790207" cy="292608"/>
                <a:chOff x="1296735" y="3178350"/>
                <a:chExt cx="1790207" cy="292608"/>
              </a:xfrm>
            </p:grpSpPr>
            <p:sp>
              <p:nvSpPr>
                <p:cNvPr id="310" name="Rectangle: Rounded Corners 309">
                  <a:extLst>
                    <a:ext uri="{FF2B5EF4-FFF2-40B4-BE49-F238E27FC236}">
                      <a16:creationId xmlns:a16="http://schemas.microsoft.com/office/drawing/2014/main" id="{ACF23B18-2B3D-CDDA-EBA9-93D45B3C51B7}"/>
                    </a:ext>
                  </a:extLst>
                </p:cNvPr>
                <p:cNvSpPr/>
                <p:nvPr/>
              </p:nvSpPr>
              <p:spPr>
                <a:xfrm>
                  <a:off x="1546225" y="3192322"/>
                  <a:ext cx="1540717" cy="272347"/>
                </a:xfrm>
                <a:prstGeom prst="roundRect">
                  <a:avLst/>
                </a:prstGeom>
                <a:solidFill>
                  <a:srgbClr val="FFFFFF"/>
                </a:solidFill>
                <a:ln w="6350" cap="flat" cmpd="sng" algn="ctr">
                  <a:solidFill>
                    <a:srgbClr val="EBEBEB">
                      <a:shade val="50000"/>
                    </a:srgbClr>
                  </a:solid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323232"/>
                      </a:solidFill>
                      <a:effectLst/>
                      <a:uLnTx/>
                      <a:uFillTx/>
                      <a:latin typeface="Arial" panose="020B0604020202020204"/>
                      <a:ea typeface="+mn-ea"/>
                      <a:cs typeface="+mn-cs"/>
                    </a:rPr>
                    <a:t>Elastic Block Storage</a:t>
                  </a:r>
                </a:p>
              </p:txBody>
            </p:sp>
            <p:pic>
              <p:nvPicPr>
                <p:cNvPr id="311" name="Graphic 310">
                  <a:extLst>
                    <a:ext uri="{FF2B5EF4-FFF2-40B4-BE49-F238E27FC236}">
                      <a16:creationId xmlns:a16="http://schemas.microsoft.com/office/drawing/2014/main" id="{6F458190-0CEE-2308-715A-1480C6E43CB3}"/>
                    </a:ext>
                  </a:extLst>
                </p:cNvPr>
                <p:cNvPicPr>
                  <a:picLocks noChangeAspect="1"/>
                </p:cNvPicPr>
                <p:nvPr/>
              </p:nvPicPr>
              <p:blipFill>
                <a:blip r:embed="rId48">
                  <a:extLst>
                    <a:ext uri="{96DAC541-7B7A-43D3-8B79-37D633B846F1}">
                      <asvg:svgBlip xmlns:asvg="http://schemas.microsoft.com/office/drawing/2016/SVG/main" r:embed="rId49"/>
                    </a:ext>
                  </a:extLst>
                </a:blip>
                <a:stretch>
                  <a:fillRect/>
                </a:stretch>
              </p:blipFill>
              <p:spPr>
                <a:xfrm>
                  <a:off x="1296735" y="3178350"/>
                  <a:ext cx="292608" cy="292608"/>
                </a:xfrm>
                <a:prstGeom prst="rect">
                  <a:avLst/>
                </a:prstGeom>
              </p:spPr>
            </p:pic>
          </p:grpSp>
          <p:grpSp>
            <p:nvGrpSpPr>
              <p:cNvPr id="307" name="Group 306">
                <a:extLst>
                  <a:ext uri="{FF2B5EF4-FFF2-40B4-BE49-F238E27FC236}">
                    <a16:creationId xmlns:a16="http://schemas.microsoft.com/office/drawing/2014/main" id="{60A1E4D3-E69E-4E6F-9643-686008CB601D}"/>
                  </a:ext>
                </a:extLst>
              </p:cNvPr>
              <p:cNvGrpSpPr/>
              <p:nvPr/>
            </p:nvGrpSpPr>
            <p:grpSpPr>
              <a:xfrm>
                <a:off x="1299118" y="3532706"/>
                <a:ext cx="1787824" cy="292608"/>
                <a:chOff x="1299118" y="3532706"/>
                <a:chExt cx="1787824" cy="292608"/>
              </a:xfrm>
            </p:grpSpPr>
            <p:sp>
              <p:nvSpPr>
                <p:cNvPr id="308" name="Rectangle: Rounded Corners 307">
                  <a:extLst>
                    <a:ext uri="{FF2B5EF4-FFF2-40B4-BE49-F238E27FC236}">
                      <a16:creationId xmlns:a16="http://schemas.microsoft.com/office/drawing/2014/main" id="{8DE3FF93-9049-8150-66A0-3B8AAFE49DEB}"/>
                    </a:ext>
                  </a:extLst>
                </p:cNvPr>
                <p:cNvSpPr/>
                <p:nvPr/>
              </p:nvSpPr>
              <p:spPr>
                <a:xfrm>
                  <a:off x="1553442" y="3543859"/>
                  <a:ext cx="1533500" cy="272347"/>
                </a:xfrm>
                <a:prstGeom prst="roundRect">
                  <a:avLst/>
                </a:prstGeom>
                <a:solidFill>
                  <a:srgbClr val="FFFFFF"/>
                </a:solidFill>
                <a:ln w="6350" cap="flat" cmpd="sng" algn="ctr">
                  <a:solidFill>
                    <a:srgbClr val="EBEBEB">
                      <a:shade val="50000"/>
                    </a:srgbClr>
                  </a:solid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323232"/>
                      </a:solidFill>
                      <a:effectLst/>
                      <a:uLnTx/>
                      <a:uFillTx/>
                      <a:latin typeface="Arial" panose="020B0604020202020204"/>
                      <a:ea typeface="+mn-ea"/>
                      <a:cs typeface="+mn-cs"/>
                    </a:rPr>
                    <a:t>Elastic File Storage</a:t>
                  </a:r>
                </a:p>
              </p:txBody>
            </p:sp>
            <p:pic>
              <p:nvPicPr>
                <p:cNvPr id="309" name="Graphic 308">
                  <a:extLst>
                    <a:ext uri="{FF2B5EF4-FFF2-40B4-BE49-F238E27FC236}">
                      <a16:creationId xmlns:a16="http://schemas.microsoft.com/office/drawing/2014/main" id="{ECF02206-B8F4-FC61-9C43-723C957A6611}"/>
                    </a:ext>
                  </a:extLst>
                </p:cNvPr>
                <p:cNvPicPr>
                  <a:picLocks noChangeAspect="1"/>
                </p:cNvPicPr>
                <p:nvPr/>
              </p:nvPicPr>
              <p:blipFill>
                <a:blip r:embed="rId50">
                  <a:extLst>
                    <a:ext uri="{96DAC541-7B7A-43D3-8B79-37D633B846F1}">
                      <asvg:svgBlip xmlns:asvg="http://schemas.microsoft.com/office/drawing/2016/SVG/main" r:embed="rId51"/>
                    </a:ext>
                  </a:extLst>
                </a:blip>
                <a:stretch>
                  <a:fillRect/>
                </a:stretch>
              </p:blipFill>
              <p:spPr>
                <a:xfrm>
                  <a:off x="1299118" y="3532706"/>
                  <a:ext cx="292608" cy="292608"/>
                </a:xfrm>
                <a:prstGeom prst="rect">
                  <a:avLst/>
                </a:prstGeom>
              </p:spPr>
            </p:pic>
          </p:grpSp>
        </p:grpSp>
        <p:grpSp>
          <p:nvGrpSpPr>
            <p:cNvPr id="320" name="Group 319">
              <a:extLst>
                <a:ext uri="{FF2B5EF4-FFF2-40B4-BE49-F238E27FC236}">
                  <a16:creationId xmlns:a16="http://schemas.microsoft.com/office/drawing/2014/main" id="{706A324F-F0CE-8776-9B89-347C4FA251E0}"/>
                </a:ext>
              </a:extLst>
            </p:cNvPr>
            <p:cNvGrpSpPr/>
            <p:nvPr/>
          </p:nvGrpSpPr>
          <p:grpSpPr>
            <a:xfrm>
              <a:off x="-244463" y="3510642"/>
              <a:ext cx="8654601" cy="914400"/>
              <a:chOff x="-3" y="2065524"/>
              <a:chExt cx="9268313" cy="914400"/>
            </a:xfrm>
          </p:grpSpPr>
          <p:grpSp>
            <p:nvGrpSpPr>
              <p:cNvPr id="321" name="Group 320">
                <a:extLst>
                  <a:ext uri="{FF2B5EF4-FFF2-40B4-BE49-F238E27FC236}">
                    <a16:creationId xmlns:a16="http://schemas.microsoft.com/office/drawing/2014/main" id="{27F5CD2D-7196-8D8B-C894-415D4F6E10CE}"/>
                  </a:ext>
                </a:extLst>
              </p:cNvPr>
              <p:cNvGrpSpPr/>
              <p:nvPr/>
            </p:nvGrpSpPr>
            <p:grpSpPr>
              <a:xfrm>
                <a:off x="-3" y="2065524"/>
                <a:ext cx="9268313" cy="914400"/>
                <a:chOff x="-1" y="5943600"/>
                <a:chExt cx="9268313" cy="914400"/>
              </a:xfrm>
            </p:grpSpPr>
            <p:sp>
              <p:nvSpPr>
                <p:cNvPr id="323" name="Rectangle: Rounded Corners 322">
                  <a:extLst>
                    <a:ext uri="{FF2B5EF4-FFF2-40B4-BE49-F238E27FC236}">
                      <a16:creationId xmlns:a16="http://schemas.microsoft.com/office/drawing/2014/main" id="{1F86F043-E33B-6E6B-FA14-7B97AD38F75C}"/>
                    </a:ext>
                  </a:extLst>
                </p:cNvPr>
                <p:cNvSpPr/>
                <p:nvPr/>
              </p:nvSpPr>
              <p:spPr>
                <a:xfrm>
                  <a:off x="-1" y="5943600"/>
                  <a:ext cx="9268313" cy="914400"/>
                </a:xfrm>
                <a:prstGeom prst="roundRect">
                  <a:avLst>
                    <a:gd name="adj" fmla="val 0"/>
                  </a:avLst>
                </a:prstGeom>
                <a:solidFill>
                  <a:srgbClr val="576BE3">
                    <a:lumMod val="20000"/>
                    <a:lumOff val="80000"/>
                  </a:srgbClr>
                </a:solidFill>
                <a:ln w="12700" cap="flat" cmpd="sng" algn="ctr">
                  <a:solidFill>
                    <a:srgbClr val="32323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panose="020B0604020202020204"/>
                    <a:ea typeface="+mn-ea"/>
                    <a:cs typeface="+mn-cs"/>
                  </a:endParaRPr>
                </a:p>
              </p:txBody>
            </p:sp>
            <p:sp>
              <p:nvSpPr>
                <p:cNvPr id="324" name="Rectangle: Single Corner Snipped 323">
                  <a:extLst>
                    <a:ext uri="{FF2B5EF4-FFF2-40B4-BE49-F238E27FC236}">
                      <a16:creationId xmlns:a16="http://schemas.microsoft.com/office/drawing/2014/main" id="{30154998-3CBB-BBA5-3D21-0D931B75F833}"/>
                    </a:ext>
                  </a:extLst>
                </p:cNvPr>
                <p:cNvSpPr/>
                <p:nvPr/>
              </p:nvSpPr>
              <p:spPr>
                <a:xfrm>
                  <a:off x="1" y="6573684"/>
                  <a:ext cx="1073747" cy="284316"/>
                </a:xfrm>
                <a:prstGeom prst="snip1Rect">
                  <a:avLst/>
                </a:prstGeom>
                <a:solidFill>
                  <a:srgbClr val="FFFFFF"/>
                </a:solidFill>
                <a:ln w="12700" cap="flat" cmpd="sng" algn="ctr">
                  <a:solidFill>
                    <a:srgbClr val="323232"/>
                  </a:solidFill>
                  <a:prstDash val="solid"/>
                  <a:miter lim="800000"/>
                </a:ln>
                <a:effectLst/>
              </p:spPr>
              <p:txBody>
                <a:bodyPr rtlCol="0" anchor="ct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323232"/>
                      </a:solidFill>
                      <a:effectLst/>
                      <a:uLnTx/>
                      <a:uFillTx/>
                      <a:latin typeface="Arial" panose="020B0604020202020204"/>
                      <a:ea typeface="+mn-ea"/>
                      <a:cs typeface="+mn-cs"/>
                    </a:rPr>
                    <a:t>Database</a:t>
                  </a:r>
                  <a:endParaRPr kumimoji="0" lang="en-US" sz="1400" b="0" i="0" u="none" strike="noStrike" kern="0" cap="none" spc="0" normalizeH="0" baseline="0" noProof="0" dirty="0">
                    <a:ln>
                      <a:noFill/>
                    </a:ln>
                    <a:solidFill>
                      <a:srgbClr val="323232"/>
                    </a:solidFill>
                    <a:effectLst/>
                    <a:uLnTx/>
                    <a:uFillTx/>
                    <a:latin typeface="Arial" panose="020B0604020202020204"/>
                    <a:ea typeface="+mn-ea"/>
                    <a:cs typeface="+mn-cs"/>
                  </a:endParaRPr>
                </a:p>
              </p:txBody>
            </p:sp>
          </p:grpSp>
          <p:pic>
            <p:nvPicPr>
              <p:cNvPr id="322" name="Graphic 321">
                <a:extLst>
                  <a:ext uri="{FF2B5EF4-FFF2-40B4-BE49-F238E27FC236}">
                    <a16:creationId xmlns:a16="http://schemas.microsoft.com/office/drawing/2014/main" id="{CDD9D814-1394-C41F-D501-B39498D81F58}"/>
                  </a:ext>
                </a:extLst>
              </p:cNvPr>
              <p:cNvPicPr>
                <a:picLocks noChangeAspect="1"/>
              </p:cNvPicPr>
              <p:nvPr/>
            </p:nvPicPr>
            <p:blipFill>
              <a:blip r:embed="rId52">
                <a:extLst>
                  <a:ext uri="{96DAC541-7B7A-43D3-8B79-37D633B846F1}">
                    <asvg:svgBlip xmlns:asvg="http://schemas.microsoft.com/office/drawing/2016/SVG/main" r:embed="rId53"/>
                  </a:ext>
                </a:extLst>
              </a:blip>
              <a:stretch>
                <a:fillRect/>
              </a:stretch>
            </p:blipFill>
            <p:spPr>
              <a:xfrm>
                <a:off x="12239" y="2703363"/>
                <a:ext cx="265176" cy="265176"/>
              </a:xfrm>
              <a:prstGeom prst="rect">
                <a:avLst/>
              </a:prstGeom>
            </p:spPr>
          </p:pic>
        </p:grpSp>
        <p:grpSp>
          <p:nvGrpSpPr>
            <p:cNvPr id="325" name="Group 324">
              <a:extLst>
                <a:ext uri="{FF2B5EF4-FFF2-40B4-BE49-F238E27FC236}">
                  <a16:creationId xmlns:a16="http://schemas.microsoft.com/office/drawing/2014/main" id="{39C0B9B9-FC17-C83A-CC1B-9C7624E3D720}"/>
                </a:ext>
              </a:extLst>
            </p:cNvPr>
            <p:cNvGrpSpPr/>
            <p:nvPr/>
          </p:nvGrpSpPr>
          <p:grpSpPr>
            <a:xfrm>
              <a:off x="841508" y="3609748"/>
              <a:ext cx="7376379" cy="714489"/>
              <a:chOff x="1693057" y="2163779"/>
              <a:chExt cx="7376379" cy="714489"/>
            </a:xfrm>
            <a:effectLst>
              <a:outerShdw blurRad="50800" dist="38100" dir="2700000" algn="tl" rotWithShape="0">
                <a:prstClr val="black">
                  <a:alpha val="40000"/>
                </a:prstClr>
              </a:outerShdw>
            </a:effectLst>
          </p:grpSpPr>
          <p:grpSp>
            <p:nvGrpSpPr>
              <p:cNvPr id="326" name="Group 325">
                <a:extLst>
                  <a:ext uri="{FF2B5EF4-FFF2-40B4-BE49-F238E27FC236}">
                    <a16:creationId xmlns:a16="http://schemas.microsoft.com/office/drawing/2014/main" id="{B1E9068B-31AF-8FAF-39B4-BBB1CEF18343}"/>
                  </a:ext>
                </a:extLst>
              </p:cNvPr>
              <p:cNvGrpSpPr/>
              <p:nvPr/>
            </p:nvGrpSpPr>
            <p:grpSpPr>
              <a:xfrm>
                <a:off x="1693057" y="2166395"/>
                <a:ext cx="1291917" cy="292608"/>
                <a:chOff x="1701416" y="2198227"/>
                <a:chExt cx="1291917" cy="292608"/>
              </a:xfrm>
            </p:grpSpPr>
            <p:sp>
              <p:nvSpPr>
                <p:cNvPr id="351" name="Rectangle: Rounded Corners 350">
                  <a:extLst>
                    <a:ext uri="{FF2B5EF4-FFF2-40B4-BE49-F238E27FC236}">
                      <a16:creationId xmlns:a16="http://schemas.microsoft.com/office/drawing/2014/main" id="{D06CEDC3-F7E6-8455-ECE7-3F5BB4719226}"/>
                    </a:ext>
                  </a:extLst>
                </p:cNvPr>
                <p:cNvSpPr/>
                <p:nvPr/>
              </p:nvSpPr>
              <p:spPr>
                <a:xfrm>
                  <a:off x="1956398" y="2205858"/>
                  <a:ext cx="1036935" cy="272347"/>
                </a:xfrm>
                <a:prstGeom prst="roundRect">
                  <a:avLst/>
                </a:prstGeom>
                <a:solidFill>
                  <a:srgbClr val="FFFFFF"/>
                </a:solidFill>
                <a:ln w="6350" cap="flat" cmpd="sng" algn="ctr">
                  <a:solidFill>
                    <a:srgbClr val="EBEBEB">
                      <a:shade val="50000"/>
                    </a:srgbClr>
                  </a:solid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323232"/>
                      </a:solidFill>
                      <a:effectLst/>
                      <a:uLnTx/>
                      <a:uFillTx/>
                      <a:latin typeface="Arial" panose="020B0604020202020204"/>
                      <a:ea typeface="+mn-ea"/>
                      <a:cs typeface="+mn-cs"/>
                    </a:rPr>
                    <a:t>DynamoDB</a:t>
                  </a:r>
                </a:p>
              </p:txBody>
            </p:sp>
            <p:pic>
              <p:nvPicPr>
                <p:cNvPr id="352" name="Graphic 351">
                  <a:extLst>
                    <a:ext uri="{FF2B5EF4-FFF2-40B4-BE49-F238E27FC236}">
                      <a16:creationId xmlns:a16="http://schemas.microsoft.com/office/drawing/2014/main" id="{7D7C866F-5AD0-8452-37C0-0E22269D8DE4}"/>
                    </a:ext>
                  </a:extLst>
                </p:cNvPr>
                <p:cNvPicPr>
                  <a:picLocks noChangeAspect="1"/>
                </p:cNvPicPr>
                <p:nvPr/>
              </p:nvPicPr>
              <p:blipFill>
                <a:blip r:embed="rId54">
                  <a:extLst>
                    <a:ext uri="{96DAC541-7B7A-43D3-8B79-37D633B846F1}">
                      <asvg:svgBlip xmlns:asvg="http://schemas.microsoft.com/office/drawing/2016/SVG/main" r:embed="rId55"/>
                    </a:ext>
                  </a:extLst>
                </a:blip>
                <a:stretch>
                  <a:fillRect/>
                </a:stretch>
              </p:blipFill>
              <p:spPr>
                <a:xfrm>
                  <a:off x="1701416" y="2198227"/>
                  <a:ext cx="292608" cy="292608"/>
                </a:xfrm>
                <a:prstGeom prst="rect">
                  <a:avLst/>
                </a:prstGeom>
              </p:spPr>
            </p:pic>
          </p:grpSp>
          <p:grpSp>
            <p:nvGrpSpPr>
              <p:cNvPr id="327" name="Group 326">
                <a:extLst>
                  <a:ext uri="{FF2B5EF4-FFF2-40B4-BE49-F238E27FC236}">
                    <a16:creationId xmlns:a16="http://schemas.microsoft.com/office/drawing/2014/main" id="{6A8D0AC7-ADA9-F477-827E-45C2D8BDC2CE}"/>
                  </a:ext>
                </a:extLst>
              </p:cNvPr>
              <p:cNvGrpSpPr/>
              <p:nvPr/>
            </p:nvGrpSpPr>
            <p:grpSpPr>
              <a:xfrm>
                <a:off x="3228705" y="2166666"/>
                <a:ext cx="1593910" cy="292608"/>
                <a:chOff x="3731430" y="1720062"/>
                <a:chExt cx="1593910" cy="292608"/>
              </a:xfrm>
            </p:grpSpPr>
            <p:sp>
              <p:nvSpPr>
                <p:cNvPr id="349" name="Rectangle: Rounded Corners 348">
                  <a:extLst>
                    <a:ext uri="{FF2B5EF4-FFF2-40B4-BE49-F238E27FC236}">
                      <a16:creationId xmlns:a16="http://schemas.microsoft.com/office/drawing/2014/main" id="{E0BA52CC-FAB4-5E4D-53D8-47BCE7752C9D}"/>
                    </a:ext>
                  </a:extLst>
                </p:cNvPr>
                <p:cNvSpPr/>
                <p:nvPr/>
              </p:nvSpPr>
              <p:spPr>
                <a:xfrm>
                  <a:off x="3976364" y="1728753"/>
                  <a:ext cx="1348976" cy="272347"/>
                </a:xfrm>
                <a:prstGeom prst="roundRect">
                  <a:avLst/>
                </a:prstGeom>
                <a:solidFill>
                  <a:srgbClr val="FFFFFF"/>
                </a:solidFill>
                <a:ln w="6350" cap="flat" cmpd="sng" algn="ctr">
                  <a:solidFill>
                    <a:srgbClr val="EBEBEB">
                      <a:shade val="50000"/>
                    </a:srgbClr>
                  </a:solid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323232"/>
                      </a:solidFill>
                      <a:effectLst/>
                      <a:uLnTx/>
                      <a:uFillTx/>
                      <a:latin typeface="Arial" panose="020B0604020202020204"/>
                      <a:ea typeface="+mn-ea"/>
                      <a:cs typeface="+mn-cs"/>
                    </a:rPr>
                    <a:t>Amazon Redshift</a:t>
                  </a:r>
                </a:p>
              </p:txBody>
            </p:sp>
            <p:pic>
              <p:nvPicPr>
                <p:cNvPr id="350" name="Graphic 349">
                  <a:extLst>
                    <a:ext uri="{FF2B5EF4-FFF2-40B4-BE49-F238E27FC236}">
                      <a16:creationId xmlns:a16="http://schemas.microsoft.com/office/drawing/2014/main" id="{D08DBEBA-316D-52EE-8FEB-D663B10A67A2}"/>
                    </a:ext>
                  </a:extLst>
                </p:cNvPr>
                <p:cNvPicPr>
                  <a:picLocks noChangeAspect="1"/>
                </p:cNvPicPr>
                <p:nvPr/>
              </p:nvPicPr>
              <p:blipFill>
                <a:blip r:embed="rId56">
                  <a:extLst>
                    <a:ext uri="{96DAC541-7B7A-43D3-8B79-37D633B846F1}">
                      <asvg:svgBlip xmlns:asvg="http://schemas.microsoft.com/office/drawing/2016/SVG/main" r:embed="rId57"/>
                    </a:ext>
                  </a:extLst>
                </a:blip>
                <a:stretch>
                  <a:fillRect/>
                </a:stretch>
              </p:blipFill>
              <p:spPr>
                <a:xfrm>
                  <a:off x="3731430" y="1720062"/>
                  <a:ext cx="292608" cy="292608"/>
                </a:xfrm>
                <a:prstGeom prst="rect">
                  <a:avLst/>
                </a:prstGeom>
              </p:spPr>
            </p:pic>
          </p:grpSp>
          <p:grpSp>
            <p:nvGrpSpPr>
              <p:cNvPr id="328" name="Group 327">
                <a:extLst>
                  <a:ext uri="{FF2B5EF4-FFF2-40B4-BE49-F238E27FC236}">
                    <a16:creationId xmlns:a16="http://schemas.microsoft.com/office/drawing/2014/main" id="{F582D220-0130-7E5A-1777-A9044FFAA4B0}"/>
                  </a:ext>
                </a:extLst>
              </p:cNvPr>
              <p:cNvGrpSpPr/>
              <p:nvPr/>
            </p:nvGrpSpPr>
            <p:grpSpPr>
              <a:xfrm>
                <a:off x="5072032" y="2166395"/>
                <a:ext cx="1476490" cy="292608"/>
                <a:chOff x="5313928" y="2517713"/>
                <a:chExt cx="1476490" cy="292608"/>
              </a:xfrm>
            </p:grpSpPr>
            <p:sp>
              <p:nvSpPr>
                <p:cNvPr id="347" name="Rectangle: Rounded Corners 346">
                  <a:extLst>
                    <a:ext uri="{FF2B5EF4-FFF2-40B4-BE49-F238E27FC236}">
                      <a16:creationId xmlns:a16="http://schemas.microsoft.com/office/drawing/2014/main" id="{D94E130B-D91C-660A-44DB-22D7B92A3D0D}"/>
                    </a:ext>
                  </a:extLst>
                </p:cNvPr>
                <p:cNvSpPr/>
                <p:nvPr/>
              </p:nvSpPr>
              <p:spPr>
                <a:xfrm>
                  <a:off x="5558791" y="2525228"/>
                  <a:ext cx="1231627" cy="272347"/>
                </a:xfrm>
                <a:prstGeom prst="roundRect">
                  <a:avLst/>
                </a:prstGeom>
                <a:solidFill>
                  <a:srgbClr val="FFFFFF"/>
                </a:solidFill>
                <a:ln w="6350" cap="flat" cmpd="sng" algn="ctr">
                  <a:solidFill>
                    <a:srgbClr val="EBEBEB">
                      <a:shade val="50000"/>
                    </a:srgbClr>
                  </a:solid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323232"/>
                      </a:solidFill>
                      <a:effectLst/>
                      <a:uLnTx/>
                      <a:uFillTx/>
                      <a:latin typeface="Arial" panose="020B0604020202020204"/>
                      <a:ea typeface="+mn-ea"/>
                      <a:cs typeface="+mn-cs"/>
                    </a:rPr>
                    <a:t>ElastiCache</a:t>
                  </a:r>
                </a:p>
              </p:txBody>
            </p:sp>
            <p:pic>
              <p:nvPicPr>
                <p:cNvPr id="348" name="Graphic 347">
                  <a:extLst>
                    <a:ext uri="{FF2B5EF4-FFF2-40B4-BE49-F238E27FC236}">
                      <a16:creationId xmlns:a16="http://schemas.microsoft.com/office/drawing/2014/main" id="{A31736C7-0950-14B9-31C4-D59B2DF5B612}"/>
                    </a:ext>
                  </a:extLst>
                </p:cNvPr>
                <p:cNvPicPr>
                  <a:picLocks noChangeAspect="1"/>
                </p:cNvPicPr>
                <p:nvPr/>
              </p:nvPicPr>
              <p:blipFill>
                <a:blip r:embed="rId58">
                  <a:extLst>
                    <a:ext uri="{96DAC541-7B7A-43D3-8B79-37D633B846F1}">
                      <asvg:svgBlip xmlns:asvg="http://schemas.microsoft.com/office/drawing/2016/SVG/main" r:embed="rId59"/>
                    </a:ext>
                  </a:extLst>
                </a:blip>
                <a:stretch>
                  <a:fillRect/>
                </a:stretch>
              </p:blipFill>
              <p:spPr>
                <a:xfrm>
                  <a:off x="5313928" y="2517713"/>
                  <a:ext cx="292608" cy="292608"/>
                </a:xfrm>
                <a:prstGeom prst="rect">
                  <a:avLst/>
                </a:prstGeom>
              </p:spPr>
            </p:pic>
          </p:grpSp>
          <p:grpSp>
            <p:nvGrpSpPr>
              <p:cNvPr id="329" name="Group 328">
                <a:extLst>
                  <a:ext uri="{FF2B5EF4-FFF2-40B4-BE49-F238E27FC236}">
                    <a16:creationId xmlns:a16="http://schemas.microsoft.com/office/drawing/2014/main" id="{AABBF786-B9B5-C6B6-EE73-4D941542F234}"/>
                  </a:ext>
                </a:extLst>
              </p:cNvPr>
              <p:cNvGrpSpPr/>
              <p:nvPr/>
            </p:nvGrpSpPr>
            <p:grpSpPr>
              <a:xfrm>
                <a:off x="6790418" y="2163779"/>
                <a:ext cx="2279018" cy="292608"/>
                <a:chOff x="6180093" y="2131674"/>
                <a:chExt cx="2279018" cy="292608"/>
              </a:xfrm>
            </p:grpSpPr>
            <p:sp>
              <p:nvSpPr>
                <p:cNvPr id="345" name="Rectangle: Rounded Corners 344">
                  <a:extLst>
                    <a:ext uri="{FF2B5EF4-FFF2-40B4-BE49-F238E27FC236}">
                      <a16:creationId xmlns:a16="http://schemas.microsoft.com/office/drawing/2014/main" id="{07956894-F438-994E-5833-92081E14AE7B}"/>
                    </a:ext>
                  </a:extLst>
                </p:cNvPr>
                <p:cNvSpPr/>
                <p:nvPr/>
              </p:nvSpPr>
              <p:spPr>
                <a:xfrm>
                  <a:off x="6433618" y="2139324"/>
                  <a:ext cx="2025493" cy="272347"/>
                </a:xfrm>
                <a:prstGeom prst="roundRect">
                  <a:avLst/>
                </a:prstGeom>
                <a:solidFill>
                  <a:srgbClr val="FFFFFF"/>
                </a:solidFill>
                <a:ln w="6350" cap="flat" cmpd="sng" algn="ctr">
                  <a:solidFill>
                    <a:srgbClr val="EBEBEB">
                      <a:shade val="50000"/>
                    </a:srgbClr>
                  </a:solid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323232"/>
                      </a:solidFill>
                      <a:effectLst/>
                      <a:uLnTx/>
                      <a:uFillTx/>
                      <a:latin typeface="Arial" panose="020B0604020202020204"/>
                      <a:ea typeface="+mn-ea"/>
                      <a:cs typeface="+mn-cs"/>
                    </a:rPr>
                    <a:t>Managed Cassandra Service</a:t>
                  </a:r>
                </a:p>
              </p:txBody>
            </p:sp>
            <p:pic>
              <p:nvPicPr>
                <p:cNvPr id="346" name="Picture 345">
                  <a:extLst>
                    <a:ext uri="{FF2B5EF4-FFF2-40B4-BE49-F238E27FC236}">
                      <a16:creationId xmlns:a16="http://schemas.microsoft.com/office/drawing/2014/main" id="{8ADE8C7E-6F30-2B26-A52A-63B2D0457B6B}"/>
                    </a:ext>
                  </a:extLst>
                </p:cNvPr>
                <p:cNvPicPr>
                  <a:picLocks noChangeAspect="1"/>
                </p:cNvPicPr>
                <p:nvPr/>
              </p:nvPicPr>
              <p:blipFill>
                <a:blip r:embed="rId60"/>
                <a:stretch>
                  <a:fillRect/>
                </a:stretch>
              </p:blipFill>
              <p:spPr>
                <a:xfrm>
                  <a:off x="6180093" y="2131674"/>
                  <a:ext cx="292608" cy="292608"/>
                </a:xfrm>
                <a:prstGeom prst="rect">
                  <a:avLst/>
                </a:prstGeom>
              </p:spPr>
            </p:pic>
          </p:grpSp>
          <p:grpSp>
            <p:nvGrpSpPr>
              <p:cNvPr id="330" name="Group 329">
                <a:extLst>
                  <a:ext uri="{FF2B5EF4-FFF2-40B4-BE49-F238E27FC236}">
                    <a16:creationId xmlns:a16="http://schemas.microsoft.com/office/drawing/2014/main" id="{EFAF3EE5-730E-2DF7-7FF2-7512373F721D}"/>
                  </a:ext>
                </a:extLst>
              </p:cNvPr>
              <p:cNvGrpSpPr/>
              <p:nvPr/>
            </p:nvGrpSpPr>
            <p:grpSpPr>
              <a:xfrm>
                <a:off x="2071466" y="2559599"/>
                <a:ext cx="3395905" cy="318669"/>
                <a:chOff x="1657764" y="2534577"/>
                <a:chExt cx="3395905" cy="318669"/>
              </a:xfrm>
            </p:grpSpPr>
            <p:grpSp>
              <p:nvGrpSpPr>
                <p:cNvPr id="334" name="Group 333">
                  <a:extLst>
                    <a:ext uri="{FF2B5EF4-FFF2-40B4-BE49-F238E27FC236}">
                      <a16:creationId xmlns:a16="http://schemas.microsoft.com/office/drawing/2014/main" id="{20D956CC-D44C-8309-08F6-A30FADA4AF43}"/>
                    </a:ext>
                  </a:extLst>
                </p:cNvPr>
                <p:cNvGrpSpPr/>
                <p:nvPr/>
              </p:nvGrpSpPr>
              <p:grpSpPr>
                <a:xfrm>
                  <a:off x="1657764" y="2546964"/>
                  <a:ext cx="1476561" cy="292608"/>
                  <a:chOff x="3404990" y="2539463"/>
                  <a:chExt cx="1476561" cy="292608"/>
                </a:xfrm>
              </p:grpSpPr>
              <p:sp>
                <p:nvSpPr>
                  <p:cNvPr id="343" name="Rectangle: Rounded Corners 342">
                    <a:extLst>
                      <a:ext uri="{FF2B5EF4-FFF2-40B4-BE49-F238E27FC236}">
                        <a16:creationId xmlns:a16="http://schemas.microsoft.com/office/drawing/2014/main" id="{A1D09230-46A0-9FA0-180E-7DB753A0E382}"/>
                      </a:ext>
                    </a:extLst>
                  </p:cNvPr>
                  <p:cNvSpPr/>
                  <p:nvPr/>
                </p:nvSpPr>
                <p:spPr>
                  <a:xfrm>
                    <a:off x="3649924" y="2551291"/>
                    <a:ext cx="1231627" cy="272347"/>
                  </a:xfrm>
                  <a:prstGeom prst="roundRect">
                    <a:avLst/>
                  </a:prstGeom>
                  <a:solidFill>
                    <a:srgbClr val="FFFFFF"/>
                  </a:solidFill>
                  <a:ln w="6350" cap="flat" cmpd="sng" algn="ctr">
                    <a:solidFill>
                      <a:srgbClr val="EBEBEB">
                        <a:shade val="50000"/>
                      </a:srgbClr>
                    </a:solid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323232"/>
                        </a:solidFill>
                        <a:effectLst/>
                        <a:uLnTx/>
                        <a:uFillTx/>
                        <a:latin typeface="Arial" panose="020B0604020202020204"/>
                        <a:ea typeface="+mn-ea"/>
                        <a:cs typeface="+mn-cs"/>
                      </a:rPr>
                      <a:t>Amazon RDS</a:t>
                    </a:r>
                  </a:p>
                </p:txBody>
              </p:sp>
              <p:pic>
                <p:nvPicPr>
                  <p:cNvPr id="344" name="Graphic 343">
                    <a:extLst>
                      <a:ext uri="{FF2B5EF4-FFF2-40B4-BE49-F238E27FC236}">
                        <a16:creationId xmlns:a16="http://schemas.microsoft.com/office/drawing/2014/main" id="{4D16B583-5296-72B7-76E6-1621DA0779DF}"/>
                      </a:ext>
                    </a:extLst>
                  </p:cNvPr>
                  <p:cNvPicPr>
                    <a:picLocks noChangeAspect="1"/>
                  </p:cNvPicPr>
                  <p:nvPr/>
                </p:nvPicPr>
                <p:blipFill>
                  <a:blip r:embed="rId61">
                    <a:extLst>
                      <a:ext uri="{96DAC541-7B7A-43D3-8B79-37D633B846F1}">
                        <asvg:svgBlip xmlns:asvg="http://schemas.microsoft.com/office/drawing/2016/SVG/main" r:embed="rId62"/>
                      </a:ext>
                    </a:extLst>
                  </a:blip>
                  <a:stretch>
                    <a:fillRect/>
                  </a:stretch>
                </p:blipFill>
                <p:spPr>
                  <a:xfrm>
                    <a:off x="3404990" y="2539463"/>
                    <a:ext cx="292608" cy="292608"/>
                  </a:xfrm>
                  <a:prstGeom prst="rect">
                    <a:avLst/>
                  </a:prstGeom>
                </p:spPr>
              </p:pic>
            </p:grpSp>
            <p:grpSp>
              <p:nvGrpSpPr>
                <p:cNvPr id="335" name="Group 334">
                  <a:extLst>
                    <a:ext uri="{FF2B5EF4-FFF2-40B4-BE49-F238E27FC236}">
                      <a16:creationId xmlns:a16="http://schemas.microsoft.com/office/drawing/2014/main" id="{2B95D487-42D0-C0C7-4A2C-FEB82EAECAD1}"/>
                    </a:ext>
                  </a:extLst>
                </p:cNvPr>
                <p:cNvGrpSpPr/>
                <p:nvPr/>
              </p:nvGrpSpPr>
              <p:grpSpPr>
                <a:xfrm>
                  <a:off x="3180208" y="2534577"/>
                  <a:ext cx="1873461" cy="318669"/>
                  <a:chOff x="3548563" y="1311747"/>
                  <a:chExt cx="1873461" cy="318669"/>
                </a:xfrm>
              </p:grpSpPr>
              <p:pic>
                <p:nvPicPr>
                  <p:cNvPr id="336" name="Graphic 335">
                    <a:extLst>
                      <a:ext uri="{FF2B5EF4-FFF2-40B4-BE49-F238E27FC236}">
                        <a16:creationId xmlns:a16="http://schemas.microsoft.com/office/drawing/2014/main" id="{AD7D535E-1A1F-2F7F-ED14-A85573D5DDB4}"/>
                      </a:ext>
                    </a:extLst>
                  </p:cNvPr>
                  <p:cNvPicPr>
                    <a:picLocks noChangeAspect="1"/>
                  </p:cNvPicPr>
                  <p:nvPr/>
                </p:nvPicPr>
                <p:blipFill>
                  <a:blip r:embed="rId63">
                    <a:extLst>
                      <a:ext uri="{96DAC541-7B7A-43D3-8B79-37D633B846F1}">
                        <asvg:svgBlip xmlns:asvg="http://schemas.microsoft.com/office/drawing/2016/SVG/main" r:embed="rId64"/>
                      </a:ext>
                    </a:extLst>
                  </a:blip>
                  <a:stretch>
                    <a:fillRect/>
                  </a:stretch>
                </p:blipFill>
                <p:spPr>
                  <a:xfrm>
                    <a:off x="3624917" y="1324778"/>
                    <a:ext cx="292608" cy="292608"/>
                  </a:xfrm>
                  <a:prstGeom prst="rect">
                    <a:avLst/>
                  </a:prstGeom>
                </p:spPr>
              </p:pic>
              <p:pic>
                <p:nvPicPr>
                  <p:cNvPr id="337" name="Graphic 336">
                    <a:extLst>
                      <a:ext uri="{FF2B5EF4-FFF2-40B4-BE49-F238E27FC236}">
                        <a16:creationId xmlns:a16="http://schemas.microsoft.com/office/drawing/2014/main" id="{76C9F959-8159-D1A3-1126-3D6D9D9B939C}"/>
                      </a:ext>
                    </a:extLst>
                  </p:cNvPr>
                  <p:cNvPicPr>
                    <a:picLocks noChangeAspect="1"/>
                  </p:cNvPicPr>
                  <p:nvPr/>
                </p:nvPicPr>
                <p:blipFill>
                  <a:blip r:embed="rId65">
                    <a:extLst>
                      <a:ext uri="{96DAC541-7B7A-43D3-8B79-37D633B846F1}">
                        <asvg:svgBlip xmlns:asvg="http://schemas.microsoft.com/office/drawing/2016/SVG/main" r:embed="rId66"/>
                      </a:ext>
                    </a:extLst>
                  </a:blip>
                  <a:stretch>
                    <a:fillRect/>
                  </a:stretch>
                </p:blipFill>
                <p:spPr>
                  <a:xfrm>
                    <a:off x="3980195" y="1324778"/>
                    <a:ext cx="292608" cy="292608"/>
                  </a:xfrm>
                  <a:prstGeom prst="rect">
                    <a:avLst/>
                  </a:prstGeom>
                </p:spPr>
              </p:pic>
              <p:pic>
                <p:nvPicPr>
                  <p:cNvPr id="338" name="Graphic 337">
                    <a:extLst>
                      <a:ext uri="{FF2B5EF4-FFF2-40B4-BE49-F238E27FC236}">
                        <a16:creationId xmlns:a16="http://schemas.microsoft.com/office/drawing/2014/main" id="{399D90A3-8A5B-9A05-E958-D28ADD653A6D}"/>
                      </a:ext>
                    </a:extLst>
                  </p:cNvPr>
                  <p:cNvPicPr>
                    <a:picLocks noChangeAspect="1"/>
                  </p:cNvPicPr>
                  <p:nvPr/>
                </p:nvPicPr>
                <p:blipFill>
                  <a:blip r:embed="rId67">
                    <a:extLst>
                      <a:ext uri="{96DAC541-7B7A-43D3-8B79-37D633B846F1}">
                        <asvg:svgBlip xmlns:asvg="http://schemas.microsoft.com/office/drawing/2016/SVG/main" r:embed="rId68"/>
                      </a:ext>
                    </a:extLst>
                  </a:blip>
                  <a:stretch>
                    <a:fillRect/>
                  </a:stretch>
                </p:blipFill>
                <p:spPr>
                  <a:xfrm>
                    <a:off x="4338283" y="1324778"/>
                    <a:ext cx="292608" cy="292608"/>
                  </a:xfrm>
                  <a:prstGeom prst="rect">
                    <a:avLst/>
                  </a:prstGeom>
                </p:spPr>
              </p:pic>
              <p:pic>
                <p:nvPicPr>
                  <p:cNvPr id="339" name="Graphic 338">
                    <a:extLst>
                      <a:ext uri="{FF2B5EF4-FFF2-40B4-BE49-F238E27FC236}">
                        <a16:creationId xmlns:a16="http://schemas.microsoft.com/office/drawing/2014/main" id="{C828F25A-9BD9-549A-AF83-D24F98AE2E53}"/>
                      </a:ext>
                    </a:extLst>
                  </p:cNvPr>
                  <p:cNvPicPr>
                    <a:picLocks noChangeAspect="1"/>
                  </p:cNvPicPr>
                  <p:nvPr/>
                </p:nvPicPr>
                <p:blipFill>
                  <a:blip r:embed="rId69">
                    <a:extLst>
                      <a:ext uri="{96DAC541-7B7A-43D3-8B79-37D633B846F1}">
                        <asvg:svgBlip xmlns:asvg="http://schemas.microsoft.com/office/drawing/2016/SVG/main" r:embed="rId70"/>
                      </a:ext>
                    </a:extLst>
                  </a:blip>
                  <a:stretch>
                    <a:fillRect/>
                  </a:stretch>
                </p:blipFill>
                <p:spPr>
                  <a:xfrm>
                    <a:off x="4696371" y="1324778"/>
                    <a:ext cx="292608" cy="292608"/>
                  </a:xfrm>
                  <a:prstGeom prst="rect">
                    <a:avLst/>
                  </a:prstGeom>
                </p:spPr>
              </p:pic>
              <p:pic>
                <p:nvPicPr>
                  <p:cNvPr id="340" name="Graphic 339">
                    <a:extLst>
                      <a:ext uri="{FF2B5EF4-FFF2-40B4-BE49-F238E27FC236}">
                        <a16:creationId xmlns:a16="http://schemas.microsoft.com/office/drawing/2014/main" id="{121F6100-B3FF-394D-EAE2-707A991BA553}"/>
                      </a:ext>
                    </a:extLst>
                  </p:cNvPr>
                  <p:cNvPicPr>
                    <a:picLocks noChangeAspect="1"/>
                  </p:cNvPicPr>
                  <p:nvPr/>
                </p:nvPicPr>
                <p:blipFill>
                  <a:blip r:embed="rId71">
                    <a:extLst>
                      <a:ext uri="{96DAC541-7B7A-43D3-8B79-37D633B846F1}">
                        <asvg:svgBlip xmlns:asvg="http://schemas.microsoft.com/office/drawing/2016/SVG/main" r:embed="rId72"/>
                      </a:ext>
                    </a:extLst>
                  </a:blip>
                  <a:stretch>
                    <a:fillRect/>
                  </a:stretch>
                </p:blipFill>
                <p:spPr>
                  <a:xfrm>
                    <a:off x="5054459" y="1324778"/>
                    <a:ext cx="292608" cy="292608"/>
                  </a:xfrm>
                  <a:prstGeom prst="rect">
                    <a:avLst/>
                  </a:prstGeom>
                </p:spPr>
              </p:pic>
              <p:sp>
                <p:nvSpPr>
                  <p:cNvPr id="341" name="Left Brace 340">
                    <a:extLst>
                      <a:ext uri="{FF2B5EF4-FFF2-40B4-BE49-F238E27FC236}">
                        <a16:creationId xmlns:a16="http://schemas.microsoft.com/office/drawing/2014/main" id="{8706AC1A-63BE-7C8D-5CCA-BBA4C852E31E}"/>
                      </a:ext>
                    </a:extLst>
                  </p:cNvPr>
                  <p:cNvSpPr/>
                  <p:nvPr/>
                </p:nvSpPr>
                <p:spPr>
                  <a:xfrm>
                    <a:off x="3548563" y="1311747"/>
                    <a:ext cx="64891" cy="318669"/>
                  </a:xfrm>
                  <a:prstGeom prst="leftBrace">
                    <a:avLst/>
                  </a:prstGeom>
                  <a:noFill/>
                  <a:ln w="12700" cap="flat" cmpd="sng" algn="ctr">
                    <a:solidFill>
                      <a:srgbClr val="32323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23232"/>
                      </a:solidFill>
                      <a:effectLst/>
                      <a:uLnTx/>
                      <a:uFillTx/>
                      <a:latin typeface="Arial" panose="020B0604020202020204"/>
                      <a:ea typeface="+mn-ea"/>
                      <a:cs typeface="+mn-cs"/>
                    </a:endParaRPr>
                  </a:p>
                </p:txBody>
              </p:sp>
              <p:sp>
                <p:nvSpPr>
                  <p:cNvPr id="342" name="Left Brace 341">
                    <a:extLst>
                      <a:ext uri="{FF2B5EF4-FFF2-40B4-BE49-F238E27FC236}">
                        <a16:creationId xmlns:a16="http://schemas.microsoft.com/office/drawing/2014/main" id="{0158C849-2EA7-F5D4-0C17-99ADDDAFC1E1}"/>
                      </a:ext>
                    </a:extLst>
                  </p:cNvPr>
                  <p:cNvSpPr/>
                  <p:nvPr/>
                </p:nvSpPr>
                <p:spPr>
                  <a:xfrm rot="10800000">
                    <a:off x="5357133" y="1311747"/>
                    <a:ext cx="64891" cy="318669"/>
                  </a:xfrm>
                  <a:prstGeom prst="leftBrace">
                    <a:avLst/>
                  </a:prstGeom>
                  <a:noFill/>
                  <a:ln w="12700" cap="flat" cmpd="sng" algn="ctr">
                    <a:solidFill>
                      <a:srgbClr val="32323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23232"/>
                      </a:solidFill>
                      <a:effectLst/>
                      <a:uLnTx/>
                      <a:uFillTx/>
                      <a:latin typeface="Arial" panose="020B0604020202020204"/>
                      <a:ea typeface="+mn-ea"/>
                      <a:cs typeface="+mn-cs"/>
                    </a:endParaRPr>
                  </a:p>
                </p:txBody>
              </p:sp>
            </p:grpSp>
          </p:grpSp>
          <p:grpSp>
            <p:nvGrpSpPr>
              <p:cNvPr id="331" name="Group 330">
                <a:extLst>
                  <a:ext uri="{FF2B5EF4-FFF2-40B4-BE49-F238E27FC236}">
                    <a16:creationId xmlns:a16="http://schemas.microsoft.com/office/drawing/2014/main" id="{5944C3A4-7AEB-9367-39E7-DE45EED33FE5}"/>
                  </a:ext>
                </a:extLst>
              </p:cNvPr>
              <p:cNvGrpSpPr/>
              <p:nvPr/>
            </p:nvGrpSpPr>
            <p:grpSpPr>
              <a:xfrm>
                <a:off x="5886981" y="2573869"/>
                <a:ext cx="1430294" cy="292608"/>
                <a:chOff x="1564426" y="2554057"/>
                <a:chExt cx="1430294" cy="292608"/>
              </a:xfrm>
            </p:grpSpPr>
            <p:sp>
              <p:nvSpPr>
                <p:cNvPr id="332" name="Rectangle: Rounded Corners 331">
                  <a:extLst>
                    <a:ext uri="{FF2B5EF4-FFF2-40B4-BE49-F238E27FC236}">
                      <a16:creationId xmlns:a16="http://schemas.microsoft.com/office/drawing/2014/main" id="{4FD6864D-8743-10BC-B651-7A75F3796DD1}"/>
                    </a:ext>
                  </a:extLst>
                </p:cNvPr>
                <p:cNvSpPr/>
                <p:nvPr/>
              </p:nvSpPr>
              <p:spPr>
                <a:xfrm>
                  <a:off x="1793291" y="2560993"/>
                  <a:ext cx="1201429" cy="272347"/>
                </a:xfrm>
                <a:prstGeom prst="roundRect">
                  <a:avLst/>
                </a:prstGeom>
                <a:solidFill>
                  <a:srgbClr val="FFFFFF"/>
                </a:solidFill>
                <a:ln w="6350" cap="flat" cmpd="sng" algn="ctr">
                  <a:solidFill>
                    <a:srgbClr val="EBEBEB">
                      <a:shade val="50000"/>
                    </a:srgbClr>
                  </a:solid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323232"/>
                      </a:solidFill>
                      <a:effectLst/>
                      <a:uLnTx/>
                      <a:uFillTx/>
                      <a:latin typeface="Arial" panose="020B0604020202020204"/>
                      <a:ea typeface="+mn-ea"/>
                      <a:cs typeface="+mn-cs"/>
                    </a:rPr>
                    <a:t>Amazon Aurora</a:t>
                  </a:r>
                </a:p>
              </p:txBody>
            </p:sp>
            <p:pic>
              <p:nvPicPr>
                <p:cNvPr id="333" name="Graphic 332">
                  <a:extLst>
                    <a:ext uri="{FF2B5EF4-FFF2-40B4-BE49-F238E27FC236}">
                      <a16:creationId xmlns:a16="http://schemas.microsoft.com/office/drawing/2014/main" id="{95B91A29-4308-88FF-12B6-9EF1020C5B09}"/>
                    </a:ext>
                  </a:extLst>
                </p:cNvPr>
                <p:cNvPicPr>
                  <a:picLocks noChangeAspect="1"/>
                </p:cNvPicPr>
                <p:nvPr/>
              </p:nvPicPr>
              <p:blipFill>
                <a:blip r:embed="rId73">
                  <a:extLst>
                    <a:ext uri="{96DAC541-7B7A-43D3-8B79-37D633B846F1}">
                      <asvg:svgBlip xmlns:asvg="http://schemas.microsoft.com/office/drawing/2016/SVG/main" r:embed="rId74"/>
                    </a:ext>
                  </a:extLst>
                </a:blip>
                <a:stretch>
                  <a:fillRect/>
                </a:stretch>
              </p:blipFill>
              <p:spPr>
                <a:xfrm>
                  <a:off x="1564426" y="2554057"/>
                  <a:ext cx="292608" cy="292608"/>
                </a:xfrm>
                <a:prstGeom prst="rect">
                  <a:avLst/>
                </a:prstGeom>
              </p:spPr>
            </p:pic>
          </p:grpSp>
        </p:grpSp>
        <p:grpSp>
          <p:nvGrpSpPr>
            <p:cNvPr id="353" name="Group 352">
              <a:extLst>
                <a:ext uri="{FF2B5EF4-FFF2-40B4-BE49-F238E27FC236}">
                  <a16:creationId xmlns:a16="http://schemas.microsoft.com/office/drawing/2014/main" id="{67F27853-2EA6-B89A-0EF4-6BDE31150DDA}"/>
                </a:ext>
              </a:extLst>
            </p:cNvPr>
            <p:cNvGrpSpPr/>
            <p:nvPr/>
          </p:nvGrpSpPr>
          <p:grpSpPr>
            <a:xfrm>
              <a:off x="-242837" y="2507696"/>
              <a:ext cx="8652772" cy="914400"/>
              <a:chOff x="0" y="5943600"/>
              <a:chExt cx="8652772" cy="914400"/>
            </a:xfrm>
          </p:grpSpPr>
          <p:sp>
            <p:nvSpPr>
              <p:cNvPr id="354" name="Rectangle: Rounded Corners 353">
                <a:extLst>
                  <a:ext uri="{FF2B5EF4-FFF2-40B4-BE49-F238E27FC236}">
                    <a16:creationId xmlns:a16="http://schemas.microsoft.com/office/drawing/2014/main" id="{070C5F20-CA83-9050-DCEA-BA3F97B73A26}"/>
                  </a:ext>
                </a:extLst>
              </p:cNvPr>
              <p:cNvSpPr/>
              <p:nvPr/>
            </p:nvSpPr>
            <p:spPr>
              <a:xfrm>
                <a:off x="0" y="5943600"/>
                <a:ext cx="8652772" cy="914400"/>
              </a:xfrm>
              <a:prstGeom prst="roundRect">
                <a:avLst>
                  <a:gd name="adj" fmla="val 0"/>
                </a:avLst>
              </a:prstGeom>
              <a:solidFill>
                <a:srgbClr val="E30613">
                  <a:lumMod val="20000"/>
                  <a:lumOff val="80000"/>
                </a:srgbClr>
              </a:solidFill>
              <a:ln w="12700" cap="flat" cmpd="sng" algn="ctr">
                <a:solidFill>
                  <a:srgbClr val="32323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panose="020B0604020202020204"/>
                  <a:ea typeface="+mn-ea"/>
                  <a:cs typeface="+mn-cs"/>
                </a:endParaRPr>
              </a:p>
            </p:txBody>
          </p:sp>
          <p:sp>
            <p:nvSpPr>
              <p:cNvPr id="355" name="Rectangle: Single Corner Snipped 354">
                <a:extLst>
                  <a:ext uri="{FF2B5EF4-FFF2-40B4-BE49-F238E27FC236}">
                    <a16:creationId xmlns:a16="http://schemas.microsoft.com/office/drawing/2014/main" id="{99882908-C340-C66C-557E-7CC52FA15909}"/>
                  </a:ext>
                </a:extLst>
              </p:cNvPr>
              <p:cNvSpPr/>
              <p:nvPr/>
            </p:nvSpPr>
            <p:spPr>
              <a:xfrm>
                <a:off x="1" y="6573684"/>
                <a:ext cx="2527303" cy="284316"/>
              </a:xfrm>
              <a:prstGeom prst="snip1Rect">
                <a:avLst/>
              </a:prstGeom>
              <a:solidFill>
                <a:srgbClr val="FFFFFF"/>
              </a:solidFill>
              <a:ln w="12700" cap="flat" cmpd="sng" algn="ctr">
                <a:solidFill>
                  <a:srgbClr val="323232"/>
                </a:solidFill>
                <a:prstDash val="solid"/>
                <a:miter lim="800000"/>
              </a:ln>
              <a:effectLst/>
            </p:spPr>
            <p:txBody>
              <a:bodyPr rtlCol="0" anchor="b"/>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323232"/>
                    </a:solidFill>
                    <a:effectLst/>
                    <a:uLnTx/>
                    <a:uFillTx/>
                    <a:latin typeface="Arial" panose="020B0604020202020204"/>
                    <a:ea typeface="+mn-ea"/>
                    <a:cs typeface="+mn-cs"/>
                  </a:rPr>
                  <a:t>Security, Identity &amp; Compliance</a:t>
                </a:r>
              </a:p>
            </p:txBody>
          </p:sp>
        </p:grpSp>
        <p:pic>
          <p:nvPicPr>
            <p:cNvPr id="356" name="Graphic 355">
              <a:extLst>
                <a:ext uri="{FF2B5EF4-FFF2-40B4-BE49-F238E27FC236}">
                  <a16:creationId xmlns:a16="http://schemas.microsoft.com/office/drawing/2014/main" id="{291D6180-8A2D-94B1-17D6-A4C77D0D84A1}"/>
                </a:ext>
              </a:extLst>
            </p:cNvPr>
            <p:cNvPicPr>
              <a:picLocks noChangeAspect="1"/>
            </p:cNvPicPr>
            <p:nvPr/>
          </p:nvPicPr>
          <p:blipFill>
            <a:blip r:embed="rId75">
              <a:extLst>
                <a:ext uri="{96DAC541-7B7A-43D3-8B79-37D633B846F1}">
                  <asvg:svgBlip xmlns:asvg="http://schemas.microsoft.com/office/drawing/2016/SVG/main" r:embed="rId76"/>
                </a:ext>
              </a:extLst>
            </a:blip>
            <a:stretch>
              <a:fillRect/>
            </a:stretch>
          </p:blipFill>
          <p:spPr>
            <a:xfrm>
              <a:off x="-235765" y="3155920"/>
              <a:ext cx="265176" cy="265176"/>
            </a:xfrm>
            <a:prstGeom prst="rect">
              <a:avLst/>
            </a:prstGeom>
            <a:effectLst/>
          </p:spPr>
        </p:pic>
        <p:grpSp>
          <p:nvGrpSpPr>
            <p:cNvPr id="357" name="Group 356">
              <a:extLst>
                <a:ext uri="{FF2B5EF4-FFF2-40B4-BE49-F238E27FC236}">
                  <a16:creationId xmlns:a16="http://schemas.microsoft.com/office/drawing/2014/main" id="{92F4F98C-2AC7-221D-C459-D4B8A26133F2}"/>
                </a:ext>
              </a:extLst>
            </p:cNvPr>
            <p:cNvGrpSpPr/>
            <p:nvPr/>
          </p:nvGrpSpPr>
          <p:grpSpPr>
            <a:xfrm>
              <a:off x="2701159" y="3025568"/>
              <a:ext cx="1542718" cy="292608"/>
              <a:chOff x="9718922" y="2121504"/>
              <a:chExt cx="1542718" cy="292608"/>
            </a:xfrm>
            <a:effectLst>
              <a:outerShdw blurRad="50800" dist="38100" dir="2700000" algn="tl" rotWithShape="0">
                <a:prstClr val="black">
                  <a:alpha val="40000"/>
                </a:prstClr>
              </a:outerShdw>
            </a:effectLst>
          </p:grpSpPr>
          <p:sp>
            <p:nvSpPr>
              <p:cNvPr id="358" name="Rectangle: Rounded Corners 357">
                <a:extLst>
                  <a:ext uri="{FF2B5EF4-FFF2-40B4-BE49-F238E27FC236}">
                    <a16:creationId xmlns:a16="http://schemas.microsoft.com/office/drawing/2014/main" id="{0E4F7B44-1C8C-5015-E7FD-AE370E89B1EA}"/>
                  </a:ext>
                </a:extLst>
              </p:cNvPr>
              <p:cNvSpPr/>
              <p:nvPr/>
            </p:nvSpPr>
            <p:spPr>
              <a:xfrm>
                <a:off x="9967709" y="2131635"/>
                <a:ext cx="1293931" cy="272347"/>
              </a:xfrm>
              <a:prstGeom prst="roundRect">
                <a:avLst/>
              </a:prstGeom>
              <a:solidFill>
                <a:srgbClr val="FFFFFF"/>
              </a:solidFill>
              <a:ln w="6350" cap="flat" cmpd="sng" algn="ctr">
                <a:solidFill>
                  <a:srgbClr val="EBEBEB">
                    <a:shade val="50000"/>
                  </a:srgbClr>
                </a:solid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323232"/>
                    </a:solidFill>
                    <a:effectLst/>
                    <a:uLnTx/>
                    <a:uFillTx/>
                    <a:latin typeface="Arial" panose="020B0604020202020204"/>
                    <a:ea typeface="+mn-ea"/>
                    <a:cs typeface="+mn-cs"/>
                  </a:rPr>
                  <a:t>Directory Service</a:t>
                </a:r>
              </a:p>
            </p:txBody>
          </p:sp>
          <p:pic>
            <p:nvPicPr>
              <p:cNvPr id="359" name="Graphic 358">
                <a:extLst>
                  <a:ext uri="{FF2B5EF4-FFF2-40B4-BE49-F238E27FC236}">
                    <a16:creationId xmlns:a16="http://schemas.microsoft.com/office/drawing/2014/main" id="{7185F6DD-0CA6-DB79-447A-206C93A9F5A4}"/>
                  </a:ext>
                </a:extLst>
              </p:cNvPr>
              <p:cNvPicPr>
                <a:picLocks noChangeAspect="1"/>
              </p:cNvPicPr>
              <p:nvPr/>
            </p:nvPicPr>
            <p:blipFill>
              <a:blip r:embed="rId77">
                <a:extLst>
                  <a:ext uri="{96DAC541-7B7A-43D3-8B79-37D633B846F1}">
                    <asvg:svgBlip xmlns:asvg="http://schemas.microsoft.com/office/drawing/2016/SVG/main" r:embed="rId78"/>
                  </a:ext>
                </a:extLst>
              </a:blip>
              <a:stretch>
                <a:fillRect/>
              </a:stretch>
            </p:blipFill>
            <p:spPr>
              <a:xfrm>
                <a:off x="9718922" y="2121504"/>
                <a:ext cx="292608" cy="292608"/>
              </a:xfrm>
              <a:prstGeom prst="rect">
                <a:avLst/>
              </a:prstGeom>
            </p:spPr>
          </p:pic>
        </p:grpSp>
        <p:grpSp>
          <p:nvGrpSpPr>
            <p:cNvPr id="360" name="Group 359">
              <a:extLst>
                <a:ext uri="{FF2B5EF4-FFF2-40B4-BE49-F238E27FC236}">
                  <a16:creationId xmlns:a16="http://schemas.microsoft.com/office/drawing/2014/main" id="{3C7C63BB-8687-53DA-CAE8-F88636322019}"/>
                </a:ext>
              </a:extLst>
            </p:cNvPr>
            <p:cNvGrpSpPr/>
            <p:nvPr/>
          </p:nvGrpSpPr>
          <p:grpSpPr>
            <a:xfrm>
              <a:off x="-109489" y="2638415"/>
              <a:ext cx="2387353" cy="292608"/>
              <a:chOff x="9718922" y="2869476"/>
              <a:chExt cx="2387353" cy="292608"/>
            </a:xfrm>
            <a:effectLst>
              <a:outerShdw blurRad="50800" dist="38100" dir="2700000" algn="tl" rotWithShape="0">
                <a:prstClr val="black">
                  <a:alpha val="40000"/>
                </a:prstClr>
              </a:outerShdw>
            </a:effectLst>
          </p:grpSpPr>
          <p:sp>
            <p:nvSpPr>
              <p:cNvPr id="361" name="Rectangle: Rounded Corners 360">
                <a:extLst>
                  <a:ext uri="{FF2B5EF4-FFF2-40B4-BE49-F238E27FC236}">
                    <a16:creationId xmlns:a16="http://schemas.microsoft.com/office/drawing/2014/main" id="{C8787954-373C-B48C-F718-F308111B3CA8}"/>
                  </a:ext>
                </a:extLst>
              </p:cNvPr>
              <p:cNvSpPr/>
              <p:nvPr/>
            </p:nvSpPr>
            <p:spPr>
              <a:xfrm>
                <a:off x="9967709" y="2879607"/>
                <a:ext cx="2138566" cy="272347"/>
              </a:xfrm>
              <a:prstGeom prst="roundRect">
                <a:avLst/>
              </a:prstGeom>
              <a:solidFill>
                <a:srgbClr val="FFFFFF"/>
              </a:solidFill>
              <a:ln w="6350" cap="flat" cmpd="sng" algn="ctr">
                <a:solidFill>
                  <a:srgbClr val="EBEBEB">
                    <a:shade val="50000"/>
                  </a:srgbClr>
                </a:solid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323232"/>
                    </a:solidFill>
                    <a:effectLst/>
                    <a:uLnTx/>
                    <a:uFillTx/>
                    <a:latin typeface="Arial" panose="020B0604020202020204"/>
                    <a:ea typeface="+mn-ea"/>
                    <a:cs typeface="+mn-cs"/>
                  </a:rPr>
                  <a:t>Identity &amp; Access Management</a:t>
                </a:r>
              </a:p>
            </p:txBody>
          </p:sp>
          <p:pic>
            <p:nvPicPr>
              <p:cNvPr id="362" name="Graphic 361">
                <a:extLst>
                  <a:ext uri="{FF2B5EF4-FFF2-40B4-BE49-F238E27FC236}">
                    <a16:creationId xmlns:a16="http://schemas.microsoft.com/office/drawing/2014/main" id="{EC653B79-8CB1-A810-DA35-334AEE7EA136}"/>
                  </a:ext>
                </a:extLst>
              </p:cNvPr>
              <p:cNvPicPr>
                <a:picLocks noChangeAspect="1"/>
              </p:cNvPicPr>
              <p:nvPr/>
            </p:nvPicPr>
            <p:blipFill>
              <a:blip r:embed="rId79">
                <a:extLst>
                  <a:ext uri="{96DAC541-7B7A-43D3-8B79-37D633B846F1}">
                    <asvg:svgBlip xmlns:asvg="http://schemas.microsoft.com/office/drawing/2016/SVG/main" r:embed="rId80"/>
                  </a:ext>
                </a:extLst>
              </a:blip>
              <a:stretch>
                <a:fillRect/>
              </a:stretch>
            </p:blipFill>
            <p:spPr>
              <a:xfrm>
                <a:off x="9718922" y="2869476"/>
                <a:ext cx="292608" cy="292608"/>
              </a:xfrm>
              <a:prstGeom prst="rect">
                <a:avLst/>
              </a:prstGeom>
            </p:spPr>
          </p:pic>
        </p:grpSp>
        <p:grpSp>
          <p:nvGrpSpPr>
            <p:cNvPr id="363" name="Group 362">
              <a:extLst>
                <a:ext uri="{FF2B5EF4-FFF2-40B4-BE49-F238E27FC236}">
                  <a16:creationId xmlns:a16="http://schemas.microsoft.com/office/drawing/2014/main" id="{1AA45BCE-0EFD-8DC4-286F-592B1BAD9C2E}"/>
                </a:ext>
              </a:extLst>
            </p:cNvPr>
            <p:cNvGrpSpPr/>
            <p:nvPr/>
          </p:nvGrpSpPr>
          <p:grpSpPr>
            <a:xfrm>
              <a:off x="6524862" y="3020688"/>
              <a:ext cx="1574485" cy="292608"/>
              <a:chOff x="10375528" y="5793076"/>
              <a:chExt cx="1574485" cy="292608"/>
            </a:xfrm>
            <a:effectLst>
              <a:outerShdw blurRad="50800" dist="38100" dir="2700000" algn="tl" rotWithShape="0">
                <a:prstClr val="black">
                  <a:alpha val="40000"/>
                </a:prstClr>
              </a:outerShdw>
            </a:effectLst>
          </p:grpSpPr>
          <p:sp>
            <p:nvSpPr>
              <p:cNvPr id="364" name="Rectangle: Rounded Corners 363">
                <a:extLst>
                  <a:ext uri="{FF2B5EF4-FFF2-40B4-BE49-F238E27FC236}">
                    <a16:creationId xmlns:a16="http://schemas.microsoft.com/office/drawing/2014/main" id="{94C4D8C3-20BF-F14B-975D-94181FB98A2A}"/>
                  </a:ext>
                </a:extLst>
              </p:cNvPr>
              <p:cNvSpPr/>
              <p:nvPr/>
            </p:nvSpPr>
            <p:spPr>
              <a:xfrm>
                <a:off x="10629900" y="5799460"/>
                <a:ext cx="1320113" cy="272347"/>
              </a:xfrm>
              <a:prstGeom prst="roundRect">
                <a:avLst/>
              </a:prstGeom>
              <a:solidFill>
                <a:srgbClr val="FFFFFF"/>
              </a:solidFill>
              <a:ln w="6350" cap="flat" cmpd="sng" algn="ctr">
                <a:solidFill>
                  <a:srgbClr val="EBEBEB">
                    <a:shade val="50000"/>
                  </a:srgbClr>
                </a:solid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323232"/>
                    </a:solidFill>
                    <a:effectLst/>
                    <a:uLnTx/>
                    <a:uFillTx/>
                    <a:latin typeface="Arial" panose="020B0604020202020204"/>
                    <a:ea typeface="+mn-ea"/>
                    <a:cs typeface="+mn-cs"/>
                  </a:rPr>
                  <a:t>Firewall Manager</a:t>
                </a:r>
              </a:p>
            </p:txBody>
          </p:sp>
          <p:pic>
            <p:nvPicPr>
              <p:cNvPr id="365" name="Graphic 364">
                <a:extLst>
                  <a:ext uri="{FF2B5EF4-FFF2-40B4-BE49-F238E27FC236}">
                    <a16:creationId xmlns:a16="http://schemas.microsoft.com/office/drawing/2014/main" id="{0EC62A21-E0BF-78E6-D46A-7307AA51594E}"/>
                  </a:ext>
                </a:extLst>
              </p:cNvPr>
              <p:cNvPicPr>
                <a:picLocks noChangeAspect="1"/>
              </p:cNvPicPr>
              <p:nvPr/>
            </p:nvPicPr>
            <p:blipFill>
              <a:blip r:embed="rId81">
                <a:extLst>
                  <a:ext uri="{96DAC541-7B7A-43D3-8B79-37D633B846F1}">
                    <asvg:svgBlip xmlns:asvg="http://schemas.microsoft.com/office/drawing/2016/SVG/main" r:embed="rId82"/>
                  </a:ext>
                </a:extLst>
              </a:blip>
              <a:stretch>
                <a:fillRect/>
              </a:stretch>
            </p:blipFill>
            <p:spPr>
              <a:xfrm>
                <a:off x="10375528" y="5793076"/>
                <a:ext cx="292608" cy="292608"/>
              </a:xfrm>
              <a:prstGeom prst="rect">
                <a:avLst/>
              </a:prstGeom>
            </p:spPr>
          </p:pic>
        </p:grpSp>
        <p:grpSp>
          <p:nvGrpSpPr>
            <p:cNvPr id="366" name="Group 365">
              <a:extLst>
                <a:ext uri="{FF2B5EF4-FFF2-40B4-BE49-F238E27FC236}">
                  <a16:creationId xmlns:a16="http://schemas.microsoft.com/office/drawing/2014/main" id="{A6C7BFC5-FACE-F500-8C2E-8F822431597E}"/>
                </a:ext>
              </a:extLst>
            </p:cNvPr>
            <p:cNvGrpSpPr/>
            <p:nvPr/>
          </p:nvGrpSpPr>
          <p:grpSpPr>
            <a:xfrm>
              <a:off x="6527745" y="2652748"/>
              <a:ext cx="1565291" cy="292608"/>
              <a:chOff x="9718922" y="1749466"/>
              <a:chExt cx="1565291" cy="292608"/>
            </a:xfrm>
            <a:effectLst>
              <a:outerShdw blurRad="50800" dist="38100" dir="2700000" algn="tl" rotWithShape="0">
                <a:prstClr val="black">
                  <a:alpha val="40000"/>
                </a:prstClr>
              </a:outerShdw>
            </a:effectLst>
          </p:grpSpPr>
          <p:sp>
            <p:nvSpPr>
              <p:cNvPr id="367" name="Rectangle: Rounded Corners 366">
                <a:extLst>
                  <a:ext uri="{FF2B5EF4-FFF2-40B4-BE49-F238E27FC236}">
                    <a16:creationId xmlns:a16="http://schemas.microsoft.com/office/drawing/2014/main" id="{1364B320-249D-0222-7FC9-9C239FE64737}"/>
                  </a:ext>
                </a:extLst>
              </p:cNvPr>
              <p:cNvSpPr/>
              <p:nvPr/>
            </p:nvSpPr>
            <p:spPr>
              <a:xfrm>
                <a:off x="9964100" y="1757297"/>
                <a:ext cx="1320113" cy="272347"/>
              </a:xfrm>
              <a:prstGeom prst="roundRect">
                <a:avLst/>
              </a:prstGeom>
              <a:solidFill>
                <a:srgbClr val="FFFFFF"/>
              </a:solidFill>
              <a:ln w="6350" cap="flat" cmpd="sng" algn="ctr">
                <a:solidFill>
                  <a:srgbClr val="EBEBEB">
                    <a:shade val="50000"/>
                  </a:srgbClr>
                </a:solid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323232"/>
                    </a:solidFill>
                    <a:effectLst/>
                    <a:uLnTx/>
                    <a:uFillTx/>
                    <a:latin typeface="Arial" panose="020B0604020202020204"/>
                    <a:ea typeface="+mn-ea"/>
                    <a:cs typeface="+mn-cs"/>
                  </a:rPr>
                  <a:t>Amazon Cognito</a:t>
                </a:r>
              </a:p>
            </p:txBody>
          </p:sp>
          <p:pic>
            <p:nvPicPr>
              <p:cNvPr id="368" name="Graphic 367">
                <a:extLst>
                  <a:ext uri="{FF2B5EF4-FFF2-40B4-BE49-F238E27FC236}">
                    <a16:creationId xmlns:a16="http://schemas.microsoft.com/office/drawing/2014/main" id="{30F7B818-3289-7DD6-E4C0-71D31303D5A1}"/>
                  </a:ext>
                </a:extLst>
              </p:cNvPr>
              <p:cNvPicPr>
                <a:picLocks noChangeAspect="1"/>
              </p:cNvPicPr>
              <p:nvPr/>
            </p:nvPicPr>
            <p:blipFill>
              <a:blip r:embed="rId83">
                <a:extLst>
                  <a:ext uri="{96DAC541-7B7A-43D3-8B79-37D633B846F1}">
                    <asvg:svgBlip xmlns:asvg="http://schemas.microsoft.com/office/drawing/2016/SVG/main" r:embed="rId84"/>
                  </a:ext>
                </a:extLst>
              </a:blip>
              <a:stretch>
                <a:fillRect/>
              </a:stretch>
            </p:blipFill>
            <p:spPr>
              <a:xfrm>
                <a:off x="9718922" y="1749466"/>
                <a:ext cx="292608" cy="292608"/>
              </a:xfrm>
              <a:prstGeom prst="rect">
                <a:avLst/>
              </a:prstGeom>
            </p:spPr>
          </p:pic>
        </p:grpSp>
        <p:grpSp>
          <p:nvGrpSpPr>
            <p:cNvPr id="369" name="Group 368">
              <a:extLst>
                <a:ext uri="{FF2B5EF4-FFF2-40B4-BE49-F238E27FC236}">
                  <a16:creationId xmlns:a16="http://schemas.microsoft.com/office/drawing/2014/main" id="{52B9ED8A-09C7-A991-119C-8B499E63BA0B}"/>
                </a:ext>
              </a:extLst>
            </p:cNvPr>
            <p:cNvGrpSpPr/>
            <p:nvPr/>
          </p:nvGrpSpPr>
          <p:grpSpPr>
            <a:xfrm>
              <a:off x="2701159" y="2640745"/>
              <a:ext cx="2103427" cy="292608"/>
              <a:chOff x="9718922" y="2499901"/>
              <a:chExt cx="2103427" cy="292608"/>
            </a:xfrm>
            <a:effectLst>
              <a:outerShdw blurRad="50800" dist="38100" dir="2700000" algn="tl" rotWithShape="0">
                <a:prstClr val="black">
                  <a:alpha val="40000"/>
                </a:prstClr>
              </a:outerShdw>
            </a:effectLst>
          </p:grpSpPr>
          <p:sp>
            <p:nvSpPr>
              <p:cNvPr id="370" name="Rectangle: Rounded Corners 369">
                <a:extLst>
                  <a:ext uri="{FF2B5EF4-FFF2-40B4-BE49-F238E27FC236}">
                    <a16:creationId xmlns:a16="http://schemas.microsoft.com/office/drawing/2014/main" id="{CA8625BB-FC5A-C733-1F07-E1181FA173CD}"/>
                  </a:ext>
                </a:extLst>
              </p:cNvPr>
              <p:cNvSpPr/>
              <p:nvPr/>
            </p:nvSpPr>
            <p:spPr>
              <a:xfrm>
                <a:off x="9967709" y="2505269"/>
                <a:ext cx="1854640" cy="272347"/>
              </a:xfrm>
              <a:prstGeom prst="roundRect">
                <a:avLst/>
              </a:prstGeom>
              <a:solidFill>
                <a:srgbClr val="FFFFFF"/>
              </a:solidFill>
              <a:ln w="6350" cap="flat" cmpd="sng" algn="ctr">
                <a:solidFill>
                  <a:srgbClr val="EBEBEB">
                    <a:shade val="50000"/>
                  </a:srgbClr>
                </a:solid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323232"/>
                    </a:solidFill>
                    <a:effectLst/>
                    <a:uLnTx/>
                    <a:uFillTx/>
                    <a:latin typeface="Arial" panose="020B0604020202020204"/>
                    <a:ea typeface="+mn-ea"/>
                    <a:cs typeface="+mn-cs"/>
                  </a:rPr>
                  <a:t>Key Management Service</a:t>
                </a:r>
              </a:p>
            </p:txBody>
          </p:sp>
          <p:pic>
            <p:nvPicPr>
              <p:cNvPr id="371" name="Graphic 370">
                <a:extLst>
                  <a:ext uri="{FF2B5EF4-FFF2-40B4-BE49-F238E27FC236}">
                    <a16:creationId xmlns:a16="http://schemas.microsoft.com/office/drawing/2014/main" id="{1BC83144-9BC9-A13D-C714-C4C4F5E5B53C}"/>
                  </a:ext>
                </a:extLst>
              </p:cNvPr>
              <p:cNvPicPr>
                <a:picLocks noChangeAspect="1"/>
              </p:cNvPicPr>
              <p:nvPr/>
            </p:nvPicPr>
            <p:blipFill>
              <a:blip r:embed="rId85">
                <a:extLst>
                  <a:ext uri="{96DAC541-7B7A-43D3-8B79-37D633B846F1}">
                    <asvg:svgBlip xmlns:asvg="http://schemas.microsoft.com/office/drawing/2016/SVG/main" r:embed="rId86"/>
                  </a:ext>
                </a:extLst>
              </a:blip>
              <a:stretch>
                <a:fillRect/>
              </a:stretch>
            </p:blipFill>
            <p:spPr>
              <a:xfrm>
                <a:off x="9718922" y="2499901"/>
                <a:ext cx="292608" cy="292608"/>
              </a:xfrm>
              <a:prstGeom prst="rect">
                <a:avLst/>
              </a:prstGeom>
            </p:spPr>
          </p:pic>
        </p:grpSp>
        <p:grpSp>
          <p:nvGrpSpPr>
            <p:cNvPr id="372" name="Group 371">
              <a:extLst>
                <a:ext uri="{FF2B5EF4-FFF2-40B4-BE49-F238E27FC236}">
                  <a16:creationId xmlns:a16="http://schemas.microsoft.com/office/drawing/2014/main" id="{1947ED32-CF06-3F5F-3CD9-E504D8546AAC}"/>
                </a:ext>
              </a:extLst>
            </p:cNvPr>
            <p:cNvGrpSpPr/>
            <p:nvPr/>
          </p:nvGrpSpPr>
          <p:grpSpPr>
            <a:xfrm>
              <a:off x="5216167" y="2647418"/>
              <a:ext cx="934791" cy="292608"/>
              <a:chOff x="9718922" y="3962121"/>
              <a:chExt cx="934791" cy="292608"/>
            </a:xfrm>
            <a:effectLst>
              <a:outerShdw blurRad="50800" dist="38100" dir="2700000" algn="tl" rotWithShape="0">
                <a:prstClr val="black">
                  <a:alpha val="40000"/>
                </a:prstClr>
              </a:outerShdw>
            </a:effectLst>
          </p:grpSpPr>
          <p:sp>
            <p:nvSpPr>
              <p:cNvPr id="373" name="Rectangle: Rounded Corners 372">
                <a:extLst>
                  <a:ext uri="{FF2B5EF4-FFF2-40B4-BE49-F238E27FC236}">
                    <a16:creationId xmlns:a16="http://schemas.microsoft.com/office/drawing/2014/main" id="{5B19AD05-BFFE-9FC3-433E-89A2E4D59CD4}"/>
                  </a:ext>
                </a:extLst>
              </p:cNvPr>
              <p:cNvSpPr/>
              <p:nvPr/>
            </p:nvSpPr>
            <p:spPr>
              <a:xfrm>
                <a:off x="9979497" y="3973143"/>
                <a:ext cx="674216" cy="272347"/>
              </a:xfrm>
              <a:prstGeom prst="roundRect">
                <a:avLst/>
              </a:prstGeom>
              <a:solidFill>
                <a:srgbClr val="FFFFFF"/>
              </a:solidFill>
              <a:ln w="6350" cap="flat" cmpd="sng" algn="ctr">
                <a:solidFill>
                  <a:srgbClr val="EBEBEB">
                    <a:shade val="50000"/>
                  </a:srgbClr>
                </a:solid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323232"/>
                    </a:solidFill>
                    <a:effectLst/>
                    <a:uLnTx/>
                    <a:uFillTx/>
                    <a:latin typeface="Arial" panose="020B0604020202020204"/>
                    <a:ea typeface="+mn-ea"/>
                    <a:cs typeface="+mn-cs"/>
                  </a:rPr>
                  <a:t>Shield</a:t>
                </a:r>
              </a:p>
            </p:txBody>
          </p:sp>
          <p:pic>
            <p:nvPicPr>
              <p:cNvPr id="374" name="Graphic 373">
                <a:extLst>
                  <a:ext uri="{FF2B5EF4-FFF2-40B4-BE49-F238E27FC236}">
                    <a16:creationId xmlns:a16="http://schemas.microsoft.com/office/drawing/2014/main" id="{2A7FB38D-626B-CD32-C8DB-1C98D80DF452}"/>
                  </a:ext>
                </a:extLst>
              </p:cNvPr>
              <p:cNvPicPr>
                <a:picLocks noChangeAspect="1"/>
              </p:cNvPicPr>
              <p:nvPr/>
            </p:nvPicPr>
            <p:blipFill>
              <a:blip r:embed="rId87">
                <a:extLst>
                  <a:ext uri="{96DAC541-7B7A-43D3-8B79-37D633B846F1}">
                    <asvg:svgBlip xmlns:asvg="http://schemas.microsoft.com/office/drawing/2016/SVG/main" r:embed="rId88"/>
                  </a:ext>
                </a:extLst>
              </a:blip>
              <a:stretch>
                <a:fillRect/>
              </a:stretch>
            </p:blipFill>
            <p:spPr>
              <a:xfrm>
                <a:off x="9718922" y="3962121"/>
                <a:ext cx="292608" cy="292608"/>
              </a:xfrm>
              <a:prstGeom prst="rect">
                <a:avLst/>
              </a:prstGeom>
            </p:spPr>
          </p:pic>
        </p:grpSp>
        <p:grpSp>
          <p:nvGrpSpPr>
            <p:cNvPr id="375" name="Group 374">
              <a:extLst>
                <a:ext uri="{FF2B5EF4-FFF2-40B4-BE49-F238E27FC236}">
                  <a16:creationId xmlns:a16="http://schemas.microsoft.com/office/drawing/2014/main" id="{1DB1E77A-48E4-6375-9363-D5D21CE11AC0}"/>
                </a:ext>
              </a:extLst>
            </p:cNvPr>
            <p:cNvGrpSpPr/>
            <p:nvPr/>
          </p:nvGrpSpPr>
          <p:grpSpPr>
            <a:xfrm>
              <a:off x="4681891" y="3025568"/>
              <a:ext cx="1469067" cy="292608"/>
              <a:chOff x="9718922" y="3588674"/>
              <a:chExt cx="1469067" cy="292608"/>
            </a:xfrm>
            <a:effectLst>
              <a:outerShdw blurRad="50800" dist="38100" dir="2700000" algn="tl" rotWithShape="0">
                <a:prstClr val="black">
                  <a:alpha val="40000"/>
                </a:prstClr>
              </a:outerShdw>
            </a:effectLst>
          </p:grpSpPr>
          <p:sp>
            <p:nvSpPr>
              <p:cNvPr id="376" name="Rectangle: Rounded Corners 375">
                <a:extLst>
                  <a:ext uri="{FF2B5EF4-FFF2-40B4-BE49-F238E27FC236}">
                    <a16:creationId xmlns:a16="http://schemas.microsoft.com/office/drawing/2014/main" id="{0734CD9F-BDC4-C577-18A0-FBE65055930F}"/>
                  </a:ext>
                </a:extLst>
              </p:cNvPr>
              <p:cNvSpPr/>
              <p:nvPr/>
            </p:nvSpPr>
            <p:spPr>
              <a:xfrm>
                <a:off x="9967709" y="3598805"/>
                <a:ext cx="1220280" cy="272347"/>
              </a:xfrm>
              <a:prstGeom prst="roundRect">
                <a:avLst/>
              </a:prstGeom>
              <a:solidFill>
                <a:srgbClr val="FFFFFF"/>
              </a:solidFill>
              <a:ln w="6350" cap="flat" cmpd="sng" algn="ctr">
                <a:solidFill>
                  <a:srgbClr val="EBEBEB">
                    <a:shade val="50000"/>
                  </a:srgbClr>
                </a:solid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323232"/>
                    </a:solidFill>
                    <a:effectLst/>
                    <a:uLnTx/>
                    <a:uFillTx/>
                    <a:latin typeface="Arial" panose="020B0604020202020204"/>
                    <a:ea typeface="+mn-ea"/>
                    <a:cs typeface="+mn-cs"/>
                  </a:rPr>
                  <a:t>Single Sign-On</a:t>
                </a:r>
              </a:p>
            </p:txBody>
          </p:sp>
          <p:pic>
            <p:nvPicPr>
              <p:cNvPr id="377" name="Graphic 376">
                <a:extLst>
                  <a:ext uri="{FF2B5EF4-FFF2-40B4-BE49-F238E27FC236}">
                    <a16:creationId xmlns:a16="http://schemas.microsoft.com/office/drawing/2014/main" id="{CC7AE79F-6042-E438-B4D4-71EEF64D7E88}"/>
                  </a:ext>
                </a:extLst>
              </p:cNvPr>
              <p:cNvPicPr>
                <a:picLocks noChangeAspect="1"/>
              </p:cNvPicPr>
              <p:nvPr/>
            </p:nvPicPr>
            <p:blipFill>
              <a:blip r:embed="rId89">
                <a:extLst>
                  <a:ext uri="{96DAC541-7B7A-43D3-8B79-37D633B846F1}">
                    <asvg:svgBlip xmlns:asvg="http://schemas.microsoft.com/office/drawing/2016/SVG/main" r:embed="rId90"/>
                  </a:ext>
                </a:extLst>
              </a:blip>
              <a:stretch>
                <a:fillRect/>
              </a:stretch>
            </p:blipFill>
            <p:spPr>
              <a:xfrm>
                <a:off x="9718922" y="3588674"/>
                <a:ext cx="292608" cy="292608"/>
              </a:xfrm>
              <a:prstGeom prst="rect">
                <a:avLst/>
              </a:prstGeom>
            </p:spPr>
          </p:pic>
        </p:grpSp>
        <p:sp>
          <p:nvSpPr>
            <p:cNvPr id="378" name="Rectangle: Rounded Corners 377">
              <a:extLst>
                <a:ext uri="{FF2B5EF4-FFF2-40B4-BE49-F238E27FC236}">
                  <a16:creationId xmlns:a16="http://schemas.microsoft.com/office/drawing/2014/main" id="{A953CB1F-33A1-6497-84A5-A89E9C9800AC}"/>
                </a:ext>
              </a:extLst>
            </p:cNvPr>
            <p:cNvSpPr/>
            <p:nvPr/>
          </p:nvSpPr>
          <p:spPr>
            <a:xfrm>
              <a:off x="8491221" y="2508428"/>
              <a:ext cx="1499616" cy="2146991"/>
            </a:xfrm>
            <a:prstGeom prst="roundRect">
              <a:avLst>
                <a:gd name="adj" fmla="val 0"/>
              </a:avLst>
            </a:prstGeom>
            <a:solidFill>
              <a:srgbClr val="E0077E">
                <a:lumMod val="20000"/>
                <a:lumOff val="80000"/>
              </a:srgbClr>
            </a:solidFill>
            <a:ln w="12700" cap="flat" cmpd="sng" algn="ctr">
              <a:solidFill>
                <a:srgbClr val="32323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panose="020B0604020202020204"/>
                <a:ea typeface="+mn-ea"/>
                <a:cs typeface="+mn-cs"/>
              </a:endParaRPr>
            </a:p>
          </p:txBody>
        </p:sp>
        <p:sp>
          <p:nvSpPr>
            <p:cNvPr id="379" name="Rectangle: Single Corner Snipped 378">
              <a:extLst>
                <a:ext uri="{FF2B5EF4-FFF2-40B4-BE49-F238E27FC236}">
                  <a16:creationId xmlns:a16="http://schemas.microsoft.com/office/drawing/2014/main" id="{156C4E79-46F4-87C2-37EF-7617A7DB520B}"/>
                </a:ext>
              </a:extLst>
            </p:cNvPr>
            <p:cNvSpPr/>
            <p:nvPr/>
          </p:nvSpPr>
          <p:spPr>
            <a:xfrm>
              <a:off x="8491231" y="4369220"/>
              <a:ext cx="1499616" cy="285306"/>
            </a:xfrm>
            <a:prstGeom prst="snip1Rect">
              <a:avLst/>
            </a:prstGeom>
            <a:solidFill>
              <a:srgbClr val="FFFFFF"/>
            </a:solidFill>
            <a:ln w="12700" cap="flat" cmpd="sng" algn="ctr">
              <a:solidFill>
                <a:srgbClr val="323232"/>
              </a:solidFill>
              <a:prstDash val="solid"/>
              <a:miter lim="800000"/>
            </a:ln>
            <a:effectLst/>
          </p:spPr>
          <p:txBody>
            <a:bodyPr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323232"/>
                  </a:solidFill>
                  <a:effectLst/>
                  <a:uLnTx/>
                  <a:uFillTx/>
                  <a:latin typeface="Arial" panose="020B0604020202020204"/>
                  <a:ea typeface="+mn-ea"/>
                  <a:cs typeface="+mn-cs"/>
                </a:rPr>
                <a:t>     Management</a:t>
              </a:r>
              <a:endParaRPr kumimoji="0" lang="en-US" sz="1400" b="0" i="0" u="none" strike="noStrike" kern="0" cap="none" spc="0" normalizeH="0" baseline="0" noProof="0" dirty="0">
                <a:ln>
                  <a:noFill/>
                </a:ln>
                <a:solidFill>
                  <a:srgbClr val="323232"/>
                </a:solidFill>
                <a:effectLst/>
                <a:uLnTx/>
                <a:uFillTx/>
                <a:latin typeface="Arial" panose="020B0604020202020204"/>
                <a:ea typeface="+mn-ea"/>
                <a:cs typeface="+mn-cs"/>
              </a:endParaRPr>
            </a:p>
          </p:txBody>
        </p:sp>
        <p:pic>
          <p:nvPicPr>
            <p:cNvPr id="380" name="Graphic 379">
              <a:extLst>
                <a:ext uri="{FF2B5EF4-FFF2-40B4-BE49-F238E27FC236}">
                  <a16:creationId xmlns:a16="http://schemas.microsoft.com/office/drawing/2014/main" id="{4FE4A193-4860-712D-620A-C17EC9FD9C37}"/>
                </a:ext>
              </a:extLst>
            </p:cNvPr>
            <p:cNvPicPr>
              <a:picLocks noChangeAspect="1"/>
            </p:cNvPicPr>
            <p:nvPr/>
          </p:nvPicPr>
          <p:blipFill>
            <a:blip r:embed="rId91">
              <a:extLst>
                <a:ext uri="{96DAC541-7B7A-43D3-8B79-37D633B846F1}">
                  <asvg:svgBlip xmlns:asvg="http://schemas.microsoft.com/office/drawing/2016/SVG/main" r:embed="rId92"/>
                </a:ext>
              </a:extLst>
            </a:blip>
            <a:stretch>
              <a:fillRect/>
            </a:stretch>
          </p:blipFill>
          <p:spPr>
            <a:xfrm>
              <a:off x="8509647" y="4381205"/>
              <a:ext cx="264863" cy="266099"/>
            </a:xfrm>
            <a:prstGeom prst="rect">
              <a:avLst/>
            </a:prstGeom>
          </p:spPr>
        </p:pic>
        <p:grpSp>
          <p:nvGrpSpPr>
            <p:cNvPr id="381" name="Group 380">
              <a:extLst>
                <a:ext uri="{FF2B5EF4-FFF2-40B4-BE49-F238E27FC236}">
                  <a16:creationId xmlns:a16="http://schemas.microsoft.com/office/drawing/2014/main" id="{3228E23B-A457-7C54-0A03-3C9039649672}"/>
                </a:ext>
              </a:extLst>
            </p:cNvPr>
            <p:cNvGrpSpPr/>
            <p:nvPr/>
          </p:nvGrpSpPr>
          <p:grpSpPr>
            <a:xfrm>
              <a:off x="8562340" y="2713047"/>
              <a:ext cx="1320918" cy="293627"/>
              <a:chOff x="9244791" y="3141429"/>
              <a:chExt cx="1322482" cy="292608"/>
            </a:xfrm>
            <a:effectLst>
              <a:outerShdw blurRad="50800" dist="38100" dir="2700000" algn="tl" rotWithShape="0">
                <a:prstClr val="black">
                  <a:alpha val="40000"/>
                </a:prstClr>
              </a:outerShdw>
            </a:effectLst>
          </p:grpSpPr>
          <p:sp>
            <p:nvSpPr>
              <p:cNvPr id="382" name="Rectangle: Rounded Corners 381">
                <a:extLst>
                  <a:ext uri="{FF2B5EF4-FFF2-40B4-BE49-F238E27FC236}">
                    <a16:creationId xmlns:a16="http://schemas.microsoft.com/office/drawing/2014/main" id="{CF07F797-694F-A635-0AA8-BC48C5855017}"/>
                  </a:ext>
                </a:extLst>
              </p:cNvPr>
              <p:cNvSpPr/>
              <p:nvPr/>
            </p:nvSpPr>
            <p:spPr>
              <a:xfrm>
                <a:off x="9444775" y="3148599"/>
                <a:ext cx="1122498" cy="272347"/>
              </a:xfrm>
              <a:prstGeom prst="roundRect">
                <a:avLst/>
              </a:prstGeom>
              <a:solidFill>
                <a:srgbClr val="FFFFFF"/>
              </a:solidFill>
              <a:ln w="6350" cap="flat" cmpd="sng" algn="ctr">
                <a:solidFill>
                  <a:srgbClr val="EBEBEB">
                    <a:shade val="50000"/>
                  </a:srgbClr>
                </a:solidFill>
                <a:prstDash val="solid"/>
                <a:miter lim="800000"/>
              </a:ln>
              <a:effectLst/>
            </p:spPr>
            <p:txBody>
              <a:bodyPr rtlCol="0" anchor="ct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323232"/>
                    </a:solidFill>
                    <a:effectLst/>
                    <a:uLnTx/>
                    <a:uFillTx/>
                    <a:latin typeface="Arial" panose="020B0604020202020204"/>
                    <a:ea typeface="+mn-ea"/>
                    <a:cs typeface="+mn-cs"/>
                  </a:rPr>
                  <a:t>CloudFormation</a:t>
                </a:r>
              </a:p>
            </p:txBody>
          </p:sp>
          <p:pic>
            <p:nvPicPr>
              <p:cNvPr id="383" name="Graphic 382">
                <a:extLst>
                  <a:ext uri="{FF2B5EF4-FFF2-40B4-BE49-F238E27FC236}">
                    <a16:creationId xmlns:a16="http://schemas.microsoft.com/office/drawing/2014/main" id="{73594D04-743E-5B29-C539-DDCC379FF181}"/>
                  </a:ext>
                </a:extLst>
              </p:cNvPr>
              <p:cNvPicPr>
                <a:picLocks noChangeAspect="1"/>
              </p:cNvPicPr>
              <p:nvPr/>
            </p:nvPicPr>
            <p:blipFill>
              <a:blip r:embed="rId93">
                <a:extLst>
                  <a:ext uri="{96DAC541-7B7A-43D3-8B79-37D633B846F1}">
                    <asvg:svgBlip xmlns:asvg="http://schemas.microsoft.com/office/drawing/2016/SVG/main" r:embed="rId94"/>
                  </a:ext>
                </a:extLst>
              </a:blip>
              <a:stretch>
                <a:fillRect/>
              </a:stretch>
            </p:blipFill>
            <p:spPr>
              <a:xfrm>
                <a:off x="9244791" y="3141429"/>
                <a:ext cx="292608" cy="292608"/>
              </a:xfrm>
              <a:prstGeom prst="rect">
                <a:avLst/>
              </a:prstGeom>
            </p:spPr>
          </p:pic>
        </p:grpSp>
        <p:grpSp>
          <p:nvGrpSpPr>
            <p:cNvPr id="384" name="Group 383">
              <a:extLst>
                <a:ext uri="{FF2B5EF4-FFF2-40B4-BE49-F238E27FC236}">
                  <a16:creationId xmlns:a16="http://schemas.microsoft.com/office/drawing/2014/main" id="{CBF58459-FE7B-F9FB-5C38-39FC6BC0CC44}"/>
                </a:ext>
              </a:extLst>
            </p:cNvPr>
            <p:cNvGrpSpPr/>
            <p:nvPr/>
          </p:nvGrpSpPr>
          <p:grpSpPr>
            <a:xfrm>
              <a:off x="8559840" y="3126101"/>
              <a:ext cx="1323418" cy="293627"/>
              <a:chOff x="9242288" y="3553051"/>
              <a:chExt cx="1324985" cy="292608"/>
            </a:xfrm>
            <a:effectLst>
              <a:outerShdw blurRad="50800" dist="38100" dir="2700000" algn="tl" rotWithShape="0">
                <a:prstClr val="black">
                  <a:alpha val="40000"/>
                </a:prstClr>
              </a:outerShdw>
            </a:effectLst>
          </p:grpSpPr>
          <p:sp>
            <p:nvSpPr>
              <p:cNvPr id="385" name="Rectangle: Rounded Corners 384">
                <a:extLst>
                  <a:ext uri="{FF2B5EF4-FFF2-40B4-BE49-F238E27FC236}">
                    <a16:creationId xmlns:a16="http://schemas.microsoft.com/office/drawing/2014/main" id="{17D2220A-E5C2-7140-2CF1-D7811D053096}"/>
                  </a:ext>
                </a:extLst>
              </p:cNvPr>
              <p:cNvSpPr/>
              <p:nvPr/>
            </p:nvSpPr>
            <p:spPr>
              <a:xfrm>
                <a:off x="9493408" y="3562328"/>
                <a:ext cx="1073865" cy="272347"/>
              </a:xfrm>
              <a:prstGeom prst="roundRect">
                <a:avLst/>
              </a:prstGeom>
              <a:solidFill>
                <a:srgbClr val="FFFFFF"/>
              </a:solidFill>
              <a:ln w="6350" cap="flat" cmpd="sng" algn="ctr">
                <a:solidFill>
                  <a:srgbClr val="EBEBEB">
                    <a:shade val="50000"/>
                  </a:srgbClr>
                </a:solid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323232"/>
                    </a:solidFill>
                    <a:effectLst/>
                    <a:uLnTx/>
                    <a:uFillTx/>
                    <a:latin typeface="Arial" panose="020B0604020202020204"/>
                    <a:ea typeface="+mn-ea"/>
                    <a:cs typeface="+mn-cs"/>
                  </a:rPr>
                  <a:t>CloudWatch</a:t>
                </a:r>
              </a:p>
            </p:txBody>
          </p:sp>
          <p:pic>
            <p:nvPicPr>
              <p:cNvPr id="386" name="Graphic 385">
                <a:extLst>
                  <a:ext uri="{FF2B5EF4-FFF2-40B4-BE49-F238E27FC236}">
                    <a16:creationId xmlns:a16="http://schemas.microsoft.com/office/drawing/2014/main" id="{BDA00F93-3755-F330-8647-399BB68196D4}"/>
                  </a:ext>
                </a:extLst>
              </p:cNvPr>
              <p:cNvPicPr>
                <a:picLocks noChangeAspect="1"/>
              </p:cNvPicPr>
              <p:nvPr/>
            </p:nvPicPr>
            <p:blipFill>
              <a:blip r:embed="rId95">
                <a:extLst>
                  <a:ext uri="{96DAC541-7B7A-43D3-8B79-37D633B846F1}">
                    <asvg:svgBlip xmlns:asvg="http://schemas.microsoft.com/office/drawing/2016/SVG/main" r:embed="rId96"/>
                  </a:ext>
                </a:extLst>
              </a:blip>
              <a:stretch>
                <a:fillRect/>
              </a:stretch>
            </p:blipFill>
            <p:spPr>
              <a:xfrm>
                <a:off x="9242288" y="3553051"/>
                <a:ext cx="292608" cy="292608"/>
              </a:xfrm>
              <a:prstGeom prst="rect">
                <a:avLst/>
              </a:prstGeom>
            </p:spPr>
          </p:pic>
        </p:grpSp>
        <p:grpSp>
          <p:nvGrpSpPr>
            <p:cNvPr id="387" name="Group 386">
              <a:extLst>
                <a:ext uri="{FF2B5EF4-FFF2-40B4-BE49-F238E27FC236}">
                  <a16:creationId xmlns:a16="http://schemas.microsoft.com/office/drawing/2014/main" id="{AA3C1A8F-04BC-0F8C-2B02-9B85689CD7E0}"/>
                </a:ext>
              </a:extLst>
            </p:cNvPr>
            <p:cNvGrpSpPr/>
            <p:nvPr/>
          </p:nvGrpSpPr>
          <p:grpSpPr>
            <a:xfrm>
              <a:off x="8560375" y="3541885"/>
              <a:ext cx="1316950" cy="293627"/>
              <a:chOff x="9242824" y="3967391"/>
              <a:chExt cx="1318509" cy="292608"/>
            </a:xfrm>
            <a:effectLst>
              <a:outerShdw blurRad="50800" dist="38100" dir="2700000" algn="tl" rotWithShape="0">
                <a:prstClr val="black">
                  <a:alpha val="40000"/>
                </a:prstClr>
              </a:outerShdw>
            </a:effectLst>
          </p:grpSpPr>
          <p:sp>
            <p:nvSpPr>
              <p:cNvPr id="388" name="Rectangle: Rounded Corners 387">
                <a:extLst>
                  <a:ext uri="{FF2B5EF4-FFF2-40B4-BE49-F238E27FC236}">
                    <a16:creationId xmlns:a16="http://schemas.microsoft.com/office/drawing/2014/main" id="{6857FE70-0CB9-C10C-D9E6-3AB5178FDAFB}"/>
                  </a:ext>
                </a:extLst>
              </p:cNvPr>
              <p:cNvSpPr/>
              <p:nvPr/>
            </p:nvSpPr>
            <p:spPr>
              <a:xfrm>
                <a:off x="9487467" y="3977522"/>
                <a:ext cx="1073866" cy="272347"/>
              </a:xfrm>
              <a:prstGeom prst="roundRect">
                <a:avLst/>
              </a:prstGeom>
              <a:solidFill>
                <a:srgbClr val="FFFFFF"/>
              </a:solidFill>
              <a:ln w="6350" cap="flat" cmpd="sng" algn="ctr">
                <a:solidFill>
                  <a:srgbClr val="EBEBEB">
                    <a:shade val="50000"/>
                  </a:srgbClr>
                </a:solid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323232"/>
                    </a:solidFill>
                    <a:effectLst/>
                    <a:uLnTx/>
                    <a:uFillTx/>
                    <a:latin typeface="Arial" panose="020B0604020202020204"/>
                    <a:ea typeface="+mn-ea"/>
                    <a:cs typeface="+mn-cs"/>
                  </a:rPr>
                  <a:t>CloudTrail</a:t>
                </a:r>
              </a:p>
            </p:txBody>
          </p:sp>
          <p:pic>
            <p:nvPicPr>
              <p:cNvPr id="389" name="Graphic 388">
                <a:extLst>
                  <a:ext uri="{FF2B5EF4-FFF2-40B4-BE49-F238E27FC236}">
                    <a16:creationId xmlns:a16="http://schemas.microsoft.com/office/drawing/2014/main" id="{AF2F75E7-AE60-C404-5528-F66938DEAC4F}"/>
                  </a:ext>
                </a:extLst>
              </p:cNvPr>
              <p:cNvPicPr>
                <a:picLocks noChangeAspect="1"/>
              </p:cNvPicPr>
              <p:nvPr/>
            </p:nvPicPr>
            <p:blipFill>
              <a:blip r:embed="rId97">
                <a:extLst>
                  <a:ext uri="{96DAC541-7B7A-43D3-8B79-37D633B846F1}">
                    <asvg:svgBlip xmlns:asvg="http://schemas.microsoft.com/office/drawing/2016/SVG/main" r:embed="rId98"/>
                  </a:ext>
                </a:extLst>
              </a:blip>
              <a:stretch>
                <a:fillRect/>
              </a:stretch>
            </p:blipFill>
            <p:spPr>
              <a:xfrm>
                <a:off x="9242824" y="3967391"/>
                <a:ext cx="292608" cy="292608"/>
              </a:xfrm>
              <a:prstGeom prst="rect">
                <a:avLst/>
              </a:prstGeom>
            </p:spPr>
          </p:pic>
        </p:grpSp>
        <p:grpSp>
          <p:nvGrpSpPr>
            <p:cNvPr id="390" name="Group 389">
              <a:extLst>
                <a:ext uri="{FF2B5EF4-FFF2-40B4-BE49-F238E27FC236}">
                  <a16:creationId xmlns:a16="http://schemas.microsoft.com/office/drawing/2014/main" id="{5B515A78-5F15-8242-AD5C-EFF3AA9FD7A4}"/>
                </a:ext>
              </a:extLst>
            </p:cNvPr>
            <p:cNvGrpSpPr/>
            <p:nvPr/>
          </p:nvGrpSpPr>
          <p:grpSpPr>
            <a:xfrm>
              <a:off x="8559843" y="3946633"/>
              <a:ext cx="1317486" cy="293627"/>
              <a:chOff x="9242288" y="4370729"/>
              <a:chExt cx="1319045" cy="292608"/>
            </a:xfrm>
            <a:effectLst>
              <a:outerShdw blurRad="50800" dist="38100" dir="2700000" algn="tl" rotWithShape="0">
                <a:prstClr val="black">
                  <a:alpha val="40000"/>
                </a:prstClr>
              </a:outerShdw>
            </a:effectLst>
          </p:grpSpPr>
          <p:sp>
            <p:nvSpPr>
              <p:cNvPr id="391" name="Rectangle: Rounded Corners 390">
                <a:extLst>
                  <a:ext uri="{FF2B5EF4-FFF2-40B4-BE49-F238E27FC236}">
                    <a16:creationId xmlns:a16="http://schemas.microsoft.com/office/drawing/2014/main" id="{F71580C8-5AA3-E2F7-4397-0D937368078E}"/>
                  </a:ext>
                </a:extLst>
              </p:cNvPr>
              <p:cNvSpPr/>
              <p:nvPr/>
            </p:nvSpPr>
            <p:spPr>
              <a:xfrm>
                <a:off x="9487466" y="4381651"/>
                <a:ext cx="1073867" cy="272347"/>
              </a:xfrm>
              <a:prstGeom prst="roundRect">
                <a:avLst/>
              </a:prstGeom>
              <a:solidFill>
                <a:srgbClr val="FFFFFF"/>
              </a:solidFill>
              <a:ln w="6350" cap="flat" cmpd="sng" algn="ctr">
                <a:solidFill>
                  <a:srgbClr val="EBEBEB">
                    <a:shade val="50000"/>
                  </a:srgbClr>
                </a:solid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323232"/>
                    </a:solidFill>
                    <a:effectLst/>
                    <a:uLnTx/>
                    <a:uFillTx/>
                    <a:latin typeface="Arial" panose="020B0604020202020204"/>
                    <a:ea typeface="+mn-ea"/>
                    <a:cs typeface="+mn-cs"/>
                  </a:rPr>
                  <a:t>OpsWork</a:t>
                </a:r>
              </a:p>
            </p:txBody>
          </p:sp>
          <p:pic>
            <p:nvPicPr>
              <p:cNvPr id="392" name="Graphic 391">
                <a:extLst>
                  <a:ext uri="{FF2B5EF4-FFF2-40B4-BE49-F238E27FC236}">
                    <a16:creationId xmlns:a16="http://schemas.microsoft.com/office/drawing/2014/main" id="{0FA55537-D679-F8B5-A8ED-D6DEC32CF1E5}"/>
                  </a:ext>
                </a:extLst>
              </p:cNvPr>
              <p:cNvPicPr>
                <a:picLocks noChangeAspect="1"/>
              </p:cNvPicPr>
              <p:nvPr/>
            </p:nvPicPr>
            <p:blipFill>
              <a:blip r:embed="rId99">
                <a:extLst>
                  <a:ext uri="{96DAC541-7B7A-43D3-8B79-37D633B846F1}">
                    <asvg:svgBlip xmlns:asvg="http://schemas.microsoft.com/office/drawing/2016/SVG/main" r:embed="rId100"/>
                  </a:ext>
                </a:extLst>
              </a:blip>
              <a:stretch>
                <a:fillRect/>
              </a:stretch>
            </p:blipFill>
            <p:spPr>
              <a:xfrm>
                <a:off x="9242288" y="4370729"/>
                <a:ext cx="292608" cy="292608"/>
              </a:xfrm>
              <a:prstGeom prst="rect">
                <a:avLst/>
              </a:prstGeom>
            </p:spPr>
          </p:pic>
        </p:grpSp>
        <p:sp>
          <p:nvSpPr>
            <p:cNvPr id="393" name="Rectangle: Rounded Corners 392">
              <a:extLst>
                <a:ext uri="{FF2B5EF4-FFF2-40B4-BE49-F238E27FC236}">
                  <a16:creationId xmlns:a16="http://schemas.microsoft.com/office/drawing/2014/main" id="{BA42C1A6-CE31-7BDD-7CF9-3902A3225542}"/>
                </a:ext>
              </a:extLst>
            </p:cNvPr>
            <p:cNvSpPr/>
            <p:nvPr/>
          </p:nvSpPr>
          <p:spPr>
            <a:xfrm>
              <a:off x="8491788" y="4742363"/>
              <a:ext cx="1502561" cy="1915568"/>
            </a:xfrm>
            <a:prstGeom prst="roundRect">
              <a:avLst>
                <a:gd name="adj" fmla="val 0"/>
              </a:avLst>
            </a:prstGeom>
            <a:solidFill>
              <a:srgbClr val="691F79">
                <a:lumMod val="40000"/>
                <a:lumOff val="60000"/>
                <a:alpha val="20000"/>
              </a:srgbClr>
            </a:solidFill>
            <a:ln w="12700" cap="flat" cmpd="sng" algn="ctr">
              <a:solidFill>
                <a:srgbClr val="32323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panose="020B0604020202020204"/>
                <a:ea typeface="+mn-ea"/>
                <a:cs typeface="+mn-cs"/>
              </a:endParaRPr>
            </a:p>
          </p:txBody>
        </p:sp>
        <p:grpSp>
          <p:nvGrpSpPr>
            <p:cNvPr id="394" name="Group 393">
              <a:extLst>
                <a:ext uri="{FF2B5EF4-FFF2-40B4-BE49-F238E27FC236}">
                  <a16:creationId xmlns:a16="http://schemas.microsoft.com/office/drawing/2014/main" id="{73BEAF98-0D37-DEC1-628A-5993AE94A92A}"/>
                </a:ext>
              </a:extLst>
            </p:cNvPr>
            <p:cNvGrpSpPr/>
            <p:nvPr/>
          </p:nvGrpSpPr>
          <p:grpSpPr>
            <a:xfrm>
              <a:off x="8563425" y="4894513"/>
              <a:ext cx="1317478" cy="1348948"/>
              <a:chOff x="9243562" y="1241349"/>
              <a:chExt cx="1322486" cy="1348948"/>
            </a:xfrm>
            <a:effectLst>
              <a:outerShdw blurRad="50800" dist="38100" dir="2700000" algn="tl" rotWithShape="0">
                <a:prstClr val="black">
                  <a:alpha val="40000"/>
                </a:prstClr>
              </a:outerShdw>
            </a:effectLst>
          </p:grpSpPr>
          <p:grpSp>
            <p:nvGrpSpPr>
              <p:cNvPr id="395" name="Group 394">
                <a:extLst>
                  <a:ext uri="{FF2B5EF4-FFF2-40B4-BE49-F238E27FC236}">
                    <a16:creationId xmlns:a16="http://schemas.microsoft.com/office/drawing/2014/main" id="{B7D88588-DB82-E3F6-942B-72F13748CBE4}"/>
                  </a:ext>
                </a:extLst>
              </p:cNvPr>
              <p:cNvGrpSpPr/>
              <p:nvPr/>
            </p:nvGrpSpPr>
            <p:grpSpPr>
              <a:xfrm>
                <a:off x="9243562" y="1589405"/>
                <a:ext cx="1322484" cy="292608"/>
                <a:chOff x="9417922" y="636753"/>
                <a:chExt cx="1322484" cy="292608"/>
              </a:xfrm>
            </p:grpSpPr>
            <p:sp>
              <p:nvSpPr>
                <p:cNvPr id="405" name="Rectangle: Rounded Corners 404">
                  <a:extLst>
                    <a:ext uri="{FF2B5EF4-FFF2-40B4-BE49-F238E27FC236}">
                      <a16:creationId xmlns:a16="http://schemas.microsoft.com/office/drawing/2014/main" id="{37DEC0C2-2E51-EF2C-01A7-0FD1C23A0334}"/>
                    </a:ext>
                  </a:extLst>
                </p:cNvPr>
                <p:cNvSpPr/>
                <p:nvPr/>
              </p:nvSpPr>
              <p:spPr>
                <a:xfrm>
                  <a:off x="9669838" y="643447"/>
                  <a:ext cx="1070568" cy="272347"/>
                </a:xfrm>
                <a:prstGeom prst="roundRect">
                  <a:avLst/>
                </a:prstGeom>
                <a:solidFill>
                  <a:srgbClr val="FFFFFF"/>
                </a:solidFill>
                <a:ln w="6350" cap="flat" cmpd="sng" algn="ctr">
                  <a:solidFill>
                    <a:srgbClr val="EBEBEB">
                      <a:shade val="50000"/>
                    </a:srgbClr>
                  </a:solid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323232"/>
                      </a:solidFill>
                      <a:effectLst/>
                      <a:uLnTx/>
                      <a:uFillTx/>
                      <a:latin typeface="Arial" panose="020B0604020202020204"/>
                      <a:ea typeface="+mn-ea"/>
                      <a:cs typeface="+mn-cs"/>
                    </a:rPr>
                    <a:t>Kinesis</a:t>
                  </a:r>
                </a:p>
              </p:txBody>
            </p:sp>
            <p:pic>
              <p:nvPicPr>
                <p:cNvPr id="406" name="Graphic 405">
                  <a:extLst>
                    <a:ext uri="{FF2B5EF4-FFF2-40B4-BE49-F238E27FC236}">
                      <a16:creationId xmlns:a16="http://schemas.microsoft.com/office/drawing/2014/main" id="{49192BEB-E481-0D1F-A095-1298151A23AC}"/>
                    </a:ext>
                  </a:extLst>
                </p:cNvPr>
                <p:cNvPicPr>
                  <a:picLocks noChangeAspect="1"/>
                </p:cNvPicPr>
                <p:nvPr/>
              </p:nvPicPr>
              <p:blipFill>
                <a:blip r:embed="rId101">
                  <a:extLst>
                    <a:ext uri="{96DAC541-7B7A-43D3-8B79-37D633B846F1}">
                      <asvg:svgBlip xmlns:asvg="http://schemas.microsoft.com/office/drawing/2016/SVG/main" r:embed="rId102"/>
                    </a:ext>
                  </a:extLst>
                </a:blip>
                <a:stretch>
                  <a:fillRect/>
                </a:stretch>
              </p:blipFill>
              <p:spPr>
                <a:xfrm>
                  <a:off x="9417922" y="636753"/>
                  <a:ext cx="292608" cy="292608"/>
                </a:xfrm>
                <a:prstGeom prst="rect">
                  <a:avLst/>
                </a:prstGeom>
              </p:spPr>
            </p:pic>
          </p:grpSp>
          <p:grpSp>
            <p:nvGrpSpPr>
              <p:cNvPr id="396" name="Group 395">
                <a:extLst>
                  <a:ext uri="{FF2B5EF4-FFF2-40B4-BE49-F238E27FC236}">
                    <a16:creationId xmlns:a16="http://schemas.microsoft.com/office/drawing/2014/main" id="{CB111AE0-11D3-7028-0726-45DC952BBCC1}"/>
                  </a:ext>
                </a:extLst>
              </p:cNvPr>
              <p:cNvGrpSpPr/>
              <p:nvPr/>
            </p:nvGrpSpPr>
            <p:grpSpPr>
              <a:xfrm>
                <a:off x="9243563" y="1241349"/>
                <a:ext cx="1322482" cy="292608"/>
                <a:chOff x="9417923" y="288697"/>
                <a:chExt cx="1322482" cy="292608"/>
              </a:xfrm>
            </p:grpSpPr>
            <p:sp>
              <p:nvSpPr>
                <p:cNvPr id="403" name="Rectangle: Rounded Corners 402">
                  <a:extLst>
                    <a:ext uri="{FF2B5EF4-FFF2-40B4-BE49-F238E27FC236}">
                      <a16:creationId xmlns:a16="http://schemas.microsoft.com/office/drawing/2014/main" id="{6FF90EA9-62D1-4429-E1E3-ACE4B91EC97A}"/>
                    </a:ext>
                  </a:extLst>
                </p:cNvPr>
                <p:cNvSpPr/>
                <p:nvPr/>
              </p:nvSpPr>
              <p:spPr>
                <a:xfrm>
                  <a:off x="9669837" y="297758"/>
                  <a:ext cx="1070568" cy="272347"/>
                </a:xfrm>
                <a:prstGeom prst="roundRect">
                  <a:avLst/>
                </a:prstGeom>
                <a:solidFill>
                  <a:srgbClr val="FFFFFF"/>
                </a:solidFill>
                <a:ln w="6350" cap="flat" cmpd="sng" algn="ctr">
                  <a:solidFill>
                    <a:srgbClr val="EBEBEB">
                      <a:shade val="50000"/>
                    </a:srgbClr>
                  </a:solid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323232"/>
                      </a:solidFill>
                      <a:effectLst/>
                      <a:uLnTx/>
                      <a:uFillTx/>
                      <a:latin typeface="Arial" panose="020B0604020202020204"/>
                      <a:ea typeface="+mn-ea"/>
                      <a:cs typeface="+mn-cs"/>
                    </a:rPr>
                    <a:t>Athena</a:t>
                  </a:r>
                </a:p>
              </p:txBody>
            </p:sp>
            <p:pic>
              <p:nvPicPr>
                <p:cNvPr id="404" name="Graphic 403">
                  <a:extLst>
                    <a:ext uri="{FF2B5EF4-FFF2-40B4-BE49-F238E27FC236}">
                      <a16:creationId xmlns:a16="http://schemas.microsoft.com/office/drawing/2014/main" id="{F1386813-5894-8036-A947-4BA45A791537}"/>
                    </a:ext>
                  </a:extLst>
                </p:cNvPr>
                <p:cNvPicPr>
                  <a:picLocks noChangeAspect="1"/>
                </p:cNvPicPr>
                <p:nvPr/>
              </p:nvPicPr>
              <p:blipFill>
                <a:blip r:embed="rId103">
                  <a:extLst>
                    <a:ext uri="{96DAC541-7B7A-43D3-8B79-37D633B846F1}">
                      <asvg:svgBlip xmlns:asvg="http://schemas.microsoft.com/office/drawing/2016/SVG/main" r:embed="rId104"/>
                    </a:ext>
                  </a:extLst>
                </a:blip>
                <a:stretch>
                  <a:fillRect/>
                </a:stretch>
              </p:blipFill>
              <p:spPr>
                <a:xfrm>
                  <a:off x="9417923" y="288697"/>
                  <a:ext cx="292608" cy="292608"/>
                </a:xfrm>
                <a:prstGeom prst="rect">
                  <a:avLst/>
                </a:prstGeom>
              </p:spPr>
            </p:pic>
          </p:grpSp>
          <p:grpSp>
            <p:nvGrpSpPr>
              <p:cNvPr id="397" name="Group 396">
                <a:extLst>
                  <a:ext uri="{FF2B5EF4-FFF2-40B4-BE49-F238E27FC236}">
                    <a16:creationId xmlns:a16="http://schemas.microsoft.com/office/drawing/2014/main" id="{0AF77929-6DBB-8C1B-E43F-19A8381A61D7}"/>
                  </a:ext>
                </a:extLst>
              </p:cNvPr>
              <p:cNvGrpSpPr/>
              <p:nvPr/>
            </p:nvGrpSpPr>
            <p:grpSpPr>
              <a:xfrm>
                <a:off x="9257340" y="2297689"/>
                <a:ext cx="1308708" cy="292608"/>
                <a:chOff x="9431700" y="1345037"/>
                <a:chExt cx="1308708" cy="292608"/>
              </a:xfrm>
            </p:grpSpPr>
            <p:sp>
              <p:nvSpPr>
                <p:cNvPr id="401" name="Rectangle: Rounded Corners 400">
                  <a:extLst>
                    <a:ext uri="{FF2B5EF4-FFF2-40B4-BE49-F238E27FC236}">
                      <a16:creationId xmlns:a16="http://schemas.microsoft.com/office/drawing/2014/main" id="{227D7082-006E-06D5-5C27-6AE441E9CB7F}"/>
                    </a:ext>
                  </a:extLst>
                </p:cNvPr>
                <p:cNvSpPr/>
                <p:nvPr/>
              </p:nvSpPr>
              <p:spPr>
                <a:xfrm>
                  <a:off x="9669836" y="1356740"/>
                  <a:ext cx="1070572" cy="272347"/>
                </a:xfrm>
                <a:prstGeom prst="roundRect">
                  <a:avLst/>
                </a:prstGeom>
                <a:solidFill>
                  <a:srgbClr val="FFFFFF"/>
                </a:solidFill>
                <a:ln w="6350" cap="flat" cmpd="sng" algn="ctr">
                  <a:solidFill>
                    <a:srgbClr val="EBEBEB">
                      <a:shade val="50000"/>
                    </a:srgbClr>
                  </a:solid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323232"/>
                      </a:solidFill>
                      <a:effectLst/>
                      <a:uLnTx/>
                      <a:uFillTx/>
                      <a:latin typeface="Arial" panose="020B0604020202020204"/>
                      <a:ea typeface="+mn-ea"/>
                      <a:cs typeface="+mn-cs"/>
                    </a:rPr>
                    <a:t>Elasticsearch</a:t>
                  </a:r>
                </a:p>
              </p:txBody>
            </p:sp>
            <p:pic>
              <p:nvPicPr>
                <p:cNvPr id="402" name="Graphic 401">
                  <a:extLst>
                    <a:ext uri="{FF2B5EF4-FFF2-40B4-BE49-F238E27FC236}">
                      <a16:creationId xmlns:a16="http://schemas.microsoft.com/office/drawing/2014/main" id="{5F08F3DE-67AA-316D-2708-80480A9B51F3}"/>
                    </a:ext>
                  </a:extLst>
                </p:cNvPr>
                <p:cNvPicPr>
                  <a:picLocks noChangeAspect="1"/>
                </p:cNvPicPr>
                <p:nvPr/>
              </p:nvPicPr>
              <p:blipFill>
                <a:blip r:embed="rId105">
                  <a:extLst>
                    <a:ext uri="{96DAC541-7B7A-43D3-8B79-37D633B846F1}">
                      <asvg:svgBlip xmlns:asvg="http://schemas.microsoft.com/office/drawing/2016/SVG/main" r:embed="rId106"/>
                    </a:ext>
                  </a:extLst>
                </a:blip>
                <a:stretch>
                  <a:fillRect/>
                </a:stretch>
              </p:blipFill>
              <p:spPr>
                <a:xfrm>
                  <a:off x="9431700" y="1345037"/>
                  <a:ext cx="292608" cy="292608"/>
                </a:xfrm>
                <a:prstGeom prst="rect">
                  <a:avLst/>
                </a:prstGeom>
              </p:spPr>
            </p:pic>
          </p:grpSp>
          <p:grpSp>
            <p:nvGrpSpPr>
              <p:cNvPr id="398" name="Group 397">
                <a:extLst>
                  <a:ext uri="{FF2B5EF4-FFF2-40B4-BE49-F238E27FC236}">
                    <a16:creationId xmlns:a16="http://schemas.microsoft.com/office/drawing/2014/main" id="{7BF9C328-BC8C-DA51-B1ED-F8F7713C8347}"/>
                  </a:ext>
                </a:extLst>
              </p:cNvPr>
              <p:cNvGrpSpPr/>
              <p:nvPr/>
            </p:nvGrpSpPr>
            <p:grpSpPr>
              <a:xfrm>
                <a:off x="9257340" y="1945235"/>
                <a:ext cx="1308706" cy="292608"/>
                <a:chOff x="9431700" y="992583"/>
                <a:chExt cx="1308706" cy="292608"/>
              </a:xfrm>
            </p:grpSpPr>
            <p:sp>
              <p:nvSpPr>
                <p:cNvPr id="399" name="Rectangle: Rounded Corners 398">
                  <a:extLst>
                    <a:ext uri="{FF2B5EF4-FFF2-40B4-BE49-F238E27FC236}">
                      <a16:creationId xmlns:a16="http://schemas.microsoft.com/office/drawing/2014/main" id="{71798D92-1CD9-A162-2E5F-16DABDF92EBC}"/>
                    </a:ext>
                  </a:extLst>
                </p:cNvPr>
                <p:cNvSpPr/>
                <p:nvPr/>
              </p:nvSpPr>
              <p:spPr>
                <a:xfrm>
                  <a:off x="9669835" y="1002714"/>
                  <a:ext cx="1070571" cy="272347"/>
                </a:xfrm>
                <a:prstGeom prst="roundRect">
                  <a:avLst/>
                </a:prstGeom>
                <a:solidFill>
                  <a:srgbClr val="FFFFFF"/>
                </a:solidFill>
                <a:ln w="6350" cap="flat" cmpd="sng" algn="ctr">
                  <a:solidFill>
                    <a:srgbClr val="EBEBEB">
                      <a:shade val="50000"/>
                    </a:srgbClr>
                  </a:solid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323232"/>
                      </a:solidFill>
                      <a:effectLst/>
                      <a:uLnTx/>
                      <a:uFillTx/>
                      <a:latin typeface="Arial" panose="020B0604020202020204"/>
                      <a:ea typeface="+mn-ea"/>
                      <a:cs typeface="+mn-cs"/>
                    </a:rPr>
                    <a:t>QuickSight</a:t>
                  </a:r>
                </a:p>
              </p:txBody>
            </p:sp>
            <p:pic>
              <p:nvPicPr>
                <p:cNvPr id="400" name="Graphic 399">
                  <a:extLst>
                    <a:ext uri="{FF2B5EF4-FFF2-40B4-BE49-F238E27FC236}">
                      <a16:creationId xmlns:a16="http://schemas.microsoft.com/office/drawing/2014/main" id="{4076B12C-9600-F411-CC79-31D2A550F2BF}"/>
                    </a:ext>
                  </a:extLst>
                </p:cNvPr>
                <p:cNvPicPr>
                  <a:picLocks noChangeAspect="1"/>
                </p:cNvPicPr>
                <p:nvPr/>
              </p:nvPicPr>
              <p:blipFill>
                <a:blip r:embed="rId107">
                  <a:extLst>
                    <a:ext uri="{96DAC541-7B7A-43D3-8B79-37D633B846F1}">
                      <asvg:svgBlip xmlns:asvg="http://schemas.microsoft.com/office/drawing/2016/SVG/main" r:embed="rId108"/>
                    </a:ext>
                  </a:extLst>
                </a:blip>
                <a:stretch>
                  <a:fillRect/>
                </a:stretch>
              </p:blipFill>
              <p:spPr>
                <a:xfrm>
                  <a:off x="9431700" y="992583"/>
                  <a:ext cx="292608" cy="292608"/>
                </a:xfrm>
                <a:prstGeom prst="rect">
                  <a:avLst/>
                </a:prstGeom>
              </p:spPr>
            </p:pic>
          </p:grpSp>
        </p:grpSp>
        <p:sp>
          <p:nvSpPr>
            <p:cNvPr id="407" name="Rectangle: Single Corner Snipped 406">
              <a:extLst>
                <a:ext uri="{FF2B5EF4-FFF2-40B4-BE49-F238E27FC236}">
                  <a16:creationId xmlns:a16="http://schemas.microsoft.com/office/drawing/2014/main" id="{30EDDD14-8C07-1265-125C-9E98F37CA9E4}"/>
                </a:ext>
              </a:extLst>
            </p:cNvPr>
            <p:cNvSpPr/>
            <p:nvPr/>
          </p:nvSpPr>
          <p:spPr>
            <a:xfrm>
              <a:off x="8493134" y="6374694"/>
              <a:ext cx="1499616" cy="284316"/>
            </a:xfrm>
            <a:prstGeom prst="snip1Rect">
              <a:avLst/>
            </a:prstGeom>
            <a:solidFill>
              <a:srgbClr val="FFFFFF"/>
            </a:solidFill>
            <a:ln w="12700" cap="flat" cmpd="sng" algn="ctr">
              <a:solidFill>
                <a:srgbClr val="323232"/>
              </a:solidFill>
              <a:prstDash val="solid"/>
              <a:miter lim="800000"/>
            </a:ln>
            <a:effectLst/>
          </p:spPr>
          <p:txBody>
            <a:bodyPr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323232"/>
                  </a:solidFill>
                  <a:effectLst/>
                  <a:uLnTx/>
                  <a:uFillTx/>
                  <a:latin typeface="Arial" panose="020B0604020202020204"/>
                  <a:ea typeface="+mn-ea"/>
                  <a:cs typeface="+mn-cs"/>
                </a:rPr>
                <a:t>     Analytics</a:t>
              </a:r>
              <a:endParaRPr kumimoji="0" lang="en-US" sz="1400" b="0" i="0" u="none" strike="noStrike" kern="0" cap="none" spc="0" normalizeH="0" baseline="0" noProof="0" dirty="0">
                <a:ln>
                  <a:noFill/>
                </a:ln>
                <a:solidFill>
                  <a:srgbClr val="323232"/>
                </a:solidFill>
                <a:effectLst/>
                <a:uLnTx/>
                <a:uFillTx/>
                <a:latin typeface="Arial" panose="020B0604020202020204"/>
                <a:ea typeface="+mn-ea"/>
                <a:cs typeface="+mn-cs"/>
              </a:endParaRPr>
            </a:p>
          </p:txBody>
        </p:sp>
        <p:pic>
          <p:nvPicPr>
            <p:cNvPr id="408" name="Graphic 407">
              <a:extLst>
                <a:ext uri="{FF2B5EF4-FFF2-40B4-BE49-F238E27FC236}">
                  <a16:creationId xmlns:a16="http://schemas.microsoft.com/office/drawing/2014/main" id="{24536789-1DCC-0B87-B996-37566FB81941}"/>
                </a:ext>
              </a:extLst>
            </p:cNvPr>
            <p:cNvPicPr>
              <a:picLocks noChangeAspect="1"/>
            </p:cNvPicPr>
            <p:nvPr/>
          </p:nvPicPr>
          <p:blipFill>
            <a:blip r:embed="rId109">
              <a:extLst>
                <a:ext uri="{96DAC541-7B7A-43D3-8B79-37D633B846F1}">
                  <asvg:svgBlip xmlns:asvg="http://schemas.microsoft.com/office/drawing/2016/SVG/main" r:embed="rId110"/>
                </a:ext>
              </a:extLst>
            </a:blip>
            <a:stretch>
              <a:fillRect/>
            </a:stretch>
          </p:blipFill>
          <p:spPr>
            <a:xfrm>
              <a:off x="8498813" y="6388881"/>
              <a:ext cx="264172" cy="265176"/>
            </a:xfrm>
            <a:prstGeom prst="rect">
              <a:avLst/>
            </a:prstGeom>
          </p:spPr>
        </p:pic>
        <p:grpSp>
          <p:nvGrpSpPr>
            <p:cNvPr id="409" name="Group 408">
              <a:extLst>
                <a:ext uri="{FF2B5EF4-FFF2-40B4-BE49-F238E27FC236}">
                  <a16:creationId xmlns:a16="http://schemas.microsoft.com/office/drawing/2014/main" id="{C33FBE06-723E-6632-95FC-9CDC2A8A051F}"/>
                </a:ext>
              </a:extLst>
            </p:cNvPr>
            <p:cNvGrpSpPr/>
            <p:nvPr/>
          </p:nvGrpSpPr>
          <p:grpSpPr>
            <a:xfrm>
              <a:off x="10101770" y="2508429"/>
              <a:ext cx="1510514" cy="1901887"/>
              <a:chOff x="12860942" y="5311930"/>
              <a:chExt cx="1510514" cy="1901887"/>
            </a:xfrm>
          </p:grpSpPr>
          <p:sp>
            <p:nvSpPr>
              <p:cNvPr id="410" name="Rectangle: Rounded Corners 409">
                <a:extLst>
                  <a:ext uri="{FF2B5EF4-FFF2-40B4-BE49-F238E27FC236}">
                    <a16:creationId xmlns:a16="http://schemas.microsoft.com/office/drawing/2014/main" id="{B9E7747D-0968-16E2-9EAA-C3D5EAAF101A}"/>
                  </a:ext>
                </a:extLst>
              </p:cNvPr>
              <p:cNvSpPr/>
              <p:nvPr/>
            </p:nvSpPr>
            <p:spPr>
              <a:xfrm>
                <a:off x="12860942" y="5311930"/>
                <a:ext cx="1510514" cy="1901887"/>
              </a:xfrm>
              <a:prstGeom prst="roundRect">
                <a:avLst>
                  <a:gd name="adj" fmla="val 0"/>
                </a:avLst>
              </a:prstGeom>
              <a:solidFill>
                <a:srgbClr val="E30613">
                  <a:lumMod val="20000"/>
                  <a:lumOff val="80000"/>
                </a:srgbClr>
              </a:solidFill>
              <a:ln w="12700" cap="flat" cmpd="sng" algn="ctr">
                <a:solidFill>
                  <a:srgbClr val="32323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panose="020B0604020202020204"/>
                  <a:ea typeface="+mn-ea"/>
                  <a:cs typeface="+mn-cs"/>
                </a:endParaRPr>
              </a:p>
            </p:txBody>
          </p:sp>
          <p:sp>
            <p:nvSpPr>
              <p:cNvPr id="411" name="Rectangle: Single Corner Snipped 410">
                <a:extLst>
                  <a:ext uri="{FF2B5EF4-FFF2-40B4-BE49-F238E27FC236}">
                    <a16:creationId xmlns:a16="http://schemas.microsoft.com/office/drawing/2014/main" id="{E56A7951-E6D7-1D9D-84C2-DCB7F91F01B0}"/>
                  </a:ext>
                </a:extLst>
              </p:cNvPr>
              <p:cNvSpPr/>
              <p:nvPr/>
            </p:nvSpPr>
            <p:spPr>
              <a:xfrm>
                <a:off x="12861107" y="6929501"/>
                <a:ext cx="1507808" cy="284316"/>
              </a:xfrm>
              <a:prstGeom prst="snip1Rect">
                <a:avLst/>
              </a:prstGeom>
              <a:solidFill>
                <a:srgbClr val="FFFFFF"/>
              </a:solidFill>
              <a:ln w="12700" cap="flat" cmpd="sng" algn="ctr">
                <a:solidFill>
                  <a:srgbClr val="323232"/>
                </a:solidFill>
                <a:prstDash val="solid"/>
                <a:miter lim="800000"/>
              </a:ln>
              <a:effectLst/>
            </p:spPr>
            <p:txBody>
              <a:bodyPr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323232"/>
                    </a:solidFill>
                    <a:effectLst/>
                    <a:uLnTx/>
                    <a:uFillTx/>
                    <a:latin typeface="Arial" panose="020B0604020202020204"/>
                    <a:ea typeface="+mn-ea"/>
                    <a:cs typeface="+mn-cs"/>
                  </a:rPr>
                  <a:t>     Mobile</a:t>
                </a:r>
                <a:endParaRPr kumimoji="0" lang="en-US" sz="1400" b="0" i="0" u="none" strike="noStrike" kern="0" cap="none" spc="0" normalizeH="0" baseline="0" noProof="0" dirty="0">
                  <a:ln>
                    <a:noFill/>
                  </a:ln>
                  <a:solidFill>
                    <a:srgbClr val="323232"/>
                  </a:solidFill>
                  <a:effectLst/>
                  <a:uLnTx/>
                  <a:uFillTx/>
                  <a:latin typeface="Arial" panose="020B0604020202020204"/>
                  <a:ea typeface="+mn-ea"/>
                  <a:cs typeface="+mn-cs"/>
                </a:endParaRPr>
              </a:p>
            </p:txBody>
          </p:sp>
        </p:grpSp>
        <p:pic>
          <p:nvPicPr>
            <p:cNvPr id="412" name="Graphic 411">
              <a:extLst>
                <a:ext uri="{FF2B5EF4-FFF2-40B4-BE49-F238E27FC236}">
                  <a16:creationId xmlns:a16="http://schemas.microsoft.com/office/drawing/2014/main" id="{3E3A02B0-6AAB-F7B0-D25F-F329D8614499}"/>
                </a:ext>
              </a:extLst>
            </p:cNvPr>
            <p:cNvPicPr>
              <a:picLocks noChangeAspect="1"/>
            </p:cNvPicPr>
            <p:nvPr/>
          </p:nvPicPr>
          <p:blipFill>
            <a:blip r:embed="rId111">
              <a:extLst>
                <a:ext uri="{96DAC541-7B7A-43D3-8B79-37D633B846F1}">
                  <asvg:svgBlip xmlns:asvg="http://schemas.microsoft.com/office/drawing/2016/SVG/main" r:embed="rId112"/>
                </a:ext>
              </a:extLst>
            </a:blip>
            <a:stretch>
              <a:fillRect/>
            </a:stretch>
          </p:blipFill>
          <p:spPr>
            <a:xfrm>
              <a:off x="10106468" y="4147446"/>
              <a:ext cx="265176" cy="265176"/>
            </a:xfrm>
            <a:prstGeom prst="rect">
              <a:avLst/>
            </a:prstGeom>
          </p:spPr>
        </p:pic>
        <p:grpSp>
          <p:nvGrpSpPr>
            <p:cNvPr id="413" name="Group 412">
              <a:extLst>
                <a:ext uri="{FF2B5EF4-FFF2-40B4-BE49-F238E27FC236}">
                  <a16:creationId xmlns:a16="http://schemas.microsoft.com/office/drawing/2014/main" id="{BFEB967C-C75D-E624-D6FE-A6D8A47B29D8}"/>
                </a:ext>
              </a:extLst>
            </p:cNvPr>
            <p:cNvGrpSpPr/>
            <p:nvPr/>
          </p:nvGrpSpPr>
          <p:grpSpPr>
            <a:xfrm>
              <a:off x="10166814" y="2780755"/>
              <a:ext cx="1317830" cy="292608"/>
              <a:chOff x="9241290" y="5223676"/>
              <a:chExt cx="1317830" cy="292608"/>
            </a:xfrm>
            <a:effectLst>
              <a:outerShdw blurRad="50800" dist="38100" dir="2700000" algn="tl" rotWithShape="0">
                <a:prstClr val="black">
                  <a:alpha val="40000"/>
                </a:prstClr>
              </a:outerShdw>
            </a:effectLst>
          </p:grpSpPr>
          <p:sp>
            <p:nvSpPr>
              <p:cNvPr id="414" name="Rectangle: Rounded Corners 413">
                <a:extLst>
                  <a:ext uri="{FF2B5EF4-FFF2-40B4-BE49-F238E27FC236}">
                    <a16:creationId xmlns:a16="http://schemas.microsoft.com/office/drawing/2014/main" id="{1ED40844-9060-957C-406C-E4D1BCBF647A}"/>
                  </a:ext>
                </a:extLst>
              </p:cNvPr>
              <p:cNvSpPr/>
              <p:nvPr/>
            </p:nvSpPr>
            <p:spPr>
              <a:xfrm>
                <a:off x="9486524" y="5228681"/>
                <a:ext cx="1072596" cy="273295"/>
              </a:xfrm>
              <a:prstGeom prst="roundRect">
                <a:avLst/>
              </a:prstGeom>
              <a:solidFill>
                <a:srgbClr val="FFFFFF"/>
              </a:solidFill>
              <a:ln w="6350" cap="flat" cmpd="sng" algn="ctr">
                <a:solidFill>
                  <a:srgbClr val="EBEBEB">
                    <a:shade val="50000"/>
                  </a:srgbClr>
                </a:solid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323232"/>
                    </a:solidFill>
                    <a:effectLst/>
                    <a:uLnTx/>
                    <a:uFillTx/>
                    <a:latin typeface="Arial" panose="020B0604020202020204"/>
                    <a:ea typeface="+mn-ea"/>
                    <a:cs typeface="+mn-cs"/>
                  </a:rPr>
                  <a:t>Amplify</a:t>
                </a:r>
              </a:p>
            </p:txBody>
          </p:sp>
          <p:pic>
            <p:nvPicPr>
              <p:cNvPr id="415" name="Graphic 414">
                <a:extLst>
                  <a:ext uri="{FF2B5EF4-FFF2-40B4-BE49-F238E27FC236}">
                    <a16:creationId xmlns:a16="http://schemas.microsoft.com/office/drawing/2014/main" id="{0434D87A-5EC8-4313-1611-13B2A92762BA}"/>
                  </a:ext>
                </a:extLst>
              </p:cNvPr>
              <p:cNvPicPr>
                <a:picLocks noChangeAspect="1"/>
              </p:cNvPicPr>
              <p:nvPr/>
            </p:nvPicPr>
            <p:blipFill>
              <a:blip r:embed="rId113">
                <a:extLst>
                  <a:ext uri="{96DAC541-7B7A-43D3-8B79-37D633B846F1}">
                    <asvg:svgBlip xmlns:asvg="http://schemas.microsoft.com/office/drawing/2016/SVG/main" r:embed="rId114"/>
                  </a:ext>
                </a:extLst>
              </a:blip>
              <a:stretch>
                <a:fillRect/>
              </a:stretch>
            </p:blipFill>
            <p:spPr>
              <a:xfrm>
                <a:off x="9241290" y="5223676"/>
                <a:ext cx="292608" cy="292608"/>
              </a:xfrm>
              <a:prstGeom prst="rect">
                <a:avLst/>
              </a:prstGeom>
            </p:spPr>
          </p:pic>
        </p:grpSp>
        <p:grpSp>
          <p:nvGrpSpPr>
            <p:cNvPr id="416" name="Group 415">
              <a:extLst>
                <a:ext uri="{FF2B5EF4-FFF2-40B4-BE49-F238E27FC236}">
                  <a16:creationId xmlns:a16="http://schemas.microsoft.com/office/drawing/2014/main" id="{B21B2A4C-4122-643A-A363-42C14E3B6363}"/>
                </a:ext>
              </a:extLst>
            </p:cNvPr>
            <p:cNvGrpSpPr/>
            <p:nvPr/>
          </p:nvGrpSpPr>
          <p:grpSpPr>
            <a:xfrm>
              <a:off x="10162517" y="3210478"/>
              <a:ext cx="1322127" cy="292608"/>
              <a:chOff x="9236993" y="5653399"/>
              <a:chExt cx="1322127" cy="292608"/>
            </a:xfrm>
            <a:effectLst>
              <a:outerShdw blurRad="50800" dist="38100" dir="2700000" algn="tl" rotWithShape="0">
                <a:prstClr val="black">
                  <a:alpha val="40000"/>
                </a:prstClr>
              </a:outerShdw>
            </a:effectLst>
          </p:grpSpPr>
          <p:sp>
            <p:nvSpPr>
              <p:cNvPr id="417" name="Rectangle: Rounded Corners 416">
                <a:extLst>
                  <a:ext uri="{FF2B5EF4-FFF2-40B4-BE49-F238E27FC236}">
                    <a16:creationId xmlns:a16="http://schemas.microsoft.com/office/drawing/2014/main" id="{D5ADF21A-B4B5-25B4-F7B0-79B0A2BD4147}"/>
                  </a:ext>
                </a:extLst>
              </p:cNvPr>
              <p:cNvSpPr/>
              <p:nvPr/>
            </p:nvSpPr>
            <p:spPr>
              <a:xfrm>
                <a:off x="9486524" y="5657924"/>
                <a:ext cx="1072596" cy="273295"/>
              </a:xfrm>
              <a:prstGeom prst="roundRect">
                <a:avLst/>
              </a:prstGeom>
              <a:solidFill>
                <a:srgbClr val="FFFFFF"/>
              </a:solidFill>
              <a:ln w="6350" cap="flat" cmpd="sng" algn="ctr">
                <a:solidFill>
                  <a:srgbClr val="EBEBEB">
                    <a:shade val="50000"/>
                  </a:srgbClr>
                </a:solid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323232"/>
                    </a:solidFill>
                    <a:effectLst/>
                    <a:uLnTx/>
                    <a:uFillTx/>
                    <a:latin typeface="Arial" panose="020B0604020202020204"/>
                    <a:ea typeface="+mn-ea"/>
                    <a:cs typeface="+mn-cs"/>
                  </a:rPr>
                  <a:t>Device Farm</a:t>
                </a:r>
              </a:p>
            </p:txBody>
          </p:sp>
          <p:pic>
            <p:nvPicPr>
              <p:cNvPr id="418" name="Graphic 417">
                <a:extLst>
                  <a:ext uri="{FF2B5EF4-FFF2-40B4-BE49-F238E27FC236}">
                    <a16:creationId xmlns:a16="http://schemas.microsoft.com/office/drawing/2014/main" id="{4859A6FA-38EB-AA15-E3A0-2419C7DF160A}"/>
                  </a:ext>
                </a:extLst>
              </p:cNvPr>
              <p:cNvPicPr>
                <a:picLocks noChangeAspect="1"/>
              </p:cNvPicPr>
              <p:nvPr/>
            </p:nvPicPr>
            <p:blipFill>
              <a:blip r:embed="rId115">
                <a:extLst>
                  <a:ext uri="{96DAC541-7B7A-43D3-8B79-37D633B846F1}">
                    <asvg:svgBlip xmlns:asvg="http://schemas.microsoft.com/office/drawing/2016/SVG/main" r:embed="rId116"/>
                  </a:ext>
                </a:extLst>
              </a:blip>
              <a:stretch>
                <a:fillRect/>
              </a:stretch>
            </p:blipFill>
            <p:spPr>
              <a:xfrm>
                <a:off x="9236993" y="5653399"/>
                <a:ext cx="292608" cy="292608"/>
              </a:xfrm>
              <a:prstGeom prst="rect">
                <a:avLst/>
              </a:prstGeom>
            </p:spPr>
          </p:pic>
        </p:grpSp>
        <p:grpSp>
          <p:nvGrpSpPr>
            <p:cNvPr id="419" name="Group 418">
              <a:extLst>
                <a:ext uri="{FF2B5EF4-FFF2-40B4-BE49-F238E27FC236}">
                  <a16:creationId xmlns:a16="http://schemas.microsoft.com/office/drawing/2014/main" id="{4CE4555D-BEC4-2AE8-CC68-D88892B9EFF5}"/>
                </a:ext>
              </a:extLst>
            </p:cNvPr>
            <p:cNvGrpSpPr/>
            <p:nvPr/>
          </p:nvGrpSpPr>
          <p:grpSpPr>
            <a:xfrm>
              <a:off x="10166814" y="3620717"/>
              <a:ext cx="1325557" cy="292608"/>
              <a:chOff x="9241290" y="6063638"/>
              <a:chExt cx="1325557" cy="292608"/>
            </a:xfrm>
            <a:effectLst>
              <a:outerShdw blurRad="50800" dist="38100" dir="2700000" algn="tl" rotWithShape="0">
                <a:prstClr val="black">
                  <a:alpha val="40000"/>
                </a:prstClr>
              </a:outerShdw>
            </a:effectLst>
          </p:grpSpPr>
          <p:sp>
            <p:nvSpPr>
              <p:cNvPr id="420" name="Rectangle: Rounded Corners 419">
                <a:extLst>
                  <a:ext uri="{FF2B5EF4-FFF2-40B4-BE49-F238E27FC236}">
                    <a16:creationId xmlns:a16="http://schemas.microsoft.com/office/drawing/2014/main" id="{D4BBC331-8F37-D464-C129-9311D0D3F47B}"/>
                  </a:ext>
                </a:extLst>
              </p:cNvPr>
              <p:cNvSpPr/>
              <p:nvPr/>
            </p:nvSpPr>
            <p:spPr>
              <a:xfrm>
                <a:off x="9494251" y="6067058"/>
                <a:ext cx="1072596" cy="273295"/>
              </a:xfrm>
              <a:prstGeom prst="roundRect">
                <a:avLst/>
              </a:prstGeom>
              <a:solidFill>
                <a:srgbClr val="FFFFFF"/>
              </a:solidFill>
              <a:ln w="6350" cap="flat" cmpd="sng" algn="ctr">
                <a:solidFill>
                  <a:srgbClr val="EBEBEB">
                    <a:shade val="50000"/>
                  </a:srgbClr>
                </a:solid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323232"/>
                    </a:solidFill>
                    <a:effectLst/>
                    <a:uLnTx/>
                    <a:uFillTx/>
                    <a:latin typeface="Arial" panose="020B0604020202020204"/>
                    <a:ea typeface="+mn-ea"/>
                    <a:cs typeface="+mn-cs"/>
                  </a:rPr>
                  <a:t>AppSync</a:t>
                </a:r>
              </a:p>
            </p:txBody>
          </p:sp>
          <p:pic>
            <p:nvPicPr>
              <p:cNvPr id="421" name="Graphic 420">
                <a:extLst>
                  <a:ext uri="{FF2B5EF4-FFF2-40B4-BE49-F238E27FC236}">
                    <a16:creationId xmlns:a16="http://schemas.microsoft.com/office/drawing/2014/main" id="{CBF5EC05-033C-04BE-E53D-FC4A3E503A75}"/>
                  </a:ext>
                </a:extLst>
              </p:cNvPr>
              <p:cNvPicPr>
                <a:picLocks noChangeAspect="1"/>
              </p:cNvPicPr>
              <p:nvPr/>
            </p:nvPicPr>
            <p:blipFill>
              <a:blip r:embed="rId117">
                <a:extLst>
                  <a:ext uri="{96DAC541-7B7A-43D3-8B79-37D633B846F1}">
                    <asvg:svgBlip xmlns:asvg="http://schemas.microsoft.com/office/drawing/2016/SVG/main" r:embed="rId118"/>
                  </a:ext>
                </a:extLst>
              </a:blip>
              <a:stretch>
                <a:fillRect/>
              </a:stretch>
            </p:blipFill>
            <p:spPr>
              <a:xfrm>
                <a:off x="9241290" y="6063638"/>
                <a:ext cx="292608" cy="292608"/>
              </a:xfrm>
              <a:prstGeom prst="rect">
                <a:avLst/>
              </a:prstGeom>
            </p:spPr>
          </p:pic>
        </p:grpSp>
        <p:sp>
          <p:nvSpPr>
            <p:cNvPr id="422" name="Rectangle: Rounded Corners 421">
              <a:extLst>
                <a:ext uri="{FF2B5EF4-FFF2-40B4-BE49-F238E27FC236}">
                  <a16:creationId xmlns:a16="http://schemas.microsoft.com/office/drawing/2014/main" id="{632898DB-8F6C-C600-DA3E-5D3C2D5A33AB}"/>
                </a:ext>
              </a:extLst>
            </p:cNvPr>
            <p:cNvSpPr/>
            <p:nvPr/>
          </p:nvSpPr>
          <p:spPr>
            <a:xfrm>
              <a:off x="10101367" y="4512017"/>
              <a:ext cx="1512274" cy="4109471"/>
            </a:xfrm>
            <a:prstGeom prst="roundRect">
              <a:avLst>
                <a:gd name="adj" fmla="val 0"/>
              </a:avLst>
            </a:prstGeom>
            <a:solidFill>
              <a:srgbClr val="576BE3">
                <a:lumMod val="20000"/>
                <a:lumOff val="80000"/>
              </a:srgbClr>
            </a:solidFill>
            <a:ln w="12700" cap="flat" cmpd="sng" algn="ctr">
              <a:solidFill>
                <a:srgbClr val="32323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panose="020B0604020202020204"/>
                <a:ea typeface="+mn-ea"/>
                <a:cs typeface="+mn-cs"/>
              </a:endParaRPr>
            </a:p>
          </p:txBody>
        </p:sp>
        <p:grpSp>
          <p:nvGrpSpPr>
            <p:cNvPr id="423" name="Group 422">
              <a:extLst>
                <a:ext uri="{FF2B5EF4-FFF2-40B4-BE49-F238E27FC236}">
                  <a16:creationId xmlns:a16="http://schemas.microsoft.com/office/drawing/2014/main" id="{42494201-161B-ECBD-34BB-DC425778FD17}"/>
                </a:ext>
              </a:extLst>
            </p:cNvPr>
            <p:cNvGrpSpPr/>
            <p:nvPr/>
          </p:nvGrpSpPr>
          <p:grpSpPr>
            <a:xfrm>
              <a:off x="10203466" y="4716636"/>
              <a:ext cx="1294040" cy="292608"/>
              <a:chOff x="10636391" y="3717613"/>
              <a:chExt cx="1213629" cy="292608"/>
            </a:xfrm>
            <a:effectLst>
              <a:outerShdw blurRad="50800" dist="38100" dir="2700000" algn="tl" rotWithShape="0">
                <a:prstClr val="black">
                  <a:alpha val="40000"/>
                </a:prstClr>
              </a:outerShdw>
            </a:effectLst>
          </p:grpSpPr>
          <p:sp>
            <p:nvSpPr>
              <p:cNvPr id="424" name="Rectangle: Rounded Corners 423">
                <a:extLst>
                  <a:ext uri="{FF2B5EF4-FFF2-40B4-BE49-F238E27FC236}">
                    <a16:creationId xmlns:a16="http://schemas.microsoft.com/office/drawing/2014/main" id="{6E417A68-B024-232B-54A9-694264965688}"/>
                  </a:ext>
                </a:extLst>
              </p:cNvPr>
              <p:cNvSpPr/>
              <p:nvPr/>
            </p:nvSpPr>
            <p:spPr>
              <a:xfrm>
                <a:off x="10883615" y="3725281"/>
                <a:ext cx="966405" cy="272347"/>
              </a:xfrm>
              <a:prstGeom prst="roundRect">
                <a:avLst/>
              </a:prstGeom>
              <a:solidFill>
                <a:srgbClr val="FFFFFF"/>
              </a:solidFill>
              <a:ln w="6350" cap="flat" cmpd="sng" algn="ctr">
                <a:solidFill>
                  <a:srgbClr val="EBEBEB">
                    <a:shade val="50000"/>
                  </a:srgbClr>
                </a:solid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323232"/>
                    </a:solidFill>
                    <a:effectLst/>
                    <a:uLnTx/>
                    <a:uFillTx/>
                    <a:latin typeface="Arial" panose="020B0604020202020204"/>
                    <a:ea typeface="+mn-ea"/>
                    <a:cs typeface="+mn-cs"/>
                  </a:rPr>
                  <a:t>Cloud9</a:t>
                </a:r>
              </a:p>
            </p:txBody>
          </p:sp>
          <p:pic>
            <p:nvPicPr>
              <p:cNvPr id="425" name="Graphic 424">
                <a:extLst>
                  <a:ext uri="{FF2B5EF4-FFF2-40B4-BE49-F238E27FC236}">
                    <a16:creationId xmlns:a16="http://schemas.microsoft.com/office/drawing/2014/main" id="{89950E3A-2259-2639-408D-C5E48B107BF6}"/>
                  </a:ext>
                </a:extLst>
              </p:cNvPr>
              <p:cNvPicPr>
                <a:picLocks noChangeAspect="1"/>
              </p:cNvPicPr>
              <p:nvPr/>
            </p:nvPicPr>
            <p:blipFill>
              <a:blip r:embed="rId119">
                <a:extLst>
                  <a:ext uri="{96DAC541-7B7A-43D3-8B79-37D633B846F1}">
                    <asvg:svgBlip xmlns:asvg="http://schemas.microsoft.com/office/drawing/2016/SVG/main" r:embed="rId120"/>
                  </a:ext>
                </a:extLst>
              </a:blip>
              <a:stretch>
                <a:fillRect/>
              </a:stretch>
            </p:blipFill>
            <p:spPr>
              <a:xfrm>
                <a:off x="10636391" y="3717613"/>
                <a:ext cx="292608" cy="292608"/>
              </a:xfrm>
              <a:prstGeom prst="rect">
                <a:avLst/>
              </a:prstGeom>
            </p:spPr>
          </p:pic>
        </p:grpSp>
        <p:grpSp>
          <p:nvGrpSpPr>
            <p:cNvPr id="426" name="Group 425">
              <a:extLst>
                <a:ext uri="{FF2B5EF4-FFF2-40B4-BE49-F238E27FC236}">
                  <a16:creationId xmlns:a16="http://schemas.microsoft.com/office/drawing/2014/main" id="{96F7267F-6D58-BAB9-0E0A-23105550FCE8}"/>
                </a:ext>
              </a:extLst>
            </p:cNvPr>
            <p:cNvGrpSpPr/>
            <p:nvPr/>
          </p:nvGrpSpPr>
          <p:grpSpPr>
            <a:xfrm>
              <a:off x="10206162" y="5119687"/>
              <a:ext cx="1295092" cy="292608"/>
              <a:chOff x="10727981" y="4057952"/>
              <a:chExt cx="1295092" cy="292608"/>
            </a:xfrm>
            <a:effectLst>
              <a:outerShdw blurRad="50800" dist="38100" dir="2700000" algn="tl" rotWithShape="0">
                <a:prstClr val="black">
                  <a:alpha val="40000"/>
                </a:prstClr>
              </a:outerShdw>
            </a:effectLst>
          </p:grpSpPr>
          <p:sp>
            <p:nvSpPr>
              <p:cNvPr id="427" name="Rectangle: Rounded Corners 426">
                <a:extLst>
                  <a:ext uri="{FF2B5EF4-FFF2-40B4-BE49-F238E27FC236}">
                    <a16:creationId xmlns:a16="http://schemas.microsoft.com/office/drawing/2014/main" id="{BFC51F09-CE12-CD72-5D48-CA9CA11FBFFF}"/>
                  </a:ext>
                </a:extLst>
              </p:cNvPr>
              <p:cNvSpPr/>
              <p:nvPr/>
            </p:nvSpPr>
            <p:spPr>
              <a:xfrm>
                <a:off x="10959367" y="4067664"/>
                <a:ext cx="1063706" cy="272347"/>
              </a:xfrm>
              <a:prstGeom prst="roundRect">
                <a:avLst/>
              </a:prstGeom>
              <a:solidFill>
                <a:srgbClr val="FFFFFF"/>
              </a:solidFill>
              <a:ln w="6350" cap="flat" cmpd="sng" algn="ctr">
                <a:solidFill>
                  <a:srgbClr val="EBEBEB">
                    <a:shade val="50000"/>
                  </a:srgbClr>
                </a:solid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323232"/>
                    </a:solidFill>
                    <a:effectLst/>
                    <a:uLnTx/>
                    <a:uFillTx/>
                    <a:latin typeface="Arial" panose="020B0604020202020204"/>
                    <a:ea typeface="+mn-ea"/>
                    <a:cs typeface="+mn-cs"/>
                  </a:rPr>
                  <a:t>CodeBuild</a:t>
                </a:r>
              </a:p>
            </p:txBody>
          </p:sp>
          <p:pic>
            <p:nvPicPr>
              <p:cNvPr id="428" name="Graphic 427">
                <a:extLst>
                  <a:ext uri="{FF2B5EF4-FFF2-40B4-BE49-F238E27FC236}">
                    <a16:creationId xmlns:a16="http://schemas.microsoft.com/office/drawing/2014/main" id="{EF1C3E69-999C-BCA4-965E-8B22069450A1}"/>
                  </a:ext>
                </a:extLst>
              </p:cNvPr>
              <p:cNvPicPr>
                <a:picLocks noChangeAspect="1"/>
              </p:cNvPicPr>
              <p:nvPr/>
            </p:nvPicPr>
            <p:blipFill>
              <a:blip r:embed="rId121">
                <a:extLst>
                  <a:ext uri="{96DAC541-7B7A-43D3-8B79-37D633B846F1}">
                    <asvg:svgBlip xmlns:asvg="http://schemas.microsoft.com/office/drawing/2016/SVG/main" r:embed="rId122"/>
                  </a:ext>
                </a:extLst>
              </a:blip>
              <a:stretch>
                <a:fillRect/>
              </a:stretch>
            </p:blipFill>
            <p:spPr>
              <a:xfrm>
                <a:off x="10727981" y="4057952"/>
                <a:ext cx="292608" cy="292608"/>
              </a:xfrm>
              <a:prstGeom prst="rect">
                <a:avLst/>
              </a:prstGeom>
            </p:spPr>
          </p:pic>
        </p:grpSp>
        <p:grpSp>
          <p:nvGrpSpPr>
            <p:cNvPr id="429" name="Group 428">
              <a:extLst>
                <a:ext uri="{FF2B5EF4-FFF2-40B4-BE49-F238E27FC236}">
                  <a16:creationId xmlns:a16="http://schemas.microsoft.com/office/drawing/2014/main" id="{A8F6753C-7D4C-F798-9D52-FFC6F23D32B3}"/>
                </a:ext>
              </a:extLst>
            </p:cNvPr>
            <p:cNvGrpSpPr/>
            <p:nvPr/>
          </p:nvGrpSpPr>
          <p:grpSpPr>
            <a:xfrm>
              <a:off x="10203333" y="5525552"/>
              <a:ext cx="1297921" cy="292608"/>
              <a:chOff x="10725890" y="4420092"/>
              <a:chExt cx="1297921" cy="292608"/>
            </a:xfrm>
            <a:effectLst>
              <a:outerShdw blurRad="50800" dist="38100" dir="2700000" algn="tl" rotWithShape="0">
                <a:prstClr val="black">
                  <a:alpha val="40000"/>
                </a:prstClr>
              </a:outerShdw>
            </a:effectLst>
          </p:grpSpPr>
          <p:sp>
            <p:nvSpPr>
              <p:cNvPr id="430" name="Rectangle: Rounded Corners 429">
                <a:extLst>
                  <a:ext uri="{FF2B5EF4-FFF2-40B4-BE49-F238E27FC236}">
                    <a16:creationId xmlns:a16="http://schemas.microsoft.com/office/drawing/2014/main" id="{57A40953-6A9F-A820-E0E3-A2F06A7DE816}"/>
                  </a:ext>
                </a:extLst>
              </p:cNvPr>
              <p:cNvSpPr/>
              <p:nvPr/>
            </p:nvSpPr>
            <p:spPr>
              <a:xfrm>
                <a:off x="10985874" y="4429035"/>
                <a:ext cx="1037937" cy="272347"/>
              </a:xfrm>
              <a:prstGeom prst="roundRect">
                <a:avLst/>
              </a:prstGeom>
              <a:solidFill>
                <a:srgbClr val="FFFFFF"/>
              </a:solidFill>
              <a:ln w="6350" cap="flat" cmpd="sng" algn="ctr">
                <a:solidFill>
                  <a:srgbClr val="EBEBEB">
                    <a:shade val="50000"/>
                  </a:srgbClr>
                </a:solid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323232"/>
                    </a:solidFill>
                    <a:effectLst/>
                    <a:uLnTx/>
                    <a:uFillTx/>
                    <a:latin typeface="Arial" panose="020B0604020202020204"/>
                    <a:ea typeface="+mn-ea"/>
                    <a:cs typeface="+mn-cs"/>
                  </a:rPr>
                  <a:t>CodeCommit</a:t>
                </a:r>
              </a:p>
            </p:txBody>
          </p:sp>
          <p:pic>
            <p:nvPicPr>
              <p:cNvPr id="431" name="Graphic 430">
                <a:extLst>
                  <a:ext uri="{FF2B5EF4-FFF2-40B4-BE49-F238E27FC236}">
                    <a16:creationId xmlns:a16="http://schemas.microsoft.com/office/drawing/2014/main" id="{0B30B1B9-99D5-0454-EBD5-3209F77D4EA7}"/>
                  </a:ext>
                </a:extLst>
              </p:cNvPr>
              <p:cNvPicPr>
                <a:picLocks noChangeAspect="1"/>
              </p:cNvPicPr>
              <p:nvPr/>
            </p:nvPicPr>
            <p:blipFill>
              <a:blip r:embed="rId123">
                <a:extLst>
                  <a:ext uri="{96DAC541-7B7A-43D3-8B79-37D633B846F1}">
                    <asvg:svgBlip xmlns:asvg="http://schemas.microsoft.com/office/drawing/2016/SVG/main" r:embed="rId124"/>
                  </a:ext>
                </a:extLst>
              </a:blip>
              <a:stretch>
                <a:fillRect/>
              </a:stretch>
            </p:blipFill>
            <p:spPr>
              <a:xfrm>
                <a:off x="10725890" y="4420092"/>
                <a:ext cx="292608" cy="292608"/>
              </a:xfrm>
              <a:prstGeom prst="rect">
                <a:avLst/>
              </a:prstGeom>
            </p:spPr>
          </p:pic>
        </p:grpSp>
        <p:grpSp>
          <p:nvGrpSpPr>
            <p:cNvPr id="432" name="Group 431">
              <a:extLst>
                <a:ext uri="{FF2B5EF4-FFF2-40B4-BE49-F238E27FC236}">
                  <a16:creationId xmlns:a16="http://schemas.microsoft.com/office/drawing/2014/main" id="{E296EB80-03CC-FA62-5EAE-73571D5633BC}"/>
                </a:ext>
              </a:extLst>
            </p:cNvPr>
            <p:cNvGrpSpPr/>
            <p:nvPr/>
          </p:nvGrpSpPr>
          <p:grpSpPr>
            <a:xfrm>
              <a:off x="10200195" y="5943031"/>
              <a:ext cx="1301059" cy="292608"/>
              <a:chOff x="10725890" y="4773411"/>
              <a:chExt cx="1301059" cy="292608"/>
            </a:xfrm>
            <a:effectLst>
              <a:outerShdw blurRad="50800" dist="38100" dir="2700000" algn="tl" rotWithShape="0">
                <a:prstClr val="black">
                  <a:alpha val="40000"/>
                </a:prstClr>
              </a:outerShdw>
            </a:effectLst>
          </p:grpSpPr>
          <p:sp>
            <p:nvSpPr>
              <p:cNvPr id="433" name="Rectangle: Rounded Corners 432">
                <a:extLst>
                  <a:ext uri="{FF2B5EF4-FFF2-40B4-BE49-F238E27FC236}">
                    <a16:creationId xmlns:a16="http://schemas.microsoft.com/office/drawing/2014/main" id="{1F828727-D5A7-68F2-33D3-B4FDCEFA3667}"/>
                  </a:ext>
                </a:extLst>
              </p:cNvPr>
              <p:cNvSpPr/>
              <p:nvPr/>
            </p:nvSpPr>
            <p:spPr>
              <a:xfrm>
                <a:off x="10974574" y="4779838"/>
                <a:ext cx="1052375" cy="272347"/>
              </a:xfrm>
              <a:prstGeom prst="roundRect">
                <a:avLst/>
              </a:prstGeom>
              <a:solidFill>
                <a:srgbClr val="FFFFFF"/>
              </a:solidFill>
              <a:ln w="6350" cap="flat" cmpd="sng" algn="ctr">
                <a:solidFill>
                  <a:srgbClr val="EBEBEB">
                    <a:shade val="50000"/>
                  </a:srgbClr>
                </a:solid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323232"/>
                    </a:solidFill>
                    <a:effectLst/>
                    <a:uLnTx/>
                    <a:uFillTx/>
                    <a:latin typeface="Arial" panose="020B0604020202020204"/>
                    <a:ea typeface="+mn-ea"/>
                    <a:cs typeface="+mn-cs"/>
                  </a:rPr>
                  <a:t>CodeDeploy</a:t>
                </a:r>
              </a:p>
            </p:txBody>
          </p:sp>
          <p:pic>
            <p:nvPicPr>
              <p:cNvPr id="434" name="Graphic 433">
                <a:extLst>
                  <a:ext uri="{FF2B5EF4-FFF2-40B4-BE49-F238E27FC236}">
                    <a16:creationId xmlns:a16="http://schemas.microsoft.com/office/drawing/2014/main" id="{54E92B4D-B597-5F59-FF51-77236583E626}"/>
                  </a:ext>
                </a:extLst>
              </p:cNvPr>
              <p:cNvPicPr>
                <a:picLocks noChangeAspect="1"/>
              </p:cNvPicPr>
              <p:nvPr/>
            </p:nvPicPr>
            <p:blipFill>
              <a:blip r:embed="rId125">
                <a:extLst>
                  <a:ext uri="{96DAC541-7B7A-43D3-8B79-37D633B846F1}">
                    <asvg:svgBlip xmlns:asvg="http://schemas.microsoft.com/office/drawing/2016/SVG/main" r:embed="rId126"/>
                  </a:ext>
                </a:extLst>
              </a:blip>
              <a:stretch>
                <a:fillRect/>
              </a:stretch>
            </p:blipFill>
            <p:spPr>
              <a:xfrm>
                <a:off x="10725890" y="4773411"/>
                <a:ext cx="292608" cy="292608"/>
              </a:xfrm>
              <a:prstGeom prst="rect">
                <a:avLst/>
              </a:prstGeom>
            </p:spPr>
          </p:pic>
        </p:grpSp>
        <p:grpSp>
          <p:nvGrpSpPr>
            <p:cNvPr id="435" name="Group 434">
              <a:extLst>
                <a:ext uri="{FF2B5EF4-FFF2-40B4-BE49-F238E27FC236}">
                  <a16:creationId xmlns:a16="http://schemas.microsoft.com/office/drawing/2014/main" id="{B0128672-971C-9635-D9E7-7B3018CBA3F2}"/>
                </a:ext>
              </a:extLst>
            </p:cNvPr>
            <p:cNvGrpSpPr/>
            <p:nvPr/>
          </p:nvGrpSpPr>
          <p:grpSpPr>
            <a:xfrm>
              <a:off x="10200250" y="7169853"/>
              <a:ext cx="1302119" cy="292608"/>
              <a:chOff x="10761227" y="5823750"/>
              <a:chExt cx="1302119" cy="292608"/>
            </a:xfrm>
            <a:effectLst>
              <a:outerShdw blurRad="50800" dist="38100" dir="2700000" algn="tl" rotWithShape="0">
                <a:prstClr val="black">
                  <a:alpha val="40000"/>
                </a:prstClr>
              </a:outerShdw>
            </a:effectLst>
          </p:grpSpPr>
          <p:sp>
            <p:nvSpPr>
              <p:cNvPr id="436" name="Rectangle: Rounded Corners 435">
                <a:extLst>
                  <a:ext uri="{FF2B5EF4-FFF2-40B4-BE49-F238E27FC236}">
                    <a16:creationId xmlns:a16="http://schemas.microsoft.com/office/drawing/2014/main" id="{F6D809F1-DFE4-E916-616B-8727AA8820E7}"/>
                  </a:ext>
                </a:extLst>
              </p:cNvPr>
              <p:cNvSpPr/>
              <p:nvPr/>
            </p:nvSpPr>
            <p:spPr>
              <a:xfrm>
                <a:off x="10998525" y="5835058"/>
                <a:ext cx="1064821" cy="272347"/>
              </a:xfrm>
              <a:prstGeom prst="roundRect">
                <a:avLst/>
              </a:prstGeom>
              <a:solidFill>
                <a:srgbClr val="FFFFFF"/>
              </a:solidFill>
              <a:ln w="6350" cap="flat" cmpd="sng" algn="ctr">
                <a:solidFill>
                  <a:srgbClr val="EBEBEB">
                    <a:shade val="50000"/>
                  </a:srgbClr>
                </a:solid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323232"/>
                    </a:solidFill>
                    <a:effectLst/>
                    <a:uLnTx/>
                    <a:uFillTx/>
                    <a:latin typeface="Arial" panose="020B0604020202020204"/>
                    <a:ea typeface="+mn-ea"/>
                    <a:cs typeface="+mn-cs"/>
                  </a:rPr>
                  <a:t>AWS CDK</a:t>
                </a:r>
              </a:p>
            </p:txBody>
          </p:sp>
          <p:pic>
            <p:nvPicPr>
              <p:cNvPr id="437" name="Graphic 436">
                <a:extLst>
                  <a:ext uri="{FF2B5EF4-FFF2-40B4-BE49-F238E27FC236}">
                    <a16:creationId xmlns:a16="http://schemas.microsoft.com/office/drawing/2014/main" id="{74D90B0E-D480-9889-9299-0AD23AC6FAA5}"/>
                  </a:ext>
                </a:extLst>
              </p:cNvPr>
              <p:cNvPicPr>
                <a:picLocks noChangeAspect="1"/>
              </p:cNvPicPr>
              <p:nvPr/>
            </p:nvPicPr>
            <p:blipFill>
              <a:blip r:embed="rId127">
                <a:extLst>
                  <a:ext uri="{96DAC541-7B7A-43D3-8B79-37D633B846F1}">
                    <asvg:svgBlip xmlns:asvg="http://schemas.microsoft.com/office/drawing/2016/SVG/main" r:embed="rId128"/>
                  </a:ext>
                </a:extLst>
              </a:blip>
              <a:stretch>
                <a:fillRect/>
              </a:stretch>
            </p:blipFill>
            <p:spPr>
              <a:xfrm>
                <a:off x="10761227" y="5823750"/>
                <a:ext cx="292608" cy="292608"/>
              </a:xfrm>
              <a:prstGeom prst="rect">
                <a:avLst/>
              </a:prstGeom>
            </p:spPr>
          </p:pic>
        </p:grpSp>
        <p:grpSp>
          <p:nvGrpSpPr>
            <p:cNvPr id="438" name="Group 437">
              <a:extLst>
                <a:ext uri="{FF2B5EF4-FFF2-40B4-BE49-F238E27FC236}">
                  <a16:creationId xmlns:a16="http://schemas.microsoft.com/office/drawing/2014/main" id="{D6689BF4-3C3D-756C-0A17-91E8C107AB02}"/>
                </a:ext>
              </a:extLst>
            </p:cNvPr>
            <p:cNvGrpSpPr/>
            <p:nvPr/>
          </p:nvGrpSpPr>
          <p:grpSpPr>
            <a:xfrm>
              <a:off x="10199045" y="6366968"/>
              <a:ext cx="1295198" cy="292608"/>
              <a:chOff x="10761227" y="5114374"/>
              <a:chExt cx="1295198" cy="292608"/>
            </a:xfrm>
            <a:effectLst>
              <a:outerShdw blurRad="50800" dist="38100" dir="2700000" algn="tl" rotWithShape="0">
                <a:prstClr val="black">
                  <a:alpha val="40000"/>
                </a:prstClr>
              </a:outerShdw>
            </a:effectLst>
          </p:grpSpPr>
          <p:sp>
            <p:nvSpPr>
              <p:cNvPr id="439" name="Rectangle: Rounded Corners 438">
                <a:extLst>
                  <a:ext uri="{FF2B5EF4-FFF2-40B4-BE49-F238E27FC236}">
                    <a16:creationId xmlns:a16="http://schemas.microsoft.com/office/drawing/2014/main" id="{AF1706DF-F9A6-4AFF-5ECB-39A4E0A3D56B}"/>
                  </a:ext>
                </a:extLst>
              </p:cNvPr>
              <p:cNvSpPr/>
              <p:nvPr/>
            </p:nvSpPr>
            <p:spPr>
              <a:xfrm>
                <a:off x="10992719" y="5124504"/>
                <a:ext cx="1063706" cy="272347"/>
              </a:xfrm>
              <a:prstGeom prst="roundRect">
                <a:avLst/>
              </a:prstGeom>
              <a:solidFill>
                <a:srgbClr val="FFFFFF"/>
              </a:solidFill>
              <a:ln w="6350" cap="flat" cmpd="sng" algn="ctr">
                <a:solidFill>
                  <a:srgbClr val="EBEBEB">
                    <a:shade val="50000"/>
                  </a:srgbClr>
                </a:solid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323232"/>
                    </a:solidFill>
                    <a:effectLst/>
                    <a:uLnTx/>
                    <a:uFillTx/>
                    <a:latin typeface="Arial" panose="020B0604020202020204"/>
                    <a:ea typeface="+mn-ea"/>
                    <a:cs typeface="+mn-cs"/>
                  </a:rPr>
                  <a:t>CodePipeline</a:t>
                </a:r>
              </a:p>
            </p:txBody>
          </p:sp>
          <p:pic>
            <p:nvPicPr>
              <p:cNvPr id="440" name="Graphic 439">
                <a:extLst>
                  <a:ext uri="{FF2B5EF4-FFF2-40B4-BE49-F238E27FC236}">
                    <a16:creationId xmlns:a16="http://schemas.microsoft.com/office/drawing/2014/main" id="{5031D9F4-44F3-E700-40AE-27E207F4F644}"/>
                  </a:ext>
                </a:extLst>
              </p:cNvPr>
              <p:cNvPicPr>
                <a:picLocks noChangeAspect="1"/>
              </p:cNvPicPr>
              <p:nvPr/>
            </p:nvPicPr>
            <p:blipFill>
              <a:blip r:embed="rId129">
                <a:extLst>
                  <a:ext uri="{96DAC541-7B7A-43D3-8B79-37D633B846F1}">
                    <asvg:svgBlip xmlns:asvg="http://schemas.microsoft.com/office/drawing/2016/SVG/main" r:embed="rId130"/>
                  </a:ext>
                </a:extLst>
              </a:blip>
              <a:stretch>
                <a:fillRect/>
              </a:stretch>
            </p:blipFill>
            <p:spPr>
              <a:xfrm>
                <a:off x="10761227" y="5114374"/>
                <a:ext cx="292608" cy="292608"/>
              </a:xfrm>
              <a:prstGeom prst="rect">
                <a:avLst/>
              </a:prstGeom>
            </p:spPr>
          </p:pic>
        </p:grpSp>
        <p:grpSp>
          <p:nvGrpSpPr>
            <p:cNvPr id="441" name="Group 440">
              <a:extLst>
                <a:ext uri="{FF2B5EF4-FFF2-40B4-BE49-F238E27FC236}">
                  <a16:creationId xmlns:a16="http://schemas.microsoft.com/office/drawing/2014/main" id="{7364D723-BB65-CC40-6FB7-30CB753C558D}"/>
                </a:ext>
              </a:extLst>
            </p:cNvPr>
            <p:cNvGrpSpPr/>
            <p:nvPr/>
          </p:nvGrpSpPr>
          <p:grpSpPr>
            <a:xfrm>
              <a:off x="10204337" y="6777850"/>
              <a:ext cx="1296917" cy="292608"/>
              <a:chOff x="10768964" y="5462017"/>
              <a:chExt cx="1296917" cy="292608"/>
            </a:xfrm>
            <a:effectLst>
              <a:outerShdw blurRad="50800" dist="38100" dir="2700000" algn="tl" rotWithShape="0">
                <a:prstClr val="black">
                  <a:alpha val="40000"/>
                </a:prstClr>
              </a:outerShdw>
            </a:effectLst>
          </p:grpSpPr>
          <p:sp>
            <p:nvSpPr>
              <p:cNvPr id="442" name="Rectangle: Rounded Corners 441">
                <a:extLst>
                  <a:ext uri="{FF2B5EF4-FFF2-40B4-BE49-F238E27FC236}">
                    <a16:creationId xmlns:a16="http://schemas.microsoft.com/office/drawing/2014/main" id="{DE152DC5-AF6A-E957-1A58-2EC32C66D701}"/>
                  </a:ext>
                </a:extLst>
              </p:cNvPr>
              <p:cNvSpPr/>
              <p:nvPr/>
            </p:nvSpPr>
            <p:spPr>
              <a:xfrm>
                <a:off x="11002175" y="5469656"/>
                <a:ext cx="1063706" cy="272347"/>
              </a:xfrm>
              <a:prstGeom prst="roundRect">
                <a:avLst/>
              </a:prstGeom>
              <a:solidFill>
                <a:srgbClr val="FFFFFF"/>
              </a:solidFill>
              <a:ln w="6350" cap="flat" cmpd="sng" algn="ctr">
                <a:solidFill>
                  <a:srgbClr val="EBEBEB">
                    <a:shade val="50000"/>
                  </a:srgbClr>
                </a:solid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323232"/>
                    </a:solidFill>
                    <a:effectLst/>
                    <a:uLnTx/>
                    <a:uFillTx/>
                    <a:latin typeface="Arial" panose="020B0604020202020204"/>
                    <a:ea typeface="+mn-ea"/>
                    <a:cs typeface="+mn-cs"/>
                  </a:rPr>
                  <a:t>AWS CLI</a:t>
                </a:r>
              </a:p>
            </p:txBody>
          </p:sp>
          <p:pic>
            <p:nvPicPr>
              <p:cNvPr id="443" name="Graphic 442">
                <a:extLst>
                  <a:ext uri="{FF2B5EF4-FFF2-40B4-BE49-F238E27FC236}">
                    <a16:creationId xmlns:a16="http://schemas.microsoft.com/office/drawing/2014/main" id="{80492B8F-299E-CFB1-EB08-99E7A8E57AC9}"/>
                  </a:ext>
                </a:extLst>
              </p:cNvPr>
              <p:cNvPicPr>
                <a:picLocks noChangeAspect="1"/>
              </p:cNvPicPr>
              <p:nvPr/>
            </p:nvPicPr>
            <p:blipFill>
              <a:blip r:embed="rId131">
                <a:extLst>
                  <a:ext uri="{96DAC541-7B7A-43D3-8B79-37D633B846F1}">
                    <asvg:svgBlip xmlns:asvg="http://schemas.microsoft.com/office/drawing/2016/SVG/main" r:embed="rId132"/>
                  </a:ext>
                </a:extLst>
              </a:blip>
              <a:stretch>
                <a:fillRect/>
              </a:stretch>
            </p:blipFill>
            <p:spPr>
              <a:xfrm>
                <a:off x="10768964" y="5462017"/>
                <a:ext cx="292608" cy="292608"/>
              </a:xfrm>
              <a:prstGeom prst="rect">
                <a:avLst/>
              </a:prstGeom>
            </p:spPr>
          </p:pic>
        </p:grpSp>
        <p:grpSp>
          <p:nvGrpSpPr>
            <p:cNvPr id="444" name="Group 443">
              <a:extLst>
                <a:ext uri="{FF2B5EF4-FFF2-40B4-BE49-F238E27FC236}">
                  <a16:creationId xmlns:a16="http://schemas.microsoft.com/office/drawing/2014/main" id="{69DD6A1A-AFC6-28CB-3708-0CDD1C906BCD}"/>
                </a:ext>
              </a:extLst>
            </p:cNvPr>
            <p:cNvGrpSpPr/>
            <p:nvPr/>
          </p:nvGrpSpPr>
          <p:grpSpPr>
            <a:xfrm>
              <a:off x="10204017" y="7559983"/>
              <a:ext cx="1299892" cy="292608"/>
              <a:chOff x="10761227" y="6171041"/>
              <a:chExt cx="1299892" cy="292608"/>
            </a:xfrm>
            <a:effectLst>
              <a:outerShdw blurRad="50800" dist="38100" dir="2700000" algn="tl" rotWithShape="0">
                <a:prstClr val="black">
                  <a:alpha val="40000"/>
                </a:prstClr>
              </a:outerShdw>
            </a:effectLst>
          </p:grpSpPr>
          <p:sp>
            <p:nvSpPr>
              <p:cNvPr id="445" name="Rectangle: Rounded Corners 444">
                <a:extLst>
                  <a:ext uri="{FF2B5EF4-FFF2-40B4-BE49-F238E27FC236}">
                    <a16:creationId xmlns:a16="http://schemas.microsoft.com/office/drawing/2014/main" id="{9EEB3410-C235-90F0-6F78-4336C14E9E55}"/>
                  </a:ext>
                </a:extLst>
              </p:cNvPr>
              <p:cNvSpPr/>
              <p:nvPr/>
            </p:nvSpPr>
            <p:spPr>
              <a:xfrm>
                <a:off x="10997410" y="6182949"/>
                <a:ext cx="1063709" cy="272347"/>
              </a:xfrm>
              <a:prstGeom prst="roundRect">
                <a:avLst/>
              </a:prstGeom>
              <a:solidFill>
                <a:srgbClr val="FFFFFF"/>
              </a:solidFill>
              <a:ln w="6350" cap="flat" cmpd="sng" algn="ctr">
                <a:solidFill>
                  <a:srgbClr val="EBEBEB">
                    <a:shade val="50000"/>
                  </a:srgbClr>
                </a:solid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323232"/>
                    </a:solidFill>
                    <a:effectLst/>
                    <a:uLnTx/>
                    <a:uFillTx/>
                    <a:latin typeface="Arial" panose="020B0604020202020204"/>
                    <a:ea typeface="+mn-ea"/>
                    <a:cs typeface="+mn-cs"/>
                  </a:rPr>
                  <a:t>AWS X-Ray</a:t>
                </a:r>
              </a:p>
            </p:txBody>
          </p:sp>
          <p:pic>
            <p:nvPicPr>
              <p:cNvPr id="446" name="Graphic 445">
                <a:extLst>
                  <a:ext uri="{FF2B5EF4-FFF2-40B4-BE49-F238E27FC236}">
                    <a16:creationId xmlns:a16="http://schemas.microsoft.com/office/drawing/2014/main" id="{689CA70C-E27E-3513-3270-39BC9F15F602}"/>
                  </a:ext>
                </a:extLst>
              </p:cNvPr>
              <p:cNvPicPr>
                <a:picLocks noChangeAspect="1"/>
              </p:cNvPicPr>
              <p:nvPr/>
            </p:nvPicPr>
            <p:blipFill>
              <a:blip r:embed="rId133">
                <a:extLst>
                  <a:ext uri="{96DAC541-7B7A-43D3-8B79-37D633B846F1}">
                    <asvg:svgBlip xmlns:asvg="http://schemas.microsoft.com/office/drawing/2016/SVG/main" r:embed="rId134"/>
                  </a:ext>
                </a:extLst>
              </a:blip>
              <a:stretch>
                <a:fillRect/>
              </a:stretch>
            </p:blipFill>
            <p:spPr>
              <a:xfrm>
                <a:off x="10761227" y="6171041"/>
                <a:ext cx="292608" cy="292608"/>
              </a:xfrm>
              <a:prstGeom prst="rect">
                <a:avLst/>
              </a:prstGeom>
            </p:spPr>
          </p:pic>
        </p:grpSp>
        <p:grpSp>
          <p:nvGrpSpPr>
            <p:cNvPr id="447" name="Group 446">
              <a:extLst>
                <a:ext uri="{FF2B5EF4-FFF2-40B4-BE49-F238E27FC236}">
                  <a16:creationId xmlns:a16="http://schemas.microsoft.com/office/drawing/2014/main" id="{A0439472-8A2B-3B22-9D5F-DBE66DC0A998}"/>
                </a:ext>
              </a:extLst>
            </p:cNvPr>
            <p:cNvGrpSpPr/>
            <p:nvPr/>
          </p:nvGrpSpPr>
          <p:grpSpPr>
            <a:xfrm>
              <a:off x="10207599" y="7954682"/>
              <a:ext cx="1299810" cy="292608"/>
              <a:chOff x="10783155" y="5125042"/>
              <a:chExt cx="1299810" cy="292608"/>
            </a:xfrm>
            <a:effectLst>
              <a:outerShdw blurRad="50800" dist="38100" dir="2700000" algn="tl" rotWithShape="0">
                <a:prstClr val="black">
                  <a:alpha val="40000"/>
                </a:prstClr>
              </a:outerShdw>
            </a:effectLst>
          </p:grpSpPr>
          <p:sp>
            <p:nvSpPr>
              <p:cNvPr id="448" name="Rectangle: Rounded Corners 447">
                <a:extLst>
                  <a:ext uri="{FF2B5EF4-FFF2-40B4-BE49-F238E27FC236}">
                    <a16:creationId xmlns:a16="http://schemas.microsoft.com/office/drawing/2014/main" id="{44D185E1-9172-5C50-9DFD-6E21869F54A6}"/>
                  </a:ext>
                </a:extLst>
              </p:cNvPr>
              <p:cNvSpPr/>
              <p:nvPr/>
            </p:nvSpPr>
            <p:spPr>
              <a:xfrm>
                <a:off x="10963744" y="5135001"/>
                <a:ext cx="1119221" cy="272347"/>
              </a:xfrm>
              <a:prstGeom prst="roundRect">
                <a:avLst/>
              </a:prstGeom>
              <a:solidFill>
                <a:srgbClr val="FFFFFF"/>
              </a:solidFill>
              <a:ln w="6350" cap="flat" cmpd="sng" algn="ctr">
                <a:solidFill>
                  <a:srgbClr val="EBEBEB">
                    <a:shade val="50000"/>
                  </a:srgbClr>
                </a:solidFill>
                <a:prstDash val="solid"/>
                <a:miter lim="800000"/>
              </a:ln>
              <a:effectLst/>
            </p:spPr>
            <p:txBody>
              <a:bodyPr rtlCol="0" anchor="ct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323232"/>
                    </a:solidFill>
                    <a:effectLst/>
                    <a:uLnTx/>
                    <a:uFillTx/>
                    <a:latin typeface="Arial" panose="020B0604020202020204"/>
                    <a:ea typeface="+mn-ea"/>
                    <a:cs typeface="+mn-cs"/>
                  </a:rPr>
                  <a:t>Tools &amp; SDKs</a:t>
                </a:r>
              </a:p>
            </p:txBody>
          </p:sp>
          <p:pic>
            <p:nvPicPr>
              <p:cNvPr id="449" name="Graphic 448">
                <a:extLst>
                  <a:ext uri="{FF2B5EF4-FFF2-40B4-BE49-F238E27FC236}">
                    <a16:creationId xmlns:a16="http://schemas.microsoft.com/office/drawing/2014/main" id="{5BD009A9-6627-3CE5-1905-258C768B3003}"/>
                  </a:ext>
                </a:extLst>
              </p:cNvPr>
              <p:cNvPicPr>
                <a:picLocks noChangeAspect="1"/>
              </p:cNvPicPr>
              <p:nvPr/>
            </p:nvPicPr>
            <p:blipFill>
              <a:blip r:embed="rId135">
                <a:extLst>
                  <a:ext uri="{96DAC541-7B7A-43D3-8B79-37D633B846F1}">
                    <asvg:svgBlip xmlns:asvg="http://schemas.microsoft.com/office/drawing/2016/SVG/main" r:embed="rId136"/>
                  </a:ext>
                </a:extLst>
              </a:blip>
              <a:stretch>
                <a:fillRect/>
              </a:stretch>
            </p:blipFill>
            <p:spPr>
              <a:xfrm>
                <a:off x="10783155" y="5125042"/>
                <a:ext cx="292608" cy="292608"/>
              </a:xfrm>
              <a:prstGeom prst="rect">
                <a:avLst/>
              </a:prstGeom>
            </p:spPr>
          </p:pic>
        </p:grpSp>
        <p:sp>
          <p:nvSpPr>
            <p:cNvPr id="450" name="Rectangle: Single Corner Snipped 449">
              <a:extLst>
                <a:ext uri="{FF2B5EF4-FFF2-40B4-BE49-F238E27FC236}">
                  <a16:creationId xmlns:a16="http://schemas.microsoft.com/office/drawing/2014/main" id="{0420E993-D773-CE69-BDCB-5EE9A3F5C6DA}"/>
                </a:ext>
              </a:extLst>
            </p:cNvPr>
            <p:cNvSpPr/>
            <p:nvPr/>
          </p:nvSpPr>
          <p:spPr>
            <a:xfrm>
              <a:off x="10102924" y="8337172"/>
              <a:ext cx="1506819" cy="284316"/>
            </a:xfrm>
            <a:prstGeom prst="snip1Rect">
              <a:avLst/>
            </a:prstGeom>
            <a:solidFill>
              <a:srgbClr val="FFFFFF"/>
            </a:solidFill>
            <a:ln w="12700" cap="flat" cmpd="sng" algn="ctr">
              <a:solidFill>
                <a:srgbClr val="323232"/>
              </a:solidFill>
              <a:prstDash val="solid"/>
              <a:miter lim="800000"/>
            </a:ln>
            <a:effectLst/>
          </p:spPr>
          <p:txBody>
            <a:bodyPr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323232"/>
                  </a:solidFill>
                  <a:effectLst/>
                  <a:uLnTx/>
                  <a:uFillTx/>
                  <a:latin typeface="Arial" panose="020B0604020202020204"/>
                  <a:ea typeface="+mn-ea"/>
                  <a:cs typeface="+mn-cs"/>
                </a:rPr>
                <a:t>     Dev Tools</a:t>
              </a:r>
            </a:p>
          </p:txBody>
        </p:sp>
        <p:pic>
          <p:nvPicPr>
            <p:cNvPr id="451" name="Graphic 450">
              <a:extLst>
                <a:ext uri="{FF2B5EF4-FFF2-40B4-BE49-F238E27FC236}">
                  <a16:creationId xmlns:a16="http://schemas.microsoft.com/office/drawing/2014/main" id="{677D8AD4-A0C5-E299-CA3D-AF9AEE913660}"/>
                </a:ext>
              </a:extLst>
            </p:cNvPr>
            <p:cNvPicPr>
              <a:picLocks noChangeAspect="1"/>
            </p:cNvPicPr>
            <p:nvPr/>
          </p:nvPicPr>
          <p:blipFill>
            <a:blip r:embed="rId137">
              <a:extLst>
                <a:ext uri="{96DAC541-7B7A-43D3-8B79-37D633B846F1}">
                  <asvg:svgBlip xmlns:asvg="http://schemas.microsoft.com/office/drawing/2016/SVG/main" r:embed="rId138"/>
                </a:ext>
              </a:extLst>
            </a:blip>
            <a:stretch>
              <a:fillRect/>
            </a:stretch>
          </p:blipFill>
          <p:spPr>
            <a:xfrm>
              <a:off x="10108048" y="8349287"/>
              <a:ext cx="265176" cy="265176"/>
            </a:xfrm>
            <a:prstGeom prst="rect">
              <a:avLst/>
            </a:prstGeom>
          </p:spPr>
        </p:pic>
        <p:sp>
          <p:nvSpPr>
            <p:cNvPr id="452" name="Rectangle: Rounded Corners 451">
              <a:extLst>
                <a:ext uri="{FF2B5EF4-FFF2-40B4-BE49-F238E27FC236}">
                  <a16:creationId xmlns:a16="http://schemas.microsoft.com/office/drawing/2014/main" id="{AAC0920B-A238-D5FE-C21C-664E9E144429}"/>
                </a:ext>
              </a:extLst>
            </p:cNvPr>
            <p:cNvSpPr/>
            <p:nvPr/>
          </p:nvSpPr>
          <p:spPr>
            <a:xfrm>
              <a:off x="8496946" y="6742782"/>
              <a:ext cx="1510514" cy="1876939"/>
            </a:xfrm>
            <a:prstGeom prst="roundRect">
              <a:avLst>
                <a:gd name="adj" fmla="val 0"/>
              </a:avLst>
            </a:prstGeom>
            <a:solidFill>
              <a:srgbClr val="E0077E">
                <a:lumMod val="20000"/>
                <a:lumOff val="80000"/>
              </a:srgbClr>
            </a:solidFill>
            <a:ln w="12700" cap="flat" cmpd="sng" algn="ctr">
              <a:solidFill>
                <a:srgbClr val="32323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panose="020B0604020202020204"/>
                <a:ea typeface="+mn-ea"/>
                <a:cs typeface="+mn-cs"/>
              </a:endParaRPr>
            </a:p>
          </p:txBody>
        </p:sp>
        <p:sp>
          <p:nvSpPr>
            <p:cNvPr id="453" name="Rectangle: Single Corner Snipped 452">
              <a:extLst>
                <a:ext uri="{FF2B5EF4-FFF2-40B4-BE49-F238E27FC236}">
                  <a16:creationId xmlns:a16="http://schemas.microsoft.com/office/drawing/2014/main" id="{06C24F80-D1E2-8BEB-A5FD-238C50A74E66}"/>
                </a:ext>
              </a:extLst>
            </p:cNvPr>
            <p:cNvSpPr/>
            <p:nvPr/>
          </p:nvSpPr>
          <p:spPr>
            <a:xfrm>
              <a:off x="8496744" y="8337172"/>
              <a:ext cx="1506873" cy="284316"/>
            </a:xfrm>
            <a:prstGeom prst="snip1Rect">
              <a:avLst/>
            </a:prstGeom>
            <a:solidFill>
              <a:srgbClr val="FFFFFF"/>
            </a:solidFill>
            <a:ln w="12700" cap="flat" cmpd="sng" algn="ctr">
              <a:solidFill>
                <a:srgbClr val="323232"/>
              </a:solidFill>
              <a:prstDash val="solid"/>
              <a:miter lim="800000"/>
            </a:ln>
            <a:effectLst/>
          </p:spPr>
          <p:txBody>
            <a:bodyPr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323232"/>
                  </a:solidFill>
                  <a:effectLst/>
                  <a:uLnTx/>
                  <a:uFillTx/>
                  <a:latin typeface="Arial" panose="020B0604020202020204"/>
                  <a:ea typeface="+mn-ea"/>
                  <a:cs typeface="+mn-cs"/>
                </a:rPr>
                <a:t>     App Integration</a:t>
              </a:r>
              <a:endParaRPr kumimoji="0" lang="en-US" sz="1400" b="0" i="0" u="none" strike="noStrike" kern="0" cap="none" spc="0" normalizeH="0" baseline="0" noProof="0" dirty="0">
                <a:ln>
                  <a:noFill/>
                </a:ln>
                <a:solidFill>
                  <a:srgbClr val="323232"/>
                </a:solidFill>
                <a:effectLst/>
                <a:uLnTx/>
                <a:uFillTx/>
                <a:latin typeface="Arial" panose="020B0604020202020204"/>
                <a:ea typeface="+mn-ea"/>
                <a:cs typeface="+mn-cs"/>
              </a:endParaRPr>
            </a:p>
          </p:txBody>
        </p:sp>
        <p:pic>
          <p:nvPicPr>
            <p:cNvPr id="454" name="Graphic 453">
              <a:extLst>
                <a:ext uri="{FF2B5EF4-FFF2-40B4-BE49-F238E27FC236}">
                  <a16:creationId xmlns:a16="http://schemas.microsoft.com/office/drawing/2014/main" id="{5198483D-856A-8287-683F-2C32F5A13D15}"/>
                </a:ext>
              </a:extLst>
            </p:cNvPr>
            <p:cNvPicPr>
              <a:picLocks noChangeAspect="1"/>
            </p:cNvPicPr>
            <p:nvPr/>
          </p:nvPicPr>
          <p:blipFill>
            <a:blip r:embed="rId139">
              <a:extLst>
                <a:ext uri="{96DAC541-7B7A-43D3-8B79-37D633B846F1}">
                  <asvg:svgBlip xmlns:asvg="http://schemas.microsoft.com/office/drawing/2016/SVG/main" r:embed="rId140"/>
                </a:ext>
              </a:extLst>
            </a:blip>
            <a:stretch>
              <a:fillRect/>
            </a:stretch>
          </p:blipFill>
          <p:spPr>
            <a:xfrm>
              <a:off x="8508836" y="8355429"/>
              <a:ext cx="265176" cy="265176"/>
            </a:xfrm>
            <a:prstGeom prst="rect">
              <a:avLst/>
            </a:prstGeom>
          </p:spPr>
        </p:pic>
        <p:grpSp>
          <p:nvGrpSpPr>
            <p:cNvPr id="455" name="Group 454">
              <a:extLst>
                <a:ext uri="{FF2B5EF4-FFF2-40B4-BE49-F238E27FC236}">
                  <a16:creationId xmlns:a16="http://schemas.microsoft.com/office/drawing/2014/main" id="{89FC83FF-3B35-52C2-23E3-E269302531E3}"/>
                </a:ext>
              </a:extLst>
            </p:cNvPr>
            <p:cNvGrpSpPr/>
            <p:nvPr/>
          </p:nvGrpSpPr>
          <p:grpSpPr>
            <a:xfrm>
              <a:off x="8577151" y="6950241"/>
              <a:ext cx="1304859" cy="1155535"/>
              <a:chOff x="8994211" y="4701715"/>
              <a:chExt cx="1304859" cy="1155535"/>
            </a:xfrm>
            <a:effectLst>
              <a:outerShdw blurRad="50800" dist="38100" dir="2700000" algn="tl" rotWithShape="0">
                <a:prstClr val="black">
                  <a:alpha val="40000"/>
                </a:prstClr>
              </a:outerShdw>
            </a:effectLst>
          </p:grpSpPr>
          <p:grpSp>
            <p:nvGrpSpPr>
              <p:cNvPr id="456" name="Group 455">
                <a:extLst>
                  <a:ext uri="{FF2B5EF4-FFF2-40B4-BE49-F238E27FC236}">
                    <a16:creationId xmlns:a16="http://schemas.microsoft.com/office/drawing/2014/main" id="{C88B4F05-4753-2A3C-2E8C-C9069FD1B74C}"/>
                  </a:ext>
                </a:extLst>
              </p:cNvPr>
              <p:cNvGrpSpPr/>
              <p:nvPr/>
            </p:nvGrpSpPr>
            <p:grpSpPr>
              <a:xfrm>
                <a:off x="8997252" y="5564642"/>
                <a:ext cx="1297124" cy="292608"/>
                <a:chOff x="8994211" y="5328449"/>
                <a:chExt cx="1297124" cy="292608"/>
              </a:xfrm>
            </p:grpSpPr>
            <p:sp>
              <p:nvSpPr>
                <p:cNvPr id="463" name="Rectangle: Rounded Corners 462">
                  <a:extLst>
                    <a:ext uri="{FF2B5EF4-FFF2-40B4-BE49-F238E27FC236}">
                      <a16:creationId xmlns:a16="http://schemas.microsoft.com/office/drawing/2014/main" id="{1D165EE8-5D27-8BCE-DC2C-259DF8716066}"/>
                    </a:ext>
                  </a:extLst>
                </p:cNvPr>
                <p:cNvSpPr/>
                <p:nvPr/>
              </p:nvSpPr>
              <p:spPr>
                <a:xfrm>
                  <a:off x="9224821" y="5336389"/>
                  <a:ext cx="1066514" cy="272347"/>
                </a:xfrm>
                <a:prstGeom prst="roundRect">
                  <a:avLst/>
                </a:prstGeom>
                <a:solidFill>
                  <a:srgbClr val="FFFFFF"/>
                </a:solidFill>
                <a:ln w="6350" cap="flat" cmpd="sng" algn="ctr">
                  <a:solidFill>
                    <a:srgbClr val="EBEBEB">
                      <a:shade val="50000"/>
                    </a:srgbClr>
                  </a:solid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323232"/>
                      </a:solidFill>
                      <a:effectLst/>
                      <a:uLnTx/>
                      <a:uFillTx/>
                      <a:latin typeface="Arial" panose="020B0604020202020204"/>
                      <a:ea typeface="+mn-ea"/>
                      <a:cs typeface="+mn-cs"/>
                    </a:rPr>
                    <a:t>Step Function</a:t>
                  </a:r>
                </a:p>
              </p:txBody>
            </p:sp>
            <p:pic>
              <p:nvPicPr>
                <p:cNvPr id="464" name="Graphic 463">
                  <a:extLst>
                    <a:ext uri="{FF2B5EF4-FFF2-40B4-BE49-F238E27FC236}">
                      <a16:creationId xmlns:a16="http://schemas.microsoft.com/office/drawing/2014/main" id="{277C9660-B979-C683-ADC3-B74F6D06C184}"/>
                    </a:ext>
                  </a:extLst>
                </p:cNvPr>
                <p:cNvPicPr>
                  <a:picLocks noChangeAspect="1"/>
                </p:cNvPicPr>
                <p:nvPr/>
              </p:nvPicPr>
              <p:blipFill>
                <a:blip r:embed="rId141">
                  <a:extLst>
                    <a:ext uri="{96DAC541-7B7A-43D3-8B79-37D633B846F1}">
                      <asvg:svgBlip xmlns:asvg="http://schemas.microsoft.com/office/drawing/2016/SVG/main" r:embed="rId142"/>
                    </a:ext>
                  </a:extLst>
                </a:blip>
                <a:stretch>
                  <a:fillRect/>
                </a:stretch>
              </p:blipFill>
              <p:spPr>
                <a:xfrm>
                  <a:off x="8994211" y="5328449"/>
                  <a:ext cx="292608" cy="292608"/>
                </a:xfrm>
                <a:prstGeom prst="rect">
                  <a:avLst/>
                </a:prstGeom>
              </p:spPr>
            </p:pic>
          </p:grpSp>
          <p:grpSp>
            <p:nvGrpSpPr>
              <p:cNvPr id="457" name="Group 456">
                <a:extLst>
                  <a:ext uri="{FF2B5EF4-FFF2-40B4-BE49-F238E27FC236}">
                    <a16:creationId xmlns:a16="http://schemas.microsoft.com/office/drawing/2014/main" id="{61E63868-7B99-3143-8D6B-BA47C9150B55}"/>
                  </a:ext>
                </a:extLst>
              </p:cNvPr>
              <p:cNvGrpSpPr/>
              <p:nvPr/>
            </p:nvGrpSpPr>
            <p:grpSpPr>
              <a:xfrm>
                <a:off x="8994211" y="4701715"/>
                <a:ext cx="1304034" cy="292608"/>
                <a:chOff x="8990342" y="4630211"/>
                <a:chExt cx="1304034" cy="292608"/>
              </a:xfrm>
            </p:grpSpPr>
            <p:sp>
              <p:nvSpPr>
                <p:cNvPr id="461" name="Rectangle: Rounded Corners 460">
                  <a:extLst>
                    <a:ext uri="{FF2B5EF4-FFF2-40B4-BE49-F238E27FC236}">
                      <a16:creationId xmlns:a16="http://schemas.microsoft.com/office/drawing/2014/main" id="{DCF99D88-B4B5-8470-61F1-F3880ACD986A}"/>
                    </a:ext>
                  </a:extLst>
                </p:cNvPr>
                <p:cNvSpPr/>
                <p:nvPr/>
              </p:nvSpPr>
              <p:spPr>
                <a:xfrm>
                  <a:off x="9227862" y="4636611"/>
                  <a:ext cx="1066514" cy="272347"/>
                </a:xfrm>
                <a:prstGeom prst="roundRect">
                  <a:avLst/>
                </a:prstGeom>
                <a:solidFill>
                  <a:srgbClr val="FFFFFF"/>
                </a:solidFill>
                <a:ln w="6350" cap="flat" cmpd="sng" algn="ctr">
                  <a:solidFill>
                    <a:srgbClr val="EBEBEB">
                      <a:shade val="50000"/>
                    </a:srgbClr>
                  </a:solid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323232"/>
                      </a:solidFill>
                      <a:effectLst/>
                      <a:uLnTx/>
                      <a:uFillTx/>
                      <a:latin typeface="Arial" panose="020B0604020202020204"/>
                      <a:ea typeface="+mn-ea"/>
                      <a:cs typeface="+mn-cs"/>
                    </a:rPr>
                    <a:t>SNS</a:t>
                  </a:r>
                </a:p>
              </p:txBody>
            </p:sp>
            <p:pic>
              <p:nvPicPr>
                <p:cNvPr id="462" name="Graphic 461">
                  <a:extLst>
                    <a:ext uri="{FF2B5EF4-FFF2-40B4-BE49-F238E27FC236}">
                      <a16:creationId xmlns:a16="http://schemas.microsoft.com/office/drawing/2014/main" id="{D6ECCEED-4F92-40E0-8247-E223754C1A69}"/>
                    </a:ext>
                  </a:extLst>
                </p:cNvPr>
                <p:cNvPicPr>
                  <a:picLocks noChangeAspect="1"/>
                </p:cNvPicPr>
                <p:nvPr/>
              </p:nvPicPr>
              <p:blipFill>
                <a:blip r:embed="rId143">
                  <a:extLst>
                    <a:ext uri="{96DAC541-7B7A-43D3-8B79-37D633B846F1}">
                      <asvg:svgBlip xmlns:asvg="http://schemas.microsoft.com/office/drawing/2016/SVG/main" r:embed="rId144"/>
                    </a:ext>
                  </a:extLst>
                </a:blip>
                <a:stretch>
                  <a:fillRect/>
                </a:stretch>
              </p:blipFill>
              <p:spPr>
                <a:xfrm>
                  <a:off x="8990342" y="4630211"/>
                  <a:ext cx="292608" cy="292608"/>
                </a:xfrm>
                <a:prstGeom prst="rect">
                  <a:avLst/>
                </a:prstGeom>
              </p:spPr>
            </p:pic>
          </p:grpSp>
          <p:grpSp>
            <p:nvGrpSpPr>
              <p:cNvPr id="458" name="Group 457">
                <a:extLst>
                  <a:ext uri="{FF2B5EF4-FFF2-40B4-BE49-F238E27FC236}">
                    <a16:creationId xmlns:a16="http://schemas.microsoft.com/office/drawing/2014/main" id="{F03B79C7-A4D6-8397-FA5C-87EA4C080680}"/>
                  </a:ext>
                </a:extLst>
              </p:cNvPr>
              <p:cNvGrpSpPr/>
              <p:nvPr/>
            </p:nvGrpSpPr>
            <p:grpSpPr>
              <a:xfrm>
                <a:off x="8997252" y="5142543"/>
                <a:ext cx="1301818" cy="292608"/>
                <a:chOff x="8996141" y="4991346"/>
                <a:chExt cx="1301818" cy="292608"/>
              </a:xfrm>
            </p:grpSpPr>
            <p:sp>
              <p:nvSpPr>
                <p:cNvPr id="459" name="Rectangle: Rounded Corners 458">
                  <a:extLst>
                    <a:ext uri="{FF2B5EF4-FFF2-40B4-BE49-F238E27FC236}">
                      <a16:creationId xmlns:a16="http://schemas.microsoft.com/office/drawing/2014/main" id="{2BBF1562-F011-647D-DAF7-93BD09BFA714}"/>
                    </a:ext>
                  </a:extLst>
                </p:cNvPr>
                <p:cNvSpPr/>
                <p:nvPr/>
              </p:nvSpPr>
              <p:spPr>
                <a:xfrm>
                  <a:off x="9231445" y="4998950"/>
                  <a:ext cx="1066514" cy="272347"/>
                </a:xfrm>
                <a:prstGeom prst="roundRect">
                  <a:avLst/>
                </a:prstGeom>
                <a:solidFill>
                  <a:srgbClr val="FFFFFF"/>
                </a:solidFill>
                <a:ln w="6350" cap="flat" cmpd="sng" algn="ctr">
                  <a:solidFill>
                    <a:srgbClr val="EBEBEB">
                      <a:shade val="50000"/>
                    </a:srgbClr>
                  </a:solid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323232"/>
                      </a:solidFill>
                      <a:effectLst/>
                      <a:uLnTx/>
                      <a:uFillTx/>
                      <a:latin typeface="Arial" panose="020B0604020202020204"/>
                      <a:ea typeface="+mn-ea"/>
                      <a:cs typeface="+mn-cs"/>
                    </a:rPr>
                    <a:t>SQS</a:t>
                  </a:r>
                </a:p>
              </p:txBody>
            </p:sp>
            <p:pic>
              <p:nvPicPr>
                <p:cNvPr id="460" name="Graphic 459">
                  <a:extLst>
                    <a:ext uri="{FF2B5EF4-FFF2-40B4-BE49-F238E27FC236}">
                      <a16:creationId xmlns:a16="http://schemas.microsoft.com/office/drawing/2014/main" id="{FD9DD1F6-BE50-9F12-B761-8887D49DE588}"/>
                    </a:ext>
                  </a:extLst>
                </p:cNvPr>
                <p:cNvPicPr>
                  <a:picLocks noChangeAspect="1"/>
                </p:cNvPicPr>
                <p:nvPr/>
              </p:nvPicPr>
              <p:blipFill>
                <a:blip r:embed="rId145">
                  <a:extLst>
                    <a:ext uri="{96DAC541-7B7A-43D3-8B79-37D633B846F1}">
                      <asvg:svgBlip xmlns:asvg="http://schemas.microsoft.com/office/drawing/2016/SVG/main" r:embed="rId146"/>
                    </a:ext>
                  </a:extLst>
                </a:blip>
                <a:stretch>
                  <a:fillRect/>
                </a:stretch>
              </p:blipFill>
              <p:spPr>
                <a:xfrm>
                  <a:off x="8996141" y="4991346"/>
                  <a:ext cx="292608" cy="292608"/>
                </a:xfrm>
                <a:prstGeom prst="rect">
                  <a:avLst/>
                </a:prstGeom>
              </p:spPr>
            </p:pic>
          </p:grpSp>
        </p:grpSp>
      </p:grpSp>
    </p:spTree>
    <p:extLst>
      <p:ext uri="{BB962C8B-B14F-4D97-AF65-F5344CB8AC3E}">
        <p14:creationId xmlns:p14="http://schemas.microsoft.com/office/powerpoint/2010/main" val="36386400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8B2EAA-21F3-6487-F90B-145EDDA2385E}"/>
              </a:ext>
            </a:extLst>
          </p:cNvPr>
          <p:cNvSpPr>
            <a:spLocks noGrp="1"/>
          </p:cNvSpPr>
          <p:nvPr>
            <p:ph type="title"/>
          </p:nvPr>
        </p:nvSpPr>
        <p:spPr/>
        <p:txBody>
          <a:bodyPr/>
          <a:lstStyle/>
          <a:p>
            <a:r>
              <a:rPr lang="en-US" dirty="0"/>
              <a:t>AWS Fundamentals - AGENDA</a:t>
            </a:r>
          </a:p>
        </p:txBody>
      </p:sp>
      <p:sp>
        <p:nvSpPr>
          <p:cNvPr id="4" name="Text Placeholder 3">
            <a:extLst>
              <a:ext uri="{FF2B5EF4-FFF2-40B4-BE49-F238E27FC236}">
                <a16:creationId xmlns:a16="http://schemas.microsoft.com/office/drawing/2014/main" id="{F3577AD7-B853-558A-18B4-7C706BDCDED5}"/>
              </a:ext>
            </a:extLst>
          </p:cNvPr>
          <p:cNvSpPr>
            <a:spLocks noGrp="1"/>
          </p:cNvSpPr>
          <p:nvPr>
            <p:ph type="body" sz="quarter" idx="11"/>
          </p:nvPr>
        </p:nvSpPr>
        <p:spPr/>
        <p:txBody>
          <a:bodyPr/>
          <a:lstStyle/>
          <a:p>
            <a:r>
              <a:rPr lang="en-US" dirty="0"/>
              <a:t>Understand AWS Core Concept</a:t>
            </a:r>
          </a:p>
          <a:p>
            <a:r>
              <a:rPr lang="en-US" dirty="0"/>
              <a:t>Has Awareness of AWS Global Infrastructure</a:t>
            </a:r>
          </a:p>
          <a:p>
            <a:r>
              <a:rPr lang="en-US" dirty="0"/>
              <a:t>Gain fundamental knowledge of AWS Networking</a:t>
            </a:r>
          </a:p>
          <a:p>
            <a:r>
              <a:rPr lang="en-US" dirty="0"/>
              <a:t>Understand basic Security in AWS</a:t>
            </a:r>
          </a:p>
        </p:txBody>
      </p:sp>
      <p:sp>
        <p:nvSpPr>
          <p:cNvPr id="5" name="Text Placeholder 4">
            <a:extLst>
              <a:ext uri="{FF2B5EF4-FFF2-40B4-BE49-F238E27FC236}">
                <a16:creationId xmlns:a16="http://schemas.microsoft.com/office/drawing/2014/main" id="{73EC3F06-348B-7C68-9B43-76D6B9A095A3}"/>
              </a:ext>
            </a:extLst>
          </p:cNvPr>
          <p:cNvSpPr>
            <a:spLocks noGrp="1"/>
          </p:cNvSpPr>
          <p:nvPr>
            <p:ph type="body" sz="quarter" idx="12"/>
          </p:nvPr>
        </p:nvSpPr>
        <p:spPr/>
        <p:txBody>
          <a:bodyPr/>
          <a:lstStyle/>
          <a:p>
            <a:r>
              <a:rPr lang="en-US" dirty="0"/>
              <a:t>Main Goals</a:t>
            </a:r>
          </a:p>
        </p:txBody>
      </p:sp>
      <mc:AlternateContent xmlns:mc="http://schemas.openxmlformats.org/markup-compatibility/2006">
        <mc:Choice xmlns:psuz="http://schemas.microsoft.com/office/powerpoint/2016/summaryzoom" Requires="psuz">
          <p:graphicFrame>
            <p:nvGraphicFramePr>
              <p:cNvPr id="7" name="Summary Zoom 6">
                <a:extLst>
                  <a:ext uri="{FF2B5EF4-FFF2-40B4-BE49-F238E27FC236}">
                    <a16:creationId xmlns:a16="http://schemas.microsoft.com/office/drawing/2014/main" id="{774349F7-CF0D-99DE-5DF5-BA728D1FD48A}"/>
                  </a:ext>
                </a:extLst>
              </p:cNvPr>
              <p:cNvGraphicFramePr>
                <a:graphicFrameLocks noChangeAspect="1"/>
              </p:cNvGraphicFramePr>
              <p:nvPr>
                <p:extLst>
                  <p:ext uri="{D42A27DB-BD31-4B8C-83A1-F6EECF244321}">
                    <p14:modId xmlns:p14="http://schemas.microsoft.com/office/powerpoint/2010/main" val="628710408"/>
                  </p:ext>
                </p:extLst>
              </p:nvPr>
            </p:nvGraphicFramePr>
            <p:xfrm>
              <a:off x="4572000" y="1290638"/>
              <a:ext cx="7194550" cy="4878387"/>
            </p:xfrm>
            <a:graphic>
              <a:graphicData uri="http://schemas.microsoft.com/office/powerpoint/2016/summaryzoom">
                <psuz:summaryZm>
                  <psuz:summaryZmObj sectionId="{E13C6A22-DFE3-4F34-9522-C4BC6BACC976}">
                    <psuz:zmPr id="{4EEB97F2-F584-4F33-8E7D-B3432A4FD680}" transitionDur="1000">
                      <p166:blipFill xmlns:p166="http://schemas.microsoft.com/office/powerpoint/2016/6/main">
                        <a:blip r:embed="rId2"/>
                        <a:stretch>
                          <a:fillRect/>
                        </a:stretch>
                      </p166:blipFill>
                      <p166:spPr xmlns:p166="http://schemas.microsoft.com/office/powerpoint/2016/6/main">
                        <a:xfrm>
                          <a:off x="597070" y="134158"/>
                          <a:ext cx="1951353" cy="1097636"/>
                        </a:xfrm>
                        <a:prstGeom prst="rect">
                          <a:avLst/>
                        </a:prstGeom>
                        <a:ln w="3175">
                          <a:solidFill>
                            <a:prstClr val="ltGray"/>
                          </a:solidFill>
                        </a:ln>
                      </p166:spPr>
                    </psuz:zmPr>
                  </psuz:summaryZmObj>
                  <psuz:summaryZmObj sectionId="{F1E53E83-B635-4E9C-AB6C-4B431583B50C}">
                    <psuz:zmPr id="{4D136CEC-70B8-42C4-999B-39DBE0D030BA}" transitionDur="1000">
                      <p166:blipFill xmlns:p166="http://schemas.microsoft.com/office/powerpoint/2016/6/main">
                        <a:blip r:embed="rId3"/>
                        <a:stretch>
                          <a:fillRect/>
                        </a:stretch>
                      </p166:blipFill>
                      <p166:spPr xmlns:p166="http://schemas.microsoft.com/office/powerpoint/2016/6/main">
                        <a:xfrm>
                          <a:off x="2621599" y="134158"/>
                          <a:ext cx="1951353" cy="1097636"/>
                        </a:xfrm>
                        <a:prstGeom prst="rect">
                          <a:avLst/>
                        </a:prstGeom>
                        <a:ln w="3175">
                          <a:solidFill>
                            <a:prstClr val="ltGray"/>
                          </a:solidFill>
                        </a:ln>
                      </p166:spPr>
                    </psuz:zmPr>
                  </psuz:summaryZmObj>
                  <psuz:summaryZmObj sectionId="{06C62FE0-B1BA-4696-BAB5-E87A32B9B089}">
                    <psuz:zmPr id="{3E17FF80-B2CC-4FC7-A0C9-218B3406AC34}" transitionDur="1000">
                      <p166:blipFill xmlns:p166="http://schemas.microsoft.com/office/powerpoint/2016/6/main">
                        <a:blip r:embed="rId4"/>
                        <a:stretch>
                          <a:fillRect/>
                        </a:stretch>
                      </p166:blipFill>
                      <p166:spPr xmlns:p166="http://schemas.microsoft.com/office/powerpoint/2016/6/main">
                        <a:xfrm>
                          <a:off x="4646128" y="134158"/>
                          <a:ext cx="1951353" cy="1097636"/>
                        </a:xfrm>
                        <a:prstGeom prst="rect">
                          <a:avLst/>
                        </a:prstGeom>
                        <a:ln w="3175">
                          <a:solidFill>
                            <a:prstClr val="ltGray"/>
                          </a:solidFill>
                        </a:ln>
                      </p166:spPr>
                    </psuz:zmPr>
                  </psuz:summaryZmObj>
                  <psuz:summaryZmObj sectionId="{5CD24E23-98F7-42F7-9224-B6EB2E1D0D8F}">
                    <psuz:zmPr id="{95CEE38B-AFA3-4CB3-96A4-A2546F2540E5}" transitionDur="1000">
                      <p166:blipFill xmlns:p166="http://schemas.microsoft.com/office/powerpoint/2016/6/main">
                        <a:blip r:embed="rId5"/>
                        <a:stretch>
                          <a:fillRect/>
                        </a:stretch>
                      </p166:blipFill>
                      <p166:spPr xmlns:p166="http://schemas.microsoft.com/office/powerpoint/2016/6/main">
                        <a:xfrm>
                          <a:off x="597070" y="1304970"/>
                          <a:ext cx="1951353" cy="1097636"/>
                        </a:xfrm>
                        <a:prstGeom prst="rect">
                          <a:avLst/>
                        </a:prstGeom>
                        <a:ln w="3175">
                          <a:solidFill>
                            <a:prstClr val="ltGray"/>
                          </a:solidFill>
                        </a:ln>
                      </p166:spPr>
                    </psuz:zmPr>
                  </psuz:summaryZmObj>
                  <psuz:summaryZmObj sectionId="{AAE77C2C-9D86-49C5-9EE0-B9D2071DD054}">
                    <psuz:zmPr id="{A772949B-4970-4F9E-BD77-0AFEA9EA3B97}" transitionDur="1000">
                      <p166:blipFill xmlns:p166="http://schemas.microsoft.com/office/powerpoint/2016/6/main">
                        <a:blip r:embed="rId6"/>
                        <a:stretch>
                          <a:fillRect/>
                        </a:stretch>
                      </p166:blipFill>
                      <p166:spPr xmlns:p166="http://schemas.microsoft.com/office/powerpoint/2016/6/main">
                        <a:xfrm>
                          <a:off x="2621599" y="1304970"/>
                          <a:ext cx="1951353" cy="1097636"/>
                        </a:xfrm>
                        <a:prstGeom prst="rect">
                          <a:avLst/>
                        </a:prstGeom>
                        <a:ln w="3175">
                          <a:solidFill>
                            <a:prstClr val="ltGray"/>
                          </a:solidFill>
                        </a:ln>
                      </p166:spPr>
                    </psuz:zmPr>
                  </psuz:summaryZmObj>
                  <psuz:summaryZmObj sectionId="{6A8FEEF6-FB9A-4335-BCFA-C72842CDE52A}">
                    <psuz:zmPr id="{2A65CC8B-1DDC-4ED6-B8FB-DFBC4DCB377E}" transitionDur="1000">
                      <p166:blipFill xmlns:p166="http://schemas.microsoft.com/office/powerpoint/2016/6/main">
                        <a:blip r:embed="rId7"/>
                        <a:stretch>
                          <a:fillRect/>
                        </a:stretch>
                      </p166:blipFill>
                      <p166:spPr xmlns:p166="http://schemas.microsoft.com/office/powerpoint/2016/6/main">
                        <a:xfrm>
                          <a:off x="4646128" y="1304970"/>
                          <a:ext cx="1951353" cy="1097636"/>
                        </a:xfrm>
                        <a:prstGeom prst="rect">
                          <a:avLst/>
                        </a:prstGeom>
                        <a:ln w="3175">
                          <a:solidFill>
                            <a:prstClr val="ltGray"/>
                          </a:solidFill>
                        </a:ln>
                      </p166:spPr>
                    </psuz:zmPr>
                  </psuz:summaryZmObj>
                  <psuz:summaryZmObj sectionId="{CB7DC6F1-CFB0-4DBF-B5F3-F56F60066D1F}">
                    <psuz:zmPr id="{23465BC3-78CD-4245-9235-A2C6C2249DD9}" transitionDur="1000">
                      <p166:blipFill xmlns:p166="http://schemas.microsoft.com/office/powerpoint/2016/6/main">
                        <a:blip r:embed="rId8"/>
                        <a:stretch>
                          <a:fillRect/>
                        </a:stretch>
                      </p166:blipFill>
                      <p166:spPr xmlns:p166="http://schemas.microsoft.com/office/powerpoint/2016/6/main">
                        <a:xfrm>
                          <a:off x="597070" y="2475782"/>
                          <a:ext cx="1951353" cy="1097636"/>
                        </a:xfrm>
                        <a:prstGeom prst="rect">
                          <a:avLst/>
                        </a:prstGeom>
                        <a:ln w="3175">
                          <a:solidFill>
                            <a:prstClr val="ltGray"/>
                          </a:solidFill>
                        </a:ln>
                      </p166:spPr>
                    </psuz:zmPr>
                  </psuz:summaryZmObj>
                  <psuz:summaryZmObj sectionId="{D45E371C-7868-4704-9BE1-86D40106BF28}">
                    <psuz:zmPr id="{48AD2319-516C-4C6D-90A2-EECF666A15EE}" transitionDur="1000">
                      <p166:blipFill xmlns:p166="http://schemas.microsoft.com/office/powerpoint/2016/6/main">
                        <a:blip r:embed="rId9"/>
                        <a:stretch>
                          <a:fillRect/>
                        </a:stretch>
                      </p166:blipFill>
                      <p166:spPr xmlns:p166="http://schemas.microsoft.com/office/powerpoint/2016/6/main">
                        <a:xfrm>
                          <a:off x="2621599" y="2475782"/>
                          <a:ext cx="1951353" cy="1097636"/>
                        </a:xfrm>
                        <a:prstGeom prst="rect">
                          <a:avLst/>
                        </a:prstGeom>
                        <a:ln w="3175">
                          <a:solidFill>
                            <a:prstClr val="ltGray"/>
                          </a:solidFill>
                        </a:ln>
                      </p166:spPr>
                    </psuz:zmPr>
                  </psuz:summaryZmObj>
                  <psuz:summaryZmObj sectionId="{80E0E908-2BDB-4DC8-B19E-CC87F575C865}">
                    <psuz:zmPr id="{5838C685-3B43-48A2-956A-5E9A07981A6B}" transitionDur="1000">
                      <p166:blipFill xmlns:p166="http://schemas.microsoft.com/office/powerpoint/2016/6/main">
                        <a:blip r:embed="rId10"/>
                        <a:stretch>
                          <a:fillRect/>
                        </a:stretch>
                      </p166:blipFill>
                      <p166:spPr xmlns:p166="http://schemas.microsoft.com/office/powerpoint/2016/6/main">
                        <a:xfrm>
                          <a:off x="4646128" y="2475782"/>
                          <a:ext cx="1951353" cy="1097636"/>
                        </a:xfrm>
                        <a:prstGeom prst="rect">
                          <a:avLst/>
                        </a:prstGeom>
                        <a:ln w="3175">
                          <a:solidFill>
                            <a:prstClr val="ltGray"/>
                          </a:solidFill>
                        </a:ln>
                      </p166:spPr>
                    </psuz:zmPr>
                  </psuz:summaryZmObj>
                  <psuz:summaryZmObj sectionId="{9A1D7868-5A06-4313-B1A6-FB85B17D3CBD}">
                    <psuz:zmPr id="{A103C92F-BCA9-4938-9684-AEF3B389371F}" transitionDur="1000">
                      <p166:blipFill xmlns:p166="http://schemas.microsoft.com/office/powerpoint/2016/6/main">
                        <a:blip r:embed="rId11"/>
                        <a:stretch>
                          <a:fillRect/>
                        </a:stretch>
                      </p166:blipFill>
                      <p166:spPr xmlns:p166="http://schemas.microsoft.com/office/powerpoint/2016/6/main">
                        <a:xfrm>
                          <a:off x="597070" y="3646594"/>
                          <a:ext cx="1951353" cy="1097636"/>
                        </a:xfrm>
                        <a:prstGeom prst="rect">
                          <a:avLst/>
                        </a:prstGeom>
                        <a:ln w="3175">
                          <a:solidFill>
                            <a:prstClr val="ltGray"/>
                          </a:solidFill>
                        </a:ln>
                      </p166:spPr>
                    </psuz:zmPr>
                  </psuz:summaryZmObj>
                  <psuz:summaryZmObj sectionId="{0E6A8BF7-8B60-4609-A3BB-7DFA6991077D}">
                    <psuz:zmPr id="{DAD6D076-0818-434D-B5D2-991F588D7005}" transitionDur="1000">
                      <p166:blipFill xmlns:p166="http://schemas.microsoft.com/office/powerpoint/2016/6/main">
                        <a:blip r:embed="rId12"/>
                        <a:stretch>
                          <a:fillRect/>
                        </a:stretch>
                      </p166:blipFill>
                      <p166:spPr xmlns:p166="http://schemas.microsoft.com/office/powerpoint/2016/6/main">
                        <a:xfrm>
                          <a:off x="2621599" y="3646594"/>
                          <a:ext cx="1951353" cy="1097636"/>
                        </a:xfrm>
                        <a:prstGeom prst="rect">
                          <a:avLst/>
                        </a:prstGeom>
                        <a:ln w="3175">
                          <a:solidFill>
                            <a:prstClr val="ltGray"/>
                          </a:solidFill>
                        </a:ln>
                      </p166:spPr>
                    </psuz:zmPr>
                  </psuz:summaryZmObj>
                  <psuz:summaryZmObj sectionId="{55FD7FFE-198F-4E5A-A954-399B17A4C4BE}">
                    <psuz:zmPr id="{EBE46A7F-743C-445A-AF3C-9B08C2AC7281}" transitionDur="1000">
                      <p166:blipFill xmlns:p166="http://schemas.microsoft.com/office/powerpoint/2016/6/main">
                        <a:blip r:embed="rId13"/>
                        <a:stretch>
                          <a:fillRect/>
                        </a:stretch>
                      </p166:blipFill>
                      <p166:spPr xmlns:p166="http://schemas.microsoft.com/office/powerpoint/2016/6/main">
                        <a:xfrm>
                          <a:off x="4646128" y="3646594"/>
                          <a:ext cx="1951353" cy="1097636"/>
                        </a:xfrm>
                        <a:prstGeom prst="rect">
                          <a:avLst/>
                        </a:prstGeom>
                        <a:ln w="3175">
                          <a:solidFill>
                            <a:prstClr val="ltGray"/>
                          </a:solidFill>
                        </a:ln>
                      </p166:spPr>
                    </psuz:zmPr>
                  </psuz:summaryZmObj>
                  <psuz:gridLayout/>
                </psuz:summaryZm>
              </a:graphicData>
            </a:graphic>
          </p:graphicFrame>
        </mc:Choice>
        <mc:Fallback>
          <p:grpSp>
            <p:nvGrpSpPr>
              <p:cNvPr id="7" name="Summary Zoom 6">
                <a:extLst>
                  <a:ext uri="{FF2B5EF4-FFF2-40B4-BE49-F238E27FC236}">
                    <a16:creationId xmlns:a16="http://schemas.microsoft.com/office/drawing/2014/main" id="{774349F7-CF0D-99DE-5DF5-BA728D1FD48A}"/>
                  </a:ext>
                </a:extLst>
              </p:cNvPr>
              <p:cNvGrpSpPr>
                <a:grpSpLocks noGrp="1" noUngrp="1" noRot="1" noChangeAspect="1" noMove="1" noResize="1"/>
              </p:cNvGrpSpPr>
              <p:nvPr/>
            </p:nvGrpSpPr>
            <p:grpSpPr>
              <a:xfrm>
                <a:off x="4572000" y="1290638"/>
                <a:ext cx="7194550" cy="4878387"/>
                <a:chOff x="4572000" y="1290638"/>
                <a:chExt cx="7194550" cy="4878387"/>
              </a:xfrm>
            </p:grpSpPr>
            <p:pic>
              <p:nvPicPr>
                <p:cNvPr id="3" name="Picture 3">
                  <a:hlinkClick r:id="rId14" action="ppaction://hlinksldjump"/>
                </p:cNvPr>
                <p:cNvPicPr>
                  <a:picLocks noSelect="1" noRot="1" noChangeAspect="1" noMove="1" noResize="1" noEditPoints="1" noAdjustHandles="1" noChangeArrowheads="1" noChangeShapeType="1"/>
                </p:cNvPicPr>
                <p:nvPr/>
              </p:nvPicPr>
              <p:blipFill>
                <a:blip r:embed="rId2"/>
                <a:stretch>
                  <a:fillRect/>
                </a:stretch>
              </p:blipFill>
              <p:spPr>
                <a:xfrm>
                  <a:off x="5169070" y="1424796"/>
                  <a:ext cx="1951353" cy="1097636"/>
                </a:xfrm>
                <a:prstGeom prst="rect">
                  <a:avLst/>
                </a:prstGeom>
                <a:ln w="3175">
                  <a:solidFill>
                    <a:prstClr val="ltGray"/>
                  </a:solidFill>
                </a:ln>
              </p:spPr>
            </p:pic>
            <p:pic>
              <p:nvPicPr>
                <p:cNvPr id="6" name="Picture 6">
                  <a:hlinkClick r:id="rId15" action="ppaction://hlinksldjump"/>
                </p:cNvPr>
                <p:cNvPicPr>
                  <a:picLocks noSelect="1" noRot="1" noChangeAspect="1" noMove="1" noResize="1" noEditPoints="1" noAdjustHandles="1" noChangeArrowheads="1" noChangeShapeType="1"/>
                </p:cNvPicPr>
                <p:nvPr/>
              </p:nvPicPr>
              <p:blipFill>
                <a:blip r:embed="rId3"/>
                <a:stretch>
                  <a:fillRect/>
                </a:stretch>
              </p:blipFill>
              <p:spPr>
                <a:xfrm>
                  <a:off x="7193599" y="1424796"/>
                  <a:ext cx="1951353" cy="1097636"/>
                </a:xfrm>
                <a:prstGeom prst="rect">
                  <a:avLst/>
                </a:prstGeom>
                <a:ln w="3175">
                  <a:solidFill>
                    <a:prstClr val="ltGray"/>
                  </a:solidFill>
                </a:ln>
              </p:spPr>
            </p:pic>
            <p:pic>
              <p:nvPicPr>
                <p:cNvPr id="8" name="Picture 8">
                  <a:hlinkClick r:id="rId16" action="ppaction://hlinksldjump"/>
                </p:cNvPr>
                <p:cNvPicPr>
                  <a:picLocks noSelect="1" noRot="1" noChangeAspect="1" noMove="1" noResize="1" noEditPoints="1" noAdjustHandles="1" noChangeArrowheads="1" noChangeShapeType="1"/>
                </p:cNvPicPr>
                <p:nvPr/>
              </p:nvPicPr>
              <p:blipFill>
                <a:blip r:embed="rId4"/>
                <a:stretch>
                  <a:fillRect/>
                </a:stretch>
              </p:blipFill>
              <p:spPr>
                <a:xfrm>
                  <a:off x="9218128" y="1424796"/>
                  <a:ext cx="1951353" cy="1097636"/>
                </a:xfrm>
                <a:prstGeom prst="rect">
                  <a:avLst/>
                </a:prstGeom>
                <a:ln w="3175">
                  <a:solidFill>
                    <a:prstClr val="ltGray"/>
                  </a:solidFill>
                </a:ln>
              </p:spPr>
            </p:pic>
            <p:pic>
              <p:nvPicPr>
                <p:cNvPr id="9" name="Picture 9">
                  <a:hlinkClick r:id="rId17" action="ppaction://hlinksldjump"/>
                </p:cNvPr>
                <p:cNvPicPr>
                  <a:picLocks noSelect="1" noRot="1" noChangeAspect="1" noMove="1" noResize="1" noEditPoints="1" noAdjustHandles="1" noChangeArrowheads="1" noChangeShapeType="1"/>
                </p:cNvPicPr>
                <p:nvPr/>
              </p:nvPicPr>
              <p:blipFill>
                <a:blip r:embed="rId5"/>
                <a:stretch>
                  <a:fillRect/>
                </a:stretch>
              </p:blipFill>
              <p:spPr>
                <a:xfrm>
                  <a:off x="5169070" y="2595608"/>
                  <a:ext cx="1951353" cy="1097636"/>
                </a:xfrm>
                <a:prstGeom prst="rect">
                  <a:avLst/>
                </a:prstGeom>
                <a:ln w="3175">
                  <a:solidFill>
                    <a:prstClr val="ltGray"/>
                  </a:solidFill>
                </a:ln>
              </p:spPr>
            </p:pic>
            <p:pic>
              <p:nvPicPr>
                <p:cNvPr id="10" name="Picture 10">
                  <a:hlinkClick r:id="rId18" action="ppaction://hlinksldjump"/>
                </p:cNvPr>
                <p:cNvPicPr>
                  <a:picLocks noSelect="1" noRot="1" noChangeAspect="1" noMove="1" noResize="1" noEditPoints="1" noAdjustHandles="1" noChangeArrowheads="1" noChangeShapeType="1"/>
                </p:cNvPicPr>
                <p:nvPr/>
              </p:nvPicPr>
              <p:blipFill>
                <a:blip r:embed="rId6"/>
                <a:stretch>
                  <a:fillRect/>
                </a:stretch>
              </p:blipFill>
              <p:spPr>
                <a:xfrm>
                  <a:off x="7193599" y="2595608"/>
                  <a:ext cx="1951353" cy="1097636"/>
                </a:xfrm>
                <a:prstGeom prst="rect">
                  <a:avLst/>
                </a:prstGeom>
                <a:ln w="3175">
                  <a:solidFill>
                    <a:prstClr val="ltGray"/>
                  </a:solidFill>
                </a:ln>
              </p:spPr>
            </p:pic>
            <p:pic>
              <p:nvPicPr>
                <p:cNvPr id="11" name="Picture 11">
                  <a:hlinkClick r:id="rId19" action="ppaction://hlinksldjump"/>
                </p:cNvPr>
                <p:cNvPicPr>
                  <a:picLocks noSelect="1" noRot="1" noChangeAspect="1" noMove="1" noResize="1" noEditPoints="1" noAdjustHandles="1" noChangeArrowheads="1" noChangeShapeType="1"/>
                </p:cNvPicPr>
                <p:nvPr/>
              </p:nvPicPr>
              <p:blipFill>
                <a:blip r:embed="rId7"/>
                <a:stretch>
                  <a:fillRect/>
                </a:stretch>
              </p:blipFill>
              <p:spPr>
                <a:xfrm>
                  <a:off x="9218128" y="2595608"/>
                  <a:ext cx="1951353" cy="1097636"/>
                </a:xfrm>
                <a:prstGeom prst="rect">
                  <a:avLst/>
                </a:prstGeom>
                <a:ln w="3175">
                  <a:solidFill>
                    <a:prstClr val="ltGray"/>
                  </a:solidFill>
                </a:ln>
              </p:spPr>
            </p:pic>
            <p:pic>
              <p:nvPicPr>
                <p:cNvPr id="12" name="Picture 12">
                  <a:hlinkClick r:id="rId20" action="ppaction://hlinksldjump"/>
                </p:cNvPr>
                <p:cNvPicPr>
                  <a:picLocks noSelect="1" noRot="1" noChangeAspect="1" noMove="1" noResize="1" noEditPoints="1" noAdjustHandles="1" noChangeArrowheads="1" noChangeShapeType="1"/>
                </p:cNvPicPr>
                <p:nvPr/>
              </p:nvPicPr>
              <p:blipFill>
                <a:blip r:embed="rId8"/>
                <a:stretch>
                  <a:fillRect/>
                </a:stretch>
              </p:blipFill>
              <p:spPr>
                <a:xfrm>
                  <a:off x="5169070" y="3766420"/>
                  <a:ext cx="1951353" cy="1097636"/>
                </a:xfrm>
                <a:prstGeom prst="rect">
                  <a:avLst/>
                </a:prstGeom>
                <a:ln w="3175">
                  <a:solidFill>
                    <a:prstClr val="ltGray"/>
                  </a:solidFill>
                </a:ln>
              </p:spPr>
            </p:pic>
            <p:pic>
              <p:nvPicPr>
                <p:cNvPr id="13" name="Picture 13">
                  <a:hlinkClick r:id="rId21" action="ppaction://hlinksldjump"/>
                </p:cNvPr>
                <p:cNvPicPr>
                  <a:picLocks noSelect="1" noRot="1" noChangeAspect="1" noMove="1" noResize="1" noEditPoints="1" noAdjustHandles="1" noChangeArrowheads="1" noChangeShapeType="1"/>
                </p:cNvPicPr>
                <p:nvPr/>
              </p:nvPicPr>
              <p:blipFill>
                <a:blip r:embed="rId9"/>
                <a:stretch>
                  <a:fillRect/>
                </a:stretch>
              </p:blipFill>
              <p:spPr>
                <a:xfrm>
                  <a:off x="7193599" y="3766420"/>
                  <a:ext cx="1951353" cy="1097636"/>
                </a:xfrm>
                <a:prstGeom prst="rect">
                  <a:avLst/>
                </a:prstGeom>
                <a:ln w="3175">
                  <a:solidFill>
                    <a:prstClr val="ltGray"/>
                  </a:solidFill>
                </a:ln>
              </p:spPr>
            </p:pic>
            <p:pic>
              <p:nvPicPr>
                <p:cNvPr id="14" name="Picture 14">
                  <a:hlinkClick r:id="rId22" action="ppaction://hlinksldjump"/>
                </p:cNvPr>
                <p:cNvPicPr>
                  <a:picLocks noSelect="1" noRot="1" noChangeAspect="1" noMove="1" noResize="1" noEditPoints="1" noAdjustHandles="1" noChangeArrowheads="1" noChangeShapeType="1"/>
                </p:cNvPicPr>
                <p:nvPr/>
              </p:nvPicPr>
              <p:blipFill>
                <a:blip r:embed="rId10"/>
                <a:stretch>
                  <a:fillRect/>
                </a:stretch>
              </p:blipFill>
              <p:spPr>
                <a:xfrm>
                  <a:off x="9218128" y="3766420"/>
                  <a:ext cx="1951353" cy="1097636"/>
                </a:xfrm>
                <a:prstGeom prst="rect">
                  <a:avLst/>
                </a:prstGeom>
                <a:ln w="3175">
                  <a:solidFill>
                    <a:prstClr val="ltGray"/>
                  </a:solidFill>
                </a:ln>
              </p:spPr>
            </p:pic>
            <p:pic>
              <p:nvPicPr>
                <p:cNvPr id="15" name="Picture 15">
                  <a:hlinkClick r:id="rId23" action="ppaction://hlinksldjump"/>
                </p:cNvPr>
                <p:cNvPicPr>
                  <a:picLocks noSelect="1" noRot="1" noChangeAspect="1" noMove="1" noResize="1" noEditPoints="1" noAdjustHandles="1" noChangeArrowheads="1" noChangeShapeType="1"/>
                </p:cNvPicPr>
                <p:nvPr/>
              </p:nvPicPr>
              <p:blipFill>
                <a:blip r:embed="rId11"/>
                <a:stretch>
                  <a:fillRect/>
                </a:stretch>
              </p:blipFill>
              <p:spPr>
                <a:xfrm>
                  <a:off x="5169070" y="4937232"/>
                  <a:ext cx="1951353" cy="1097636"/>
                </a:xfrm>
                <a:prstGeom prst="rect">
                  <a:avLst/>
                </a:prstGeom>
                <a:ln w="3175">
                  <a:solidFill>
                    <a:prstClr val="ltGray"/>
                  </a:solidFill>
                </a:ln>
              </p:spPr>
            </p:pic>
            <p:pic>
              <p:nvPicPr>
                <p:cNvPr id="16" name="Picture 16">
                  <a:hlinkClick r:id="rId24" action="ppaction://hlinksldjump"/>
                </p:cNvPr>
                <p:cNvPicPr>
                  <a:picLocks noSelect="1" noRot="1" noChangeAspect="1" noMove="1" noResize="1" noEditPoints="1" noAdjustHandles="1" noChangeArrowheads="1" noChangeShapeType="1"/>
                </p:cNvPicPr>
                <p:nvPr/>
              </p:nvPicPr>
              <p:blipFill>
                <a:blip r:embed="rId12"/>
                <a:stretch>
                  <a:fillRect/>
                </a:stretch>
              </p:blipFill>
              <p:spPr>
                <a:xfrm>
                  <a:off x="7193599" y="4937232"/>
                  <a:ext cx="1951353" cy="1097636"/>
                </a:xfrm>
                <a:prstGeom prst="rect">
                  <a:avLst/>
                </a:prstGeom>
                <a:ln w="3175">
                  <a:solidFill>
                    <a:prstClr val="ltGray"/>
                  </a:solidFill>
                </a:ln>
              </p:spPr>
            </p:pic>
            <p:pic>
              <p:nvPicPr>
                <p:cNvPr id="17" name="Picture 17">
                  <a:hlinkClick r:id="rId25" action="ppaction://hlinksldjump"/>
                </p:cNvPr>
                <p:cNvPicPr>
                  <a:picLocks noSelect="1" noRot="1" noChangeAspect="1" noMove="1" noResize="1" noEditPoints="1" noAdjustHandles="1" noChangeArrowheads="1" noChangeShapeType="1"/>
                </p:cNvPicPr>
                <p:nvPr/>
              </p:nvPicPr>
              <p:blipFill>
                <a:blip r:embed="rId13"/>
                <a:stretch>
                  <a:fillRect/>
                </a:stretch>
              </p:blipFill>
              <p:spPr>
                <a:xfrm>
                  <a:off x="9218128" y="4937232"/>
                  <a:ext cx="1951353" cy="1097636"/>
                </a:xfrm>
                <a:prstGeom prst="rect">
                  <a:avLst/>
                </a:prstGeom>
                <a:ln w="3175">
                  <a:solidFill>
                    <a:prstClr val="ltGray"/>
                  </a:solidFill>
                </a:ln>
              </p:spPr>
            </p:pic>
          </p:grpSp>
        </mc:Fallback>
      </mc:AlternateContent>
    </p:spTree>
    <p:extLst>
      <p:ext uri="{BB962C8B-B14F-4D97-AF65-F5344CB8AC3E}">
        <p14:creationId xmlns:p14="http://schemas.microsoft.com/office/powerpoint/2010/main" val="41569043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fade">
                                      <p:cBhvr>
                                        <p:cTn id="12" dur="500"/>
                                        <p:tgtEl>
                                          <p:spTgt spid="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0" end="0"/>
                                            </p:txEl>
                                          </p:spTgt>
                                        </p:tgtEl>
                                        <p:attrNameLst>
                                          <p:attrName>style.visibility</p:attrName>
                                        </p:attrNameLst>
                                      </p:cBhvr>
                                      <p:to>
                                        <p:strVal val="visible"/>
                                      </p:to>
                                    </p:set>
                                    <p:animEffect transition="in" filter="fade">
                                      <p:cBhvr>
                                        <p:cTn id="17" dur="500"/>
                                        <p:tgtEl>
                                          <p:spTgt spid="4">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1" end="1"/>
                                            </p:txEl>
                                          </p:spTgt>
                                        </p:tgtEl>
                                        <p:attrNameLst>
                                          <p:attrName>style.visibility</p:attrName>
                                        </p:attrNameLst>
                                      </p:cBhvr>
                                      <p:to>
                                        <p:strVal val="visible"/>
                                      </p:to>
                                    </p:set>
                                    <p:animEffect transition="in" filter="fade">
                                      <p:cBhvr>
                                        <p:cTn id="22" dur="500"/>
                                        <p:tgtEl>
                                          <p:spTgt spid="4">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2" end="2"/>
                                            </p:txEl>
                                          </p:spTgt>
                                        </p:tgtEl>
                                        <p:attrNameLst>
                                          <p:attrName>style.visibility</p:attrName>
                                        </p:attrNameLst>
                                      </p:cBhvr>
                                      <p:to>
                                        <p:strVal val="visible"/>
                                      </p:to>
                                    </p:set>
                                    <p:animEffect transition="in" filter="fade">
                                      <p:cBhvr>
                                        <p:cTn id="27" dur="500"/>
                                        <p:tgtEl>
                                          <p:spTgt spid="4">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3" end="3"/>
                                            </p:txEl>
                                          </p:spTgt>
                                        </p:tgtEl>
                                        <p:attrNameLst>
                                          <p:attrName>style.visibility</p:attrName>
                                        </p:attrNameLst>
                                      </p:cBhvr>
                                      <p:to>
                                        <p:strVal val="visible"/>
                                      </p:to>
                                    </p:set>
                                    <p:animEffect transition="in" filter="fade">
                                      <p:cBhvr>
                                        <p:cTn id="32"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lumMod val="10000"/>
            <a:lumOff val="9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83034F-C6F8-D498-A351-A92604DF65B0}"/>
              </a:ext>
            </a:extLst>
          </p:cNvPr>
          <p:cNvSpPr>
            <a:spLocks noGrp="1"/>
          </p:cNvSpPr>
          <p:nvPr>
            <p:ph type="title"/>
          </p:nvPr>
        </p:nvSpPr>
        <p:spPr/>
        <p:txBody>
          <a:bodyPr/>
          <a:lstStyle/>
          <a:p>
            <a:pPr algn="ctr"/>
            <a:r>
              <a:rPr lang="en-US" dirty="0"/>
              <a:t>Our Focus</a:t>
            </a:r>
            <a:br>
              <a:rPr lang="en-US" dirty="0"/>
            </a:br>
            <a:endParaRPr lang="en-US" dirty="0"/>
          </a:p>
        </p:txBody>
      </p:sp>
      <p:grpSp>
        <p:nvGrpSpPr>
          <p:cNvPr id="27" name="Group 26">
            <a:extLst>
              <a:ext uri="{FF2B5EF4-FFF2-40B4-BE49-F238E27FC236}">
                <a16:creationId xmlns:a16="http://schemas.microsoft.com/office/drawing/2014/main" id="{196724BF-188D-870B-EB84-1A2771000FE5}"/>
              </a:ext>
            </a:extLst>
          </p:cNvPr>
          <p:cNvGrpSpPr/>
          <p:nvPr/>
        </p:nvGrpSpPr>
        <p:grpSpPr>
          <a:xfrm>
            <a:off x="3480851" y="1188920"/>
            <a:ext cx="5213764" cy="5237323"/>
            <a:chOff x="3480851" y="1188920"/>
            <a:chExt cx="5213764" cy="5237323"/>
          </a:xfrm>
        </p:grpSpPr>
        <p:sp>
          <p:nvSpPr>
            <p:cNvPr id="28" name="Hexagon 27">
              <a:extLst>
                <a:ext uri="{FF2B5EF4-FFF2-40B4-BE49-F238E27FC236}">
                  <a16:creationId xmlns:a16="http://schemas.microsoft.com/office/drawing/2014/main" id="{802507EB-924C-652F-3556-B5574648B07B}"/>
                </a:ext>
              </a:extLst>
            </p:cNvPr>
            <p:cNvSpPr/>
            <p:nvPr/>
          </p:nvSpPr>
          <p:spPr>
            <a:xfrm rot="5400000">
              <a:off x="3855920" y="1497897"/>
              <a:ext cx="4480159" cy="3862206"/>
            </a:xfrm>
            <a:prstGeom prst="hexagon">
              <a:avLst/>
            </a:prstGeom>
            <a:solidFill>
              <a:srgbClr val="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grpSp>
          <p:nvGrpSpPr>
            <p:cNvPr id="29" name="Group 28">
              <a:extLst>
                <a:ext uri="{FF2B5EF4-FFF2-40B4-BE49-F238E27FC236}">
                  <a16:creationId xmlns:a16="http://schemas.microsoft.com/office/drawing/2014/main" id="{449AB2B1-9F99-8D2D-0DDB-A53B68D8AF23}"/>
                </a:ext>
              </a:extLst>
            </p:cNvPr>
            <p:cNvGrpSpPr/>
            <p:nvPr/>
          </p:nvGrpSpPr>
          <p:grpSpPr>
            <a:xfrm>
              <a:off x="3497385" y="3918362"/>
              <a:ext cx="1335024" cy="1671324"/>
              <a:chOff x="2201753" y="2304288"/>
              <a:chExt cx="1335024" cy="1671324"/>
            </a:xfrm>
            <a:effectLst>
              <a:outerShdw blurRad="50800" dist="38100" dir="2700000" algn="tl" rotWithShape="0">
                <a:prstClr val="black">
                  <a:alpha val="40000"/>
                </a:prstClr>
              </a:outerShdw>
            </a:effectLst>
          </p:grpSpPr>
          <p:pic>
            <p:nvPicPr>
              <p:cNvPr id="43" name="Graphic 7">
                <a:extLst>
                  <a:ext uri="{FF2B5EF4-FFF2-40B4-BE49-F238E27FC236}">
                    <a16:creationId xmlns:a16="http://schemas.microsoft.com/office/drawing/2014/main" id="{1401DB9E-A0DB-F265-1A21-BF61E189732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01753" y="2304288"/>
                <a:ext cx="1335024" cy="1335024"/>
              </a:xfrm>
              <a:prstGeom prst="rect">
                <a:avLst/>
              </a:prstGeom>
              <a:solidFill>
                <a:srgbClr val="FFFFFF"/>
              </a:solidFill>
              <a:ln w="19050">
                <a:noFill/>
                <a:miter lim="800000"/>
                <a:headEnd/>
                <a:tailEnd/>
              </a:ln>
            </p:spPr>
          </p:pic>
          <p:sp>
            <p:nvSpPr>
              <p:cNvPr id="44" name="TextBox 43">
                <a:extLst>
                  <a:ext uri="{FF2B5EF4-FFF2-40B4-BE49-F238E27FC236}">
                    <a16:creationId xmlns:a16="http://schemas.microsoft.com/office/drawing/2014/main" id="{3E8A1C3D-5818-574B-52A0-E2602B25ABF3}"/>
                  </a:ext>
                </a:extLst>
              </p:cNvPr>
              <p:cNvSpPr txBox="1"/>
              <p:nvPr/>
            </p:nvSpPr>
            <p:spPr>
              <a:xfrm>
                <a:off x="2201753" y="3606280"/>
                <a:ext cx="1335024" cy="369332"/>
              </a:xfrm>
              <a:prstGeom prst="rect">
                <a:avLst/>
              </a:prstGeom>
              <a:solidFill>
                <a:srgbClr val="E2720E"/>
              </a:solidFill>
              <a:ln w="19050">
                <a:no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rPr>
                  <a:t>Compute</a:t>
                </a:r>
              </a:p>
            </p:txBody>
          </p:sp>
        </p:grpSp>
        <p:grpSp>
          <p:nvGrpSpPr>
            <p:cNvPr id="30" name="Group 29">
              <a:extLst>
                <a:ext uri="{FF2B5EF4-FFF2-40B4-BE49-F238E27FC236}">
                  <a16:creationId xmlns:a16="http://schemas.microsoft.com/office/drawing/2014/main" id="{1DBA5893-206D-5902-4601-3602D2C0C0B1}"/>
                </a:ext>
              </a:extLst>
            </p:cNvPr>
            <p:cNvGrpSpPr/>
            <p:nvPr/>
          </p:nvGrpSpPr>
          <p:grpSpPr>
            <a:xfrm>
              <a:off x="3480851" y="1604614"/>
              <a:ext cx="1335024" cy="1669647"/>
              <a:chOff x="4113767" y="3458086"/>
              <a:chExt cx="1335024" cy="1669647"/>
            </a:xfrm>
            <a:effectLst>
              <a:outerShdw blurRad="50800" dist="38100" dir="2700000" algn="tl" rotWithShape="0">
                <a:prstClr val="black">
                  <a:alpha val="40000"/>
                </a:prstClr>
              </a:outerShdw>
            </a:effectLst>
          </p:grpSpPr>
          <p:pic>
            <p:nvPicPr>
              <p:cNvPr id="41" name="Graphic 7">
                <a:extLst>
                  <a:ext uri="{FF2B5EF4-FFF2-40B4-BE49-F238E27FC236}">
                    <a16:creationId xmlns:a16="http://schemas.microsoft.com/office/drawing/2014/main" id="{D3BA97B6-36CF-C7C0-507D-EB13B11EC33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13767" y="3458086"/>
                <a:ext cx="1335024" cy="1335024"/>
              </a:xfrm>
              <a:prstGeom prst="rect">
                <a:avLst/>
              </a:prstGeom>
              <a:solidFill>
                <a:srgbClr val="FFFFFF"/>
              </a:solidFill>
              <a:ln w="19050">
                <a:noFill/>
                <a:miter lim="800000"/>
                <a:headEnd/>
                <a:tailEnd/>
              </a:ln>
              <a:extLst>
                <a:ext uri="{91240B29-F687-4F45-9708-019B960494DF}">
                  <a14:hiddenLine xmlns:a14="http://schemas.microsoft.com/office/drawing/2010/main" w="9525">
                    <a:solidFill>
                      <a:srgbClr val="000000"/>
                    </a:solidFill>
                    <a:miter lim="800000"/>
                    <a:headEnd/>
                    <a:tailEnd/>
                  </a14:hiddenLine>
                </a:ext>
              </a:extLst>
            </p:spPr>
          </p:pic>
          <p:sp>
            <p:nvSpPr>
              <p:cNvPr id="42" name="TextBox 41">
                <a:extLst>
                  <a:ext uri="{FF2B5EF4-FFF2-40B4-BE49-F238E27FC236}">
                    <a16:creationId xmlns:a16="http://schemas.microsoft.com/office/drawing/2014/main" id="{90477A9E-72F3-FBFC-6875-898250D365D4}"/>
                  </a:ext>
                </a:extLst>
              </p:cNvPr>
              <p:cNvSpPr txBox="1"/>
              <p:nvPr/>
            </p:nvSpPr>
            <p:spPr>
              <a:xfrm>
                <a:off x="4113767" y="4758401"/>
                <a:ext cx="1335024" cy="369332"/>
              </a:xfrm>
              <a:prstGeom prst="rect">
                <a:avLst/>
              </a:prstGeom>
              <a:solidFill>
                <a:srgbClr val="4560E2"/>
              </a:solidFill>
              <a:ln w="19050">
                <a:noFill/>
              </a:ln>
            </p:spPr>
            <p:txBody>
              <a:bodyPr wrap="square" rtlCol="0">
                <a:spAutoFit/>
              </a:bodyPr>
              <a:lstStyle>
                <a:defPPr>
                  <a:defRPr lang="en-US"/>
                </a:def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rPr>
                  <a:t>Database</a:t>
                </a:r>
              </a:p>
            </p:txBody>
          </p:sp>
        </p:grpSp>
        <p:grpSp>
          <p:nvGrpSpPr>
            <p:cNvPr id="31" name="Group 30">
              <a:extLst>
                <a:ext uri="{FF2B5EF4-FFF2-40B4-BE49-F238E27FC236}">
                  <a16:creationId xmlns:a16="http://schemas.microsoft.com/office/drawing/2014/main" id="{B96086EB-DC97-DFFF-50E7-5B672F3725C8}"/>
                </a:ext>
              </a:extLst>
            </p:cNvPr>
            <p:cNvGrpSpPr/>
            <p:nvPr/>
          </p:nvGrpSpPr>
          <p:grpSpPr>
            <a:xfrm>
              <a:off x="5427294" y="4746658"/>
              <a:ext cx="1338828" cy="1679585"/>
              <a:chOff x="5495113" y="1257891"/>
              <a:chExt cx="1338828" cy="1679585"/>
            </a:xfrm>
            <a:effectLst>
              <a:outerShdw blurRad="50800" dist="38100" dir="2700000" algn="tl" rotWithShape="0">
                <a:prstClr val="black">
                  <a:alpha val="40000"/>
                </a:prstClr>
              </a:outerShdw>
            </a:effectLst>
          </p:grpSpPr>
          <p:pic>
            <p:nvPicPr>
              <p:cNvPr id="39" name="Graphic 7">
                <a:extLst>
                  <a:ext uri="{FF2B5EF4-FFF2-40B4-BE49-F238E27FC236}">
                    <a16:creationId xmlns:a16="http://schemas.microsoft.com/office/drawing/2014/main" id="{66FCCDDE-0990-9831-3FD8-A38111B981F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495113" y="1257891"/>
                <a:ext cx="1338828" cy="133882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40" name="TextBox 39">
                <a:extLst>
                  <a:ext uri="{FF2B5EF4-FFF2-40B4-BE49-F238E27FC236}">
                    <a16:creationId xmlns:a16="http://schemas.microsoft.com/office/drawing/2014/main" id="{7CF4A4CD-40CF-2C32-45BA-15F9A86BDEE1}"/>
                  </a:ext>
                </a:extLst>
              </p:cNvPr>
              <p:cNvSpPr txBox="1"/>
              <p:nvPr/>
            </p:nvSpPr>
            <p:spPr>
              <a:xfrm>
                <a:off x="5495113" y="2568144"/>
                <a:ext cx="1338828" cy="369332"/>
              </a:xfrm>
              <a:prstGeom prst="rect">
                <a:avLst/>
              </a:prstGeom>
              <a:solidFill>
                <a:srgbClr val="8D57EA"/>
              </a:solidFill>
              <a:ln w="19050">
                <a:noFill/>
              </a:ln>
            </p:spPr>
            <p:txBody>
              <a:bodyPr wrap="square" rtlCol="0">
                <a:spAutoFit/>
              </a:bodyPr>
              <a:lstStyle>
                <a:defPPr>
                  <a:defRPr lang="en-US"/>
                </a:def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rPr>
                  <a:t>Networking</a:t>
                </a:r>
              </a:p>
            </p:txBody>
          </p:sp>
        </p:grpSp>
        <p:grpSp>
          <p:nvGrpSpPr>
            <p:cNvPr id="32" name="Group 31">
              <a:extLst>
                <a:ext uri="{FF2B5EF4-FFF2-40B4-BE49-F238E27FC236}">
                  <a16:creationId xmlns:a16="http://schemas.microsoft.com/office/drawing/2014/main" id="{A7609E5A-CC0D-0AFC-D5E3-7C9FCFDB9888}"/>
                </a:ext>
              </a:extLst>
            </p:cNvPr>
            <p:cNvGrpSpPr/>
            <p:nvPr/>
          </p:nvGrpSpPr>
          <p:grpSpPr>
            <a:xfrm>
              <a:off x="7359591" y="3902336"/>
              <a:ext cx="1335024" cy="1684115"/>
              <a:chOff x="7657109" y="3713446"/>
              <a:chExt cx="1335024" cy="1684115"/>
            </a:xfrm>
            <a:effectLst>
              <a:outerShdw blurRad="50800" dist="38100" dir="2700000" algn="tl" rotWithShape="0">
                <a:prstClr val="black">
                  <a:alpha val="40000"/>
                </a:prstClr>
              </a:outerShdw>
            </a:effectLst>
          </p:grpSpPr>
          <p:pic>
            <p:nvPicPr>
              <p:cNvPr id="37" name="Graphic 7">
                <a:extLst>
                  <a:ext uri="{FF2B5EF4-FFF2-40B4-BE49-F238E27FC236}">
                    <a16:creationId xmlns:a16="http://schemas.microsoft.com/office/drawing/2014/main" id="{A94781F7-D7F2-9958-171B-2B6A21E6CC3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657109" y="3713446"/>
                <a:ext cx="1335024" cy="1335024"/>
              </a:xfrm>
              <a:prstGeom prst="rect">
                <a:avLst/>
              </a:prstGeom>
              <a:solidFill>
                <a:srgbClr val="FFFFFF"/>
              </a:solidFill>
              <a:ln>
                <a:noFill/>
              </a:ln>
            </p:spPr>
          </p:pic>
          <p:sp>
            <p:nvSpPr>
              <p:cNvPr id="38" name="TextBox 37">
                <a:extLst>
                  <a:ext uri="{FF2B5EF4-FFF2-40B4-BE49-F238E27FC236}">
                    <a16:creationId xmlns:a16="http://schemas.microsoft.com/office/drawing/2014/main" id="{E6EF0E09-7AA0-2FFF-62B9-4B4B4BE1ADBD}"/>
                  </a:ext>
                </a:extLst>
              </p:cNvPr>
              <p:cNvSpPr txBox="1"/>
              <p:nvPr/>
            </p:nvSpPr>
            <p:spPr>
              <a:xfrm>
                <a:off x="7657109" y="5028229"/>
                <a:ext cx="1335024" cy="369332"/>
              </a:xfrm>
              <a:prstGeom prst="rect">
                <a:avLst/>
              </a:prstGeom>
              <a:solidFill>
                <a:srgbClr val="599D33"/>
              </a:solidFill>
              <a:ln w="19050">
                <a:noFill/>
              </a:ln>
            </p:spPr>
            <p:txBody>
              <a:bodyPr wrap="square" rtlCol="0">
                <a:spAutoFit/>
              </a:bodyPr>
              <a:lstStyle>
                <a:defPPr>
                  <a:defRPr lang="en-US"/>
                </a:def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rPr>
                  <a:t>Storage</a:t>
                </a:r>
              </a:p>
            </p:txBody>
          </p:sp>
        </p:grpSp>
        <p:grpSp>
          <p:nvGrpSpPr>
            <p:cNvPr id="33" name="Group 32">
              <a:extLst>
                <a:ext uri="{FF2B5EF4-FFF2-40B4-BE49-F238E27FC236}">
                  <a16:creationId xmlns:a16="http://schemas.microsoft.com/office/drawing/2014/main" id="{D325DF9B-6636-4104-64D1-7173B7E9C1B4}"/>
                </a:ext>
              </a:extLst>
            </p:cNvPr>
            <p:cNvGrpSpPr/>
            <p:nvPr/>
          </p:nvGrpSpPr>
          <p:grpSpPr>
            <a:xfrm>
              <a:off x="7359590" y="1604614"/>
              <a:ext cx="1335024" cy="1676790"/>
              <a:chOff x="8153399" y="2304288"/>
              <a:chExt cx="1335024" cy="1676790"/>
            </a:xfrm>
            <a:effectLst>
              <a:outerShdw blurRad="50800" dist="38100" dir="2700000" algn="tl" rotWithShape="0">
                <a:prstClr val="black">
                  <a:alpha val="40000"/>
                </a:prstClr>
              </a:outerShdw>
            </a:effectLst>
          </p:grpSpPr>
          <p:pic>
            <p:nvPicPr>
              <p:cNvPr id="35" name="Graphic 7">
                <a:extLst>
                  <a:ext uri="{FF2B5EF4-FFF2-40B4-BE49-F238E27FC236}">
                    <a16:creationId xmlns:a16="http://schemas.microsoft.com/office/drawing/2014/main" id="{A26081A0-4D87-8F21-E87A-2C0D67282E7A}"/>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153399" y="2304288"/>
                <a:ext cx="1335024" cy="1335024"/>
              </a:xfrm>
              <a:prstGeom prst="rect">
                <a:avLst/>
              </a:prstGeom>
              <a:solidFill>
                <a:srgbClr val="FFFFFF"/>
              </a:solidFill>
              <a:ln>
                <a:noFill/>
              </a:ln>
            </p:spPr>
          </p:pic>
          <p:sp>
            <p:nvSpPr>
              <p:cNvPr id="36" name="TextBox 35">
                <a:extLst>
                  <a:ext uri="{FF2B5EF4-FFF2-40B4-BE49-F238E27FC236}">
                    <a16:creationId xmlns:a16="http://schemas.microsoft.com/office/drawing/2014/main" id="{78881425-806F-0C0D-8D1E-24C45707B82D}"/>
                  </a:ext>
                </a:extLst>
              </p:cNvPr>
              <p:cNvSpPr txBox="1"/>
              <p:nvPr/>
            </p:nvSpPr>
            <p:spPr>
              <a:xfrm>
                <a:off x="8153399" y="3611746"/>
                <a:ext cx="1335024" cy="369332"/>
              </a:xfrm>
              <a:prstGeom prst="rect">
                <a:avLst/>
              </a:prstGeom>
              <a:solidFill>
                <a:srgbClr val="E63946"/>
              </a:solidFill>
              <a:ln w="19050">
                <a:noFill/>
              </a:ln>
            </p:spPr>
            <p:txBody>
              <a:bodyPr wrap="square" rtlCol="0">
                <a:spAutoFit/>
              </a:bodyPr>
              <a:lstStyle>
                <a:defPPr>
                  <a:defRPr lang="en-US"/>
                </a:def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rPr>
                  <a:t>Security</a:t>
                </a:r>
              </a:p>
            </p:txBody>
          </p:sp>
        </p:grpSp>
        <p:pic>
          <p:nvPicPr>
            <p:cNvPr id="34" name="Picture 33" descr="A picture containing icon&#10;&#10;Description automatically generated">
              <a:extLst>
                <a:ext uri="{FF2B5EF4-FFF2-40B4-BE49-F238E27FC236}">
                  <a16:creationId xmlns:a16="http://schemas.microsoft.com/office/drawing/2014/main" id="{DEB5E2E6-22F9-F511-65C1-BF1525FF48F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212577" y="2555445"/>
              <a:ext cx="1766846" cy="1747109"/>
            </a:xfrm>
            <a:prstGeom prst="rect">
              <a:avLst/>
            </a:prstGeom>
            <a:solidFill>
              <a:srgbClr val="FFFFFF"/>
            </a:solidFill>
            <a:ln w="12700">
              <a:noFill/>
            </a:ln>
            <a:effectLst/>
          </p:spPr>
        </p:pic>
      </p:grpSp>
    </p:spTree>
    <p:extLst>
      <p:ext uri="{BB962C8B-B14F-4D97-AF65-F5344CB8AC3E}">
        <p14:creationId xmlns:p14="http://schemas.microsoft.com/office/powerpoint/2010/main" val="35595220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A4BD290-3B8E-4039-9B8A-0FBD8E84CA23}"/>
              </a:ext>
            </a:extLst>
          </p:cNvPr>
          <p:cNvSpPr>
            <a:spLocks noGrp="1"/>
          </p:cNvSpPr>
          <p:nvPr>
            <p:ph type="title"/>
          </p:nvPr>
        </p:nvSpPr>
        <p:spPr>
          <a:xfrm>
            <a:off x="609599" y="2435767"/>
            <a:ext cx="11105983" cy="1986467"/>
          </a:xfrm>
        </p:spPr>
        <p:txBody>
          <a:bodyPr anchor="ctr"/>
          <a:lstStyle/>
          <a:p>
            <a:r>
              <a:rPr lang="en-US" dirty="0"/>
              <a:t>AWS </a:t>
            </a:r>
            <a:br>
              <a:rPr lang="en-US" dirty="0"/>
            </a:br>
            <a:r>
              <a:rPr lang="en-US" dirty="0"/>
              <a:t>Account</a:t>
            </a:r>
            <a:endParaRPr lang="en-US" sz="6000" dirty="0"/>
          </a:p>
        </p:txBody>
      </p:sp>
      <mc:AlternateContent xmlns:mc="http://schemas.openxmlformats.org/markup-compatibility/2006" xmlns:pslz="http://schemas.microsoft.com/office/powerpoint/2016/slidezoom">
        <mc:Choice Requires="pslz">
          <p:graphicFrame>
            <p:nvGraphicFramePr>
              <p:cNvPr id="8" name="Slide Zoom 7">
                <a:extLst>
                  <a:ext uri="{FF2B5EF4-FFF2-40B4-BE49-F238E27FC236}">
                    <a16:creationId xmlns:a16="http://schemas.microsoft.com/office/drawing/2014/main" id="{46D77C66-319E-57CE-9840-F6019215D742}"/>
                  </a:ext>
                </a:extLst>
              </p:cNvPr>
              <p:cNvGraphicFramePr>
                <a:graphicFrameLocks noChangeAspect="1"/>
              </p:cNvGraphicFramePr>
              <p:nvPr>
                <p:extLst>
                  <p:ext uri="{D42A27DB-BD31-4B8C-83A1-F6EECF244321}">
                    <p14:modId xmlns:p14="http://schemas.microsoft.com/office/powerpoint/2010/main" val="2078981274"/>
                  </p:ext>
                </p:extLst>
              </p:nvPr>
            </p:nvGraphicFramePr>
            <p:xfrm>
              <a:off x="6990080" y="2534784"/>
              <a:ext cx="3263079" cy="1835481"/>
            </p:xfrm>
            <a:graphic>
              <a:graphicData uri="http://schemas.microsoft.com/office/powerpoint/2016/slidezoom">
                <pslz:sldZm>
                  <pslz:sldZmObj sldId="521" cId="155520335">
                    <pslz:zmPr id="{6DB276D6-3804-46C0-AD95-45D858050A60}" returnToParent="0" transitionDur="1000">
                      <p166:blipFill xmlns:p166="http://schemas.microsoft.com/office/powerpoint/2016/6/main">
                        <a:blip r:embed="rId3"/>
                        <a:stretch>
                          <a:fillRect/>
                        </a:stretch>
                      </p166:blipFill>
                      <p166:spPr xmlns:p166="http://schemas.microsoft.com/office/powerpoint/2016/6/main">
                        <a:xfrm>
                          <a:off x="0" y="0"/>
                          <a:ext cx="3263079" cy="1835481"/>
                        </a:xfrm>
                        <a:prstGeom prst="rect">
                          <a:avLst/>
                        </a:prstGeom>
                        <a:ln w="3175">
                          <a:solidFill>
                            <a:prstClr val="ltGray"/>
                          </a:solidFill>
                        </a:ln>
                        <a:effectLst>
                          <a:outerShdw blurRad="50800" dist="38100" dir="2700000" algn="tl" rotWithShape="0">
                            <a:prstClr val="black">
                              <a:alpha val="40000"/>
                            </a:prstClr>
                          </a:outerShdw>
                        </a:effectLst>
                      </p166:spPr>
                    </pslz:zmPr>
                  </pslz:sldZmObj>
                </pslz:sldZm>
              </a:graphicData>
            </a:graphic>
          </p:graphicFrame>
        </mc:Choice>
        <mc:Fallback xmlns="">
          <p:pic>
            <p:nvPicPr>
              <p:cNvPr id="8" name="Slide Zoom 7">
                <a:extLst>
                  <a:ext uri="{FF2B5EF4-FFF2-40B4-BE49-F238E27FC236}">
                    <a16:creationId xmlns:a16="http://schemas.microsoft.com/office/drawing/2014/main" id="{46D77C66-319E-57CE-9840-F6019215D742}"/>
                  </a:ext>
                </a:extLst>
              </p:cNvPr>
              <p:cNvPicPr>
                <a:picLocks noGrp="1" noRot="1" noChangeAspect="1" noMove="1" noResize="1" noEditPoints="1" noAdjustHandles="1" noChangeArrowheads="1" noChangeShapeType="1"/>
              </p:cNvPicPr>
              <p:nvPr/>
            </p:nvPicPr>
            <p:blipFill>
              <a:blip r:embed="rId4"/>
              <a:stretch>
                <a:fillRect/>
              </a:stretch>
            </p:blipFill>
            <p:spPr>
              <a:xfrm>
                <a:off x="6990080" y="2534784"/>
                <a:ext cx="3263079" cy="1835481"/>
              </a:xfrm>
              <a:prstGeom prst="rect">
                <a:avLst/>
              </a:prstGeom>
              <a:ln w="3175">
                <a:solidFill>
                  <a:prstClr val="ltGray"/>
                </a:solidFill>
              </a:ln>
              <a:effectLst>
                <a:outerShdw blurRad="50800" dist="38100" dir="2700000" algn="tl" rotWithShape="0">
                  <a:prstClr val="black">
                    <a:alpha val="40000"/>
                  </a:prstClr>
                </a:outerShdw>
              </a:effectLst>
            </p:spPr>
          </p:pic>
        </mc:Fallback>
      </mc:AlternateContent>
      <mc:AlternateContent xmlns:mc="http://schemas.openxmlformats.org/markup-compatibility/2006" xmlns:pslz="http://schemas.microsoft.com/office/powerpoint/2016/slidezoom">
        <mc:Choice Requires="pslz">
          <p:graphicFrame>
            <p:nvGraphicFramePr>
              <p:cNvPr id="9" name="Slide Zoom 8">
                <a:extLst>
                  <a:ext uri="{FF2B5EF4-FFF2-40B4-BE49-F238E27FC236}">
                    <a16:creationId xmlns:a16="http://schemas.microsoft.com/office/drawing/2014/main" id="{BF963A08-1241-93CA-EB6B-D4C3CD588D97}"/>
                  </a:ext>
                </a:extLst>
              </p:cNvPr>
              <p:cNvGraphicFramePr>
                <a:graphicFrameLocks noChangeAspect="1"/>
              </p:cNvGraphicFramePr>
              <p:nvPr>
                <p:extLst>
                  <p:ext uri="{D42A27DB-BD31-4B8C-83A1-F6EECF244321}">
                    <p14:modId xmlns:p14="http://schemas.microsoft.com/office/powerpoint/2010/main" val="4208973659"/>
                  </p:ext>
                </p:extLst>
              </p:nvPr>
            </p:nvGraphicFramePr>
            <p:xfrm>
              <a:off x="6987065" y="4765675"/>
              <a:ext cx="3263079" cy="1835481"/>
            </p:xfrm>
            <a:graphic>
              <a:graphicData uri="http://schemas.microsoft.com/office/powerpoint/2016/slidezoom">
                <pslz:sldZm>
                  <pslz:sldZmObj sldId="522" cId="3321424709">
                    <pslz:zmPr id="{49DC2905-1709-4E02-A886-C6DBA394D2D5}" returnToParent="0" transitionDur="1000">
                      <p166:blipFill xmlns:p166="http://schemas.microsoft.com/office/powerpoint/2016/6/main">
                        <a:blip r:embed="rId5"/>
                        <a:stretch>
                          <a:fillRect/>
                        </a:stretch>
                      </p166:blipFill>
                      <p166:spPr xmlns:p166="http://schemas.microsoft.com/office/powerpoint/2016/6/main">
                        <a:xfrm>
                          <a:off x="0" y="0"/>
                          <a:ext cx="3263079" cy="1835481"/>
                        </a:xfrm>
                        <a:prstGeom prst="rect">
                          <a:avLst/>
                        </a:prstGeom>
                        <a:ln w="3175">
                          <a:solidFill>
                            <a:prstClr val="ltGray"/>
                          </a:solidFill>
                        </a:ln>
                        <a:effectLst>
                          <a:outerShdw blurRad="50800" dist="38100" dir="2700000" algn="tl" rotWithShape="0">
                            <a:prstClr val="black">
                              <a:alpha val="40000"/>
                            </a:prstClr>
                          </a:outerShdw>
                        </a:effectLst>
                      </p166:spPr>
                    </pslz:zmPr>
                  </pslz:sldZmObj>
                </pslz:sldZm>
              </a:graphicData>
            </a:graphic>
          </p:graphicFrame>
        </mc:Choice>
        <mc:Fallback xmlns="">
          <p:pic>
            <p:nvPicPr>
              <p:cNvPr id="9" name="Slide Zoom 8">
                <a:extLst>
                  <a:ext uri="{FF2B5EF4-FFF2-40B4-BE49-F238E27FC236}">
                    <a16:creationId xmlns:a16="http://schemas.microsoft.com/office/drawing/2014/main" id="{BF963A08-1241-93CA-EB6B-D4C3CD588D97}"/>
                  </a:ext>
                </a:extLst>
              </p:cNvPr>
              <p:cNvPicPr>
                <a:picLocks noGrp="1" noRot="1" noChangeAspect="1" noMove="1" noResize="1" noEditPoints="1" noAdjustHandles="1" noChangeArrowheads="1" noChangeShapeType="1"/>
              </p:cNvPicPr>
              <p:nvPr/>
            </p:nvPicPr>
            <p:blipFill>
              <a:blip r:embed="rId6"/>
              <a:stretch>
                <a:fillRect/>
              </a:stretch>
            </p:blipFill>
            <p:spPr>
              <a:xfrm>
                <a:off x="6987065" y="4765675"/>
                <a:ext cx="3263079" cy="1835481"/>
              </a:xfrm>
              <a:prstGeom prst="rect">
                <a:avLst/>
              </a:prstGeom>
              <a:ln w="3175">
                <a:solidFill>
                  <a:prstClr val="ltGray"/>
                </a:solidFill>
              </a:ln>
              <a:effectLst>
                <a:outerShdw blurRad="50800" dist="38100" dir="2700000" algn="tl" rotWithShape="0">
                  <a:prstClr val="black">
                    <a:alpha val="40000"/>
                  </a:prstClr>
                </a:outerShdw>
              </a:effectLst>
            </p:spPr>
          </p:pic>
        </mc:Fallback>
      </mc:AlternateContent>
      <mc:AlternateContent xmlns:mc="http://schemas.openxmlformats.org/markup-compatibility/2006" xmlns:pslz="http://schemas.microsoft.com/office/powerpoint/2016/slidezoom">
        <mc:Choice Requires="pslz">
          <p:graphicFrame>
            <p:nvGraphicFramePr>
              <p:cNvPr id="10" name="Slide Zoom 9">
                <a:extLst>
                  <a:ext uri="{FF2B5EF4-FFF2-40B4-BE49-F238E27FC236}">
                    <a16:creationId xmlns:a16="http://schemas.microsoft.com/office/drawing/2014/main" id="{BFDE7B27-2A01-00CE-A737-662D1F8BD29F}"/>
                  </a:ext>
                </a:extLst>
              </p:cNvPr>
              <p:cNvGraphicFramePr>
                <a:graphicFrameLocks noChangeAspect="1"/>
              </p:cNvGraphicFramePr>
              <p:nvPr>
                <p:extLst>
                  <p:ext uri="{D42A27DB-BD31-4B8C-83A1-F6EECF244321}">
                    <p14:modId xmlns:p14="http://schemas.microsoft.com/office/powerpoint/2010/main" val="2356947364"/>
                  </p:ext>
                </p:extLst>
              </p:nvPr>
            </p:nvGraphicFramePr>
            <p:xfrm>
              <a:off x="6987065" y="305707"/>
              <a:ext cx="3259854" cy="1833668"/>
            </p:xfrm>
            <a:graphic>
              <a:graphicData uri="http://schemas.microsoft.com/office/powerpoint/2016/slidezoom">
                <pslz:sldZm>
                  <pslz:sldZmObj sldId="558" cId="4067914206">
                    <pslz:zmPr id="{3FD82FD4-5061-456C-BECB-489973F52FBF}" returnToParent="0" transitionDur="1000">
                      <p166:blipFill xmlns:p166="http://schemas.microsoft.com/office/powerpoint/2016/6/main">
                        <a:blip r:embed="rId7"/>
                        <a:stretch>
                          <a:fillRect/>
                        </a:stretch>
                      </p166:blipFill>
                      <p166:spPr xmlns:p166="http://schemas.microsoft.com/office/powerpoint/2016/6/main">
                        <a:xfrm>
                          <a:off x="0" y="0"/>
                          <a:ext cx="3259854" cy="1833668"/>
                        </a:xfrm>
                        <a:prstGeom prst="rect">
                          <a:avLst/>
                        </a:prstGeom>
                        <a:ln w="3175">
                          <a:solidFill>
                            <a:prstClr val="ltGray"/>
                          </a:solidFill>
                        </a:ln>
                      </p166:spPr>
                    </pslz:zmPr>
                  </pslz:sldZmObj>
                </pslz:sldZm>
              </a:graphicData>
            </a:graphic>
          </p:graphicFrame>
        </mc:Choice>
        <mc:Fallback xmlns="">
          <p:pic>
            <p:nvPicPr>
              <p:cNvPr id="10" name="Slide Zoom 9">
                <a:extLst>
                  <a:ext uri="{FF2B5EF4-FFF2-40B4-BE49-F238E27FC236}">
                    <a16:creationId xmlns:a16="http://schemas.microsoft.com/office/drawing/2014/main" id="{BFDE7B27-2A01-00CE-A737-662D1F8BD29F}"/>
                  </a:ext>
                </a:extLst>
              </p:cNvPr>
              <p:cNvPicPr>
                <a:picLocks noGrp="1" noRot="1" noChangeAspect="1" noMove="1" noResize="1" noEditPoints="1" noAdjustHandles="1" noChangeArrowheads="1" noChangeShapeType="1"/>
              </p:cNvPicPr>
              <p:nvPr/>
            </p:nvPicPr>
            <p:blipFill>
              <a:blip r:embed="rId8"/>
              <a:stretch>
                <a:fillRect/>
              </a:stretch>
            </p:blipFill>
            <p:spPr>
              <a:xfrm>
                <a:off x="6987065" y="305707"/>
                <a:ext cx="3259854" cy="1833668"/>
              </a:xfrm>
              <a:prstGeom prst="rect">
                <a:avLst/>
              </a:prstGeom>
              <a:ln w="3175">
                <a:solidFill>
                  <a:prstClr val="ltGray"/>
                </a:solidFill>
              </a:ln>
            </p:spPr>
          </p:pic>
        </mc:Fallback>
      </mc:AlternateContent>
    </p:spTree>
    <p:extLst>
      <p:ext uri="{BB962C8B-B14F-4D97-AF65-F5344CB8AC3E}">
        <p14:creationId xmlns:p14="http://schemas.microsoft.com/office/powerpoint/2010/main" val="13514659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27EAFA5-2CB8-38CD-A1EF-0F8037B0E36A}"/>
              </a:ext>
            </a:extLst>
          </p:cNvPr>
          <p:cNvSpPr>
            <a:spLocks noGrp="1"/>
          </p:cNvSpPr>
          <p:nvPr>
            <p:ph type="title"/>
          </p:nvPr>
        </p:nvSpPr>
        <p:spPr/>
        <p:txBody>
          <a:bodyPr/>
          <a:lstStyle/>
          <a:p>
            <a:r>
              <a:rPr lang="en-US" dirty="0"/>
              <a:t>Steps to create AWS Account</a:t>
            </a:r>
          </a:p>
        </p:txBody>
      </p:sp>
      <p:sp>
        <p:nvSpPr>
          <p:cNvPr id="4" name="Arrow: Chevron 3">
            <a:extLst>
              <a:ext uri="{FF2B5EF4-FFF2-40B4-BE49-F238E27FC236}">
                <a16:creationId xmlns:a16="http://schemas.microsoft.com/office/drawing/2014/main" id="{DF4C7F85-34B7-82E6-0C5A-726E025A8B0F}"/>
              </a:ext>
            </a:extLst>
          </p:cNvPr>
          <p:cNvSpPr/>
          <p:nvPr/>
        </p:nvSpPr>
        <p:spPr>
          <a:xfrm>
            <a:off x="838199" y="1524000"/>
            <a:ext cx="2602992" cy="538696"/>
          </a:xfrm>
          <a:prstGeom prst="chevron">
            <a:avLst/>
          </a:prstGeom>
          <a:solidFill>
            <a:schemeClr val="accent4"/>
          </a:solidFill>
          <a:ln w="19050">
            <a:solidFill>
              <a:schemeClr val="accent5">
                <a:lumMod val="75000"/>
              </a:schemeClr>
            </a:solidFill>
          </a:ln>
        </p:spPr>
        <p:style>
          <a:lnRef idx="3">
            <a:schemeClr val="lt1"/>
          </a:lnRef>
          <a:fillRef idx="1">
            <a:schemeClr val="accent4"/>
          </a:fillRef>
          <a:effectRef idx="1">
            <a:schemeClr val="accent4"/>
          </a:effectRef>
          <a:fontRef idx="minor">
            <a:schemeClr val="lt1"/>
          </a:fontRef>
        </p:style>
        <p:txBody>
          <a:bodyPr rtlCol="0" anchor="ctr"/>
          <a:lstStyle/>
          <a:p>
            <a:pPr algn="ctr"/>
            <a:r>
              <a:rPr lang="en-US" sz="1000" b="1" dirty="0">
                <a:solidFill>
                  <a:schemeClr val="tx1"/>
                </a:solidFill>
              </a:rPr>
              <a:t>Create Root Account</a:t>
            </a:r>
          </a:p>
        </p:txBody>
      </p:sp>
      <p:sp>
        <p:nvSpPr>
          <p:cNvPr id="5" name="Arrow: Chevron 4">
            <a:extLst>
              <a:ext uri="{FF2B5EF4-FFF2-40B4-BE49-F238E27FC236}">
                <a16:creationId xmlns:a16="http://schemas.microsoft.com/office/drawing/2014/main" id="{E3C805EE-754B-6D47-A73C-668ECE2DC695}"/>
              </a:ext>
            </a:extLst>
          </p:cNvPr>
          <p:cNvSpPr/>
          <p:nvPr/>
        </p:nvSpPr>
        <p:spPr>
          <a:xfrm>
            <a:off x="3401568" y="1524000"/>
            <a:ext cx="2602992" cy="538696"/>
          </a:xfrm>
          <a:prstGeom prst="chevron">
            <a:avLst/>
          </a:prstGeom>
          <a:solidFill>
            <a:schemeClr val="accent4"/>
          </a:solidFill>
          <a:ln w="19050">
            <a:solidFill>
              <a:schemeClr val="accent5">
                <a:lumMod val="75000"/>
              </a:schemeClr>
            </a:solidFill>
          </a:ln>
        </p:spPr>
        <p:style>
          <a:lnRef idx="3">
            <a:schemeClr val="lt1"/>
          </a:lnRef>
          <a:fillRef idx="1">
            <a:schemeClr val="accent4"/>
          </a:fillRef>
          <a:effectRef idx="1">
            <a:schemeClr val="accent4"/>
          </a:effectRef>
          <a:fontRef idx="minor">
            <a:schemeClr val="lt1"/>
          </a:fontRef>
        </p:style>
        <p:txBody>
          <a:bodyPr rtlCol="0" anchor="ctr"/>
          <a:lstStyle/>
          <a:p>
            <a:pPr algn="ctr"/>
            <a:r>
              <a:rPr lang="en-US" sz="1000" b="1" dirty="0">
                <a:solidFill>
                  <a:schemeClr val="tx1"/>
                </a:solidFill>
              </a:rPr>
              <a:t>Add MFA for </a:t>
            </a:r>
          </a:p>
          <a:p>
            <a:pPr algn="ctr"/>
            <a:r>
              <a:rPr lang="en-US" sz="1000" b="1" dirty="0">
                <a:solidFill>
                  <a:schemeClr val="tx1"/>
                </a:solidFill>
              </a:rPr>
              <a:t>Root User</a:t>
            </a:r>
          </a:p>
        </p:txBody>
      </p:sp>
      <p:sp>
        <p:nvSpPr>
          <p:cNvPr id="6" name="Arrow: Chevron 5">
            <a:extLst>
              <a:ext uri="{FF2B5EF4-FFF2-40B4-BE49-F238E27FC236}">
                <a16:creationId xmlns:a16="http://schemas.microsoft.com/office/drawing/2014/main" id="{F16BC411-BBFD-517F-1B05-E09F4843163F}"/>
              </a:ext>
            </a:extLst>
          </p:cNvPr>
          <p:cNvSpPr/>
          <p:nvPr/>
        </p:nvSpPr>
        <p:spPr>
          <a:xfrm>
            <a:off x="5964937" y="1524000"/>
            <a:ext cx="2602992" cy="538696"/>
          </a:xfrm>
          <a:prstGeom prst="chevron">
            <a:avLst/>
          </a:prstGeom>
          <a:solidFill>
            <a:schemeClr val="accent4"/>
          </a:solidFill>
          <a:ln w="19050">
            <a:solidFill>
              <a:schemeClr val="accent5">
                <a:lumMod val="75000"/>
              </a:schemeClr>
            </a:solidFill>
          </a:ln>
        </p:spPr>
        <p:style>
          <a:lnRef idx="3">
            <a:schemeClr val="lt1"/>
          </a:lnRef>
          <a:fillRef idx="1">
            <a:schemeClr val="accent4"/>
          </a:fillRef>
          <a:effectRef idx="1">
            <a:schemeClr val="accent4"/>
          </a:effectRef>
          <a:fontRef idx="minor">
            <a:schemeClr val="lt1"/>
          </a:fontRef>
        </p:style>
        <p:txBody>
          <a:bodyPr rtlCol="0" anchor="ctr"/>
          <a:lstStyle/>
          <a:p>
            <a:pPr algn="ctr"/>
            <a:r>
              <a:rPr lang="en-US" sz="1000" b="1" dirty="0">
                <a:solidFill>
                  <a:schemeClr val="tx1"/>
                </a:solidFill>
              </a:rPr>
              <a:t>Create Admin Account</a:t>
            </a:r>
          </a:p>
        </p:txBody>
      </p:sp>
      <p:sp>
        <p:nvSpPr>
          <p:cNvPr id="7" name="Arrow: Chevron 6">
            <a:extLst>
              <a:ext uri="{FF2B5EF4-FFF2-40B4-BE49-F238E27FC236}">
                <a16:creationId xmlns:a16="http://schemas.microsoft.com/office/drawing/2014/main" id="{CC4AB0A7-F9D2-99B3-932F-C254C2BA5074}"/>
              </a:ext>
            </a:extLst>
          </p:cNvPr>
          <p:cNvSpPr/>
          <p:nvPr/>
        </p:nvSpPr>
        <p:spPr>
          <a:xfrm>
            <a:off x="8528306" y="1524000"/>
            <a:ext cx="2602992" cy="538696"/>
          </a:xfrm>
          <a:prstGeom prst="chevron">
            <a:avLst/>
          </a:prstGeom>
          <a:solidFill>
            <a:schemeClr val="accent4"/>
          </a:solidFill>
          <a:ln w="19050">
            <a:solidFill>
              <a:schemeClr val="accent5">
                <a:lumMod val="75000"/>
              </a:schemeClr>
            </a:solidFill>
          </a:ln>
        </p:spPr>
        <p:style>
          <a:lnRef idx="3">
            <a:schemeClr val="lt1"/>
          </a:lnRef>
          <a:fillRef idx="1">
            <a:schemeClr val="accent4"/>
          </a:fillRef>
          <a:effectRef idx="1">
            <a:schemeClr val="accent4"/>
          </a:effectRef>
          <a:fontRef idx="minor">
            <a:schemeClr val="lt1"/>
          </a:fontRef>
        </p:style>
        <p:txBody>
          <a:bodyPr rtlCol="0" anchor="ctr"/>
          <a:lstStyle/>
          <a:p>
            <a:pPr algn="ctr"/>
            <a:r>
              <a:rPr lang="en-US" sz="1000" b="1" dirty="0">
                <a:solidFill>
                  <a:schemeClr val="tx1"/>
                </a:solidFill>
              </a:rPr>
              <a:t>Use Admin Account </a:t>
            </a:r>
          </a:p>
          <a:p>
            <a:pPr algn="ctr"/>
            <a:r>
              <a:rPr lang="en-US" sz="1000" b="1" dirty="0">
                <a:solidFill>
                  <a:schemeClr val="tx1"/>
                </a:solidFill>
              </a:rPr>
              <a:t>access to console</a:t>
            </a:r>
          </a:p>
        </p:txBody>
      </p:sp>
      <mc:AlternateContent xmlns:mc="http://schemas.openxmlformats.org/markup-compatibility/2006" xmlns:pslz="http://schemas.microsoft.com/office/powerpoint/2016/slidezoom">
        <mc:Choice Requires="pslz">
          <p:graphicFrame>
            <p:nvGraphicFramePr>
              <p:cNvPr id="9" name="Slide Zoom 8">
                <a:extLst>
                  <a:ext uri="{FF2B5EF4-FFF2-40B4-BE49-F238E27FC236}">
                    <a16:creationId xmlns:a16="http://schemas.microsoft.com/office/drawing/2014/main" id="{5931E5A7-C8BA-B949-04AA-2E8318122DAA}"/>
                  </a:ext>
                </a:extLst>
              </p:cNvPr>
              <p:cNvGraphicFramePr>
                <a:graphicFrameLocks noChangeAspect="1"/>
              </p:cNvGraphicFramePr>
              <p:nvPr>
                <p:extLst>
                  <p:ext uri="{D42A27DB-BD31-4B8C-83A1-F6EECF244321}">
                    <p14:modId xmlns:p14="http://schemas.microsoft.com/office/powerpoint/2010/main" val="864540030"/>
                  </p:ext>
                </p:extLst>
              </p:nvPr>
            </p:nvGraphicFramePr>
            <p:xfrm>
              <a:off x="806938" y="2353310"/>
              <a:ext cx="2483340" cy="1396879"/>
            </p:xfrm>
            <a:graphic>
              <a:graphicData uri="http://schemas.microsoft.com/office/powerpoint/2016/slidezoom">
                <pslz:sldZm>
                  <pslz:sldZmObj sldId="546" cId="2154564527">
                    <pslz:zmPr id="{943161B4-4E72-42DF-B3BB-02422AB445FB}" returnToParent="0" transitionDur="1000">
                      <p166:blipFill xmlns:p166="http://schemas.microsoft.com/office/powerpoint/2016/6/main">
                        <a:blip r:embed="rId2"/>
                        <a:stretch>
                          <a:fillRect/>
                        </a:stretch>
                      </p166:blipFill>
                      <p166:spPr xmlns:p166="http://schemas.microsoft.com/office/powerpoint/2016/6/main">
                        <a:xfrm>
                          <a:off x="0" y="0"/>
                          <a:ext cx="2483340" cy="1396879"/>
                        </a:xfrm>
                        <a:prstGeom prst="rect">
                          <a:avLst/>
                        </a:prstGeom>
                        <a:ln w="3175">
                          <a:solidFill>
                            <a:prstClr val="ltGray"/>
                          </a:solidFill>
                        </a:ln>
                        <a:effectLst>
                          <a:outerShdw blurRad="50800" dist="38100" dir="2700000" algn="tl" rotWithShape="0">
                            <a:prstClr val="black">
                              <a:alpha val="40000"/>
                            </a:prstClr>
                          </a:outerShdw>
                        </a:effectLst>
                      </p166:spPr>
                    </pslz:zmPr>
                  </pslz:sldZmObj>
                </pslz:sldZm>
              </a:graphicData>
            </a:graphic>
          </p:graphicFrame>
        </mc:Choice>
        <mc:Fallback xmlns="">
          <p:pic>
            <p:nvPicPr>
              <p:cNvPr id="9" name="Slide Zoom 8">
                <a:extLst>
                  <a:ext uri="{FF2B5EF4-FFF2-40B4-BE49-F238E27FC236}">
                    <a16:creationId xmlns:a16="http://schemas.microsoft.com/office/drawing/2014/main" id="{5931E5A7-C8BA-B949-04AA-2E8318122DAA}"/>
                  </a:ext>
                </a:extLst>
              </p:cNvPr>
              <p:cNvPicPr>
                <a:picLocks noGrp="1" noRot="1" noChangeAspect="1" noMove="1" noResize="1" noEditPoints="1" noAdjustHandles="1" noChangeArrowheads="1" noChangeShapeType="1"/>
              </p:cNvPicPr>
              <p:nvPr/>
            </p:nvPicPr>
            <p:blipFill>
              <a:blip r:embed="rId3"/>
              <a:stretch>
                <a:fillRect/>
              </a:stretch>
            </p:blipFill>
            <p:spPr>
              <a:xfrm>
                <a:off x="806938" y="2353310"/>
                <a:ext cx="2483340" cy="1396879"/>
              </a:xfrm>
              <a:prstGeom prst="rect">
                <a:avLst/>
              </a:prstGeom>
              <a:ln w="3175">
                <a:solidFill>
                  <a:prstClr val="ltGray"/>
                </a:solidFill>
              </a:ln>
              <a:effectLst>
                <a:outerShdw blurRad="50800" dist="38100" dir="2700000" algn="tl" rotWithShape="0">
                  <a:prstClr val="black">
                    <a:alpha val="40000"/>
                  </a:prstClr>
                </a:outerShdw>
              </a:effectLst>
            </p:spPr>
          </p:pic>
        </mc:Fallback>
      </mc:AlternateContent>
      <mc:AlternateContent xmlns:mc="http://schemas.openxmlformats.org/markup-compatibility/2006" xmlns:pslz="http://schemas.microsoft.com/office/powerpoint/2016/slidezoom">
        <mc:Choice Requires="pslz">
          <p:graphicFrame>
            <p:nvGraphicFramePr>
              <p:cNvPr id="11" name="Slide Zoom 10">
                <a:extLst>
                  <a:ext uri="{FF2B5EF4-FFF2-40B4-BE49-F238E27FC236}">
                    <a16:creationId xmlns:a16="http://schemas.microsoft.com/office/drawing/2014/main" id="{2AA448A6-99BF-8C68-8CE2-6124818A367C}"/>
                  </a:ext>
                </a:extLst>
              </p:cNvPr>
              <p:cNvGraphicFramePr>
                <a:graphicFrameLocks noChangeAspect="1"/>
              </p:cNvGraphicFramePr>
              <p:nvPr>
                <p:extLst>
                  <p:ext uri="{D42A27DB-BD31-4B8C-83A1-F6EECF244321}">
                    <p14:modId xmlns:p14="http://schemas.microsoft.com/office/powerpoint/2010/main" val="355721963"/>
                  </p:ext>
                </p:extLst>
              </p:nvPr>
            </p:nvGraphicFramePr>
            <p:xfrm>
              <a:off x="806938" y="3832238"/>
              <a:ext cx="2483341" cy="1396879"/>
            </p:xfrm>
            <a:graphic>
              <a:graphicData uri="http://schemas.microsoft.com/office/powerpoint/2016/slidezoom">
                <pslz:sldZm>
                  <pslz:sldZmObj sldId="547" cId="3460920180">
                    <pslz:zmPr id="{E70F323C-202F-4113-9C50-7679174E9DC9}" returnToParent="0" transitionDur="1000">
                      <p166:blipFill xmlns:p166="http://schemas.microsoft.com/office/powerpoint/2016/6/main">
                        <a:blip r:embed="rId4"/>
                        <a:stretch>
                          <a:fillRect/>
                        </a:stretch>
                      </p166:blipFill>
                      <p166:spPr xmlns:p166="http://schemas.microsoft.com/office/powerpoint/2016/6/main">
                        <a:xfrm>
                          <a:off x="0" y="0"/>
                          <a:ext cx="2483341" cy="1396879"/>
                        </a:xfrm>
                        <a:prstGeom prst="rect">
                          <a:avLst/>
                        </a:prstGeom>
                        <a:ln w="3175">
                          <a:solidFill>
                            <a:prstClr val="ltGray"/>
                          </a:solidFill>
                        </a:ln>
                        <a:effectLst>
                          <a:outerShdw blurRad="50800" dist="38100" dir="2700000" algn="tl" rotWithShape="0">
                            <a:prstClr val="black">
                              <a:alpha val="40000"/>
                            </a:prstClr>
                          </a:outerShdw>
                        </a:effectLst>
                      </p166:spPr>
                    </pslz:zmPr>
                  </pslz:sldZmObj>
                </pslz:sldZm>
              </a:graphicData>
            </a:graphic>
          </p:graphicFrame>
        </mc:Choice>
        <mc:Fallback xmlns="">
          <p:pic>
            <p:nvPicPr>
              <p:cNvPr id="11" name="Slide Zoom 10">
                <a:extLst>
                  <a:ext uri="{FF2B5EF4-FFF2-40B4-BE49-F238E27FC236}">
                    <a16:creationId xmlns:a16="http://schemas.microsoft.com/office/drawing/2014/main" id="{2AA448A6-99BF-8C68-8CE2-6124818A367C}"/>
                  </a:ext>
                </a:extLst>
              </p:cNvPr>
              <p:cNvPicPr>
                <a:picLocks noGrp="1" noRot="1" noChangeAspect="1" noMove="1" noResize="1" noEditPoints="1" noAdjustHandles="1" noChangeArrowheads="1" noChangeShapeType="1"/>
              </p:cNvPicPr>
              <p:nvPr/>
            </p:nvPicPr>
            <p:blipFill>
              <a:blip r:embed="rId5"/>
              <a:stretch>
                <a:fillRect/>
              </a:stretch>
            </p:blipFill>
            <p:spPr>
              <a:xfrm>
                <a:off x="806938" y="3832238"/>
                <a:ext cx="2483341" cy="1396879"/>
              </a:xfrm>
              <a:prstGeom prst="rect">
                <a:avLst/>
              </a:prstGeom>
              <a:ln w="3175">
                <a:solidFill>
                  <a:prstClr val="ltGray"/>
                </a:solidFill>
              </a:ln>
              <a:effectLst>
                <a:outerShdw blurRad="50800" dist="38100" dir="2700000" algn="tl" rotWithShape="0">
                  <a:prstClr val="black">
                    <a:alpha val="40000"/>
                  </a:prstClr>
                </a:outerShdw>
              </a:effectLst>
            </p:spPr>
          </p:pic>
        </mc:Fallback>
      </mc:AlternateContent>
      <mc:AlternateContent xmlns:mc="http://schemas.openxmlformats.org/markup-compatibility/2006" xmlns:pslz="http://schemas.microsoft.com/office/powerpoint/2016/slidezoom">
        <mc:Choice Requires="pslz">
          <p:graphicFrame>
            <p:nvGraphicFramePr>
              <p:cNvPr id="13" name="Slide Zoom 12">
                <a:extLst>
                  <a:ext uri="{FF2B5EF4-FFF2-40B4-BE49-F238E27FC236}">
                    <a16:creationId xmlns:a16="http://schemas.microsoft.com/office/drawing/2014/main" id="{7EC7E53D-2125-9847-F131-F6270C64A9C1}"/>
                  </a:ext>
                </a:extLst>
              </p:cNvPr>
              <p:cNvGraphicFramePr>
                <a:graphicFrameLocks noChangeAspect="1"/>
              </p:cNvGraphicFramePr>
              <p:nvPr>
                <p:extLst>
                  <p:ext uri="{D42A27DB-BD31-4B8C-83A1-F6EECF244321}">
                    <p14:modId xmlns:p14="http://schemas.microsoft.com/office/powerpoint/2010/main" val="1912281477"/>
                  </p:ext>
                </p:extLst>
              </p:nvPr>
            </p:nvGraphicFramePr>
            <p:xfrm>
              <a:off x="3417746" y="2353310"/>
              <a:ext cx="2483340" cy="1396879"/>
            </p:xfrm>
            <a:graphic>
              <a:graphicData uri="http://schemas.microsoft.com/office/powerpoint/2016/slidezoom">
                <pslz:sldZm>
                  <pslz:sldZmObj sldId="550" cId="1898429668">
                    <pslz:zmPr id="{1CB2DB04-2AB8-4772-B077-F7E5AE11EE7E}" returnToParent="0" transitionDur="1000">
                      <p166:blipFill xmlns:p166="http://schemas.microsoft.com/office/powerpoint/2016/6/main">
                        <a:blip r:embed="rId6"/>
                        <a:stretch>
                          <a:fillRect/>
                        </a:stretch>
                      </p166:blipFill>
                      <p166:spPr xmlns:p166="http://schemas.microsoft.com/office/powerpoint/2016/6/main">
                        <a:xfrm>
                          <a:off x="0" y="0"/>
                          <a:ext cx="2483340" cy="1396879"/>
                        </a:xfrm>
                        <a:prstGeom prst="rect">
                          <a:avLst/>
                        </a:prstGeom>
                        <a:ln w="3175">
                          <a:solidFill>
                            <a:prstClr val="ltGray"/>
                          </a:solidFill>
                        </a:ln>
                        <a:effectLst>
                          <a:outerShdw blurRad="50800" dist="38100" dir="2700000" algn="tl" rotWithShape="0">
                            <a:prstClr val="black">
                              <a:alpha val="40000"/>
                            </a:prstClr>
                          </a:outerShdw>
                        </a:effectLst>
                      </p166:spPr>
                    </pslz:zmPr>
                  </pslz:sldZmObj>
                </pslz:sldZm>
              </a:graphicData>
            </a:graphic>
          </p:graphicFrame>
        </mc:Choice>
        <mc:Fallback xmlns="">
          <p:pic>
            <p:nvPicPr>
              <p:cNvPr id="13" name="Slide Zoom 12">
                <a:extLst>
                  <a:ext uri="{FF2B5EF4-FFF2-40B4-BE49-F238E27FC236}">
                    <a16:creationId xmlns:a16="http://schemas.microsoft.com/office/drawing/2014/main" id="{7EC7E53D-2125-9847-F131-F6270C64A9C1}"/>
                  </a:ext>
                </a:extLst>
              </p:cNvPr>
              <p:cNvPicPr>
                <a:picLocks noGrp="1" noRot="1" noChangeAspect="1" noMove="1" noResize="1" noEditPoints="1" noAdjustHandles="1" noChangeArrowheads="1" noChangeShapeType="1"/>
              </p:cNvPicPr>
              <p:nvPr/>
            </p:nvPicPr>
            <p:blipFill>
              <a:blip r:embed="rId7"/>
              <a:stretch>
                <a:fillRect/>
              </a:stretch>
            </p:blipFill>
            <p:spPr>
              <a:xfrm>
                <a:off x="3417746" y="2353310"/>
                <a:ext cx="2483340" cy="1396879"/>
              </a:xfrm>
              <a:prstGeom prst="rect">
                <a:avLst/>
              </a:prstGeom>
              <a:ln w="3175">
                <a:solidFill>
                  <a:prstClr val="ltGray"/>
                </a:solidFill>
              </a:ln>
              <a:effectLst>
                <a:outerShdw blurRad="50800" dist="38100" dir="2700000" algn="tl" rotWithShape="0">
                  <a:prstClr val="black">
                    <a:alpha val="40000"/>
                  </a:prstClr>
                </a:outerShdw>
              </a:effectLst>
            </p:spPr>
          </p:pic>
        </mc:Fallback>
      </mc:AlternateContent>
      <mc:AlternateContent xmlns:mc="http://schemas.openxmlformats.org/markup-compatibility/2006" xmlns:pslz="http://schemas.microsoft.com/office/powerpoint/2016/slidezoom">
        <mc:Choice Requires="pslz">
          <p:graphicFrame>
            <p:nvGraphicFramePr>
              <p:cNvPr id="15" name="Slide Zoom 14">
                <a:extLst>
                  <a:ext uri="{FF2B5EF4-FFF2-40B4-BE49-F238E27FC236}">
                    <a16:creationId xmlns:a16="http://schemas.microsoft.com/office/drawing/2014/main" id="{2CFE5410-E878-172E-7F19-FDD09400D88E}"/>
                  </a:ext>
                </a:extLst>
              </p:cNvPr>
              <p:cNvGraphicFramePr>
                <a:graphicFrameLocks noChangeAspect="1"/>
              </p:cNvGraphicFramePr>
              <p:nvPr>
                <p:extLst>
                  <p:ext uri="{D42A27DB-BD31-4B8C-83A1-F6EECF244321}">
                    <p14:modId xmlns:p14="http://schemas.microsoft.com/office/powerpoint/2010/main" val="2278664377"/>
                  </p:ext>
                </p:extLst>
              </p:nvPr>
            </p:nvGraphicFramePr>
            <p:xfrm>
              <a:off x="5984706" y="2353310"/>
              <a:ext cx="2483340" cy="1396879"/>
            </p:xfrm>
            <a:graphic>
              <a:graphicData uri="http://schemas.microsoft.com/office/powerpoint/2016/slidezoom">
                <pslz:sldZm>
                  <pslz:sldZmObj sldId="553" cId="4010137061">
                    <pslz:zmPr id="{7D6A8CFE-9394-429C-86C5-BC2C140CF847}" returnToParent="0" transitionDur="1000">
                      <p166:blipFill xmlns:p166="http://schemas.microsoft.com/office/powerpoint/2016/6/main">
                        <a:blip r:embed="rId8"/>
                        <a:stretch>
                          <a:fillRect/>
                        </a:stretch>
                      </p166:blipFill>
                      <p166:spPr xmlns:p166="http://schemas.microsoft.com/office/powerpoint/2016/6/main">
                        <a:xfrm>
                          <a:off x="0" y="0"/>
                          <a:ext cx="2483340" cy="1396879"/>
                        </a:xfrm>
                        <a:prstGeom prst="rect">
                          <a:avLst/>
                        </a:prstGeom>
                        <a:ln w="3175">
                          <a:solidFill>
                            <a:prstClr val="ltGray"/>
                          </a:solidFill>
                        </a:ln>
                        <a:effectLst>
                          <a:outerShdw blurRad="50800" dist="38100" dir="2700000" algn="tl" rotWithShape="0">
                            <a:prstClr val="black">
                              <a:alpha val="40000"/>
                            </a:prstClr>
                          </a:outerShdw>
                        </a:effectLst>
                      </p166:spPr>
                    </pslz:zmPr>
                  </pslz:sldZmObj>
                </pslz:sldZm>
              </a:graphicData>
            </a:graphic>
          </p:graphicFrame>
        </mc:Choice>
        <mc:Fallback xmlns="">
          <p:pic>
            <p:nvPicPr>
              <p:cNvPr id="15" name="Slide Zoom 14">
                <a:extLst>
                  <a:ext uri="{FF2B5EF4-FFF2-40B4-BE49-F238E27FC236}">
                    <a16:creationId xmlns:a16="http://schemas.microsoft.com/office/drawing/2014/main" id="{2CFE5410-E878-172E-7F19-FDD09400D88E}"/>
                  </a:ext>
                </a:extLst>
              </p:cNvPr>
              <p:cNvPicPr>
                <a:picLocks noGrp="1" noRot="1" noChangeAspect="1" noMove="1" noResize="1" noEditPoints="1" noAdjustHandles="1" noChangeArrowheads="1" noChangeShapeType="1"/>
              </p:cNvPicPr>
              <p:nvPr/>
            </p:nvPicPr>
            <p:blipFill>
              <a:blip r:embed="rId9"/>
              <a:stretch>
                <a:fillRect/>
              </a:stretch>
            </p:blipFill>
            <p:spPr>
              <a:xfrm>
                <a:off x="5984706" y="2353310"/>
                <a:ext cx="2483340" cy="1396879"/>
              </a:xfrm>
              <a:prstGeom prst="rect">
                <a:avLst/>
              </a:prstGeom>
              <a:ln w="3175">
                <a:solidFill>
                  <a:prstClr val="ltGray"/>
                </a:solidFill>
              </a:ln>
              <a:effectLst>
                <a:outerShdw blurRad="50800" dist="38100" dir="2700000" algn="tl" rotWithShape="0">
                  <a:prstClr val="black">
                    <a:alpha val="40000"/>
                  </a:prstClr>
                </a:outerShdw>
              </a:effectLst>
            </p:spPr>
          </p:pic>
        </mc:Fallback>
      </mc:AlternateContent>
      <mc:AlternateContent xmlns:mc="http://schemas.openxmlformats.org/markup-compatibility/2006" xmlns:pslz="http://schemas.microsoft.com/office/powerpoint/2016/slidezoom">
        <mc:Choice Requires="pslz">
          <p:graphicFrame>
            <p:nvGraphicFramePr>
              <p:cNvPr id="17" name="Slide Zoom 16">
                <a:extLst>
                  <a:ext uri="{FF2B5EF4-FFF2-40B4-BE49-F238E27FC236}">
                    <a16:creationId xmlns:a16="http://schemas.microsoft.com/office/drawing/2014/main" id="{727DACDF-4F19-BD5E-0C12-E845B49B99EC}"/>
                  </a:ext>
                </a:extLst>
              </p:cNvPr>
              <p:cNvGraphicFramePr>
                <a:graphicFrameLocks noChangeAspect="1"/>
              </p:cNvGraphicFramePr>
              <p:nvPr>
                <p:extLst>
                  <p:ext uri="{D42A27DB-BD31-4B8C-83A1-F6EECF244321}">
                    <p14:modId xmlns:p14="http://schemas.microsoft.com/office/powerpoint/2010/main" val="4098202460"/>
                  </p:ext>
                </p:extLst>
              </p:nvPr>
            </p:nvGraphicFramePr>
            <p:xfrm>
              <a:off x="8567929" y="2353310"/>
              <a:ext cx="2483340" cy="1396879"/>
            </p:xfrm>
            <a:graphic>
              <a:graphicData uri="http://schemas.microsoft.com/office/powerpoint/2016/slidezoom">
                <pslz:sldZm>
                  <pslz:sldZmObj sldId="557" cId="1089398305">
                    <pslz:zmPr id="{0E311658-A020-47DA-A0D6-FC59708EE5F8}" returnToParent="0" transitionDur="1000">
                      <p166:blipFill xmlns:p166="http://schemas.microsoft.com/office/powerpoint/2016/6/main">
                        <a:blip r:embed="rId10"/>
                        <a:stretch>
                          <a:fillRect/>
                        </a:stretch>
                      </p166:blipFill>
                      <p166:spPr xmlns:p166="http://schemas.microsoft.com/office/powerpoint/2016/6/main">
                        <a:xfrm>
                          <a:off x="0" y="0"/>
                          <a:ext cx="2483340" cy="1396879"/>
                        </a:xfrm>
                        <a:prstGeom prst="rect">
                          <a:avLst/>
                        </a:prstGeom>
                        <a:ln w="3175">
                          <a:solidFill>
                            <a:prstClr val="ltGray"/>
                          </a:solidFill>
                        </a:ln>
                        <a:effectLst>
                          <a:outerShdw blurRad="50800" dist="38100" dir="2700000" algn="tl" rotWithShape="0">
                            <a:prstClr val="black">
                              <a:alpha val="40000"/>
                            </a:prstClr>
                          </a:outerShdw>
                        </a:effectLst>
                      </p166:spPr>
                    </pslz:zmPr>
                  </pslz:sldZmObj>
                </pslz:sldZm>
              </a:graphicData>
            </a:graphic>
          </p:graphicFrame>
        </mc:Choice>
        <mc:Fallback xmlns="">
          <p:pic>
            <p:nvPicPr>
              <p:cNvPr id="17" name="Slide Zoom 16">
                <a:extLst>
                  <a:ext uri="{FF2B5EF4-FFF2-40B4-BE49-F238E27FC236}">
                    <a16:creationId xmlns:a16="http://schemas.microsoft.com/office/drawing/2014/main" id="{727DACDF-4F19-BD5E-0C12-E845B49B99EC}"/>
                  </a:ext>
                </a:extLst>
              </p:cNvPr>
              <p:cNvPicPr>
                <a:picLocks noGrp="1" noRot="1" noChangeAspect="1" noMove="1" noResize="1" noEditPoints="1" noAdjustHandles="1" noChangeArrowheads="1" noChangeShapeType="1"/>
              </p:cNvPicPr>
              <p:nvPr/>
            </p:nvPicPr>
            <p:blipFill>
              <a:blip r:embed="rId11"/>
              <a:stretch>
                <a:fillRect/>
              </a:stretch>
            </p:blipFill>
            <p:spPr>
              <a:xfrm>
                <a:off x="8567929" y="2353310"/>
                <a:ext cx="2483340" cy="1396879"/>
              </a:xfrm>
              <a:prstGeom prst="rect">
                <a:avLst/>
              </a:prstGeom>
              <a:ln w="3175">
                <a:solidFill>
                  <a:prstClr val="ltGray"/>
                </a:solidFill>
              </a:ln>
              <a:effectLst>
                <a:outerShdw blurRad="50800" dist="38100" dir="2700000" algn="tl" rotWithShape="0">
                  <a:prstClr val="black">
                    <a:alpha val="40000"/>
                  </a:prstClr>
                </a:outerShdw>
              </a:effectLst>
            </p:spPr>
          </p:pic>
        </mc:Fallback>
      </mc:AlternateContent>
    </p:spTree>
    <p:extLst>
      <p:ext uri="{BB962C8B-B14F-4D97-AF65-F5344CB8AC3E}">
        <p14:creationId xmlns:p14="http://schemas.microsoft.com/office/powerpoint/2010/main" val="40679142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par>
                                <p:cTn id="19" presetID="10" presetClass="entr" presetSubtype="0"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500"/>
                                        <p:tgtEl>
                                          <p:spTgt spid="13"/>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fade">
                                      <p:cBhvr>
                                        <p:cTn id="26" dur="500"/>
                                        <p:tgtEl>
                                          <p:spTgt spid="6"/>
                                        </p:tgtEl>
                                      </p:cBhvr>
                                    </p:animEffect>
                                  </p:childTnLst>
                                </p:cTn>
                              </p:par>
                              <p:par>
                                <p:cTn id="27" presetID="10" presetClass="entr" presetSubtype="0" fill="hold" nodeType="with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fade">
                                      <p:cBhvr>
                                        <p:cTn id="29" dur="500"/>
                                        <p:tgtEl>
                                          <p:spTgt spid="15"/>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7"/>
                                        </p:tgtEl>
                                        <p:attrNameLst>
                                          <p:attrName>style.visibility</p:attrName>
                                        </p:attrNameLst>
                                      </p:cBhvr>
                                      <p:to>
                                        <p:strVal val="visible"/>
                                      </p:to>
                                    </p:set>
                                    <p:animEffect transition="in" filter="fade">
                                      <p:cBhvr>
                                        <p:cTn id="34" dur="500"/>
                                        <p:tgtEl>
                                          <p:spTgt spid="17"/>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B6A5AF9-D5E1-71B4-28B8-E2A55ED91B1B}"/>
              </a:ext>
            </a:extLst>
          </p:cNvPr>
          <p:cNvSpPr>
            <a:spLocks noGrp="1"/>
          </p:cNvSpPr>
          <p:nvPr>
            <p:ph type="title"/>
          </p:nvPr>
        </p:nvSpPr>
        <p:spPr/>
        <p:txBody>
          <a:bodyPr/>
          <a:lstStyle/>
          <a:p>
            <a:r>
              <a:rPr lang="en-US" dirty="0"/>
              <a:t>Create AWS Account</a:t>
            </a:r>
          </a:p>
        </p:txBody>
      </p:sp>
      <p:grpSp>
        <p:nvGrpSpPr>
          <p:cNvPr id="29" name="Group 28">
            <a:extLst>
              <a:ext uri="{FF2B5EF4-FFF2-40B4-BE49-F238E27FC236}">
                <a16:creationId xmlns:a16="http://schemas.microsoft.com/office/drawing/2014/main" id="{26B29CB0-87AB-5A83-306A-2FCC1F1E0F80}"/>
              </a:ext>
            </a:extLst>
          </p:cNvPr>
          <p:cNvGrpSpPr/>
          <p:nvPr/>
        </p:nvGrpSpPr>
        <p:grpSpPr>
          <a:xfrm>
            <a:off x="759266" y="2390260"/>
            <a:ext cx="4066453" cy="2191899"/>
            <a:chOff x="729201" y="2465308"/>
            <a:chExt cx="3113225" cy="1678090"/>
          </a:xfrm>
          <a:effectLst>
            <a:outerShdw blurRad="50800" dist="38100" dir="2700000" algn="tl" rotWithShape="0">
              <a:prstClr val="black">
                <a:alpha val="40000"/>
              </a:prstClr>
            </a:outerShdw>
          </a:effectLst>
        </p:grpSpPr>
        <p:pic>
          <p:nvPicPr>
            <p:cNvPr id="6" name="Picture 5">
              <a:extLst>
                <a:ext uri="{FF2B5EF4-FFF2-40B4-BE49-F238E27FC236}">
                  <a16:creationId xmlns:a16="http://schemas.microsoft.com/office/drawing/2014/main" id="{E47419E6-3AD4-423F-DDAE-F8BAEA6E304A}"/>
                </a:ext>
              </a:extLst>
            </p:cNvPr>
            <p:cNvPicPr>
              <a:picLocks noChangeAspect="1"/>
            </p:cNvPicPr>
            <p:nvPr/>
          </p:nvPicPr>
          <p:blipFill>
            <a:blip r:embed="rId2"/>
            <a:stretch>
              <a:fillRect/>
            </a:stretch>
          </p:blipFill>
          <p:spPr>
            <a:xfrm>
              <a:off x="729201" y="2465308"/>
              <a:ext cx="3113225" cy="1678090"/>
            </a:xfrm>
            <a:prstGeom prst="rect">
              <a:avLst/>
            </a:prstGeom>
            <a:ln>
              <a:solidFill>
                <a:prstClr val="ltGray"/>
              </a:solidFill>
            </a:ln>
          </p:spPr>
        </p:pic>
        <p:sp>
          <p:nvSpPr>
            <p:cNvPr id="9" name="Rectangle 8">
              <a:extLst>
                <a:ext uri="{FF2B5EF4-FFF2-40B4-BE49-F238E27FC236}">
                  <a16:creationId xmlns:a16="http://schemas.microsoft.com/office/drawing/2014/main" id="{9FDB7DA8-1074-CDA4-88BA-101A1A86946E}"/>
                </a:ext>
              </a:extLst>
            </p:cNvPr>
            <p:cNvSpPr/>
            <p:nvPr/>
          </p:nvSpPr>
          <p:spPr>
            <a:xfrm>
              <a:off x="2392554" y="2743113"/>
              <a:ext cx="1235864" cy="291917"/>
            </a:xfrm>
            <a:prstGeom prst="rect">
              <a:avLst/>
            </a:prstGeom>
            <a:noFill/>
            <a:ln>
              <a:solidFill>
                <a:schemeClr val="accent1"/>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grpSp>
      <p:grpSp>
        <p:nvGrpSpPr>
          <p:cNvPr id="26" name="Group 25">
            <a:extLst>
              <a:ext uri="{FF2B5EF4-FFF2-40B4-BE49-F238E27FC236}">
                <a16:creationId xmlns:a16="http://schemas.microsoft.com/office/drawing/2014/main" id="{C28C3E98-0D76-13D6-5167-4743BE0F4122}"/>
              </a:ext>
            </a:extLst>
          </p:cNvPr>
          <p:cNvGrpSpPr/>
          <p:nvPr/>
        </p:nvGrpSpPr>
        <p:grpSpPr>
          <a:xfrm>
            <a:off x="5633105" y="1075995"/>
            <a:ext cx="2470114" cy="4368147"/>
            <a:chOff x="6206958" y="2084407"/>
            <a:chExt cx="2470114" cy="4368147"/>
          </a:xfrm>
          <a:effectLst>
            <a:outerShdw blurRad="50800" dist="38100" dir="2700000" algn="tl" rotWithShape="0">
              <a:prstClr val="black">
                <a:alpha val="40000"/>
              </a:prstClr>
            </a:outerShdw>
          </a:effectLst>
        </p:grpSpPr>
        <p:pic>
          <p:nvPicPr>
            <p:cNvPr id="8" name="Picture 7">
              <a:extLst>
                <a:ext uri="{FF2B5EF4-FFF2-40B4-BE49-F238E27FC236}">
                  <a16:creationId xmlns:a16="http://schemas.microsoft.com/office/drawing/2014/main" id="{26E80245-1F30-587E-1568-A27FA96104DD}"/>
                </a:ext>
              </a:extLst>
            </p:cNvPr>
            <p:cNvPicPr>
              <a:picLocks noChangeAspect="1"/>
            </p:cNvPicPr>
            <p:nvPr/>
          </p:nvPicPr>
          <p:blipFill>
            <a:blip r:embed="rId3"/>
            <a:stretch>
              <a:fillRect/>
            </a:stretch>
          </p:blipFill>
          <p:spPr>
            <a:xfrm>
              <a:off x="6206958" y="2084407"/>
              <a:ext cx="2470114" cy="4368147"/>
            </a:xfrm>
            <a:prstGeom prst="rect">
              <a:avLst/>
            </a:prstGeom>
            <a:ln>
              <a:solidFill>
                <a:prstClr val="ltGray"/>
              </a:solidFill>
            </a:ln>
          </p:spPr>
        </p:pic>
        <p:sp>
          <p:nvSpPr>
            <p:cNvPr id="10" name="Rectangle 9">
              <a:extLst>
                <a:ext uri="{FF2B5EF4-FFF2-40B4-BE49-F238E27FC236}">
                  <a16:creationId xmlns:a16="http://schemas.microsoft.com/office/drawing/2014/main" id="{B9C89FC1-72B7-9E29-295B-0B3D07456BF1}"/>
                </a:ext>
              </a:extLst>
            </p:cNvPr>
            <p:cNvSpPr/>
            <p:nvPr/>
          </p:nvSpPr>
          <p:spPr>
            <a:xfrm>
              <a:off x="6309360" y="5967983"/>
              <a:ext cx="2226274" cy="369895"/>
            </a:xfrm>
            <a:prstGeom prst="rect">
              <a:avLst/>
            </a:prstGeom>
            <a:noFill/>
            <a:ln>
              <a:solidFill>
                <a:schemeClr val="accent1"/>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grpSp>
      <p:sp>
        <p:nvSpPr>
          <p:cNvPr id="14" name="TextBox 13">
            <a:extLst>
              <a:ext uri="{FF2B5EF4-FFF2-40B4-BE49-F238E27FC236}">
                <a16:creationId xmlns:a16="http://schemas.microsoft.com/office/drawing/2014/main" id="{AF639E1D-8B42-F3CE-0437-9D9E468836F4}"/>
              </a:ext>
            </a:extLst>
          </p:cNvPr>
          <p:cNvSpPr txBox="1"/>
          <p:nvPr/>
        </p:nvSpPr>
        <p:spPr>
          <a:xfrm>
            <a:off x="759126" y="1069749"/>
            <a:ext cx="4066733" cy="611673"/>
          </a:xfrm>
          <a:prstGeom prst="rect">
            <a:avLst/>
          </a:prstGeom>
          <a:noFill/>
          <a:ln>
            <a:solidFill>
              <a:schemeClr val="accent5">
                <a:lumMod val="75000"/>
              </a:schemeClr>
            </a:solidFill>
          </a:ln>
        </p:spPr>
        <p:txBody>
          <a:bodyPr wrap="square" anchor="ctr" anchorCtr="0">
            <a:noAutofit/>
          </a:bodyPr>
          <a:lstStyle/>
          <a:p>
            <a:pPr algn="ctr"/>
            <a:r>
              <a:rPr lang="vi-VN" dirty="0">
                <a:solidFill>
                  <a:schemeClr val="bg1"/>
                </a:solidFill>
              </a:rPr>
              <a:t>Go to </a:t>
            </a:r>
            <a:r>
              <a:rPr lang="vi-VN" dirty="0">
                <a:hlinkClick r:id="rId4"/>
              </a:rPr>
              <a:t>the AWS Amazon homepage</a:t>
            </a:r>
            <a:endParaRPr lang="en-US" dirty="0"/>
          </a:p>
        </p:txBody>
      </p:sp>
      <p:grpSp>
        <p:nvGrpSpPr>
          <p:cNvPr id="32" name="Group 31">
            <a:extLst>
              <a:ext uri="{FF2B5EF4-FFF2-40B4-BE49-F238E27FC236}">
                <a16:creationId xmlns:a16="http://schemas.microsoft.com/office/drawing/2014/main" id="{E35EB21D-095C-1222-E060-4C19E3D5BE0B}"/>
              </a:ext>
            </a:extLst>
          </p:cNvPr>
          <p:cNvGrpSpPr/>
          <p:nvPr/>
        </p:nvGrpSpPr>
        <p:grpSpPr>
          <a:xfrm>
            <a:off x="9013979" y="506849"/>
            <a:ext cx="2446709" cy="2753220"/>
            <a:chOff x="9013979" y="736219"/>
            <a:chExt cx="2446709" cy="2753220"/>
          </a:xfrm>
          <a:effectLst>
            <a:outerShdw blurRad="50800" dist="38100" dir="2700000" algn="tl" rotWithShape="0">
              <a:prstClr val="black">
                <a:alpha val="40000"/>
              </a:prstClr>
            </a:outerShdw>
          </a:effectLst>
        </p:grpSpPr>
        <p:pic>
          <p:nvPicPr>
            <p:cNvPr id="20" name="Picture 19">
              <a:extLst>
                <a:ext uri="{FF2B5EF4-FFF2-40B4-BE49-F238E27FC236}">
                  <a16:creationId xmlns:a16="http://schemas.microsoft.com/office/drawing/2014/main" id="{9D5F1D64-41AB-EFDF-16AC-E9AC293C6073}"/>
                </a:ext>
              </a:extLst>
            </p:cNvPr>
            <p:cNvPicPr>
              <a:picLocks noChangeAspect="1"/>
            </p:cNvPicPr>
            <p:nvPr/>
          </p:nvPicPr>
          <p:blipFill>
            <a:blip r:embed="rId5"/>
            <a:stretch>
              <a:fillRect/>
            </a:stretch>
          </p:blipFill>
          <p:spPr>
            <a:xfrm>
              <a:off x="9013979" y="736219"/>
              <a:ext cx="2446709" cy="2753220"/>
            </a:xfrm>
            <a:prstGeom prst="rect">
              <a:avLst/>
            </a:prstGeom>
            <a:ln>
              <a:solidFill>
                <a:srgbClr val="D3D3D3"/>
              </a:solidFill>
            </a:ln>
          </p:spPr>
        </p:pic>
        <p:sp>
          <p:nvSpPr>
            <p:cNvPr id="21" name="Rectangle 20">
              <a:extLst>
                <a:ext uri="{FF2B5EF4-FFF2-40B4-BE49-F238E27FC236}">
                  <a16:creationId xmlns:a16="http://schemas.microsoft.com/office/drawing/2014/main" id="{623E621B-37EC-EE37-E991-F7266EF3B7E7}"/>
                </a:ext>
              </a:extLst>
            </p:cNvPr>
            <p:cNvSpPr/>
            <p:nvPr/>
          </p:nvSpPr>
          <p:spPr>
            <a:xfrm>
              <a:off x="9235109" y="2541149"/>
              <a:ext cx="2160269" cy="291917"/>
            </a:xfrm>
            <a:prstGeom prst="rect">
              <a:avLst/>
            </a:prstGeom>
            <a:noFill/>
            <a:ln>
              <a:solidFill>
                <a:schemeClr val="accent1"/>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grpSp>
      <p:grpSp>
        <p:nvGrpSpPr>
          <p:cNvPr id="28" name="Group 27">
            <a:extLst>
              <a:ext uri="{FF2B5EF4-FFF2-40B4-BE49-F238E27FC236}">
                <a16:creationId xmlns:a16="http://schemas.microsoft.com/office/drawing/2014/main" id="{20EBCCDA-32F9-1F1E-8A93-B72D00C06D28}"/>
              </a:ext>
            </a:extLst>
          </p:cNvPr>
          <p:cNvGrpSpPr/>
          <p:nvPr/>
        </p:nvGrpSpPr>
        <p:grpSpPr>
          <a:xfrm>
            <a:off x="9013623" y="4053840"/>
            <a:ext cx="2446709" cy="2398715"/>
            <a:chOff x="1439170" y="1773935"/>
            <a:chExt cx="2381754" cy="2346961"/>
          </a:xfrm>
          <a:effectLst>
            <a:outerShdw blurRad="50800" dist="38100" dir="2700000" algn="tl" rotWithShape="0">
              <a:prstClr val="black">
                <a:alpha val="40000"/>
              </a:prstClr>
            </a:outerShdw>
          </a:effectLst>
        </p:grpSpPr>
        <p:pic>
          <p:nvPicPr>
            <p:cNvPr id="24" name="Picture 23">
              <a:extLst>
                <a:ext uri="{FF2B5EF4-FFF2-40B4-BE49-F238E27FC236}">
                  <a16:creationId xmlns:a16="http://schemas.microsoft.com/office/drawing/2014/main" id="{81935E0E-70E4-A6B5-0312-455AEF38F9E6}"/>
                </a:ext>
              </a:extLst>
            </p:cNvPr>
            <p:cNvPicPr>
              <a:picLocks noChangeAspect="1"/>
            </p:cNvPicPr>
            <p:nvPr/>
          </p:nvPicPr>
          <p:blipFill>
            <a:blip r:embed="rId6"/>
            <a:stretch>
              <a:fillRect/>
            </a:stretch>
          </p:blipFill>
          <p:spPr>
            <a:xfrm>
              <a:off x="1439170" y="1773935"/>
              <a:ext cx="2381754" cy="2346961"/>
            </a:xfrm>
            <a:prstGeom prst="rect">
              <a:avLst/>
            </a:prstGeom>
            <a:ln>
              <a:solidFill>
                <a:srgbClr val="D3D3D3"/>
              </a:solidFill>
            </a:ln>
          </p:spPr>
        </p:pic>
        <p:sp>
          <p:nvSpPr>
            <p:cNvPr id="27" name="Rectangle 26">
              <a:extLst>
                <a:ext uri="{FF2B5EF4-FFF2-40B4-BE49-F238E27FC236}">
                  <a16:creationId xmlns:a16="http://schemas.microsoft.com/office/drawing/2014/main" id="{0DAE9C41-22D7-38FA-C1AE-A920343725AD}"/>
                </a:ext>
              </a:extLst>
            </p:cNvPr>
            <p:cNvSpPr/>
            <p:nvPr/>
          </p:nvSpPr>
          <p:spPr>
            <a:xfrm>
              <a:off x="1991878" y="3342002"/>
              <a:ext cx="1446265" cy="425326"/>
            </a:xfrm>
            <a:prstGeom prst="rect">
              <a:avLst/>
            </a:prstGeom>
            <a:noFill/>
            <a:ln>
              <a:solidFill>
                <a:srgbClr val="D3D3D3"/>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grpSp>
      <p:sp>
        <p:nvSpPr>
          <p:cNvPr id="30" name="Arrow: Down 29">
            <a:extLst>
              <a:ext uri="{FF2B5EF4-FFF2-40B4-BE49-F238E27FC236}">
                <a16:creationId xmlns:a16="http://schemas.microsoft.com/office/drawing/2014/main" id="{157B6F84-15DE-436F-C5E1-0C4A6880CA07}"/>
              </a:ext>
            </a:extLst>
          </p:cNvPr>
          <p:cNvSpPr/>
          <p:nvPr/>
        </p:nvSpPr>
        <p:spPr>
          <a:xfrm>
            <a:off x="2548652" y="1752542"/>
            <a:ext cx="487680" cy="505638"/>
          </a:xfrm>
          <a:prstGeom prst="down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31" name="Arrow: Right 30">
            <a:extLst>
              <a:ext uri="{FF2B5EF4-FFF2-40B4-BE49-F238E27FC236}">
                <a16:creationId xmlns:a16="http://schemas.microsoft.com/office/drawing/2014/main" id="{78D52510-DDB2-FFC2-C514-E41549DF9CFD}"/>
              </a:ext>
            </a:extLst>
          </p:cNvPr>
          <p:cNvSpPr/>
          <p:nvPr/>
        </p:nvSpPr>
        <p:spPr>
          <a:xfrm>
            <a:off x="4968240" y="3244887"/>
            <a:ext cx="508000" cy="485230"/>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33" name="Arrow: Right 32">
            <a:extLst>
              <a:ext uri="{FF2B5EF4-FFF2-40B4-BE49-F238E27FC236}">
                <a16:creationId xmlns:a16="http://schemas.microsoft.com/office/drawing/2014/main" id="{C634EF4A-1788-7912-7C3B-9C6864207872}"/>
              </a:ext>
            </a:extLst>
          </p:cNvPr>
          <p:cNvSpPr/>
          <p:nvPr/>
        </p:nvSpPr>
        <p:spPr>
          <a:xfrm>
            <a:off x="8304599" y="1681422"/>
            <a:ext cx="508000" cy="485230"/>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34" name="Arrow: Down 33">
            <a:extLst>
              <a:ext uri="{FF2B5EF4-FFF2-40B4-BE49-F238E27FC236}">
                <a16:creationId xmlns:a16="http://schemas.microsoft.com/office/drawing/2014/main" id="{4B4511C0-4B63-4B9D-4947-EFBDE21AECC8}"/>
              </a:ext>
            </a:extLst>
          </p:cNvPr>
          <p:cNvSpPr/>
          <p:nvPr/>
        </p:nvSpPr>
        <p:spPr>
          <a:xfrm>
            <a:off x="10071403" y="3361472"/>
            <a:ext cx="487680" cy="505638"/>
          </a:xfrm>
          <a:prstGeom prst="down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35" name="TextBox 34">
            <a:extLst>
              <a:ext uri="{FF2B5EF4-FFF2-40B4-BE49-F238E27FC236}">
                <a16:creationId xmlns:a16="http://schemas.microsoft.com/office/drawing/2014/main" id="{2FE855E9-530C-BC30-B8FA-63B96EFCEA09}"/>
              </a:ext>
            </a:extLst>
          </p:cNvPr>
          <p:cNvSpPr txBox="1"/>
          <p:nvPr/>
        </p:nvSpPr>
        <p:spPr>
          <a:xfrm>
            <a:off x="8361256" y="3410733"/>
            <a:ext cx="1845241" cy="246221"/>
          </a:xfrm>
          <a:prstGeom prst="rect">
            <a:avLst/>
          </a:prstGeom>
          <a:noFill/>
        </p:spPr>
        <p:txBody>
          <a:bodyPr wrap="square" rtlCol="0">
            <a:spAutoFit/>
          </a:bodyPr>
          <a:lstStyle/>
          <a:p>
            <a:pPr algn="ctr"/>
            <a:r>
              <a:rPr lang="en-US" sz="1000" dirty="0">
                <a:solidFill>
                  <a:schemeClr val="accent1"/>
                </a:solidFill>
              </a:rPr>
              <a:t>Open email, get verify code</a:t>
            </a:r>
          </a:p>
        </p:txBody>
      </p:sp>
    </p:spTree>
    <p:extLst>
      <p:ext uri="{BB962C8B-B14F-4D97-AF65-F5344CB8AC3E}">
        <p14:creationId xmlns:p14="http://schemas.microsoft.com/office/powerpoint/2010/main" val="21545645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par>
                                <p:cTn id="8" presetID="10" presetClass="entr" presetSubtype="0" fill="hold" nodeType="with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fade">
                                      <p:cBhvr>
                                        <p:cTn id="10" dur="500"/>
                                        <p:tgtEl>
                                          <p:spTgt spid="2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1"/>
                                        </p:tgtEl>
                                        <p:attrNameLst>
                                          <p:attrName>style.visibility</p:attrName>
                                        </p:attrNameLst>
                                      </p:cBhvr>
                                      <p:to>
                                        <p:strVal val="visible"/>
                                      </p:to>
                                    </p:set>
                                    <p:animEffect transition="in" filter="fade">
                                      <p:cBhvr>
                                        <p:cTn id="15" dur="500"/>
                                        <p:tgtEl>
                                          <p:spTgt spid="31"/>
                                        </p:tgtEl>
                                      </p:cBhvr>
                                    </p:animEffect>
                                  </p:childTnLst>
                                </p:cTn>
                              </p:par>
                              <p:par>
                                <p:cTn id="16" presetID="10" presetClass="entr" presetSubtype="0" fill="hold" nodeType="with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fade">
                                      <p:cBhvr>
                                        <p:cTn id="18" dur="500"/>
                                        <p:tgtEl>
                                          <p:spTgt spid="2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3"/>
                                        </p:tgtEl>
                                        <p:attrNameLst>
                                          <p:attrName>style.visibility</p:attrName>
                                        </p:attrNameLst>
                                      </p:cBhvr>
                                      <p:to>
                                        <p:strVal val="visible"/>
                                      </p:to>
                                    </p:set>
                                    <p:animEffect transition="in" filter="fade">
                                      <p:cBhvr>
                                        <p:cTn id="23" dur="500"/>
                                        <p:tgtEl>
                                          <p:spTgt spid="33"/>
                                        </p:tgtEl>
                                      </p:cBhvr>
                                    </p:animEffect>
                                  </p:childTnLst>
                                </p:cTn>
                              </p:par>
                              <p:par>
                                <p:cTn id="24" presetID="10" presetClass="entr" presetSubtype="0" fill="hold" nodeType="withEffect">
                                  <p:stCondLst>
                                    <p:cond delay="0"/>
                                  </p:stCondLst>
                                  <p:childTnLst>
                                    <p:set>
                                      <p:cBhvr>
                                        <p:cTn id="25" dur="1" fill="hold">
                                          <p:stCondLst>
                                            <p:cond delay="0"/>
                                          </p:stCondLst>
                                        </p:cTn>
                                        <p:tgtEl>
                                          <p:spTgt spid="32"/>
                                        </p:tgtEl>
                                        <p:attrNameLst>
                                          <p:attrName>style.visibility</p:attrName>
                                        </p:attrNameLst>
                                      </p:cBhvr>
                                      <p:to>
                                        <p:strVal val="visible"/>
                                      </p:to>
                                    </p:set>
                                    <p:animEffect transition="in" filter="fade">
                                      <p:cBhvr>
                                        <p:cTn id="26" dur="500"/>
                                        <p:tgtEl>
                                          <p:spTgt spid="32"/>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5"/>
                                        </p:tgtEl>
                                        <p:attrNameLst>
                                          <p:attrName>style.visibility</p:attrName>
                                        </p:attrNameLst>
                                      </p:cBhvr>
                                      <p:to>
                                        <p:strVal val="visible"/>
                                      </p:to>
                                    </p:set>
                                    <p:animEffect transition="in" filter="fade">
                                      <p:cBhvr>
                                        <p:cTn id="31" dur="500"/>
                                        <p:tgtEl>
                                          <p:spTgt spid="35"/>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4"/>
                                        </p:tgtEl>
                                        <p:attrNameLst>
                                          <p:attrName>style.visibility</p:attrName>
                                        </p:attrNameLst>
                                      </p:cBhvr>
                                      <p:to>
                                        <p:strVal val="visible"/>
                                      </p:to>
                                    </p:set>
                                    <p:animEffect transition="in" filter="fade">
                                      <p:cBhvr>
                                        <p:cTn id="34" dur="500"/>
                                        <p:tgtEl>
                                          <p:spTgt spid="34"/>
                                        </p:tgtEl>
                                      </p:cBhvr>
                                    </p:animEffect>
                                  </p:childTnLst>
                                </p:cTn>
                              </p:par>
                              <p:par>
                                <p:cTn id="35" presetID="10" presetClass="entr" presetSubtype="0" fill="hold" nodeType="withEffect">
                                  <p:stCondLst>
                                    <p:cond delay="0"/>
                                  </p:stCondLst>
                                  <p:childTnLst>
                                    <p:set>
                                      <p:cBhvr>
                                        <p:cTn id="36" dur="1" fill="hold">
                                          <p:stCondLst>
                                            <p:cond delay="0"/>
                                          </p:stCondLst>
                                        </p:cTn>
                                        <p:tgtEl>
                                          <p:spTgt spid="28"/>
                                        </p:tgtEl>
                                        <p:attrNameLst>
                                          <p:attrName>style.visibility</p:attrName>
                                        </p:attrNameLst>
                                      </p:cBhvr>
                                      <p:to>
                                        <p:strVal val="visible"/>
                                      </p:to>
                                    </p:set>
                                    <p:animEffect transition="in" filter="fade">
                                      <p:cBhvr>
                                        <p:cTn id="3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1" grpId="0" animBg="1"/>
      <p:bldP spid="33" grpId="0" animBg="1"/>
      <p:bldP spid="34" grpId="0" animBg="1"/>
      <p:bldP spid="35"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FF8A574-D421-2BDC-7411-8A5C8F2EC0A8}"/>
              </a:ext>
            </a:extLst>
          </p:cNvPr>
          <p:cNvSpPr>
            <a:spLocks noGrp="1"/>
          </p:cNvSpPr>
          <p:nvPr>
            <p:ph type="title"/>
          </p:nvPr>
        </p:nvSpPr>
        <p:spPr/>
        <p:txBody>
          <a:bodyPr/>
          <a:lstStyle/>
          <a:p>
            <a:r>
              <a:rPr lang="en-US" dirty="0"/>
              <a:t>Account Creation</a:t>
            </a:r>
          </a:p>
        </p:txBody>
      </p:sp>
      <p:sp>
        <p:nvSpPr>
          <p:cNvPr id="4" name="Text Placeholder 3">
            <a:extLst>
              <a:ext uri="{FF2B5EF4-FFF2-40B4-BE49-F238E27FC236}">
                <a16:creationId xmlns:a16="http://schemas.microsoft.com/office/drawing/2014/main" id="{FA453FCE-FBDE-0CF3-4995-1F16514B3339}"/>
              </a:ext>
            </a:extLst>
          </p:cNvPr>
          <p:cNvSpPr>
            <a:spLocks noGrp="1"/>
          </p:cNvSpPr>
          <p:nvPr>
            <p:ph type="body" sz="quarter" idx="11"/>
          </p:nvPr>
        </p:nvSpPr>
        <p:spPr/>
        <p:txBody>
          <a:bodyPr/>
          <a:lstStyle/>
          <a:p>
            <a:pPr>
              <a:lnSpc>
                <a:spcPct val="150000"/>
              </a:lnSpc>
            </a:pPr>
            <a:r>
              <a:rPr lang="en-US" dirty="0">
                <a:solidFill>
                  <a:schemeClr val="accent1"/>
                </a:solidFill>
              </a:rPr>
              <a:t>Important</a:t>
            </a:r>
          </a:p>
          <a:p>
            <a:pPr lvl="1">
              <a:lnSpc>
                <a:spcPct val="150000"/>
              </a:lnSpc>
            </a:pPr>
            <a:r>
              <a:rPr lang="en-US" dirty="0"/>
              <a:t>After this step, we will receive a </a:t>
            </a:r>
            <a:r>
              <a:rPr lang="en-US" dirty="0">
                <a:solidFill>
                  <a:schemeClr val="accent1"/>
                </a:solidFill>
              </a:rPr>
              <a:t>confirmation email</a:t>
            </a:r>
            <a:r>
              <a:rPr lang="en-US" dirty="0"/>
              <a:t>. We can log in but </a:t>
            </a:r>
            <a:r>
              <a:rPr lang="en-US" dirty="0">
                <a:solidFill>
                  <a:schemeClr val="accent1"/>
                </a:solidFill>
              </a:rPr>
              <a:t>not use any services</a:t>
            </a:r>
            <a:r>
              <a:rPr lang="en-US" dirty="0"/>
              <a:t> until we finish the activation process.</a:t>
            </a:r>
          </a:p>
          <a:p>
            <a:pPr lvl="1">
              <a:lnSpc>
                <a:spcPct val="150000"/>
              </a:lnSpc>
            </a:pPr>
            <a:r>
              <a:rPr lang="en-US" dirty="0"/>
              <a:t>If we have an </a:t>
            </a:r>
            <a:r>
              <a:rPr lang="en-US" dirty="0">
                <a:solidFill>
                  <a:schemeClr val="accent1"/>
                </a:solidFill>
              </a:rPr>
              <a:t>AWS account email that closed</a:t>
            </a:r>
            <a:r>
              <a:rPr lang="en-US" dirty="0"/>
              <a:t> before, it </a:t>
            </a:r>
            <a:r>
              <a:rPr lang="en-US" dirty="0">
                <a:solidFill>
                  <a:schemeClr val="accent1"/>
                </a:solidFill>
              </a:rPr>
              <a:t>cannot be used to create</a:t>
            </a:r>
            <a:r>
              <a:rPr lang="en-US" dirty="0"/>
              <a:t> a new one.</a:t>
            </a:r>
          </a:p>
          <a:p>
            <a:pPr>
              <a:lnSpc>
                <a:spcPct val="150000"/>
              </a:lnSpc>
            </a:pPr>
            <a:endParaRPr lang="en-US" dirty="0"/>
          </a:p>
        </p:txBody>
      </p:sp>
    </p:spTree>
    <p:extLst>
      <p:ext uri="{BB962C8B-B14F-4D97-AF65-F5344CB8AC3E}">
        <p14:creationId xmlns:p14="http://schemas.microsoft.com/office/powerpoint/2010/main" val="36812092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5FCA695-B11F-3440-7EEA-075FC0C5AF28}"/>
              </a:ext>
            </a:extLst>
          </p:cNvPr>
          <p:cNvSpPr>
            <a:spLocks noGrp="1"/>
          </p:cNvSpPr>
          <p:nvPr>
            <p:ph type="title"/>
          </p:nvPr>
        </p:nvSpPr>
        <p:spPr/>
        <p:txBody>
          <a:bodyPr/>
          <a:lstStyle/>
          <a:p>
            <a:r>
              <a:rPr lang="en-US" dirty="0"/>
              <a:t>Sign up account</a:t>
            </a:r>
          </a:p>
        </p:txBody>
      </p:sp>
      <p:pic>
        <p:nvPicPr>
          <p:cNvPr id="6" name="Picture 5">
            <a:extLst>
              <a:ext uri="{FF2B5EF4-FFF2-40B4-BE49-F238E27FC236}">
                <a16:creationId xmlns:a16="http://schemas.microsoft.com/office/drawing/2014/main" id="{82E4AE34-5843-70B7-1243-F16CF2BC5209}"/>
              </a:ext>
            </a:extLst>
          </p:cNvPr>
          <p:cNvPicPr>
            <a:picLocks noChangeAspect="1"/>
          </p:cNvPicPr>
          <p:nvPr/>
        </p:nvPicPr>
        <p:blipFill>
          <a:blip r:embed="rId2"/>
          <a:stretch>
            <a:fillRect/>
          </a:stretch>
        </p:blipFill>
        <p:spPr>
          <a:xfrm>
            <a:off x="838199" y="1479186"/>
            <a:ext cx="1532879" cy="2507011"/>
          </a:xfrm>
          <a:prstGeom prst="rect">
            <a:avLst/>
          </a:prstGeom>
          <a:ln>
            <a:solidFill>
              <a:prstClr val="ltGray"/>
            </a:solidFill>
          </a:ln>
          <a:effectLst>
            <a:outerShdw blurRad="50800" dist="38100" dir="2700000" algn="tl" rotWithShape="0">
              <a:prstClr val="black">
                <a:alpha val="40000"/>
              </a:prstClr>
            </a:outerShdw>
          </a:effectLst>
        </p:spPr>
      </p:pic>
      <p:pic>
        <p:nvPicPr>
          <p:cNvPr id="8" name="Picture 7">
            <a:extLst>
              <a:ext uri="{FF2B5EF4-FFF2-40B4-BE49-F238E27FC236}">
                <a16:creationId xmlns:a16="http://schemas.microsoft.com/office/drawing/2014/main" id="{0DCD7E4A-5685-8FC1-CE04-AB7C4A1B7DCD}"/>
              </a:ext>
            </a:extLst>
          </p:cNvPr>
          <p:cNvPicPr>
            <a:picLocks noChangeAspect="1"/>
          </p:cNvPicPr>
          <p:nvPr/>
        </p:nvPicPr>
        <p:blipFill>
          <a:blip r:embed="rId3"/>
          <a:stretch>
            <a:fillRect/>
          </a:stretch>
        </p:blipFill>
        <p:spPr>
          <a:xfrm>
            <a:off x="2499890" y="1460898"/>
            <a:ext cx="1532878" cy="4267200"/>
          </a:xfrm>
          <a:prstGeom prst="rect">
            <a:avLst/>
          </a:prstGeom>
          <a:ln>
            <a:solidFill>
              <a:prstClr val="ltGray"/>
            </a:solidFill>
          </a:ln>
          <a:effectLst>
            <a:outerShdw blurRad="50800" dist="38100" dir="2700000" algn="tl" rotWithShape="0">
              <a:prstClr val="black">
                <a:alpha val="40000"/>
              </a:prstClr>
            </a:outerShdw>
          </a:effectLst>
        </p:spPr>
      </p:pic>
      <p:pic>
        <p:nvPicPr>
          <p:cNvPr id="9" name="Picture 8">
            <a:extLst>
              <a:ext uri="{FF2B5EF4-FFF2-40B4-BE49-F238E27FC236}">
                <a16:creationId xmlns:a16="http://schemas.microsoft.com/office/drawing/2014/main" id="{C7539B57-CD52-F97D-984C-9C0C2A5D19E3}"/>
              </a:ext>
            </a:extLst>
          </p:cNvPr>
          <p:cNvPicPr>
            <a:picLocks noChangeAspect="1"/>
          </p:cNvPicPr>
          <p:nvPr/>
        </p:nvPicPr>
        <p:blipFill>
          <a:blip r:embed="rId4"/>
          <a:stretch>
            <a:fillRect/>
          </a:stretch>
        </p:blipFill>
        <p:spPr>
          <a:xfrm>
            <a:off x="4161580" y="1451856"/>
            <a:ext cx="2265149" cy="2534341"/>
          </a:xfrm>
          <a:prstGeom prst="rect">
            <a:avLst/>
          </a:prstGeom>
          <a:ln>
            <a:solidFill>
              <a:prstClr val="ltGray"/>
            </a:solidFill>
          </a:ln>
          <a:effectLst>
            <a:outerShdw blurRad="50800" dist="38100" dir="2700000" algn="tl" rotWithShape="0">
              <a:prstClr val="black">
                <a:alpha val="40000"/>
              </a:prstClr>
            </a:outerShdw>
          </a:effectLst>
        </p:spPr>
      </p:pic>
      <p:pic>
        <p:nvPicPr>
          <p:cNvPr id="10" name="Picture 9">
            <a:extLst>
              <a:ext uri="{FF2B5EF4-FFF2-40B4-BE49-F238E27FC236}">
                <a16:creationId xmlns:a16="http://schemas.microsoft.com/office/drawing/2014/main" id="{70F1229D-736E-78F2-00C7-26444B1F37DC}"/>
              </a:ext>
            </a:extLst>
          </p:cNvPr>
          <p:cNvPicPr>
            <a:picLocks noChangeAspect="1"/>
          </p:cNvPicPr>
          <p:nvPr/>
        </p:nvPicPr>
        <p:blipFill>
          <a:blip r:embed="rId5"/>
          <a:stretch>
            <a:fillRect/>
          </a:stretch>
        </p:blipFill>
        <p:spPr>
          <a:xfrm>
            <a:off x="6555541" y="4466879"/>
            <a:ext cx="1651426" cy="1692329"/>
          </a:xfrm>
          <a:prstGeom prst="rect">
            <a:avLst/>
          </a:prstGeom>
          <a:ln>
            <a:solidFill>
              <a:prstClr val="ltGray"/>
            </a:solidFill>
          </a:ln>
          <a:effectLst>
            <a:outerShdw blurRad="50800" dist="38100" dir="2700000" algn="tl" rotWithShape="0">
              <a:prstClr val="black">
                <a:alpha val="40000"/>
              </a:prstClr>
            </a:outerShdw>
          </a:effectLst>
        </p:spPr>
      </p:pic>
      <p:pic>
        <p:nvPicPr>
          <p:cNvPr id="12" name="Picture 11">
            <a:extLst>
              <a:ext uri="{FF2B5EF4-FFF2-40B4-BE49-F238E27FC236}">
                <a16:creationId xmlns:a16="http://schemas.microsoft.com/office/drawing/2014/main" id="{B0580C1F-B7F9-D791-AFF7-959A653F07EB}"/>
              </a:ext>
            </a:extLst>
          </p:cNvPr>
          <p:cNvPicPr>
            <a:picLocks noChangeAspect="1"/>
          </p:cNvPicPr>
          <p:nvPr/>
        </p:nvPicPr>
        <p:blipFill>
          <a:blip r:embed="rId6"/>
          <a:stretch>
            <a:fillRect/>
          </a:stretch>
        </p:blipFill>
        <p:spPr>
          <a:xfrm>
            <a:off x="6555541" y="1451856"/>
            <a:ext cx="1651427" cy="2870662"/>
          </a:xfrm>
          <a:prstGeom prst="rect">
            <a:avLst/>
          </a:prstGeom>
          <a:ln>
            <a:solidFill>
              <a:prstClr val="ltGray"/>
            </a:solidFill>
          </a:ln>
          <a:effectLst>
            <a:outerShdw blurRad="50800" dist="38100" dir="2700000" algn="tl" rotWithShape="0">
              <a:prstClr val="black">
                <a:alpha val="40000"/>
              </a:prstClr>
            </a:outerShdw>
          </a:effectLst>
        </p:spPr>
      </p:pic>
      <p:pic>
        <p:nvPicPr>
          <p:cNvPr id="13" name="Picture 12">
            <a:extLst>
              <a:ext uri="{FF2B5EF4-FFF2-40B4-BE49-F238E27FC236}">
                <a16:creationId xmlns:a16="http://schemas.microsoft.com/office/drawing/2014/main" id="{CA246F68-856F-9D3D-AE85-49CF6533C25B}"/>
              </a:ext>
            </a:extLst>
          </p:cNvPr>
          <p:cNvPicPr>
            <a:picLocks noChangeAspect="1"/>
          </p:cNvPicPr>
          <p:nvPr/>
        </p:nvPicPr>
        <p:blipFill>
          <a:blip r:embed="rId7"/>
          <a:stretch>
            <a:fillRect/>
          </a:stretch>
        </p:blipFill>
        <p:spPr>
          <a:xfrm>
            <a:off x="8482298" y="1447281"/>
            <a:ext cx="2247443" cy="2907434"/>
          </a:xfrm>
          <a:prstGeom prst="rect">
            <a:avLst/>
          </a:prstGeom>
          <a:ln>
            <a:solidFill>
              <a:prstClr val="ltGray"/>
            </a:solidFill>
          </a:ln>
          <a:effectLst>
            <a:outerShdw blurRad="50800" dist="38100" dir="2700000" algn="tl" rotWithShape="0">
              <a:prstClr val="black">
                <a:alpha val="40000"/>
              </a:prstClr>
            </a:outerShdw>
          </a:effectLst>
        </p:spPr>
      </p:pic>
      <p:sp>
        <p:nvSpPr>
          <p:cNvPr id="14" name="TextBox 13">
            <a:extLst>
              <a:ext uri="{FF2B5EF4-FFF2-40B4-BE49-F238E27FC236}">
                <a16:creationId xmlns:a16="http://schemas.microsoft.com/office/drawing/2014/main" id="{309807E1-9433-69E6-9B5B-0F0D4B0D2F51}"/>
              </a:ext>
            </a:extLst>
          </p:cNvPr>
          <p:cNvSpPr txBox="1"/>
          <p:nvPr/>
        </p:nvSpPr>
        <p:spPr>
          <a:xfrm>
            <a:off x="838199" y="1153121"/>
            <a:ext cx="1164800" cy="307777"/>
          </a:xfrm>
          <a:prstGeom prst="rect">
            <a:avLst/>
          </a:prstGeom>
          <a:noFill/>
        </p:spPr>
        <p:txBody>
          <a:bodyPr wrap="square" rtlCol="0">
            <a:spAutoFit/>
          </a:bodyPr>
          <a:lstStyle/>
          <a:p>
            <a:pPr marL="285750" indent="-285750" algn="l">
              <a:buFont typeface="Wingdings" panose="05000000000000000000" pitchFamily="2" charset="2"/>
              <a:buChar char="ü"/>
            </a:pPr>
            <a:r>
              <a:rPr lang="en-US" sz="1400" u="sng" dirty="0">
                <a:solidFill>
                  <a:srgbClr val="0070C0"/>
                </a:solidFill>
              </a:rPr>
              <a:t>Step 1:</a:t>
            </a:r>
          </a:p>
        </p:txBody>
      </p:sp>
      <p:sp>
        <p:nvSpPr>
          <p:cNvPr id="15" name="TextBox 14">
            <a:extLst>
              <a:ext uri="{FF2B5EF4-FFF2-40B4-BE49-F238E27FC236}">
                <a16:creationId xmlns:a16="http://schemas.microsoft.com/office/drawing/2014/main" id="{07845786-82F1-01B0-78FD-3F9D08859431}"/>
              </a:ext>
            </a:extLst>
          </p:cNvPr>
          <p:cNvSpPr txBox="1"/>
          <p:nvPr/>
        </p:nvSpPr>
        <p:spPr>
          <a:xfrm>
            <a:off x="2499890" y="1122734"/>
            <a:ext cx="1164800" cy="307777"/>
          </a:xfrm>
          <a:prstGeom prst="rect">
            <a:avLst/>
          </a:prstGeom>
          <a:noFill/>
        </p:spPr>
        <p:txBody>
          <a:bodyPr wrap="square" rtlCol="0">
            <a:spAutoFit/>
          </a:bodyPr>
          <a:lstStyle/>
          <a:p>
            <a:pPr marL="285750" indent="-285750" algn="l">
              <a:buFont typeface="Wingdings" panose="05000000000000000000" pitchFamily="2" charset="2"/>
              <a:buChar char="ü"/>
            </a:pPr>
            <a:r>
              <a:rPr lang="en-US" sz="1400" u="sng" dirty="0">
                <a:solidFill>
                  <a:srgbClr val="0070C0"/>
                </a:solidFill>
              </a:rPr>
              <a:t>Step 2:</a:t>
            </a:r>
          </a:p>
        </p:txBody>
      </p:sp>
      <p:sp>
        <p:nvSpPr>
          <p:cNvPr id="16" name="TextBox 15">
            <a:extLst>
              <a:ext uri="{FF2B5EF4-FFF2-40B4-BE49-F238E27FC236}">
                <a16:creationId xmlns:a16="http://schemas.microsoft.com/office/drawing/2014/main" id="{7091D209-2882-4BFF-DCB3-872FF90F7C0D}"/>
              </a:ext>
            </a:extLst>
          </p:cNvPr>
          <p:cNvSpPr txBox="1"/>
          <p:nvPr/>
        </p:nvSpPr>
        <p:spPr>
          <a:xfrm>
            <a:off x="4161580" y="1122733"/>
            <a:ext cx="1164800" cy="307777"/>
          </a:xfrm>
          <a:prstGeom prst="rect">
            <a:avLst/>
          </a:prstGeom>
          <a:noFill/>
        </p:spPr>
        <p:txBody>
          <a:bodyPr wrap="square" rtlCol="0">
            <a:spAutoFit/>
          </a:bodyPr>
          <a:lstStyle/>
          <a:p>
            <a:pPr marL="285750" indent="-285750" algn="l">
              <a:buFont typeface="Wingdings" panose="05000000000000000000" pitchFamily="2" charset="2"/>
              <a:buChar char="ü"/>
            </a:pPr>
            <a:r>
              <a:rPr lang="en-US" sz="1400" u="sng" dirty="0">
                <a:solidFill>
                  <a:srgbClr val="0070C0"/>
                </a:solidFill>
              </a:rPr>
              <a:t>Step 3:</a:t>
            </a:r>
          </a:p>
        </p:txBody>
      </p:sp>
      <p:sp>
        <p:nvSpPr>
          <p:cNvPr id="17" name="TextBox 16">
            <a:extLst>
              <a:ext uri="{FF2B5EF4-FFF2-40B4-BE49-F238E27FC236}">
                <a16:creationId xmlns:a16="http://schemas.microsoft.com/office/drawing/2014/main" id="{BDD4D9DE-18A9-1518-9CBD-F878A8B5C030}"/>
              </a:ext>
            </a:extLst>
          </p:cNvPr>
          <p:cNvSpPr txBox="1"/>
          <p:nvPr/>
        </p:nvSpPr>
        <p:spPr>
          <a:xfrm>
            <a:off x="6538799" y="1122732"/>
            <a:ext cx="1164800" cy="307777"/>
          </a:xfrm>
          <a:prstGeom prst="rect">
            <a:avLst/>
          </a:prstGeom>
          <a:noFill/>
        </p:spPr>
        <p:txBody>
          <a:bodyPr wrap="square" rtlCol="0">
            <a:spAutoFit/>
          </a:bodyPr>
          <a:lstStyle/>
          <a:p>
            <a:pPr marL="285750" indent="-285750" algn="l">
              <a:buFont typeface="Wingdings" panose="05000000000000000000" pitchFamily="2" charset="2"/>
              <a:buChar char="ü"/>
            </a:pPr>
            <a:r>
              <a:rPr lang="en-US" sz="1400" u="sng" dirty="0">
                <a:solidFill>
                  <a:srgbClr val="0070C0"/>
                </a:solidFill>
              </a:rPr>
              <a:t>Step 4:</a:t>
            </a:r>
          </a:p>
        </p:txBody>
      </p:sp>
      <p:sp>
        <p:nvSpPr>
          <p:cNvPr id="18" name="TextBox 17">
            <a:extLst>
              <a:ext uri="{FF2B5EF4-FFF2-40B4-BE49-F238E27FC236}">
                <a16:creationId xmlns:a16="http://schemas.microsoft.com/office/drawing/2014/main" id="{5DF4C68A-62BC-C0E5-1168-847A2168BFD0}"/>
              </a:ext>
            </a:extLst>
          </p:cNvPr>
          <p:cNvSpPr txBox="1"/>
          <p:nvPr/>
        </p:nvSpPr>
        <p:spPr>
          <a:xfrm>
            <a:off x="8482298" y="1122731"/>
            <a:ext cx="1164800" cy="307777"/>
          </a:xfrm>
          <a:prstGeom prst="rect">
            <a:avLst/>
          </a:prstGeom>
          <a:noFill/>
        </p:spPr>
        <p:txBody>
          <a:bodyPr wrap="square" rtlCol="0">
            <a:spAutoFit/>
          </a:bodyPr>
          <a:lstStyle/>
          <a:p>
            <a:pPr marL="285750" indent="-285750" algn="l">
              <a:buFont typeface="Wingdings" panose="05000000000000000000" pitchFamily="2" charset="2"/>
              <a:buChar char="ü"/>
            </a:pPr>
            <a:r>
              <a:rPr lang="en-US" sz="1400" u="sng" dirty="0">
                <a:solidFill>
                  <a:srgbClr val="0070C0"/>
                </a:solidFill>
              </a:rPr>
              <a:t>Step 5:</a:t>
            </a:r>
          </a:p>
        </p:txBody>
      </p:sp>
      <p:pic>
        <p:nvPicPr>
          <p:cNvPr id="19" name="Picture 18">
            <a:extLst>
              <a:ext uri="{FF2B5EF4-FFF2-40B4-BE49-F238E27FC236}">
                <a16:creationId xmlns:a16="http://schemas.microsoft.com/office/drawing/2014/main" id="{02C5B634-D71D-165E-F433-714C9DE2C354}"/>
              </a:ext>
            </a:extLst>
          </p:cNvPr>
          <p:cNvPicPr>
            <a:picLocks noChangeAspect="1"/>
          </p:cNvPicPr>
          <p:nvPr/>
        </p:nvPicPr>
        <p:blipFill>
          <a:blip r:embed="rId8"/>
          <a:stretch>
            <a:fillRect/>
          </a:stretch>
        </p:blipFill>
        <p:spPr>
          <a:xfrm>
            <a:off x="8482525" y="4466878"/>
            <a:ext cx="2247215" cy="1914053"/>
          </a:xfrm>
          <a:prstGeom prst="rect">
            <a:avLst/>
          </a:prstGeom>
          <a:ln>
            <a:solidFill>
              <a:prstClr val="ltGray"/>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4609201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par>
                                <p:cTn id="16" presetID="10" presetClass="entr" presetSubtype="0" fill="hold"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500"/>
                                        <p:tgtEl>
                                          <p:spTgt spid="16"/>
                                        </p:tgtEl>
                                      </p:cBhvr>
                                    </p:animEffect>
                                  </p:childTnLst>
                                </p:cTn>
                              </p:par>
                              <p:par>
                                <p:cTn id="24" presetID="10" presetClass="entr" presetSubtype="0" fill="hold"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500"/>
                                        <p:tgtEl>
                                          <p:spTgt spid="17"/>
                                        </p:tgtEl>
                                      </p:cBhvr>
                                    </p:animEffect>
                                  </p:childTnLst>
                                </p:cTn>
                              </p:par>
                              <p:par>
                                <p:cTn id="32" presetID="10" presetClass="entr" presetSubtype="0" fill="hold" nodeType="with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fade">
                                      <p:cBhvr>
                                        <p:cTn id="34" dur="500"/>
                                        <p:tgtEl>
                                          <p:spTgt spid="12"/>
                                        </p:tgtEl>
                                      </p:cBhvr>
                                    </p:animEffect>
                                  </p:childTnLst>
                                </p:cTn>
                              </p:par>
                              <p:par>
                                <p:cTn id="35" presetID="10" presetClass="entr" presetSubtype="0" fill="hold" nodeType="with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fade">
                                      <p:cBhvr>
                                        <p:cTn id="37" dur="500"/>
                                        <p:tgtEl>
                                          <p:spTgt spid="10"/>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8"/>
                                        </p:tgtEl>
                                        <p:attrNameLst>
                                          <p:attrName>style.visibility</p:attrName>
                                        </p:attrNameLst>
                                      </p:cBhvr>
                                      <p:to>
                                        <p:strVal val="visible"/>
                                      </p:to>
                                    </p:set>
                                    <p:animEffect transition="in" filter="fade">
                                      <p:cBhvr>
                                        <p:cTn id="42" dur="500"/>
                                        <p:tgtEl>
                                          <p:spTgt spid="18"/>
                                        </p:tgtEl>
                                      </p:cBhvr>
                                    </p:animEffect>
                                  </p:childTnLst>
                                </p:cTn>
                              </p:par>
                              <p:par>
                                <p:cTn id="43" presetID="10" presetClass="entr" presetSubtype="0" fill="hold" nodeType="withEffect">
                                  <p:stCondLst>
                                    <p:cond delay="0"/>
                                  </p:stCondLst>
                                  <p:childTnLst>
                                    <p:set>
                                      <p:cBhvr>
                                        <p:cTn id="44" dur="1" fill="hold">
                                          <p:stCondLst>
                                            <p:cond delay="0"/>
                                          </p:stCondLst>
                                        </p:cTn>
                                        <p:tgtEl>
                                          <p:spTgt spid="13"/>
                                        </p:tgtEl>
                                        <p:attrNameLst>
                                          <p:attrName>style.visibility</p:attrName>
                                        </p:attrNameLst>
                                      </p:cBhvr>
                                      <p:to>
                                        <p:strVal val="visible"/>
                                      </p:to>
                                    </p:set>
                                    <p:animEffect transition="in" filter="fade">
                                      <p:cBhvr>
                                        <p:cTn id="45" dur="500"/>
                                        <p:tgtEl>
                                          <p:spTgt spid="13"/>
                                        </p:tgtEl>
                                      </p:cBhvr>
                                    </p:animEffect>
                                  </p:childTnLst>
                                </p:cTn>
                              </p:par>
                              <p:par>
                                <p:cTn id="46" presetID="10" presetClass="entr" presetSubtype="0" fill="hold" nodeType="withEffect">
                                  <p:stCondLst>
                                    <p:cond delay="0"/>
                                  </p:stCondLst>
                                  <p:childTnLst>
                                    <p:set>
                                      <p:cBhvr>
                                        <p:cTn id="47" dur="1" fill="hold">
                                          <p:stCondLst>
                                            <p:cond delay="0"/>
                                          </p:stCondLst>
                                        </p:cTn>
                                        <p:tgtEl>
                                          <p:spTgt spid="19"/>
                                        </p:tgtEl>
                                        <p:attrNameLst>
                                          <p:attrName>style.visibility</p:attrName>
                                        </p:attrNameLst>
                                      </p:cBhvr>
                                      <p:to>
                                        <p:strVal val="visible"/>
                                      </p:to>
                                    </p:set>
                                    <p:animEffect transition="in" filter="fade">
                                      <p:cBhvr>
                                        <p:cTn id="48"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p:bldP spid="17" grpId="0"/>
      <p:bldP spid="18"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2DE32F7-5A27-BA18-B101-A51F74D5F394}"/>
              </a:ext>
            </a:extLst>
          </p:cNvPr>
          <p:cNvSpPr>
            <a:spLocks noGrp="1"/>
          </p:cNvSpPr>
          <p:nvPr>
            <p:ph type="title"/>
          </p:nvPr>
        </p:nvSpPr>
        <p:spPr/>
        <p:txBody>
          <a:bodyPr/>
          <a:lstStyle/>
          <a:p>
            <a:r>
              <a:rPr lang="en-US" dirty="0"/>
              <a:t>Payment Method</a:t>
            </a:r>
          </a:p>
        </p:txBody>
      </p:sp>
      <p:sp>
        <p:nvSpPr>
          <p:cNvPr id="6" name="Text Placeholder 5">
            <a:extLst>
              <a:ext uri="{FF2B5EF4-FFF2-40B4-BE49-F238E27FC236}">
                <a16:creationId xmlns:a16="http://schemas.microsoft.com/office/drawing/2014/main" id="{FD91C4C0-0BC7-3AC2-B696-38631E34F7E4}"/>
              </a:ext>
            </a:extLst>
          </p:cNvPr>
          <p:cNvSpPr>
            <a:spLocks noGrp="1"/>
          </p:cNvSpPr>
          <p:nvPr>
            <p:ph type="body" sz="quarter" idx="11"/>
          </p:nvPr>
        </p:nvSpPr>
        <p:spPr/>
        <p:txBody>
          <a:bodyPr/>
          <a:lstStyle/>
          <a:p>
            <a:pPr>
              <a:lnSpc>
                <a:spcPct val="150000"/>
              </a:lnSpc>
            </a:pPr>
            <a:r>
              <a:rPr lang="en-US" dirty="0">
                <a:solidFill>
                  <a:schemeClr val="accent1"/>
                </a:solidFill>
              </a:rPr>
              <a:t>Important</a:t>
            </a:r>
          </a:p>
          <a:p>
            <a:pPr lvl="1">
              <a:lnSpc>
                <a:spcPct val="150000"/>
              </a:lnSpc>
            </a:pPr>
            <a:r>
              <a:rPr lang="en-US" dirty="0"/>
              <a:t>We should use </a:t>
            </a:r>
            <a:r>
              <a:rPr lang="en-US" b="1" dirty="0"/>
              <a:t>Mastercard/Visa</a:t>
            </a:r>
            <a:r>
              <a:rPr lang="en-US" dirty="0"/>
              <a:t> </a:t>
            </a:r>
            <a:r>
              <a:rPr lang="en-US" dirty="0">
                <a:solidFill>
                  <a:schemeClr val="accent1"/>
                </a:solidFill>
              </a:rPr>
              <a:t>debit/credit card</a:t>
            </a:r>
            <a:r>
              <a:rPr lang="en-US" dirty="0"/>
              <a:t>, which supports international transactions.</a:t>
            </a:r>
          </a:p>
          <a:p>
            <a:pPr lvl="1">
              <a:lnSpc>
                <a:spcPct val="150000"/>
              </a:lnSpc>
            </a:pPr>
            <a:r>
              <a:rPr lang="en-US" dirty="0"/>
              <a:t>AWS will charge </a:t>
            </a:r>
            <a:r>
              <a:rPr lang="en-US" b="1" dirty="0">
                <a:solidFill>
                  <a:schemeClr val="accent1"/>
                </a:solidFill>
              </a:rPr>
              <a:t>1 USD</a:t>
            </a:r>
            <a:r>
              <a:rPr lang="en-US" dirty="0"/>
              <a:t> to verify the card, so make sure the </a:t>
            </a:r>
            <a:r>
              <a:rPr lang="en-US" dirty="0">
                <a:solidFill>
                  <a:schemeClr val="accent1"/>
                </a:solidFill>
              </a:rPr>
              <a:t>card balance is not empty</a:t>
            </a:r>
            <a:r>
              <a:rPr lang="en-US" dirty="0"/>
              <a:t>. The charge will be waived when the verification is completed.</a:t>
            </a:r>
          </a:p>
          <a:p>
            <a:pPr lvl="1">
              <a:lnSpc>
                <a:spcPct val="150000"/>
              </a:lnSpc>
            </a:pPr>
            <a:r>
              <a:rPr lang="en-US" dirty="0"/>
              <a:t>We cannot proceed with the sign-up until we provide a </a:t>
            </a:r>
            <a:r>
              <a:rPr lang="en-US" dirty="0">
                <a:solidFill>
                  <a:schemeClr val="accent1"/>
                </a:solidFill>
              </a:rPr>
              <a:t>valid payment method</a:t>
            </a:r>
            <a:r>
              <a:rPr lang="en-US" dirty="0"/>
              <a:t>.</a:t>
            </a:r>
          </a:p>
          <a:p>
            <a:pPr>
              <a:lnSpc>
                <a:spcPct val="150000"/>
              </a:lnSpc>
            </a:pPr>
            <a:endParaRPr lang="en-US" dirty="0"/>
          </a:p>
        </p:txBody>
      </p:sp>
    </p:spTree>
    <p:extLst>
      <p:ext uri="{BB962C8B-B14F-4D97-AF65-F5344CB8AC3E}">
        <p14:creationId xmlns:p14="http://schemas.microsoft.com/office/powerpoint/2010/main" val="1229476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F71926-5B1A-BF48-2B8F-C68F238C108C}"/>
              </a:ext>
            </a:extLst>
          </p:cNvPr>
          <p:cNvSpPr>
            <a:spLocks noGrp="1"/>
          </p:cNvSpPr>
          <p:nvPr>
            <p:ph type="title"/>
          </p:nvPr>
        </p:nvSpPr>
        <p:spPr/>
        <p:txBody>
          <a:bodyPr/>
          <a:lstStyle/>
          <a:p>
            <a:r>
              <a:rPr lang="en-US" dirty="0"/>
              <a:t>Add MFA to Root User</a:t>
            </a:r>
          </a:p>
        </p:txBody>
      </p:sp>
      <p:pic>
        <p:nvPicPr>
          <p:cNvPr id="4" name="Picture 3">
            <a:extLst>
              <a:ext uri="{FF2B5EF4-FFF2-40B4-BE49-F238E27FC236}">
                <a16:creationId xmlns:a16="http://schemas.microsoft.com/office/drawing/2014/main" id="{67895D6F-CFB9-0BD9-6C2B-E2583CCC93EB}"/>
              </a:ext>
            </a:extLst>
          </p:cNvPr>
          <p:cNvPicPr>
            <a:picLocks noChangeAspect="1"/>
          </p:cNvPicPr>
          <p:nvPr/>
        </p:nvPicPr>
        <p:blipFill>
          <a:blip r:embed="rId2"/>
          <a:stretch>
            <a:fillRect/>
          </a:stretch>
        </p:blipFill>
        <p:spPr>
          <a:xfrm>
            <a:off x="838198" y="1224586"/>
            <a:ext cx="1928641" cy="3075771"/>
          </a:xfrm>
          <a:prstGeom prst="rect">
            <a:avLst/>
          </a:prstGeom>
          <a:ln>
            <a:solidFill>
              <a:prstClr val="ltGray"/>
            </a:solidFill>
          </a:ln>
          <a:effectLst>
            <a:outerShdw blurRad="50800" dist="38100" dir="2700000" algn="tl" rotWithShape="0">
              <a:prstClr val="black">
                <a:alpha val="40000"/>
              </a:prstClr>
            </a:outerShdw>
          </a:effectLst>
        </p:spPr>
      </p:pic>
      <p:pic>
        <p:nvPicPr>
          <p:cNvPr id="6" name="Picture 5">
            <a:extLst>
              <a:ext uri="{FF2B5EF4-FFF2-40B4-BE49-F238E27FC236}">
                <a16:creationId xmlns:a16="http://schemas.microsoft.com/office/drawing/2014/main" id="{D5FC322F-90EB-A74A-6FB9-BC6F82153591}"/>
              </a:ext>
            </a:extLst>
          </p:cNvPr>
          <p:cNvPicPr>
            <a:picLocks noChangeAspect="1"/>
          </p:cNvPicPr>
          <p:nvPr/>
        </p:nvPicPr>
        <p:blipFill>
          <a:blip r:embed="rId3"/>
          <a:stretch>
            <a:fillRect/>
          </a:stretch>
        </p:blipFill>
        <p:spPr>
          <a:xfrm>
            <a:off x="3657313" y="1190761"/>
            <a:ext cx="3124703" cy="1338860"/>
          </a:xfrm>
          <a:prstGeom prst="rect">
            <a:avLst/>
          </a:prstGeom>
          <a:ln>
            <a:solidFill>
              <a:prstClr val="ltGray"/>
            </a:solidFill>
          </a:ln>
          <a:effectLst>
            <a:outerShdw blurRad="50800" dist="38100" dir="2700000" algn="tl" rotWithShape="0">
              <a:prstClr val="black">
                <a:alpha val="40000"/>
              </a:prstClr>
            </a:outerShdw>
          </a:effectLst>
        </p:spPr>
      </p:pic>
      <p:pic>
        <p:nvPicPr>
          <p:cNvPr id="7" name="Picture 6">
            <a:extLst>
              <a:ext uri="{FF2B5EF4-FFF2-40B4-BE49-F238E27FC236}">
                <a16:creationId xmlns:a16="http://schemas.microsoft.com/office/drawing/2014/main" id="{8E67035D-9472-B151-D2CD-F3DAA2D631D3}"/>
              </a:ext>
            </a:extLst>
          </p:cNvPr>
          <p:cNvPicPr>
            <a:picLocks noChangeAspect="1"/>
          </p:cNvPicPr>
          <p:nvPr/>
        </p:nvPicPr>
        <p:blipFill>
          <a:blip r:embed="rId4"/>
          <a:stretch>
            <a:fillRect/>
          </a:stretch>
        </p:blipFill>
        <p:spPr>
          <a:xfrm>
            <a:off x="7599957" y="1202036"/>
            <a:ext cx="3531257" cy="1316310"/>
          </a:xfrm>
          <a:prstGeom prst="rect">
            <a:avLst/>
          </a:prstGeom>
          <a:ln>
            <a:solidFill>
              <a:prstClr val="ltGray"/>
            </a:solidFill>
          </a:ln>
          <a:effectLst>
            <a:outerShdw blurRad="50800" dist="38100" dir="2700000" algn="tl" rotWithShape="0">
              <a:prstClr val="black">
                <a:alpha val="40000"/>
              </a:prstClr>
            </a:outerShdw>
          </a:effectLst>
        </p:spPr>
      </p:pic>
      <p:pic>
        <p:nvPicPr>
          <p:cNvPr id="8" name="Picture 7">
            <a:extLst>
              <a:ext uri="{FF2B5EF4-FFF2-40B4-BE49-F238E27FC236}">
                <a16:creationId xmlns:a16="http://schemas.microsoft.com/office/drawing/2014/main" id="{992927ED-EB98-3518-400B-EBFFED4D28DE}"/>
              </a:ext>
            </a:extLst>
          </p:cNvPr>
          <p:cNvPicPr>
            <a:picLocks noChangeAspect="1"/>
          </p:cNvPicPr>
          <p:nvPr/>
        </p:nvPicPr>
        <p:blipFill>
          <a:blip r:embed="rId5"/>
          <a:stretch>
            <a:fillRect/>
          </a:stretch>
        </p:blipFill>
        <p:spPr>
          <a:xfrm>
            <a:off x="7599956" y="3001434"/>
            <a:ext cx="3531257" cy="1434458"/>
          </a:xfrm>
          <a:prstGeom prst="rect">
            <a:avLst/>
          </a:prstGeom>
          <a:ln>
            <a:solidFill>
              <a:prstClr val="ltGray"/>
            </a:solidFill>
          </a:ln>
          <a:effectLst>
            <a:outerShdw blurRad="50800" dist="38100" dir="2700000" algn="tl" rotWithShape="0">
              <a:prstClr val="black">
                <a:alpha val="40000"/>
              </a:prstClr>
            </a:outerShdw>
          </a:effectLst>
        </p:spPr>
      </p:pic>
      <p:sp>
        <p:nvSpPr>
          <p:cNvPr id="9" name="Arrow: Down 8">
            <a:extLst>
              <a:ext uri="{FF2B5EF4-FFF2-40B4-BE49-F238E27FC236}">
                <a16:creationId xmlns:a16="http://schemas.microsoft.com/office/drawing/2014/main" id="{F8E85360-2E7E-BC3F-A454-B21C47E64B03}"/>
              </a:ext>
            </a:extLst>
          </p:cNvPr>
          <p:cNvSpPr/>
          <p:nvPr/>
        </p:nvSpPr>
        <p:spPr>
          <a:xfrm>
            <a:off x="9121745" y="2589582"/>
            <a:ext cx="487680" cy="325558"/>
          </a:xfrm>
          <a:prstGeom prst="down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0" name="Arrow: Right 9">
            <a:extLst>
              <a:ext uri="{FF2B5EF4-FFF2-40B4-BE49-F238E27FC236}">
                <a16:creationId xmlns:a16="http://schemas.microsoft.com/office/drawing/2014/main" id="{93309A4E-EA3A-E07C-A390-8EB0434644F9}"/>
              </a:ext>
            </a:extLst>
          </p:cNvPr>
          <p:cNvSpPr/>
          <p:nvPr/>
        </p:nvSpPr>
        <p:spPr>
          <a:xfrm>
            <a:off x="2958993" y="1606301"/>
            <a:ext cx="508000" cy="485230"/>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11" name="Arrow: Right 10">
            <a:extLst>
              <a:ext uri="{FF2B5EF4-FFF2-40B4-BE49-F238E27FC236}">
                <a16:creationId xmlns:a16="http://schemas.microsoft.com/office/drawing/2014/main" id="{3AB5489E-2445-F52F-5D4D-7B63A70DF1CD}"/>
              </a:ext>
            </a:extLst>
          </p:cNvPr>
          <p:cNvSpPr/>
          <p:nvPr/>
        </p:nvSpPr>
        <p:spPr>
          <a:xfrm>
            <a:off x="6972336" y="1606301"/>
            <a:ext cx="508000" cy="485230"/>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pic>
        <p:nvPicPr>
          <p:cNvPr id="12" name="Picture 11">
            <a:extLst>
              <a:ext uri="{FF2B5EF4-FFF2-40B4-BE49-F238E27FC236}">
                <a16:creationId xmlns:a16="http://schemas.microsoft.com/office/drawing/2014/main" id="{A0C1223F-0B3A-052A-2154-4BF4F1DE98BF}"/>
              </a:ext>
            </a:extLst>
          </p:cNvPr>
          <p:cNvPicPr>
            <a:picLocks noChangeAspect="1"/>
          </p:cNvPicPr>
          <p:nvPr/>
        </p:nvPicPr>
        <p:blipFill>
          <a:blip r:embed="rId6"/>
          <a:stretch>
            <a:fillRect/>
          </a:stretch>
        </p:blipFill>
        <p:spPr>
          <a:xfrm>
            <a:off x="3902628" y="2910181"/>
            <a:ext cx="2723286" cy="1525711"/>
          </a:xfrm>
          <a:prstGeom prst="rect">
            <a:avLst/>
          </a:prstGeom>
          <a:ln>
            <a:solidFill>
              <a:srgbClr val="D3D3D3"/>
            </a:solidFill>
          </a:ln>
          <a:effectLst>
            <a:outerShdw blurRad="50800" dist="38100" dir="2700000" algn="tl" rotWithShape="0">
              <a:prstClr val="black">
                <a:alpha val="40000"/>
              </a:prstClr>
            </a:outerShdw>
          </a:effectLst>
        </p:spPr>
      </p:pic>
      <p:pic>
        <p:nvPicPr>
          <p:cNvPr id="13" name="Picture 12">
            <a:extLst>
              <a:ext uri="{FF2B5EF4-FFF2-40B4-BE49-F238E27FC236}">
                <a16:creationId xmlns:a16="http://schemas.microsoft.com/office/drawing/2014/main" id="{D8D74C8D-2152-81DA-E0DF-68CF0F92DC67}"/>
              </a:ext>
            </a:extLst>
          </p:cNvPr>
          <p:cNvPicPr>
            <a:picLocks noChangeAspect="1"/>
          </p:cNvPicPr>
          <p:nvPr/>
        </p:nvPicPr>
        <p:blipFill>
          <a:blip r:embed="rId7"/>
          <a:stretch>
            <a:fillRect/>
          </a:stretch>
        </p:blipFill>
        <p:spPr>
          <a:xfrm>
            <a:off x="838198" y="4580801"/>
            <a:ext cx="2555087" cy="2007568"/>
          </a:xfrm>
          <a:prstGeom prst="rect">
            <a:avLst/>
          </a:prstGeom>
          <a:ln>
            <a:solidFill>
              <a:srgbClr val="D3D3D3"/>
            </a:solidFill>
          </a:ln>
          <a:effectLst>
            <a:outerShdw blurRad="50800" dist="38100" dir="2700000" algn="tl" rotWithShape="0">
              <a:prstClr val="black">
                <a:alpha val="40000"/>
              </a:prstClr>
            </a:outerShdw>
          </a:effectLst>
        </p:spPr>
      </p:pic>
      <p:sp>
        <p:nvSpPr>
          <p:cNvPr id="14" name="Arrow: Right 13">
            <a:extLst>
              <a:ext uri="{FF2B5EF4-FFF2-40B4-BE49-F238E27FC236}">
                <a16:creationId xmlns:a16="http://schemas.microsoft.com/office/drawing/2014/main" id="{4623D2A9-41F5-DD72-3C5B-F90515F49C24}"/>
              </a:ext>
            </a:extLst>
          </p:cNvPr>
          <p:cNvSpPr/>
          <p:nvPr/>
        </p:nvSpPr>
        <p:spPr>
          <a:xfrm rot="10800000">
            <a:off x="6858935" y="3476048"/>
            <a:ext cx="508000" cy="485230"/>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15" name="Arrow: Bent 14">
            <a:extLst>
              <a:ext uri="{FF2B5EF4-FFF2-40B4-BE49-F238E27FC236}">
                <a16:creationId xmlns:a16="http://schemas.microsoft.com/office/drawing/2014/main" id="{B3170431-E68F-82FF-1C9E-CFB9ADC8879D}"/>
              </a:ext>
            </a:extLst>
          </p:cNvPr>
          <p:cNvSpPr/>
          <p:nvPr/>
        </p:nvSpPr>
        <p:spPr>
          <a:xfrm rot="10800000">
            <a:off x="3540367" y="4580801"/>
            <a:ext cx="1977294" cy="1266092"/>
          </a:xfrm>
          <a:prstGeom prst="ben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8984296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par>
                                <p:cTn id="13" presetID="10"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500"/>
                                        <p:tgtEl>
                                          <p:spTgt spid="11"/>
                                        </p:tgtEl>
                                      </p:cBhvr>
                                    </p:animEffect>
                                  </p:childTnLst>
                                </p:cTn>
                              </p:par>
                              <p:par>
                                <p:cTn id="21" presetID="10"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500"/>
                                        <p:tgtEl>
                                          <p:spTgt spid="9"/>
                                        </p:tgtEl>
                                      </p:cBhvr>
                                    </p:animEffect>
                                  </p:childTnLst>
                                </p:cTn>
                              </p:par>
                              <p:par>
                                <p:cTn id="29" presetID="10" presetClass="entr" presetSubtype="0" fill="hold" nodeType="with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500"/>
                                        <p:tgtEl>
                                          <p:spTgt spid="8"/>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500"/>
                                        <p:tgtEl>
                                          <p:spTgt spid="14"/>
                                        </p:tgtEl>
                                      </p:cBhvr>
                                    </p:animEffect>
                                  </p:childTnLst>
                                </p:cTn>
                              </p:par>
                              <p:par>
                                <p:cTn id="37" presetID="10" presetClass="entr" presetSubtype="0" fill="hold" nodeType="with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fade">
                                      <p:cBhvr>
                                        <p:cTn id="39" dur="500"/>
                                        <p:tgtEl>
                                          <p:spTgt spid="12"/>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fade">
                                      <p:cBhvr>
                                        <p:cTn id="44" dur="500"/>
                                        <p:tgtEl>
                                          <p:spTgt spid="15"/>
                                        </p:tgtEl>
                                      </p:cBhvr>
                                    </p:animEffect>
                                  </p:childTnLst>
                                </p:cTn>
                              </p:par>
                              <p:par>
                                <p:cTn id="45" presetID="10" presetClass="entr" presetSubtype="0" fill="hold" nodeType="with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fade">
                                      <p:cBhvr>
                                        <p:cTn id="4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4" grpId="0" animBg="1"/>
      <p:bldP spid="15"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0A65C-58E2-FD8A-26B8-FA9CB2BE138A}"/>
              </a:ext>
            </a:extLst>
          </p:cNvPr>
          <p:cNvSpPr>
            <a:spLocks noGrp="1"/>
          </p:cNvSpPr>
          <p:nvPr>
            <p:ph type="title"/>
          </p:nvPr>
        </p:nvSpPr>
        <p:spPr/>
        <p:txBody>
          <a:bodyPr/>
          <a:lstStyle/>
          <a:p>
            <a:r>
              <a:rPr lang="en-US" dirty="0"/>
              <a:t>Create Admin User</a:t>
            </a:r>
          </a:p>
        </p:txBody>
      </p:sp>
      <p:grpSp>
        <p:nvGrpSpPr>
          <p:cNvPr id="8" name="Group 7">
            <a:extLst>
              <a:ext uri="{FF2B5EF4-FFF2-40B4-BE49-F238E27FC236}">
                <a16:creationId xmlns:a16="http://schemas.microsoft.com/office/drawing/2014/main" id="{E5FF30C5-0046-66AD-2C72-EE84064D2E96}"/>
              </a:ext>
            </a:extLst>
          </p:cNvPr>
          <p:cNvGrpSpPr/>
          <p:nvPr/>
        </p:nvGrpSpPr>
        <p:grpSpPr>
          <a:xfrm>
            <a:off x="838198" y="1133942"/>
            <a:ext cx="5291991" cy="1121578"/>
            <a:chOff x="438912" y="1420454"/>
            <a:chExt cx="9101328" cy="1928924"/>
          </a:xfrm>
          <a:effectLst>
            <a:outerShdw blurRad="50800" dist="38100" dir="2700000" algn="tl" rotWithShape="0">
              <a:prstClr val="black">
                <a:alpha val="40000"/>
              </a:prstClr>
            </a:outerShdw>
          </a:effectLst>
        </p:grpSpPr>
        <p:pic>
          <p:nvPicPr>
            <p:cNvPr id="4" name="Picture 3">
              <a:extLst>
                <a:ext uri="{FF2B5EF4-FFF2-40B4-BE49-F238E27FC236}">
                  <a16:creationId xmlns:a16="http://schemas.microsoft.com/office/drawing/2014/main" id="{8A19505F-C492-2FC5-40BC-FBEA2293B750}"/>
                </a:ext>
              </a:extLst>
            </p:cNvPr>
            <p:cNvPicPr>
              <a:picLocks noChangeAspect="1"/>
            </p:cNvPicPr>
            <p:nvPr/>
          </p:nvPicPr>
          <p:blipFill>
            <a:blip r:embed="rId2"/>
            <a:stretch>
              <a:fillRect/>
            </a:stretch>
          </p:blipFill>
          <p:spPr>
            <a:xfrm>
              <a:off x="438912" y="1420454"/>
              <a:ext cx="9101328" cy="1928924"/>
            </a:xfrm>
            <a:prstGeom prst="rect">
              <a:avLst/>
            </a:prstGeom>
            <a:ln>
              <a:solidFill>
                <a:srgbClr val="D3D3D3"/>
              </a:solidFill>
            </a:ln>
          </p:spPr>
        </p:pic>
        <p:sp>
          <p:nvSpPr>
            <p:cNvPr id="7" name="Rectangle 6">
              <a:extLst>
                <a:ext uri="{FF2B5EF4-FFF2-40B4-BE49-F238E27FC236}">
                  <a16:creationId xmlns:a16="http://schemas.microsoft.com/office/drawing/2014/main" id="{6D41FA91-4A4A-0FF7-3BBD-017EC4DD612B}"/>
                </a:ext>
              </a:extLst>
            </p:cNvPr>
            <p:cNvSpPr/>
            <p:nvPr/>
          </p:nvSpPr>
          <p:spPr>
            <a:xfrm>
              <a:off x="8577072" y="1735649"/>
              <a:ext cx="829056" cy="323088"/>
            </a:xfrm>
            <a:prstGeom prst="rect">
              <a:avLst/>
            </a:prstGeom>
            <a:noFill/>
            <a:ln>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sp>
        <p:nvSpPr>
          <p:cNvPr id="9" name="Arrow: Down 8">
            <a:extLst>
              <a:ext uri="{FF2B5EF4-FFF2-40B4-BE49-F238E27FC236}">
                <a16:creationId xmlns:a16="http://schemas.microsoft.com/office/drawing/2014/main" id="{9FA9D102-70D4-6EFF-CEB0-39ED470D83E3}"/>
              </a:ext>
            </a:extLst>
          </p:cNvPr>
          <p:cNvSpPr/>
          <p:nvPr/>
        </p:nvSpPr>
        <p:spPr>
          <a:xfrm>
            <a:off x="3227875" y="2346222"/>
            <a:ext cx="487680" cy="659106"/>
          </a:xfrm>
          <a:prstGeom prst="down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10" name="Picture 9">
            <a:extLst>
              <a:ext uri="{FF2B5EF4-FFF2-40B4-BE49-F238E27FC236}">
                <a16:creationId xmlns:a16="http://schemas.microsoft.com/office/drawing/2014/main" id="{B0AC28A4-9190-E580-F1E5-D0F3D30B2643}"/>
              </a:ext>
            </a:extLst>
          </p:cNvPr>
          <p:cNvPicPr>
            <a:picLocks noChangeAspect="1"/>
          </p:cNvPicPr>
          <p:nvPr/>
        </p:nvPicPr>
        <p:blipFill>
          <a:blip r:embed="rId3"/>
          <a:stretch>
            <a:fillRect/>
          </a:stretch>
        </p:blipFill>
        <p:spPr>
          <a:xfrm>
            <a:off x="7380114" y="4222973"/>
            <a:ext cx="3751100" cy="1757117"/>
          </a:xfrm>
          <a:prstGeom prst="rect">
            <a:avLst/>
          </a:prstGeom>
          <a:ln>
            <a:solidFill>
              <a:srgbClr val="D3D3D3"/>
            </a:solidFill>
          </a:ln>
          <a:effectLst>
            <a:outerShdw blurRad="50800" dist="38100" dir="2700000" algn="tl" rotWithShape="0">
              <a:prstClr val="black">
                <a:alpha val="40000"/>
              </a:prstClr>
            </a:outerShdw>
          </a:effectLst>
        </p:spPr>
      </p:pic>
      <p:pic>
        <p:nvPicPr>
          <p:cNvPr id="11" name="Picture 10">
            <a:extLst>
              <a:ext uri="{FF2B5EF4-FFF2-40B4-BE49-F238E27FC236}">
                <a16:creationId xmlns:a16="http://schemas.microsoft.com/office/drawing/2014/main" id="{21FCAF5C-477E-6662-54D7-DA1A22678381}"/>
              </a:ext>
            </a:extLst>
          </p:cNvPr>
          <p:cNvPicPr>
            <a:picLocks noChangeAspect="1"/>
          </p:cNvPicPr>
          <p:nvPr/>
        </p:nvPicPr>
        <p:blipFill>
          <a:blip r:embed="rId4"/>
          <a:stretch>
            <a:fillRect/>
          </a:stretch>
        </p:blipFill>
        <p:spPr>
          <a:xfrm>
            <a:off x="7380115" y="1130759"/>
            <a:ext cx="3751099" cy="2430925"/>
          </a:xfrm>
          <a:prstGeom prst="rect">
            <a:avLst/>
          </a:prstGeom>
          <a:ln>
            <a:solidFill>
              <a:srgbClr val="D3D3D3"/>
            </a:solidFill>
          </a:ln>
          <a:effectLst>
            <a:outerShdw blurRad="50800" dist="38100" dir="2700000" algn="tl" rotWithShape="0">
              <a:prstClr val="black">
                <a:alpha val="40000"/>
              </a:prstClr>
            </a:outerShdw>
          </a:effectLst>
        </p:spPr>
      </p:pic>
      <p:sp>
        <p:nvSpPr>
          <p:cNvPr id="12" name="Arrow: Down 11">
            <a:extLst>
              <a:ext uri="{FF2B5EF4-FFF2-40B4-BE49-F238E27FC236}">
                <a16:creationId xmlns:a16="http://schemas.microsoft.com/office/drawing/2014/main" id="{69BA72CB-A286-B6A9-175A-ABB221B038CC}"/>
              </a:ext>
            </a:extLst>
          </p:cNvPr>
          <p:cNvSpPr/>
          <p:nvPr/>
        </p:nvSpPr>
        <p:spPr>
          <a:xfrm rot="16200000">
            <a:off x="6508264" y="4781080"/>
            <a:ext cx="487680" cy="640901"/>
          </a:xfrm>
          <a:prstGeom prst="down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4" name="Arrow: Down 13">
            <a:extLst>
              <a:ext uri="{FF2B5EF4-FFF2-40B4-BE49-F238E27FC236}">
                <a16:creationId xmlns:a16="http://schemas.microsoft.com/office/drawing/2014/main" id="{EC9FC30C-351D-64CB-207D-1AC8330C5F57}"/>
              </a:ext>
            </a:extLst>
          </p:cNvPr>
          <p:cNvSpPr/>
          <p:nvPr/>
        </p:nvSpPr>
        <p:spPr>
          <a:xfrm rot="10800000">
            <a:off x="9019245" y="3637274"/>
            <a:ext cx="472837" cy="510108"/>
          </a:xfrm>
          <a:prstGeom prst="down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20" name="Picture 19">
            <a:extLst>
              <a:ext uri="{FF2B5EF4-FFF2-40B4-BE49-F238E27FC236}">
                <a16:creationId xmlns:a16="http://schemas.microsoft.com/office/drawing/2014/main" id="{C8F0C3A8-7397-36D9-7835-A0C2938D64F1}"/>
              </a:ext>
            </a:extLst>
          </p:cNvPr>
          <p:cNvPicPr>
            <a:picLocks noChangeAspect="1"/>
          </p:cNvPicPr>
          <p:nvPr/>
        </p:nvPicPr>
        <p:blipFill>
          <a:blip r:embed="rId5"/>
          <a:stretch>
            <a:fillRect/>
          </a:stretch>
        </p:blipFill>
        <p:spPr>
          <a:xfrm>
            <a:off x="841245" y="3145992"/>
            <a:ext cx="5285896" cy="3306562"/>
          </a:xfrm>
          <a:prstGeom prst="rect">
            <a:avLst/>
          </a:prstGeom>
          <a:ln>
            <a:solidFill>
              <a:srgbClr val="D3D3D3"/>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40101370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par>
                                <p:cTn id="13" presetID="10" presetClass="entr" presetSubtype="0" fill="hold" nodeType="with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500"/>
                                        <p:tgtEl>
                                          <p:spTgt spid="2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par>
                                <p:cTn id="21" presetID="10" presetClass="entr" presetSubtype="0"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500"/>
                                        <p:tgtEl>
                                          <p:spTgt spid="14"/>
                                        </p:tgtEl>
                                      </p:cBhvr>
                                    </p:animEffect>
                                  </p:childTnLst>
                                </p:cTn>
                              </p:par>
                              <p:par>
                                <p:cTn id="29" presetID="10" presetClass="entr" presetSubtype="0" fill="hold" nodeType="with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animBg="1"/>
      <p:bldP spid="14"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C22484-7E4A-F752-E2F5-B6675AF57B45}"/>
              </a:ext>
            </a:extLst>
          </p:cNvPr>
          <p:cNvSpPr>
            <a:spLocks noGrp="1"/>
          </p:cNvSpPr>
          <p:nvPr>
            <p:ph type="title"/>
          </p:nvPr>
        </p:nvSpPr>
        <p:spPr/>
        <p:txBody>
          <a:bodyPr/>
          <a:lstStyle/>
          <a:p>
            <a:r>
              <a:rPr lang="en-US" dirty="0"/>
              <a:t>Login to AWS with Admin User</a:t>
            </a:r>
          </a:p>
        </p:txBody>
      </p:sp>
      <p:pic>
        <p:nvPicPr>
          <p:cNvPr id="4" name="Picture 3">
            <a:extLst>
              <a:ext uri="{FF2B5EF4-FFF2-40B4-BE49-F238E27FC236}">
                <a16:creationId xmlns:a16="http://schemas.microsoft.com/office/drawing/2014/main" id="{F1409961-F1F8-3AD7-0C1F-5B9488AC9AF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38198" y="1355760"/>
            <a:ext cx="2396285" cy="3206297"/>
          </a:xfrm>
          <a:prstGeom prst="rect">
            <a:avLst/>
          </a:prstGeom>
          <a:ln>
            <a:solidFill>
              <a:prstClr val="ltGray"/>
            </a:solidFill>
          </a:ln>
          <a:effectLst>
            <a:outerShdw blurRad="50800" dist="38100" dir="2700000" algn="tl" rotWithShape="0">
              <a:prstClr val="black">
                <a:alpha val="40000"/>
              </a:prstClr>
            </a:outerShdw>
          </a:effectLst>
        </p:spPr>
      </p:pic>
      <p:pic>
        <p:nvPicPr>
          <p:cNvPr id="6" name="Picture 5">
            <a:extLst>
              <a:ext uri="{FF2B5EF4-FFF2-40B4-BE49-F238E27FC236}">
                <a16:creationId xmlns:a16="http://schemas.microsoft.com/office/drawing/2014/main" id="{FBF54C76-A7C1-59A2-2789-AFEC8E3C913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350978" y="1355760"/>
            <a:ext cx="2616750" cy="3208436"/>
          </a:xfrm>
          <a:prstGeom prst="rect">
            <a:avLst/>
          </a:prstGeom>
          <a:ln>
            <a:solidFill>
              <a:prstClr val="ltGray"/>
            </a:solidFill>
          </a:ln>
          <a:effectLst>
            <a:outerShdw blurRad="50800" dist="38100" dir="2700000" algn="tl" rotWithShape="0">
              <a:prstClr val="black">
                <a:alpha val="40000"/>
              </a:prstClr>
            </a:outerShdw>
          </a:effectLst>
        </p:spPr>
      </p:pic>
      <p:sp>
        <p:nvSpPr>
          <p:cNvPr id="7" name="Arrow: Down 6">
            <a:extLst>
              <a:ext uri="{FF2B5EF4-FFF2-40B4-BE49-F238E27FC236}">
                <a16:creationId xmlns:a16="http://schemas.microsoft.com/office/drawing/2014/main" id="{0A57925D-F806-BA43-9A22-28FA7545857A}"/>
              </a:ext>
            </a:extLst>
          </p:cNvPr>
          <p:cNvSpPr/>
          <p:nvPr/>
        </p:nvSpPr>
        <p:spPr>
          <a:xfrm rot="16200000">
            <a:off x="3548891" y="2638457"/>
            <a:ext cx="487680" cy="640901"/>
          </a:xfrm>
          <a:prstGeom prst="down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0893983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10"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A4BD290-3B8E-4039-9B8A-0FBD8E84CA23}"/>
              </a:ext>
            </a:extLst>
          </p:cNvPr>
          <p:cNvSpPr>
            <a:spLocks noGrp="1"/>
          </p:cNvSpPr>
          <p:nvPr>
            <p:ph type="title"/>
          </p:nvPr>
        </p:nvSpPr>
        <p:spPr/>
        <p:txBody>
          <a:bodyPr anchor="ctr"/>
          <a:lstStyle/>
          <a:p>
            <a:r>
              <a:rPr lang="en-US" sz="6000" dirty="0">
                <a:solidFill>
                  <a:schemeClr val="tx1"/>
                </a:solidFill>
              </a:rPr>
              <a:t>Quick Recap</a:t>
            </a:r>
          </a:p>
        </p:txBody>
      </p:sp>
      <mc:AlternateContent xmlns:mc="http://schemas.openxmlformats.org/markup-compatibility/2006" xmlns:pslz="http://schemas.microsoft.com/office/powerpoint/2016/slidezoom">
        <mc:Choice Requires="pslz">
          <p:graphicFrame>
            <p:nvGraphicFramePr>
              <p:cNvPr id="7" name="Slide Zoom 6">
                <a:extLst>
                  <a:ext uri="{FF2B5EF4-FFF2-40B4-BE49-F238E27FC236}">
                    <a16:creationId xmlns:a16="http://schemas.microsoft.com/office/drawing/2014/main" id="{C1792A32-CEF5-4D69-ACEA-7CC500BF1A99}"/>
                  </a:ext>
                </a:extLst>
              </p:cNvPr>
              <p:cNvGraphicFramePr>
                <a:graphicFrameLocks noChangeAspect="1"/>
              </p:cNvGraphicFramePr>
              <p:nvPr>
                <p:extLst>
                  <p:ext uri="{D42A27DB-BD31-4B8C-83A1-F6EECF244321}">
                    <p14:modId xmlns:p14="http://schemas.microsoft.com/office/powerpoint/2010/main" val="1510907014"/>
                  </p:ext>
                </p:extLst>
              </p:nvPr>
            </p:nvGraphicFramePr>
            <p:xfrm>
              <a:off x="7237246" y="660781"/>
              <a:ext cx="4015232" cy="2258568"/>
            </p:xfrm>
            <a:graphic>
              <a:graphicData uri="http://schemas.microsoft.com/office/powerpoint/2016/slidezoom">
                <pslz:sldZm>
                  <pslz:sldZmObj sldId="259" cId="1268928954">
                    <pslz:zmPr id="{A6D0E6FF-2304-4AE3-A417-7BFF6B0F62A5}" returnToParent="0" transitionDur="1000">
                      <p166:blipFill xmlns:p166="http://schemas.microsoft.com/office/powerpoint/2016/6/main">
                        <a:blip r:embed="rId3"/>
                        <a:stretch>
                          <a:fillRect/>
                        </a:stretch>
                      </p166:blipFill>
                      <p166:spPr xmlns:p166="http://schemas.microsoft.com/office/powerpoint/2016/6/main">
                        <a:xfrm>
                          <a:off x="0" y="0"/>
                          <a:ext cx="4015232" cy="2258568"/>
                        </a:xfrm>
                        <a:prstGeom prst="rect">
                          <a:avLst/>
                        </a:prstGeom>
                        <a:ln w="3175">
                          <a:solidFill>
                            <a:schemeClr val="bg1"/>
                          </a:solidFill>
                        </a:ln>
                        <a:effectLst>
                          <a:outerShdw blurRad="50800" dist="38100" dir="2700000" algn="tl" rotWithShape="0">
                            <a:prstClr val="black">
                              <a:alpha val="40000"/>
                            </a:prstClr>
                          </a:outerShdw>
                        </a:effectLst>
                      </p166:spPr>
                    </pslz:zmPr>
                  </pslz:sldZmObj>
                </pslz:sldZm>
              </a:graphicData>
            </a:graphic>
          </p:graphicFrame>
        </mc:Choice>
        <mc:Fallback xmlns="">
          <p:pic>
            <p:nvPicPr>
              <p:cNvPr id="7" name="Slide Zoom 6">
                <a:extLst>
                  <a:ext uri="{FF2B5EF4-FFF2-40B4-BE49-F238E27FC236}">
                    <a16:creationId xmlns:a16="http://schemas.microsoft.com/office/drawing/2014/main" id="{C1792A32-CEF5-4D69-ACEA-7CC500BF1A99}"/>
                  </a:ext>
                </a:extLst>
              </p:cNvPr>
              <p:cNvPicPr>
                <a:picLocks noGrp="1" noRot="1" noChangeAspect="1" noMove="1" noResize="1" noEditPoints="1" noAdjustHandles="1" noChangeArrowheads="1" noChangeShapeType="1"/>
              </p:cNvPicPr>
              <p:nvPr/>
            </p:nvPicPr>
            <p:blipFill>
              <a:blip r:embed="rId4"/>
              <a:stretch>
                <a:fillRect/>
              </a:stretch>
            </p:blipFill>
            <p:spPr>
              <a:xfrm>
                <a:off x="7237246" y="660781"/>
                <a:ext cx="4015232" cy="2258568"/>
              </a:xfrm>
              <a:prstGeom prst="rect">
                <a:avLst/>
              </a:prstGeom>
              <a:ln w="3175">
                <a:solidFill>
                  <a:schemeClr val="bg1"/>
                </a:solidFill>
              </a:ln>
              <a:effectLst>
                <a:outerShdw blurRad="50800" dist="38100" dir="2700000" algn="tl" rotWithShape="0">
                  <a:prstClr val="black">
                    <a:alpha val="40000"/>
                  </a:prstClr>
                </a:outerShdw>
              </a:effectLst>
            </p:spPr>
          </p:pic>
        </mc:Fallback>
      </mc:AlternateContent>
      <mc:AlternateContent xmlns:mc="http://schemas.openxmlformats.org/markup-compatibility/2006" xmlns:pslz="http://schemas.microsoft.com/office/powerpoint/2016/slidezoom">
        <mc:Choice Requires="pslz">
          <p:graphicFrame>
            <p:nvGraphicFramePr>
              <p:cNvPr id="9" name="Slide Zoom 8">
                <a:extLst>
                  <a:ext uri="{FF2B5EF4-FFF2-40B4-BE49-F238E27FC236}">
                    <a16:creationId xmlns:a16="http://schemas.microsoft.com/office/drawing/2014/main" id="{4CAA9EE9-8323-4F71-83BD-4B8F4869986A}"/>
                  </a:ext>
                </a:extLst>
              </p:cNvPr>
              <p:cNvGraphicFramePr>
                <a:graphicFrameLocks noChangeAspect="1"/>
              </p:cNvGraphicFramePr>
              <p:nvPr/>
            </p:nvGraphicFramePr>
            <p:xfrm>
              <a:off x="7237246" y="3992880"/>
              <a:ext cx="4015232" cy="2258568"/>
            </p:xfrm>
            <a:graphic>
              <a:graphicData uri="http://schemas.microsoft.com/office/powerpoint/2016/slidezoom">
                <pslz:sldZm>
                  <pslz:sldZmObj sldId="407" cId="2064144989">
                    <pslz:zmPr id="{E094E578-BAA8-4173-BFFF-15C4F75CD9A9}" returnToParent="0" transitionDur="1000">
                      <p166:blipFill xmlns:p166="http://schemas.microsoft.com/office/powerpoint/2016/6/main">
                        <a:blip r:embed="rId5"/>
                        <a:stretch>
                          <a:fillRect/>
                        </a:stretch>
                      </p166:blipFill>
                      <p166:spPr xmlns:p166="http://schemas.microsoft.com/office/powerpoint/2016/6/main">
                        <a:xfrm>
                          <a:off x="0" y="0"/>
                          <a:ext cx="4015232" cy="2258568"/>
                        </a:xfrm>
                        <a:prstGeom prst="rect">
                          <a:avLst/>
                        </a:prstGeom>
                        <a:ln w="3175">
                          <a:solidFill>
                            <a:schemeClr val="bg1"/>
                          </a:solidFill>
                        </a:ln>
                        <a:effectLst>
                          <a:outerShdw blurRad="50800" dist="38100" dir="2700000" algn="tl" rotWithShape="0">
                            <a:prstClr val="black">
                              <a:alpha val="40000"/>
                            </a:prstClr>
                          </a:outerShdw>
                        </a:effectLst>
                      </p166:spPr>
                    </pslz:zmPr>
                  </pslz:sldZmObj>
                </pslz:sldZm>
              </a:graphicData>
            </a:graphic>
          </p:graphicFrame>
        </mc:Choice>
        <mc:Fallback xmlns="">
          <p:pic>
            <p:nvPicPr>
              <p:cNvPr id="9" name="Slide Zoom 8">
                <a:hlinkClick r:id="rId7" action="ppaction://hlinksldjump"/>
                <a:extLst>
                  <a:ext uri="{FF2B5EF4-FFF2-40B4-BE49-F238E27FC236}">
                    <a16:creationId xmlns:a16="http://schemas.microsoft.com/office/drawing/2014/main" id="{4CAA9EE9-8323-4F71-83BD-4B8F4869986A}"/>
                  </a:ext>
                </a:extLst>
              </p:cNvPr>
              <p:cNvPicPr>
                <a:picLocks noGrp="1" noRot="1" noChangeAspect="1" noMove="1" noResize="1" noEditPoints="1" noAdjustHandles="1" noChangeArrowheads="1" noChangeShapeType="1"/>
              </p:cNvPicPr>
              <p:nvPr/>
            </p:nvPicPr>
            <p:blipFill>
              <a:blip r:embed="rId8"/>
              <a:stretch>
                <a:fillRect/>
              </a:stretch>
            </p:blipFill>
            <p:spPr>
              <a:xfrm>
                <a:off x="7237246" y="3992880"/>
                <a:ext cx="4015232" cy="2258568"/>
              </a:xfrm>
              <a:prstGeom prst="rect">
                <a:avLst/>
              </a:prstGeom>
              <a:ln w="3175">
                <a:solidFill>
                  <a:schemeClr val="bg1"/>
                </a:solidFill>
              </a:ln>
              <a:effectLst>
                <a:outerShdw blurRad="50800" dist="38100" dir="2700000" algn="tl" rotWithShape="0">
                  <a:prstClr val="black">
                    <a:alpha val="40000"/>
                  </a:prstClr>
                </a:outerShdw>
              </a:effectLst>
            </p:spPr>
          </p:pic>
        </mc:Fallback>
      </mc:AlternateContent>
      <p:sp>
        <p:nvSpPr>
          <p:cNvPr id="17" name="Footer Placeholder 16">
            <a:extLst>
              <a:ext uri="{FF2B5EF4-FFF2-40B4-BE49-F238E27FC236}">
                <a16:creationId xmlns:a16="http://schemas.microsoft.com/office/drawing/2014/main" id="{B54B8A25-01D1-4017-A816-0E9D25D6847B}"/>
              </a:ext>
            </a:extLst>
          </p:cNvPr>
          <p:cNvSpPr>
            <a:spLocks noGrp="1"/>
          </p:cNvSpPr>
          <p:nvPr>
            <p:ph type="ftr" sz="quarter" idx="11"/>
          </p:nvPr>
        </p:nvSpPr>
        <p:spPr/>
        <p:txBody>
          <a:bodyPr/>
          <a:lstStyle/>
          <a:p>
            <a:r>
              <a:rPr lang="en-US"/>
              <a:t>© 2021, NashTech Limited. All rights reserved.</a:t>
            </a:r>
            <a:endParaRPr lang="en-US" dirty="0"/>
          </a:p>
        </p:txBody>
      </p:sp>
    </p:spTree>
    <p:extLst>
      <p:ext uri="{BB962C8B-B14F-4D97-AF65-F5344CB8AC3E}">
        <p14:creationId xmlns:p14="http://schemas.microsoft.com/office/powerpoint/2010/main" val="5620276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43AAD5-453C-E4B3-39DE-2BE0E3FC8336}"/>
              </a:ext>
            </a:extLst>
          </p:cNvPr>
          <p:cNvSpPr>
            <a:spLocks noGrp="1"/>
          </p:cNvSpPr>
          <p:nvPr>
            <p:ph type="title"/>
          </p:nvPr>
        </p:nvSpPr>
        <p:spPr/>
        <p:txBody>
          <a:bodyPr/>
          <a:lstStyle/>
          <a:p>
            <a:r>
              <a:rPr lang="en-US" dirty="0"/>
              <a:t>Secure AWS Account with IAM</a:t>
            </a:r>
          </a:p>
        </p:txBody>
      </p:sp>
      <p:pic>
        <p:nvPicPr>
          <p:cNvPr id="3" name="Picture 2">
            <a:extLst>
              <a:ext uri="{FF2B5EF4-FFF2-40B4-BE49-F238E27FC236}">
                <a16:creationId xmlns:a16="http://schemas.microsoft.com/office/drawing/2014/main" id="{C6BB39A4-A580-54C3-0F05-AB8288952B9D}"/>
              </a:ext>
            </a:extLst>
          </p:cNvPr>
          <p:cNvPicPr>
            <a:picLocks noChangeAspect="1"/>
          </p:cNvPicPr>
          <p:nvPr/>
        </p:nvPicPr>
        <p:blipFill>
          <a:blip r:embed="rId2"/>
          <a:stretch>
            <a:fillRect/>
          </a:stretch>
        </p:blipFill>
        <p:spPr>
          <a:xfrm>
            <a:off x="838200" y="1275706"/>
            <a:ext cx="6580805" cy="3688053"/>
          </a:xfrm>
          <a:prstGeom prst="rect">
            <a:avLst/>
          </a:prstGeom>
          <a:ln>
            <a:solidFill>
              <a:schemeClr val="tx1"/>
            </a:solidFill>
          </a:ln>
          <a:effectLst>
            <a:outerShdw blurRad="50800" dist="38100" dir="2700000" algn="tl" rotWithShape="0">
              <a:prstClr val="black">
                <a:alpha val="40000"/>
              </a:prstClr>
            </a:outerShdw>
          </a:effectLst>
        </p:spPr>
      </p:pic>
      <p:pic>
        <p:nvPicPr>
          <p:cNvPr id="4" name="Picture 3">
            <a:extLst>
              <a:ext uri="{FF2B5EF4-FFF2-40B4-BE49-F238E27FC236}">
                <a16:creationId xmlns:a16="http://schemas.microsoft.com/office/drawing/2014/main" id="{6B7903CB-27AF-B3CF-63C7-65C53BE91C82}"/>
              </a:ext>
            </a:extLst>
          </p:cNvPr>
          <p:cNvPicPr>
            <a:picLocks noChangeAspect="1"/>
          </p:cNvPicPr>
          <p:nvPr/>
        </p:nvPicPr>
        <p:blipFill>
          <a:blip r:embed="rId3"/>
          <a:stretch>
            <a:fillRect/>
          </a:stretch>
        </p:blipFill>
        <p:spPr>
          <a:xfrm>
            <a:off x="4296629" y="2030613"/>
            <a:ext cx="6582696" cy="4024315"/>
          </a:xfrm>
          <a:prstGeom prst="rect">
            <a:avLst/>
          </a:prstGeo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555203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B98298C-43C7-B00B-3BC6-3D60AB8F7922}"/>
              </a:ext>
            </a:extLst>
          </p:cNvPr>
          <p:cNvSpPr>
            <a:spLocks noGrp="1"/>
          </p:cNvSpPr>
          <p:nvPr>
            <p:ph type="title"/>
          </p:nvPr>
        </p:nvSpPr>
        <p:spPr/>
        <p:txBody>
          <a:bodyPr/>
          <a:lstStyle/>
          <a:p>
            <a:r>
              <a:rPr lang="en-US" dirty="0"/>
              <a:t>Account Activation</a:t>
            </a:r>
          </a:p>
        </p:txBody>
      </p:sp>
      <p:sp>
        <p:nvSpPr>
          <p:cNvPr id="4" name="Text Placeholder 3">
            <a:extLst>
              <a:ext uri="{FF2B5EF4-FFF2-40B4-BE49-F238E27FC236}">
                <a16:creationId xmlns:a16="http://schemas.microsoft.com/office/drawing/2014/main" id="{491E321C-A382-5A6C-035D-4523D3175C29}"/>
              </a:ext>
            </a:extLst>
          </p:cNvPr>
          <p:cNvSpPr>
            <a:spLocks noGrp="1"/>
          </p:cNvSpPr>
          <p:nvPr>
            <p:ph type="body" sz="quarter" idx="11"/>
          </p:nvPr>
        </p:nvSpPr>
        <p:spPr/>
        <p:txBody>
          <a:bodyPr/>
          <a:lstStyle/>
          <a:p>
            <a:pPr>
              <a:lnSpc>
                <a:spcPct val="150000"/>
              </a:lnSpc>
            </a:pPr>
            <a:r>
              <a:rPr lang="en-US" dirty="0"/>
              <a:t>The account will be activated in a few minutes, but the process can take up to 24 hours.</a:t>
            </a:r>
          </a:p>
          <a:p>
            <a:pPr>
              <a:lnSpc>
                <a:spcPct val="150000"/>
              </a:lnSpc>
            </a:pPr>
            <a:r>
              <a:rPr lang="en-US" dirty="0"/>
              <a:t>We will receive a </a:t>
            </a:r>
            <a:r>
              <a:rPr lang="en-US" dirty="0">
                <a:solidFill>
                  <a:schemeClr val="accent1"/>
                </a:solidFill>
              </a:rPr>
              <a:t>confirmation email</a:t>
            </a:r>
            <a:r>
              <a:rPr lang="en-US" dirty="0"/>
              <a:t> when the account is fully activated. Then, we have full access to all AWS services.</a:t>
            </a:r>
          </a:p>
          <a:p>
            <a:pPr>
              <a:lnSpc>
                <a:spcPct val="150000"/>
              </a:lnSpc>
            </a:pPr>
            <a:r>
              <a:rPr lang="en-US" dirty="0">
                <a:solidFill>
                  <a:schemeClr val="accent1"/>
                </a:solidFill>
              </a:rPr>
              <a:t>Troubleshooting</a:t>
            </a:r>
          </a:p>
          <a:p>
            <a:pPr lvl="1">
              <a:lnSpc>
                <a:spcPct val="150000"/>
              </a:lnSpc>
            </a:pPr>
            <a:r>
              <a:rPr lang="en-US" dirty="0"/>
              <a:t>Try to finish the sign-up process by opening </a:t>
            </a:r>
            <a:r>
              <a:rPr lang="en-US" dirty="0">
                <a:solidFill>
                  <a:schemeClr val="accent1"/>
                </a:solidFill>
                <a:hlinkClick r:id="rId2"/>
              </a:rPr>
              <a:t>the registration page</a:t>
            </a:r>
            <a:r>
              <a:rPr lang="en-US" dirty="0"/>
              <a:t>. </a:t>
            </a:r>
          </a:p>
          <a:p>
            <a:pPr lvl="1">
              <a:lnSpc>
                <a:spcPct val="150000"/>
              </a:lnSpc>
            </a:pPr>
            <a:r>
              <a:rPr lang="en-US" dirty="0"/>
              <a:t>Choose </a:t>
            </a:r>
            <a:r>
              <a:rPr lang="en-US" b="1" dirty="0"/>
              <a:t>Sign in the AWS account</a:t>
            </a:r>
            <a:r>
              <a:rPr lang="en-US" dirty="0"/>
              <a:t> using our registered email/password.</a:t>
            </a:r>
          </a:p>
          <a:p>
            <a:pPr lvl="1">
              <a:lnSpc>
                <a:spcPct val="150000"/>
              </a:lnSpc>
            </a:pPr>
            <a:r>
              <a:rPr lang="en-US" dirty="0"/>
              <a:t>Check the information associated with your payment method on </a:t>
            </a:r>
            <a:r>
              <a:rPr lang="en-US" dirty="0">
                <a:hlinkClick r:id="rId2"/>
              </a:rPr>
              <a:t>AWS Billing and Cost Management console</a:t>
            </a:r>
            <a:r>
              <a:rPr lang="en-US" dirty="0"/>
              <a:t>.</a:t>
            </a:r>
          </a:p>
          <a:p>
            <a:pPr lvl="1">
              <a:lnSpc>
                <a:spcPct val="150000"/>
              </a:lnSpc>
            </a:pPr>
            <a:r>
              <a:rPr lang="en-US" dirty="0"/>
              <a:t>Check registered email for requests for additional information from AWS.</a:t>
            </a:r>
          </a:p>
          <a:p>
            <a:pPr lvl="1">
              <a:lnSpc>
                <a:spcPct val="150000"/>
              </a:lnSpc>
            </a:pPr>
            <a:r>
              <a:rPr lang="en-US" dirty="0"/>
              <a:t>Follow </a:t>
            </a:r>
            <a:r>
              <a:rPr lang="en-US" dirty="0">
                <a:hlinkClick r:id="rId3"/>
              </a:rPr>
              <a:t>the guidelines here</a:t>
            </a:r>
            <a:r>
              <a:rPr lang="en-US" dirty="0"/>
              <a:t>.</a:t>
            </a:r>
          </a:p>
          <a:p>
            <a:pPr>
              <a:lnSpc>
                <a:spcPct val="150000"/>
              </a:lnSpc>
            </a:pPr>
            <a:endParaRPr lang="en-US" dirty="0"/>
          </a:p>
        </p:txBody>
      </p:sp>
    </p:spTree>
    <p:extLst>
      <p:ext uri="{BB962C8B-B14F-4D97-AF65-F5344CB8AC3E}">
        <p14:creationId xmlns:p14="http://schemas.microsoft.com/office/powerpoint/2010/main" val="33214247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A4BD290-3B8E-4039-9B8A-0FBD8E84CA23}"/>
              </a:ext>
            </a:extLst>
          </p:cNvPr>
          <p:cNvSpPr>
            <a:spLocks noGrp="1"/>
          </p:cNvSpPr>
          <p:nvPr>
            <p:ph type="title"/>
          </p:nvPr>
        </p:nvSpPr>
        <p:spPr/>
        <p:txBody>
          <a:bodyPr anchor="ctr"/>
          <a:lstStyle/>
          <a:p>
            <a:r>
              <a:rPr lang="vi-VN" sz="6000" dirty="0">
                <a:solidFill>
                  <a:schemeClr val="tx1"/>
                </a:solidFill>
              </a:rPr>
              <a:t>Core Concepts</a:t>
            </a:r>
            <a:endParaRPr lang="en-US" sz="6000" dirty="0">
              <a:solidFill>
                <a:schemeClr val="tx1"/>
              </a:solidFill>
            </a:endParaRPr>
          </a:p>
        </p:txBody>
      </p:sp>
      <p:sp>
        <p:nvSpPr>
          <p:cNvPr id="17" name="Footer Placeholder 16">
            <a:extLst>
              <a:ext uri="{FF2B5EF4-FFF2-40B4-BE49-F238E27FC236}">
                <a16:creationId xmlns:a16="http://schemas.microsoft.com/office/drawing/2014/main" id="{B54B8A25-01D1-4017-A816-0E9D25D6847B}"/>
              </a:ext>
            </a:extLst>
          </p:cNvPr>
          <p:cNvSpPr>
            <a:spLocks noGrp="1"/>
          </p:cNvSpPr>
          <p:nvPr>
            <p:ph type="ftr" sz="quarter" idx="11"/>
          </p:nvPr>
        </p:nvSpPr>
        <p:spPr/>
        <p:txBody>
          <a:bodyPr/>
          <a:lstStyle/>
          <a:p>
            <a:r>
              <a:rPr lang="en-US"/>
              <a:t>© 2021, NashTech Limited. All rights reserved.</a:t>
            </a:r>
            <a:endParaRPr lang="en-US" dirty="0"/>
          </a:p>
        </p:txBody>
      </p:sp>
      <mc:AlternateContent xmlns:mc="http://schemas.openxmlformats.org/markup-compatibility/2006" xmlns:pslz="http://schemas.microsoft.com/office/powerpoint/2016/slidezoom">
        <mc:Choice Requires="pslz">
          <p:graphicFrame>
            <p:nvGraphicFramePr>
              <p:cNvPr id="3" name="Slide Zoom 2">
                <a:extLst>
                  <a:ext uri="{FF2B5EF4-FFF2-40B4-BE49-F238E27FC236}">
                    <a16:creationId xmlns:a16="http://schemas.microsoft.com/office/drawing/2014/main" id="{42B89757-AD3B-C01C-4492-522C11308CBA}"/>
                  </a:ext>
                </a:extLst>
              </p:cNvPr>
              <p:cNvGraphicFramePr>
                <a:graphicFrameLocks noChangeAspect="1"/>
              </p:cNvGraphicFramePr>
              <p:nvPr>
                <p:extLst>
                  <p:ext uri="{D42A27DB-BD31-4B8C-83A1-F6EECF244321}">
                    <p14:modId xmlns:p14="http://schemas.microsoft.com/office/powerpoint/2010/main" val="2240560999"/>
                  </p:ext>
                </p:extLst>
              </p:nvPr>
            </p:nvGraphicFramePr>
            <p:xfrm>
              <a:off x="7237245" y="903732"/>
              <a:ext cx="4015233" cy="2258568"/>
            </p:xfrm>
            <a:graphic>
              <a:graphicData uri="http://schemas.microsoft.com/office/powerpoint/2016/slidezoom">
                <pslz:sldZm>
                  <pslz:sldZmObj sldId="444" cId="1827385135">
                    <pslz:zmPr id="{2CC04478-5156-41CA-96DA-D92FA1E1770B}" returnToParent="0" transitionDur="1000">
                      <p166:blipFill xmlns:p166="http://schemas.microsoft.com/office/powerpoint/2016/6/main">
                        <a:blip r:embed="rId3"/>
                        <a:stretch>
                          <a:fillRect/>
                        </a:stretch>
                      </p166:blipFill>
                      <p166:spPr xmlns:p166="http://schemas.microsoft.com/office/powerpoint/2016/6/main">
                        <a:xfrm>
                          <a:off x="0" y="0"/>
                          <a:ext cx="4015233" cy="2258568"/>
                        </a:xfrm>
                        <a:prstGeom prst="rect">
                          <a:avLst/>
                        </a:prstGeom>
                        <a:ln w="3175">
                          <a:solidFill>
                            <a:prstClr val="ltGray"/>
                          </a:solidFill>
                        </a:ln>
                      </p166:spPr>
                    </pslz:zmPr>
                  </pslz:sldZmObj>
                </pslz:sldZm>
              </a:graphicData>
            </a:graphic>
          </p:graphicFrame>
        </mc:Choice>
        <mc:Fallback xmlns="">
          <p:pic>
            <p:nvPicPr>
              <p:cNvPr id="3" name="Slide Zoom 2">
                <a:extLst>
                  <a:ext uri="{FF2B5EF4-FFF2-40B4-BE49-F238E27FC236}">
                    <a16:creationId xmlns:a16="http://schemas.microsoft.com/office/drawing/2014/main" id="{42B89757-AD3B-C01C-4492-522C11308CBA}"/>
                  </a:ext>
                </a:extLst>
              </p:cNvPr>
              <p:cNvPicPr>
                <a:picLocks noGrp="1" noRot="1" noChangeAspect="1" noMove="1" noResize="1" noEditPoints="1" noAdjustHandles="1" noChangeArrowheads="1" noChangeShapeType="1"/>
              </p:cNvPicPr>
              <p:nvPr/>
            </p:nvPicPr>
            <p:blipFill>
              <a:blip r:embed="rId4"/>
              <a:stretch>
                <a:fillRect/>
              </a:stretch>
            </p:blipFill>
            <p:spPr>
              <a:xfrm>
                <a:off x="7237245" y="903732"/>
                <a:ext cx="4015233" cy="2258568"/>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6" name="Slide Zoom 5">
                <a:extLst>
                  <a:ext uri="{FF2B5EF4-FFF2-40B4-BE49-F238E27FC236}">
                    <a16:creationId xmlns:a16="http://schemas.microsoft.com/office/drawing/2014/main" id="{4C2E7873-AEAC-B846-08CE-3D26A7BF072F}"/>
                  </a:ext>
                </a:extLst>
              </p:cNvPr>
              <p:cNvGraphicFramePr>
                <a:graphicFrameLocks noChangeAspect="1"/>
              </p:cNvGraphicFramePr>
              <p:nvPr>
                <p:extLst>
                  <p:ext uri="{D42A27DB-BD31-4B8C-83A1-F6EECF244321}">
                    <p14:modId xmlns:p14="http://schemas.microsoft.com/office/powerpoint/2010/main" val="2202349529"/>
                  </p:ext>
                </p:extLst>
              </p:nvPr>
            </p:nvGraphicFramePr>
            <p:xfrm>
              <a:off x="7237246" y="4086089"/>
              <a:ext cx="4015232" cy="2258568"/>
            </p:xfrm>
            <a:graphic>
              <a:graphicData uri="http://schemas.microsoft.com/office/powerpoint/2016/slidezoom">
                <pslz:sldZm>
                  <pslz:sldZmObj sldId="446" cId="3411304675">
                    <pslz:zmPr id="{FA15B818-67C0-4933-AF45-6C6196524BF1}" returnToParent="0" transitionDur="1000">
                      <p166:blipFill xmlns:p166="http://schemas.microsoft.com/office/powerpoint/2016/6/main">
                        <a:blip r:embed="rId5"/>
                        <a:stretch>
                          <a:fillRect/>
                        </a:stretch>
                      </p166:blipFill>
                      <p166:spPr xmlns:p166="http://schemas.microsoft.com/office/powerpoint/2016/6/main">
                        <a:xfrm>
                          <a:off x="0" y="0"/>
                          <a:ext cx="4015232" cy="2258568"/>
                        </a:xfrm>
                        <a:prstGeom prst="rect">
                          <a:avLst/>
                        </a:prstGeom>
                        <a:ln w="3175">
                          <a:solidFill>
                            <a:prstClr val="ltGray"/>
                          </a:solidFill>
                        </a:ln>
                      </p166:spPr>
                    </pslz:zmPr>
                  </pslz:sldZmObj>
                </pslz:sldZm>
              </a:graphicData>
            </a:graphic>
          </p:graphicFrame>
        </mc:Choice>
        <mc:Fallback xmlns="">
          <p:pic>
            <p:nvPicPr>
              <p:cNvPr id="6" name="Slide Zoom 5">
                <a:extLst>
                  <a:ext uri="{FF2B5EF4-FFF2-40B4-BE49-F238E27FC236}">
                    <a16:creationId xmlns:a16="http://schemas.microsoft.com/office/drawing/2014/main" id="{4C2E7873-AEAC-B846-08CE-3D26A7BF072F}"/>
                  </a:ext>
                </a:extLst>
              </p:cNvPr>
              <p:cNvPicPr>
                <a:picLocks noGrp="1" noRot="1" noChangeAspect="1" noMove="1" noResize="1" noEditPoints="1" noAdjustHandles="1" noChangeArrowheads="1" noChangeShapeType="1"/>
              </p:cNvPicPr>
              <p:nvPr/>
            </p:nvPicPr>
            <p:blipFill>
              <a:blip r:embed="rId6"/>
              <a:stretch>
                <a:fillRect/>
              </a:stretch>
            </p:blipFill>
            <p:spPr>
              <a:xfrm>
                <a:off x="7237246" y="4086089"/>
                <a:ext cx="4015232" cy="2258568"/>
              </a:xfrm>
              <a:prstGeom prst="rect">
                <a:avLst/>
              </a:prstGeom>
              <a:ln w="3175">
                <a:solidFill>
                  <a:prstClr val="ltGray"/>
                </a:solidFill>
              </a:ln>
            </p:spPr>
          </p:pic>
        </mc:Fallback>
      </mc:AlternateContent>
    </p:spTree>
    <p:extLst>
      <p:ext uri="{BB962C8B-B14F-4D97-AF65-F5344CB8AC3E}">
        <p14:creationId xmlns:p14="http://schemas.microsoft.com/office/powerpoint/2010/main" val="13686345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0C559B-C00D-4D21-49E8-D3230C9C0E00}"/>
              </a:ext>
            </a:extLst>
          </p:cNvPr>
          <p:cNvSpPr>
            <a:spLocks noGrp="1"/>
          </p:cNvSpPr>
          <p:nvPr>
            <p:ph type="title"/>
          </p:nvPr>
        </p:nvSpPr>
        <p:spPr/>
        <p:txBody>
          <a:bodyPr/>
          <a:lstStyle/>
          <a:p>
            <a:r>
              <a:rPr lang="en-US" dirty="0"/>
              <a:t>Well-Architected Framework</a:t>
            </a:r>
          </a:p>
        </p:txBody>
      </p:sp>
      <p:pic>
        <p:nvPicPr>
          <p:cNvPr id="39" name="Picture 38" descr="A picture containing icon&#10;&#10;Description automatically generated">
            <a:extLst>
              <a:ext uri="{FF2B5EF4-FFF2-40B4-BE49-F238E27FC236}">
                <a16:creationId xmlns:a16="http://schemas.microsoft.com/office/drawing/2014/main" id="{3B52BC11-B2CE-1BC3-2F2A-E02848B2D0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12577" y="2555443"/>
            <a:ext cx="1766846" cy="1747109"/>
          </a:xfrm>
          <a:prstGeom prst="rect">
            <a:avLst/>
          </a:prstGeom>
          <a:solidFill>
            <a:srgbClr val="FFFFFF"/>
          </a:solidFill>
          <a:ln w="12700">
            <a:solidFill>
              <a:srgbClr val="EBEBEB">
                <a:lumMod val="25000"/>
              </a:srgbClr>
            </a:solidFill>
          </a:ln>
          <a:effectLst>
            <a:outerShdw blurRad="50800" dist="38100" dir="2700000" algn="tl" rotWithShape="0">
              <a:prstClr val="black">
                <a:alpha val="40000"/>
              </a:prstClr>
            </a:outerShdw>
          </a:effectLst>
        </p:spPr>
      </p:pic>
      <p:sp>
        <p:nvSpPr>
          <p:cNvPr id="40" name="TextBox 39">
            <a:extLst>
              <a:ext uri="{FF2B5EF4-FFF2-40B4-BE49-F238E27FC236}">
                <a16:creationId xmlns:a16="http://schemas.microsoft.com/office/drawing/2014/main" id="{3E76C960-82AD-CA87-BD1F-477E3D9464B7}"/>
              </a:ext>
            </a:extLst>
          </p:cNvPr>
          <p:cNvSpPr txBox="1"/>
          <p:nvPr/>
        </p:nvSpPr>
        <p:spPr>
          <a:xfrm>
            <a:off x="4124960" y="5896950"/>
            <a:ext cx="3942080" cy="461665"/>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323232"/>
                </a:solidFill>
                <a:effectLst/>
                <a:uLnTx/>
                <a:uFillTx/>
              </a:rPr>
              <a:t>More information at</a:t>
            </a:r>
            <a:br>
              <a:rPr kumimoji="0" lang="en-US" sz="1200" b="0" i="0" u="none" strike="noStrike" kern="0" cap="none" spc="0" normalizeH="0" baseline="0" noProof="0" dirty="0">
                <a:ln>
                  <a:noFill/>
                </a:ln>
                <a:solidFill>
                  <a:srgbClr val="323232"/>
                </a:solidFill>
                <a:effectLst/>
                <a:uLnTx/>
                <a:uFillTx/>
              </a:rPr>
            </a:br>
            <a:r>
              <a:rPr kumimoji="0" lang="en-US" sz="1200" b="0" i="0" u="none" strike="noStrike" kern="0" cap="none" spc="0" normalizeH="0" baseline="0" noProof="0" dirty="0">
                <a:ln>
                  <a:noFill/>
                </a:ln>
                <a:solidFill>
                  <a:srgbClr val="323232"/>
                </a:solidFill>
                <a:effectLst/>
                <a:uLnTx/>
                <a:uFillTx/>
                <a:hlinkClick r:id="rId3"/>
              </a:rPr>
              <a:t>AWS Well-Architected Framework (amazon.com)</a:t>
            </a:r>
            <a:endParaRPr kumimoji="0" lang="en-US" sz="1200" b="0" i="0" u="none" strike="noStrike" kern="0" cap="none" spc="0" normalizeH="0" baseline="0" noProof="0" dirty="0">
              <a:ln>
                <a:noFill/>
              </a:ln>
              <a:solidFill>
                <a:srgbClr val="323232"/>
              </a:solidFill>
              <a:effectLst/>
              <a:uLnTx/>
              <a:uFillTx/>
            </a:endParaRPr>
          </a:p>
        </p:txBody>
      </p:sp>
      <p:sp>
        <p:nvSpPr>
          <p:cNvPr id="42" name="Rectangle: Rounded Corners 41">
            <a:extLst>
              <a:ext uri="{FF2B5EF4-FFF2-40B4-BE49-F238E27FC236}">
                <a16:creationId xmlns:a16="http://schemas.microsoft.com/office/drawing/2014/main" id="{D88BBFC4-CE4D-C079-E128-45C51D8018D3}"/>
              </a:ext>
            </a:extLst>
          </p:cNvPr>
          <p:cNvSpPr/>
          <p:nvPr/>
        </p:nvSpPr>
        <p:spPr>
          <a:xfrm>
            <a:off x="2307182" y="3138227"/>
            <a:ext cx="2148468" cy="519183"/>
          </a:xfrm>
          <a:prstGeom prst="roundRect">
            <a:avLst/>
          </a:prstGeom>
          <a:solidFill>
            <a:srgbClr val="2A9D8F"/>
          </a:solidFill>
          <a:ln w="12700" cap="flat" cmpd="sng" algn="ctr">
            <a:solidFill>
              <a:srgbClr val="EBEBEB">
                <a:lumMod val="25000"/>
              </a:srgbClr>
            </a:solid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Arial" panose="020B0604020202020204"/>
                <a:ea typeface="+mn-ea"/>
                <a:cs typeface="+mn-cs"/>
              </a:rPr>
              <a:t>Design Principles</a:t>
            </a:r>
          </a:p>
        </p:txBody>
      </p:sp>
      <p:sp>
        <p:nvSpPr>
          <p:cNvPr id="43" name="Rectangle: Rounded Corners 42">
            <a:extLst>
              <a:ext uri="{FF2B5EF4-FFF2-40B4-BE49-F238E27FC236}">
                <a16:creationId xmlns:a16="http://schemas.microsoft.com/office/drawing/2014/main" id="{F3C6AD6A-1392-9467-168F-101CD80637DD}"/>
              </a:ext>
            </a:extLst>
          </p:cNvPr>
          <p:cNvSpPr/>
          <p:nvPr/>
        </p:nvSpPr>
        <p:spPr>
          <a:xfrm>
            <a:off x="1324018" y="1538592"/>
            <a:ext cx="2842392" cy="365760"/>
          </a:xfrm>
          <a:prstGeom prst="roundRect">
            <a:avLst>
              <a:gd name="adj" fmla="val 50000"/>
            </a:avLst>
          </a:prstGeom>
          <a:solidFill>
            <a:srgbClr val="FFFFFF"/>
          </a:solidFill>
          <a:ln w="12700" cap="flat" cmpd="sng" algn="ctr">
            <a:solidFill>
              <a:srgbClr val="323232"/>
            </a:solidFill>
            <a:prstDash val="dash"/>
            <a:miter lim="800000"/>
          </a:ln>
          <a:effectLst>
            <a:outerShdw blurRad="50800" dist="38100" dir="2700000" algn="tl" rotWithShape="0">
              <a:prstClr val="black">
                <a:alpha val="40000"/>
              </a:prstClr>
            </a:outerShdw>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2A9D8F"/>
                </a:solidFill>
                <a:effectLst/>
                <a:uLnTx/>
                <a:uFillTx/>
                <a:latin typeface="Arial" panose="020B0604020202020204"/>
                <a:ea typeface="+mn-ea"/>
                <a:cs typeface="+mn-cs"/>
              </a:rPr>
              <a:t>Stop guessing</a:t>
            </a:r>
            <a:r>
              <a:rPr kumimoji="0" lang="en-US" sz="1200" b="1" i="0" u="none" strike="noStrike" kern="0" cap="none" spc="0" normalizeH="0" baseline="0" noProof="0" dirty="0">
                <a:ln>
                  <a:noFill/>
                </a:ln>
                <a:solidFill>
                  <a:sysClr val="windowText" lastClr="000000"/>
                </a:solidFill>
                <a:effectLst/>
                <a:uLnTx/>
                <a:uFillTx/>
                <a:latin typeface="Arial" panose="020B0604020202020204"/>
                <a:ea typeface="+mn-ea"/>
                <a:cs typeface="+mn-cs"/>
              </a:rPr>
              <a:t> </a:t>
            </a:r>
            <a:r>
              <a:rPr kumimoji="0" lang="en-US" sz="1200" b="0" i="0" u="none" strike="noStrike" kern="0" cap="none" spc="0" normalizeH="0" baseline="0" noProof="0" dirty="0">
                <a:ln>
                  <a:noFill/>
                </a:ln>
                <a:solidFill>
                  <a:sysClr val="windowText" lastClr="000000"/>
                </a:solidFill>
                <a:effectLst/>
                <a:uLnTx/>
                <a:uFillTx/>
                <a:latin typeface="Arial" panose="020B0604020202020204"/>
                <a:ea typeface="+mn-ea"/>
                <a:cs typeface="+mn-cs"/>
              </a:rPr>
              <a:t>your </a:t>
            </a:r>
            <a:r>
              <a:rPr kumimoji="0" lang="en-US" sz="1200" b="1" i="0" u="none" strike="noStrike" kern="0" cap="none" spc="0" normalizeH="0" baseline="0" noProof="0" dirty="0">
                <a:ln>
                  <a:noFill/>
                </a:ln>
                <a:solidFill>
                  <a:srgbClr val="2A9D8F"/>
                </a:solidFill>
                <a:effectLst/>
                <a:uLnTx/>
                <a:uFillTx/>
                <a:latin typeface="Arial" panose="020B0604020202020204"/>
                <a:ea typeface="+mn-ea"/>
                <a:cs typeface="+mn-cs"/>
              </a:rPr>
              <a:t>capacity</a:t>
            </a:r>
            <a:r>
              <a:rPr kumimoji="0" lang="en-US" sz="1200" b="0" i="0" u="none" strike="noStrike" kern="0" cap="none" spc="0" normalizeH="0" baseline="0" noProof="0" dirty="0">
                <a:ln>
                  <a:noFill/>
                </a:ln>
                <a:solidFill>
                  <a:sysClr val="windowText" lastClr="000000"/>
                </a:solidFill>
                <a:effectLst/>
                <a:uLnTx/>
                <a:uFillTx/>
                <a:latin typeface="Arial" panose="020B0604020202020204"/>
                <a:ea typeface="+mn-ea"/>
                <a:cs typeface="+mn-cs"/>
              </a:rPr>
              <a:t> needs</a:t>
            </a:r>
          </a:p>
        </p:txBody>
      </p:sp>
      <p:sp>
        <p:nvSpPr>
          <p:cNvPr id="44" name="Rectangle: Rounded Corners 43">
            <a:extLst>
              <a:ext uri="{FF2B5EF4-FFF2-40B4-BE49-F238E27FC236}">
                <a16:creationId xmlns:a16="http://schemas.microsoft.com/office/drawing/2014/main" id="{855F5566-F6B2-B26D-DA56-18A7483534C9}"/>
              </a:ext>
            </a:extLst>
          </p:cNvPr>
          <p:cNvSpPr/>
          <p:nvPr/>
        </p:nvSpPr>
        <p:spPr>
          <a:xfrm>
            <a:off x="116732" y="2648142"/>
            <a:ext cx="4049680" cy="365760"/>
          </a:xfrm>
          <a:prstGeom prst="roundRect">
            <a:avLst>
              <a:gd name="adj" fmla="val 50000"/>
            </a:avLst>
          </a:prstGeom>
          <a:solidFill>
            <a:srgbClr val="FFFFFF"/>
          </a:solidFill>
          <a:ln w="12700" cap="flat" cmpd="sng" algn="ctr">
            <a:solidFill>
              <a:srgbClr val="323232"/>
            </a:solidFill>
            <a:prstDash val="dash"/>
            <a:miter lim="800000"/>
          </a:ln>
          <a:effectLst>
            <a:outerShdw blurRad="50800" dist="38100" dir="2700000" algn="tl" rotWithShape="0">
              <a:prstClr val="black">
                <a:alpha val="40000"/>
              </a:prstClr>
            </a:outerShdw>
          </a:effectLst>
        </p:spPr>
        <p:txBody>
          <a:bodyPr rtlCol="0" anchor="ctr"/>
          <a:lstStyle/>
          <a:p>
            <a:pPr lvl="0">
              <a:defRPr/>
            </a:pPr>
            <a:r>
              <a:rPr lang="en-US" sz="1200" b="1" kern="0" dirty="0">
                <a:solidFill>
                  <a:srgbClr val="2A9D8F"/>
                </a:solidFill>
              </a:rPr>
              <a:t>Automate</a:t>
            </a:r>
            <a:r>
              <a:rPr lang="en-US" sz="1200" kern="0" dirty="0">
                <a:solidFill>
                  <a:srgbClr val="2A9D8F"/>
                </a:solidFill>
              </a:rPr>
              <a:t> </a:t>
            </a:r>
            <a:r>
              <a:rPr lang="en-US" sz="1200" kern="0" dirty="0">
                <a:solidFill>
                  <a:schemeClr val="bg1"/>
                </a:solidFill>
              </a:rPr>
              <a:t>with</a:t>
            </a:r>
            <a:r>
              <a:rPr lang="en-US" sz="1200" kern="0" dirty="0">
                <a:solidFill>
                  <a:srgbClr val="2A9D8F"/>
                </a:solidFill>
              </a:rPr>
              <a:t> </a:t>
            </a:r>
            <a:r>
              <a:rPr lang="en-US" sz="1200" b="1" kern="0" dirty="0">
                <a:solidFill>
                  <a:srgbClr val="2A9D8F"/>
                </a:solidFill>
              </a:rPr>
              <a:t>architectural experimentation</a:t>
            </a:r>
            <a:r>
              <a:rPr lang="en-US" sz="1200" kern="0" dirty="0">
                <a:solidFill>
                  <a:srgbClr val="2A9D8F"/>
                </a:solidFill>
              </a:rPr>
              <a:t> </a:t>
            </a:r>
            <a:r>
              <a:rPr lang="en-US" sz="1200" kern="0" dirty="0">
                <a:solidFill>
                  <a:schemeClr val="bg1"/>
                </a:solidFill>
              </a:rPr>
              <a:t>in mind</a:t>
            </a:r>
          </a:p>
        </p:txBody>
      </p:sp>
      <p:sp>
        <p:nvSpPr>
          <p:cNvPr id="45" name="Rectangle: Rounded Corners 44">
            <a:extLst>
              <a:ext uri="{FF2B5EF4-FFF2-40B4-BE49-F238E27FC236}">
                <a16:creationId xmlns:a16="http://schemas.microsoft.com/office/drawing/2014/main" id="{C21D2DCD-AA58-2A61-0007-AAECBC1CACE6}"/>
              </a:ext>
            </a:extLst>
          </p:cNvPr>
          <p:cNvSpPr/>
          <p:nvPr/>
        </p:nvSpPr>
        <p:spPr>
          <a:xfrm>
            <a:off x="1206230" y="3857936"/>
            <a:ext cx="2960183" cy="365760"/>
          </a:xfrm>
          <a:prstGeom prst="roundRect">
            <a:avLst>
              <a:gd name="adj" fmla="val 50000"/>
            </a:avLst>
          </a:prstGeom>
          <a:solidFill>
            <a:srgbClr val="FFFFFF"/>
          </a:solidFill>
          <a:ln w="12700" cap="flat" cmpd="sng" algn="ctr">
            <a:solidFill>
              <a:srgbClr val="323232"/>
            </a:solidFill>
            <a:prstDash val="dash"/>
            <a:miter lim="800000"/>
          </a:ln>
          <a:effectLst>
            <a:outerShdw blurRad="50800" dist="38100" dir="2700000" algn="tl" rotWithShape="0">
              <a:prstClr val="black">
                <a:alpha val="40000"/>
              </a:prstClr>
            </a:outerShdw>
          </a:effectLst>
        </p:spPr>
        <p:txBody>
          <a:bodyPr rtlCol="0" anchor="ct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latin typeface="Arial" panose="020B0604020202020204"/>
                <a:ea typeface="+mn-ea"/>
                <a:cs typeface="+mn-cs"/>
              </a:rPr>
              <a:t>Consider </a:t>
            </a:r>
            <a:r>
              <a:rPr kumimoji="0" lang="en-US" sz="1200" b="1" i="0" u="none" strike="noStrike" kern="0" cap="none" spc="0" normalizeH="0" baseline="0" noProof="0" dirty="0">
                <a:ln>
                  <a:noFill/>
                </a:ln>
                <a:solidFill>
                  <a:srgbClr val="2A9D8F"/>
                </a:solidFill>
                <a:effectLst/>
                <a:uLnTx/>
                <a:uFillTx/>
                <a:latin typeface="Arial" panose="020B0604020202020204"/>
                <a:ea typeface="+mn-ea"/>
                <a:cs typeface="+mn-cs"/>
              </a:rPr>
              <a:t>evolutionary</a:t>
            </a:r>
            <a:r>
              <a:rPr kumimoji="0" lang="en-US" sz="1200" b="1" i="0" u="none" strike="noStrike" kern="0" cap="none" spc="0" normalizeH="0" noProof="0" dirty="0">
                <a:ln>
                  <a:noFill/>
                </a:ln>
                <a:solidFill>
                  <a:srgbClr val="2A9D8F"/>
                </a:solidFill>
                <a:effectLst/>
                <a:uLnTx/>
                <a:uFillTx/>
                <a:latin typeface="Arial" panose="020B0604020202020204"/>
                <a:ea typeface="+mn-ea"/>
                <a:cs typeface="+mn-cs"/>
              </a:rPr>
              <a:t> </a:t>
            </a:r>
            <a:r>
              <a:rPr kumimoji="0" lang="en-US" sz="1200" b="1" i="0" u="none" strike="noStrike" kern="0" cap="none" spc="0" normalizeH="0" baseline="0" noProof="0" dirty="0">
                <a:ln>
                  <a:noFill/>
                </a:ln>
                <a:solidFill>
                  <a:srgbClr val="2A9D8F"/>
                </a:solidFill>
                <a:effectLst/>
                <a:uLnTx/>
                <a:uFillTx/>
                <a:latin typeface="Arial" panose="020B0604020202020204"/>
                <a:ea typeface="+mn-ea"/>
                <a:cs typeface="+mn-cs"/>
              </a:rPr>
              <a:t>architectures</a:t>
            </a:r>
          </a:p>
        </p:txBody>
      </p:sp>
      <p:sp>
        <p:nvSpPr>
          <p:cNvPr id="46" name="Rectangle: Rounded Corners 45">
            <a:extLst>
              <a:ext uri="{FF2B5EF4-FFF2-40B4-BE49-F238E27FC236}">
                <a16:creationId xmlns:a16="http://schemas.microsoft.com/office/drawing/2014/main" id="{64FAAF74-AA31-99C9-9FBE-3F6F7BEAFBFD}"/>
              </a:ext>
            </a:extLst>
          </p:cNvPr>
          <p:cNvSpPr/>
          <p:nvPr/>
        </p:nvSpPr>
        <p:spPr>
          <a:xfrm>
            <a:off x="1614791" y="4400914"/>
            <a:ext cx="2551621" cy="365760"/>
          </a:xfrm>
          <a:prstGeom prst="roundRect">
            <a:avLst>
              <a:gd name="adj" fmla="val 50000"/>
            </a:avLst>
          </a:prstGeom>
          <a:solidFill>
            <a:srgbClr val="FFFFFF"/>
          </a:solidFill>
          <a:ln w="12700" cap="flat" cmpd="sng" algn="ctr">
            <a:solidFill>
              <a:srgbClr val="323232"/>
            </a:solidFill>
            <a:prstDash val="dash"/>
            <a:miter lim="800000"/>
          </a:ln>
          <a:effectLst>
            <a:outerShdw blurRad="50800" dist="38100" dir="2700000" algn="tl" rotWithShape="0">
              <a:prstClr val="black">
                <a:alpha val="40000"/>
              </a:prstClr>
            </a:outerShdw>
          </a:effectLst>
        </p:spPr>
        <p:txBody>
          <a:bodyPr rtlCol="0" anchor="ct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2A9D8F"/>
                </a:solidFill>
                <a:effectLst/>
                <a:uLnTx/>
                <a:uFillTx/>
                <a:latin typeface="Arial" panose="020B0604020202020204"/>
                <a:ea typeface="+mn-ea"/>
                <a:cs typeface="+mn-cs"/>
              </a:rPr>
              <a:t>Drive architectures </a:t>
            </a:r>
            <a:r>
              <a:rPr kumimoji="0" lang="en-US" sz="1200" i="0" u="none" strike="noStrike" kern="0" cap="none" spc="0" normalizeH="0" baseline="0" noProof="0" dirty="0">
                <a:ln>
                  <a:noFill/>
                </a:ln>
                <a:solidFill>
                  <a:schemeClr val="bg1"/>
                </a:solidFill>
                <a:effectLst/>
                <a:uLnTx/>
                <a:uFillTx/>
                <a:latin typeface="Arial" panose="020B0604020202020204"/>
                <a:ea typeface="+mn-ea"/>
                <a:cs typeface="+mn-cs"/>
              </a:rPr>
              <a:t>using</a:t>
            </a:r>
            <a:r>
              <a:rPr kumimoji="0" lang="en-US" sz="1200" b="1" i="0" u="none" strike="noStrike" kern="0" cap="none" spc="0" normalizeH="0" baseline="0" noProof="0" dirty="0">
                <a:ln>
                  <a:noFill/>
                </a:ln>
                <a:solidFill>
                  <a:srgbClr val="2A9D8F"/>
                </a:solidFill>
                <a:effectLst/>
                <a:uLnTx/>
                <a:uFillTx/>
                <a:latin typeface="Arial" panose="020B0604020202020204"/>
                <a:ea typeface="+mn-ea"/>
                <a:cs typeface="+mn-cs"/>
              </a:rPr>
              <a:t> data</a:t>
            </a:r>
          </a:p>
        </p:txBody>
      </p:sp>
      <p:sp>
        <p:nvSpPr>
          <p:cNvPr id="47" name="Rectangle: Rounded Corners 46">
            <a:extLst>
              <a:ext uri="{FF2B5EF4-FFF2-40B4-BE49-F238E27FC236}">
                <a16:creationId xmlns:a16="http://schemas.microsoft.com/office/drawing/2014/main" id="{A31CF4FD-AD23-1DA6-C9C5-C848251ADD56}"/>
              </a:ext>
            </a:extLst>
          </p:cNvPr>
          <p:cNvSpPr/>
          <p:nvPr/>
        </p:nvSpPr>
        <p:spPr>
          <a:xfrm>
            <a:off x="1857418" y="4940082"/>
            <a:ext cx="2308994" cy="365760"/>
          </a:xfrm>
          <a:prstGeom prst="roundRect">
            <a:avLst>
              <a:gd name="adj" fmla="val 50000"/>
            </a:avLst>
          </a:prstGeom>
          <a:solidFill>
            <a:srgbClr val="FFFFFF"/>
          </a:solidFill>
          <a:ln w="12700" cap="flat" cmpd="sng" algn="ctr">
            <a:solidFill>
              <a:srgbClr val="323232"/>
            </a:solidFill>
            <a:prstDash val="dash"/>
            <a:miter lim="800000"/>
          </a:ln>
          <a:effectLst>
            <a:outerShdw blurRad="50800" dist="38100" dir="2700000" algn="tl" rotWithShape="0">
              <a:prstClr val="black">
                <a:alpha val="40000"/>
              </a:prstClr>
            </a:outerShdw>
          </a:effectLst>
        </p:spPr>
        <p:txBody>
          <a:bodyPr rtlCol="0" anchor="ct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2A9D8F"/>
                </a:solidFill>
                <a:effectLst/>
                <a:uLnTx/>
                <a:uFillTx/>
                <a:latin typeface="Arial" panose="020B0604020202020204"/>
                <a:ea typeface="+mn-ea"/>
                <a:cs typeface="+mn-cs"/>
              </a:rPr>
              <a:t>Improve</a:t>
            </a:r>
            <a:r>
              <a:rPr kumimoji="0" lang="en-US" sz="1200" b="0" i="0" u="none" strike="noStrike" kern="0" cap="none" spc="0" normalizeH="0" baseline="0" noProof="0" dirty="0">
                <a:ln>
                  <a:noFill/>
                </a:ln>
                <a:solidFill>
                  <a:sysClr val="windowText" lastClr="000000"/>
                </a:solidFill>
                <a:effectLst/>
                <a:uLnTx/>
                <a:uFillTx/>
                <a:latin typeface="Arial" panose="020B0604020202020204"/>
                <a:ea typeface="+mn-ea"/>
                <a:cs typeface="+mn-cs"/>
              </a:rPr>
              <a:t> through </a:t>
            </a:r>
            <a:r>
              <a:rPr kumimoji="0" lang="en-US" sz="1200" b="1" i="0" u="none" strike="noStrike" kern="0" cap="none" spc="0" normalizeH="0" baseline="0" noProof="0" dirty="0">
                <a:ln>
                  <a:noFill/>
                </a:ln>
                <a:solidFill>
                  <a:srgbClr val="2A9D8F"/>
                </a:solidFill>
                <a:effectLst/>
                <a:uLnTx/>
                <a:uFillTx/>
                <a:latin typeface="Arial" panose="020B0604020202020204"/>
                <a:ea typeface="+mn-ea"/>
                <a:cs typeface="+mn-cs"/>
              </a:rPr>
              <a:t>game days</a:t>
            </a:r>
          </a:p>
        </p:txBody>
      </p:sp>
      <p:sp>
        <p:nvSpPr>
          <p:cNvPr id="48" name="Rectangle: Rounded Corners 47">
            <a:extLst>
              <a:ext uri="{FF2B5EF4-FFF2-40B4-BE49-F238E27FC236}">
                <a16:creationId xmlns:a16="http://schemas.microsoft.com/office/drawing/2014/main" id="{F4FC572C-F291-AA92-97B3-BD752838502B}"/>
              </a:ext>
            </a:extLst>
          </p:cNvPr>
          <p:cNvSpPr/>
          <p:nvPr/>
        </p:nvSpPr>
        <p:spPr>
          <a:xfrm>
            <a:off x="1324018" y="2108974"/>
            <a:ext cx="2842392" cy="365760"/>
          </a:xfrm>
          <a:prstGeom prst="roundRect">
            <a:avLst>
              <a:gd name="adj" fmla="val 50000"/>
            </a:avLst>
          </a:prstGeom>
          <a:solidFill>
            <a:srgbClr val="FFFFFF"/>
          </a:solidFill>
          <a:ln w="12700" cap="flat" cmpd="sng" algn="ctr">
            <a:solidFill>
              <a:srgbClr val="323232"/>
            </a:solidFill>
            <a:prstDash val="dash"/>
            <a:miter lim="800000"/>
          </a:ln>
          <a:effectLst>
            <a:outerShdw blurRad="50800" dist="38100" dir="2700000" algn="tl" rotWithShape="0">
              <a:prstClr val="black">
                <a:alpha val="40000"/>
              </a:prstClr>
            </a:outerShdw>
          </a:effectLst>
        </p:spPr>
        <p:txBody>
          <a:bodyPr rtlCol="0" anchor="ctr"/>
          <a:lstStyle/>
          <a:p>
            <a:pPr>
              <a:defRPr/>
            </a:pPr>
            <a:r>
              <a:rPr lang="en-US" sz="1200" b="1" kern="0" dirty="0">
                <a:solidFill>
                  <a:srgbClr val="2A9D8F"/>
                </a:solidFill>
              </a:rPr>
              <a:t>Test</a:t>
            </a:r>
            <a:r>
              <a:rPr lang="en-US" sz="1200" kern="0" dirty="0">
                <a:solidFill>
                  <a:sysClr val="windowText" lastClr="000000"/>
                </a:solidFill>
              </a:rPr>
              <a:t> systems at </a:t>
            </a:r>
            <a:r>
              <a:rPr lang="en-US" sz="1200" b="1" kern="0" dirty="0">
                <a:solidFill>
                  <a:srgbClr val="2A9D8F"/>
                </a:solidFill>
              </a:rPr>
              <a:t>production scale</a:t>
            </a:r>
          </a:p>
        </p:txBody>
      </p:sp>
      <p:cxnSp>
        <p:nvCxnSpPr>
          <p:cNvPr id="49" name="Connector: Elbow 48">
            <a:extLst>
              <a:ext uri="{FF2B5EF4-FFF2-40B4-BE49-F238E27FC236}">
                <a16:creationId xmlns:a16="http://schemas.microsoft.com/office/drawing/2014/main" id="{4A57E94F-08E3-C272-5C0F-D607EDF576E0}"/>
              </a:ext>
            </a:extLst>
          </p:cNvPr>
          <p:cNvCxnSpPr>
            <a:cxnSpLocks/>
            <a:stCxn id="42" idx="3"/>
            <a:endCxn id="48" idx="3"/>
          </p:cNvCxnSpPr>
          <p:nvPr/>
        </p:nvCxnSpPr>
        <p:spPr>
          <a:xfrm flipH="1" flipV="1">
            <a:off x="4166410" y="2291854"/>
            <a:ext cx="289240" cy="1105965"/>
          </a:xfrm>
          <a:prstGeom prst="bentConnector3">
            <a:avLst>
              <a:gd name="adj1" fmla="val -79035"/>
            </a:avLst>
          </a:prstGeom>
          <a:noFill/>
          <a:ln w="19050" cap="flat" cmpd="sng" algn="ctr">
            <a:solidFill>
              <a:srgbClr val="323232"/>
            </a:solidFill>
            <a:prstDash val="sysDash"/>
            <a:miter lim="800000"/>
            <a:tailEnd type="triangle"/>
          </a:ln>
          <a:effectLst/>
        </p:spPr>
      </p:cxnSp>
      <p:cxnSp>
        <p:nvCxnSpPr>
          <p:cNvPr id="50" name="Connector: Elbow 49">
            <a:extLst>
              <a:ext uri="{FF2B5EF4-FFF2-40B4-BE49-F238E27FC236}">
                <a16:creationId xmlns:a16="http://schemas.microsoft.com/office/drawing/2014/main" id="{99F96010-B938-5814-DE19-B25D68E11977}"/>
              </a:ext>
            </a:extLst>
          </p:cNvPr>
          <p:cNvCxnSpPr>
            <a:cxnSpLocks/>
            <a:stCxn id="42" idx="3"/>
            <a:endCxn id="44" idx="3"/>
          </p:cNvCxnSpPr>
          <p:nvPr/>
        </p:nvCxnSpPr>
        <p:spPr>
          <a:xfrm flipH="1" flipV="1">
            <a:off x="4166412" y="2831022"/>
            <a:ext cx="289238" cy="566797"/>
          </a:xfrm>
          <a:prstGeom prst="bentConnector3">
            <a:avLst>
              <a:gd name="adj1" fmla="val -79035"/>
            </a:avLst>
          </a:prstGeom>
          <a:noFill/>
          <a:ln w="19050" cap="flat" cmpd="sng" algn="ctr">
            <a:solidFill>
              <a:srgbClr val="323232"/>
            </a:solidFill>
            <a:prstDash val="sysDash"/>
            <a:miter lim="800000"/>
            <a:tailEnd type="triangle"/>
          </a:ln>
          <a:effectLst/>
        </p:spPr>
      </p:cxnSp>
      <p:cxnSp>
        <p:nvCxnSpPr>
          <p:cNvPr id="51" name="Connector: Elbow 50">
            <a:extLst>
              <a:ext uri="{FF2B5EF4-FFF2-40B4-BE49-F238E27FC236}">
                <a16:creationId xmlns:a16="http://schemas.microsoft.com/office/drawing/2014/main" id="{3428908B-B924-AAB9-8402-A77475C5C775}"/>
              </a:ext>
            </a:extLst>
          </p:cNvPr>
          <p:cNvCxnSpPr>
            <a:cxnSpLocks/>
            <a:stCxn id="42" idx="3"/>
            <a:endCxn id="43" idx="3"/>
          </p:cNvCxnSpPr>
          <p:nvPr/>
        </p:nvCxnSpPr>
        <p:spPr>
          <a:xfrm flipH="1" flipV="1">
            <a:off x="4166410" y="1721472"/>
            <a:ext cx="289240" cy="1676347"/>
          </a:xfrm>
          <a:prstGeom prst="bentConnector3">
            <a:avLst>
              <a:gd name="adj1" fmla="val -79035"/>
            </a:avLst>
          </a:prstGeom>
          <a:noFill/>
          <a:ln w="19050" cap="flat" cmpd="sng" algn="ctr">
            <a:solidFill>
              <a:srgbClr val="323232"/>
            </a:solidFill>
            <a:prstDash val="sysDash"/>
            <a:miter lim="800000"/>
            <a:tailEnd type="triangle"/>
          </a:ln>
          <a:effectLst/>
        </p:spPr>
      </p:cxnSp>
      <p:cxnSp>
        <p:nvCxnSpPr>
          <p:cNvPr id="52" name="Connector: Elbow 51">
            <a:extLst>
              <a:ext uri="{FF2B5EF4-FFF2-40B4-BE49-F238E27FC236}">
                <a16:creationId xmlns:a16="http://schemas.microsoft.com/office/drawing/2014/main" id="{DAE407E6-C4D5-3DDD-F069-1FE08E8F6EB6}"/>
              </a:ext>
            </a:extLst>
          </p:cNvPr>
          <p:cNvCxnSpPr>
            <a:cxnSpLocks/>
            <a:stCxn id="42" idx="3"/>
            <a:endCxn id="45" idx="3"/>
          </p:cNvCxnSpPr>
          <p:nvPr/>
        </p:nvCxnSpPr>
        <p:spPr>
          <a:xfrm flipH="1">
            <a:off x="4166413" y="3397819"/>
            <a:ext cx="289237" cy="642997"/>
          </a:xfrm>
          <a:prstGeom prst="bentConnector3">
            <a:avLst>
              <a:gd name="adj1" fmla="val -79036"/>
            </a:avLst>
          </a:prstGeom>
          <a:noFill/>
          <a:ln w="19050" cap="flat" cmpd="sng" algn="ctr">
            <a:solidFill>
              <a:srgbClr val="323232"/>
            </a:solidFill>
            <a:prstDash val="sysDash"/>
            <a:miter lim="800000"/>
            <a:tailEnd type="triangle"/>
          </a:ln>
          <a:effectLst/>
        </p:spPr>
      </p:cxnSp>
      <p:cxnSp>
        <p:nvCxnSpPr>
          <p:cNvPr id="53" name="Connector: Elbow 52">
            <a:extLst>
              <a:ext uri="{FF2B5EF4-FFF2-40B4-BE49-F238E27FC236}">
                <a16:creationId xmlns:a16="http://schemas.microsoft.com/office/drawing/2014/main" id="{AED038BA-D702-5412-DD18-079B2D1EEBC0}"/>
              </a:ext>
            </a:extLst>
          </p:cNvPr>
          <p:cNvCxnSpPr>
            <a:cxnSpLocks/>
            <a:stCxn id="42" idx="3"/>
            <a:endCxn id="46" idx="3"/>
          </p:cNvCxnSpPr>
          <p:nvPr/>
        </p:nvCxnSpPr>
        <p:spPr>
          <a:xfrm flipH="1">
            <a:off x="4166412" y="3397819"/>
            <a:ext cx="289238" cy="1185975"/>
          </a:xfrm>
          <a:prstGeom prst="bentConnector3">
            <a:avLst>
              <a:gd name="adj1" fmla="val -79035"/>
            </a:avLst>
          </a:prstGeom>
          <a:noFill/>
          <a:ln w="19050" cap="flat" cmpd="sng" algn="ctr">
            <a:solidFill>
              <a:srgbClr val="323232"/>
            </a:solidFill>
            <a:prstDash val="sysDash"/>
            <a:miter lim="800000"/>
            <a:tailEnd type="triangle"/>
          </a:ln>
          <a:effectLst/>
        </p:spPr>
      </p:cxnSp>
      <p:cxnSp>
        <p:nvCxnSpPr>
          <p:cNvPr id="54" name="Connector: Elbow 53">
            <a:extLst>
              <a:ext uri="{FF2B5EF4-FFF2-40B4-BE49-F238E27FC236}">
                <a16:creationId xmlns:a16="http://schemas.microsoft.com/office/drawing/2014/main" id="{20CF42A5-5F7B-77A4-7647-E2123F6BBAAB}"/>
              </a:ext>
            </a:extLst>
          </p:cNvPr>
          <p:cNvCxnSpPr>
            <a:cxnSpLocks/>
            <a:stCxn id="42" idx="3"/>
            <a:endCxn id="47" idx="3"/>
          </p:cNvCxnSpPr>
          <p:nvPr/>
        </p:nvCxnSpPr>
        <p:spPr>
          <a:xfrm flipH="1">
            <a:off x="4166412" y="3397819"/>
            <a:ext cx="289238" cy="1725143"/>
          </a:xfrm>
          <a:prstGeom prst="bentConnector3">
            <a:avLst>
              <a:gd name="adj1" fmla="val -79035"/>
            </a:avLst>
          </a:prstGeom>
          <a:noFill/>
          <a:ln w="19050" cap="flat" cmpd="sng" algn="ctr">
            <a:solidFill>
              <a:srgbClr val="323232"/>
            </a:solidFill>
            <a:prstDash val="sysDash"/>
            <a:miter lim="800000"/>
            <a:tailEnd type="triangle"/>
          </a:ln>
          <a:effectLst/>
        </p:spPr>
      </p:cxnSp>
      <p:cxnSp>
        <p:nvCxnSpPr>
          <p:cNvPr id="56" name="Straight Arrow Connector 55">
            <a:extLst>
              <a:ext uri="{FF2B5EF4-FFF2-40B4-BE49-F238E27FC236}">
                <a16:creationId xmlns:a16="http://schemas.microsoft.com/office/drawing/2014/main" id="{2C7F1D56-2731-29CD-A1B0-4D8665E520E6}"/>
              </a:ext>
            </a:extLst>
          </p:cNvPr>
          <p:cNvCxnSpPr>
            <a:cxnSpLocks/>
            <a:stCxn id="58" idx="3"/>
            <a:endCxn id="59" idx="1"/>
          </p:cNvCxnSpPr>
          <p:nvPr/>
        </p:nvCxnSpPr>
        <p:spPr>
          <a:xfrm flipV="1">
            <a:off x="7170234" y="1837558"/>
            <a:ext cx="789860" cy="2594"/>
          </a:xfrm>
          <a:prstGeom prst="straightConnector1">
            <a:avLst/>
          </a:prstGeom>
          <a:noFill/>
          <a:ln w="19050" cap="flat" cmpd="sng" algn="ctr">
            <a:solidFill>
              <a:srgbClr val="323232"/>
            </a:solidFill>
            <a:prstDash val="sysDash"/>
            <a:miter lim="800000"/>
            <a:tailEnd type="triangle"/>
          </a:ln>
          <a:effectLst/>
        </p:spPr>
      </p:cxnSp>
      <p:cxnSp>
        <p:nvCxnSpPr>
          <p:cNvPr id="57" name="Straight Arrow Connector 5">
            <a:extLst>
              <a:ext uri="{FF2B5EF4-FFF2-40B4-BE49-F238E27FC236}">
                <a16:creationId xmlns:a16="http://schemas.microsoft.com/office/drawing/2014/main" id="{E7690772-AD8D-3438-265A-CAC00FF15249}"/>
              </a:ext>
            </a:extLst>
          </p:cNvPr>
          <p:cNvCxnSpPr>
            <a:cxnSpLocks/>
            <a:stCxn id="58" idx="3"/>
            <a:endCxn id="60" idx="1"/>
          </p:cNvCxnSpPr>
          <p:nvPr/>
        </p:nvCxnSpPr>
        <p:spPr>
          <a:xfrm>
            <a:off x="7170234" y="1840152"/>
            <a:ext cx="789860" cy="519183"/>
          </a:xfrm>
          <a:prstGeom prst="bentConnector3">
            <a:avLst/>
          </a:prstGeom>
          <a:noFill/>
          <a:ln w="19050" cap="flat" cmpd="sng" algn="ctr">
            <a:solidFill>
              <a:srgbClr val="323232"/>
            </a:solidFill>
            <a:prstDash val="sysDash"/>
            <a:miter lim="800000"/>
            <a:tailEnd type="triangle"/>
          </a:ln>
          <a:effectLst/>
        </p:spPr>
      </p:cxnSp>
      <p:sp>
        <p:nvSpPr>
          <p:cNvPr id="58" name="Rectangle: Rounded Corners 57">
            <a:extLst>
              <a:ext uri="{FF2B5EF4-FFF2-40B4-BE49-F238E27FC236}">
                <a16:creationId xmlns:a16="http://schemas.microsoft.com/office/drawing/2014/main" id="{633977DA-2DA7-6380-A1AD-241A1F809344}"/>
              </a:ext>
            </a:extLst>
          </p:cNvPr>
          <p:cNvSpPr/>
          <p:nvPr/>
        </p:nvSpPr>
        <p:spPr>
          <a:xfrm>
            <a:off x="5021766" y="1580560"/>
            <a:ext cx="2148468" cy="519183"/>
          </a:xfrm>
          <a:prstGeom prst="roundRect">
            <a:avLst/>
          </a:prstGeom>
          <a:solidFill>
            <a:srgbClr val="F3AD33"/>
          </a:solidFill>
          <a:ln w="12700" cap="flat" cmpd="sng" algn="ctr">
            <a:solidFill>
              <a:srgbClr val="EBEBEB">
                <a:lumMod val="25000"/>
              </a:srgbClr>
            </a:solid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Arial" panose="020B0604020202020204"/>
                <a:ea typeface="+mn-ea"/>
                <a:cs typeface="+mn-cs"/>
              </a:rPr>
              <a:t>Key Concepts</a:t>
            </a:r>
          </a:p>
        </p:txBody>
      </p:sp>
      <p:sp>
        <p:nvSpPr>
          <p:cNvPr id="59" name="Rectangle: Rounded Corners 58">
            <a:extLst>
              <a:ext uri="{FF2B5EF4-FFF2-40B4-BE49-F238E27FC236}">
                <a16:creationId xmlns:a16="http://schemas.microsoft.com/office/drawing/2014/main" id="{9C3D02DB-8981-7736-DFC3-4E09B0937889}"/>
              </a:ext>
            </a:extLst>
          </p:cNvPr>
          <p:cNvSpPr/>
          <p:nvPr/>
        </p:nvSpPr>
        <p:spPr>
          <a:xfrm>
            <a:off x="7960094" y="1654678"/>
            <a:ext cx="3995686" cy="365760"/>
          </a:xfrm>
          <a:prstGeom prst="roundRect">
            <a:avLst>
              <a:gd name="adj" fmla="val 50000"/>
            </a:avLst>
          </a:prstGeom>
          <a:solidFill>
            <a:srgbClr val="FFFFFF"/>
          </a:solidFill>
          <a:ln w="12700" cap="flat" cmpd="sng" algn="ctr">
            <a:solidFill>
              <a:srgbClr val="323232"/>
            </a:solidFill>
            <a:prstDash val="dash"/>
            <a:miter lim="800000"/>
          </a:ln>
          <a:effectLst>
            <a:outerShdw blurRad="50800" dist="38100" dir="2700000" algn="tl" rotWithShape="0">
              <a:prstClr val="black">
                <a:alpha val="40000"/>
              </a:prstClr>
            </a:outerShdw>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latin typeface="Arial" panose="020B0604020202020204"/>
                <a:ea typeface="+mn-ea"/>
                <a:cs typeface="+mn-cs"/>
              </a:rPr>
              <a:t>Has </a:t>
            </a:r>
            <a:r>
              <a:rPr kumimoji="0" lang="vi-VN" sz="1200" b="0" i="0" u="none" strike="noStrike" kern="0" cap="none" spc="0" normalizeH="0" baseline="0" noProof="0" dirty="0">
                <a:ln>
                  <a:noFill/>
                </a:ln>
                <a:solidFill>
                  <a:sysClr val="windowText" lastClr="000000"/>
                </a:solidFill>
                <a:effectLst/>
                <a:uLnTx/>
                <a:uFillTx/>
                <a:latin typeface="Arial" panose="020B0604020202020204"/>
                <a:ea typeface="+mn-ea"/>
                <a:cs typeface="+mn-cs"/>
              </a:rPr>
              <a:t>an </a:t>
            </a:r>
            <a:r>
              <a:rPr kumimoji="0" lang="en-US" sz="1200" b="0" i="0" u="none" strike="noStrike" kern="0" cap="none" spc="0" normalizeH="0" baseline="0" noProof="0" dirty="0">
                <a:ln>
                  <a:noFill/>
                </a:ln>
                <a:solidFill>
                  <a:sysClr val="windowText" lastClr="000000"/>
                </a:solidFill>
                <a:effectLst/>
                <a:uLnTx/>
                <a:uFillTx/>
                <a:latin typeface="Arial" panose="020B0604020202020204"/>
                <a:ea typeface="+mn-ea"/>
                <a:cs typeface="+mn-cs"/>
              </a:rPr>
              <a:t>awareness </a:t>
            </a:r>
            <a:r>
              <a:rPr kumimoji="0" lang="vi-VN" sz="1200" b="0" i="0" u="none" strike="noStrike" kern="0" cap="none" spc="0" normalizeH="0" baseline="0" noProof="0" dirty="0">
                <a:ln>
                  <a:noFill/>
                </a:ln>
                <a:solidFill>
                  <a:sysClr val="windowText" lastClr="000000"/>
                </a:solidFill>
                <a:effectLst/>
                <a:uLnTx/>
                <a:uFillTx/>
                <a:latin typeface="Arial" panose="020B0604020202020204"/>
                <a:ea typeface="+mn-ea"/>
                <a:cs typeface="+mn-cs"/>
              </a:rPr>
              <a:t>of</a:t>
            </a:r>
            <a:r>
              <a:rPr kumimoji="0" lang="vi-VN" sz="1200" b="0" i="0" u="none" strike="noStrike" kern="0" cap="none" spc="0" normalizeH="0" noProof="0" dirty="0">
                <a:ln>
                  <a:noFill/>
                </a:ln>
                <a:solidFill>
                  <a:sysClr val="windowText" lastClr="000000"/>
                </a:solidFill>
                <a:effectLst/>
                <a:uLnTx/>
                <a:uFillTx/>
                <a:latin typeface="Arial" panose="020B0604020202020204"/>
                <a:ea typeface="+mn-ea"/>
                <a:cs typeface="+mn-cs"/>
              </a:rPr>
              <a:t> the</a:t>
            </a:r>
            <a:r>
              <a:rPr kumimoji="0" lang="en-US" sz="1200" b="0" i="0" u="none" strike="noStrike" kern="0" cap="none" spc="0" normalizeH="0" baseline="0" noProof="0" dirty="0">
                <a:ln>
                  <a:noFill/>
                </a:ln>
                <a:solidFill>
                  <a:sysClr val="windowText" lastClr="000000"/>
                </a:solidFill>
                <a:effectLst/>
                <a:uLnTx/>
                <a:uFillTx/>
                <a:latin typeface="Arial" panose="020B0604020202020204"/>
                <a:ea typeface="+mn-ea"/>
                <a:cs typeface="+mn-cs"/>
              </a:rPr>
              <a:t> </a:t>
            </a:r>
            <a:r>
              <a:rPr kumimoji="0" lang="en-US" sz="1200" b="1" i="0" u="none" strike="noStrike" kern="0" cap="none" spc="0" normalizeH="0" baseline="0" noProof="0" dirty="0">
                <a:ln>
                  <a:noFill/>
                </a:ln>
                <a:solidFill>
                  <a:srgbClr val="FFC000"/>
                </a:solidFill>
                <a:effectLst/>
                <a:uLnTx/>
                <a:uFillTx/>
                <a:latin typeface="Arial" panose="020B0604020202020204"/>
                <a:ea typeface="+mn-ea"/>
                <a:cs typeface="+mn-cs"/>
              </a:rPr>
              <a:t>Pros</a:t>
            </a:r>
            <a:r>
              <a:rPr kumimoji="0" lang="en-US" sz="1200" b="0" i="0" u="none" strike="noStrike" kern="0" cap="none" spc="0" normalizeH="0" baseline="0" noProof="0" dirty="0">
                <a:ln>
                  <a:noFill/>
                </a:ln>
                <a:solidFill>
                  <a:sysClr val="windowText" lastClr="000000"/>
                </a:solidFill>
                <a:effectLst/>
                <a:uLnTx/>
                <a:uFillTx/>
                <a:latin typeface="Arial" panose="020B0604020202020204"/>
                <a:ea typeface="+mn-ea"/>
                <a:cs typeface="+mn-cs"/>
              </a:rPr>
              <a:t> </a:t>
            </a:r>
            <a:r>
              <a:rPr kumimoji="0" lang="vi-VN" sz="1200" b="0" i="0" u="none" strike="noStrike" kern="0" cap="none" spc="0" normalizeH="0" baseline="0" noProof="0" dirty="0">
                <a:ln>
                  <a:noFill/>
                </a:ln>
                <a:solidFill>
                  <a:sysClr val="windowText" lastClr="000000"/>
                </a:solidFill>
                <a:effectLst/>
                <a:uLnTx/>
                <a:uFillTx/>
                <a:latin typeface="Arial" panose="020B0604020202020204"/>
                <a:ea typeface="+mn-ea"/>
                <a:cs typeface="+mn-cs"/>
              </a:rPr>
              <a:t>and</a:t>
            </a:r>
            <a:r>
              <a:rPr kumimoji="0" lang="en-US" sz="1200" b="0" i="0" u="none" strike="noStrike" kern="0" cap="none" spc="0" normalizeH="0" baseline="0" noProof="0" dirty="0">
                <a:ln>
                  <a:noFill/>
                </a:ln>
                <a:solidFill>
                  <a:sysClr val="windowText" lastClr="000000"/>
                </a:solidFill>
                <a:effectLst/>
                <a:uLnTx/>
                <a:uFillTx/>
                <a:latin typeface="Arial" panose="020B0604020202020204"/>
                <a:ea typeface="+mn-ea"/>
                <a:cs typeface="+mn-cs"/>
              </a:rPr>
              <a:t> </a:t>
            </a:r>
            <a:r>
              <a:rPr kumimoji="0" lang="en-US" sz="1200" b="1" i="0" u="none" strike="noStrike" kern="0" cap="none" spc="0" normalizeH="0" baseline="0" noProof="0" dirty="0">
                <a:ln>
                  <a:noFill/>
                </a:ln>
                <a:solidFill>
                  <a:srgbClr val="FFC000"/>
                </a:solidFill>
                <a:effectLst/>
                <a:uLnTx/>
                <a:uFillTx/>
                <a:latin typeface="Arial" panose="020B0604020202020204"/>
                <a:ea typeface="+mn-ea"/>
                <a:cs typeface="+mn-cs"/>
              </a:rPr>
              <a:t>Cons</a:t>
            </a:r>
            <a:r>
              <a:rPr kumimoji="0" lang="en-US" sz="1200" b="0" i="0" u="none" strike="noStrike" kern="0" cap="none" spc="0" normalizeH="0" baseline="0" noProof="0" dirty="0">
                <a:ln>
                  <a:noFill/>
                </a:ln>
                <a:solidFill>
                  <a:sysClr val="windowText" lastClr="000000"/>
                </a:solidFill>
                <a:effectLst/>
                <a:uLnTx/>
                <a:uFillTx/>
                <a:latin typeface="Arial" panose="020B0604020202020204"/>
                <a:ea typeface="+mn-ea"/>
                <a:cs typeface="+mn-cs"/>
              </a:rPr>
              <a:t> of decisions</a:t>
            </a:r>
          </a:p>
        </p:txBody>
      </p:sp>
      <p:sp>
        <p:nvSpPr>
          <p:cNvPr id="60" name="Rectangle: Rounded Corners 59">
            <a:extLst>
              <a:ext uri="{FF2B5EF4-FFF2-40B4-BE49-F238E27FC236}">
                <a16:creationId xmlns:a16="http://schemas.microsoft.com/office/drawing/2014/main" id="{88D75F0F-BE97-978C-96D6-B91BDA6590DB}"/>
              </a:ext>
            </a:extLst>
          </p:cNvPr>
          <p:cNvSpPr/>
          <p:nvPr/>
        </p:nvSpPr>
        <p:spPr>
          <a:xfrm>
            <a:off x="7960094" y="2176455"/>
            <a:ext cx="3652788" cy="365760"/>
          </a:xfrm>
          <a:prstGeom prst="roundRect">
            <a:avLst>
              <a:gd name="adj" fmla="val 50000"/>
            </a:avLst>
          </a:prstGeom>
          <a:solidFill>
            <a:srgbClr val="FFFFFF"/>
          </a:solidFill>
          <a:ln w="12700" cap="flat" cmpd="sng" algn="ctr">
            <a:solidFill>
              <a:srgbClr val="323232"/>
            </a:solidFill>
            <a:prstDash val="dash"/>
            <a:miter lim="800000"/>
          </a:ln>
          <a:effectLst>
            <a:outerShdw blurRad="50800" dist="38100" dir="2700000" algn="tl" rotWithShape="0">
              <a:prstClr val="black">
                <a:alpha val="40000"/>
              </a:prstClr>
            </a:outerShdw>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latin typeface="Arial" panose="020B0604020202020204"/>
                <a:ea typeface="+mn-ea"/>
                <a:cs typeface="+mn-cs"/>
              </a:rPr>
              <a:t>Understand the consequences of the </a:t>
            </a:r>
            <a:r>
              <a:rPr kumimoji="0" lang="en-US" sz="1200" b="1" i="0" u="none" strike="noStrike" kern="0" cap="none" spc="0" normalizeH="0" baseline="0" noProof="0" dirty="0">
                <a:ln>
                  <a:noFill/>
                </a:ln>
                <a:solidFill>
                  <a:srgbClr val="FFC000"/>
                </a:solidFill>
                <a:effectLst/>
                <a:uLnTx/>
                <a:uFillTx/>
                <a:latin typeface="Arial" panose="020B0604020202020204"/>
                <a:ea typeface="+mn-ea"/>
                <a:cs typeface="+mn-cs"/>
              </a:rPr>
              <a:t>trade-offs</a:t>
            </a:r>
          </a:p>
        </p:txBody>
      </p:sp>
      <p:sp>
        <p:nvSpPr>
          <p:cNvPr id="61" name="Rectangle: Rounded Corners 60">
            <a:extLst>
              <a:ext uri="{FF2B5EF4-FFF2-40B4-BE49-F238E27FC236}">
                <a16:creationId xmlns:a16="http://schemas.microsoft.com/office/drawing/2014/main" id="{8CFFB80E-0600-8DE3-06BE-A1AEADECDDF2}"/>
              </a:ext>
            </a:extLst>
          </p:cNvPr>
          <p:cNvSpPr/>
          <p:nvPr/>
        </p:nvSpPr>
        <p:spPr>
          <a:xfrm>
            <a:off x="7960093" y="1137637"/>
            <a:ext cx="2088785" cy="365760"/>
          </a:xfrm>
          <a:prstGeom prst="roundRect">
            <a:avLst>
              <a:gd name="adj" fmla="val 50000"/>
            </a:avLst>
          </a:prstGeom>
          <a:solidFill>
            <a:srgbClr val="FFFFFF"/>
          </a:solidFill>
          <a:ln w="12700" cap="flat" cmpd="sng" algn="ctr">
            <a:solidFill>
              <a:srgbClr val="323232"/>
            </a:solidFill>
            <a:prstDash val="dash"/>
            <a:miter lim="800000"/>
          </a:ln>
          <a:effectLst>
            <a:outerShdw blurRad="50800" dist="38100" dir="2700000" algn="tl" rotWithShape="0">
              <a:prstClr val="black">
                <a:alpha val="40000"/>
              </a:prstClr>
            </a:outerShdw>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latin typeface="Arial" panose="020B0604020202020204"/>
                <a:ea typeface="+mn-ea"/>
                <a:cs typeface="+mn-cs"/>
              </a:rPr>
              <a:t>Classified into </a:t>
            </a:r>
            <a:r>
              <a:rPr kumimoji="0" lang="en-US" sz="1200" b="1" i="0" u="none" strike="noStrike" kern="0" cap="none" spc="0" normalizeH="0" baseline="0" noProof="0" dirty="0">
                <a:ln>
                  <a:noFill/>
                </a:ln>
                <a:solidFill>
                  <a:srgbClr val="FFC000"/>
                </a:solidFill>
                <a:effectLst/>
                <a:uLnTx/>
                <a:uFillTx/>
                <a:latin typeface="Arial" panose="020B0604020202020204"/>
                <a:ea typeface="+mn-ea"/>
                <a:cs typeface="+mn-cs"/>
              </a:rPr>
              <a:t>Six Pillars</a:t>
            </a:r>
            <a:endParaRPr kumimoji="0" lang="en-US" sz="1200" b="0" i="0" u="none" strike="noStrike" kern="0" cap="none" spc="0" normalizeH="0" baseline="0" noProof="0" dirty="0">
              <a:ln>
                <a:noFill/>
              </a:ln>
              <a:solidFill>
                <a:sysClr val="windowText" lastClr="000000"/>
              </a:solidFill>
              <a:effectLst/>
              <a:uLnTx/>
              <a:uFillTx/>
              <a:latin typeface="Arial" panose="020B0604020202020204"/>
              <a:ea typeface="+mn-ea"/>
              <a:cs typeface="+mn-cs"/>
            </a:endParaRPr>
          </a:p>
        </p:txBody>
      </p:sp>
      <p:cxnSp>
        <p:nvCxnSpPr>
          <p:cNvPr id="62" name="Straight Arrow Connector 5">
            <a:extLst>
              <a:ext uri="{FF2B5EF4-FFF2-40B4-BE49-F238E27FC236}">
                <a16:creationId xmlns:a16="http://schemas.microsoft.com/office/drawing/2014/main" id="{F17D0656-8BA8-F6F6-7EC4-8EC34013E2CA}"/>
              </a:ext>
            </a:extLst>
          </p:cNvPr>
          <p:cNvCxnSpPr>
            <a:cxnSpLocks/>
            <a:stCxn id="58" idx="3"/>
            <a:endCxn id="61" idx="1"/>
          </p:cNvCxnSpPr>
          <p:nvPr/>
        </p:nvCxnSpPr>
        <p:spPr>
          <a:xfrm flipV="1">
            <a:off x="7170234" y="1320517"/>
            <a:ext cx="789859" cy="519635"/>
          </a:xfrm>
          <a:prstGeom prst="bentConnector3">
            <a:avLst/>
          </a:prstGeom>
          <a:noFill/>
          <a:ln w="19050" cap="flat" cmpd="sng" algn="ctr">
            <a:solidFill>
              <a:srgbClr val="323232"/>
            </a:solidFill>
            <a:prstDash val="sysDash"/>
            <a:miter lim="800000"/>
            <a:tailEnd type="triangle"/>
          </a:ln>
          <a:effectLst/>
        </p:spPr>
      </p:cxnSp>
      <p:sp>
        <p:nvSpPr>
          <p:cNvPr id="64" name="Rectangle: Rounded Corners 63">
            <a:extLst>
              <a:ext uri="{FF2B5EF4-FFF2-40B4-BE49-F238E27FC236}">
                <a16:creationId xmlns:a16="http://schemas.microsoft.com/office/drawing/2014/main" id="{679BB6A1-6AA6-3436-CAA6-15640CE79AF1}"/>
              </a:ext>
            </a:extLst>
          </p:cNvPr>
          <p:cNvSpPr/>
          <p:nvPr/>
        </p:nvSpPr>
        <p:spPr>
          <a:xfrm>
            <a:off x="6251662" y="5036666"/>
            <a:ext cx="2115099" cy="663093"/>
          </a:xfrm>
          <a:prstGeom prst="roundRect">
            <a:avLst/>
          </a:prstGeom>
          <a:solidFill>
            <a:srgbClr val="264653"/>
          </a:solidFill>
          <a:ln w="12700" cap="flat" cmpd="sng" algn="ctr">
            <a:solidFill>
              <a:srgbClr val="EBEBEB">
                <a:lumMod val="25000"/>
              </a:srgbClr>
            </a:solid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vi-VN" sz="1800" b="0" i="0" u="none" strike="noStrike" kern="0" cap="none" spc="0" normalizeH="0" baseline="0" noProof="0" dirty="0">
                <a:ln>
                  <a:noFill/>
                </a:ln>
                <a:solidFill>
                  <a:srgbClr val="FFFFFF"/>
                </a:solidFill>
                <a:effectLst/>
                <a:uLnTx/>
                <a:uFillTx/>
                <a:latin typeface="Arial" panose="020B0604020202020204"/>
                <a:ea typeface="+mn-ea"/>
                <a:cs typeface="+mn-cs"/>
              </a:rPr>
              <a:t>Architecture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Arial" panose="020B0604020202020204"/>
                <a:ea typeface="+mn-ea"/>
                <a:cs typeface="+mn-cs"/>
              </a:rPr>
              <a:t>Best Practices</a:t>
            </a:r>
          </a:p>
        </p:txBody>
      </p:sp>
      <p:sp>
        <p:nvSpPr>
          <p:cNvPr id="65" name="Rectangle: Rounded Corners 64">
            <a:extLst>
              <a:ext uri="{FF2B5EF4-FFF2-40B4-BE49-F238E27FC236}">
                <a16:creationId xmlns:a16="http://schemas.microsoft.com/office/drawing/2014/main" id="{D1115046-B5F4-9160-6461-A9D6B275BBD4}"/>
              </a:ext>
            </a:extLst>
          </p:cNvPr>
          <p:cNvSpPr/>
          <p:nvPr/>
        </p:nvSpPr>
        <p:spPr>
          <a:xfrm>
            <a:off x="7876979" y="3998512"/>
            <a:ext cx="3474720" cy="365760"/>
          </a:xfrm>
          <a:prstGeom prst="roundRect">
            <a:avLst>
              <a:gd name="adj" fmla="val 50000"/>
            </a:avLst>
          </a:prstGeom>
          <a:solidFill>
            <a:srgbClr val="FFFFFF"/>
          </a:solidFill>
          <a:ln w="12700" cap="flat" cmpd="sng" algn="ctr">
            <a:solidFill>
              <a:srgbClr val="323232"/>
            </a:solidFill>
            <a:prstDash val="dash"/>
            <a:miter lim="800000"/>
          </a:ln>
          <a:effectLst>
            <a:outerShdw blurRad="50800" dist="38100" dir="2700000" algn="tl" rotWithShape="0">
              <a:prstClr val="black">
                <a:alpha val="40000"/>
              </a:prstClr>
            </a:outerShdw>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264653"/>
                </a:solidFill>
                <a:effectLst/>
                <a:uLnTx/>
                <a:uFillTx/>
                <a:latin typeface="Arial" panose="020B0604020202020204"/>
                <a:ea typeface="+mn-ea"/>
                <a:cs typeface="+mn-cs"/>
              </a:rPr>
              <a:t>Classify Areas</a:t>
            </a:r>
            <a:r>
              <a:rPr kumimoji="0" lang="en-US" sz="1200" b="0" i="0" u="none" strike="noStrike" kern="0" cap="none" spc="0" normalizeH="0" baseline="0" noProof="0" dirty="0">
                <a:ln>
                  <a:noFill/>
                </a:ln>
                <a:solidFill>
                  <a:sysClr val="windowText" lastClr="000000"/>
                </a:solidFill>
                <a:effectLst/>
                <a:uLnTx/>
                <a:uFillTx/>
                <a:latin typeface="Arial" panose="020B0604020202020204"/>
                <a:ea typeface="+mn-ea"/>
                <a:cs typeface="+mn-cs"/>
              </a:rPr>
              <a:t> to be covered for</a:t>
            </a:r>
            <a:r>
              <a:rPr kumimoji="0" lang="en-US" sz="1200" b="0" i="0" u="none" strike="noStrike" kern="0" cap="none" spc="0" normalizeH="0" baseline="0" noProof="0" dirty="0">
                <a:ln>
                  <a:noFill/>
                </a:ln>
                <a:solidFill>
                  <a:srgbClr val="264653"/>
                </a:solidFill>
                <a:effectLst/>
                <a:uLnTx/>
                <a:uFillTx/>
                <a:latin typeface="Arial" panose="020B0604020202020204"/>
                <a:ea typeface="+mn-ea"/>
                <a:cs typeface="+mn-cs"/>
              </a:rPr>
              <a:t> </a:t>
            </a:r>
            <a:r>
              <a:rPr kumimoji="0" lang="en-US" sz="1200" b="1" i="0" u="none" strike="noStrike" kern="0" cap="none" spc="0" normalizeH="0" baseline="0" noProof="0" dirty="0">
                <a:ln>
                  <a:noFill/>
                </a:ln>
                <a:solidFill>
                  <a:srgbClr val="264653"/>
                </a:solidFill>
                <a:effectLst/>
                <a:uLnTx/>
                <a:uFillTx/>
                <a:latin typeface="Arial" panose="020B0604020202020204"/>
                <a:ea typeface="+mn-ea"/>
                <a:cs typeface="+mn-cs"/>
              </a:rPr>
              <a:t>Each Pillar</a:t>
            </a:r>
          </a:p>
        </p:txBody>
      </p:sp>
      <p:sp>
        <p:nvSpPr>
          <p:cNvPr id="66" name="Rectangle: Rounded Corners 65">
            <a:extLst>
              <a:ext uri="{FF2B5EF4-FFF2-40B4-BE49-F238E27FC236}">
                <a16:creationId xmlns:a16="http://schemas.microsoft.com/office/drawing/2014/main" id="{925D8877-8902-1F53-A381-738119AA77ED}"/>
              </a:ext>
            </a:extLst>
          </p:cNvPr>
          <p:cNvSpPr/>
          <p:nvPr/>
        </p:nvSpPr>
        <p:spPr>
          <a:xfrm>
            <a:off x="7876979" y="4494172"/>
            <a:ext cx="3791552" cy="365760"/>
          </a:xfrm>
          <a:prstGeom prst="roundRect">
            <a:avLst>
              <a:gd name="adj" fmla="val 50000"/>
            </a:avLst>
          </a:prstGeom>
          <a:solidFill>
            <a:srgbClr val="FFFFFF"/>
          </a:solidFill>
          <a:ln w="12700" cap="flat" cmpd="sng" algn="ctr">
            <a:solidFill>
              <a:srgbClr val="323232"/>
            </a:solidFill>
            <a:prstDash val="dash"/>
            <a:miter lim="800000"/>
          </a:ln>
          <a:effectLst>
            <a:outerShdw blurRad="50800" dist="38100" dir="2700000" algn="tl" rotWithShape="0">
              <a:prstClr val="black">
                <a:alpha val="40000"/>
              </a:prstClr>
            </a:outerShdw>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264653"/>
                </a:solidFill>
                <a:effectLst/>
                <a:uLnTx/>
                <a:uFillTx/>
                <a:latin typeface="Arial" panose="020B0604020202020204"/>
                <a:ea typeface="+mn-ea"/>
                <a:cs typeface="+mn-cs"/>
              </a:rPr>
              <a:t>Set of questions</a:t>
            </a:r>
            <a:r>
              <a:rPr kumimoji="0" lang="en-US" sz="1200" b="1" i="0" u="none" strike="noStrike" kern="0" cap="none" spc="0" normalizeH="0" baseline="0" noProof="0" dirty="0">
                <a:ln>
                  <a:noFill/>
                </a:ln>
                <a:solidFill>
                  <a:sysClr val="windowText" lastClr="000000"/>
                </a:solidFill>
                <a:effectLst/>
                <a:uLnTx/>
                <a:uFillTx/>
                <a:latin typeface="Arial" panose="020B0604020202020204"/>
                <a:ea typeface="+mn-ea"/>
                <a:cs typeface="+mn-cs"/>
              </a:rPr>
              <a:t> </a:t>
            </a:r>
            <a:r>
              <a:rPr kumimoji="0" lang="en-US" sz="1200" b="0" i="0" u="none" strike="noStrike" kern="0" cap="none" spc="0" normalizeH="0" baseline="0" noProof="0" dirty="0">
                <a:ln>
                  <a:noFill/>
                </a:ln>
                <a:solidFill>
                  <a:sysClr val="windowText" lastClr="000000"/>
                </a:solidFill>
                <a:effectLst/>
                <a:uLnTx/>
                <a:uFillTx/>
                <a:latin typeface="Arial" panose="020B0604020202020204"/>
                <a:ea typeface="+mn-ea"/>
                <a:cs typeface="+mn-cs"/>
              </a:rPr>
              <a:t>for considerations in </a:t>
            </a:r>
            <a:r>
              <a:rPr kumimoji="0" lang="en-US" sz="1200" b="1" i="0" u="none" strike="noStrike" kern="0" cap="none" spc="0" normalizeH="0" baseline="0" noProof="0" dirty="0">
                <a:ln>
                  <a:noFill/>
                </a:ln>
                <a:solidFill>
                  <a:srgbClr val="264653"/>
                </a:solidFill>
                <a:effectLst/>
                <a:uLnTx/>
                <a:uFillTx/>
                <a:latin typeface="Arial" panose="020B0604020202020204"/>
                <a:ea typeface="+mn-ea"/>
                <a:cs typeface="+mn-cs"/>
              </a:rPr>
              <a:t>each area</a:t>
            </a:r>
          </a:p>
        </p:txBody>
      </p:sp>
      <p:cxnSp>
        <p:nvCxnSpPr>
          <p:cNvPr id="67" name="Straight Arrow Connector 5">
            <a:extLst>
              <a:ext uri="{FF2B5EF4-FFF2-40B4-BE49-F238E27FC236}">
                <a16:creationId xmlns:a16="http://schemas.microsoft.com/office/drawing/2014/main" id="{21540BB1-ED43-8278-7B79-05ADB4E2E319}"/>
              </a:ext>
            </a:extLst>
          </p:cNvPr>
          <p:cNvCxnSpPr>
            <a:cxnSpLocks/>
            <a:stCxn id="64" idx="0"/>
            <a:endCxn id="65" idx="1"/>
          </p:cNvCxnSpPr>
          <p:nvPr/>
        </p:nvCxnSpPr>
        <p:spPr>
          <a:xfrm rot="5400000" flipH="1" flipV="1">
            <a:off x="7165458" y="4325146"/>
            <a:ext cx="855274" cy="567767"/>
          </a:xfrm>
          <a:prstGeom prst="bentConnector2">
            <a:avLst/>
          </a:prstGeom>
          <a:noFill/>
          <a:ln w="19050" cap="flat" cmpd="sng" algn="ctr">
            <a:solidFill>
              <a:srgbClr val="323232"/>
            </a:solidFill>
            <a:prstDash val="sysDash"/>
            <a:miter lim="800000"/>
            <a:tailEnd type="triangle"/>
          </a:ln>
          <a:effectLst/>
        </p:spPr>
      </p:cxnSp>
      <p:cxnSp>
        <p:nvCxnSpPr>
          <p:cNvPr id="68" name="Straight Arrow Connector 5">
            <a:extLst>
              <a:ext uri="{FF2B5EF4-FFF2-40B4-BE49-F238E27FC236}">
                <a16:creationId xmlns:a16="http://schemas.microsoft.com/office/drawing/2014/main" id="{F378F226-F9FB-46B8-0863-9A77E2520A86}"/>
              </a:ext>
            </a:extLst>
          </p:cNvPr>
          <p:cNvCxnSpPr>
            <a:cxnSpLocks/>
            <a:stCxn id="64" idx="0"/>
            <a:endCxn id="66" idx="1"/>
          </p:cNvCxnSpPr>
          <p:nvPr/>
        </p:nvCxnSpPr>
        <p:spPr>
          <a:xfrm rot="5400000" flipH="1" flipV="1">
            <a:off x="7413288" y="4572976"/>
            <a:ext cx="359614" cy="567767"/>
          </a:xfrm>
          <a:prstGeom prst="bentConnector2">
            <a:avLst/>
          </a:prstGeom>
          <a:noFill/>
          <a:ln w="19050" cap="flat" cmpd="sng" algn="ctr">
            <a:solidFill>
              <a:srgbClr val="323232"/>
            </a:solidFill>
            <a:prstDash val="sysDash"/>
            <a:miter lim="800000"/>
            <a:tailEnd type="triangle"/>
          </a:ln>
          <a:effectLst/>
        </p:spPr>
      </p:cxnSp>
    </p:spTree>
    <p:extLst>
      <p:ext uri="{BB962C8B-B14F-4D97-AF65-F5344CB8AC3E}">
        <p14:creationId xmlns:p14="http://schemas.microsoft.com/office/powerpoint/2010/main" val="18273851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fade">
                                      <p:cBhvr>
                                        <p:cTn id="7" dur="500"/>
                                        <p:tgtEl>
                                          <p:spTgt spid="5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2"/>
                                        </p:tgtEl>
                                        <p:attrNameLst>
                                          <p:attrName>style.visibility</p:attrName>
                                        </p:attrNameLst>
                                      </p:cBhvr>
                                      <p:to>
                                        <p:strVal val="visible"/>
                                      </p:to>
                                    </p:set>
                                    <p:animEffect transition="in" filter="fade">
                                      <p:cBhvr>
                                        <p:cTn id="11" dur="500"/>
                                        <p:tgtEl>
                                          <p:spTgt spid="42"/>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4"/>
                                        </p:tgtEl>
                                        <p:attrNameLst>
                                          <p:attrName>style.visibility</p:attrName>
                                        </p:attrNameLst>
                                      </p:cBhvr>
                                      <p:to>
                                        <p:strVal val="visible"/>
                                      </p:to>
                                    </p:set>
                                    <p:animEffect transition="in" filter="fade">
                                      <p:cBhvr>
                                        <p:cTn id="15" dur="500"/>
                                        <p:tgtEl>
                                          <p:spTgt spid="6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61"/>
                                        </p:tgtEl>
                                        <p:attrNameLst>
                                          <p:attrName>style.visibility</p:attrName>
                                        </p:attrNameLst>
                                      </p:cBhvr>
                                      <p:to>
                                        <p:strVal val="visible"/>
                                      </p:to>
                                    </p:set>
                                    <p:animEffect transition="in" filter="fade">
                                      <p:cBhvr>
                                        <p:cTn id="20" dur="500"/>
                                        <p:tgtEl>
                                          <p:spTgt spid="61"/>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59"/>
                                        </p:tgtEl>
                                        <p:attrNameLst>
                                          <p:attrName>style.visibility</p:attrName>
                                        </p:attrNameLst>
                                      </p:cBhvr>
                                      <p:to>
                                        <p:strVal val="visible"/>
                                      </p:to>
                                    </p:set>
                                    <p:animEffect transition="in" filter="fade">
                                      <p:cBhvr>
                                        <p:cTn id="23" dur="500"/>
                                        <p:tgtEl>
                                          <p:spTgt spid="59"/>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60"/>
                                        </p:tgtEl>
                                        <p:attrNameLst>
                                          <p:attrName>style.visibility</p:attrName>
                                        </p:attrNameLst>
                                      </p:cBhvr>
                                      <p:to>
                                        <p:strVal val="visible"/>
                                      </p:to>
                                    </p:set>
                                    <p:animEffect transition="in" filter="fade">
                                      <p:cBhvr>
                                        <p:cTn id="26" dur="500"/>
                                        <p:tgtEl>
                                          <p:spTgt spid="60"/>
                                        </p:tgtEl>
                                      </p:cBhvr>
                                    </p:animEffect>
                                  </p:childTnLst>
                                </p:cTn>
                              </p:par>
                              <p:par>
                                <p:cTn id="27" presetID="10" presetClass="entr" presetSubtype="0" fill="hold" nodeType="withEffect">
                                  <p:stCondLst>
                                    <p:cond delay="0"/>
                                  </p:stCondLst>
                                  <p:childTnLst>
                                    <p:set>
                                      <p:cBhvr>
                                        <p:cTn id="28" dur="1" fill="hold">
                                          <p:stCondLst>
                                            <p:cond delay="0"/>
                                          </p:stCondLst>
                                        </p:cTn>
                                        <p:tgtEl>
                                          <p:spTgt spid="62"/>
                                        </p:tgtEl>
                                        <p:attrNameLst>
                                          <p:attrName>style.visibility</p:attrName>
                                        </p:attrNameLst>
                                      </p:cBhvr>
                                      <p:to>
                                        <p:strVal val="visible"/>
                                      </p:to>
                                    </p:set>
                                    <p:animEffect transition="in" filter="fade">
                                      <p:cBhvr>
                                        <p:cTn id="29" dur="500"/>
                                        <p:tgtEl>
                                          <p:spTgt spid="62"/>
                                        </p:tgtEl>
                                      </p:cBhvr>
                                    </p:animEffect>
                                  </p:childTnLst>
                                </p:cTn>
                              </p:par>
                              <p:par>
                                <p:cTn id="30" presetID="10" presetClass="entr" presetSubtype="0" fill="hold" nodeType="withEffect">
                                  <p:stCondLst>
                                    <p:cond delay="0"/>
                                  </p:stCondLst>
                                  <p:childTnLst>
                                    <p:set>
                                      <p:cBhvr>
                                        <p:cTn id="31" dur="1" fill="hold">
                                          <p:stCondLst>
                                            <p:cond delay="0"/>
                                          </p:stCondLst>
                                        </p:cTn>
                                        <p:tgtEl>
                                          <p:spTgt spid="56"/>
                                        </p:tgtEl>
                                        <p:attrNameLst>
                                          <p:attrName>style.visibility</p:attrName>
                                        </p:attrNameLst>
                                      </p:cBhvr>
                                      <p:to>
                                        <p:strVal val="visible"/>
                                      </p:to>
                                    </p:set>
                                    <p:animEffect transition="in" filter="fade">
                                      <p:cBhvr>
                                        <p:cTn id="32" dur="500"/>
                                        <p:tgtEl>
                                          <p:spTgt spid="56"/>
                                        </p:tgtEl>
                                      </p:cBhvr>
                                    </p:animEffect>
                                  </p:childTnLst>
                                </p:cTn>
                              </p:par>
                              <p:par>
                                <p:cTn id="33" presetID="10" presetClass="entr" presetSubtype="0" fill="hold" nodeType="withEffect">
                                  <p:stCondLst>
                                    <p:cond delay="0"/>
                                  </p:stCondLst>
                                  <p:childTnLst>
                                    <p:set>
                                      <p:cBhvr>
                                        <p:cTn id="34" dur="1" fill="hold">
                                          <p:stCondLst>
                                            <p:cond delay="0"/>
                                          </p:stCondLst>
                                        </p:cTn>
                                        <p:tgtEl>
                                          <p:spTgt spid="57"/>
                                        </p:tgtEl>
                                        <p:attrNameLst>
                                          <p:attrName>style.visibility</p:attrName>
                                        </p:attrNameLst>
                                      </p:cBhvr>
                                      <p:to>
                                        <p:strVal val="visible"/>
                                      </p:to>
                                    </p:set>
                                    <p:animEffect transition="in" filter="fade">
                                      <p:cBhvr>
                                        <p:cTn id="35" dur="500"/>
                                        <p:tgtEl>
                                          <p:spTgt spid="57"/>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43"/>
                                        </p:tgtEl>
                                        <p:attrNameLst>
                                          <p:attrName>style.visibility</p:attrName>
                                        </p:attrNameLst>
                                      </p:cBhvr>
                                      <p:to>
                                        <p:strVal val="visible"/>
                                      </p:to>
                                    </p:set>
                                    <p:animEffect transition="in" filter="fade">
                                      <p:cBhvr>
                                        <p:cTn id="40" dur="500"/>
                                        <p:tgtEl>
                                          <p:spTgt spid="43"/>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48"/>
                                        </p:tgtEl>
                                        <p:attrNameLst>
                                          <p:attrName>style.visibility</p:attrName>
                                        </p:attrNameLst>
                                      </p:cBhvr>
                                      <p:to>
                                        <p:strVal val="visible"/>
                                      </p:to>
                                    </p:set>
                                    <p:animEffect transition="in" filter="fade">
                                      <p:cBhvr>
                                        <p:cTn id="43" dur="500"/>
                                        <p:tgtEl>
                                          <p:spTgt spid="48"/>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44"/>
                                        </p:tgtEl>
                                        <p:attrNameLst>
                                          <p:attrName>style.visibility</p:attrName>
                                        </p:attrNameLst>
                                      </p:cBhvr>
                                      <p:to>
                                        <p:strVal val="visible"/>
                                      </p:to>
                                    </p:set>
                                    <p:animEffect transition="in" filter="fade">
                                      <p:cBhvr>
                                        <p:cTn id="46" dur="500"/>
                                        <p:tgtEl>
                                          <p:spTgt spid="44"/>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45"/>
                                        </p:tgtEl>
                                        <p:attrNameLst>
                                          <p:attrName>style.visibility</p:attrName>
                                        </p:attrNameLst>
                                      </p:cBhvr>
                                      <p:to>
                                        <p:strVal val="visible"/>
                                      </p:to>
                                    </p:set>
                                    <p:animEffect transition="in" filter="fade">
                                      <p:cBhvr>
                                        <p:cTn id="49" dur="500"/>
                                        <p:tgtEl>
                                          <p:spTgt spid="45"/>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46"/>
                                        </p:tgtEl>
                                        <p:attrNameLst>
                                          <p:attrName>style.visibility</p:attrName>
                                        </p:attrNameLst>
                                      </p:cBhvr>
                                      <p:to>
                                        <p:strVal val="visible"/>
                                      </p:to>
                                    </p:set>
                                    <p:animEffect transition="in" filter="fade">
                                      <p:cBhvr>
                                        <p:cTn id="52" dur="500"/>
                                        <p:tgtEl>
                                          <p:spTgt spid="46"/>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47"/>
                                        </p:tgtEl>
                                        <p:attrNameLst>
                                          <p:attrName>style.visibility</p:attrName>
                                        </p:attrNameLst>
                                      </p:cBhvr>
                                      <p:to>
                                        <p:strVal val="visible"/>
                                      </p:to>
                                    </p:set>
                                    <p:animEffect transition="in" filter="fade">
                                      <p:cBhvr>
                                        <p:cTn id="55" dur="500"/>
                                        <p:tgtEl>
                                          <p:spTgt spid="47"/>
                                        </p:tgtEl>
                                      </p:cBhvr>
                                    </p:animEffect>
                                  </p:childTnLst>
                                </p:cTn>
                              </p:par>
                              <p:par>
                                <p:cTn id="56" presetID="10" presetClass="entr" presetSubtype="0" fill="hold" nodeType="withEffect">
                                  <p:stCondLst>
                                    <p:cond delay="0"/>
                                  </p:stCondLst>
                                  <p:childTnLst>
                                    <p:set>
                                      <p:cBhvr>
                                        <p:cTn id="57" dur="1" fill="hold">
                                          <p:stCondLst>
                                            <p:cond delay="0"/>
                                          </p:stCondLst>
                                        </p:cTn>
                                        <p:tgtEl>
                                          <p:spTgt spid="51"/>
                                        </p:tgtEl>
                                        <p:attrNameLst>
                                          <p:attrName>style.visibility</p:attrName>
                                        </p:attrNameLst>
                                      </p:cBhvr>
                                      <p:to>
                                        <p:strVal val="visible"/>
                                      </p:to>
                                    </p:set>
                                    <p:animEffect transition="in" filter="fade">
                                      <p:cBhvr>
                                        <p:cTn id="58" dur="500"/>
                                        <p:tgtEl>
                                          <p:spTgt spid="51"/>
                                        </p:tgtEl>
                                      </p:cBhvr>
                                    </p:animEffect>
                                  </p:childTnLst>
                                </p:cTn>
                              </p:par>
                              <p:par>
                                <p:cTn id="59" presetID="10" presetClass="entr" presetSubtype="0" fill="hold" nodeType="withEffect">
                                  <p:stCondLst>
                                    <p:cond delay="0"/>
                                  </p:stCondLst>
                                  <p:childTnLst>
                                    <p:set>
                                      <p:cBhvr>
                                        <p:cTn id="60" dur="1" fill="hold">
                                          <p:stCondLst>
                                            <p:cond delay="0"/>
                                          </p:stCondLst>
                                        </p:cTn>
                                        <p:tgtEl>
                                          <p:spTgt spid="49"/>
                                        </p:tgtEl>
                                        <p:attrNameLst>
                                          <p:attrName>style.visibility</p:attrName>
                                        </p:attrNameLst>
                                      </p:cBhvr>
                                      <p:to>
                                        <p:strVal val="visible"/>
                                      </p:to>
                                    </p:set>
                                    <p:animEffect transition="in" filter="fade">
                                      <p:cBhvr>
                                        <p:cTn id="61" dur="500"/>
                                        <p:tgtEl>
                                          <p:spTgt spid="49"/>
                                        </p:tgtEl>
                                      </p:cBhvr>
                                    </p:animEffect>
                                  </p:childTnLst>
                                </p:cTn>
                              </p:par>
                              <p:par>
                                <p:cTn id="62" presetID="10" presetClass="entr" presetSubtype="0" fill="hold" nodeType="withEffect">
                                  <p:stCondLst>
                                    <p:cond delay="0"/>
                                  </p:stCondLst>
                                  <p:childTnLst>
                                    <p:set>
                                      <p:cBhvr>
                                        <p:cTn id="63" dur="1" fill="hold">
                                          <p:stCondLst>
                                            <p:cond delay="0"/>
                                          </p:stCondLst>
                                        </p:cTn>
                                        <p:tgtEl>
                                          <p:spTgt spid="50"/>
                                        </p:tgtEl>
                                        <p:attrNameLst>
                                          <p:attrName>style.visibility</p:attrName>
                                        </p:attrNameLst>
                                      </p:cBhvr>
                                      <p:to>
                                        <p:strVal val="visible"/>
                                      </p:to>
                                    </p:set>
                                    <p:animEffect transition="in" filter="fade">
                                      <p:cBhvr>
                                        <p:cTn id="64" dur="500"/>
                                        <p:tgtEl>
                                          <p:spTgt spid="50"/>
                                        </p:tgtEl>
                                      </p:cBhvr>
                                    </p:animEffect>
                                  </p:childTnLst>
                                </p:cTn>
                              </p:par>
                              <p:par>
                                <p:cTn id="65" presetID="10" presetClass="entr" presetSubtype="0" fill="hold" nodeType="withEffect">
                                  <p:stCondLst>
                                    <p:cond delay="0"/>
                                  </p:stCondLst>
                                  <p:childTnLst>
                                    <p:set>
                                      <p:cBhvr>
                                        <p:cTn id="66" dur="1" fill="hold">
                                          <p:stCondLst>
                                            <p:cond delay="0"/>
                                          </p:stCondLst>
                                        </p:cTn>
                                        <p:tgtEl>
                                          <p:spTgt spid="52"/>
                                        </p:tgtEl>
                                        <p:attrNameLst>
                                          <p:attrName>style.visibility</p:attrName>
                                        </p:attrNameLst>
                                      </p:cBhvr>
                                      <p:to>
                                        <p:strVal val="visible"/>
                                      </p:to>
                                    </p:set>
                                    <p:animEffect transition="in" filter="fade">
                                      <p:cBhvr>
                                        <p:cTn id="67" dur="500"/>
                                        <p:tgtEl>
                                          <p:spTgt spid="52"/>
                                        </p:tgtEl>
                                      </p:cBhvr>
                                    </p:animEffect>
                                  </p:childTnLst>
                                </p:cTn>
                              </p:par>
                              <p:par>
                                <p:cTn id="68" presetID="10" presetClass="entr" presetSubtype="0" fill="hold" nodeType="withEffect">
                                  <p:stCondLst>
                                    <p:cond delay="0"/>
                                  </p:stCondLst>
                                  <p:childTnLst>
                                    <p:set>
                                      <p:cBhvr>
                                        <p:cTn id="69" dur="1" fill="hold">
                                          <p:stCondLst>
                                            <p:cond delay="0"/>
                                          </p:stCondLst>
                                        </p:cTn>
                                        <p:tgtEl>
                                          <p:spTgt spid="53"/>
                                        </p:tgtEl>
                                        <p:attrNameLst>
                                          <p:attrName>style.visibility</p:attrName>
                                        </p:attrNameLst>
                                      </p:cBhvr>
                                      <p:to>
                                        <p:strVal val="visible"/>
                                      </p:to>
                                    </p:set>
                                    <p:animEffect transition="in" filter="fade">
                                      <p:cBhvr>
                                        <p:cTn id="70" dur="500"/>
                                        <p:tgtEl>
                                          <p:spTgt spid="53"/>
                                        </p:tgtEl>
                                      </p:cBhvr>
                                    </p:animEffect>
                                  </p:childTnLst>
                                </p:cTn>
                              </p:par>
                              <p:par>
                                <p:cTn id="71" presetID="10" presetClass="entr" presetSubtype="0" fill="hold" nodeType="withEffect">
                                  <p:stCondLst>
                                    <p:cond delay="0"/>
                                  </p:stCondLst>
                                  <p:childTnLst>
                                    <p:set>
                                      <p:cBhvr>
                                        <p:cTn id="72" dur="1" fill="hold">
                                          <p:stCondLst>
                                            <p:cond delay="0"/>
                                          </p:stCondLst>
                                        </p:cTn>
                                        <p:tgtEl>
                                          <p:spTgt spid="54"/>
                                        </p:tgtEl>
                                        <p:attrNameLst>
                                          <p:attrName>style.visibility</p:attrName>
                                        </p:attrNameLst>
                                      </p:cBhvr>
                                      <p:to>
                                        <p:strVal val="visible"/>
                                      </p:to>
                                    </p:set>
                                    <p:animEffect transition="in" filter="fade">
                                      <p:cBhvr>
                                        <p:cTn id="73" dur="500"/>
                                        <p:tgtEl>
                                          <p:spTgt spid="54"/>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grpId="0" nodeType="clickEffect">
                                  <p:stCondLst>
                                    <p:cond delay="0"/>
                                  </p:stCondLst>
                                  <p:childTnLst>
                                    <p:set>
                                      <p:cBhvr>
                                        <p:cTn id="77" dur="1" fill="hold">
                                          <p:stCondLst>
                                            <p:cond delay="0"/>
                                          </p:stCondLst>
                                        </p:cTn>
                                        <p:tgtEl>
                                          <p:spTgt spid="65"/>
                                        </p:tgtEl>
                                        <p:attrNameLst>
                                          <p:attrName>style.visibility</p:attrName>
                                        </p:attrNameLst>
                                      </p:cBhvr>
                                      <p:to>
                                        <p:strVal val="visible"/>
                                      </p:to>
                                    </p:set>
                                    <p:animEffect transition="in" filter="fade">
                                      <p:cBhvr>
                                        <p:cTn id="78" dur="500"/>
                                        <p:tgtEl>
                                          <p:spTgt spid="65"/>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66"/>
                                        </p:tgtEl>
                                        <p:attrNameLst>
                                          <p:attrName>style.visibility</p:attrName>
                                        </p:attrNameLst>
                                      </p:cBhvr>
                                      <p:to>
                                        <p:strVal val="visible"/>
                                      </p:to>
                                    </p:set>
                                    <p:animEffect transition="in" filter="fade">
                                      <p:cBhvr>
                                        <p:cTn id="81" dur="500"/>
                                        <p:tgtEl>
                                          <p:spTgt spid="66"/>
                                        </p:tgtEl>
                                      </p:cBhvr>
                                    </p:animEffect>
                                  </p:childTnLst>
                                </p:cTn>
                              </p:par>
                              <p:par>
                                <p:cTn id="82" presetID="10" presetClass="entr" presetSubtype="0" fill="hold" nodeType="withEffect">
                                  <p:stCondLst>
                                    <p:cond delay="0"/>
                                  </p:stCondLst>
                                  <p:childTnLst>
                                    <p:set>
                                      <p:cBhvr>
                                        <p:cTn id="83" dur="1" fill="hold">
                                          <p:stCondLst>
                                            <p:cond delay="0"/>
                                          </p:stCondLst>
                                        </p:cTn>
                                        <p:tgtEl>
                                          <p:spTgt spid="67"/>
                                        </p:tgtEl>
                                        <p:attrNameLst>
                                          <p:attrName>style.visibility</p:attrName>
                                        </p:attrNameLst>
                                      </p:cBhvr>
                                      <p:to>
                                        <p:strVal val="visible"/>
                                      </p:to>
                                    </p:set>
                                    <p:animEffect transition="in" filter="fade">
                                      <p:cBhvr>
                                        <p:cTn id="84" dur="500"/>
                                        <p:tgtEl>
                                          <p:spTgt spid="67"/>
                                        </p:tgtEl>
                                      </p:cBhvr>
                                    </p:animEffect>
                                  </p:childTnLst>
                                </p:cTn>
                              </p:par>
                              <p:par>
                                <p:cTn id="85" presetID="10" presetClass="entr" presetSubtype="0" fill="hold" nodeType="withEffect">
                                  <p:stCondLst>
                                    <p:cond delay="0"/>
                                  </p:stCondLst>
                                  <p:childTnLst>
                                    <p:set>
                                      <p:cBhvr>
                                        <p:cTn id="86" dur="1" fill="hold">
                                          <p:stCondLst>
                                            <p:cond delay="0"/>
                                          </p:stCondLst>
                                        </p:cTn>
                                        <p:tgtEl>
                                          <p:spTgt spid="68"/>
                                        </p:tgtEl>
                                        <p:attrNameLst>
                                          <p:attrName>style.visibility</p:attrName>
                                        </p:attrNameLst>
                                      </p:cBhvr>
                                      <p:to>
                                        <p:strVal val="visible"/>
                                      </p:to>
                                    </p:set>
                                    <p:animEffect transition="in" filter="fade">
                                      <p:cBhvr>
                                        <p:cTn id="87"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3" grpId="0" animBg="1"/>
      <p:bldP spid="44" grpId="0" animBg="1"/>
      <p:bldP spid="45" grpId="0" animBg="1"/>
      <p:bldP spid="46" grpId="0" animBg="1"/>
      <p:bldP spid="47" grpId="0" animBg="1"/>
      <p:bldP spid="48" grpId="0" animBg="1"/>
      <p:bldP spid="58" grpId="0" animBg="1"/>
      <p:bldP spid="59" grpId="0" animBg="1"/>
      <p:bldP spid="60" grpId="0" animBg="1"/>
      <p:bldP spid="61" grpId="0" animBg="1"/>
      <p:bldP spid="64" grpId="0" animBg="1"/>
      <p:bldP spid="65" grpId="0" animBg="1"/>
      <p:bldP spid="66"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40973E-1CD3-F22D-4858-7B11BF7EDD17}"/>
              </a:ext>
            </a:extLst>
          </p:cNvPr>
          <p:cNvSpPr>
            <a:spLocks noGrp="1"/>
          </p:cNvSpPr>
          <p:nvPr>
            <p:ph type="title"/>
          </p:nvPr>
        </p:nvSpPr>
        <p:spPr>
          <a:xfrm>
            <a:off x="551982" y="508475"/>
            <a:ext cx="3052880" cy="538696"/>
          </a:xfrm>
        </p:spPr>
        <p:txBody>
          <a:bodyPr/>
          <a:lstStyle/>
          <a:p>
            <a:r>
              <a:rPr lang="en-US" dirty="0">
                <a:solidFill>
                  <a:schemeClr val="tx1"/>
                </a:solidFill>
                <a:effectLst>
                  <a:outerShdw blurRad="50800" dist="38100" dir="2700000" algn="tl" rotWithShape="0">
                    <a:prstClr val="black">
                      <a:alpha val="40000"/>
                    </a:prstClr>
                  </a:outerShdw>
                </a:effectLst>
              </a:rPr>
              <a:t>The Six Pillars</a:t>
            </a:r>
          </a:p>
        </p:txBody>
      </p:sp>
      <p:grpSp>
        <p:nvGrpSpPr>
          <p:cNvPr id="249" name="Group 248">
            <a:extLst>
              <a:ext uri="{FF2B5EF4-FFF2-40B4-BE49-F238E27FC236}">
                <a16:creationId xmlns:a16="http://schemas.microsoft.com/office/drawing/2014/main" id="{19491A80-744C-AE8D-D439-CA4FD09549BF}"/>
              </a:ext>
            </a:extLst>
          </p:cNvPr>
          <p:cNvGrpSpPr/>
          <p:nvPr/>
        </p:nvGrpSpPr>
        <p:grpSpPr>
          <a:xfrm>
            <a:off x="1061834" y="1187318"/>
            <a:ext cx="2042843" cy="649050"/>
            <a:chOff x="7918997" y="371540"/>
            <a:chExt cx="2743200" cy="820468"/>
          </a:xfrm>
          <a:solidFill>
            <a:srgbClr val="E5E5E5"/>
          </a:solidFill>
          <a:effectLst>
            <a:outerShdw blurRad="50800" dist="38100" dir="2700000" algn="tl" rotWithShape="0">
              <a:prstClr val="black">
                <a:alpha val="40000"/>
              </a:prstClr>
            </a:outerShdw>
          </a:effectLst>
        </p:grpSpPr>
        <p:sp>
          <p:nvSpPr>
            <p:cNvPr id="250" name="Rectangle 249">
              <a:extLst>
                <a:ext uri="{FF2B5EF4-FFF2-40B4-BE49-F238E27FC236}">
                  <a16:creationId xmlns:a16="http://schemas.microsoft.com/office/drawing/2014/main" id="{AC106251-E279-211A-BCD5-B041F07B684B}"/>
                </a:ext>
              </a:extLst>
            </p:cNvPr>
            <p:cNvSpPr/>
            <p:nvPr/>
          </p:nvSpPr>
          <p:spPr>
            <a:xfrm>
              <a:off x="7918997" y="371540"/>
              <a:ext cx="2743200" cy="457200"/>
            </a:xfrm>
            <a:prstGeom prst="rect">
              <a:avLst/>
            </a:prstGeom>
            <a:grpFill/>
            <a:ln w="12700" cap="flat" cmpd="sng" algn="ctr">
              <a:solidFill>
                <a:srgbClr val="32323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251" name="Rectangle 250">
              <a:extLst>
                <a:ext uri="{FF2B5EF4-FFF2-40B4-BE49-F238E27FC236}">
                  <a16:creationId xmlns:a16="http://schemas.microsoft.com/office/drawing/2014/main" id="{AC21438E-6099-32D1-03F7-21B809873259}"/>
                </a:ext>
              </a:extLst>
            </p:cNvPr>
            <p:cNvSpPr/>
            <p:nvPr/>
          </p:nvSpPr>
          <p:spPr>
            <a:xfrm>
              <a:off x="8104531" y="828740"/>
              <a:ext cx="2359152" cy="256032"/>
            </a:xfrm>
            <a:prstGeom prst="rect">
              <a:avLst/>
            </a:prstGeom>
            <a:grpFill/>
            <a:ln w="12700" cap="flat" cmpd="sng" algn="ctr">
              <a:solidFill>
                <a:srgbClr val="32323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252" name="Rectangle 251">
              <a:extLst>
                <a:ext uri="{FF2B5EF4-FFF2-40B4-BE49-F238E27FC236}">
                  <a16:creationId xmlns:a16="http://schemas.microsoft.com/office/drawing/2014/main" id="{E8094CDD-C61E-0521-EC7A-AE7615ABB62C}"/>
                </a:ext>
              </a:extLst>
            </p:cNvPr>
            <p:cNvSpPr/>
            <p:nvPr/>
          </p:nvSpPr>
          <p:spPr>
            <a:xfrm>
              <a:off x="8417985" y="1088146"/>
              <a:ext cx="1732249" cy="103862"/>
            </a:xfrm>
            <a:prstGeom prst="rect">
              <a:avLst/>
            </a:prstGeom>
            <a:grpFill/>
            <a:ln w="12700" cap="flat" cmpd="sng" algn="ctr">
              <a:solidFill>
                <a:srgbClr val="32323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grpSp>
      <p:sp>
        <p:nvSpPr>
          <p:cNvPr id="253" name="Rectangle: Rounded Corners 252">
            <a:extLst>
              <a:ext uri="{FF2B5EF4-FFF2-40B4-BE49-F238E27FC236}">
                <a16:creationId xmlns:a16="http://schemas.microsoft.com/office/drawing/2014/main" id="{46440FE5-E274-3DC5-F3EA-C8ABE5919D8D}"/>
              </a:ext>
            </a:extLst>
          </p:cNvPr>
          <p:cNvSpPr/>
          <p:nvPr/>
        </p:nvSpPr>
        <p:spPr>
          <a:xfrm>
            <a:off x="1443176" y="1909482"/>
            <a:ext cx="1280160" cy="585216"/>
          </a:xfrm>
          <a:prstGeom prst="roundRect">
            <a:avLst>
              <a:gd name="adj" fmla="val 0"/>
            </a:avLst>
          </a:prstGeom>
          <a:solidFill>
            <a:srgbClr val="E76F51"/>
          </a:solidFill>
          <a:ln w="12700" cap="flat" cmpd="sng" algn="ctr">
            <a:solidFill>
              <a:srgbClr val="323232"/>
            </a:solid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Arial" panose="020B0604020202020204"/>
                <a:ea typeface="+mn-ea"/>
                <a:cs typeface="+mn-cs"/>
              </a:rPr>
              <a:t>Operational Excellence</a:t>
            </a:r>
          </a:p>
        </p:txBody>
      </p:sp>
      <p:sp>
        <p:nvSpPr>
          <p:cNvPr id="254" name="Rectangle: Rounded Corners 253">
            <a:extLst>
              <a:ext uri="{FF2B5EF4-FFF2-40B4-BE49-F238E27FC236}">
                <a16:creationId xmlns:a16="http://schemas.microsoft.com/office/drawing/2014/main" id="{82008EFB-E24D-7BC3-BBDD-0B8BEB8E791C}"/>
              </a:ext>
            </a:extLst>
          </p:cNvPr>
          <p:cNvSpPr/>
          <p:nvPr/>
        </p:nvSpPr>
        <p:spPr>
          <a:xfrm>
            <a:off x="1443176" y="2568960"/>
            <a:ext cx="1280160" cy="585216"/>
          </a:xfrm>
          <a:prstGeom prst="roundRect">
            <a:avLst>
              <a:gd name="adj" fmla="val 0"/>
            </a:avLst>
          </a:prstGeom>
          <a:solidFill>
            <a:srgbClr val="F4A261"/>
          </a:solidFill>
          <a:ln w="12700" cap="flat" cmpd="sng" algn="ctr">
            <a:solidFill>
              <a:srgbClr val="323232"/>
            </a:solid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Arial" panose="020B0604020202020204"/>
                <a:ea typeface="+mn-ea"/>
                <a:cs typeface="+mn-cs"/>
              </a:rPr>
              <a:t>Security</a:t>
            </a:r>
          </a:p>
        </p:txBody>
      </p:sp>
      <p:sp>
        <p:nvSpPr>
          <p:cNvPr id="255" name="Rectangle: Rounded Corners 254">
            <a:extLst>
              <a:ext uri="{FF2B5EF4-FFF2-40B4-BE49-F238E27FC236}">
                <a16:creationId xmlns:a16="http://schemas.microsoft.com/office/drawing/2014/main" id="{230691CF-8887-E93E-7D15-BF2070F1B9A6}"/>
              </a:ext>
            </a:extLst>
          </p:cNvPr>
          <p:cNvSpPr/>
          <p:nvPr/>
        </p:nvSpPr>
        <p:spPr>
          <a:xfrm>
            <a:off x="1443176" y="3224888"/>
            <a:ext cx="1280160" cy="585216"/>
          </a:xfrm>
          <a:prstGeom prst="roundRect">
            <a:avLst>
              <a:gd name="adj" fmla="val 0"/>
            </a:avLst>
          </a:prstGeom>
          <a:solidFill>
            <a:srgbClr val="E9C46A"/>
          </a:solidFill>
          <a:ln w="12700" cap="flat" cmpd="sng" algn="ctr">
            <a:solidFill>
              <a:srgbClr val="323232"/>
            </a:solid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Arial" panose="020B0604020202020204"/>
                <a:ea typeface="+mn-ea"/>
                <a:cs typeface="+mn-cs"/>
              </a:rPr>
              <a:t>Reliability</a:t>
            </a:r>
          </a:p>
        </p:txBody>
      </p:sp>
      <p:sp>
        <p:nvSpPr>
          <p:cNvPr id="256" name="Rectangle: Rounded Corners 255">
            <a:extLst>
              <a:ext uri="{FF2B5EF4-FFF2-40B4-BE49-F238E27FC236}">
                <a16:creationId xmlns:a16="http://schemas.microsoft.com/office/drawing/2014/main" id="{775C3A67-BD45-2E1F-C68D-354621B3F9A6}"/>
              </a:ext>
            </a:extLst>
          </p:cNvPr>
          <p:cNvSpPr/>
          <p:nvPr/>
        </p:nvSpPr>
        <p:spPr>
          <a:xfrm>
            <a:off x="1443176" y="3884799"/>
            <a:ext cx="1280160" cy="585216"/>
          </a:xfrm>
          <a:prstGeom prst="roundRect">
            <a:avLst>
              <a:gd name="adj" fmla="val 0"/>
            </a:avLst>
          </a:prstGeom>
          <a:solidFill>
            <a:srgbClr val="2A9D8F"/>
          </a:solidFill>
          <a:ln w="12700" cap="flat" cmpd="sng" algn="ctr">
            <a:solidFill>
              <a:srgbClr val="323232"/>
            </a:solid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Arial" panose="020B0604020202020204"/>
                <a:ea typeface="+mn-ea"/>
                <a:cs typeface="+mn-cs"/>
              </a:rPr>
              <a:t>Cost Optimization</a:t>
            </a:r>
          </a:p>
        </p:txBody>
      </p:sp>
      <p:sp>
        <p:nvSpPr>
          <p:cNvPr id="257" name="Rectangle: Rounded Corners 256">
            <a:extLst>
              <a:ext uri="{FF2B5EF4-FFF2-40B4-BE49-F238E27FC236}">
                <a16:creationId xmlns:a16="http://schemas.microsoft.com/office/drawing/2014/main" id="{B618488D-9D83-B2CA-921B-D1AE4CB9276C}"/>
              </a:ext>
            </a:extLst>
          </p:cNvPr>
          <p:cNvSpPr/>
          <p:nvPr/>
        </p:nvSpPr>
        <p:spPr>
          <a:xfrm>
            <a:off x="1443176" y="4543129"/>
            <a:ext cx="1280160" cy="585216"/>
          </a:xfrm>
          <a:prstGeom prst="roundRect">
            <a:avLst>
              <a:gd name="adj" fmla="val 0"/>
            </a:avLst>
          </a:prstGeom>
          <a:solidFill>
            <a:srgbClr val="264653"/>
          </a:solidFill>
          <a:ln w="12700" cap="flat" cmpd="sng" algn="ctr">
            <a:solidFill>
              <a:srgbClr val="323232"/>
            </a:solid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Arial" panose="020B0604020202020204"/>
                <a:ea typeface="+mn-ea"/>
                <a:cs typeface="+mn-cs"/>
              </a:rPr>
              <a:t>Performance Efficiency</a:t>
            </a:r>
          </a:p>
        </p:txBody>
      </p:sp>
      <p:grpSp>
        <p:nvGrpSpPr>
          <p:cNvPr id="258" name="Group 257">
            <a:extLst>
              <a:ext uri="{FF2B5EF4-FFF2-40B4-BE49-F238E27FC236}">
                <a16:creationId xmlns:a16="http://schemas.microsoft.com/office/drawing/2014/main" id="{CF6EBEF6-40B5-680A-253A-D641AE2D43ED}"/>
              </a:ext>
            </a:extLst>
          </p:cNvPr>
          <p:cNvGrpSpPr/>
          <p:nvPr/>
        </p:nvGrpSpPr>
        <p:grpSpPr>
          <a:xfrm rot="10800000">
            <a:off x="1062371" y="5859789"/>
            <a:ext cx="2039112" cy="649224"/>
            <a:chOff x="7918997" y="371540"/>
            <a:chExt cx="2743200" cy="815651"/>
          </a:xfrm>
          <a:solidFill>
            <a:srgbClr val="E5E5E5"/>
          </a:solidFill>
          <a:effectLst>
            <a:outerShdw blurRad="50800" dist="38100" dir="2700000" algn="tl" rotWithShape="0">
              <a:prstClr val="black">
                <a:alpha val="40000"/>
              </a:prstClr>
            </a:outerShdw>
          </a:effectLst>
        </p:grpSpPr>
        <p:sp>
          <p:nvSpPr>
            <p:cNvPr id="259" name="Rectangle 258">
              <a:extLst>
                <a:ext uri="{FF2B5EF4-FFF2-40B4-BE49-F238E27FC236}">
                  <a16:creationId xmlns:a16="http://schemas.microsoft.com/office/drawing/2014/main" id="{77D8E97F-13B2-CE6B-5FCE-4B18328770E9}"/>
                </a:ext>
              </a:extLst>
            </p:cNvPr>
            <p:cNvSpPr/>
            <p:nvPr/>
          </p:nvSpPr>
          <p:spPr>
            <a:xfrm>
              <a:off x="7918997" y="371540"/>
              <a:ext cx="2743200" cy="457200"/>
            </a:xfrm>
            <a:prstGeom prst="rect">
              <a:avLst/>
            </a:prstGeom>
            <a:grpFill/>
            <a:ln w="12700" cap="flat" cmpd="sng" algn="ctr">
              <a:solidFill>
                <a:srgbClr val="32323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260" name="Rectangle 259">
              <a:extLst>
                <a:ext uri="{FF2B5EF4-FFF2-40B4-BE49-F238E27FC236}">
                  <a16:creationId xmlns:a16="http://schemas.microsoft.com/office/drawing/2014/main" id="{6A6BDE5D-F840-3D67-C232-FB817B980768}"/>
                </a:ext>
              </a:extLst>
            </p:cNvPr>
            <p:cNvSpPr/>
            <p:nvPr/>
          </p:nvSpPr>
          <p:spPr>
            <a:xfrm>
              <a:off x="8104531" y="828740"/>
              <a:ext cx="2359152" cy="256032"/>
            </a:xfrm>
            <a:prstGeom prst="rect">
              <a:avLst/>
            </a:prstGeom>
            <a:grpFill/>
            <a:ln w="12700" cap="flat" cmpd="sng" algn="ctr">
              <a:solidFill>
                <a:srgbClr val="32323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261" name="Rectangle 260">
              <a:extLst>
                <a:ext uri="{FF2B5EF4-FFF2-40B4-BE49-F238E27FC236}">
                  <a16:creationId xmlns:a16="http://schemas.microsoft.com/office/drawing/2014/main" id="{7118093A-53C4-FF64-14EF-152D47EDE37C}"/>
                </a:ext>
              </a:extLst>
            </p:cNvPr>
            <p:cNvSpPr/>
            <p:nvPr/>
          </p:nvSpPr>
          <p:spPr>
            <a:xfrm>
              <a:off x="8417985" y="1083330"/>
              <a:ext cx="1732249" cy="103861"/>
            </a:xfrm>
            <a:prstGeom prst="rect">
              <a:avLst/>
            </a:prstGeom>
            <a:grpFill/>
            <a:ln w="12700" cap="flat" cmpd="sng" algn="ctr">
              <a:solidFill>
                <a:srgbClr val="32323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grpSp>
      <p:sp>
        <p:nvSpPr>
          <p:cNvPr id="262" name="Rectangle: Rounded Corners 261">
            <a:extLst>
              <a:ext uri="{FF2B5EF4-FFF2-40B4-BE49-F238E27FC236}">
                <a16:creationId xmlns:a16="http://schemas.microsoft.com/office/drawing/2014/main" id="{777B9177-7D2C-A214-A7A1-FA4C776D7A30}"/>
              </a:ext>
            </a:extLst>
          </p:cNvPr>
          <p:cNvSpPr/>
          <p:nvPr/>
        </p:nvSpPr>
        <p:spPr>
          <a:xfrm>
            <a:off x="1443176" y="5201459"/>
            <a:ext cx="1280160" cy="585216"/>
          </a:xfrm>
          <a:prstGeom prst="roundRect">
            <a:avLst>
              <a:gd name="adj" fmla="val 0"/>
            </a:avLst>
          </a:prstGeom>
          <a:solidFill>
            <a:srgbClr val="576BE3"/>
          </a:solidFill>
          <a:ln w="12700" cap="flat" cmpd="sng" algn="ctr">
            <a:solidFill>
              <a:srgbClr val="323232"/>
            </a:solid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Arial" panose="020B0604020202020204"/>
                <a:ea typeface="+mn-ea"/>
                <a:cs typeface="+mn-cs"/>
              </a:rPr>
              <a:t>Sustainability</a:t>
            </a:r>
          </a:p>
        </p:txBody>
      </p:sp>
      <p:grpSp>
        <p:nvGrpSpPr>
          <p:cNvPr id="264" name="Group 263">
            <a:extLst>
              <a:ext uri="{FF2B5EF4-FFF2-40B4-BE49-F238E27FC236}">
                <a16:creationId xmlns:a16="http://schemas.microsoft.com/office/drawing/2014/main" id="{2CF6A92F-A435-60E5-BF09-E14B55B72E04}"/>
              </a:ext>
            </a:extLst>
          </p:cNvPr>
          <p:cNvGrpSpPr/>
          <p:nvPr/>
        </p:nvGrpSpPr>
        <p:grpSpPr>
          <a:xfrm>
            <a:off x="4686974" y="508475"/>
            <a:ext cx="3155448" cy="2700304"/>
            <a:chOff x="4558384" y="728696"/>
            <a:chExt cx="3155448" cy="2700304"/>
          </a:xfrm>
        </p:grpSpPr>
        <p:sp>
          <p:nvSpPr>
            <p:cNvPr id="265" name="Rectangle 264">
              <a:extLst>
                <a:ext uri="{FF2B5EF4-FFF2-40B4-BE49-F238E27FC236}">
                  <a16:creationId xmlns:a16="http://schemas.microsoft.com/office/drawing/2014/main" id="{CC1CAC13-26A9-F118-6C8D-CF9AF340921D}"/>
                </a:ext>
              </a:extLst>
            </p:cNvPr>
            <p:cNvSpPr/>
            <p:nvPr/>
          </p:nvSpPr>
          <p:spPr>
            <a:xfrm>
              <a:off x="4558384" y="728696"/>
              <a:ext cx="3155448" cy="2700304"/>
            </a:xfrm>
            <a:prstGeom prst="rect">
              <a:avLst/>
            </a:prstGeom>
            <a:solidFill>
              <a:srgbClr val="264653"/>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panose="020B0604020202020204"/>
                <a:ea typeface="+mn-ea"/>
                <a:cs typeface="+mn-cs"/>
              </a:endParaRPr>
            </a:p>
          </p:txBody>
        </p:sp>
        <p:sp>
          <p:nvSpPr>
            <p:cNvPr id="266" name="Rectangle: Rounded Corners 265">
              <a:extLst>
                <a:ext uri="{FF2B5EF4-FFF2-40B4-BE49-F238E27FC236}">
                  <a16:creationId xmlns:a16="http://schemas.microsoft.com/office/drawing/2014/main" id="{7F77DA37-BA48-C30B-0A8E-C54BCD00F69B}"/>
                </a:ext>
              </a:extLst>
            </p:cNvPr>
            <p:cNvSpPr/>
            <p:nvPr/>
          </p:nvSpPr>
          <p:spPr>
            <a:xfrm>
              <a:off x="4716123" y="1138529"/>
              <a:ext cx="1087979" cy="250501"/>
            </a:xfrm>
            <a:prstGeom prst="roundRect">
              <a:avLst>
                <a:gd name="adj" fmla="val 0"/>
              </a:avLst>
            </a:prstGeom>
            <a:solidFill>
              <a:srgbClr val="264653"/>
            </a:solidFill>
            <a:ln w="12700" cap="flat" cmpd="sng" algn="ctr">
              <a:solidFill>
                <a:srgbClr val="264653"/>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Arial" panose="020B0604020202020204"/>
                  <a:ea typeface="+mn-ea"/>
                  <a:cs typeface="+mn-cs"/>
                </a:rPr>
                <a:t>Operation</a:t>
              </a:r>
            </a:p>
          </p:txBody>
        </p:sp>
        <p:sp>
          <p:nvSpPr>
            <p:cNvPr id="267" name="Rectangle: Rounded Corners 266">
              <a:extLst>
                <a:ext uri="{FF2B5EF4-FFF2-40B4-BE49-F238E27FC236}">
                  <a16:creationId xmlns:a16="http://schemas.microsoft.com/office/drawing/2014/main" id="{3EF7A90E-1E6A-CBEA-7C45-341EF78D2384}"/>
                </a:ext>
              </a:extLst>
            </p:cNvPr>
            <p:cNvSpPr/>
            <p:nvPr/>
          </p:nvSpPr>
          <p:spPr>
            <a:xfrm>
              <a:off x="4716124" y="1503813"/>
              <a:ext cx="1087980" cy="250502"/>
            </a:xfrm>
            <a:prstGeom prst="roundRect">
              <a:avLst>
                <a:gd name="adj" fmla="val 0"/>
              </a:avLst>
            </a:prstGeom>
            <a:solidFill>
              <a:srgbClr val="264653"/>
            </a:solidFill>
            <a:ln w="12700" cap="flat" cmpd="sng" algn="ctr">
              <a:solidFill>
                <a:srgbClr val="264653"/>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Arial" panose="020B0604020202020204"/>
                  <a:ea typeface="+mn-ea"/>
                  <a:cs typeface="+mn-cs"/>
                </a:rPr>
                <a:t>Security</a:t>
              </a:r>
            </a:p>
          </p:txBody>
        </p:sp>
        <p:sp>
          <p:nvSpPr>
            <p:cNvPr id="268" name="Rectangle: Rounded Corners 267">
              <a:extLst>
                <a:ext uri="{FF2B5EF4-FFF2-40B4-BE49-F238E27FC236}">
                  <a16:creationId xmlns:a16="http://schemas.microsoft.com/office/drawing/2014/main" id="{E99C9461-DE2E-61A3-44FC-FA9906E97784}"/>
                </a:ext>
              </a:extLst>
            </p:cNvPr>
            <p:cNvSpPr/>
            <p:nvPr/>
          </p:nvSpPr>
          <p:spPr>
            <a:xfrm>
              <a:off x="4716123" y="1869098"/>
              <a:ext cx="1087981" cy="250501"/>
            </a:xfrm>
            <a:prstGeom prst="roundRect">
              <a:avLst>
                <a:gd name="adj" fmla="val 0"/>
              </a:avLst>
            </a:prstGeom>
            <a:solidFill>
              <a:srgbClr val="264653"/>
            </a:solidFill>
            <a:ln w="12700" cap="flat" cmpd="sng" algn="ctr">
              <a:solidFill>
                <a:srgbClr val="264653"/>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Arial" panose="020B0604020202020204"/>
                  <a:ea typeface="+mn-ea"/>
                  <a:cs typeface="+mn-cs"/>
                </a:rPr>
                <a:t>Reliability</a:t>
              </a:r>
            </a:p>
          </p:txBody>
        </p:sp>
        <p:sp>
          <p:nvSpPr>
            <p:cNvPr id="269" name="Rectangle: Rounded Corners 268">
              <a:extLst>
                <a:ext uri="{FF2B5EF4-FFF2-40B4-BE49-F238E27FC236}">
                  <a16:creationId xmlns:a16="http://schemas.microsoft.com/office/drawing/2014/main" id="{854E063E-502D-1F2C-C6D2-0E0D7212B853}"/>
                </a:ext>
              </a:extLst>
            </p:cNvPr>
            <p:cNvSpPr/>
            <p:nvPr/>
          </p:nvSpPr>
          <p:spPr>
            <a:xfrm>
              <a:off x="4716123" y="2234382"/>
              <a:ext cx="1087981" cy="250501"/>
            </a:xfrm>
            <a:prstGeom prst="roundRect">
              <a:avLst>
                <a:gd name="adj" fmla="val 0"/>
              </a:avLst>
            </a:prstGeom>
            <a:solidFill>
              <a:srgbClr val="264653"/>
            </a:solidFill>
            <a:ln w="12700" cap="flat" cmpd="sng" algn="ctr">
              <a:solidFill>
                <a:srgbClr val="264653"/>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Arial" panose="020B0604020202020204"/>
                  <a:ea typeface="+mn-ea"/>
                  <a:cs typeface="+mn-cs"/>
                </a:rPr>
                <a:t>Cost</a:t>
              </a:r>
            </a:p>
          </p:txBody>
        </p:sp>
        <p:sp>
          <p:nvSpPr>
            <p:cNvPr id="270" name="Rectangle: Rounded Corners 269">
              <a:extLst>
                <a:ext uri="{FF2B5EF4-FFF2-40B4-BE49-F238E27FC236}">
                  <a16:creationId xmlns:a16="http://schemas.microsoft.com/office/drawing/2014/main" id="{CABE69E8-1711-3739-5B30-A3736C8BF94A}"/>
                </a:ext>
              </a:extLst>
            </p:cNvPr>
            <p:cNvSpPr/>
            <p:nvPr/>
          </p:nvSpPr>
          <p:spPr>
            <a:xfrm>
              <a:off x="4716123" y="2595634"/>
              <a:ext cx="1093116" cy="250502"/>
            </a:xfrm>
            <a:prstGeom prst="roundRect">
              <a:avLst>
                <a:gd name="adj" fmla="val 0"/>
              </a:avLst>
            </a:prstGeom>
            <a:solidFill>
              <a:srgbClr val="264653"/>
            </a:solidFill>
            <a:ln w="12700" cap="flat" cmpd="sng" algn="ctr">
              <a:solidFill>
                <a:srgbClr val="264653"/>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Arial" panose="020B0604020202020204"/>
                  <a:ea typeface="+mn-ea"/>
                  <a:cs typeface="+mn-cs"/>
                </a:rPr>
                <a:t>Performance</a:t>
              </a:r>
            </a:p>
          </p:txBody>
        </p:sp>
        <p:grpSp>
          <p:nvGrpSpPr>
            <p:cNvPr id="271" name="Group 270">
              <a:extLst>
                <a:ext uri="{FF2B5EF4-FFF2-40B4-BE49-F238E27FC236}">
                  <a16:creationId xmlns:a16="http://schemas.microsoft.com/office/drawing/2014/main" id="{8F59A1DF-FD0E-BA79-2070-12408724882A}"/>
                </a:ext>
              </a:extLst>
            </p:cNvPr>
            <p:cNvGrpSpPr/>
            <p:nvPr/>
          </p:nvGrpSpPr>
          <p:grpSpPr>
            <a:xfrm>
              <a:off x="5975368" y="1138528"/>
              <a:ext cx="1565008" cy="251705"/>
              <a:chOff x="5251084" y="1720472"/>
              <a:chExt cx="1565008" cy="251705"/>
            </a:xfrm>
          </p:grpSpPr>
          <p:sp>
            <p:nvSpPr>
              <p:cNvPr id="329" name="Rectangle: Rounded Corners 328">
                <a:extLst>
                  <a:ext uri="{FF2B5EF4-FFF2-40B4-BE49-F238E27FC236}">
                    <a16:creationId xmlns:a16="http://schemas.microsoft.com/office/drawing/2014/main" id="{A88455C1-F10E-3CE5-DD7E-A5F2828D8A1C}"/>
                  </a:ext>
                </a:extLst>
              </p:cNvPr>
              <p:cNvSpPr/>
              <p:nvPr/>
            </p:nvSpPr>
            <p:spPr>
              <a:xfrm>
                <a:off x="5251084" y="1720472"/>
                <a:ext cx="124826" cy="250501"/>
              </a:xfrm>
              <a:prstGeom prst="roundRect">
                <a:avLst/>
              </a:prstGeom>
              <a:solidFill>
                <a:srgbClr val="E9C46A"/>
              </a:solidFill>
              <a:ln w="12700" cap="flat" cmpd="sng" algn="ctr">
                <a:solidFill>
                  <a:srgbClr val="32323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330" name="Rectangle: Rounded Corners 329">
                <a:extLst>
                  <a:ext uri="{FF2B5EF4-FFF2-40B4-BE49-F238E27FC236}">
                    <a16:creationId xmlns:a16="http://schemas.microsoft.com/office/drawing/2014/main" id="{2207900D-4C36-EC52-2421-382BF9B38551}"/>
                  </a:ext>
                </a:extLst>
              </p:cNvPr>
              <p:cNvSpPr/>
              <p:nvPr/>
            </p:nvSpPr>
            <p:spPr>
              <a:xfrm>
                <a:off x="5411824" y="1720473"/>
                <a:ext cx="124826" cy="250501"/>
              </a:xfrm>
              <a:prstGeom prst="roundRect">
                <a:avLst/>
              </a:prstGeom>
              <a:solidFill>
                <a:srgbClr val="E9C46A"/>
              </a:solidFill>
              <a:ln w="12700" cap="flat" cmpd="sng" algn="ctr">
                <a:solidFill>
                  <a:srgbClr val="32323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331" name="Rectangle: Rounded Corners 330">
                <a:extLst>
                  <a:ext uri="{FF2B5EF4-FFF2-40B4-BE49-F238E27FC236}">
                    <a16:creationId xmlns:a16="http://schemas.microsoft.com/office/drawing/2014/main" id="{7F04E352-FC2F-904F-5DBF-3C4F8E4922AE}"/>
                  </a:ext>
                </a:extLst>
              </p:cNvPr>
              <p:cNvSpPr/>
              <p:nvPr/>
            </p:nvSpPr>
            <p:spPr>
              <a:xfrm>
                <a:off x="5572564" y="1720472"/>
                <a:ext cx="124826" cy="250501"/>
              </a:xfrm>
              <a:prstGeom prst="roundRect">
                <a:avLst/>
              </a:prstGeom>
              <a:solidFill>
                <a:srgbClr val="E9C46A"/>
              </a:solidFill>
              <a:ln w="12700" cap="flat" cmpd="sng" algn="ctr">
                <a:solidFill>
                  <a:srgbClr val="32323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332" name="Rectangle: Rounded Corners 331">
                <a:extLst>
                  <a:ext uri="{FF2B5EF4-FFF2-40B4-BE49-F238E27FC236}">
                    <a16:creationId xmlns:a16="http://schemas.microsoft.com/office/drawing/2014/main" id="{4B84D8AF-5E8F-3FF0-CA92-4694CA2A446B}"/>
                  </a:ext>
                </a:extLst>
              </p:cNvPr>
              <p:cNvSpPr/>
              <p:nvPr/>
            </p:nvSpPr>
            <p:spPr>
              <a:xfrm>
                <a:off x="5730304" y="1720472"/>
                <a:ext cx="124826" cy="250501"/>
              </a:xfrm>
              <a:prstGeom prst="roundRect">
                <a:avLst/>
              </a:prstGeom>
              <a:solidFill>
                <a:srgbClr val="E9C46A"/>
              </a:solidFill>
              <a:ln w="12700" cap="flat" cmpd="sng" algn="ctr">
                <a:solidFill>
                  <a:srgbClr val="32323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333" name="Rectangle: Rounded Corners 332">
                <a:extLst>
                  <a:ext uri="{FF2B5EF4-FFF2-40B4-BE49-F238E27FC236}">
                    <a16:creationId xmlns:a16="http://schemas.microsoft.com/office/drawing/2014/main" id="{4A2DB2F0-3CAB-E66E-2C0C-9AAF27CFC9BB}"/>
                  </a:ext>
                </a:extLst>
              </p:cNvPr>
              <p:cNvSpPr/>
              <p:nvPr/>
            </p:nvSpPr>
            <p:spPr>
              <a:xfrm>
                <a:off x="5894657" y="1720473"/>
                <a:ext cx="124826" cy="250501"/>
              </a:xfrm>
              <a:prstGeom prst="roundRect">
                <a:avLst/>
              </a:prstGeom>
              <a:solidFill>
                <a:srgbClr val="E9C46A"/>
              </a:solidFill>
              <a:ln w="12700" cap="flat" cmpd="sng" algn="ctr">
                <a:solidFill>
                  <a:srgbClr val="32323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334" name="Rectangle: Rounded Corners 333">
                <a:extLst>
                  <a:ext uri="{FF2B5EF4-FFF2-40B4-BE49-F238E27FC236}">
                    <a16:creationId xmlns:a16="http://schemas.microsoft.com/office/drawing/2014/main" id="{114CFE77-5BE5-A9A6-74E1-DB9AA5DE0D3A}"/>
                  </a:ext>
                </a:extLst>
              </p:cNvPr>
              <p:cNvSpPr/>
              <p:nvPr/>
            </p:nvSpPr>
            <p:spPr>
              <a:xfrm>
                <a:off x="6055397" y="1720472"/>
                <a:ext cx="124826" cy="250501"/>
              </a:xfrm>
              <a:prstGeom prst="roundRect">
                <a:avLst/>
              </a:prstGeom>
              <a:solidFill>
                <a:srgbClr val="E9C46A"/>
              </a:solidFill>
              <a:ln w="12700" cap="flat" cmpd="sng" algn="ctr">
                <a:solidFill>
                  <a:srgbClr val="32323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335" name="Rectangle: Rounded Corners 334">
                <a:extLst>
                  <a:ext uri="{FF2B5EF4-FFF2-40B4-BE49-F238E27FC236}">
                    <a16:creationId xmlns:a16="http://schemas.microsoft.com/office/drawing/2014/main" id="{7BF13841-26EA-20B2-8783-4AEE319E5192}"/>
                  </a:ext>
                </a:extLst>
              </p:cNvPr>
              <p:cNvSpPr/>
              <p:nvPr/>
            </p:nvSpPr>
            <p:spPr>
              <a:xfrm>
                <a:off x="6213137" y="1720472"/>
                <a:ext cx="124826" cy="250501"/>
              </a:xfrm>
              <a:prstGeom prst="roundRect">
                <a:avLst/>
              </a:prstGeom>
              <a:solidFill>
                <a:srgbClr val="EBEBEB"/>
              </a:solidFill>
              <a:ln w="12700" cap="flat" cmpd="sng" algn="ctr">
                <a:solidFill>
                  <a:srgbClr val="32323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336" name="Rectangle: Rounded Corners 335">
                <a:extLst>
                  <a:ext uri="{FF2B5EF4-FFF2-40B4-BE49-F238E27FC236}">
                    <a16:creationId xmlns:a16="http://schemas.microsoft.com/office/drawing/2014/main" id="{504269A3-EFDC-A463-10BF-53EDDAC72F9C}"/>
                  </a:ext>
                </a:extLst>
              </p:cNvPr>
              <p:cNvSpPr/>
              <p:nvPr/>
            </p:nvSpPr>
            <p:spPr>
              <a:xfrm>
                <a:off x="6372786" y="1721676"/>
                <a:ext cx="124826" cy="250501"/>
              </a:xfrm>
              <a:prstGeom prst="roundRect">
                <a:avLst/>
              </a:prstGeom>
              <a:solidFill>
                <a:srgbClr val="EBEBEB"/>
              </a:solidFill>
              <a:ln w="12700" cap="flat" cmpd="sng" algn="ctr">
                <a:solidFill>
                  <a:srgbClr val="32323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337" name="Rectangle: Rounded Corners 336">
                <a:extLst>
                  <a:ext uri="{FF2B5EF4-FFF2-40B4-BE49-F238E27FC236}">
                    <a16:creationId xmlns:a16="http://schemas.microsoft.com/office/drawing/2014/main" id="{05EF7869-A6D7-5A44-DBF1-BFDE6AC4BF5A}"/>
                  </a:ext>
                </a:extLst>
              </p:cNvPr>
              <p:cNvSpPr/>
              <p:nvPr/>
            </p:nvSpPr>
            <p:spPr>
              <a:xfrm>
                <a:off x="6533526" y="1721675"/>
                <a:ext cx="124826" cy="250501"/>
              </a:xfrm>
              <a:prstGeom prst="roundRect">
                <a:avLst/>
              </a:prstGeom>
              <a:solidFill>
                <a:srgbClr val="EBEBEB"/>
              </a:solidFill>
              <a:ln w="12700" cap="flat" cmpd="sng" algn="ctr">
                <a:solidFill>
                  <a:srgbClr val="32323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338" name="Rectangle: Rounded Corners 337">
                <a:extLst>
                  <a:ext uri="{FF2B5EF4-FFF2-40B4-BE49-F238E27FC236}">
                    <a16:creationId xmlns:a16="http://schemas.microsoft.com/office/drawing/2014/main" id="{345F3BF3-0A4E-5B03-DF89-5D92AFBBB777}"/>
                  </a:ext>
                </a:extLst>
              </p:cNvPr>
              <p:cNvSpPr/>
              <p:nvPr/>
            </p:nvSpPr>
            <p:spPr>
              <a:xfrm>
                <a:off x="6691266" y="1721675"/>
                <a:ext cx="124826" cy="250501"/>
              </a:xfrm>
              <a:prstGeom prst="roundRect">
                <a:avLst/>
              </a:prstGeom>
              <a:solidFill>
                <a:srgbClr val="EBEBEB"/>
              </a:solidFill>
              <a:ln w="12700" cap="flat" cmpd="sng" algn="ctr">
                <a:solidFill>
                  <a:srgbClr val="32323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grpSp>
        <p:sp>
          <p:nvSpPr>
            <p:cNvPr id="272" name="TextBox 271">
              <a:extLst>
                <a:ext uri="{FF2B5EF4-FFF2-40B4-BE49-F238E27FC236}">
                  <a16:creationId xmlns:a16="http://schemas.microsoft.com/office/drawing/2014/main" id="{BB5D285C-9ECF-8B54-DDA5-FC077131140A}"/>
                </a:ext>
              </a:extLst>
            </p:cNvPr>
            <p:cNvSpPr txBox="1"/>
            <p:nvPr/>
          </p:nvSpPr>
          <p:spPr>
            <a:xfrm>
              <a:off x="5605353" y="746450"/>
              <a:ext cx="1070678"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rPr>
                <a:t>Application A</a:t>
              </a:r>
            </a:p>
          </p:txBody>
        </p:sp>
        <p:grpSp>
          <p:nvGrpSpPr>
            <p:cNvPr id="273" name="Group 272">
              <a:extLst>
                <a:ext uri="{FF2B5EF4-FFF2-40B4-BE49-F238E27FC236}">
                  <a16:creationId xmlns:a16="http://schemas.microsoft.com/office/drawing/2014/main" id="{3ACE3A7F-6EDF-B1F5-756B-D7872617A0AB}"/>
                </a:ext>
              </a:extLst>
            </p:cNvPr>
            <p:cNvGrpSpPr/>
            <p:nvPr/>
          </p:nvGrpSpPr>
          <p:grpSpPr>
            <a:xfrm>
              <a:off x="5975368" y="1500482"/>
              <a:ext cx="1565008" cy="251705"/>
              <a:chOff x="5251084" y="1720472"/>
              <a:chExt cx="1565008" cy="251705"/>
            </a:xfrm>
          </p:grpSpPr>
          <p:sp>
            <p:nvSpPr>
              <p:cNvPr id="319" name="Rectangle: Rounded Corners 318">
                <a:extLst>
                  <a:ext uri="{FF2B5EF4-FFF2-40B4-BE49-F238E27FC236}">
                    <a16:creationId xmlns:a16="http://schemas.microsoft.com/office/drawing/2014/main" id="{A8AB8E3C-22C3-B14D-AA1A-CFAC52241F2E}"/>
                  </a:ext>
                </a:extLst>
              </p:cNvPr>
              <p:cNvSpPr/>
              <p:nvPr/>
            </p:nvSpPr>
            <p:spPr>
              <a:xfrm>
                <a:off x="5251084" y="1720472"/>
                <a:ext cx="124826" cy="250501"/>
              </a:xfrm>
              <a:prstGeom prst="roundRect">
                <a:avLst/>
              </a:prstGeom>
              <a:solidFill>
                <a:srgbClr val="E9C46A"/>
              </a:solidFill>
              <a:ln w="12700" cap="flat" cmpd="sng" algn="ctr">
                <a:solidFill>
                  <a:srgbClr val="32323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320" name="Rectangle: Rounded Corners 319">
                <a:extLst>
                  <a:ext uri="{FF2B5EF4-FFF2-40B4-BE49-F238E27FC236}">
                    <a16:creationId xmlns:a16="http://schemas.microsoft.com/office/drawing/2014/main" id="{4D8119B6-86C1-BC64-1A0B-F21224E892F5}"/>
                  </a:ext>
                </a:extLst>
              </p:cNvPr>
              <p:cNvSpPr/>
              <p:nvPr/>
            </p:nvSpPr>
            <p:spPr>
              <a:xfrm>
                <a:off x="5411824" y="1720473"/>
                <a:ext cx="124826" cy="250501"/>
              </a:xfrm>
              <a:prstGeom prst="roundRect">
                <a:avLst/>
              </a:prstGeom>
              <a:solidFill>
                <a:srgbClr val="E9C46A"/>
              </a:solidFill>
              <a:ln w="12700" cap="flat" cmpd="sng" algn="ctr">
                <a:solidFill>
                  <a:srgbClr val="32323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321" name="Rectangle: Rounded Corners 320">
                <a:extLst>
                  <a:ext uri="{FF2B5EF4-FFF2-40B4-BE49-F238E27FC236}">
                    <a16:creationId xmlns:a16="http://schemas.microsoft.com/office/drawing/2014/main" id="{91582D76-881A-E017-D787-5A35A1EFFC79}"/>
                  </a:ext>
                </a:extLst>
              </p:cNvPr>
              <p:cNvSpPr/>
              <p:nvPr/>
            </p:nvSpPr>
            <p:spPr>
              <a:xfrm>
                <a:off x="5572564" y="1720472"/>
                <a:ext cx="124826" cy="250501"/>
              </a:xfrm>
              <a:prstGeom prst="roundRect">
                <a:avLst/>
              </a:prstGeom>
              <a:solidFill>
                <a:srgbClr val="E9C46A"/>
              </a:solidFill>
              <a:ln w="12700" cap="flat" cmpd="sng" algn="ctr">
                <a:solidFill>
                  <a:srgbClr val="32323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322" name="Rectangle: Rounded Corners 321">
                <a:extLst>
                  <a:ext uri="{FF2B5EF4-FFF2-40B4-BE49-F238E27FC236}">
                    <a16:creationId xmlns:a16="http://schemas.microsoft.com/office/drawing/2014/main" id="{88915FFE-E99B-8DB2-3647-C93B468ABA97}"/>
                  </a:ext>
                </a:extLst>
              </p:cNvPr>
              <p:cNvSpPr/>
              <p:nvPr/>
            </p:nvSpPr>
            <p:spPr>
              <a:xfrm>
                <a:off x="5730304" y="1720472"/>
                <a:ext cx="124826" cy="250501"/>
              </a:xfrm>
              <a:prstGeom prst="roundRect">
                <a:avLst/>
              </a:prstGeom>
              <a:solidFill>
                <a:srgbClr val="E9C46A"/>
              </a:solidFill>
              <a:ln w="12700" cap="flat" cmpd="sng" algn="ctr">
                <a:solidFill>
                  <a:srgbClr val="32323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323" name="Rectangle: Rounded Corners 322">
                <a:extLst>
                  <a:ext uri="{FF2B5EF4-FFF2-40B4-BE49-F238E27FC236}">
                    <a16:creationId xmlns:a16="http://schemas.microsoft.com/office/drawing/2014/main" id="{6E3D5385-2569-C7A5-242C-5E9B39B29E33}"/>
                  </a:ext>
                </a:extLst>
              </p:cNvPr>
              <p:cNvSpPr/>
              <p:nvPr/>
            </p:nvSpPr>
            <p:spPr>
              <a:xfrm>
                <a:off x="5894657" y="1720473"/>
                <a:ext cx="124826" cy="250501"/>
              </a:xfrm>
              <a:prstGeom prst="roundRect">
                <a:avLst/>
              </a:prstGeom>
              <a:solidFill>
                <a:srgbClr val="E9C46A"/>
              </a:solidFill>
              <a:ln w="12700" cap="flat" cmpd="sng" algn="ctr">
                <a:solidFill>
                  <a:srgbClr val="32323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324" name="Rectangle: Rounded Corners 323">
                <a:extLst>
                  <a:ext uri="{FF2B5EF4-FFF2-40B4-BE49-F238E27FC236}">
                    <a16:creationId xmlns:a16="http://schemas.microsoft.com/office/drawing/2014/main" id="{BA0D345D-AA72-A353-7E52-5F489365B2CF}"/>
                  </a:ext>
                </a:extLst>
              </p:cNvPr>
              <p:cNvSpPr/>
              <p:nvPr/>
            </p:nvSpPr>
            <p:spPr>
              <a:xfrm>
                <a:off x="6055397" y="1720472"/>
                <a:ext cx="124826" cy="250501"/>
              </a:xfrm>
              <a:prstGeom prst="roundRect">
                <a:avLst/>
              </a:prstGeom>
              <a:solidFill>
                <a:srgbClr val="E9C46A"/>
              </a:solidFill>
              <a:ln w="12700" cap="flat" cmpd="sng" algn="ctr">
                <a:solidFill>
                  <a:srgbClr val="32323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325" name="Rectangle: Rounded Corners 324">
                <a:extLst>
                  <a:ext uri="{FF2B5EF4-FFF2-40B4-BE49-F238E27FC236}">
                    <a16:creationId xmlns:a16="http://schemas.microsoft.com/office/drawing/2014/main" id="{514DF908-7EF0-7560-C8C5-433A5BBB8CCD}"/>
                  </a:ext>
                </a:extLst>
              </p:cNvPr>
              <p:cNvSpPr/>
              <p:nvPr/>
            </p:nvSpPr>
            <p:spPr>
              <a:xfrm>
                <a:off x="6213137" y="1720472"/>
                <a:ext cx="124826" cy="250501"/>
              </a:xfrm>
              <a:prstGeom prst="roundRect">
                <a:avLst/>
              </a:prstGeom>
              <a:solidFill>
                <a:srgbClr val="EBEBEB"/>
              </a:solidFill>
              <a:ln w="12700" cap="flat" cmpd="sng" algn="ctr">
                <a:solidFill>
                  <a:srgbClr val="32323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326" name="Rectangle: Rounded Corners 325">
                <a:extLst>
                  <a:ext uri="{FF2B5EF4-FFF2-40B4-BE49-F238E27FC236}">
                    <a16:creationId xmlns:a16="http://schemas.microsoft.com/office/drawing/2014/main" id="{2E72871B-7007-81FD-6260-6B4A83697068}"/>
                  </a:ext>
                </a:extLst>
              </p:cNvPr>
              <p:cNvSpPr/>
              <p:nvPr/>
            </p:nvSpPr>
            <p:spPr>
              <a:xfrm>
                <a:off x="6372786" y="1721676"/>
                <a:ext cx="124826" cy="250501"/>
              </a:xfrm>
              <a:prstGeom prst="roundRect">
                <a:avLst/>
              </a:prstGeom>
              <a:solidFill>
                <a:srgbClr val="EBEBEB"/>
              </a:solidFill>
              <a:ln w="12700" cap="flat" cmpd="sng" algn="ctr">
                <a:solidFill>
                  <a:srgbClr val="32323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327" name="Rectangle: Rounded Corners 326">
                <a:extLst>
                  <a:ext uri="{FF2B5EF4-FFF2-40B4-BE49-F238E27FC236}">
                    <a16:creationId xmlns:a16="http://schemas.microsoft.com/office/drawing/2014/main" id="{5EBA0FF4-7E83-E3B5-5626-5A88912EE4C3}"/>
                  </a:ext>
                </a:extLst>
              </p:cNvPr>
              <p:cNvSpPr/>
              <p:nvPr/>
            </p:nvSpPr>
            <p:spPr>
              <a:xfrm>
                <a:off x="6533526" y="1721675"/>
                <a:ext cx="124826" cy="250501"/>
              </a:xfrm>
              <a:prstGeom prst="roundRect">
                <a:avLst/>
              </a:prstGeom>
              <a:solidFill>
                <a:srgbClr val="EBEBEB"/>
              </a:solidFill>
              <a:ln w="12700" cap="flat" cmpd="sng" algn="ctr">
                <a:solidFill>
                  <a:srgbClr val="32323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328" name="Rectangle: Rounded Corners 327">
                <a:extLst>
                  <a:ext uri="{FF2B5EF4-FFF2-40B4-BE49-F238E27FC236}">
                    <a16:creationId xmlns:a16="http://schemas.microsoft.com/office/drawing/2014/main" id="{06A4FCC0-91B1-F86A-B12D-500CBB542C4C}"/>
                  </a:ext>
                </a:extLst>
              </p:cNvPr>
              <p:cNvSpPr/>
              <p:nvPr/>
            </p:nvSpPr>
            <p:spPr>
              <a:xfrm>
                <a:off x="6691266" y="1721675"/>
                <a:ext cx="124826" cy="250501"/>
              </a:xfrm>
              <a:prstGeom prst="roundRect">
                <a:avLst/>
              </a:prstGeom>
              <a:solidFill>
                <a:srgbClr val="EBEBEB"/>
              </a:solidFill>
              <a:ln w="12700" cap="flat" cmpd="sng" algn="ctr">
                <a:solidFill>
                  <a:srgbClr val="32323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grpSp>
        <p:grpSp>
          <p:nvGrpSpPr>
            <p:cNvPr id="274" name="Group 273">
              <a:extLst>
                <a:ext uri="{FF2B5EF4-FFF2-40B4-BE49-F238E27FC236}">
                  <a16:creationId xmlns:a16="http://schemas.microsoft.com/office/drawing/2014/main" id="{F5AE9A19-2217-3D39-FEC7-B0198343761D}"/>
                </a:ext>
              </a:extLst>
            </p:cNvPr>
            <p:cNvGrpSpPr/>
            <p:nvPr/>
          </p:nvGrpSpPr>
          <p:grpSpPr>
            <a:xfrm>
              <a:off x="5975368" y="1869098"/>
              <a:ext cx="1565008" cy="251705"/>
              <a:chOff x="5251084" y="1720472"/>
              <a:chExt cx="1565008" cy="251705"/>
            </a:xfrm>
          </p:grpSpPr>
          <p:sp>
            <p:nvSpPr>
              <p:cNvPr id="309" name="Rectangle: Rounded Corners 308">
                <a:extLst>
                  <a:ext uri="{FF2B5EF4-FFF2-40B4-BE49-F238E27FC236}">
                    <a16:creationId xmlns:a16="http://schemas.microsoft.com/office/drawing/2014/main" id="{DDB210F5-C245-D50B-52A9-C83994CC69CF}"/>
                  </a:ext>
                </a:extLst>
              </p:cNvPr>
              <p:cNvSpPr/>
              <p:nvPr/>
            </p:nvSpPr>
            <p:spPr>
              <a:xfrm>
                <a:off x="5251084" y="1720472"/>
                <a:ext cx="124826" cy="250501"/>
              </a:xfrm>
              <a:prstGeom prst="roundRect">
                <a:avLst/>
              </a:prstGeom>
              <a:solidFill>
                <a:srgbClr val="E9C46A"/>
              </a:solidFill>
              <a:ln w="12700" cap="flat" cmpd="sng" algn="ctr">
                <a:solidFill>
                  <a:srgbClr val="32323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310" name="Rectangle: Rounded Corners 309">
                <a:extLst>
                  <a:ext uri="{FF2B5EF4-FFF2-40B4-BE49-F238E27FC236}">
                    <a16:creationId xmlns:a16="http://schemas.microsoft.com/office/drawing/2014/main" id="{B3821916-FCE5-D1A5-501E-2F76D4BD6E05}"/>
                  </a:ext>
                </a:extLst>
              </p:cNvPr>
              <p:cNvSpPr/>
              <p:nvPr/>
            </p:nvSpPr>
            <p:spPr>
              <a:xfrm>
                <a:off x="5411824" y="1720473"/>
                <a:ext cx="124826" cy="250501"/>
              </a:xfrm>
              <a:prstGeom prst="roundRect">
                <a:avLst/>
              </a:prstGeom>
              <a:solidFill>
                <a:srgbClr val="E9C46A"/>
              </a:solidFill>
              <a:ln w="12700" cap="flat" cmpd="sng" algn="ctr">
                <a:solidFill>
                  <a:srgbClr val="32323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311" name="Rectangle: Rounded Corners 310">
                <a:extLst>
                  <a:ext uri="{FF2B5EF4-FFF2-40B4-BE49-F238E27FC236}">
                    <a16:creationId xmlns:a16="http://schemas.microsoft.com/office/drawing/2014/main" id="{4D8453F9-4943-B7D1-1AF3-8E9E2701F594}"/>
                  </a:ext>
                </a:extLst>
              </p:cNvPr>
              <p:cNvSpPr/>
              <p:nvPr/>
            </p:nvSpPr>
            <p:spPr>
              <a:xfrm>
                <a:off x="5572564" y="1720472"/>
                <a:ext cx="124826" cy="250501"/>
              </a:xfrm>
              <a:prstGeom prst="roundRect">
                <a:avLst/>
              </a:prstGeom>
              <a:solidFill>
                <a:srgbClr val="E9C46A"/>
              </a:solidFill>
              <a:ln w="12700" cap="flat" cmpd="sng" algn="ctr">
                <a:solidFill>
                  <a:srgbClr val="32323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312" name="Rectangle: Rounded Corners 311">
                <a:extLst>
                  <a:ext uri="{FF2B5EF4-FFF2-40B4-BE49-F238E27FC236}">
                    <a16:creationId xmlns:a16="http://schemas.microsoft.com/office/drawing/2014/main" id="{1318BE10-340D-8B20-C9F8-BF858B5E8168}"/>
                  </a:ext>
                </a:extLst>
              </p:cNvPr>
              <p:cNvSpPr/>
              <p:nvPr/>
            </p:nvSpPr>
            <p:spPr>
              <a:xfrm>
                <a:off x="5730304" y="1720472"/>
                <a:ext cx="124826" cy="250501"/>
              </a:xfrm>
              <a:prstGeom prst="roundRect">
                <a:avLst/>
              </a:prstGeom>
              <a:solidFill>
                <a:srgbClr val="E9C46A"/>
              </a:solidFill>
              <a:ln w="12700" cap="flat" cmpd="sng" algn="ctr">
                <a:solidFill>
                  <a:srgbClr val="32323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313" name="Rectangle: Rounded Corners 312">
                <a:extLst>
                  <a:ext uri="{FF2B5EF4-FFF2-40B4-BE49-F238E27FC236}">
                    <a16:creationId xmlns:a16="http://schemas.microsoft.com/office/drawing/2014/main" id="{DE1A0E28-E9E8-D4DD-05E8-558850C23E13}"/>
                  </a:ext>
                </a:extLst>
              </p:cNvPr>
              <p:cNvSpPr/>
              <p:nvPr/>
            </p:nvSpPr>
            <p:spPr>
              <a:xfrm>
                <a:off x="5894657" y="1720473"/>
                <a:ext cx="124826" cy="250501"/>
              </a:xfrm>
              <a:prstGeom prst="roundRect">
                <a:avLst/>
              </a:prstGeom>
              <a:solidFill>
                <a:srgbClr val="E9C46A"/>
              </a:solidFill>
              <a:ln w="12700" cap="flat" cmpd="sng" algn="ctr">
                <a:solidFill>
                  <a:srgbClr val="32323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314" name="Rectangle: Rounded Corners 313">
                <a:extLst>
                  <a:ext uri="{FF2B5EF4-FFF2-40B4-BE49-F238E27FC236}">
                    <a16:creationId xmlns:a16="http://schemas.microsoft.com/office/drawing/2014/main" id="{6B9BE286-1E16-DEE7-0A19-90A7831C9D61}"/>
                  </a:ext>
                </a:extLst>
              </p:cNvPr>
              <p:cNvSpPr/>
              <p:nvPr/>
            </p:nvSpPr>
            <p:spPr>
              <a:xfrm>
                <a:off x="6055397" y="1720472"/>
                <a:ext cx="124826" cy="250501"/>
              </a:xfrm>
              <a:prstGeom prst="roundRect">
                <a:avLst/>
              </a:prstGeom>
              <a:solidFill>
                <a:srgbClr val="E9C46A"/>
              </a:solidFill>
              <a:ln w="12700" cap="flat" cmpd="sng" algn="ctr">
                <a:solidFill>
                  <a:srgbClr val="32323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315" name="Rectangle: Rounded Corners 314">
                <a:extLst>
                  <a:ext uri="{FF2B5EF4-FFF2-40B4-BE49-F238E27FC236}">
                    <a16:creationId xmlns:a16="http://schemas.microsoft.com/office/drawing/2014/main" id="{FBEE3053-6D4B-7D96-55F5-6625AE939DF1}"/>
                  </a:ext>
                </a:extLst>
              </p:cNvPr>
              <p:cNvSpPr/>
              <p:nvPr/>
            </p:nvSpPr>
            <p:spPr>
              <a:xfrm>
                <a:off x="6213137" y="1720472"/>
                <a:ext cx="124826" cy="250501"/>
              </a:xfrm>
              <a:prstGeom prst="roundRect">
                <a:avLst/>
              </a:prstGeom>
              <a:solidFill>
                <a:srgbClr val="EBEBEB"/>
              </a:solidFill>
              <a:ln w="12700" cap="flat" cmpd="sng" algn="ctr">
                <a:solidFill>
                  <a:srgbClr val="32323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316" name="Rectangle: Rounded Corners 315">
                <a:extLst>
                  <a:ext uri="{FF2B5EF4-FFF2-40B4-BE49-F238E27FC236}">
                    <a16:creationId xmlns:a16="http://schemas.microsoft.com/office/drawing/2014/main" id="{22B74409-A914-E6A5-87F1-8C91442F4F69}"/>
                  </a:ext>
                </a:extLst>
              </p:cNvPr>
              <p:cNvSpPr/>
              <p:nvPr/>
            </p:nvSpPr>
            <p:spPr>
              <a:xfrm>
                <a:off x="6372786" y="1721676"/>
                <a:ext cx="124826" cy="250501"/>
              </a:xfrm>
              <a:prstGeom prst="roundRect">
                <a:avLst/>
              </a:prstGeom>
              <a:solidFill>
                <a:srgbClr val="EBEBEB"/>
              </a:solidFill>
              <a:ln w="12700" cap="flat" cmpd="sng" algn="ctr">
                <a:solidFill>
                  <a:srgbClr val="32323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317" name="Rectangle: Rounded Corners 316">
                <a:extLst>
                  <a:ext uri="{FF2B5EF4-FFF2-40B4-BE49-F238E27FC236}">
                    <a16:creationId xmlns:a16="http://schemas.microsoft.com/office/drawing/2014/main" id="{7268B76A-31B8-35E6-241C-91DDCC6C1DC7}"/>
                  </a:ext>
                </a:extLst>
              </p:cNvPr>
              <p:cNvSpPr/>
              <p:nvPr/>
            </p:nvSpPr>
            <p:spPr>
              <a:xfrm>
                <a:off x="6533526" y="1721675"/>
                <a:ext cx="124826" cy="250501"/>
              </a:xfrm>
              <a:prstGeom prst="roundRect">
                <a:avLst/>
              </a:prstGeom>
              <a:solidFill>
                <a:srgbClr val="EBEBEB"/>
              </a:solidFill>
              <a:ln w="12700" cap="flat" cmpd="sng" algn="ctr">
                <a:solidFill>
                  <a:srgbClr val="32323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318" name="Rectangle: Rounded Corners 317">
                <a:extLst>
                  <a:ext uri="{FF2B5EF4-FFF2-40B4-BE49-F238E27FC236}">
                    <a16:creationId xmlns:a16="http://schemas.microsoft.com/office/drawing/2014/main" id="{56B55DD2-523B-A4F1-7EBB-945F4CF06A1B}"/>
                  </a:ext>
                </a:extLst>
              </p:cNvPr>
              <p:cNvSpPr/>
              <p:nvPr/>
            </p:nvSpPr>
            <p:spPr>
              <a:xfrm>
                <a:off x="6691266" y="1721675"/>
                <a:ext cx="124826" cy="250501"/>
              </a:xfrm>
              <a:prstGeom prst="roundRect">
                <a:avLst/>
              </a:prstGeom>
              <a:solidFill>
                <a:srgbClr val="EBEBEB"/>
              </a:solidFill>
              <a:ln w="12700" cap="flat" cmpd="sng" algn="ctr">
                <a:solidFill>
                  <a:srgbClr val="32323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grpSp>
        <p:grpSp>
          <p:nvGrpSpPr>
            <p:cNvPr id="275" name="Group 274">
              <a:extLst>
                <a:ext uri="{FF2B5EF4-FFF2-40B4-BE49-F238E27FC236}">
                  <a16:creationId xmlns:a16="http://schemas.microsoft.com/office/drawing/2014/main" id="{289F54F6-E246-4966-F975-BF32EA333C3B}"/>
                </a:ext>
              </a:extLst>
            </p:cNvPr>
            <p:cNvGrpSpPr/>
            <p:nvPr/>
          </p:nvGrpSpPr>
          <p:grpSpPr>
            <a:xfrm>
              <a:off x="5975368" y="2234382"/>
              <a:ext cx="1565008" cy="251705"/>
              <a:chOff x="5251084" y="1720472"/>
              <a:chExt cx="1565008" cy="251705"/>
            </a:xfrm>
          </p:grpSpPr>
          <p:sp>
            <p:nvSpPr>
              <p:cNvPr id="299" name="Rectangle: Rounded Corners 298">
                <a:extLst>
                  <a:ext uri="{FF2B5EF4-FFF2-40B4-BE49-F238E27FC236}">
                    <a16:creationId xmlns:a16="http://schemas.microsoft.com/office/drawing/2014/main" id="{CD132063-A0BA-64F9-7E9A-6CFE1F88F079}"/>
                  </a:ext>
                </a:extLst>
              </p:cNvPr>
              <p:cNvSpPr/>
              <p:nvPr/>
            </p:nvSpPr>
            <p:spPr>
              <a:xfrm>
                <a:off x="5251084" y="1720472"/>
                <a:ext cx="124826" cy="250501"/>
              </a:xfrm>
              <a:prstGeom prst="roundRect">
                <a:avLst/>
              </a:prstGeom>
              <a:solidFill>
                <a:srgbClr val="E9C46A"/>
              </a:solidFill>
              <a:ln w="12700" cap="flat" cmpd="sng" algn="ctr">
                <a:solidFill>
                  <a:srgbClr val="32323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300" name="Rectangle: Rounded Corners 299">
                <a:extLst>
                  <a:ext uri="{FF2B5EF4-FFF2-40B4-BE49-F238E27FC236}">
                    <a16:creationId xmlns:a16="http://schemas.microsoft.com/office/drawing/2014/main" id="{6009C0D2-D131-D36E-D0AB-6ED97B77A556}"/>
                  </a:ext>
                </a:extLst>
              </p:cNvPr>
              <p:cNvSpPr/>
              <p:nvPr/>
            </p:nvSpPr>
            <p:spPr>
              <a:xfrm>
                <a:off x="5411824" y="1720473"/>
                <a:ext cx="124826" cy="250501"/>
              </a:xfrm>
              <a:prstGeom prst="roundRect">
                <a:avLst/>
              </a:prstGeom>
              <a:solidFill>
                <a:srgbClr val="E9C46A"/>
              </a:solidFill>
              <a:ln w="12700" cap="flat" cmpd="sng" algn="ctr">
                <a:solidFill>
                  <a:srgbClr val="32323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301" name="Rectangle: Rounded Corners 300">
                <a:extLst>
                  <a:ext uri="{FF2B5EF4-FFF2-40B4-BE49-F238E27FC236}">
                    <a16:creationId xmlns:a16="http://schemas.microsoft.com/office/drawing/2014/main" id="{0CAB8F85-BBF9-0DC6-FCFE-6E5F75F0A44A}"/>
                  </a:ext>
                </a:extLst>
              </p:cNvPr>
              <p:cNvSpPr/>
              <p:nvPr/>
            </p:nvSpPr>
            <p:spPr>
              <a:xfrm>
                <a:off x="5572564" y="1720472"/>
                <a:ext cx="124826" cy="250501"/>
              </a:xfrm>
              <a:prstGeom prst="roundRect">
                <a:avLst/>
              </a:prstGeom>
              <a:solidFill>
                <a:srgbClr val="E9C46A"/>
              </a:solidFill>
              <a:ln w="12700" cap="flat" cmpd="sng" algn="ctr">
                <a:solidFill>
                  <a:srgbClr val="32323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302" name="Rectangle: Rounded Corners 301">
                <a:extLst>
                  <a:ext uri="{FF2B5EF4-FFF2-40B4-BE49-F238E27FC236}">
                    <a16:creationId xmlns:a16="http://schemas.microsoft.com/office/drawing/2014/main" id="{89250400-5F00-87AE-203A-07CE64A37986}"/>
                  </a:ext>
                </a:extLst>
              </p:cNvPr>
              <p:cNvSpPr/>
              <p:nvPr/>
            </p:nvSpPr>
            <p:spPr>
              <a:xfrm>
                <a:off x="5730304" y="1720472"/>
                <a:ext cx="124826" cy="250501"/>
              </a:xfrm>
              <a:prstGeom prst="roundRect">
                <a:avLst/>
              </a:prstGeom>
              <a:solidFill>
                <a:srgbClr val="E9C46A"/>
              </a:solidFill>
              <a:ln w="12700" cap="flat" cmpd="sng" algn="ctr">
                <a:solidFill>
                  <a:srgbClr val="32323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303" name="Rectangle: Rounded Corners 302">
                <a:extLst>
                  <a:ext uri="{FF2B5EF4-FFF2-40B4-BE49-F238E27FC236}">
                    <a16:creationId xmlns:a16="http://schemas.microsoft.com/office/drawing/2014/main" id="{BB91C3F7-5974-3E56-B59C-332A02861947}"/>
                  </a:ext>
                </a:extLst>
              </p:cNvPr>
              <p:cNvSpPr/>
              <p:nvPr/>
            </p:nvSpPr>
            <p:spPr>
              <a:xfrm>
                <a:off x="5894657" y="1720473"/>
                <a:ext cx="124826" cy="250501"/>
              </a:xfrm>
              <a:prstGeom prst="roundRect">
                <a:avLst/>
              </a:prstGeom>
              <a:solidFill>
                <a:srgbClr val="E9C46A"/>
              </a:solidFill>
              <a:ln w="12700" cap="flat" cmpd="sng" algn="ctr">
                <a:solidFill>
                  <a:srgbClr val="32323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304" name="Rectangle: Rounded Corners 303">
                <a:extLst>
                  <a:ext uri="{FF2B5EF4-FFF2-40B4-BE49-F238E27FC236}">
                    <a16:creationId xmlns:a16="http://schemas.microsoft.com/office/drawing/2014/main" id="{71BBA806-8427-9393-46F9-DAF340E9BC08}"/>
                  </a:ext>
                </a:extLst>
              </p:cNvPr>
              <p:cNvSpPr/>
              <p:nvPr/>
            </p:nvSpPr>
            <p:spPr>
              <a:xfrm>
                <a:off x="6055397" y="1720472"/>
                <a:ext cx="124826" cy="250501"/>
              </a:xfrm>
              <a:prstGeom prst="roundRect">
                <a:avLst/>
              </a:prstGeom>
              <a:solidFill>
                <a:srgbClr val="E9C46A"/>
              </a:solidFill>
              <a:ln w="12700" cap="flat" cmpd="sng" algn="ctr">
                <a:solidFill>
                  <a:srgbClr val="32323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305" name="Rectangle: Rounded Corners 304">
                <a:extLst>
                  <a:ext uri="{FF2B5EF4-FFF2-40B4-BE49-F238E27FC236}">
                    <a16:creationId xmlns:a16="http://schemas.microsoft.com/office/drawing/2014/main" id="{C88E11D9-0FC1-A7B9-B8ED-82F609C6CD02}"/>
                  </a:ext>
                </a:extLst>
              </p:cNvPr>
              <p:cNvSpPr/>
              <p:nvPr/>
            </p:nvSpPr>
            <p:spPr>
              <a:xfrm>
                <a:off x="6213137" y="1720472"/>
                <a:ext cx="124826" cy="250501"/>
              </a:xfrm>
              <a:prstGeom prst="roundRect">
                <a:avLst/>
              </a:prstGeom>
              <a:solidFill>
                <a:srgbClr val="EBEBEB"/>
              </a:solidFill>
              <a:ln w="12700" cap="flat" cmpd="sng" algn="ctr">
                <a:solidFill>
                  <a:srgbClr val="32323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306" name="Rectangle: Rounded Corners 305">
                <a:extLst>
                  <a:ext uri="{FF2B5EF4-FFF2-40B4-BE49-F238E27FC236}">
                    <a16:creationId xmlns:a16="http://schemas.microsoft.com/office/drawing/2014/main" id="{049552F7-3654-1D58-F79F-1E76A2F9E142}"/>
                  </a:ext>
                </a:extLst>
              </p:cNvPr>
              <p:cNvSpPr/>
              <p:nvPr/>
            </p:nvSpPr>
            <p:spPr>
              <a:xfrm>
                <a:off x="6372786" y="1721676"/>
                <a:ext cx="124826" cy="250501"/>
              </a:xfrm>
              <a:prstGeom prst="roundRect">
                <a:avLst/>
              </a:prstGeom>
              <a:solidFill>
                <a:srgbClr val="EBEBEB"/>
              </a:solidFill>
              <a:ln w="12700" cap="flat" cmpd="sng" algn="ctr">
                <a:solidFill>
                  <a:srgbClr val="32323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307" name="Rectangle: Rounded Corners 306">
                <a:extLst>
                  <a:ext uri="{FF2B5EF4-FFF2-40B4-BE49-F238E27FC236}">
                    <a16:creationId xmlns:a16="http://schemas.microsoft.com/office/drawing/2014/main" id="{E90C9ECE-1DC2-D4A2-1D7C-C1EE83BB54A8}"/>
                  </a:ext>
                </a:extLst>
              </p:cNvPr>
              <p:cNvSpPr/>
              <p:nvPr/>
            </p:nvSpPr>
            <p:spPr>
              <a:xfrm>
                <a:off x="6533526" y="1721675"/>
                <a:ext cx="124826" cy="250501"/>
              </a:xfrm>
              <a:prstGeom prst="roundRect">
                <a:avLst/>
              </a:prstGeom>
              <a:solidFill>
                <a:srgbClr val="EBEBEB"/>
              </a:solidFill>
              <a:ln w="12700" cap="flat" cmpd="sng" algn="ctr">
                <a:solidFill>
                  <a:srgbClr val="32323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308" name="Rectangle: Rounded Corners 307">
                <a:extLst>
                  <a:ext uri="{FF2B5EF4-FFF2-40B4-BE49-F238E27FC236}">
                    <a16:creationId xmlns:a16="http://schemas.microsoft.com/office/drawing/2014/main" id="{CE3A1C98-0A74-A7A3-32A5-F08DAB58995E}"/>
                  </a:ext>
                </a:extLst>
              </p:cNvPr>
              <p:cNvSpPr/>
              <p:nvPr/>
            </p:nvSpPr>
            <p:spPr>
              <a:xfrm>
                <a:off x="6691266" y="1721675"/>
                <a:ext cx="124826" cy="250501"/>
              </a:xfrm>
              <a:prstGeom prst="roundRect">
                <a:avLst/>
              </a:prstGeom>
              <a:solidFill>
                <a:srgbClr val="EBEBEB"/>
              </a:solidFill>
              <a:ln w="12700" cap="flat" cmpd="sng" algn="ctr">
                <a:solidFill>
                  <a:srgbClr val="32323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grpSp>
        <p:grpSp>
          <p:nvGrpSpPr>
            <p:cNvPr id="276" name="Group 275">
              <a:extLst>
                <a:ext uri="{FF2B5EF4-FFF2-40B4-BE49-F238E27FC236}">
                  <a16:creationId xmlns:a16="http://schemas.microsoft.com/office/drawing/2014/main" id="{AF54438E-114C-CAB5-8A69-4129D2D992D6}"/>
                </a:ext>
              </a:extLst>
            </p:cNvPr>
            <p:cNvGrpSpPr/>
            <p:nvPr/>
          </p:nvGrpSpPr>
          <p:grpSpPr>
            <a:xfrm>
              <a:off x="5975368" y="2594431"/>
              <a:ext cx="1565008" cy="251705"/>
              <a:chOff x="5251084" y="1720472"/>
              <a:chExt cx="1565008" cy="251705"/>
            </a:xfrm>
          </p:grpSpPr>
          <p:sp>
            <p:nvSpPr>
              <p:cNvPr id="289" name="Rectangle: Rounded Corners 288">
                <a:extLst>
                  <a:ext uri="{FF2B5EF4-FFF2-40B4-BE49-F238E27FC236}">
                    <a16:creationId xmlns:a16="http://schemas.microsoft.com/office/drawing/2014/main" id="{96BACC14-E7B4-AF00-FF87-A9B3382B9A5E}"/>
                  </a:ext>
                </a:extLst>
              </p:cNvPr>
              <p:cNvSpPr/>
              <p:nvPr/>
            </p:nvSpPr>
            <p:spPr>
              <a:xfrm>
                <a:off x="5251084" y="1720472"/>
                <a:ext cx="124826" cy="250501"/>
              </a:xfrm>
              <a:prstGeom prst="roundRect">
                <a:avLst/>
              </a:prstGeom>
              <a:solidFill>
                <a:srgbClr val="E9C46A"/>
              </a:solidFill>
              <a:ln w="12700" cap="flat" cmpd="sng" algn="ctr">
                <a:solidFill>
                  <a:srgbClr val="32323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290" name="Rectangle: Rounded Corners 289">
                <a:extLst>
                  <a:ext uri="{FF2B5EF4-FFF2-40B4-BE49-F238E27FC236}">
                    <a16:creationId xmlns:a16="http://schemas.microsoft.com/office/drawing/2014/main" id="{D1FB897B-6D97-FDC7-072F-53C522C80251}"/>
                  </a:ext>
                </a:extLst>
              </p:cNvPr>
              <p:cNvSpPr/>
              <p:nvPr/>
            </p:nvSpPr>
            <p:spPr>
              <a:xfrm>
                <a:off x="5411824" y="1720473"/>
                <a:ext cx="124826" cy="250501"/>
              </a:xfrm>
              <a:prstGeom prst="roundRect">
                <a:avLst/>
              </a:prstGeom>
              <a:solidFill>
                <a:srgbClr val="E9C46A"/>
              </a:solidFill>
              <a:ln w="12700" cap="flat" cmpd="sng" algn="ctr">
                <a:solidFill>
                  <a:srgbClr val="32323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291" name="Rectangle: Rounded Corners 290">
                <a:extLst>
                  <a:ext uri="{FF2B5EF4-FFF2-40B4-BE49-F238E27FC236}">
                    <a16:creationId xmlns:a16="http://schemas.microsoft.com/office/drawing/2014/main" id="{72A3C9E9-DD05-8416-015B-CF3AE6ADA190}"/>
                  </a:ext>
                </a:extLst>
              </p:cNvPr>
              <p:cNvSpPr/>
              <p:nvPr/>
            </p:nvSpPr>
            <p:spPr>
              <a:xfrm>
                <a:off x="5572564" y="1720472"/>
                <a:ext cx="124826" cy="250501"/>
              </a:xfrm>
              <a:prstGeom prst="roundRect">
                <a:avLst/>
              </a:prstGeom>
              <a:solidFill>
                <a:srgbClr val="E9C46A"/>
              </a:solidFill>
              <a:ln w="12700" cap="flat" cmpd="sng" algn="ctr">
                <a:solidFill>
                  <a:srgbClr val="32323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292" name="Rectangle: Rounded Corners 291">
                <a:extLst>
                  <a:ext uri="{FF2B5EF4-FFF2-40B4-BE49-F238E27FC236}">
                    <a16:creationId xmlns:a16="http://schemas.microsoft.com/office/drawing/2014/main" id="{28668369-8CF9-C4E7-56E7-9D2223890455}"/>
                  </a:ext>
                </a:extLst>
              </p:cNvPr>
              <p:cNvSpPr/>
              <p:nvPr/>
            </p:nvSpPr>
            <p:spPr>
              <a:xfrm>
                <a:off x="5730304" y="1720472"/>
                <a:ext cx="124826" cy="250501"/>
              </a:xfrm>
              <a:prstGeom prst="roundRect">
                <a:avLst/>
              </a:prstGeom>
              <a:solidFill>
                <a:srgbClr val="E9C46A"/>
              </a:solidFill>
              <a:ln w="12700" cap="flat" cmpd="sng" algn="ctr">
                <a:solidFill>
                  <a:srgbClr val="32323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293" name="Rectangle: Rounded Corners 292">
                <a:extLst>
                  <a:ext uri="{FF2B5EF4-FFF2-40B4-BE49-F238E27FC236}">
                    <a16:creationId xmlns:a16="http://schemas.microsoft.com/office/drawing/2014/main" id="{4961E29E-55FF-AA38-0621-A8425A08450A}"/>
                  </a:ext>
                </a:extLst>
              </p:cNvPr>
              <p:cNvSpPr/>
              <p:nvPr/>
            </p:nvSpPr>
            <p:spPr>
              <a:xfrm>
                <a:off x="5894657" y="1720473"/>
                <a:ext cx="124826" cy="250501"/>
              </a:xfrm>
              <a:prstGeom prst="roundRect">
                <a:avLst/>
              </a:prstGeom>
              <a:solidFill>
                <a:srgbClr val="E9C46A"/>
              </a:solidFill>
              <a:ln w="12700" cap="flat" cmpd="sng" algn="ctr">
                <a:solidFill>
                  <a:srgbClr val="32323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294" name="Rectangle: Rounded Corners 293">
                <a:extLst>
                  <a:ext uri="{FF2B5EF4-FFF2-40B4-BE49-F238E27FC236}">
                    <a16:creationId xmlns:a16="http://schemas.microsoft.com/office/drawing/2014/main" id="{85D123FF-C057-F536-4A03-1C402BA637CD}"/>
                  </a:ext>
                </a:extLst>
              </p:cNvPr>
              <p:cNvSpPr/>
              <p:nvPr/>
            </p:nvSpPr>
            <p:spPr>
              <a:xfrm>
                <a:off x="6055397" y="1720472"/>
                <a:ext cx="124826" cy="250501"/>
              </a:xfrm>
              <a:prstGeom prst="roundRect">
                <a:avLst/>
              </a:prstGeom>
              <a:solidFill>
                <a:srgbClr val="E9C46A"/>
              </a:solidFill>
              <a:ln w="12700" cap="flat" cmpd="sng" algn="ctr">
                <a:solidFill>
                  <a:srgbClr val="32323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295" name="Rectangle: Rounded Corners 294">
                <a:extLst>
                  <a:ext uri="{FF2B5EF4-FFF2-40B4-BE49-F238E27FC236}">
                    <a16:creationId xmlns:a16="http://schemas.microsoft.com/office/drawing/2014/main" id="{655DF207-A24A-1184-2C54-4F19E5998A6E}"/>
                  </a:ext>
                </a:extLst>
              </p:cNvPr>
              <p:cNvSpPr/>
              <p:nvPr/>
            </p:nvSpPr>
            <p:spPr>
              <a:xfrm>
                <a:off x="6213137" y="1720472"/>
                <a:ext cx="124826" cy="250501"/>
              </a:xfrm>
              <a:prstGeom prst="roundRect">
                <a:avLst/>
              </a:prstGeom>
              <a:solidFill>
                <a:srgbClr val="EBEBEB"/>
              </a:solidFill>
              <a:ln w="12700" cap="flat" cmpd="sng" algn="ctr">
                <a:solidFill>
                  <a:srgbClr val="32323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296" name="Rectangle: Rounded Corners 295">
                <a:extLst>
                  <a:ext uri="{FF2B5EF4-FFF2-40B4-BE49-F238E27FC236}">
                    <a16:creationId xmlns:a16="http://schemas.microsoft.com/office/drawing/2014/main" id="{B4816D56-00DF-D1E3-021F-693A88960C81}"/>
                  </a:ext>
                </a:extLst>
              </p:cNvPr>
              <p:cNvSpPr/>
              <p:nvPr/>
            </p:nvSpPr>
            <p:spPr>
              <a:xfrm>
                <a:off x="6372786" y="1721676"/>
                <a:ext cx="124826" cy="250501"/>
              </a:xfrm>
              <a:prstGeom prst="roundRect">
                <a:avLst/>
              </a:prstGeom>
              <a:solidFill>
                <a:srgbClr val="EBEBEB"/>
              </a:solidFill>
              <a:ln w="12700" cap="flat" cmpd="sng" algn="ctr">
                <a:solidFill>
                  <a:srgbClr val="32323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297" name="Rectangle: Rounded Corners 296">
                <a:extLst>
                  <a:ext uri="{FF2B5EF4-FFF2-40B4-BE49-F238E27FC236}">
                    <a16:creationId xmlns:a16="http://schemas.microsoft.com/office/drawing/2014/main" id="{6DE65AD2-911D-9CA6-1E35-B6BC63B4AA25}"/>
                  </a:ext>
                </a:extLst>
              </p:cNvPr>
              <p:cNvSpPr/>
              <p:nvPr/>
            </p:nvSpPr>
            <p:spPr>
              <a:xfrm>
                <a:off x="6533526" y="1721675"/>
                <a:ext cx="124826" cy="250501"/>
              </a:xfrm>
              <a:prstGeom prst="roundRect">
                <a:avLst/>
              </a:prstGeom>
              <a:solidFill>
                <a:srgbClr val="EBEBEB"/>
              </a:solidFill>
              <a:ln w="12700" cap="flat" cmpd="sng" algn="ctr">
                <a:solidFill>
                  <a:srgbClr val="32323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298" name="Rectangle: Rounded Corners 297">
                <a:extLst>
                  <a:ext uri="{FF2B5EF4-FFF2-40B4-BE49-F238E27FC236}">
                    <a16:creationId xmlns:a16="http://schemas.microsoft.com/office/drawing/2014/main" id="{EAAC7D7C-F1C8-2B0A-29EE-8A3F0C440F72}"/>
                  </a:ext>
                </a:extLst>
              </p:cNvPr>
              <p:cNvSpPr/>
              <p:nvPr/>
            </p:nvSpPr>
            <p:spPr>
              <a:xfrm>
                <a:off x="6691266" y="1721675"/>
                <a:ext cx="124826" cy="250501"/>
              </a:xfrm>
              <a:prstGeom prst="roundRect">
                <a:avLst/>
              </a:prstGeom>
              <a:solidFill>
                <a:srgbClr val="EBEBEB"/>
              </a:solidFill>
              <a:ln w="12700" cap="flat" cmpd="sng" algn="ctr">
                <a:solidFill>
                  <a:srgbClr val="32323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grpSp>
        <p:sp>
          <p:nvSpPr>
            <p:cNvPr id="277" name="Rectangle: Rounded Corners 276">
              <a:extLst>
                <a:ext uri="{FF2B5EF4-FFF2-40B4-BE49-F238E27FC236}">
                  <a16:creationId xmlns:a16="http://schemas.microsoft.com/office/drawing/2014/main" id="{531AB61C-BD41-E34E-24D5-652F0141C849}"/>
                </a:ext>
              </a:extLst>
            </p:cNvPr>
            <p:cNvSpPr/>
            <p:nvPr/>
          </p:nvSpPr>
          <p:spPr>
            <a:xfrm>
              <a:off x="4710986" y="2962132"/>
              <a:ext cx="1093116" cy="250502"/>
            </a:xfrm>
            <a:prstGeom prst="roundRect">
              <a:avLst>
                <a:gd name="adj" fmla="val 0"/>
              </a:avLst>
            </a:prstGeom>
            <a:solidFill>
              <a:srgbClr val="264653"/>
            </a:solidFill>
            <a:ln w="12700" cap="flat" cmpd="sng" algn="ctr">
              <a:solidFill>
                <a:srgbClr val="264653"/>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Arial" panose="020B0604020202020204"/>
                  <a:ea typeface="+mn-ea"/>
                  <a:cs typeface="+mn-cs"/>
                </a:rPr>
                <a:t>Sustainability</a:t>
              </a:r>
            </a:p>
          </p:txBody>
        </p:sp>
        <p:grpSp>
          <p:nvGrpSpPr>
            <p:cNvPr id="278" name="Group 277">
              <a:extLst>
                <a:ext uri="{FF2B5EF4-FFF2-40B4-BE49-F238E27FC236}">
                  <a16:creationId xmlns:a16="http://schemas.microsoft.com/office/drawing/2014/main" id="{FA9BDBF7-0D29-9455-B216-F5DA9D682236}"/>
                </a:ext>
              </a:extLst>
            </p:cNvPr>
            <p:cNvGrpSpPr/>
            <p:nvPr/>
          </p:nvGrpSpPr>
          <p:grpSpPr>
            <a:xfrm>
              <a:off x="5976393" y="2973183"/>
              <a:ext cx="1565008" cy="251705"/>
              <a:chOff x="5251084" y="1720472"/>
              <a:chExt cx="1565008" cy="251705"/>
            </a:xfrm>
          </p:grpSpPr>
          <p:sp>
            <p:nvSpPr>
              <p:cNvPr id="279" name="Rectangle: Rounded Corners 278">
                <a:extLst>
                  <a:ext uri="{FF2B5EF4-FFF2-40B4-BE49-F238E27FC236}">
                    <a16:creationId xmlns:a16="http://schemas.microsoft.com/office/drawing/2014/main" id="{BF4F154D-5CAA-D52F-3EF8-DB76AAC01737}"/>
                  </a:ext>
                </a:extLst>
              </p:cNvPr>
              <p:cNvSpPr/>
              <p:nvPr/>
            </p:nvSpPr>
            <p:spPr>
              <a:xfrm>
                <a:off x="5251084" y="1720472"/>
                <a:ext cx="124826" cy="250501"/>
              </a:xfrm>
              <a:prstGeom prst="roundRect">
                <a:avLst/>
              </a:prstGeom>
              <a:solidFill>
                <a:srgbClr val="E9C46A"/>
              </a:solidFill>
              <a:ln w="12700" cap="flat" cmpd="sng" algn="ctr">
                <a:solidFill>
                  <a:srgbClr val="32323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280" name="Rectangle: Rounded Corners 279">
                <a:extLst>
                  <a:ext uri="{FF2B5EF4-FFF2-40B4-BE49-F238E27FC236}">
                    <a16:creationId xmlns:a16="http://schemas.microsoft.com/office/drawing/2014/main" id="{C790E662-F444-DC0C-8CD8-317AA41C02A4}"/>
                  </a:ext>
                </a:extLst>
              </p:cNvPr>
              <p:cNvSpPr/>
              <p:nvPr/>
            </p:nvSpPr>
            <p:spPr>
              <a:xfrm>
                <a:off x="5411824" y="1720473"/>
                <a:ext cx="124826" cy="250501"/>
              </a:xfrm>
              <a:prstGeom prst="roundRect">
                <a:avLst/>
              </a:prstGeom>
              <a:solidFill>
                <a:srgbClr val="E9C46A"/>
              </a:solidFill>
              <a:ln w="12700" cap="flat" cmpd="sng" algn="ctr">
                <a:solidFill>
                  <a:srgbClr val="32323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281" name="Rectangle: Rounded Corners 280">
                <a:extLst>
                  <a:ext uri="{FF2B5EF4-FFF2-40B4-BE49-F238E27FC236}">
                    <a16:creationId xmlns:a16="http://schemas.microsoft.com/office/drawing/2014/main" id="{2C9019A5-27A2-2E79-97E6-D6CE10212D1B}"/>
                  </a:ext>
                </a:extLst>
              </p:cNvPr>
              <p:cNvSpPr/>
              <p:nvPr/>
            </p:nvSpPr>
            <p:spPr>
              <a:xfrm>
                <a:off x="5572564" y="1720472"/>
                <a:ext cx="124826" cy="250501"/>
              </a:xfrm>
              <a:prstGeom prst="roundRect">
                <a:avLst/>
              </a:prstGeom>
              <a:solidFill>
                <a:srgbClr val="E9C46A"/>
              </a:solidFill>
              <a:ln w="12700" cap="flat" cmpd="sng" algn="ctr">
                <a:solidFill>
                  <a:srgbClr val="32323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282" name="Rectangle: Rounded Corners 281">
                <a:extLst>
                  <a:ext uri="{FF2B5EF4-FFF2-40B4-BE49-F238E27FC236}">
                    <a16:creationId xmlns:a16="http://schemas.microsoft.com/office/drawing/2014/main" id="{C24E6A9F-4743-6314-30DB-D70527155624}"/>
                  </a:ext>
                </a:extLst>
              </p:cNvPr>
              <p:cNvSpPr/>
              <p:nvPr/>
            </p:nvSpPr>
            <p:spPr>
              <a:xfrm>
                <a:off x="5730304" y="1720472"/>
                <a:ext cx="124826" cy="250501"/>
              </a:xfrm>
              <a:prstGeom prst="roundRect">
                <a:avLst/>
              </a:prstGeom>
              <a:solidFill>
                <a:srgbClr val="E9C46A"/>
              </a:solidFill>
              <a:ln w="12700" cap="flat" cmpd="sng" algn="ctr">
                <a:solidFill>
                  <a:srgbClr val="32323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283" name="Rectangle: Rounded Corners 282">
                <a:extLst>
                  <a:ext uri="{FF2B5EF4-FFF2-40B4-BE49-F238E27FC236}">
                    <a16:creationId xmlns:a16="http://schemas.microsoft.com/office/drawing/2014/main" id="{3CFEBC45-FACB-3F10-CA1A-F1BB5610AB80}"/>
                  </a:ext>
                </a:extLst>
              </p:cNvPr>
              <p:cNvSpPr/>
              <p:nvPr/>
            </p:nvSpPr>
            <p:spPr>
              <a:xfrm>
                <a:off x="5894657" y="1720473"/>
                <a:ext cx="124826" cy="250501"/>
              </a:xfrm>
              <a:prstGeom prst="roundRect">
                <a:avLst/>
              </a:prstGeom>
              <a:solidFill>
                <a:srgbClr val="E9C46A"/>
              </a:solidFill>
              <a:ln w="12700" cap="flat" cmpd="sng" algn="ctr">
                <a:solidFill>
                  <a:srgbClr val="32323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284" name="Rectangle: Rounded Corners 283">
                <a:extLst>
                  <a:ext uri="{FF2B5EF4-FFF2-40B4-BE49-F238E27FC236}">
                    <a16:creationId xmlns:a16="http://schemas.microsoft.com/office/drawing/2014/main" id="{BC2ABB61-FE64-0C1C-6096-89B558199114}"/>
                  </a:ext>
                </a:extLst>
              </p:cNvPr>
              <p:cNvSpPr/>
              <p:nvPr/>
            </p:nvSpPr>
            <p:spPr>
              <a:xfrm>
                <a:off x="6055397" y="1720472"/>
                <a:ext cx="124826" cy="250501"/>
              </a:xfrm>
              <a:prstGeom prst="roundRect">
                <a:avLst/>
              </a:prstGeom>
              <a:solidFill>
                <a:srgbClr val="E9C46A"/>
              </a:solidFill>
              <a:ln w="12700" cap="flat" cmpd="sng" algn="ctr">
                <a:solidFill>
                  <a:srgbClr val="32323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285" name="Rectangle: Rounded Corners 284">
                <a:extLst>
                  <a:ext uri="{FF2B5EF4-FFF2-40B4-BE49-F238E27FC236}">
                    <a16:creationId xmlns:a16="http://schemas.microsoft.com/office/drawing/2014/main" id="{A6FA50CE-F09C-A7BC-290E-6B8A8D7096CD}"/>
                  </a:ext>
                </a:extLst>
              </p:cNvPr>
              <p:cNvSpPr/>
              <p:nvPr/>
            </p:nvSpPr>
            <p:spPr>
              <a:xfrm>
                <a:off x="6213137" y="1720472"/>
                <a:ext cx="124826" cy="250501"/>
              </a:xfrm>
              <a:prstGeom prst="roundRect">
                <a:avLst/>
              </a:prstGeom>
              <a:solidFill>
                <a:srgbClr val="EBEBEB"/>
              </a:solidFill>
              <a:ln w="12700" cap="flat" cmpd="sng" algn="ctr">
                <a:solidFill>
                  <a:srgbClr val="32323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286" name="Rectangle: Rounded Corners 285">
                <a:extLst>
                  <a:ext uri="{FF2B5EF4-FFF2-40B4-BE49-F238E27FC236}">
                    <a16:creationId xmlns:a16="http://schemas.microsoft.com/office/drawing/2014/main" id="{A67B5376-29D4-F106-4796-37F1B6FFA6EB}"/>
                  </a:ext>
                </a:extLst>
              </p:cNvPr>
              <p:cNvSpPr/>
              <p:nvPr/>
            </p:nvSpPr>
            <p:spPr>
              <a:xfrm>
                <a:off x="6372786" y="1721676"/>
                <a:ext cx="124826" cy="250501"/>
              </a:xfrm>
              <a:prstGeom prst="roundRect">
                <a:avLst/>
              </a:prstGeom>
              <a:solidFill>
                <a:srgbClr val="EBEBEB"/>
              </a:solidFill>
              <a:ln w="12700" cap="flat" cmpd="sng" algn="ctr">
                <a:solidFill>
                  <a:srgbClr val="32323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287" name="Rectangle: Rounded Corners 286">
                <a:extLst>
                  <a:ext uri="{FF2B5EF4-FFF2-40B4-BE49-F238E27FC236}">
                    <a16:creationId xmlns:a16="http://schemas.microsoft.com/office/drawing/2014/main" id="{7AC7AD91-6648-FB90-EA84-7DA4D4BC0B85}"/>
                  </a:ext>
                </a:extLst>
              </p:cNvPr>
              <p:cNvSpPr/>
              <p:nvPr/>
            </p:nvSpPr>
            <p:spPr>
              <a:xfrm>
                <a:off x="6533526" y="1721675"/>
                <a:ext cx="124826" cy="250501"/>
              </a:xfrm>
              <a:prstGeom prst="roundRect">
                <a:avLst/>
              </a:prstGeom>
              <a:solidFill>
                <a:srgbClr val="EBEBEB"/>
              </a:solidFill>
              <a:ln w="12700" cap="flat" cmpd="sng" algn="ctr">
                <a:solidFill>
                  <a:srgbClr val="32323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288" name="Rectangle: Rounded Corners 287">
                <a:extLst>
                  <a:ext uri="{FF2B5EF4-FFF2-40B4-BE49-F238E27FC236}">
                    <a16:creationId xmlns:a16="http://schemas.microsoft.com/office/drawing/2014/main" id="{A6C164C6-6904-7486-93ED-06DDDFB664D7}"/>
                  </a:ext>
                </a:extLst>
              </p:cNvPr>
              <p:cNvSpPr/>
              <p:nvPr/>
            </p:nvSpPr>
            <p:spPr>
              <a:xfrm>
                <a:off x="6691266" y="1721675"/>
                <a:ext cx="124826" cy="250501"/>
              </a:xfrm>
              <a:prstGeom prst="roundRect">
                <a:avLst/>
              </a:prstGeom>
              <a:solidFill>
                <a:srgbClr val="EBEBEB"/>
              </a:solidFill>
              <a:ln w="12700" cap="flat" cmpd="sng" algn="ctr">
                <a:solidFill>
                  <a:srgbClr val="32323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grpSp>
      </p:grpSp>
      <p:grpSp>
        <p:nvGrpSpPr>
          <p:cNvPr id="339" name="Group 338">
            <a:extLst>
              <a:ext uri="{FF2B5EF4-FFF2-40B4-BE49-F238E27FC236}">
                <a16:creationId xmlns:a16="http://schemas.microsoft.com/office/drawing/2014/main" id="{23A573AF-5ABE-20FD-EB62-AD65A516C947}"/>
              </a:ext>
            </a:extLst>
          </p:cNvPr>
          <p:cNvGrpSpPr/>
          <p:nvPr/>
        </p:nvGrpSpPr>
        <p:grpSpPr>
          <a:xfrm>
            <a:off x="4691558" y="3779879"/>
            <a:ext cx="3155448" cy="2696932"/>
            <a:chOff x="4561730" y="3812081"/>
            <a:chExt cx="3155448" cy="2696932"/>
          </a:xfrm>
        </p:grpSpPr>
        <p:sp>
          <p:nvSpPr>
            <p:cNvPr id="340" name="Rectangle 339">
              <a:extLst>
                <a:ext uri="{FF2B5EF4-FFF2-40B4-BE49-F238E27FC236}">
                  <a16:creationId xmlns:a16="http://schemas.microsoft.com/office/drawing/2014/main" id="{442A4060-9504-A5F9-F630-C26EA71BF21E}"/>
                </a:ext>
              </a:extLst>
            </p:cNvPr>
            <p:cNvSpPr/>
            <p:nvPr/>
          </p:nvSpPr>
          <p:spPr>
            <a:xfrm>
              <a:off x="4561730" y="3812081"/>
              <a:ext cx="3155448" cy="2696932"/>
            </a:xfrm>
            <a:prstGeom prst="rect">
              <a:avLst/>
            </a:prstGeom>
            <a:solidFill>
              <a:srgbClr val="264653"/>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panose="020B0604020202020204"/>
                <a:ea typeface="+mn-ea"/>
                <a:cs typeface="+mn-cs"/>
              </a:endParaRPr>
            </a:p>
          </p:txBody>
        </p:sp>
        <p:sp>
          <p:nvSpPr>
            <p:cNvPr id="341" name="Rectangle: Rounded Corners 340">
              <a:extLst>
                <a:ext uri="{FF2B5EF4-FFF2-40B4-BE49-F238E27FC236}">
                  <a16:creationId xmlns:a16="http://schemas.microsoft.com/office/drawing/2014/main" id="{0D2C7760-A87F-42DE-7354-FF1F2747D8A8}"/>
                </a:ext>
              </a:extLst>
            </p:cNvPr>
            <p:cNvSpPr/>
            <p:nvPr/>
          </p:nvSpPr>
          <p:spPr>
            <a:xfrm>
              <a:off x="4716123" y="4221914"/>
              <a:ext cx="1087979" cy="250501"/>
            </a:xfrm>
            <a:prstGeom prst="roundRect">
              <a:avLst>
                <a:gd name="adj" fmla="val 0"/>
              </a:avLst>
            </a:prstGeom>
            <a:solidFill>
              <a:srgbClr val="264653"/>
            </a:solidFill>
            <a:ln w="12700" cap="flat" cmpd="sng" algn="ctr">
              <a:solidFill>
                <a:srgbClr val="264653"/>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Arial" panose="020B0604020202020204"/>
                  <a:ea typeface="+mn-ea"/>
                  <a:cs typeface="+mn-cs"/>
                </a:rPr>
                <a:t>Operation</a:t>
              </a:r>
            </a:p>
          </p:txBody>
        </p:sp>
        <p:sp>
          <p:nvSpPr>
            <p:cNvPr id="342" name="Rectangle: Rounded Corners 341">
              <a:extLst>
                <a:ext uri="{FF2B5EF4-FFF2-40B4-BE49-F238E27FC236}">
                  <a16:creationId xmlns:a16="http://schemas.microsoft.com/office/drawing/2014/main" id="{EA5ECDED-154B-1CE5-FFDD-1ABFDCC8D38F}"/>
                </a:ext>
              </a:extLst>
            </p:cNvPr>
            <p:cNvSpPr/>
            <p:nvPr/>
          </p:nvSpPr>
          <p:spPr>
            <a:xfrm>
              <a:off x="4716124" y="4587198"/>
              <a:ext cx="1087980" cy="250502"/>
            </a:xfrm>
            <a:prstGeom prst="roundRect">
              <a:avLst>
                <a:gd name="adj" fmla="val 0"/>
              </a:avLst>
            </a:prstGeom>
            <a:solidFill>
              <a:srgbClr val="264653"/>
            </a:solidFill>
            <a:ln w="12700" cap="flat" cmpd="sng" algn="ctr">
              <a:solidFill>
                <a:srgbClr val="264653"/>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Arial" panose="020B0604020202020204"/>
                  <a:ea typeface="+mn-ea"/>
                  <a:cs typeface="+mn-cs"/>
                </a:rPr>
                <a:t>Security</a:t>
              </a:r>
            </a:p>
          </p:txBody>
        </p:sp>
        <p:sp>
          <p:nvSpPr>
            <p:cNvPr id="343" name="Rectangle: Rounded Corners 342">
              <a:extLst>
                <a:ext uri="{FF2B5EF4-FFF2-40B4-BE49-F238E27FC236}">
                  <a16:creationId xmlns:a16="http://schemas.microsoft.com/office/drawing/2014/main" id="{EAB0CE95-7254-651F-26C9-92B369AE1EBD}"/>
                </a:ext>
              </a:extLst>
            </p:cNvPr>
            <p:cNvSpPr/>
            <p:nvPr/>
          </p:nvSpPr>
          <p:spPr>
            <a:xfrm>
              <a:off x="4716123" y="4952483"/>
              <a:ext cx="1087981" cy="250501"/>
            </a:xfrm>
            <a:prstGeom prst="roundRect">
              <a:avLst>
                <a:gd name="adj" fmla="val 0"/>
              </a:avLst>
            </a:prstGeom>
            <a:solidFill>
              <a:srgbClr val="264653"/>
            </a:solidFill>
            <a:ln w="12700" cap="flat" cmpd="sng" algn="ctr">
              <a:solidFill>
                <a:srgbClr val="264653"/>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Arial" panose="020B0604020202020204"/>
                  <a:ea typeface="+mn-ea"/>
                  <a:cs typeface="+mn-cs"/>
                </a:rPr>
                <a:t>Reliability</a:t>
              </a:r>
            </a:p>
          </p:txBody>
        </p:sp>
        <p:sp>
          <p:nvSpPr>
            <p:cNvPr id="344" name="Rectangle: Rounded Corners 343">
              <a:extLst>
                <a:ext uri="{FF2B5EF4-FFF2-40B4-BE49-F238E27FC236}">
                  <a16:creationId xmlns:a16="http://schemas.microsoft.com/office/drawing/2014/main" id="{22B4B5D2-0D9C-8BE8-4C67-51D5EE870B0F}"/>
                </a:ext>
              </a:extLst>
            </p:cNvPr>
            <p:cNvSpPr/>
            <p:nvPr/>
          </p:nvSpPr>
          <p:spPr>
            <a:xfrm>
              <a:off x="4716123" y="5317767"/>
              <a:ext cx="1087981" cy="250501"/>
            </a:xfrm>
            <a:prstGeom prst="roundRect">
              <a:avLst>
                <a:gd name="adj" fmla="val 0"/>
              </a:avLst>
            </a:prstGeom>
            <a:solidFill>
              <a:srgbClr val="264653"/>
            </a:solidFill>
            <a:ln w="12700" cap="flat" cmpd="sng" algn="ctr">
              <a:solidFill>
                <a:srgbClr val="264653"/>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Arial" panose="020B0604020202020204"/>
                  <a:ea typeface="+mn-ea"/>
                  <a:cs typeface="+mn-cs"/>
                </a:rPr>
                <a:t>Cost</a:t>
              </a:r>
            </a:p>
          </p:txBody>
        </p:sp>
        <p:sp>
          <p:nvSpPr>
            <p:cNvPr id="345" name="Rectangle: Rounded Corners 344">
              <a:extLst>
                <a:ext uri="{FF2B5EF4-FFF2-40B4-BE49-F238E27FC236}">
                  <a16:creationId xmlns:a16="http://schemas.microsoft.com/office/drawing/2014/main" id="{19F6F8AB-0152-0DAF-5990-D9907E0F7C2E}"/>
                </a:ext>
              </a:extLst>
            </p:cNvPr>
            <p:cNvSpPr/>
            <p:nvPr/>
          </p:nvSpPr>
          <p:spPr>
            <a:xfrm>
              <a:off x="4716123" y="5679019"/>
              <a:ext cx="1093116" cy="250502"/>
            </a:xfrm>
            <a:prstGeom prst="roundRect">
              <a:avLst>
                <a:gd name="adj" fmla="val 0"/>
              </a:avLst>
            </a:prstGeom>
            <a:solidFill>
              <a:srgbClr val="264653"/>
            </a:solidFill>
            <a:ln w="12700" cap="flat" cmpd="sng" algn="ctr">
              <a:solidFill>
                <a:srgbClr val="264653"/>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Arial" panose="020B0604020202020204"/>
                  <a:ea typeface="+mn-ea"/>
                  <a:cs typeface="+mn-cs"/>
                </a:rPr>
                <a:t>Performance</a:t>
              </a:r>
            </a:p>
          </p:txBody>
        </p:sp>
        <p:grpSp>
          <p:nvGrpSpPr>
            <p:cNvPr id="346" name="Group 345">
              <a:extLst>
                <a:ext uri="{FF2B5EF4-FFF2-40B4-BE49-F238E27FC236}">
                  <a16:creationId xmlns:a16="http://schemas.microsoft.com/office/drawing/2014/main" id="{67FADD2B-6594-1D1E-2692-22CE19C831BA}"/>
                </a:ext>
              </a:extLst>
            </p:cNvPr>
            <p:cNvGrpSpPr/>
            <p:nvPr/>
          </p:nvGrpSpPr>
          <p:grpSpPr>
            <a:xfrm>
              <a:off x="5975368" y="4221913"/>
              <a:ext cx="1565008" cy="251705"/>
              <a:chOff x="5251084" y="1720472"/>
              <a:chExt cx="1565008" cy="251705"/>
            </a:xfrm>
          </p:grpSpPr>
          <p:sp>
            <p:nvSpPr>
              <p:cNvPr id="404" name="Rectangle: Rounded Corners 403">
                <a:extLst>
                  <a:ext uri="{FF2B5EF4-FFF2-40B4-BE49-F238E27FC236}">
                    <a16:creationId xmlns:a16="http://schemas.microsoft.com/office/drawing/2014/main" id="{AFF56C17-6504-FD45-E854-EA1D6C33DBDC}"/>
                  </a:ext>
                </a:extLst>
              </p:cNvPr>
              <p:cNvSpPr/>
              <p:nvPr/>
            </p:nvSpPr>
            <p:spPr>
              <a:xfrm>
                <a:off x="5251084" y="1720472"/>
                <a:ext cx="124826" cy="250501"/>
              </a:xfrm>
              <a:prstGeom prst="roundRect">
                <a:avLst/>
              </a:prstGeom>
              <a:solidFill>
                <a:srgbClr val="E9C46A"/>
              </a:solidFill>
              <a:ln w="12700" cap="flat" cmpd="sng" algn="ctr">
                <a:solidFill>
                  <a:srgbClr val="32323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405" name="Rectangle: Rounded Corners 404">
                <a:extLst>
                  <a:ext uri="{FF2B5EF4-FFF2-40B4-BE49-F238E27FC236}">
                    <a16:creationId xmlns:a16="http://schemas.microsoft.com/office/drawing/2014/main" id="{AD972D9A-D2A8-D207-7FE6-98EBDA661F43}"/>
                  </a:ext>
                </a:extLst>
              </p:cNvPr>
              <p:cNvSpPr/>
              <p:nvPr/>
            </p:nvSpPr>
            <p:spPr>
              <a:xfrm>
                <a:off x="5411824" y="1720473"/>
                <a:ext cx="124826" cy="250501"/>
              </a:xfrm>
              <a:prstGeom prst="roundRect">
                <a:avLst/>
              </a:prstGeom>
              <a:solidFill>
                <a:srgbClr val="E9C46A"/>
              </a:solidFill>
              <a:ln w="12700" cap="flat" cmpd="sng" algn="ctr">
                <a:solidFill>
                  <a:srgbClr val="32323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406" name="Rectangle: Rounded Corners 405">
                <a:extLst>
                  <a:ext uri="{FF2B5EF4-FFF2-40B4-BE49-F238E27FC236}">
                    <a16:creationId xmlns:a16="http://schemas.microsoft.com/office/drawing/2014/main" id="{5117F4C5-2EC1-32B5-9560-A356DA711AD2}"/>
                  </a:ext>
                </a:extLst>
              </p:cNvPr>
              <p:cNvSpPr/>
              <p:nvPr/>
            </p:nvSpPr>
            <p:spPr>
              <a:xfrm>
                <a:off x="5572564" y="1720472"/>
                <a:ext cx="124826" cy="250501"/>
              </a:xfrm>
              <a:prstGeom prst="roundRect">
                <a:avLst/>
              </a:prstGeom>
              <a:solidFill>
                <a:srgbClr val="E9C46A"/>
              </a:solidFill>
              <a:ln w="12700" cap="flat" cmpd="sng" algn="ctr">
                <a:solidFill>
                  <a:srgbClr val="32323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407" name="Rectangle: Rounded Corners 406">
                <a:extLst>
                  <a:ext uri="{FF2B5EF4-FFF2-40B4-BE49-F238E27FC236}">
                    <a16:creationId xmlns:a16="http://schemas.microsoft.com/office/drawing/2014/main" id="{83C1370A-5813-AF3A-71EC-1BE6E1CF87B9}"/>
                  </a:ext>
                </a:extLst>
              </p:cNvPr>
              <p:cNvSpPr/>
              <p:nvPr/>
            </p:nvSpPr>
            <p:spPr>
              <a:xfrm>
                <a:off x="5730304" y="1720472"/>
                <a:ext cx="124826" cy="250501"/>
              </a:xfrm>
              <a:prstGeom prst="roundRect">
                <a:avLst/>
              </a:prstGeom>
              <a:solidFill>
                <a:srgbClr val="E9C46A"/>
              </a:solidFill>
              <a:ln w="12700" cap="flat" cmpd="sng" algn="ctr">
                <a:solidFill>
                  <a:srgbClr val="32323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408" name="Rectangle: Rounded Corners 407">
                <a:extLst>
                  <a:ext uri="{FF2B5EF4-FFF2-40B4-BE49-F238E27FC236}">
                    <a16:creationId xmlns:a16="http://schemas.microsoft.com/office/drawing/2014/main" id="{2992170C-CDCA-53C9-FF8E-FC86246ABB3A}"/>
                  </a:ext>
                </a:extLst>
              </p:cNvPr>
              <p:cNvSpPr/>
              <p:nvPr/>
            </p:nvSpPr>
            <p:spPr>
              <a:xfrm>
                <a:off x="5894657" y="1720473"/>
                <a:ext cx="124826" cy="250501"/>
              </a:xfrm>
              <a:prstGeom prst="roundRect">
                <a:avLst/>
              </a:prstGeom>
              <a:solidFill>
                <a:srgbClr val="EBEBEB"/>
              </a:solidFill>
              <a:ln w="12700" cap="flat" cmpd="sng" algn="ctr">
                <a:solidFill>
                  <a:srgbClr val="32323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409" name="Rectangle: Rounded Corners 408">
                <a:extLst>
                  <a:ext uri="{FF2B5EF4-FFF2-40B4-BE49-F238E27FC236}">
                    <a16:creationId xmlns:a16="http://schemas.microsoft.com/office/drawing/2014/main" id="{6E827415-2694-F7F2-29A6-8E01FB5D916F}"/>
                  </a:ext>
                </a:extLst>
              </p:cNvPr>
              <p:cNvSpPr/>
              <p:nvPr/>
            </p:nvSpPr>
            <p:spPr>
              <a:xfrm>
                <a:off x="6055397" y="1720472"/>
                <a:ext cx="124826" cy="250501"/>
              </a:xfrm>
              <a:prstGeom prst="roundRect">
                <a:avLst/>
              </a:prstGeom>
              <a:solidFill>
                <a:srgbClr val="EBEBEB"/>
              </a:solidFill>
              <a:ln w="12700" cap="flat" cmpd="sng" algn="ctr">
                <a:solidFill>
                  <a:srgbClr val="32323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410" name="Rectangle: Rounded Corners 409">
                <a:extLst>
                  <a:ext uri="{FF2B5EF4-FFF2-40B4-BE49-F238E27FC236}">
                    <a16:creationId xmlns:a16="http://schemas.microsoft.com/office/drawing/2014/main" id="{E79F0F6A-D57F-B395-0B3C-0C907B72430E}"/>
                  </a:ext>
                </a:extLst>
              </p:cNvPr>
              <p:cNvSpPr/>
              <p:nvPr/>
            </p:nvSpPr>
            <p:spPr>
              <a:xfrm>
                <a:off x="6213137" y="1720472"/>
                <a:ext cx="124826" cy="250501"/>
              </a:xfrm>
              <a:prstGeom prst="roundRect">
                <a:avLst/>
              </a:prstGeom>
              <a:solidFill>
                <a:srgbClr val="EBEBEB"/>
              </a:solidFill>
              <a:ln w="12700" cap="flat" cmpd="sng" algn="ctr">
                <a:solidFill>
                  <a:srgbClr val="32323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411" name="Rectangle: Rounded Corners 410">
                <a:extLst>
                  <a:ext uri="{FF2B5EF4-FFF2-40B4-BE49-F238E27FC236}">
                    <a16:creationId xmlns:a16="http://schemas.microsoft.com/office/drawing/2014/main" id="{5127FD66-A92A-9989-3BFB-486E0FBED60A}"/>
                  </a:ext>
                </a:extLst>
              </p:cNvPr>
              <p:cNvSpPr/>
              <p:nvPr/>
            </p:nvSpPr>
            <p:spPr>
              <a:xfrm>
                <a:off x="6372786" y="1721676"/>
                <a:ext cx="124826" cy="250501"/>
              </a:xfrm>
              <a:prstGeom prst="roundRect">
                <a:avLst/>
              </a:prstGeom>
              <a:solidFill>
                <a:srgbClr val="EBEBEB"/>
              </a:solidFill>
              <a:ln w="12700" cap="flat" cmpd="sng" algn="ctr">
                <a:solidFill>
                  <a:srgbClr val="32323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412" name="Rectangle: Rounded Corners 411">
                <a:extLst>
                  <a:ext uri="{FF2B5EF4-FFF2-40B4-BE49-F238E27FC236}">
                    <a16:creationId xmlns:a16="http://schemas.microsoft.com/office/drawing/2014/main" id="{0D2AE983-2E2C-8925-C28A-EC96A55F9003}"/>
                  </a:ext>
                </a:extLst>
              </p:cNvPr>
              <p:cNvSpPr/>
              <p:nvPr/>
            </p:nvSpPr>
            <p:spPr>
              <a:xfrm>
                <a:off x="6533526" y="1721675"/>
                <a:ext cx="124826" cy="250501"/>
              </a:xfrm>
              <a:prstGeom prst="roundRect">
                <a:avLst/>
              </a:prstGeom>
              <a:solidFill>
                <a:srgbClr val="EBEBEB"/>
              </a:solidFill>
              <a:ln w="12700" cap="flat" cmpd="sng" algn="ctr">
                <a:solidFill>
                  <a:srgbClr val="32323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413" name="Rectangle: Rounded Corners 412">
                <a:extLst>
                  <a:ext uri="{FF2B5EF4-FFF2-40B4-BE49-F238E27FC236}">
                    <a16:creationId xmlns:a16="http://schemas.microsoft.com/office/drawing/2014/main" id="{F9DCB667-69F7-8172-548E-D233C50A03C4}"/>
                  </a:ext>
                </a:extLst>
              </p:cNvPr>
              <p:cNvSpPr/>
              <p:nvPr/>
            </p:nvSpPr>
            <p:spPr>
              <a:xfrm>
                <a:off x="6691266" y="1721675"/>
                <a:ext cx="124826" cy="250501"/>
              </a:xfrm>
              <a:prstGeom prst="roundRect">
                <a:avLst/>
              </a:prstGeom>
              <a:solidFill>
                <a:srgbClr val="EBEBEB"/>
              </a:solidFill>
              <a:ln w="12700" cap="flat" cmpd="sng" algn="ctr">
                <a:solidFill>
                  <a:srgbClr val="32323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grpSp>
        <p:sp>
          <p:nvSpPr>
            <p:cNvPr id="347" name="TextBox 346">
              <a:extLst>
                <a:ext uri="{FF2B5EF4-FFF2-40B4-BE49-F238E27FC236}">
                  <a16:creationId xmlns:a16="http://schemas.microsoft.com/office/drawing/2014/main" id="{0ABE5208-E764-E7BF-D6F3-97C09CE87AB8}"/>
                </a:ext>
              </a:extLst>
            </p:cNvPr>
            <p:cNvSpPr txBox="1"/>
            <p:nvPr/>
          </p:nvSpPr>
          <p:spPr>
            <a:xfrm>
              <a:off x="5552421" y="3835749"/>
              <a:ext cx="1087157" cy="276999"/>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rPr>
                <a:t>Application C</a:t>
              </a:r>
            </a:p>
          </p:txBody>
        </p:sp>
        <p:grpSp>
          <p:nvGrpSpPr>
            <p:cNvPr id="348" name="Group 347">
              <a:extLst>
                <a:ext uri="{FF2B5EF4-FFF2-40B4-BE49-F238E27FC236}">
                  <a16:creationId xmlns:a16="http://schemas.microsoft.com/office/drawing/2014/main" id="{1D3572C6-D1B6-CB41-ECDF-A1C36D3C65D5}"/>
                </a:ext>
              </a:extLst>
            </p:cNvPr>
            <p:cNvGrpSpPr/>
            <p:nvPr/>
          </p:nvGrpSpPr>
          <p:grpSpPr>
            <a:xfrm>
              <a:off x="5975368" y="4583867"/>
              <a:ext cx="1565008" cy="251705"/>
              <a:chOff x="5251084" y="1720472"/>
              <a:chExt cx="1565008" cy="251705"/>
            </a:xfrm>
          </p:grpSpPr>
          <p:sp>
            <p:nvSpPr>
              <p:cNvPr id="394" name="Rectangle: Rounded Corners 393">
                <a:extLst>
                  <a:ext uri="{FF2B5EF4-FFF2-40B4-BE49-F238E27FC236}">
                    <a16:creationId xmlns:a16="http://schemas.microsoft.com/office/drawing/2014/main" id="{DF5426DB-90C9-85AB-7C5A-9910CB1BC470}"/>
                  </a:ext>
                </a:extLst>
              </p:cNvPr>
              <p:cNvSpPr/>
              <p:nvPr/>
            </p:nvSpPr>
            <p:spPr>
              <a:xfrm>
                <a:off x="5251084" y="1720472"/>
                <a:ext cx="124826" cy="250501"/>
              </a:xfrm>
              <a:prstGeom prst="roundRect">
                <a:avLst/>
              </a:prstGeom>
              <a:solidFill>
                <a:srgbClr val="E9C46A"/>
              </a:solidFill>
              <a:ln w="12700" cap="flat" cmpd="sng" algn="ctr">
                <a:solidFill>
                  <a:srgbClr val="32323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395" name="Rectangle: Rounded Corners 394">
                <a:extLst>
                  <a:ext uri="{FF2B5EF4-FFF2-40B4-BE49-F238E27FC236}">
                    <a16:creationId xmlns:a16="http://schemas.microsoft.com/office/drawing/2014/main" id="{37AB32F4-4D06-5D14-8B6C-E46B43B4708E}"/>
                  </a:ext>
                </a:extLst>
              </p:cNvPr>
              <p:cNvSpPr/>
              <p:nvPr/>
            </p:nvSpPr>
            <p:spPr>
              <a:xfrm>
                <a:off x="5411824" y="1720473"/>
                <a:ext cx="124826" cy="250501"/>
              </a:xfrm>
              <a:prstGeom prst="roundRect">
                <a:avLst/>
              </a:prstGeom>
              <a:solidFill>
                <a:srgbClr val="E9C46A"/>
              </a:solidFill>
              <a:ln w="12700" cap="flat" cmpd="sng" algn="ctr">
                <a:solidFill>
                  <a:srgbClr val="32323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396" name="Rectangle: Rounded Corners 395">
                <a:extLst>
                  <a:ext uri="{FF2B5EF4-FFF2-40B4-BE49-F238E27FC236}">
                    <a16:creationId xmlns:a16="http://schemas.microsoft.com/office/drawing/2014/main" id="{B1EE688B-771F-9EF8-F483-791E929D25D8}"/>
                  </a:ext>
                </a:extLst>
              </p:cNvPr>
              <p:cNvSpPr/>
              <p:nvPr/>
            </p:nvSpPr>
            <p:spPr>
              <a:xfrm>
                <a:off x="5572564" y="1720472"/>
                <a:ext cx="124826" cy="250501"/>
              </a:xfrm>
              <a:prstGeom prst="roundRect">
                <a:avLst/>
              </a:prstGeom>
              <a:solidFill>
                <a:srgbClr val="E9C46A"/>
              </a:solidFill>
              <a:ln w="12700" cap="flat" cmpd="sng" algn="ctr">
                <a:solidFill>
                  <a:srgbClr val="32323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397" name="Rectangle: Rounded Corners 396">
                <a:extLst>
                  <a:ext uri="{FF2B5EF4-FFF2-40B4-BE49-F238E27FC236}">
                    <a16:creationId xmlns:a16="http://schemas.microsoft.com/office/drawing/2014/main" id="{BC530E65-A5EF-94E5-44DE-7B52CD037034}"/>
                  </a:ext>
                </a:extLst>
              </p:cNvPr>
              <p:cNvSpPr/>
              <p:nvPr/>
            </p:nvSpPr>
            <p:spPr>
              <a:xfrm>
                <a:off x="5730304" y="1720472"/>
                <a:ext cx="124826" cy="250501"/>
              </a:xfrm>
              <a:prstGeom prst="roundRect">
                <a:avLst/>
              </a:prstGeom>
              <a:solidFill>
                <a:srgbClr val="E9C46A"/>
              </a:solidFill>
              <a:ln w="12700" cap="flat" cmpd="sng" algn="ctr">
                <a:solidFill>
                  <a:srgbClr val="32323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398" name="Rectangle: Rounded Corners 397">
                <a:extLst>
                  <a:ext uri="{FF2B5EF4-FFF2-40B4-BE49-F238E27FC236}">
                    <a16:creationId xmlns:a16="http://schemas.microsoft.com/office/drawing/2014/main" id="{F47DAAA1-44D5-927F-18B5-1BA8D0258736}"/>
                  </a:ext>
                </a:extLst>
              </p:cNvPr>
              <p:cNvSpPr/>
              <p:nvPr/>
            </p:nvSpPr>
            <p:spPr>
              <a:xfrm>
                <a:off x="5894657" y="1720473"/>
                <a:ext cx="124826" cy="250501"/>
              </a:xfrm>
              <a:prstGeom prst="roundRect">
                <a:avLst/>
              </a:prstGeom>
              <a:solidFill>
                <a:srgbClr val="EBEBEB"/>
              </a:solidFill>
              <a:ln w="12700" cap="flat" cmpd="sng" algn="ctr">
                <a:solidFill>
                  <a:srgbClr val="32323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399" name="Rectangle: Rounded Corners 398">
                <a:extLst>
                  <a:ext uri="{FF2B5EF4-FFF2-40B4-BE49-F238E27FC236}">
                    <a16:creationId xmlns:a16="http://schemas.microsoft.com/office/drawing/2014/main" id="{0F81B63F-B826-0E02-C6F9-1027C9C99A57}"/>
                  </a:ext>
                </a:extLst>
              </p:cNvPr>
              <p:cNvSpPr/>
              <p:nvPr/>
            </p:nvSpPr>
            <p:spPr>
              <a:xfrm>
                <a:off x="6055397" y="1720472"/>
                <a:ext cx="124826" cy="250501"/>
              </a:xfrm>
              <a:prstGeom prst="roundRect">
                <a:avLst/>
              </a:prstGeom>
              <a:solidFill>
                <a:srgbClr val="EBEBEB"/>
              </a:solidFill>
              <a:ln w="12700" cap="flat" cmpd="sng" algn="ctr">
                <a:solidFill>
                  <a:srgbClr val="32323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400" name="Rectangle: Rounded Corners 399">
                <a:extLst>
                  <a:ext uri="{FF2B5EF4-FFF2-40B4-BE49-F238E27FC236}">
                    <a16:creationId xmlns:a16="http://schemas.microsoft.com/office/drawing/2014/main" id="{85C720F6-FB6B-F7D4-E9CF-F102DE672CAB}"/>
                  </a:ext>
                </a:extLst>
              </p:cNvPr>
              <p:cNvSpPr/>
              <p:nvPr/>
            </p:nvSpPr>
            <p:spPr>
              <a:xfrm>
                <a:off x="6213137" y="1720472"/>
                <a:ext cx="124826" cy="250501"/>
              </a:xfrm>
              <a:prstGeom prst="roundRect">
                <a:avLst/>
              </a:prstGeom>
              <a:solidFill>
                <a:srgbClr val="EBEBEB"/>
              </a:solidFill>
              <a:ln w="12700" cap="flat" cmpd="sng" algn="ctr">
                <a:solidFill>
                  <a:srgbClr val="32323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401" name="Rectangle: Rounded Corners 400">
                <a:extLst>
                  <a:ext uri="{FF2B5EF4-FFF2-40B4-BE49-F238E27FC236}">
                    <a16:creationId xmlns:a16="http://schemas.microsoft.com/office/drawing/2014/main" id="{1D8E756B-9559-25DE-5112-4F21C6406143}"/>
                  </a:ext>
                </a:extLst>
              </p:cNvPr>
              <p:cNvSpPr/>
              <p:nvPr/>
            </p:nvSpPr>
            <p:spPr>
              <a:xfrm>
                <a:off x="6372786" y="1721676"/>
                <a:ext cx="124826" cy="250501"/>
              </a:xfrm>
              <a:prstGeom prst="roundRect">
                <a:avLst/>
              </a:prstGeom>
              <a:solidFill>
                <a:srgbClr val="EBEBEB"/>
              </a:solidFill>
              <a:ln w="12700" cap="flat" cmpd="sng" algn="ctr">
                <a:solidFill>
                  <a:srgbClr val="32323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402" name="Rectangle: Rounded Corners 401">
                <a:extLst>
                  <a:ext uri="{FF2B5EF4-FFF2-40B4-BE49-F238E27FC236}">
                    <a16:creationId xmlns:a16="http://schemas.microsoft.com/office/drawing/2014/main" id="{7F0B9F5D-BE82-FE2F-AC8D-BF2C2CB7A9F2}"/>
                  </a:ext>
                </a:extLst>
              </p:cNvPr>
              <p:cNvSpPr/>
              <p:nvPr/>
            </p:nvSpPr>
            <p:spPr>
              <a:xfrm>
                <a:off x="6533526" y="1721675"/>
                <a:ext cx="124826" cy="250501"/>
              </a:xfrm>
              <a:prstGeom prst="roundRect">
                <a:avLst/>
              </a:prstGeom>
              <a:solidFill>
                <a:srgbClr val="EBEBEB"/>
              </a:solidFill>
              <a:ln w="12700" cap="flat" cmpd="sng" algn="ctr">
                <a:solidFill>
                  <a:srgbClr val="32323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403" name="Rectangle: Rounded Corners 402">
                <a:extLst>
                  <a:ext uri="{FF2B5EF4-FFF2-40B4-BE49-F238E27FC236}">
                    <a16:creationId xmlns:a16="http://schemas.microsoft.com/office/drawing/2014/main" id="{4DF78321-A0C3-FE7E-6CF1-CC20B52D7091}"/>
                  </a:ext>
                </a:extLst>
              </p:cNvPr>
              <p:cNvSpPr/>
              <p:nvPr/>
            </p:nvSpPr>
            <p:spPr>
              <a:xfrm>
                <a:off x="6691266" y="1721675"/>
                <a:ext cx="124826" cy="250501"/>
              </a:xfrm>
              <a:prstGeom prst="roundRect">
                <a:avLst/>
              </a:prstGeom>
              <a:solidFill>
                <a:srgbClr val="EBEBEB"/>
              </a:solidFill>
              <a:ln w="12700" cap="flat" cmpd="sng" algn="ctr">
                <a:solidFill>
                  <a:srgbClr val="32323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grpSp>
        <p:grpSp>
          <p:nvGrpSpPr>
            <p:cNvPr id="349" name="Group 348">
              <a:extLst>
                <a:ext uri="{FF2B5EF4-FFF2-40B4-BE49-F238E27FC236}">
                  <a16:creationId xmlns:a16="http://schemas.microsoft.com/office/drawing/2014/main" id="{4CBAF82C-B6B0-B6B1-9E62-442C1E78B9DC}"/>
                </a:ext>
              </a:extLst>
            </p:cNvPr>
            <p:cNvGrpSpPr/>
            <p:nvPr/>
          </p:nvGrpSpPr>
          <p:grpSpPr>
            <a:xfrm>
              <a:off x="5975368" y="4952483"/>
              <a:ext cx="1565008" cy="251705"/>
              <a:chOff x="5251084" y="1720472"/>
              <a:chExt cx="1565008" cy="251705"/>
            </a:xfrm>
          </p:grpSpPr>
          <p:sp>
            <p:nvSpPr>
              <p:cNvPr id="384" name="Rectangle: Rounded Corners 383">
                <a:extLst>
                  <a:ext uri="{FF2B5EF4-FFF2-40B4-BE49-F238E27FC236}">
                    <a16:creationId xmlns:a16="http://schemas.microsoft.com/office/drawing/2014/main" id="{68D4ADF7-0219-E027-5538-24C9C0BA67C0}"/>
                  </a:ext>
                </a:extLst>
              </p:cNvPr>
              <p:cNvSpPr/>
              <p:nvPr/>
            </p:nvSpPr>
            <p:spPr>
              <a:xfrm>
                <a:off x="5251084" y="1720472"/>
                <a:ext cx="124826" cy="250501"/>
              </a:xfrm>
              <a:prstGeom prst="roundRect">
                <a:avLst/>
              </a:prstGeom>
              <a:solidFill>
                <a:srgbClr val="E9C46A"/>
              </a:solidFill>
              <a:ln w="12700" cap="flat" cmpd="sng" algn="ctr">
                <a:solidFill>
                  <a:srgbClr val="32323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385" name="Rectangle: Rounded Corners 384">
                <a:extLst>
                  <a:ext uri="{FF2B5EF4-FFF2-40B4-BE49-F238E27FC236}">
                    <a16:creationId xmlns:a16="http://schemas.microsoft.com/office/drawing/2014/main" id="{1334F00E-DD5D-293B-C3C7-9A25B46ACDC3}"/>
                  </a:ext>
                </a:extLst>
              </p:cNvPr>
              <p:cNvSpPr/>
              <p:nvPr/>
            </p:nvSpPr>
            <p:spPr>
              <a:xfrm>
                <a:off x="5411824" y="1720473"/>
                <a:ext cx="124826" cy="250501"/>
              </a:xfrm>
              <a:prstGeom prst="roundRect">
                <a:avLst/>
              </a:prstGeom>
              <a:solidFill>
                <a:srgbClr val="E9C46A"/>
              </a:solidFill>
              <a:ln w="12700" cap="flat" cmpd="sng" algn="ctr">
                <a:solidFill>
                  <a:srgbClr val="32323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386" name="Rectangle: Rounded Corners 385">
                <a:extLst>
                  <a:ext uri="{FF2B5EF4-FFF2-40B4-BE49-F238E27FC236}">
                    <a16:creationId xmlns:a16="http://schemas.microsoft.com/office/drawing/2014/main" id="{0C93721C-A531-D2A4-D1B9-08E6B26CE5A8}"/>
                  </a:ext>
                </a:extLst>
              </p:cNvPr>
              <p:cNvSpPr/>
              <p:nvPr/>
            </p:nvSpPr>
            <p:spPr>
              <a:xfrm>
                <a:off x="5572564" y="1720472"/>
                <a:ext cx="124826" cy="250501"/>
              </a:xfrm>
              <a:prstGeom prst="roundRect">
                <a:avLst/>
              </a:prstGeom>
              <a:solidFill>
                <a:srgbClr val="E9C46A"/>
              </a:solidFill>
              <a:ln w="12700" cap="flat" cmpd="sng" algn="ctr">
                <a:solidFill>
                  <a:srgbClr val="32323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387" name="Rectangle: Rounded Corners 386">
                <a:extLst>
                  <a:ext uri="{FF2B5EF4-FFF2-40B4-BE49-F238E27FC236}">
                    <a16:creationId xmlns:a16="http://schemas.microsoft.com/office/drawing/2014/main" id="{F9E5FC63-CB3F-A3CB-4898-DA149F285183}"/>
                  </a:ext>
                </a:extLst>
              </p:cNvPr>
              <p:cNvSpPr/>
              <p:nvPr/>
            </p:nvSpPr>
            <p:spPr>
              <a:xfrm>
                <a:off x="5730304" y="1720472"/>
                <a:ext cx="124826" cy="250501"/>
              </a:xfrm>
              <a:prstGeom prst="roundRect">
                <a:avLst/>
              </a:prstGeom>
              <a:solidFill>
                <a:srgbClr val="E9C46A"/>
              </a:solidFill>
              <a:ln w="12700" cap="flat" cmpd="sng" algn="ctr">
                <a:solidFill>
                  <a:srgbClr val="32323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388" name="Rectangle: Rounded Corners 387">
                <a:extLst>
                  <a:ext uri="{FF2B5EF4-FFF2-40B4-BE49-F238E27FC236}">
                    <a16:creationId xmlns:a16="http://schemas.microsoft.com/office/drawing/2014/main" id="{9E6DE0C4-A686-114A-20D6-5CA6E6D0826B}"/>
                  </a:ext>
                </a:extLst>
              </p:cNvPr>
              <p:cNvSpPr/>
              <p:nvPr/>
            </p:nvSpPr>
            <p:spPr>
              <a:xfrm>
                <a:off x="5894657" y="1720473"/>
                <a:ext cx="124826" cy="250501"/>
              </a:xfrm>
              <a:prstGeom prst="roundRect">
                <a:avLst/>
              </a:prstGeom>
              <a:solidFill>
                <a:srgbClr val="EBEBEB"/>
              </a:solidFill>
              <a:ln w="12700" cap="flat" cmpd="sng" algn="ctr">
                <a:solidFill>
                  <a:srgbClr val="32323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389" name="Rectangle: Rounded Corners 388">
                <a:extLst>
                  <a:ext uri="{FF2B5EF4-FFF2-40B4-BE49-F238E27FC236}">
                    <a16:creationId xmlns:a16="http://schemas.microsoft.com/office/drawing/2014/main" id="{EC185D7A-A6CE-CC4F-50B5-E054011BDC49}"/>
                  </a:ext>
                </a:extLst>
              </p:cNvPr>
              <p:cNvSpPr/>
              <p:nvPr/>
            </p:nvSpPr>
            <p:spPr>
              <a:xfrm>
                <a:off x="6055397" y="1720472"/>
                <a:ext cx="124826" cy="250501"/>
              </a:xfrm>
              <a:prstGeom prst="roundRect">
                <a:avLst/>
              </a:prstGeom>
              <a:solidFill>
                <a:srgbClr val="EBEBEB"/>
              </a:solidFill>
              <a:ln w="12700" cap="flat" cmpd="sng" algn="ctr">
                <a:solidFill>
                  <a:srgbClr val="32323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390" name="Rectangle: Rounded Corners 389">
                <a:extLst>
                  <a:ext uri="{FF2B5EF4-FFF2-40B4-BE49-F238E27FC236}">
                    <a16:creationId xmlns:a16="http://schemas.microsoft.com/office/drawing/2014/main" id="{4B234305-2F6D-19C5-5A0F-265BD6B58623}"/>
                  </a:ext>
                </a:extLst>
              </p:cNvPr>
              <p:cNvSpPr/>
              <p:nvPr/>
            </p:nvSpPr>
            <p:spPr>
              <a:xfrm>
                <a:off x="6213137" y="1720472"/>
                <a:ext cx="124826" cy="250501"/>
              </a:xfrm>
              <a:prstGeom prst="roundRect">
                <a:avLst/>
              </a:prstGeom>
              <a:solidFill>
                <a:srgbClr val="EBEBEB"/>
              </a:solidFill>
              <a:ln w="12700" cap="flat" cmpd="sng" algn="ctr">
                <a:solidFill>
                  <a:srgbClr val="32323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391" name="Rectangle: Rounded Corners 390">
                <a:extLst>
                  <a:ext uri="{FF2B5EF4-FFF2-40B4-BE49-F238E27FC236}">
                    <a16:creationId xmlns:a16="http://schemas.microsoft.com/office/drawing/2014/main" id="{3F546483-BC46-2F8A-CA93-BFE012440A11}"/>
                  </a:ext>
                </a:extLst>
              </p:cNvPr>
              <p:cNvSpPr/>
              <p:nvPr/>
            </p:nvSpPr>
            <p:spPr>
              <a:xfrm>
                <a:off x="6372786" y="1721676"/>
                <a:ext cx="124826" cy="250501"/>
              </a:xfrm>
              <a:prstGeom prst="roundRect">
                <a:avLst/>
              </a:prstGeom>
              <a:solidFill>
                <a:srgbClr val="EBEBEB"/>
              </a:solidFill>
              <a:ln w="12700" cap="flat" cmpd="sng" algn="ctr">
                <a:solidFill>
                  <a:srgbClr val="32323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392" name="Rectangle: Rounded Corners 391">
                <a:extLst>
                  <a:ext uri="{FF2B5EF4-FFF2-40B4-BE49-F238E27FC236}">
                    <a16:creationId xmlns:a16="http://schemas.microsoft.com/office/drawing/2014/main" id="{9698F91E-E174-98EA-2BA4-18AAEA09D8D4}"/>
                  </a:ext>
                </a:extLst>
              </p:cNvPr>
              <p:cNvSpPr/>
              <p:nvPr/>
            </p:nvSpPr>
            <p:spPr>
              <a:xfrm>
                <a:off x="6533526" y="1721675"/>
                <a:ext cx="124826" cy="250501"/>
              </a:xfrm>
              <a:prstGeom prst="roundRect">
                <a:avLst/>
              </a:prstGeom>
              <a:solidFill>
                <a:srgbClr val="EBEBEB"/>
              </a:solidFill>
              <a:ln w="12700" cap="flat" cmpd="sng" algn="ctr">
                <a:solidFill>
                  <a:srgbClr val="32323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393" name="Rectangle: Rounded Corners 392">
                <a:extLst>
                  <a:ext uri="{FF2B5EF4-FFF2-40B4-BE49-F238E27FC236}">
                    <a16:creationId xmlns:a16="http://schemas.microsoft.com/office/drawing/2014/main" id="{0B6EE6D3-99D3-C87F-8142-6A5510C445AF}"/>
                  </a:ext>
                </a:extLst>
              </p:cNvPr>
              <p:cNvSpPr/>
              <p:nvPr/>
            </p:nvSpPr>
            <p:spPr>
              <a:xfrm>
                <a:off x="6691266" y="1721675"/>
                <a:ext cx="124826" cy="250501"/>
              </a:xfrm>
              <a:prstGeom prst="roundRect">
                <a:avLst/>
              </a:prstGeom>
              <a:solidFill>
                <a:srgbClr val="EBEBEB"/>
              </a:solidFill>
              <a:ln w="12700" cap="flat" cmpd="sng" algn="ctr">
                <a:solidFill>
                  <a:srgbClr val="32323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grpSp>
        <p:grpSp>
          <p:nvGrpSpPr>
            <p:cNvPr id="350" name="Group 349">
              <a:extLst>
                <a:ext uri="{FF2B5EF4-FFF2-40B4-BE49-F238E27FC236}">
                  <a16:creationId xmlns:a16="http://schemas.microsoft.com/office/drawing/2014/main" id="{FDA3C27E-9903-D500-EE9A-4905DFE09105}"/>
                </a:ext>
              </a:extLst>
            </p:cNvPr>
            <p:cNvGrpSpPr/>
            <p:nvPr/>
          </p:nvGrpSpPr>
          <p:grpSpPr>
            <a:xfrm>
              <a:off x="5975368" y="5317767"/>
              <a:ext cx="1565008" cy="251705"/>
              <a:chOff x="5251084" y="1720472"/>
              <a:chExt cx="1565008" cy="251705"/>
            </a:xfrm>
          </p:grpSpPr>
          <p:sp>
            <p:nvSpPr>
              <p:cNvPr id="374" name="Rectangle: Rounded Corners 373">
                <a:extLst>
                  <a:ext uri="{FF2B5EF4-FFF2-40B4-BE49-F238E27FC236}">
                    <a16:creationId xmlns:a16="http://schemas.microsoft.com/office/drawing/2014/main" id="{B3CCBE79-6DA0-49D4-724E-B0BA4C18802B}"/>
                  </a:ext>
                </a:extLst>
              </p:cNvPr>
              <p:cNvSpPr/>
              <p:nvPr/>
            </p:nvSpPr>
            <p:spPr>
              <a:xfrm>
                <a:off x="5251084" y="1720472"/>
                <a:ext cx="124826" cy="250501"/>
              </a:xfrm>
              <a:prstGeom prst="roundRect">
                <a:avLst/>
              </a:prstGeom>
              <a:solidFill>
                <a:srgbClr val="E9C46A"/>
              </a:solidFill>
              <a:ln w="12700" cap="flat" cmpd="sng" algn="ctr">
                <a:solidFill>
                  <a:srgbClr val="32323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375" name="Rectangle: Rounded Corners 374">
                <a:extLst>
                  <a:ext uri="{FF2B5EF4-FFF2-40B4-BE49-F238E27FC236}">
                    <a16:creationId xmlns:a16="http://schemas.microsoft.com/office/drawing/2014/main" id="{215C6659-A1DD-FDBC-A0C8-9BF50FC2182E}"/>
                  </a:ext>
                </a:extLst>
              </p:cNvPr>
              <p:cNvSpPr/>
              <p:nvPr/>
            </p:nvSpPr>
            <p:spPr>
              <a:xfrm>
                <a:off x="5411824" y="1720473"/>
                <a:ext cx="124826" cy="250501"/>
              </a:xfrm>
              <a:prstGeom prst="roundRect">
                <a:avLst/>
              </a:prstGeom>
              <a:solidFill>
                <a:srgbClr val="E9C46A"/>
              </a:solidFill>
              <a:ln w="12700" cap="flat" cmpd="sng" algn="ctr">
                <a:solidFill>
                  <a:srgbClr val="32323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376" name="Rectangle: Rounded Corners 375">
                <a:extLst>
                  <a:ext uri="{FF2B5EF4-FFF2-40B4-BE49-F238E27FC236}">
                    <a16:creationId xmlns:a16="http://schemas.microsoft.com/office/drawing/2014/main" id="{474878CB-E2A6-A38C-AAEF-9B624F2D23ED}"/>
                  </a:ext>
                </a:extLst>
              </p:cNvPr>
              <p:cNvSpPr/>
              <p:nvPr/>
            </p:nvSpPr>
            <p:spPr>
              <a:xfrm>
                <a:off x="5572564" y="1720472"/>
                <a:ext cx="124826" cy="250501"/>
              </a:xfrm>
              <a:prstGeom prst="roundRect">
                <a:avLst/>
              </a:prstGeom>
              <a:solidFill>
                <a:srgbClr val="E9C46A"/>
              </a:solidFill>
              <a:ln w="12700" cap="flat" cmpd="sng" algn="ctr">
                <a:solidFill>
                  <a:srgbClr val="32323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377" name="Rectangle: Rounded Corners 376">
                <a:extLst>
                  <a:ext uri="{FF2B5EF4-FFF2-40B4-BE49-F238E27FC236}">
                    <a16:creationId xmlns:a16="http://schemas.microsoft.com/office/drawing/2014/main" id="{855838D6-426A-54CB-6674-160A33770B0C}"/>
                  </a:ext>
                </a:extLst>
              </p:cNvPr>
              <p:cNvSpPr/>
              <p:nvPr/>
            </p:nvSpPr>
            <p:spPr>
              <a:xfrm>
                <a:off x="5730304" y="1720472"/>
                <a:ext cx="124826" cy="250501"/>
              </a:xfrm>
              <a:prstGeom prst="roundRect">
                <a:avLst/>
              </a:prstGeom>
              <a:solidFill>
                <a:srgbClr val="E9C46A"/>
              </a:solidFill>
              <a:ln w="12700" cap="flat" cmpd="sng" algn="ctr">
                <a:solidFill>
                  <a:srgbClr val="32323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378" name="Rectangle: Rounded Corners 377">
                <a:extLst>
                  <a:ext uri="{FF2B5EF4-FFF2-40B4-BE49-F238E27FC236}">
                    <a16:creationId xmlns:a16="http://schemas.microsoft.com/office/drawing/2014/main" id="{8ECFB36C-0662-69F1-D77A-F4118A3D2B0C}"/>
                  </a:ext>
                </a:extLst>
              </p:cNvPr>
              <p:cNvSpPr/>
              <p:nvPr/>
            </p:nvSpPr>
            <p:spPr>
              <a:xfrm>
                <a:off x="5894657" y="1720473"/>
                <a:ext cx="124826" cy="250501"/>
              </a:xfrm>
              <a:prstGeom prst="roundRect">
                <a:avLst/>
              </a:prstGeom>
              <a:solidFill>
                <a:srgbClr val="E9C46A"/>
              </a:solidFill>
              <a:ln w="12700" cap="flat" cmpd="sng" algn="ctr">
                <a:solidFill>
                  <a:srgbClr val="32323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379" name="Rectangle: Rounded Corners 378">
                <a:extLst>
                  <a:ext uri="{FF2B5EF4-FFF2-40B4-BE49-F238E27FC236}">
                    <a16:creationId xmlns:a16="http://schemas.microsoft.com/office/drawing/2014/main" id="{B1DC4220-DC33-14D9-BB15-822030F32244}"/>
                  </a:ext>
                </a:extLst>
              </p:cNvPr>
              <p:cNvSpPr/>
              <p:nvPr/>
            </p:nvSpPr>
            <p:spPr>
              <a:xfrm>
                <a:off x="6055397" y="1720472"/>
                <a:ext cx="124826" cy="250501"/>
              </a:xfrm>
              <a:prstGeom prst="roundRect">
                <a:avLst/>
              </a:prstGeom>
              <a:solidFill>
                <a:srgbClr val="E9C46A"/>
              </a:solidFill>
              <a:ln w="12700" cap="flat" cmpd="sng" algn="ctr">
                <a:solidFill>
                  <a:srgbClr val="32323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380" name="Rectangle: Rounded Corners 379">
                <a:extLst>
                  <a:ext uri="{FF2B5EF4-FFF2-40B4-BE49-F238E27FC236}">
                    <a16:creationId xmlns:a16="http://schemas.microsoft.com/office/drawing/2014/main" id="{266CC3A9-CA1C-5DF5-34F1-B4131B01AAAA}"/>
                  </a:ext>
                </a:extLst>
              </p:cNvPr>
              <p:cNvSpPr/>
              <p:nvPr/>
            </p:nvSpPr>
            <p:spPr>
              <a:xfrm>
                <a:off x="6213137" y="1720472"/>
                <a:ext cx="124826" cy="250501"/>
              </a:xfrm>
              <a:prstGeom prst="roundRect">
                <a:avLst/>
              </a:prstGeom>
              <a:solidFill>
                <a:srgbClr val="E9C46A"/>
              </a:solidFill>
              <a:ln w="12700" cap="flat" cmpd="sng" algn="ctr">
                <a:solidFill>
                  <a:srgbClr val="32323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381" name="Rectangle: Rounded Corners 380">
                <a:extLst>
                  <a:ext uri="{FF2B5EF4-FFF2-40B4-BE49-F238E27FC236}">
                    <a16:creationId xmlns:a16="http://schemas.microsoft.com/office/drawing/2014/main" id="{43F12409-7DB4-8594-A17A-9B92B55AFC88}"/>
                  </a:ext>
                </a:extLst>
              </p:cNvPr>
              <p:cNvSpPr/>
              <p:nvPr/>
            </p:nvSpPr>
            <p:spPr>
              <a:xfrm>
                <a:off x="6372786" y="1721676"/>
                <a:ext cx="124826" cy="250501"/>
              </a:xfrm>
              <a:prstGeom prst="roundRect">
                <a:avLst/>
              </a:prstGeom>
              <a:solidFill>
                <a:srgbClr val="E9C46A"/>
              </a:solidFill>
              <a:ln w="12700" cap="flat" cmpd="sng" algn="ctr">
                <a:solidFill>
                  <a:srgbClr val="32323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382" name="Rectangle: Rounded Corners 381">
                <a:extLst>
                  <a:ext uri="{FF2B5EF4-FFF2-40B4-BE49-F238E27FC236}">
                    <a16:creationId xmlns:a16="http://schemas.microsoft.com/office/drawing/2014/main" id="{15950DD7-E239-2567-5708-3946DE5C4360}"/>
                  </a:ext>
                </a:extLst>
              </p:cNvPr>
              <p:cNvSpPr/>
              <p:nvPr/>
            </p:nvSpPr>
            <p:spPr>
              <a:xfrm>
                <a:off x="6533526" y="1721675"/>
                <a:ext cx="124826" cy="250501"/>
              </a:xfrm>
              <a:prstGeom prst="roundRect">
                <a:avLst/>
              </a:prstGeom>
              <a:solidFill>
                <a:srgbClr val="E9C46A"/>
              </a:solidFill>
              <a:ln w="12700" cap="flat" cmpd="sng" algn="ctr">
                <a:solidFill>
                  <a:srgbClr val="32323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383" name="Rectangle: Rounded Corners 382">
                <a:extLst>
                  <a:ext uri="{FF2B5EF4-FFF2-40B4-BE49-F238E27FC236}">
                    <a16:creationId xmlns:a16="http://schemas.microsoft.com/office/drawing/2014/main" id="{716E4FAA-C2D8-C22E-0A16-3E5242CD95DB}"/>
                  </a:ext>
                </a:extLst>
              </p:cNvPr>
              <p:cNvSpPr/>
              <p:nvPr/>
            </p:nvSpPr>
            <p:spPr>
              <a:xfrm>
                <a:off x="6691266" y="1721675"/>
                <a:ext cx="124826" cy="250501"/>
              </a:xfrm>
              <a:prstGeom prst="roundRect">
                <a:avLst/>
              </a:prstGeom>
              <a:solidFill>
                <a:srgbClr val="EBEBEB"/>
              </a:solidFill>
              <a:ln w="12700" cap="flat" cmpd="sng" algn="ctr">
                <a:solidFill>
                  <a:srgbClr val="32323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grpSp>
        <p:grpSp>
          <p:nvGrpSpPr>
            <p:cNvPr id="351" name="Group 350">
              <a:extLst>
                <a:ext uri="{FF2B5EF4-FFF2-40B4-BE49-F238E27FC236}">
                  <a16:creationId xmlns:a16="http://schemas.microsoft.com/office/drawing/2014/main" id="{01DA1301-0099-3DD3-0FE3-CD22F8D0BDE9}"/>
                </a:ext>
              </a:extLst>
            </p:cNvPr>
            <p:cNvGrpSpPr/>
            <p:nvPr/>
          </p:nvGrpSpPr>
          <p:grpSpPr>
            <a:xfrm>
              <a:off x="5975368" y="5677816"/>
              <a:ext cx="1565008" cy="251705"/>
              <a:chOff x="5251084" y="1720472"/>
              <a:chExt cx="1565008" cy="251705"/>
            </a:xfrm>
          </p:grpSpPr>
          <p:sp>
            <p:nvSpPr>
              <p:cNvPr id="364" name="Rectangle: Rounded Corners 363">
                <a:extLst>
                  <a:ext uri="{FF2B5EF4-FFF2-40B4-BE49-F238E27FC236}">
                    <a16:creationId xmlns:a16="http://schemas.microsoft.com/office/drawing/2014/main" id="{84188330-1522-27AF-D862-69E5826EC8CA}"/>
                  </a:ext>
                </a:extLst>
              </p:cNvPr>
              <p:cNvSpPr/>
              <p:nvPr/>
            </p:nvSpPr>
            <p:spPr>
              <a:xfrm>
                <a:off x="5251084" y="1720472"/>
                <a:ext cx="124826" cy="250501"/>
              </a:xfrm>
              <a:prstGeom prst="roundRect">
                <a:avLst/>
              </a:prstGeom>
              <a:solidFill>
                <a:srgbClr val="E9C46A"/>
              </a:solidFill>
              <a:ln w="12700" cap="flat" cmpd="sng" algn="ctr">
                <a:solidFill>
                  <a:srgbClr val="32323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365" name="Rectangle: Rounded Corners 364">
                <a:extLst>
                  <a:ext uri="{FF2B5EF4-FFF2-40B4-BE49-F238E27FC236}">
                    <a16:creationId xmlns:a16="http://schemas.microsoft.com/office/drawing/2014/main" id="{0630B77E-A464-67CF-CE6E-CBC6DBE185AD}"/>
                  </a:ext>
                </a:extLst>
              </p:cNvPr>
              <p:cNvSpPr/>
              <p:nvPr/>
            </p:nvSpPr>
            <p:spPr>
              <a:xfrm>
                <a:off x="5411824" y="1720473"/>
                <a:ext cx="124826" cy="250501"/>
              </a:xfrm>
              <a:prstGeom prst="roundRect">
                <a:avLst/>
              </a:prstGeom>
              <a:solidFill>
                <a:srgbClr val="E9C46A"/>
              </a:solidFill>
              <a:ln w="12700" cap="flat" cmpd="sng" algn="ctr">
                <a:solidFill>
                  <a:srgbClr val="32323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366" name="Rectangle: Rounded Corners 365">
                <a:extLst>
                  <a:ext uri="{FF2B5EF4-FFF2-40B4-BE49-F238E27FC236}">
                    <a16:creationId xmlns:a16="http://schemas.microsoft.com/office/drawing/2014/main" id="{FC2F6F59-0B5A-5093-5E10-4405CCEC64CB}"/>
                  </a:ext>
                </a:extLst>
              </p:cNvPr>
              <p:cNvSpPr/>
              <p:nvPr/>
            </p:nvSpPr>
            <p:spPr>
              <a:xfrm>
                <a:off x="5572564" y="1720472"/>
                <a:ext cx="124826" cy="250501"/>
              </a:xfrm>
              <a:prstGeom prst="roundRect">
                <a:avLst/>
              </a:prstGeom>
              <a:solidFill>
                <a:srgbClr val="E9C46A"/>
              </a:solidFill>
              <a:ln w="12700" cap="flat" cmpd="sng" algn="ctr">
                <a:solidFill>
                  <a:srgbClr val="32323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367" name="Rectangle: Rounded Corners 366">
                <a:extLst>
                  <a:ext uri="{FF2B5EF4-FFF2-40B4-BE49-F238E27FC236}">
                    <a16:creationId xmlns:a16="http://schemas.microsoft.com/office/drawing/2014/main" id="{05F053A8-DA60-5A60-B8D8-993A453B7F79}"/>
                  </a:ext>
                </a:extLst>
              </p:cNvPr>
              <p:cNvSpPr/>
              <p:nvPr/>
            </p:nvSpPr>
            <p:spPr>
              <a:xfrm>
                <a:off x="5730304" y="1720472"/>
                <a:ext cx="124826" cy="250501"/>
              </a:xfrm>
              <a:prstGeom prst="roundRect">
                <a:avLst/>
              </a:prstGeom>
              <a:solidFill>
                <a:srgbClr val="E9C46A"/>
              </a:solidFill>
              <a:ln w="12700" cap="flat" cmpd="sng" algn="ctr">
                <a:solidFill>
                  <a:srgbClr val="32323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368" name="Rectangle: Rounded Corners 367">
                <a:extLst>
                  <a:ext uri="{FF2B5EF4-FFF2-40B4-BE49-F238E27FC236}">
                    <a16:creationId xmlns:a16="http://schemas.microsoft.com/office/drawing/2014/main" id="{34A41AED-6002-C17A-99FF-7F9A3929B5ED}"/>
                  </a:ext>
                </a:extLst>
              </p:cNvPr>
              <p:cNvSpPr/>
              <p:nvPr/>
            </p:nvSpPr>
            <p:spPr>
              <a:xfrm>
                <a:off x="5894657" y="1720473"/>
                <a:ext cx="124826" cy="250501"/>
              </a:xfrm>
              <a:prstGeom prst="roundRect">
                <a:avLst/>
              </a:prstGeom>
              <a:solidFill>
                <a:srgbClr val="E9C46A"/>
              </a:solidFill>
              <a:ln w="12700" cap="flat" cmpd="sng" algn="ctr">
                <a:solidFill>
                  <a:srgbClr val="32323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369" name="Rectangle: Rounded Corners 368">
                <a:extLst>
                  <a:ext uri="{FF2B5EF4-FFF2-40B4-BE49-F238E27FC236}">
                    <a16:creationId xmlns:a16="http://schemas.microsoft.com/office/drawing/2014/main" id="{85C6ABD4-4883-EB2B-9FAA-EE66D23E34AE}"/>
                  </a:ext>
                </a:extLst>
              </p:cNvPr>
              <p:cNvSpPr/>
              <p:nvPr/>
            </p:nvSpPr>
            <p:spPr>
              <a:xfrm>
                <a:off x="6055397" y="1720472"/>
                <a:ext cx="124826" cy="250501"/>
              </a:xfrm>
              <a:prstGeom prst="roundRect">
                <a:avLst/>
              </a:prstGeom>
              <a:solidFill>
                <a:srgbClr val="E9C46A"/>
              </a:solidFill>
              <a:ln w="12700" cap="flat" cmpd="sng" algn="ctr">
                <a:solidFill>
                  <a:srgbClr val="32323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370" name="Rectangle: Rounded Corners 369">
                <a:extLst>
                  <a:ext uri="{FF2B5EF4-FFF2-40B4-BE49-F238E27FC236}">
                    <a16:creationId xmlns:a16="http://schemas.microsoft.com/office/drawing/2014/main" id="{88DAD59E-FE0D-1090-6CEA-1EC27CA54413}"/>
                  </a:ext>
                </a:extLst>
              </p:cNvPr>
              <p:cNvSpPr/>
              <p:nvPr/>
            </p:nvSpPr>
            <p:spPr>
              <a:xfrm>
                <a:off x="6213137" y="1720472"/>
                <a:ext cx="124826" cy="250501"/>
              </a:xfrm>
              <a:prstGeom prst="roundRect">
                <a:avLst/>
              </a:prstGeom>
              <a:solidFill>
                <a:srgbClr val="E9C46A"/>
              </a:solidFill>
              <a:ln w="12700" cap="flat" cmpd="sng" algn="ctr">
                <a:solidFill>
                  <a:srgbClr val="32323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371" name="Rectangle: Rounded Corners 370">
                <a:extLst>
                  <a:ext uri="{FF2B5EF4-FFF2-40B4-BE49-F238E27FC236}">
                    <a16:creationId xmlns:a16="http://schemas.microsoft.com/office/drawing/2014/main" id="{CF7CF7C8-D0DC-2674-94E8-2A26B9E4C939}"/>
                  </a:ext>
                </a:extLst>
              </p:cNvPr>
              <p:cNvSpPr/>
              <p:nvPr/>
            </p:nvSpPr>
            <p:spPr>
              <a:xfrm>
                <a:off x="6372786" y="1721676"/>
                <a:ext cx="124826" cy="250501"/>
              </a:xfrm>
              <a:prstGeom prst="roundRect">
                <a:avLst/>
              </a:prstGeom>
              <a:solidFill>
                <a:srgbClr val="E9C46A"/>
              </a:solidFill>
              <a:ln w="12700" cap="flat" cmpd="sng" algn="ctr">
                <a:solidFill>
                  <a:srgbClr val="32323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372" name="Rectangle: Rounded Corners 371">
                <a:extLst>
                  <a:ext uri="{FF2B5EF4-FFF2-40B4-BE49-F238E27FC236}">
                    <a16:creationId xmlns:a16="http://schemas.microsoft.com/office/drawing/2014/main" id="{A59BBD7D-46A7-274B-7B07-CDBF9953B9DE}"/>
                  </a:ext>
                </a:extLst>
              </p:cNvPr>
              <p:cNvSpPr/>
              <p:nvPr/>
            </p:nvSpPr>
            <p:spPr>
              <a:xfrm>
                <a:off x="6533526" y="1721675"/>
                <a:ext cx="124826" cy="250501"/>
              </a:xfrm>
              <a:prstGeom prst="roundRect">
                <a:avLst/>
              </a:prstGeom>
              <a:solidFill>
                <a:srgbClr val="E9C46A"/>
              </a:solidFill>
              <a:ln w="12700" cap="flat" cmpd="sng" algn="ctr">
                <a:solidFill>
                  <a:srgbClr val="32323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373" name="Rectangle: Rounded Corners 372">
                <a:extLst>
                  <a:ext uri="{FF2B5EF4-FFF2-40B4-BE49-F238E27FC236}">
                    <a16:creationId xmlns:a16="http://schemas.microsoft.com/office/drawing/2014/main" id="{CFF961A1-DD2B-3729-E45D-8E59B061DBAB}"/>
                  </a:ext>
                </a:extLst>
              </p:cNvPr>
              <p:cNvSpPr/>
              <p:nvPr/>
            </p:nvSpPr>
            <p:spPr>
              <a:xfrm>
                <a:off x="6691266" y="1721675"/>
                <a:ext cx="124826" cy="250501"/>
              </a:xfrm>
              <a:prstGeom prst="roundRect">
                <a:avLst/>
              </a:prstGeom>
              <a:solidFill>
                <a:srgbClr val="EBEBEB"/>
              </a:solidFill>
              <a:ln w="12700" cap="flat" cmpd="sng" algn="ctr">
                <a:solidFill>
                  <a:srgbClr val="32323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grpSp>
        <p:sp>
          <p:nvSpPr>
            <p:cNvPr id="352" name="Rectangle: Rounded Corners 351">
              <a:extLst>
                <a:ext uri="{FF2B5EF4-FFF2-40B4-BE49-F238E27FC236}">
                  <a16:creationId xmlns:a16="http://schemas.microsoft.com/office/drawing/2014/main" id="{202659EE-A1D7-3CF4-54C5-7FECE7B92B0B}"/>
                </a:ext>
              </a:extLst>
            </p:cNvPr>
            <p:cNvSpPr/>
            <p:nvPr/>
          </p:nvSpPr>
          <p:spPr>
            <a:xfrm>
              <a:off x="4721394" y="6038686"/>
              <a:ext cx="1093116" cy="250502"/>
            </a:xfrm>
            <a:prstGeom prst="roundRect">
              <a:avLst>
                <a:gd name="adj" fmla="val 0"/>
              </a:avLst>
            </a:prstGeom>
            <a:solidFill>
              <a:srgbClr val="264653"/>
            </a:solidFill>
            <a:ln w="12700" cap="flat" cmpd="sng" algn="ctr">
              <a:solidFill>
                <a:srgbClr val="264653"/>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Arial" panose="020B0604020202020204"/>
                  <a:ea typeface="+mn-ea"/>
                  <a:cs typeface="+mn-cs"/>
                </a:rPr>
                <a:t>Sustainability</a:t>
              </a:r>
            </a:p>
          </p:txBody>
        </p:sp>
        <p:grpSp>
          <p:nvGrpSpPr>
            <p:cNvPr id="353" name="Group 352">
              <a:extLst>
                <a:ext uri="{FF2B5EF4-FFF2-40B4-BE49-F238E27FC236}">
                  <a16:creationId xmlns:a16="http://schemas.microsoft.com/office/drawing/2014/main" id="{C45C880F-B6EE-1F4D-EF05-343293301F38}"/>
                </a:ext>
              </a:extLst>
            </p:cNvPr>
            <p:cNvGrpSpPr/>
            <p:nvPr/>
          </p:nvGrpSpPr>
          <p:grpSpPr>
            <a:xfrm>
              <a:off x="5975368" y="6039551"/>
              <a:ext cx="1565008" cy="251705"/>
              <a:chOff x="5251084" y="1720472"/>
              <a:chExt cx="1565008" cy="251705"/>
            </a:xfrm>
          </p:grpSpPr>
          <p:sp>
            <p:nvSpPr>
              <p:cNvPr id="354" name="Rectangle: Rounded Corners 353">
                <a:extLst>
                  <a:ext uri="{FF2B5EF4-FFF2-40B4-BE49-F238E27FC236}">
                    <a16:creationId xmlns:a16="http://schemas.microsoft.com/office/drawing/2014/main" id="{5BADABF1-7632-EAB8-4DCB-CE160F5618C7}"/>
                  </a:ext>
                </a:extLst>
              </p:cNvPr>
              <p:cNvSpPr/>
              <p:nvPr/>
            </p:nvSpPr>
            <p:spPr>
              <a:xfrm>
                <a:off x="5251084" y="1720472"/>
                <a:ext cx="124826" cy="250501"/>
              </a:xfrm>
              <a:prstGeom prst="roundRect">
                <a:avLst/>
              </a:prstGeom>
              <a:solidFill>
                <a:srgbClr val="E9C46A"/>
              </a:solidFill>
              <a:ln w="12700" cap="flat" cmpd="sng" algn="ctr">
                <a:solidFill>
                  <a:srgbClr val="32323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355" name="Rectangle: Rounded Corners 354">
                <a:extLst>
                  <a:ext uri="{FF2B5EF4-FFF2-40B4-BE49-F238E27FC236}">
                    <a16:creationId xmlns:a16="http://schemas.microsoft.com/office/drawing/2014/main" id="{EFB927CC-53B1-E356-D831-F1D203C72755}"/>
                  </a:ext>
                </a:extLst>
              </p:cNvPr>
              <p:cNvSpPr/>
              <p:nvPr/>
            </p:nvSpPr>
            <p:spPr>
              <a:xfrm>
                <a:off x="5411824" y="1720473"/>
                <a:ext cx="124826" cy="250501"/>
              </a:xfrm>
              <a:prstGeom prst="roundRect">
                <a:avLst/>
              </a:prstGeom>
              <a:solidFill>
                <a:srgbClr val="E9C46A"/>
              </a:solidFill>
              <a:ln w="12700" cap="flat" cmpd="sng" algn="ctr">
                <a:solidFill>
                  <a:srgbClr val="32323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356" name="Rectangle: Rounded Corners 355">
                <a:extLst>
                  <a:ext uri="{FF2B5EF4-FFF2-40B4-BE49-F238E27FC236}">
                    <a16:creationId xmlns:a16="http://schemas.microsoft.com/office/drawing/2014/main" id="{B71493F9-AC0D-0752-6E84-01F949688C75}"/>
                  </a:ext>
                </a:extLst>
              </p:cNvPr>
              <p:cNvSpPr/>
              <p:nvPr/>
            </p:nvSpPr>
            <p:spPr>
              <a:xfrm>
                <a:off x="5572564" y="1720472"/>
                <a:ext cx="124826" cy="250501"/>
              </a:xfrm>
              <a:prstGeom prst="roundRect">
                <a:avLst/>
              </a:prstGeom>
              <a:solidFill>
                <a:srgbClr val="E9C46A"/>
              </a:solidFill>
              <a:ln w="12700" cap="flat" cmpd="sng" algn="ctr">
                <a:solidFill>
                  <a:srgbClr val="32323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357" name="Rectangle: Rounded Corners 356">
                <a:extLst>
                  <a:ext uri="{FF2B5EF4-FFF2-40B4-BE49-F238E27FC236}">
                    <a16:creationId xmlns:a16="http://schemas.microsoft.com/office/drawing/2014/main" id="{02E92FA9-5AA8-D6FC-8D8D-983D3FE99D7B}"/>
                  </a:ext>
                </a:extLst>
              </p:cNvPr>
              <p:cNvSpPr/>
              <p:nvPr/>
            </p:nvSpPr>
            <p:spPr>
              <a:xfrm>
                <a:off x="5730304" y="1720472"/>
                <a:ext cx="124826" cy="250501"/>
              </a:xfrm>
              <a:prstGeom prst="roundRect">
                <a:avLst/>
              </a:prstGeom>
              <a:solidFill>
                <a:srgbClr val="E9C46A"/>
              </a:solidFill>
              <a:ln w="12700" cap="flat" cmpd="sng" algn="ctr">
                <a:solidFill>
                  <a:srgbClr val="32323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358" name="Rectangle: Rounded Corners 357">
                <a:extLst>
                  <a:ext uri="{FF2B5EF4-FFF2-40B4-BE49-F238E27FC236}">
                    <a16:creationId xmlns:a16="http://schemas.microsoft.com/office/drawing/2014/main" id="{ECE59151-8F5D-8514-6FAA-D7E393CF0153}"/>
                  </a:ext>
                </a:extLst>
              </p:cNvPr>
              <p:cNvSpPr/>
              <p:nvPr/>
            </p:nvSpPr>
            <p:spPr>
              <a:xfrm>
                <a:off x="5894657" y="1720473"/>
                <a:ext cx="124826" cy="250501"/>
              </a:xfrm>
              <a:prstGeom prst="roundRect">
                <a:avLst/>
              </a:prstGeom>
              <a:solidFill>
                <a:srgbClr val="E9C46A"/>
              </a:solidFill>
              <a:ln w="12700" cap="flat" cmpd="sng" algn="ctr">
                <a:solidFill>
                  <a:srgbClr val="32323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359" name="Rectangle: Rounded Corners 358">
                <a:extLst>
                  <a:ext uri="{FF2B5EF4-FFF2-40B4-BE49-F238E27FC236}">
                    <a16:creationId xmlns:a16="http://schemas.microsoft.com/office/drawing/2014/main" id="{D7991C0E-80D8-65BD-D56C-4A5FE54A7ED5}"/>
                  </a:ext>
                </a:extLst>
              </p:cNvPr>
              <p:cNvSpPr/>
              <p:nvPr/>
            </p:nvSpPr>
            <p:spPr>
              <a:xfrm>
                <a:off x="6055397" y="1720472"/>
                <a:ext cx="124826" cy="250501"/>
              </a:xfrm>
              <a:prstGeom prst="roundRect">
                <a:avLst/>
              </a:prstGeom>
              <a:solidFill>
                <a:srgbClr val="E9C46A"/>
              </a:solidFill>
              <a:ln w="12700" cap="flat" cmpd="sng" algn="ctr">
                <a:solidFill>
                  <a:srgbClr val="32323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360" name="Rectangle: Rounded Corners 359">
                <a:extLst>
                  <a:ext uri="{FF2B5EF4-FFF2-40B4-BE49-F238E27FC236}">
                    <a16:creationId xmlns:a16="http://schemas.microsoft.com/office/drawing/2014/main" id="{000A1088-5D9E-80EE-9259-7B9ECFE13D7F}"/>
                  </a:ext>
                </a:extLst>
              </p:cNvPr>
              <p:cNvSpPr/>
              <p:nvPr/>
            </p:nvSpPr>
            <p:spPr>
              <a:xfrm>
                <a:off x="6213137" y="1720472"/>
                <a:ext cx="124826" cy="250501"/>
              </a:xfrm>
              <a:prstGeom prst="roundRect">
                <a:avLst/>
              </a:prstGeom>
              <a:solidFill>
                <a:srgbClr val="E9C46A"/>
              </a:solidFill>
              <a:ln w="12700" cap="flat" cmpd="sng" algn="ctr">
                <a:solidFill>
                  <a:srgbClr val="32323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361" name="Rectangle: Rounded Corners 360">
                <a:extLst>
                  <a:ext uri="{FF2B5EF4-FFF2-40B4-BE49-F238E27FC236}">
                    <a16:creationId xmlns:a16="http://schemas.microsoft.com/office/drawing/2014/main" id="{F67DC7C0-9B0A-2142-095B-2717A515C05D}"/>
                  </a:ext>
                </a:extLst>
              </p:cNvPr>
              <p:cNvSpPr/>
              <p:nvPr/>
            </p:nvSpPr>
            <p:spPr>
              <a:xfrm>
                <a:off x="6372786" y="1721676"/>
                <a:ext cx="124826" cy="250501"/>
              </a:xfrm>
              <a:prstGeom prst="roundRect">
                <a:avLst/>
              </a:prstGeom>
              <a:solidFill>
                <a:srgbClr val="E9C46A"/>
              </a:solidFill>
              <a:ln w="12700" cap="flat" cmpd="sng" algn="ctr">
                <a:solidFill>
                  <a:srgbClr val="32323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362" name="Rectangle: Rounded Corners 361">
                <a:extLst>
                  <a:ext uri="{FF2B5EF4-FFF2-40B4-BE49-F238E27FC236}">
                    <a16:creationId xmlns:a16="http://schemas.microsoft.com/office/drawing/2014/main" id="{CCE3AA99-D267-CDAA-4042-A76DAE875748}"/>
                  </a:ext>
                </a:extLst>
              </p:cNvPr>
              <p:cNvSpPr/>
              <p:nvPr/>
            </p:nvSpPr>
            <p:spPr>
              <a:xfrm>
                <a:off x="6533526" y="1721675"/>
                <a:ext cx="124826" cy="250501"/>
              </a:xfrm>
              <a:prstGeom prst="roundRect">
                <a:avLst/>
              </a:prstGeom>
              <a:solidFill>
                <a:srgbClr val="EBEBEB"/>
              </a:solidFill>
              <a:ln w="12700" cap="flat" cmpd="sng" algn="ctr">
                <a:solidFill>
                  <a:srgbClr val="32323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363" name="Rectangle: Rounded Corners 362">
                <a:extLst>
                  <a:ext uri="{FF2B5EF4-FFF2-40B4-BE49-F238E27FC236}">
                    <a16:creationId xmlns:a16="http://schemas.microsoft.com/office/drawing/2014/main" id="{B14D44BA-3108-47EF-94B1-96AA92ECE725}"/>
                  </a:ext>
                </a:extLst>
              </p:cNvPr>
              <p:cNvSpPr/>
              <p:nvPr/>
            </p:nvSpPr>
            <p:spPr>
              <a:xfrm>
                <a:off x="6691266" y="1721675"/>
                <a:ext cx="124826" cy="250501"/>
              </a:xfrm>
              <a:prstGeom prst="roundRect">
                <a:avLst/>
              </a:prstGeom>
              <a:solidFill>
                <a:srgbClr val="EBEBEB"/>
              </a:solidFill>
              <a:ln w="12700" cap="flat" cmpd="sng" algn="ctr">
                <a:solidFill>
                  <a:srgbClr val="32323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grpSp>
      </p:grpSp>
      <p:grpSp>
        <p:nvGrpSpPr>
          <p:cNvPr id="414" name="Group 413">
            <a:extLst>
              <a:ext uri="{FF2B5EF4-FFF2-40B4-BE49-F238E27FC236}">
                <a16:creationId xmlns:a16="http://schemas.microsoft.com/office/drawing/2014/main" id="{759C5A77-F8FE-B175-79DD-487902462627}"/>
              </a:ext>
            </a:extLst>
          </p:cNvPr>
          <p:cNvGrpSpPr/>
          <p:nvPr/>
        </p:nvGrpSpPr>
        <p:grpSpPr>
          <a:xfrm>
            <a:off x="8638317" y="2105234"/>
            <a:ext cx="3155448" cy="2696932"/>
            <a:chOff x="8628932" y="2318264"/>
            <a:chExt cx="3155448" cy="2696932"/>
          </a:xfrm>
        </p:grpSpPr>
        <p:sp>
          <p:nvSpPr>
            <p:cNvPr id="415" name="Rectangle 414">
              <a:extLst>
                <a:ext uri="{FF2B5EF4-FFF2-40B4-BE49-F238E27FC236}">
                  <a16:creationId xmlns:a16="http://schemas.microsoft.com/office/drawing/2014/main" id="{C94FFE81-7986-67CF-0805-8034A600AD21}"/>
                </a:ext>
              </a:extLst>
            </p:cNvPr>
            <p:cNvSpPr/>
            <p:nvPr/>
          </p:nvSpPr>
          <p:spPr>
            <a:xfrm>
              <a:off x="8628932" y="2318264"/>
              <a:ext cx="3155448" cy="2696932"/>
            </a:xfrm>
            <a:prstGeom prst="rect">
              <a:avLst/>
            </a:prstGeom>
            <a:solidFill>
              <a:srgbClr val="264653"/>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panose="020B0604020202020204"/>
                <a:ea typeface="+mn-ea"/>
                <a:cs typeface="+mn-cs"/>
              </a:endParaRPr>
            </a:p>
          </p:txBody>
        </p:sp>
        <p:sp>
          <p:nvSpPr>
            <p:cNvPr id="416" name="Rectangle: Rounded Corners 415">
              <a:extLst>
                <a:ext uri="{FF2B5EF4-FFF2-40B4-BE49-F238E27FC236}">
                  <a16:creationId xmlns:a16="http://schemas.microsoft.com/office/drawing/2014/main" id="{BC4C1DB5-DD69-8060-EF89-9B665A5B3120}"/>
                </a:ext>
              </a:extLst>
            </p:cNvPr>
            <p:cNvSpPr/>
            <p:nvPr/>
          </p:nvSpPr>
          <p:spPr>
            <a:xfrm>
              <a:off x="8786671" y="2763116"/>
              <a:ext cx="1087979" cy="250501"/>
            </a:xfrm>
            <a:prstGeom prst="roundRect">
              <a:avLst>
                <a:gd name="adj" fmla="val 0"/>
              </a:avLst>
            </a:prstGeom>
            <a:solidFill>
              <a:srgbClr val="264653"/>
            </a:solidFill>
            <a:ln w="12700" cap="flat" cmpd="sng" algn="ctr">
              <a:solidFill>
                <a:srgbClr val="264653"/>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Arial" panose="020B0604020202020204"/>
                  <a:ea typeface="+mn-ea"/>
                  <a:cs typeface="+mn-cs"/>
                </a:rPr>
                <a:t>Operation</a:t>
              </a:r>
            </a:p>
          </p:txBody>
        </p:sp>
        <p:sp>
          <p:nvSpPr>
            <p:cNvPr id="417" name="Rectangle: Rounded Corners 416">
              <a:extLst>
                <a:ext uri="{FF2B5EF4-FFF2-40B4-BE49-F238E27FC236}">
                  <a16:creationId xmlns:a16="http://schemas.microsoft.com/office/drawing/2014/main" id="{B93AA35D-7695-C90F-85B8-69BD30312A35}"/>
                </a:ext>
              </a:extLst>
            </p:cNvPr>
            <p:cNvSpPr/>
            <p:nvPr/>
          </p:nvSpPr>
          <p:spPr>
            <a:xfrm>
              <a:off x="8786672" y="3128400"/>
              <a:ext cx="1087980" cy="250502"/>
            </a:xfrm>
            <a:prstGeom prst="roundRect">
              <a:avLst>
                <a:gd name="adj" fmla="val 0"/>
              </a:avLst>
            </a:prstGeom>
            <a:solidFill>
              <a:srgbClr val="264653"/>
            </a:solidFill>
            <a:ln w="12700" cap="flat" cmpd="sng" algn="ctr">
              <a:solidFill>
                <a:srgbClr val="264653"/>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Arial" panose="020B0604020202020204"/>
                  <a:ea typeface="+mn-ea"/>
                  <a:cs typeface="+mn-cs"/>
                </a:rPr>
                <a:t>Security</a:t>
              </a:r>
            </a:p>
          </p:txBody>
        </p:sp>
        <p:sp>
          <p:nvSpPr>
            <p:cNvPr id="418" name="Rectangle: Rounded Corners 417">
              <a:extLst>
                <a:ext uri="{FF2B5EF4-FFF2-40B4-BE49-F238E27FC236}">
                  <a16:creationId xmlns:a16="http://schemas.microsoft.com/office/drawing/2014/main" id="{EF3043D9-17DF-A7ED-78B1-5A7A6BE3205E}"/>
                </a:ext>
              </a:extLst>
            </p:cNvPr>
            <p:cNvSpPr/>
            <p:nvPr/>
          </p:nvSpPr>
          <p:spPr>
            <a:xfrm>
              <a:off x="8786671" y="3493685"/>
              <a:ext cx="1087981" cy="250501"/>
            </a:xfrm>
            <a:prstGeom prst="roundRect">
              <a:avLst>
                <a:gd name="adj" fmla="val 0"/>
              </a:avLst>
            </a:prstGeom>
            <a:solidFill>
              <a:srgbClr val="264653"/>
            </a:solidFill>
            <a:ln w="12700" cap="flat" cmpd="sng" algn="ctr">
              <a:solidFill>
                <a:srgbClr val="264653"/>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Arial" panose="020B0604020202020204"/>
                  <a:ea typeface="+mn-ea"/>
                  <a:cs typeface="+mn-cs"/>
                </a:rPr>
                <a:t>Reliability</a:t>
              </a:r>
            </a:p>
          </p:txBody>
        </p:sp>
        <p:sp>
          <p:nvSpPr>
            <p:cNvPr id="419" name="Rectangle: Rounded Corners 418">
              <a:extLst>
                <a:ext uri="{FF2B5EF4-FFF2-40B4-BE49-F238E27FC236}">
                  <a16:creationId xmlns:a16="http://schemas.microsoft.com/office/drawing/2014/main" id="{D534335B-1742-237D-7B05-4E0509C6E8BA}"/>
                </a:ext>
              </a:extLst>
            </p:cNvPr>
            <p:cNvSpPr/>
            <p:nvPr/>
          </p:nvSpPr>
          <p:spPr>
            <a:xfrm>
              <a:off x="8786671" y="3858969"/>
              <a:ext cx="1087981" cy="250501"/>
            </a:xfrm>
            <a:prstGeom prst="roundRect">
              <a:avLst>
                <a:gd name="adj" fmla="val 0"/>
              </a:avLst>
            </a:prstGeom>
            <a:solidFill>
              <a:srgbClr val="264653"/>
            </a:solidFill>
            <a:ln w="12700" cap="flat" cmpd="sng" algn="ctr">
              <a:solidFill>
                <a:srgbClr val="264653"/>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Arial" panose="020B0604020202020204"/>
                  <a:ea typeface="+mn-ea"/>
                  <a:cs typeface="+mn-cs"/>
                </a:rPr>
                <a:t>Cost</a:t>
              </a:r>
            </a:p>
          </p:txBody>
        </p:sp>
        <p:sp>
          <p:nvSpPr>
            <p:cNvPr id="420" name="Rectangle: Rounded Corners 419">
              <a:extLst>
                <a:ext uri="{FF2B5EF4-FFF2-40B4-BE49-F238E27FC236}">
                  <a16:creationId xmlns:a16="http://schemas.microsoft.com/office/drawing/2014/main" id="{474360B1-2A3D-8D36-FD4B-AA688BA39BB2}"/>
                </a:ext>
              </a:extLst>
            </p:cNvPr>
            <p:cNvSpPr/>
            <p:nvPr/>
          </p:nvSpPr>
          <p:spPr>
            <a:xfrm>
              <a:off x="8786671" y="4220221"/>
              <a:ext cx="1093116" cy="250502"/>
            </a:xfrm>
            <a:prstGeom prst="roundRect">
              <a:avLst>
                <a:gd name="adj" fmla="val 0"/>
              </a:avLst>
            </a:prstGeom>
            <a:solidFill>
              <a:srgbClr val="264653"/>
            </a:solidFill>
            <a:ln w="12700" cap="flat" cmpd="sng" algn="ctr">
              <a:solidFill>
                <a:srgbClr val="264653"/>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Arial" panose="020B0604020202020204"/>
                  <a:ea typeface="+mn-ea"/>
                  <a:cs typeface="+mn-cs"/>
                </a:rPr>
                <a:t>Performance</a:t>
              </a:r>
            </a:p>
          </p:txBody>
        </p:sp>
        <p:grpSp>
          <p:nvGrpSpPr>
            <p:cNvPr id="421" name="Group 420">
              <a:extLst>
                <a:ext uri="{FF2B5EF4-FFF2-40B4-BE49-F238E27FC236}">
                  <a16:creationId xmlns:a16="http://schemas.microsoft.com/office/drawing/2014/main" id="{7283076B-1777-0FE1-A17A-BF1629A91AA3}"/>
                </a:ext>
              </a:extLst>
            </p:cNvPr>
            <p:cNvGrpSpPr/>
            <p:nvPr/>
          </p:nvGrpSpPr>
          <p:grpSpPr>
            <a:xfrm>
              <a:off x="10045916" y="2763115"/>
              <a:ext cx="1565008" cy="251705"/>
              <a:chOff x="5251084" y="1720472"/>
              <a:chExt cx="1565008" cy="251705"/>
            </a:xfrm>
          </p:grpSpPr>
          <p:sp>
            <p:nvSpPr>
              <p:cNvPr id="479" name="Rectangle: Rounded Corners 478">
                <a:extLst>
                  <a:ext uri="{FF2B5EF4-FFF2-40B4-BE49-F238E27FC236}">
                    <a16:creationId xmlns:a16="http://schemas.microsoft.com/office/drawing/2014/main" id="{2730830B-63CD-3FC3-C190-642110EC0180}"/>
                  </a:ext>
                </a:extLst>
              </p:cNvPr>
              <p:cNvSpPr/>
              <p:nvPr/>
            </p:nvSpPr>
            <p:spPr>
              <a:xfrm>
                <a:off x="5251084" y="1720472"/>
                <a:ext cx="124826" cy="250501"/>
              </a:xfrm>
              <a:prstGeom prst="roundRect">
                <a:avLst/>
              </a:prstGeom>
              <a:solidFill>
                <a:srgbClr val="E9C46A"/>
              </a:solidFill>
              <a:ln w="12700" cap="flat" cmpd="sng" algn="ctr">
                <a:solidFill>
                  <a:srgbClr val="32323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480" name="Rectangle: Rounded Corners 479">
                <a:extLst>
                  <a:ext uri="{FF2B5EF4-FFF2-40B4-BE49-F238E27FC236}">
                    <a16:creationId xmlns:a16="http://schemas.microsoft.com/office/drawing/2014/main" id="{40C7EC13-0EA4-5B35-4CC4-C46021EB5BF6}"/>
                  </a:ext>
                </a:extLst>
              </p:cNvPr>
              <p:cNvSpPr/>
              <p:nvPr/>
            </p:nvSpPr>
            <p:spPr>
              <a:xfrm>
                <a:off x="5411824" y="1720473"/>
                <a:ext cx="124826" cy="250501"/>
              </a:xfrm>
              <a:prstGeom prst="roundRect">
                <a:avLst/>
              </a:prstGeom>
              <a:solidFill>
                <a:srgbClr val="E9C46A"/>
              </a:solidFill>
              <a:ln w="12700" cap="flat" cmpd="sng" algn="ctr">
                <a:solidFill>
                  <a:srgbClr val="32323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481" name="Rectangle: Rounded Corners 480">
                <a:extLst>
                  <a:ext uri="{FF2B5EF4-FFF2-40B4-BE49-F238E27FC236}">
                    <a16:creationId xmlns:a16="http://schemas.microsoft.com/office/drawing/2014/main" id="{B2B80CD1-2F4B-8E98-03ED-24CF4C788DDA}"/>
                  </a:ext>
                </a:extLst>
              </p:cNvPr>
              <p:cNvSpPr/>
              <p:nvPr/>
            </p:nvSpPr>
            <p:spPr>
              <a:xfrm>
                <a:off x="5572564" y="1720472"/>
                <a:ext cx="124826" cy="250501"/>
              </a:xfrm>
              <a:prstGeom prst="roundRect">
                <a:avLst/>
              </a:prstGeom>
              <a:solidFill>
                <a:srgbClr val="E9C46A"/>
              </a:solidFill>
              <a:ln w="12700" cap="flat" cmpd="sng" algn="ctr">
                <a:solidFill>
                  <a:srgbClr val="32323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482" name="Rectangle: Rounded Corners 481">
                <a:extLst>
                  <a:ext uri="{FF2B5EF4-FFF2-40B4-BE49-F238E27FC236}">
                    <a16:creationId xmlns:a16="http://schemas.microsoft.com/office/drawing/2014/main" id="{ADAFF527-42F9-2F32-7447-B5CA4F060453}"/>
                  </a:ext>
                </a:extLst>
              </p:cNvPr>
              <p:cNvSpPr/>
              <p:nvPr/>
            </p:nvSpPr>
            <p:spPr>
              <a:xfrm>
                <a:off x="5730304" y="1720472"/>
                <a:ext cx="124826" cy="250501"/>
              </a:xfrm>
              <a:prstGeom prst="roundRect">
                <a:avLst/>
              </a:prstGeom>
              <a:solidFill>
                <a:srgbClr val="E9C46A"/>
              </a:solidFill>
              <a:ln w="12700" cap="flat" cmpd="sng" algn="ctr">
                <a:solidFill>
                  <a:srgbClr val="32323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483" name="Rectangle: Rounded Corners 482">
                <a:extLst>
                  <a:ext uri="{FF2B5EF4-FFF2-40B4-BE49-F238E27FC236}">
                    <a16:creationId xmlns:a16="http://schemas.microsoft.com/office/drawing/2014/main" id="{010D7274-CE49-3ADB-AF70-5BB2AD2A42F8}"/>
                  </a:ext>
                </a:extLst>
              </p:cNvPr>
              <p:cNvSpPr/>
              <p:nvPr/>
            </p:nvSpPr>
            <p:spPr>
              <a:xfrm>
                <a:off x="5894657" y="1720473"/>
                <a:ext cx="124826" cy="250501"/>
              </a:xfrm>
              <a:prstGeom prst="roundRect">
                <a:avLst/>
              </a:prstGeom>
              <a:solidFill>
                <a:srgbClr val="E9C46A"/>
              </a:solidFill>
              <a:ln w="12700" cap="flat" cmpd="sng" algn="ctr">
                <a:solidFill>
                  <a:srgbClr val="32323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484" name="Rectangle: Rounded Corners 483">
                <a:extLst>
                  <a:ext uri="{FF2B5EF4-FFF2-40B4-BE49-F238E27FC236}">
                    <a16:creationId xmlns:a16="http://schemas.microsoft.com/office/drawing/2014/main" id="{6DE8BF02-D4D3-D0E9-9E54-0D9BDD2498AC}"/>
                  </a:ext>
                </a:extLst>
              </p:cNvPr>
              <p:cNvSpPr/>
              <p:nvPr/>
            </p:nvSpPr>
            <p:spPr>
              <a:xfrm>
                <a:off x="6055397" y="1720472"/>
                <a:ext cx="124826" cy="250501"/>
              </a:xfrm>
              <a:prstGeom prst="roundRect">
                <a:avLst/>
              </a:prstGeom>
              <a:solidFill>
                <a:srgbClr val="EBEBEB"/>
              </a:solidFill>
              <a:ln w="12700" cap="flat" cmpd="sng" algn="ctr">
                <a:solidFill>
                  <a:srgbClr val="32323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485" name="Rectangle: Rounded Corners 484">
                <a:extLst>
                  <a:ext uri="{FF2B5EF4-FFF2-40B4-BE49-F238E27FC236}">
                    <a16:creationId xmlns:a16="http://schemas.microsoft.com/office/drawing/2014/main" id="{851530C5-24D4-8F51-2D3F-A66430A4E139}"/>
                  </a:ext>
                </a:extLst>
              </p:cNvPr>
              <p:cNvSpPr/>
              <p:nvPr/>
            </p:nvSpPr>
            <p:spPr>
              <a:xfrm>
                <a:off x="6213137" y="1720472"/>
                <a:ext cx="124826" cy="250501"/>
              </a:xfrm>
              <a:prstGeom prst="roundRect">
                <a:avLst/>
              </a:prstGeom>
              <a:solidFill>
                <a:srgbClr val="EBEBEB"/>
              </a:solidFill>
              <a:ln w="12700" cap="flat" cmpd="sng" algn="ctr">
                <a:solidFill>
                  <a:srgbClr val="32323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486" name="Rectangle: Rounded Corners 485">
                <a:extLst>
                  <a:ext uri="{FF2B5EF4-FFF2-40B4-BE49-F238E27FC236}">
                    <a16:creationId xmlns:a16="http://schemas.microsoft.com/office/drawing/2014/main" id="{E1A34388-8187-32BC-5D8A-C229A8329CAB}"/>
                  </a:ext>
                </a:extLst>
              </p:cNvPr>
              <p:cNvSpPr/>
              <p:nvPr/>
            </p:nvSpPr>
            <p:spPr>
              <a:xfrm>
                <a:off x="6372786" y="1721676"/>
                <a:ext cx="124826" cy="250501"/>
              </a:xfrm>
              <a:prstGeom prst="roundRect">
                <a:avLst/>
              </a:prstGeom>
              <a:solidFill>
                <a:srgbClr val="EBEBEB"/>
              </a:solidFill>
              <a:ln w="12700" cap="flat" cmpd="sng" algn="ctr">
                <a:solidFill>
                  <a:srgbClr val="32323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487" name="Rectangle: Rounded Corners 486">
                <a:extLst>
                  <a:ext uri="{FF2B5EF4-FFF2-40B4-BE49-F238E27FC236}">
                    <a16:creationId xmlns:a16="http://schemas.microsoft.com/office/drawing/2014/main" id="{2E81B6B4-7DD4-85CD-3424-583211B11276}"/>
                  </a:ext>
                </a:extLst>
              </p:cNvPr>
              <p:cNvSpPr/>
              <p:nvPr/>
            </p:nvSpPr>
            <p:spPr>
              <a:xfrm>
                <a:off x="6533526" y="1721675"/>
                <a:ext cx="124826" cy="250501"/>
              </a:xfrm>
              <a:prstGeom prst="roundRect">
                <a:avLst/>
              </a:prstGeom>
              <a:solidFill>
                <a:srgbClr val="EBEBEB"/>
              </a:solidFill>
              <a:ln w="12700" cap="flat" cmpd="sng" algn="ctr">
                <a:solidFill>
                  <a:srgbClr val="32323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488" name="Rectangle: Rounded Corners 487">
                <a:extLst>
                  <a:ext uri="{FF2B5EF4-FFF2-40B4-BE49-F238E27FC236}">
                    <a16:creationId xmlns:a16="http://schemas.microsoft.com/office/drawing/2014/main" id="{881EB283-5092-EEC1-EC98-CC4C7FEBB16B}"/>
                  </a:ext>
                </a:extLst>
              </p:cNvPr>
              <p:cNvSpPr/>
              <p:nvPr/>
            </p:nvSpPr>
            <p:spPr>
              <a:xfrm>
                <a:off x="6691266" y="1721675"/>
                <a:ext cx="124826" cy="250501"/>
              </a:xfrm>
              <a:prstGeom prst="roundRect">
                <a:avLst/>
              </a:prstGeom>
              <a:solidFill>
                <a:srgbClr val="EBEBEB"/>
              </a:solidFill>
              <a:ln w="12700" cap="flat" cmpd="sng" algn="ctr">
                <a:solidFill>
                  <a:srgbClr val="32323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grpSp>
        <p:sp>
          <p:nvSpPr>
            <p:cNvPr id="422" name="TextBox 421">
              <a:extLst>
                <a:ext uri="{FF2B5EF4-FFF2-40B4-BE49-F238E27FC236}">
                  <a16:creationId xmlns:a16="http://schemas.microsoft.com/office/drawing/2014/main" id="{8A6A0475-32F9-E865-5DB1-1BF042C2502A}"/>
                </a:ext>
              </a:extLst>
            </p:cNvPr>
            <p:cNvSpPr txBox="1"/>
            <p:nvPr/>
          </p:nvSpPr>
          <p:spPr>
            <a:xfrm>
              <a:off x="9621929" y="2370590"/>
              <a:ext cx="1079143" cy="276999"/>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rPr>
                <a:t>Application B</a:t>
              </a:r>
            </a:p>
          </p:txBody>
        </p:sp>
        <p:grpSp>
          <p:nvGrpSpPr>
            <p:cNvPr id="423" name="Group 422">
              <a:extLst>
                <a:ext uri="{FF2B5EF4-FFF2-40B4-BE49-F238E27FC236}">
                  <a16:creationId xmlns:a16="http://schemas.microsoft.com/office/drawing/2014/main" id="{E371D5EC-892E-BC9B-B602-BDFCD5E1CB59}"/>
                </a:ext>
              </a:extLst>
            </p:cNvPr>
            <p:cNvGrpSpPr/>
            <p:nvPr/>
          </p:nvGrpSpPr>
          <p:grpSpPr>
            <a:xfrm>
              <a:off x="10045916" y="3125069"/>
              <a:ext cx="1565008" cy="251705"/>
              <a:chOff x="5251084" y="1720472"/>
              <a:chExt cx="1565008" cy="251705"/>
            </a:xfrm>
          </p:grpSpPr>
          <p:sp>
            <p:nvSpPr>
              <p:cNvPr id="469" name="Rectangle: Rounded Corners 468">
                <a:extLst>
                  <a:ext uri="{FF2B5EF4-FFF2-40B4-BE49-F238E27FC236}">
                    <a16:creationId xmlns:a16="http://schemas.microsoft.com/office/drawing/2014/main" id="{AAF1A5FA-A7B1-6485-1800-21726287F9C9}"/>
                  </a:ext>
                </a:extLst>
              </p:cNvPr>
              <p:cNvSpPr/>
              <p:nvPr/>
            </p:nvSpPr>
            <p:spPr>
              <a:xfrm>
                <a:off x="5251084" y="1720472"/>
                <a:ext cx="124826" cy="250501"/>
              </a:xfrm>
              <a:prstGeom prst="roundRect">
                <a:avLst/>
              </a:prstGeom>
              <a:solidFill>
                <a:srgbClr val="E9C46A"/>
              </a:solidFill>
              <a:ln w="12700" cap="flat" cmpd="sng" algn="ctr">
                <a:solidFill>
                  <a:srgbClr val="32323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470" name="Rectangle: Rounded Corners 469">
                <a:extLst>
                  <a:ext uri="{FF2B5EF4-FFF2-40B4-BE49-F238E27FC236}">
                    <a16:creationId xmlns:a16="http://schemas.microsoft.com/office/drawing/2014/main" id="{D5ED50AC-4E77-41B5-F300-EBFDB0C2A2A5}"/>
                  </a:ext>
                </a:extLst>
              </p:cNvPr>
              <p:cNvSpPr/>
              <p:nvPr/>
            </p:nvSpPr>
            <p:spPr>
              <a:xfrm>
                <a:off x="5411824" y="1720473"/>
                <a:ext cx="124826" cy="250501"/>
              </a:xfrm>
              <a:prstGeom prst="roundRect">
                <a:avLst/>
              </a:prstGeom>
              <a:solidFill>
                <a:srgbClr val="E9C46A"/>
              </a:solidFill>
              <a:ln w="12700" cap="flat" cmpd="sng" algn="ctr">
                <a:solidFill>
                  <a:srgbClr val="32323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471" name="Rectangle: Rounded Corners 470">
                <a:extLst>
                  <a:ext uri="{FF2B5EF4-FFF2-40B4-BE49-F238E27FC236}">
                    <a16:creationId xmlns:a16="http://schemas.microsoft.com/office/drawing/2014/main" id="{5AFCA9A9-EE31-3419-01DB-B597DDFD37AF}"/>
                  </a:ext>
                </a:extLst>
              </p:cNvPr>
              <p:cNvSpPr/>
              <p:nvPr/>
            </p:nvSpPr>
            <p:spPr>
              <a:xfrm>
                <a:off x="5572564" y="1720472"/>
                <a:ext cx="124826" cy="250501"/>
              </a:xfrm>
              <a:prstGeom prst="roundRect">
                <a:avLst/>
              </a:prstGeom>
              <a:solidFill>
                <a:srgbClr val="E9C46A"/>
              </a:solidFill>
              <a:ln w="12700" cap="flat" cmpd="sng" algn="ctr">
                <a:solidFill>
                  <a:srgbClr val="32323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472" name="Rectangle: Rounded Corners 471">
                <a:extLst>
                  <a:ext uri="{FF2B5EF4-FFF2-40B4-BE49-F238E27FC236}">
                    <a16:creationId xmlns:a16="http://schemas.microsoft.com/office/drawing/2014/main" id="{475FA0E3-5954-7853-D4BF-D78F1833B9F0}"/>
                  </a:ext>
                </a:extLst>
              </p:cNvPr>
              <p:cNvSpPr/>
              <p:nvPr/>
            </p:nvSpPr>
            <p:spPr>
              <a:xfrm>
                <a:off x="5730304" y="1720472"/>
                <a:ext cx="124826" cy="250501"/>
              </a:xfrm>
              <a:prstGeom prst="roundRect">
                <a:avLst/>
              </a:prstGeom>
              <a:solidFill>
                <a:srgbClr val="E9C46A"/>
              </a:solidFill>
              <a:ln w="12700" cap="flat" cmpd="sng" algn="ctr">
                <a:solidFill>
                  <a:srgbClr val="32323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473" name="Rectangle: Rounded Corners 472">
                <a:extLst>
                  <a:ext uri="{FF2B5EF4-FFF2-40B4-BE49-F238E27FC236}">
                    <a16:creationId xmlns:a16="http://schemas.microsoft.com/office/drawing/2014/main" id="{6BB7AA4B-E712-282D-F825-17AB8AB9071B}"/>
                  </a:ext>
                </a:extLst>
              </p:cNvPr>
              <p:cNvSpPr/>
              <p:nvPr/>
            </p:nvSpPr>
            <p:spPr>
              <a:xfrm>
                <a:off x="5894657" y="1720473"/>
                <a:ext cx="124826" cy="250501"/>
              </a:xfrm>
              <a:prstGeom prst="roundRect">
                <a:avLst/>
              </a:prstGeom>
              <a:solidFill>
                <a:srgbClr val="E9C46A"/>
              </a:solidFill>
              <a:ln w="12700" cap="flat" cmpd="sng" algn="ctr">
                <a:solidFill>
                  <a:srgbClr val="32323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474" name="Rectangle: Rounded Corners 473">
                <a:extLst>
                  <a:ext uri="{FF2B5EF4-FFF2-40B4-BE49-F238E27FC236}">
                    <a16:creationId xmlns:a16="http://schemas.microsoft.com/office/drawing/2014/main" id="{C06F4600-EAF6-FBD3-1499-F9FCA99FD6FD}"/>
                  </a:ext>
                </a:extLst>
              </p:cNvPr>
              <p:cNvSpPr/>
              <p:nvPr/>
            </p:nvSpPr>
            <p:spPr>
              <a:xfrm>
                <a:off x="6055397" y="1720472"/>
                <a:ext cx="124826" cy="250501"/>
              </a:xfrm>
              <a:prstGeom prst="roundRect">
                <a:avLst/>
              </a:prstGeom>
              <a:solidFill>
                <a:srgbClr val="E9C46A"/>
              </a:solidFill>
              <a:ln w="12700" cap="flat" cmpd="sng" algn="ctr">
                <a:solidFill>
                  <a:srgbClr val="32323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475" name="Rectangle: Rounded Corners 474">
                <a:extLst>
                  <a:ext uri="{FF2B5EF4-FFF2-40B4-BE49-F238E27FC236}">
                    <a16:creationId xmlns:a16="http://schemas.microsoft.com/office/drawing/2014/main" id="{EDDF53DB-968F-E673-90CA-87B7D64C5A00}"/>
                  </a:ext>
                </a:extLst>
              </p:cNvPr>
              <p:cNvSpPr/>
              <p:nvPr/>
            </p:nvSpPr>
            <p:spPr>
              <a:xfrm>
                <a:off x="6213137" y="1720472"/>
                <a:ext cx="124826" cy="250501"/>
              </a:xfrm>
              <a:prstGeom prst="roundRect">
                <a:avLst/>
              </a:prstGeom>
              <a:solidFill>
                <a:srgbClr val="E9C46A"/>
              </a:solidFill>
              <a:ln w="12700" cap="flat" cmpd="sng" algn="ctr">
                <a:solidFill>
                  <a:srgbClr val="32323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476" name="Rectangle: Rounded Corners 475">
                <a:extLst>
                  <a:ext uri="{FF2B5EF4-FFF2-40B4-BE49-F238E27FC236}">
                    <a16:creationId xmlns:a16="http://schemas.microsoft.com/office/drawing/2014/main" id="{404EE8CE-D450-D0B4-2513-6CCB0FAF8758}"/>
                  </a:ext>
                </a:extLst>
              </p:cNvPr>
              <p:cNvSpPr/>
              <p:nvPr/>
            </p:nvSpPr>
            <p:spPr>
              <a:xfrm>
                <a:off x="6372786" y="1721676"/>
                <a:ext cx="124826" cy="250501"/>
              </a:xfrm>
              <a:prstGeom prst="roundRect">
                <a:avLst/>
              </a:prstGeom>
              <a:solidFill>
                <a:srgbClr val="E9C46A"/>
              </a:solidFill>
              <a:ln w="12700" cap="flat" cmpd="sng" algn="ctr">
                <a:solidFill>
                  <a:srgbClr val="32323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477" name="Rectangle: Rounded Corners 476">
                <a:extLst>
                  <a:ext uri="{FF2B5EF4-FFF2-40B4-BE49-F238E27FC236}">
                    <a16:creationId xmlns:a16="http://schemas.microsoft.com/office/drawing/2014/main" id="{6E423A0A-3C51-138B-D128-8BF600B4A13A}"/>
                  </a:ext>
                </a:extLst>
              </p:cNvPr>
              <p:cNvSpPr/>
              <p:nvPr/>
            </p:nvSpPr>
            <p:spPr>
              <a:xfrm>
                <a:off x="6533526" y="1721675"/>
                <a:ext cx="124826" cy="250501"/>
              </a:xfrm>
              <a:prstGeom prst="roundRect">
                <a:avLst/>
              </a:prstGeom>
              <a:solidFill>
                <a:srgbClr val="E9C46A"/>
              </a:solidFill>
              <a:ln w="12700" cap="flat" cmpd="sng" algn="ctr">
                <a:solidFill>
                  <a:srgbClr val="32323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478" name="Rectangle: Rounded Corners 477">
                <a:extLst>
                  <a:ext uri="{FF2B5EF4-FFF2-40B4-BE49-F238E27FC236}">
                    <a16:creationId xmlns:a16="http://schemas.microsoft.com/office/drawing/2014/main" id="{A3C0AD70-994B-06DF-746F-339A91D4805B}"/>
                  </a:ext>
                </a:extLst>
              </p:cNvPr>
              <p:cNvSpPr/>
              <p:nvPr/>
            </p:nvSpPr>
            <p:spPr>
              <a:xfrm>
                <a:off x="6691266" y="1721675"/>
                <a:ext cx="124826" cy="250501"/>
              </a:xfrm>
              <a:prstGeom prst="roundRect">
                <a:avLst/>
              </a:prstGeom>
              <a:solidFill>
                <a:srgbClr val="EBEBEB"/>
              </a:solidFill>
              <a:ln w="12700" cap="flat" cmpd="sng" algn="ctr">
                <a:solidFill>
                  <a:srgbClr val="32323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grpSp>
        <p:grpSp>
          <p:nvGrpSpPr>
            <p:cNvPr id="424" name="Group 423">
              <a:extLst>
                <a:ext uri="{FF2B5EF4-FFF2-40B4-BE49-F238E27FC236}">
                  <a16:creationId xmlns:a16="http://schemas.microsoft.com/office/drawing/2014/main" id="{C74D6F96-245A-714C-E286-EB791C48928C}"/>
                </a:ext>
              </a:extLst>
            </p:cNvPr>
            <p:cNvGrpSpPr/>
            <p:nvPr/>
          </p:nvGrpSpPr>
          <p:grpSpPr>
            <a:xfrm>
              <a:off x="10045916" y="3493685"/>
              <a:ext cx="1565008" cy="251705"/>
              <a:chOff x="5251084" y="1720472"/>
              <a:chExt cx="1565008" cy="251705"/>
            </a:xfrm>
          </p:grpSpPr>
          <p:sp>
            <p:nvSpPr>
              <p:cNvPr id="459" name="Rectangle: Rounded Corners 458">
                <a:extLst>
                  <a:ext uri="{FF2B5EF4-FFF2-40B4-BE49-F238E27FC236}">
                    <a16:creationId xmlns:a16="http://schemas.microsoft.com/office/drawing/2014/main" id="{41EC1E61-4853-D88C-343E-0DC2062943D9}"/>
                  </a:ext>
                </a:extLst>
              </p:cNvPr>
              <p:cNvSpPr/>
              <p:nvPr/>
            </p:nvSpPr>
            <p:spPr>
              <a:xfrm>
                <a:off x="5251084" y="1720472"/>
                <a:ext cx="124826" cy="250501"/>
              </a:xfrm>
              <a:prstGeom prst="roundRect">
                <a:avLst/>
              </a:prstGeom>
              <a:solidFill>
                <a:srgbClr val="E9C46A"/>
              </a:solidFill>
              <a:ln w="12700" cap="flat" cmpd="sng" algn="ctr">
                <a:solidFill>
                  <a:srgbClr val="32323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460" name="Rectangle: Rounded Corners 459">
                <a:extLst>
                  <a:ext uri="{FF2B5EF4-FFF2-40B4-BE49-F238E27FC236}">
                    <a16:creationId xmlns:a16="http://schemas.microsoft.com/office/drawing/2014/main" id="{7F4D12D1-6D76-BEBE-90A9-B1FDF3622430}"/>
                  </a:ext>
                </a:extLst>
              </p:cNvPr>
              <p:cNvSpPr/>
              <p:nvPr/>
            </p:nvSpPr>
            <p:spPr>
              <a:xfrm>
                <a:off x="5411824" y="1720473"/>
                <a:ext cx="124826" cy="250501"/>
              </a:xfrm>
              <a:prstGeom prst="roundRect">
                <a:avLst/>
              </a:prstGeom>
              <a:solidFill>
                <a:srgbClr val="E9C46A"/>
              </a:solidFill>
              <a:ln w="12700" cap="flat" cmpd="sng" algn="ctr">
                <a:solidFill>
                  <a:srgbClr val="32323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461" name="Rectangle: Rounded Corners 460">
                <a:extLst>
                  <a:ext uri="{FF2B5EF4-FFF2-40B4-BE49-F238E27FC236}">
                    <a16:creationId xmlns:a16="http://schemas.microsoft.com/office/drawing/2014/main" id="{1003E670-EEF0-A387-99F5-CD81CDC783C4}"/>
                  </a:ext>
                </a:extLst>
              </p:cNvPr>
              <p:cNvSpPr/>
              <p:nvPr/>
            </p:nvSpPr>
            <p:spPr>
              <a:xfrm>
                <a:off x="5572564" y="1720472"/>
                <a:ext cx="124826" cy="250501"/>
              </a:xfrm>
              <a:prstGeom prst="roundRect">
                <a:avLst/>
              </a:prstGeom>
              <a:solidFill>
                <a:srgbClr val="E9C46A"/>
              </a:solidFill>
              <a:ln w="12700" cap="flat" cmpd="sng" algn="ctr">
                <a:solidFill>
                  <a:srgbClr val="32323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462" name="Rectangle: Rounded Corners 461">
                <a:extLst>
                  <a:ext uri="{FF2B5EF4-FFF2-40B4-BE49-F238E27FC236}">
                    <a16:creationId xmlns:a16="http://schemas.microsoft.com/office/drawing/2014/main" id="{C5509F4D-F825-4387-62C8-143080BC47D3}"/>
                  </a:ext>
                </a:extLst>
              </p:cNvPr>
              <p:cNvSpPr/>
              <p:nvPr/>
            </p:nvSpPr>
            <p:spPr>
              <a:xfrm>
                <a:off x="5730304" y="1720472"/>
                <a:ext cx="124826" cy="250501"/>
              </a:xfrm>
              <a:prstGeom prst="roundRect">
                <a:avLst/>
              </a:prstGeom>
              <a:solidFill>
                <a:srgbClr val="E9C46A"/>
              </a:solidFill>
              <a:ln w="12700" cap="flat" cmpd="sng" algn="ctr">
                <a:solidFill>
                  <a:srgbClr val="32323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463" name="Rectangle: Rounded Corners 462">
                <a:extLst>
                  <a:ext uri="{FF2B5EF4-FFF2-40B4-BE49-F238E27FC236}">
                    <a16:creationId xmlns:a16="http://schemas.microsoft.com/office/drawing/2014/main" id="{8F0B4528-412F-2100-6BB8-E3E73177CA72}"/>
                  </a:ext>
                </a:extLst>
              </p:cNvPr>
              <p:cNvSpPr/>
              <p:nvPr/>
            </p:nvSpPr>
            <p:spPr>
              <a:xfrm>
                <a:off x="5894657" y="1720473"/>
                <a:ext cx="124826" cy="250501"/>
              </a:xfrm>
              <a:prstGeom prst="roundRect">
                <a:avLst/>
              </a:prstGeom>
              <a:solidFill>
                <a:srgbClr val="E9C46A"/>
              </a:solidFill>
              <a:ln w="12700" cap="flat" cmpd="sng" algn="ctr">
                <a:solidFill>
                  <a:srgbClr val="32323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464" name="Rectangle: Rounded Corners 463">
                <a:extLst>
                  <a:ext uri="{FF2B5EF4-FFF2-40B4-BE49-F238E27FC236}">
                    <a16:creationId xmlns:a16="http://schemas.microsoft.com/office/drawing/2014/main" id="{D1D22C89-BB63-7BF2-8147-D49411AC7656}"/>
                  </a:ext>
                </a:extLst>
              </p:cNvPr>
              <p:cNvSpPr/>
              <p:nvPr/>
            </p:nvSpPr>
            <p:spPr>
              <a:xfrm>
                <a:off x="6055397" y="1720472"/>
                <a:ext cx="124826" cy="250501"/>
              </a:xfrm>
              <a:prstGeom prst="roundRect">
                <a:avLst/>
              </a:prstGeom>
              <a:solidFill>
                <a:srgbClr val="E9C46A"/>
              </a:solidFill>
              <a:ln w="12700" cap="flat" cmpd="sng" algn="ctr">
                <a:solidFill>
                  <a:srgbClr val="32323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465" name="Rectangle: Rounded Corners 464">
                <a:extLst>
                  <a:ext uri="{FF2B5EF4-FFF2-40B4-BE49-F238E27FC236}">
                    <a16:creationId xmlns:a16="http://schemas.microsoft.com/office/drawing/2014/main" id="{3A98D49F-9258-D25A-956A-B8B979A78919}"/>
                  </a:ext>
                </a:extLst>
              </p:cNvPr>
              <p:cNvSpPr/>
              <p:nvPr/>
            </p:nvSpPr>
            <p:spPr>
              <a:xfrm>
                <a:off x="6213137" y="1720472"/>
                <a:ext cx="124826" cy="250501"/>
              </a:xfrm>
              <a:prstGeom prst="roundRect">
                <a:avLst/>
              </a:prstGeom>
              <a:solidFill>
                <a:srgbClr val="E9C46A"/>
              </a:solidFill>
              <a:ln w="12700" cap="flat" cmpd="sng" algn="ctr">
                <a:solidFill>
                  <a:srgbClr val="32323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466" name="Rectangle: Rounded Corners 465">
                <a:extLst>
                  <a:ext uri="{FF2B5EF4-FFF2-40B4-BE49-F238E27FC236}">
                    <a16:creationId xmlns:a16="http://schemas.microsoft.com/office/drawing/2014/main" id="{61495AA8-4F1E-B455-FECE-793F348D4A5E}"/>
                  </a:ext>
                </a:extLst>
              </p:cNvPr>
              <p:cNvSpPr/>
              <p:nvPr/>
            </p:nvSpPr>
            <p:spPr>
              <a:xfrm>
                <a:off x="6372786" y="1721676"/>
                <a:ext cx="124826" cy="250501"/>
              </a:xfrm>
              <a:prstGeom prst="roundRect">
                <a:avLst/>
              </a:prstGeom>
              <a:solidFill>
                <a:srgbClr val="E9C46A"/>
              </a:solidFill>
              <a:ln w="12700" cap="flat" cmpd="sng" algn="ctr">
                <a:solidFill>
                  <a:srgbClr val="32323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467" name="Rectangle: Rounded Corners 466">
                <a:extLst>
                  <a:ext uri="{FF2B5EF4-FFF2-40B4-BE49-F238E27FC236}">
                    <a16:creationId xmlns:a16="http://schemas.microsoft.com/office/drawing/2014/main" id="{32EA2F9B-3CCD-8ED8-A2C7-2CADB3CC990F}"/>
                  </a:ext>
                </a:extLst>
              </p:cNvPr>
              <p:cNvSpPr/>
              <p:nvPr/>
            </p:nvSpPr>
            <p:spPr>
              <a:xfrm>
                <a:off x="6533526" y="1721675"/>
                <a:ext cx="124826" cy="250501"/>
              </a:xfrm>
              <a:prstGeom prst="roundRect">
                <a:avLst/>
              </a:prstGeom>
              <a:solidFill>
                <a:srgbClr val="E9C46A"/>
              </a:solidFill>
              <a:ln w="12700" cap="flat" cmpd="sng" algn="ctr">
                <a:solidFill>
                  <a:srgbClr val="32323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468" name="Rectangle: Rounded Corners 467">
                <a:extLst>
                  <a:ext uri="{FF2B5EF4-FFF2-40B4-BE49-F238E27FC236}">
                    <a16:creationId xmlns:a16="http://schemas.microsoft.com/office/drawing/2014/main" id="{F3E6F6CF-DA28-9255-4F5B-F07B9106EB6E}"/>
                  </a:ext>
                </a:extLst>
              </p:cNvPr>
              <p:cNvSpPr/>
              <p:nvPr/>
            </p:nvSpPr>
            <p:spPr>
              <a:xfrm>
                <a:off x="6691266" y="1721675"/>
                <a:ext cx="124826" cy="250501"/>
              </a:xfrm>
              <a:prstGeom prst="roundRect">
                <a:avLst/>
              </a:prstGeom>
              <a:solidFill>
                <a:srgbClr val="E9C46A"/>
              </a:solidFill>
              <a:ln w="12700" cap="flat" cmpd="sng" algn="ctr">
                <a:solidFill>
                  <a:srgbClr val="32323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grpSp>
        <p:grpSp>
          <p:nvGrpSpPr>
            <p:cNvPr id="425" name="Group 424">
              <a:extLst>
                <a:ext uri="{FF2B5EF4-FFF2-40B4-BE49-F238E27FC236}">
                  <a16:creationId xmlns:a16="http://schemas.microsoft.com/office/drawing/2014/main" id="{009DFB7F-DF44-2A63-5FF6-65E45917BC84}"/>
                </a:ext>
              </a:extLst>
            </p:cNvPr>
            <p:cNvGrpSpPr/>
            <p:nvPr/>
          </p:nvGrpSpPr>
          <p:grpSpPr>
            <a:xfrm>
              <a:off x="10045916" y="3858969"/>
              <a:ext cx="1565008" cy="251705"/>
              <a:chOff x="5251084" y="1720472"/>
              <a:chExt cx="1565008" cy="251705"/>
            </a:xfrm>
          </p:grpSpPr>
          <p:sp>
            <p:nvSpPr>
              <p:cNvPr id="449" name="Rectangle: Rounded Corners 448">
                <a:extLst>
                  <a:ext uri="{FF2B5EF4-FFF2-40B4-BE49-F238E27FC236}">
                    <a16:creationId xmlns:a16="http://schemas.microsoft.com/office/drawing/2014/main" id="{F38D47F2-4E10-0DC0-00D0-90876F79BF7F}"/>
                  </a:ext>
                </a:extLst>
              </p:cNvPr>
              <p:cNvSpPr/>
              <p:nvPr/>
            </p:nvSpPr>
            <p:spPr>
              <a:xfrm>
                <a:off x="5251084" y="1720472"/>
                <a:ext cx="124826" cy="250501"/>
              </a:xfrm>
              <a:prstGeom prst="roundRect">
                <a:avLst/>
              </a:prstGeom>
              <a:solidFill>
                <a:srgbClr val="E9C46A"/>
              </a:solidFill>
              <a:ln w="12700" cap="flat" cmpd="sng" algn="ctr">
                <a:solidFill>
                  <a:srgbClr val="32323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450" name="Rectangle: Rounded Corners 449">
                <a:extLst>
                  <a:ext uri="{FF2B5EF4-FFF2-40B4-BE49-F238E27FC236}">
                    <a16:creationId xmlns:a16="http://schemas.microsoft.com/office/drawing/2014/main" id="{9492C036-7A3A-C20B-B3C6-2F5FEA31F9A4}"/>
                  </a:ext>
                </a:extLst>
              </p:cNvPr>
              <p:cNvSpPr/>
              <p:nvPr/>
            </p:nvSpPr>
            <p:spPr>
              <a:xfrm>
                <a:off x="5411824" y="1720473"/>
                <a:ext cx="124826" cy="250501"/>
              </a:xfrm>
              <a:prstGeom prst="roundRect">
                <a:avLst/>
              </a:prstGeom>
              <a:solidFill>
                <a:srgbClr val="E9C46A"/>
              </a:solidFill>
              <a:ln w="12700" cap="flat" cmpd="sng" algn="ctr">
                <a:solidFill>
                  <a:srgbClr val="32323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451" name="Rectangle: Rounded Corners 450">
                <a:extLst>
                  <a:ext uri="{FF2B5EF4-FFF2-40B4-BE49-F238E27FC236}">
                    <a16:creationId xmlns:a16="http://schemas.microsoft.com/office/drawing/2014/main" id="{F337ECC2-CF35-5EE7-8D63-DD37B79A0CF5}"/>
                  </a:ext>
                </a:extLst>
              </p:cNvPr>
              <p:cNvSpPr/>
              <p:nvPr/>
            </p:nvSpPr>
            <p:spPr>
              <a:xfrm>
                <a:off x="5572564" y="1720472"/>
                <a:ext cx="124826" cy="250501"/>
              </a:xfrm>
              <a:prstGeom prst="roundRect">
                <a:avLst/>
              </a:prstGeom>
              <a:solidFill>
                <a:srgbClr val="EBEBEB"/>
              </a:solidFill>
              <a:ln w="12700" cap="flat" cmpd="sng" algn="ctr">
                <a:solidFill>
                  <a:srgbClr val="32323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452" name="Rectangle: Rounded Corners 451">
                <a:extLst>
                  <a:ext uri="{FF2B5EF4-FFF2-40B4-BE49-F238E27FC236}">
                    <a16:creationId xmlns:a16="http://schemas.microsoft.com/office/drawing/2014/main" id="{1864E3F1-456F-14E6-D103-4D906BE28158}"/>
                  </a:ext>
                </a:extLst>
              </p:cNvPr>
              <p:cNvSpPr/>
              <p:nvPr/>
            </p:nvSpPr>
            <p:spPr>
              <a:xfrm>
                <a:off x="5730304" y="1720472"/>
                <a:ext cx="124826" cy="250501"/>
              </a:xfrm>
              <a:prstGeom prst="roundRect">
                <a:avLst/>
              </a:prstGeom>
              <a:solidFill>
                <a:srgbClr val="EBEBEB"/>
              </a:solidFill>
              <a:ln w="12700" cap="flat" cmpd="sng" algn="ctr">
                <a:solidFill>
                  <a:srgbClr val="32323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453" name="Rectangle: Rounded Corners 452">
                <a:extLst>
                  <a:ext uri="{FF2B5EF4-FFF2-40B4-BE49-F238E27FC236}">
                    <a16:creationId xmlns:a16="http://schemas.microsoft.com/office/drawing/2014/main" id="{F8544126-B1BC-B68B-1E91-C4013E21B4BE}"/>
                  </a:ext>
                </a:extLst>
              </p:cNvPr>
              <p:cNvSpPr/>
              <p:nvPr/>
            </p:nvSpPr>
            <p:spPr>
              <a:xfrm>
                <a:off x="5894657" y="1720473"/>
                <a:ext cx="124826" cy="250501"/>
              </a:xfrm>
              <a:prstGeom prst="roundRect">
                <a:avLst/>
              </a:prstGeom>
              <a:solidFill>
                <a:srgbClr val="EBEBEB"/>
              </a:solidFill>
              <a:ln w="12700" cap="flat" cmpd="sng" algn="ctr">
                <a:solidFill>
                  <a:srgbClr val="32323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454" name="Rectangle: Rounded Corners 453">
                <a:extLst>
                  <a:ext uri="{FF2B5EF4-FFF2-40B4-BE49-F238E27FC236}">
                    <a16:creationId xmlns:a16="http://schemas.microsoft.com/office/drawing/2014/main" id="{4BAC1343-079F-6ED5-01A7-670372AF30BB}"/>
                  </a:ext>
                </a:extLst>
              </p:cNvPr>
              <p:cNvSpPr/>
              <p:nvPr/>
            </p:nvSpPr>
            <p:spPr>
              <a:xfrm>
                <a:off x="6055397" y="1720472"/>
                <a:ext cx="124826" cy="250501"/>
              </a:xfrm>
              <a:prstGeom prst="roundRect">
                <a:avLst/>
              </a:prstGeom>
              <a:solidFill>
                <a:srgbClr val="EBEBEB"/>
              </a:solidFill>
              <a:ln w="12700" cap="flat" cmpd="sng" algn="ctr">
                <a:solidFill>
                  <a:srgbClr val="32323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455" name="Rectangle: Rounded Corners 454">
                <a:extLst>
                  <a:ext uri="{FF2B5EF4-FFF2-40B4-BE49-F238E27FC236}">
                    <a16:creationId xmlns:a16="http://schemas.microsoft.com/office/drawing/2014/main" id="{7D2F228F-682F-466E-373C-7A350508A630}"/>
                  </a:ext>
                </a:extLst>
              </p:cNvPr>
              <p:cNvSpPr/>
              <p:nvPr/>
            </p:nvSpPr>
            <p:spPr>
              <a:xfrm>
                <a:off x="6213137" y="1720472"/>
                <a:ext cx="124826" cy="250501"/>
              </a:xfrm>
              <a:prstGeom prst="roundRect">
                <a:avLst/>
              </a:prstGeom>
              <a:solidFill>
                <a:srgbClr val="EBEBEB"/>
              </a:solidFill>
              <a:ln w="12700" cap="flat" cmpd="sng" algn="ctr">
                <a:solidFill>
                  <a:srgbClr val="32323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456" name="Rectangle: Rounded Corners 455">
                <a:extLst>
                  <a:ext uri="{FF2B5EF4-FFF2-40B4-BE49-F238E27FC236}">
                    <a16:creationId xmlns:a16="http://schemas.microsoft.com/office/drawing/2014/main" id="{52C140F3-2854-F775-0F96-DFECC2D43933}"/>
                  </a:ext>
                </a:extLst>
              </p:cNvPr>
              <p:cNvSpPr/>
              <p:nvPr/>
            </p:nvSpPr>
            <p:spPr>
              <a:xfrm>
                <a:off x="6372786" y="1721676"/>
                <a:ext cx="124826" cy="250501"/>
              </a:xfrm>
              <a:prstGeom prst="roundRect">
                <a:avLst/>
              </a:prstGeom>
              <a:solidFill>
                <a:srgbClr val="EBEBEB"/>
              </a:solidFill>
              <a:ln w="12700" cap="flat" cmpd="sng" algn="ctr">
                <a:solidFill>
                  <a:srgbClr val="32323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457" name="Rectangle: Rounded Corners 456">
                <a:extLst>
                  <a:ext uri="{FF2B5EF4-FFF2-40B4-BE49-F238E27FC236}">
                    <a16:creationId xmlns:a16="http://schemas.microsoft.com/office/drawing/2014/main" id="{22338CAD-B01A-651C-2F2F-F20AE98FABCD}"/>
                  </a:ext>
                </a:extLst>
              </p:cNvPr>
              <p:cNvSpPr/>
              <p:nvPr/>
            </p:nvSpPr>
            <p:spPr>
              <a:xfrm>
                <a:off x="6533526" y="1721675"/>
                <a:ext cx="124826" cy="250501"/>
              </a:xfrm>
              <a:prstGeom prst="roundRect">
                <a:avLst/>
              </a:prstGeom>
              <a:solidFill>
                <a:srgbClr val="EBEBEB"/>
              </a:solidFill>
              <a:ln w="12700" cap="flat" cmpd="sng" algn="ctr">
                <a:solidFill>
                  <a:srgbClr val="32323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458" name="Rectangle: Rounded Corners 457">
                <a:extLst>
                  <a:ext uri="{FF2B5EF4-FFF2-40B4-BE49-F238E27FC236}">
                    <a16:creationId xmlns:a16="http://schemas.microsoft.com/office/drawing/2014/main" id="{A6CF98FA-9321-01BE-A0ED-373943CF53A9}"/>
                  </a:ext>
                </a:extLst>
              </p:cNvPr>
              <p:cNvSpPr/>
              <p:nvPr/>
            </p:nvSpPr>
            <p:spPr>
              <a:xfrm>
                <a:off x="6691266" y="1721675"/>
                <a:ext cx="124826" cy="250501"/>
              </a:xfrm>
              <a:prstGeom prst="roundRect">
                <a:avLst/>
              </a:prstGeom>
              <a:solidFill>
                <a:srgbClr val="EBEBEB"/>
              </a:solidFill>
              <a:ln w="12700" cap="flat" cmpd="sng" algn="ctr">
                <a:solidFill>
                  <a:srgbClr val="32323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grpSp>
        <p:grpSp>
          <p:nvGrpSpPr>
            <p:cNvPr id="426" name="Group 425">
              <a:extLst>
                <a:ext uri="{FF2B5EF4-FFF2-40B4-BE49-F238E27FC236}">
                  <a16:creationId xmlns:a16="http://schemas.microsoft.com/office/drawing/2014/main" id="{809F1B24-5D5A-2208-E20D-3F7EA5809983}"/>
                </a:ext>
              </a:extLst>
            </p:cNvPr>
            <p:cNvGrpSpPr/>
            <p:nvPr/>
          </p:nvGrpSpPr>
          <p:grpSpPr>
            <a:xfrm>
              <a:off x="10045916" y="4219018"/>
              <a:ext cx="1565008" cy="251705"/>
              <a:chOff x="5251084" y="1720472"/>
              <a:chExt cx="1565008" cy="251705"/>
            </a:xfrm>
          </p:grpSpPr>
          <p:sp>
            <p:nvSpPr>
              <p:cNvPr id="439" name="Rectangle: Rounded Corners 438">
                <a:extLst>
                  <a:ext uri="{FF2B5EF4-FFF2-40B4-BE49-F238E27FC236}">
                    <a16:creationId xmlns:a16="http://schemas.microsoft.com/office/drawing/2014/main" id="{5DAA5098-42E3-192D-6E69-F872AD050A46}"/>
                  </a:ext>
                </a:extLst>
              </p:cNvPr>
              <p:cNvSpPr/>
              <p:nvPr/>
            </p:nvSpPr>
            <p:spPr>
              <a:xfrm>
                <a:off x="5251084" y="1720472"/>
                <a:ext cx="124826" cy="250501"/>
              </a:xfrm>
              <a:prstGeom prst="roundRect">
                <a:avLst/>
              </a:prstGeom>
              <a:solidFill>
                <a:srgbClr val="E9C46A"/>
              </a:solidFill>
              <a:ln w="12700" cap="flat" cmpd="sng" algn="ctr">
                <a:solidFill>
                  <a:srgbClr val="32323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440" name="Rectangle: Rounded Corners 439">
                <a:extLst>
                  <a:ext uri="{FF2B5EF4-FFF2-40B4-BE49-F238E27FC236}">
                    <a16:creationId xmlns:a16="http://schemas.microsoft.com/office/drawing/2014/main" id="{7D150B7B-D489-F648-9E82-0862169DEDFC}"/>
                  </a:ext>
                </a:extLst>
              </p:cNvPr>
              <p:cNvSpPr/>
              <p:nvPr/>
            </p:nvSpPr>
            <p:spPr>
              <a:xfrm>
                <a:off x="5411824" y="1720473"/>
                <a:ext cx="124826" cy="250501"/>
              </a:xfrm>
              <a:prstGeom prst="roundRect">
                <a:avLst/>
              </a:prstGeom>
              <a:solidFill>
                <a:srgbClr val="E9C46A"/>
              </a:solidFill>
              <a:ln w="12700" cap="flat" cmpd="sng" algn="ctr">
                <a:solidFill>
                  <a:srgbClr val="32323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441" name="Rectangle: Rounded Corners 440">
                <a:extLst>
                  <a:ext uri="{FF2B5EF4-FFF2-40B4-BE49-F238E27FC236}">
                    <a16:creationId xmlns:a16="http://schemas.microsoft.com/office/drawing/2014/main" id="{6FD189DC-5C04-3910-FFBD-E096591DE26C}"/>
                  </a:ext>
                </a:extLst>
              </p:cNvPr>
              <p:cNvSpPr/>
              <p:nvPr/>
            </p:nvSpPr>
            <p:spPr>
              <a:xfrm>
                <a:off x="5572564" y="1720472"/>
                <a:ext cx="124826" cy="250501"/>
              </a:xfrm>
              <a:prstGeom prst="roundRect">
                <a:avLst/>
              </a:prstGeom>
              <a:solidFill>
                <a:srgbClr val="E9C46A"/>
              </a:solidFill>
              <a:ln w="12700" cap="flat" cmpd="sng" algn="ctr">
                <a:solidFill>
                  <a:srgbClr val="32323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442" name="Rectangle: Rounded Corners 441">
                <a:extLst>
                  <a:ext uri="{FF2B5EF4-FFF2-40B4-BE49-F238E27FC236}">
                    <a16:creationId xmlns:a16="http://schemas.microsoft.com/office/drawing/2014/main" id="{A707D963-DE34-F330-4546-E3548A1D9AAA}"/>
                  </a:ext>
                </a:extLst>
              </p:cNvPr>
              <p:cNvSpPr/>
              <p:nvPr/>
            </p:nvSpPr>
            <p:spPr>
              <a:xfrm>
                <a:off x="5730304" y="1720472"/>
                <a:ext cx="124826" cy="250501"/>
              </a:xfrm>
              <a:prstGeom prst="roundRect">
                <a:avLst/>
              </a:prstGeom>
              <a:solidFill>
                <a:srgbClr val="E9C46A"/>
              </a:solidFill>
              <a:ln w="12700" cap="flat" cmpd="sng" algn="ctr">
                <a:solidFill>
                  <a:srgbClr val="32323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443" name="Rectangle: Rounded Corners 442">
                <a:extLst>
                  <a:ext uri="{FF2B5EF4-FFF2-40B4-BE49-F238E27FC236}">
                    <a16:creationId xmlns:a16="http://schemas.microsoft.com/office/drawing/2014/main" id="{61F35180-93FC-8197-3A54-99F2457B3B52}"/>
                  </a:ext>
                </a:extLst>
              </p:cNvPr>
              <p:cNvSpPr/>
              <p:nvPr/>
            </p:nvSpPr>
            <p:spPr>
              <a:xfrm>
                <a:off x="5894657" y="1720473"/>
                <a:ext cx="124826" cy="250501"/>
              </a:xfrm>
              <a:prstGeom prst="roundRect">
                <a:avLst/>
              </a:prstGeom>
              <a:solidFill>
                <a:srgbClr val="E9C46A"/>
              </a:solidFill>
              <a:ln w="12700" cap="flat" cmpd="sng" algn="ctr">
                <a:solidFill>
                  <a:srgbClr val="32323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444" name="Rectangle: Rounded Corners 443">
                <a:extLst>
                  <a:ext uri="{FF2B5EF4-FFF2-40B4-BE49-F238E27FC236}">
                    <a16:creationId xmlns:a16="http://schemas.microsoft.com/office/drawing/2014/main" id="{0E321DEF-F6D6-57A6-6D65-3E8E2E4DAE39}"/>
                  </a:ext>
                </a:extLst>
              </p:cNvPr>
              <p:cNvSpPr/>
              <p:nvPr/>
            </p:nvSpPr>
            <p:spPr>
              <a:xfrm>
                <a:off x="6055397" y="1720472"/>
                <a:ext cx="124826" cy="250501"/>
              </a:xfrm>
              <a:prstGeom prst="roundRect">
                <a:avLst/>
              </a:prstGeom>
              <a:solidFill>
                <a:srgbClr val="EBEBEB"/>
              </a:solidFill>
              <a:ln w="12700" cap="flat" cmpd="sng" algn="ctr">
                <a:solidFill>
                  <a:srgbClr val="32323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445" name="Rectangle: Rounded Corners 444">
                <a:extLst>
                  <a:ext uri="{FF2B5EF4-FFF2-40B4-BE49-F238E27FC236}">
                    <a16:creationId xmlns:a16="http://schemas.microsoft.com/office/drawing/2014/main" id="{9919DBC1-CBD9-21FF-C03B-0113B617921E}"/>
                  </a:ext>
                </a:extLst>
              </p:cNvPr>
              <p:cNvSpPr/>
              <p:nvPr/>
            </p:nvSpPr>
            <p:spPr>
              <a:xfrm>
                <a:off x="6213137" y="1720472"/>
                <a:ext cx="124826" cy="250501"/>
              </a:xfrm>
              <a:prstGeom prst="roundRect">
                <a:avLst/>
              </a:prstGeom>
              <a:solidFill>
                <a:srgbClr val="EBEBEB"/>
              </a:solidFill>
              <a:ln w="12700" cap="flat" cmpd="sng" algn="ctr">
                <a:solidFill>
                  <a:srgbClr val="32323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446" name="Rectangle: Rounded Corners 445">
                <a:extLst>
                  <a:ext uri="{FF2B5EF4-FFF2-40B4-BE49-F238E27FC236}">
                    <a16:creationId xmlns:a16="http://schemas.microsoft.com/office/drawing/2014/main" id="{3FB319B7-7B0D-1995-A2C0-077E4FCE2350}"/>
                  </a:ext>
                </a:extLst>
              </p:cNvPr>
              <p:cNvSpPr/>
              <p:nvPr/>
            </p:nvSpPr>
            <p:spPr>
              <a:xfrm>
                <a:off x="6372786" y="1721676"/>
                <a:ext cx="124826" cy="250501"/>
              </a:xfrm>
              <a:prstGeom prst="roundRect">
                <a:avLst/>
              </a:prstGeom>
              <a:solidFill>
                <a:srgbClr val="EBEBEB"/>
              </a:solidFill>
              <a:ln w="12700" cap="flat" cmpd="sng" algn="ctr">
                <a:solidFill>
                  <a:srgbClr val="32323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447" name="Rectangle: Rounded Corners 446">
                <a:extLst>
                  <a:ext uri="{FF2B5EF4-FFF2-40B4-BE49-F238E27FC236}">
                    <a16:creationId xmlns:a16="http://schemas.microsoft.com/office/drawing/2014/main" id="{E177CFE6-6D3F-72F7-633C-ECA1C7AA29D6}"/>
                  </a:ext>
                </a:extLst>
              </p:cNvPr>
              <p:cNvSpPr/>
              <p:nvPr/>
            </p:nvSpPr>
            <p:spPr>
              <a:xfrm>
                <a:off x="6533526" y="1721675"/>
                <a:ext cx="124826" cy="250501"/>
              </a:xfrm>
              <a:prstGeom prst="roundRect">
                <a:avLst/>
              </a:prstGeom>
              <a:solidFill>
                <a:srgbClr val="EBEBEB"/>
              </a:solidFill>
              <a:ln w="12700" cap="flat" cmpd="sng" algn="ctr">
                <a:solidFill>
                  <a:srgbClr val="32323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448" name="Rectangle: Rounded Corners 447">
                <a:extLst>
                  <a:ext uri="{FF2B5EF4-FFF2-40B4-BE49-F238E27FC236}">
                    <a16:creationId xmlns:a16="http://schemas.microsoft.com/office/drawing/2014/main" id="{2F8D687E-0FE9-ABBD-73C3-7495A694ABFC}"/>
                  </a:ext>
                </a:extLst>
              </p:cNvPr>
              <p:cNvSpPr/>
              <p:nvPr/>
            </p:nvSpPr>
            <p:spPr>
              <a:xfrm>
                <a:off x="6691266" y="1721675"/>
                <a:ext cx="124826" cy="250501"/>
              </a:xfrm>
              <a:prstGeom prst="roundRect">
                <a:avLst/>
              </a:prstGeom>
              <a:solidFill>
                <a:srgbClr val="EBEBEB"/>
              </a:solidFill>
              <a:ln w="12700" cap="flat" cmpd="sng" algn="ctr">
                <a:solidFill>
                  <a:srgbClr val="32323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grpSp>
        <p:sp>
          <p:nvSpPr>
            <p:cNvPr id="427" name="Rectangle: Rounded Corners 426">
              <a:extLst>
                <a:ext uri="{FF2B5EF4-FFF2-40B4-BE49-F238E27FC236}">
                  <a16:creationId xmlns:a16="http://schemas.microsoft.com/office/drawing/2014/main" id="{10E4EDD7-D61A-5893-F074-4F6F7E64811A}"/>
                </a:ext>
              </a:extLst>
            </p:cNvPr>
            <p:cNvSpPr/>
            <p:nvPr/>
          </p:nvSpPr>
          <p:spPr>
            <a:xfrm>
              <a:off x="8791942" y="4577915"/>
              <a:ext cx="1093116" cy="250502"/>
            </a:xfrm>
            <a:prstGeom prst="roundRect">
              <a:avLst>
                <a:gd name="adj" fmla="val 0"/>
              </a:avLst>
            </a:prstGeom>
            <a:solidFill>
              <a:srgbClr val="264653"/>
            </a:solidFill>
            <a:ln w="12700" cap="flat" cmpd="sng" algn="ctr">
              <a:solidFill>
                <a:srgbClr val="264653"/>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Arial" panose="020B0604020202020204"/>
                  <a:ea typeface="+mn-ea"/>
                  <a:cs typeface="+mn-cs"/>
                </a:rPr>
                <a:t>Sustainability</a:t>
              </a:r>
            </a:p>
          </p:txBody>
        </p:sp>
        <p:grpSp>
          <p:nvGrpSpPr>
            <p:cNvPr id="428" name="Group 427">
              <a:extLst>
                <a:ext uri="{FF2B5EF4-FFF2-40B4-BE49-F238E27FC236}">
                  <a16:creationId xmlns:a16="http://schemas.microsoft.com/office/drawing/2014/main" id="{DE5F79A8-0666-A6B2-8132-395E67C9C006}"/>
                </a:ext>
              </a:extLst>
            </p:cNvPr>
            <p:cNvGrpSpPr/>
            <p:nvPr/>
          </p:nvGrpSpPr>
          <p:grpSpPr>
            <a:xfrm>
              <a:off x="10045916" y="4578780"/>
              <a:ext cx="1565008" cy="251705"/>
              <a:chOff x="5251084" y="1720472"/>
              <a:chExt cx="1565008" cy="251705"/>
            </a:xfrm>
          </p:grpSpPr>
          <p:sp>
            <p:nvSpPr>
              <p:cNvPr id="429" name="Rectangle: Rounded Corners 428">
                <a:extLst>
                  <a:ext uri="{FF2B5EF4-FFF2-40B4-BE49-F238E27FC236}">
                    <a16:creationId xmlns:a16="http://schemas.microsoft.com/office/drawing/2014/main" id="{A6B656BF-B78D-15D8-143E-E987BB08C818}"/>
                  </a:ext>
                </a:extLst>
              </p:cNvPr>
              <p:cNvSpPr/>
              <p:nvPr/>
            </p:nvSpPr>
            <p:spPr>
              <a:xfrm>
                <a:off x="5251084" y="1720472"/>
                <a:ext cx="124826" cy="250501"/>
              </a:xfrm>
              <a:prstGeom prst="roundRect">
                <a:avLst/>
              </a:prstGeom>
              <a:solidFill>
                <a:srgbClr val="E9C46A"/>
              </a:solidFill>
              <a:ln w="12700" cap="flat" cmpd="sng" algn="ctr">
                <a:solidFill>
                  <a:srgbClr val="32323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430" name="Rectangle: Rounded Corners 429">
                <a:extLst>
                  <a:ext uri="{FF2B5EF4-FFF2-40B4-BE49-F238E27FC236}">
                    <a16:creationId xmlns:a16="http://schemas.microsoft.com/office/drawing/2014/main" id="{7812C2A7-EE9D-5122-EF03-989D684C0D15}"/>
                  </a:ext>
                </a:extLst>
              </p:cNvPr>
              <p:cNvSpPr/>
              <p:nvPr/>
            </p:nvSpPr>
            <p:spPr>
              <a:xfrm>
                <a:off x="5411824" y="1720473"/>
                <a:ext cx="124826" cy="250501"/>
              </a:xfrm>
              <a:prstGeom prst="roundRect">
                <a:avLst/>
              </a:prstGeom>
              <a:solidFill>
                <a:srgbClr val="E9C46A"/>
              </a:solidFill>
              <a:ln w="12700" cap="flat" cmpd="sng" algn="ctr">
                <a:solidFill>
                  <a:srgbClr val="32323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431" name="Rectangle: Rounded Corners 430">
                <a:extLst>
                  <a:ext uri="{FF2B5EF4-FFF2-40B4-BE49-F238E27FC236}">
                    <a16:creationId xmlns:a16="http://schemas.microsoft.com/office/drawing/2014/main" id="{594D3039-A340-32CF-EABC-B2BFABB28E3C}"/>
                  </a:ext>
                </a:extLst>
              </p:cNvPr>
              <p:cNvSpPr/>
              <p:nvPr/>
            </p:nvSpPr>
            <p:spPr>
              <a:xfrm>
                <a:off x="5572564" y="1720472"/>
                <a:ext cx="124826" cy="250501"/>
              </a:xfrm>
              <a:prstGeom prst="roundRect">
                <a:avLst/>
              </a:prstGeom>
              <a:solidFill>
                <a:srgbClr val="E9C46A"/>
              </a:solidFill>
              <a:ln w="12700" cap="flat" cmpd="sng" algn="ctr">
                <a:solidFill>
                  <a:srgbClr val="32323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432" name="Rectangle: Rounded Corners 431">
                <a:extLst>
                  <a:ext uri="{FF2B5EF4-FFF2-40B4-BE49-F238E27FC236}">
                    <a16:creationId xmlns:a16="http://schemas.microsoft.com/office/drawing/2014/main" id="{925CD1CC-6FCB-8794-AAF0-3016BA6B9520}"/>
                  </a:ext>
                </a:extLst>
              </p:cNvPr>
              <p:cNvSpPr/>
              <p:nvPr/>
            </p:nvSpPr>
            <p:spPr>
              <a:xfrm>
                <a:off x="5730304" y="1720472"/>
                <a:ext cx="124826" cy="250501"/>
              </a:xfrm>
              <a:prstGeom prst="roundRect">
                <a:avLst/>
              </a:prstGeom>
              <a:solidFill>
                <a:srgbClr val="E9C46A"/>
              </a:solidFill>
              <a:ln w="12700" cap="flat" cmpd="sng" algn="ctr">
                <a:solidFill>
                  <a:srgbClr val="32323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433" name="Rectangle: Rounded Corners 432">
                <a:extLst>
                  <a:ext uri="{FF2B5EF4-FFF2-40B4-BE49-F238E27FC236}">
                    <a16:creationId xmlns:a16="http://schemas.microsoft.com/office/drawing/2014/main" id="{60DC0588-A4CE-1D53-0C1C-C8ED4A89B6E8}"/>
                  </a:ext>
                </a:extLst>
              </p:cNvPr>
              <p:cNvSpPr/>
              <p:nvPr/>
            </p:nvSpPr>
            <p:spPr>
              <a:xfrm>
                <a:off x="5894657" y="1720473"/>
                <a:ext cx="124826" cy="250501"/>
              </a:xfrm>
              <a:prstGeom prst="roundRect">
                <a:avLst/>
              </a:prstGeom>
              <a:solidFill>
                <a:srgbClr val="E9C46A"/>
              </a:solidFill>
              <a:ln w="12700" cap="flat" cmpd="sng" algn="ctr">
                <a:solidFill>
                  <a:srgbClr val="32323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434" name="Rectangle: Rounded Corners 433">
                <a:extLst>
                  <a:ext uri="{FF2B5EF4-FFF2-40B4-BE49-F238E27FC236}">
                    <a16:creationId xmlns:a16="http://schemas.microsoft.com/office/drawing/2014/main" id="{AF369F10-5F58-7C74-C6DD-999FCF894244}"/>
                  </a:ext>
                </a:extLst>
              </p:cNvPr>
              <p:cNvSpPr/>
              <p:nvPr/>
            </p:nvSpPr>
            <p:spPr>
              <a:xfrm>
                <a:off x="6055397" y="1720472"/>
                <a:ext cx="124826" cy="250501"/>
              </a:xfrm>
              <a:prstGeom prst="roundRect">
                <a:avLst/>
              </a:prstGeom>
              <a:solidFill>
                <a:srgbClr val="EBEBEB"/>
              </a:solidFill>
              <a:ln w="12700" cap="flat" cmpd="sng" algn="ctr">
                <a:solidFill>
                  <a:srgbClr val="32323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435" name="Rectangle: Rounded Corners 434">
                <a:extLst>
                  <a:ext uri="{FF2B5EF4-FFF2-40B4-BE49-F238E27FC236}">
                    <a16:creationId xmlns:a16="http://schemas.microsoft.com/office/drawing/2014/main" id="{49659700-91AC-6CD8-9B74-A2F6FED020F1}"/>
                  </a:ext>
                </a:extLst>
              </p:cNvPr>
              <p:cNvSpPr/>
              <p:nvPr/>
            </p:nvSpPr>
            <p:spPr>
              <a:xfrm>
                <a:off x="6213137" y="1720472"/>
                <a:ext cx="124826" cy="250501"/>
              </a:xfrm>
              <a:prstGeom prst="roundRect">
                <a:avLst/>
              </a:prstGeom>
              <a:solidFill>
                <a:srgbClr val="EBEBEB"/>
              </a:solidFill>
              <a:ln w="12700" cap="flat" cmpd="sng" algn="ctr">
                <a:solidFill>
                  <a:srgbClr val="32323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436" name="Rectangle: Rounded Corners 435">
                <a:extLst>
                  <a:ext uri="{FF2B5EF4-FFF2-40B4-BE49-F238E27FC236}">
                    <a16:creationId xmlns:a16="http://schemas.microsoft.com/office/drawing/2014/main" id="{DF4407F4-9429-DF8C-B2E8-9A7DBDD1AD60}"/>
                  </a:ext>
                </a:extLst>
              </p:cNvPr>
              <p:cNvSpPr/>
              <p:nvPr/>
            </p:nvSpPr>
            <p:spPr>
              <a:xfrm>
                <a:off x="6372786" y="1721676"/>
                <a:ext cx="124826" cy="250501"/>
              </a:xfrm>
              <a:prstGeom prst="roundRect">
                <a:avLst/>
              </a:prstGeom>
              <a:solidFill>
                <a:srgbClr val="EBEBEB"/>
              </a:solidFill>
              <a:ln w="12700" cap="flat" cmpd="sng" algn="ctr">
                <a:solidFill>
                  <a:srgbClr val="32323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437" name="Rectangle: Rounded Corners 436">
                <a:extLst>
                  <a:ext uri="{FF2B5EF4-FFF2-40B4-BE49-F238E27FC236}">
                    <a16:creationId xmlns:a16="http://schemas.microsoft.com/office/drawing/2014/main" id="{40E16A44-721B-9E9D-7E18-62781C906278}"/>
                  </a:ext>
                </a:extLst>
              </p:cNvPr>
              <p:cNvSpPr/>
              <p:nvPr/>
            </p:nvSpPr>
            <p:spPr>
              <a:xfrm>
                <a:off x="6533526" y="1721675"/>
                <a:ext cx="124826" cy="250501"/>
              </a:xfrm>
              <a:prstGeom prst="roundRect">
                <a:avLst/>
              </a:prstGeom>
              <a:solidFill>
                <a:srgbClr val="EBEBEB"/>
              </a:solidFill>
              <a:ln w="12700" cap="flat" cmpd="sng" algn="ctr">
                <a:solidFill>
                  <a:srgbClr val="32323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438" name="Rectangle: Rounded Corners 437">
                <a:extLst>
                  <a:ext uri="{FF2B5EF4-FFF2-40B4-BE49-F238E27FC236}">
                    <a16:creationId xmlns:a16="http://schemas.microsoft.com/office/drawing/2014/main" id="{7632AB19-92DC-D766-2B89-AA43A666BCA9}"/>
                  </a:ext>
                </a:extLst>
              </p:cNvPr>
              <p:cNvSpPr/>
              <p:nvPr/>
            </p:nvSpPr>
            <p:spPr>
              <a:xfrm>
                <a:off x="6691266" y="1721675"/>
                <a:ext cx="124826" cy="250501"/>
              </a:xfrm>
              <a:prstGeom prst="roundRect">
                <a:avLst/>
              </a:prstGeom>
              <a:solidFill>
                <a:srgbClr val="EBEBEB"/>
              </a:solidFill>
              <a:ln w="12700" cap="flat" cmpd="sng" algn="ctr">
                <a:solidFill>
                  <a:srgbClr val="32323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grpSp>
      </p:grpSp>
    </p:spTree>
    <p:extLst>
      <p:ext uri="{BB962C8B-B14F-4D97-AF65-F5344CB8AC3E}">
        <p14:creationId xmlns:p14="http://schemas.microsoft.com/office/powerpoint/2010/main" val="34113046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4"/>
                                        </p:tgtEl>
                                        <p:attrNameLst>
                                          <p:attrName>style.visibility</p:attrName>
                                        </p:attrNameLst>
                                      </p:cBhvr>
                                      <p:to>
                                        <p:strVal val="visible"/>
                                      </p:to>
                                    </p:set>
                                    <p:animEffect transition="in" filter="fade">
                                      <p:cBhvr>
                                        <p:cTn id="7" dur="500"/>
                                        <p:tgtEl>
                                          <p:spTgt spid="26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14"/>
                                        </p:tgtEl>
                                        <p:attrNameLst>
                                          <p:attrName>style.visibility</p:attrName>
                                        </p:attrNameLst>
                                      </p:cBhvr>
                                      <p:to>
                                        <p:strVal val="visible"/>
                                      </p:to>
                                    </p:set>
                                    <p:animEffect transition="in" filter="fade">
                                      <p:cBhvr>
                                        <p:cTn id="12" dur="500"/>
                                        <p:tgtEl>
                                          <p:spTgt spid="414"/>
                                        </p:tgtEl>
                                      </p:cBhvr>
                                    </p:animEffect>
                                  </p:childTnLst>
                                </p:cTn>
                              </p:par>
                              <p:par>
                                <p:cTn id="13" presetID="10" presetClass="entr" presetSubtype="0" fill="hold" nodeType="withEffect">
                                  <p:stCondLst>
                                    <p:cond delay="0"/>
                                  </p:stCondLst>
                                  <p:childTnLst>
                                    <p:set>
                                      <p:cBhvr>
                                        <p:cTn id="14" dur="1" fill="hold">
                                          <p:stCondLst>
                                            <p:cond delay="0"/>
                                          </p:stCondLst>
                                        </p:cTn>
                                        <p:tgtEl>
                                          <p:spTgt spid="339"/>
                                        </p:tgtEl>
                                        <p:attrNameLst>
                                          <p:attrName>style.visibility</p:attrName>
                                        </p:attrNameLst>
                                      </p:cBhvr>
                                      <p:to>
                                        <p:strVal val="visible"/>
                                      </p:to>
                                    </p:set>
                                    <p:animEffect transition="in" filter="fade">
                                      <p:cBhvr>
                                        <p:cTn id="15" dur="500"/>
                                        <p:tgtEl>
                                          <p:spTgt spid="3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0000"/>
            <a:lum/>
          </a:blip>
          <a:srcRect/>
          <a:stretch>
            <a:fillRect/>
          </a:stretch>
        </a:blipFill>
        <a:effectLst/>
      </p:bgPr>
    </p:bg>
    <p:spTree>
      <p:nvGrpSpPr>
        <p:cNvPr id="1" name=""/>
        <p:cNvGrpSpPr/>
        <p:nvPr/>
      </p:nvGrpSpPr>
      <p:grpSpPr>
        <a:xfrm>
          <a:off x="0" y="0"/>
          <a:ext cx="0" cy="0"/>
          <a:chOff x="0" y="0"/>
          <a:chExt cx="0" cy="0"/>
        </a:xfrm>
      </p:grpSpPr>
      <p:grpSp>
        <p:nvGrpSpPr>
          <p:cNvPr id="34" name="Group 33">
            <a:extLst>
              <a:ext uri="{FF2B5EF4-FFF2-40B4-BE49-F238E27FC236}">
                <a16:creationId xmlns:a16="http://schemas.microsoft.com/office/drawing/2014/main" id="{531C45B6-EE67-A3CC-3790-6174D7BA75BE}"/>
              </a:ext>
            </a:extLst>
          </p:cNvPr>
          <p:cNvGrpSpPr/>
          <p:nvPr/>
        </p:nvGrpSpPr>
        <p:grpSpPr>
          <a:xfrm>
            <a:off x="6290159" y="1915861"/>
            <a:ext cx="4823048" cy="3095394"/>
            <a:chOff x="6290159" y="1915861"/>
            <a:chExt cx="4823048" cy="3095394"/>
          </a:xfrm>
        </p:grpSpPr>
        <p:sp>
          <p:nvSpPr>
            <p:cNvPr id="35" name="Rectangle: Rounded Corners 34">
              <a:extLst>
                <a:ext uri="{FF2B5EF4-FFF2-40B4-BE49-F238E27FC236}">
                  <a16:creationId xmlns:a16="http://schemas.microsoft.com/office/drawing/2014/main" id="{27B95551-ECCD-FABC-04D3-A2E9F57AC34A}"/>
                </a:ext>
              </a:extLst>
            </p:cNvPr>
            <p:cNvSpPr/>
            <p:nvPr/>
          </p:nvSpPr>
          <p:spPr>
            <a:xfrm>
              <a:off x="7007448" y="1915861"/>
              <a:ext cx="3582030" cy="418715"/>
            </a:xfrm>
            <a:prstGeom prst="roundRect">
              <a:avLst>
                <a:gd name="adj" fmla="val 50000"/>
              </a:avLst>
            </a:prstGeom>
            <a:solidFill>
              <a:srgbClr val="FFFFFF"/>
            </a:solidFill>
            <a:ln w="12700" cap="flat" cmpd="sng" algn="ctr">
              <a:solidFill>
                <a:srgbClr val="323232"/>
              </a:solidFill>
              <a:prstDash val="dash"/>
              <a:miter lim="800000"/>
            </a:ln>
            <a:effectLst>
              <a:outerShdw blurRad="50800" dist="38100" dir="2700000" algn="tl" rotWithShape="0">
                <a:prstClr val="black">
                  <a:alpha val="40000"/>
                </a:prstClr>
              </a:outerShdw>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323232"/>
                  </a:solidFill>
                  <a:effectLst/>
                  <a:uLnTx/>
                  <a:uFillTx/>
                  <a:latin typeface="Arial" panose="020B0604020202020204"/>
                  <a:ea typeface="+mn-ea"/>
                  <a:cs typeface="+mn-cs"/>
                </a:rPr>
                <a:t>Perform </a:t>
              </a:r>
              <a:r>
                <a:rPr kumimoji="0" lang="en-US" sz="1400" b="1" i="0" u="none" strike="noStrike" kern="0" cap="none" spc="0" normalizeH="0" baseline="0" noProof="0" dirty="0">
                  <a:ln>
                    <a:noFill/>
                  </a:ln>
                  <a:solidFill>
                    <a:srgbClr val="E76F51"/>
                  </a:solidFill>
                  <a:effectLst/>
                  <a:uLnTx/>
                  <a:uFillTx/>
                  <a:latin typeface="Arial" panose="020B0604020202020204"/>
                  <a:ea typeface="+mn-ea"/>
                  <a:cs typeface="+mn-cs"/>
                </a:rPr>
                <a:t>operations</a:t>
              </a:r>
              <a:r>
                <a:rPr kumimoji="0" lang="en-US" sz="1400" b="0" i="0" u="none" strike="noStrike" kern="0" cap="none" spc="0" normalizeH="0" baseline="0" noProof="0" dirty="0">
                  <a:ln>
                    <a:noFill/>
                  </a:ln>
                  <a:solidFill>
                    <a:srgbClr val="323232"/>
                  </a:solidFill>
                  <a:effectLst/>
                  <a:uLnTx/>
                  <a:uFillTx/>
                  <a:latin typeface="Arial" panose="020B0604020202020204"/>
                  <a:ea typeface="+mn-ea"/>
                  <a:cs typeface="+mn-cs"/>
                </a:rPr>
                <a:t> as </a:t>
              </a:r>
              <a:r>
                <a:rPr kumimoji="0" lang="en-US" sz="1400" b="1" i="0" u="none" strike="noStrike" kern="0" cap="none" spc="0" normalizeH="0" baseline="0" noProof="0" dirty="0">
                  <a:ln>
                    <a:noFill/>
                  </a:ln>
                  <a:solidFill>
                    <a:srgbClr val="E76F51"/>
                  </a:solidFill>
                  <a:effectLst/>
                  <a:uLnTx/>
                  <a:uFillTx/>
                  <a:latin typeface="Arial" panose="020B0604020202020204"/>
                  <a:ea typeface="+mn-ea"/>
                  <a:cs typeface="+mn-cs"/>
                </a:rPr>
                <a:t>code</a:t>
              </a:r>
            </a:p>
          </p:txBody>
        </p:sp>
        <p:sp>
          <p:nvSpPr>
            <p:cNvPr id="36" name="Rectangle: Rounded Corners 35">
              <a:extLst>
                <a:ext uri="{FF2B5EF4-FFF2-40B4-BE49-F238E27FC236}">
                  <a16:creationId xmlns:a16="http://schemas.microsoft.com/office/drawing/2014/main" id="{23706EC8-36FA-974F-ED9A-D208BDAFB9D2}"/>
                </a:ext>
              </a:extLst>
            </p:cNvPr>
            <p:cNvSpPr/>
            <p:nvPr/>
          </p:nvSpPr>
          <p:spPr>
            <a:xfrm>
              <a:off x="7007448" y="2585031"/>
              <a:ext cx="4105759" cy="418715"/>
            </a:xfrm>
            <a:prstGeom prst="roundRect">
              <a:avLst>
                <a:gd name="adj" fmla="val 50000"/>
              </a:avLst>
            </a:prstGeom>
            <a:solidFill>
              <a:srgbClr val="FFFFFF"/>
            </a:solidFill>
            <a:ln w="12700" cap="flat" cmpd="sng" algn="ctr">
              <a:solidFill>
                <a:srgbClr val="323232"/>
              </a:solidFill>
              <a:prstDash val="dash"/>
              <a:miter lim="800000"/>
            </a:ln>
            <a:effectLst>
              <a:outerShdw blurRad="50800" dist="38100" dir="2700000" algn="tl" rotWithShape="0">
                <a:prstClr val="black">
                  <a:alpha val="40000"/>
                </a:prstClr>
              </a:outerShdw>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323232"/>
                  </a:solidFill>
                  <a:effectLst/>
                  <a:uLnTx/>
                  <a:uFillTx/>
                  <a:latin typeface="Arial" panose="020B0604020202020204"/>
                  <a:ea typeface="+mn-ea"/>
                  <a:cs typeface="+mn-cs"/>
                </a:rPr>
                <a:t>Make </a:t>
              </a:r>
              <a:r>
                <a:rPr kumimoji="0" lang="en-US" sz="1400" b="1" i="0" u="none" strike="noStrike" kern="0" cap="none" spc="0" normalizeH="0" baseline="0" noProof="0" dirty="0">
                  <a:ln>
                    <a:noFill/>
                  </a:ln>
                  <a:solidFill>
                    <a:srgbClr val="E76F51"/>
                  </a:solidFill>
                  <a:effectLst/>
                  <a:uLnTx/>
                  <a:uFillTx/>
                  <a:latin typeface="Arial" panose="020B0604020202020204"/>
                  <a:ea typeface="+mn-ea"/>
                  <a:cs typeface="+mn-cs"/>
                </a:rPr>
                <a:t>frequent</a:t>
              </a:r>
              <a:r>
                <a:rPr kumimoji="0" lang="en-US" sz="1400" b="0" i="0" u="none" strike="noStrike" kern="0" cap="none" spc="0" normalizeH="0" baseline="0" noProof="0" dirty="0">
                  <a:ln>
                    <a:noFill/>
                  </a:ln>
                  <a:solidFill>
                    <a:srgbClr val="323232"/>
                  </a:solidFill>
                  <a:effectLst/>
                  <a:uLnTx/>
                  <a:uFillTx/>
                  <a:latin typeface="Arial" panose="020B0604020202020204"/>
                  <a:ea typeface="+mn-ea"/>
                  <a:cs typeface="+mn-cs"/>
                </a:rPr>
                <a:t>, </a:t>
              </a:r>
              <a:r>
                <a:rPr kumimoji="0" lang="en-US" sz="1400" b="1" i="0" u="none" strike="noStrike" kern="0" cap="none" spc="0" normalizeH="0" baseline="0" noProof="0" dirty="0">
                  <a:ln>
                    <a:noFill/>
                  </a:ln>
                  <a:solidFill>
                    <a:srgbClr val="E76F51"/>
                  </a:solidFill>
                  <a:effectLst/>
                  <a:uLnTx/>
                  <a:uFillTx/>
                  <a:latin typeface="Arial" panose="020B0604020202020204"/>
                  <a:ea typeface="+mn-ea"/>
                  <a:cs typeface="+mn-cs"/>
                </a:rPr>
                <a:t>small</a:t>
              </a:r>
              <a:r>
                <a:rPr kumimoji="0" lang="en-US" sz="1400" b="1" i="0" u="none" strike="noStrike" kern="0" cap="none" spc="0" normalizeH="0" baseline="0" noProof="0" dirty="0">
                  <a:ln>
                    <a:noFill/>
                  </a:ln>
                  <a:solidFill>
                    <a:srgbClr val="323232"/>
                  </a:solidFill>
                  <a:effectLst/>
                  <a:uLnTx/>
                  <a:uFillTx/>
                  <a:latin typeface="Arial" panose="020B0604020202020204"/>
                  <a:ea typeface="+mn-ea"/>
                  <a:cs typeface="+mn-cs"/>
                </a:rPr>
                <a:t>, </a:t>
              </a:r>
              <a:r>
                <a:rPr kumimoji="0" lang="en-US" sz="1400" b="1" i="0" u="none" strike="noStrike" kern="0" cap="none" spc="0" normalizeH="0" baseline="0" noProof="0" dirty="0">
                  <a:ln>
                    <a:noFill/>
                  </a:ln>
                  <a:solidFill>
                    <a:srgbClr val="E76F51"/>
                  </a:solidFill>
                  <a:effectLst/>
                  <a:uLnTx/>
                  <a:uFillTx/>
                  <a:latin typeface="Arial" panose="020B0604020202020204"/>
                  <a:ea typeface="+mn-ea"/>
                  <a:cs typeface="+mn-cs"/>
                </a:rPr>
                <a:t>reversible changes</a:t>
              </a:r>
            </a:p>
          </p:txBody>
        </p:sp>
        <p:sp>
          <p:nvSpPr>
            <p:cNvPr id="37" name="Rectangle: Rounded Corners 36">
              <a:extLst>
                <a:ext uri="{FF2B5EF4-FFF2-40B4-BE49-F238E27FC236}">
                  <a16:creationId xmlns:a16="http://schemas.microsoft.com/office/drawing/2014/main" id="{BAF165BD-81AF-1000-2253-C4D75EDEFB3B}"/>
                </a:ext>
              </a:extLst>
            </p:cNvPr>
            <p:cNvSpPr/>
            <p:nvPr/>
          </p:nvSpPr>
          <p:spPr>
            <a:xfrm>
              <a:off x="7007448" y="3254200"/>
              <a:ext cx="3997185" cy="418715"/>
            </a:xfrm>
            <a:prstGeom prst="roundRect">
              <a:avLst>
                <a:gd name="adj" fmla="val 50000"/>
              </a:avLst>
            </a:prstGeom>
            <a:solidFill>
              <a:srgbClr val="FFFFFF"/>
            </a:solidFill>
            <a:ln w="12700" cap="flat" cmpd="sng" algn="ctr">
              <a:solidFill>
                <a:srgbClr val="323232"/>
              </a:solidFill>
              <a:prstDash val="dash"/>
              <a:miter lim="800000"/>
            </a:ln>
            <a:effectLst>
              <a:outerShdw blurRad="50800" dist="38100" dir="2700000" algn="tl" rotWithShape="0">
                <a:prstClr val="black">
                  <a:alpha val="40000"/>
                </a:prstClr>
              </a:outerShdw>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E76F51"/>
                  </a:solidFill>
                  <a:effectLst/>
                  <a:uLnTx/>
                  <a:uFillTx/>
                  <a:latin typeface="Arial" panose="020B0604020202020204"/>
                  <a:ea typeface="+mn-ea"/>
                  <a:cs typeface="+mn-cs"/>
                </a:rPr>
                <a:t>Refine</a:t>
              </a:r>
              <a:r>
                <a:rPr kumimoji="0" lang="en-US" sz="1400" b="0" i="0" u="none" strike="noStrike" kern="0" cap="none" spc="0" normalizeH="0" baseline="0" noProof="0" dirty="0">
                  <a:ln>
                    <a:noFill/>
                  </a:ln>
                  <a:solidFill>
                    <a:srgbClr val="323232"/>
                  </a:solidFill>
                  <a:effectLst/>
                  <a:uLnTx/>
                  <a:uFillTx/>
                  <a:latin typeface="Arial" panose="020B0604020202020204"/>
                  <a:ea typeface="+mn-ea"/>
                  <a:cs typeface="+mn-cs"/>
                </a:rPr>
                <a:t> operations </a:t>
              </a:r>
              <a:r>
                <a:rPr kumimoji="0" lang="en-US" sz="1400" b="1" i="0" u="none" strike="noStrike" kern="0" cap="none" spc="0" normalizeH="0" baseline="0" noProof="0" dirty="0">
                  <a:ln>
                    <a:noFill/>
                  </a:ln>
                  <a:solidFill>
                    <a:srgbClr val="E76F51"/>
                  </a:solidFill>
                  <a:effectLst/>
                  <a:uLnTx/>
                  <a:uFillTx/>
                  <a:latin typeface="Arial" panose="020B0604020202020204"/>
                  <a:ea typeface="+mn-ea"/>
                  <a:cs typeface="+mn-cs"/>
                </a:rPr>
                <a:t>procedures</a:t>
              </a:r>
              <a:r>
                <a:rPr kumimoji="0" lang="en-US" sz="1400" b="0" i="0" u="none" strike="noStrike" kern="0" cap="none" spc="0" normalizeH="0" baseline="0" noProof="0" dirty="0">
                  <a:ln>
                    <a:noFill/>
                  </a:ln>
                  <a:solidFill>
                    <a:srgbClr val="2A9D8F"/>
                  </a:solidFill>
                  <a:effectLst/>
                  <a:uLnTx/>
                  <a:uFillTx/>
                  <a:latin typeface="Arial" panose="020B0604020202020204"/>
                  <a:ea typeface="+mn-ea"/>
                  <a:cs typeface="+mn-cs"/>
                </a:rPr>
                <a:t> </a:t>
              </a:r>
              <a:r>
                <a:rPr kumimoji="0" lang="en-US" sz="1400" b="1" i="0" u="none" strike="noStrike" kern="0" cap="none" spc="0" normalizeH="0" baseline="0" noProof="0" dirty="0">
                  <a:ln>
                    <a:noFill/>
                  </a:ln>
                  <a:solidFill>
                    <a:srgbClr val="E76F51"/>
                  </a:solidFill>
                  <a:effectLst/>
                  <a:uLnTx/>
                  <a:uFillTx/>
                  <a:latin typeface="Arial" panose="020B0604020202020204"/>
                  <a:ea typeface="+mn-ea"/>
                  <a:cs typeface="+mn-cs"/>
                </a:rPr>
                <a:t>frequently</a:t>
              </a:r>
            </a:p>
          </p:txBody>
        </p:sp>
        <p:sp>
          <p:nvSpPr>
            <p:cNvPr id="38" name="Rectangle: Rounded Corners 37">
              <a:extLst>
                <a:ext uri="{FF2B5EF4-FFF2-40B4-BE49-F238E27FC236}">
                  <a16:creationId xmlns:a16="http://schemas.microsoft.com/office/drawing/2014/main" id="{FFC9E798-39F1-5B9B-98F1-1B4CCC735661}"/>
                </a:ext>
              </a:extLst>
            </p:cNvPr>
            <p:cNvSpPr/>
            <p:nvPr/>
          </p:nvSpPr>
          <p:spPr>
            <a:xfrm>
              <a:off x="7007448" y="3923370"/>
              <a:ext cx="1888902" cy="418715"/>
            </a:xfrm>
            <a:prstGeom prst="roundRect">
              <a:avLst>
                <a:gd name="adj" fmla="val 50000"/>
              </a:avLst>
            </a:prstGeom>
            <a:solidFill>
              <a:srgbClr val="FFFFFF"/>
            </a:solidFill>
            <a:ln w="12700" cap="flat" cmpd="sng" algn="ctr">
              <a:solidFill>
                <a:srgbClr val="323232"/>
              </a:solidFill>
              <a:prstDash val="dash"/>
              <a:miter lim="800000"/>
            </a:ln>
            <a:effectLst>
              <a:outerShdw blurRad="50800" dist="38100" dir="2700000" algn="tl" rotWithShape="0">
                <a:prstClr val="black">
                  <a:alpha val="40000"/>
                </a:prstClr>
              </a:outerShdw>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E76F51"/>
                  </a:solidFill>
                  <a:effectLst/>
                  <a:uLnTx/>
                  <a:uFillTx/>
                  <a:latin typeface="Arial" panose="020B0604020202020204"/>
                  <a:ea typeface="+mn-ea"/>
                  <a:cs typeface="+mn-cs"/>
                </a:rPr>
                <a:t>Anticipate</a:t>
              </a:r>
              <a:r>
                <a:rPr kumimoji="0" lang="en-US" sz="1400" b="0" i="0" u="none" strike="noStrike" kern="0" cap="none" spc="0" normalizeH="0" baseline="0" noProof="0" dirty="0">
                  <a:ln>
                    <a:noFill/>
                  </a:ln>
                  <a:solidFill>
                    <a:srgbClr val="E76F51"/>
                  </a:solidFill>
                  <a:effectLst/>
                  <a:uLnTx/>
                  <a:uFillTx/>
                  <a:latin typeface="Arial" panose="020B0604020202020204"/>
                  <a:ea typeface="+mn-ea"/>
                  <a:cs typeface="+mn-cs"/>
                </a:rPr>
                <a:t> </a:t>
              </a:r>
              <a:r>
                <a:rPr kumimoji="0" lang="en-US" sz="1400" b="1" i="0" u="none" strike="noStrike" kern="0" cap="none" spc="0" normalizeH="0" baseline="0" noProof="0" dirty="0">
                  <a:ln>
                    <a:noFill/>
                  </a:ln>
                  <a:solidFill>
                    <a:srgbClr val="E76F51"/>
                  </a:solidFill>
                  <a:effectLst/>
                  <a:uLnTx/>
                  <a:uFillTx/>
                  <a:latin typeface="Arial" panose="020B0604020202020204"/>
                  <a:ea typeface="+mn-ea"/>
                  <a:cs typeface="+mn-cs"/>
                </a:rPr>
                <a:t>failures</a:t>
              </a:r>
            </a:p>
          </p:txBody>
        </p:sp>
        <p:sp>
          <p:nvSpPr>
            <p:cNvPr id="39" name="Rectangle: Rounded Corners 38">
              <a:extLst>
                <a:ext uri="{FF2B5EF4-FFF2-40B4-BE49-F238E27FC236}">
                  <a16:creationId xmlns:a16="http://schemas.microsoft.com/office/drawing/2014/main" id="{11D96B0A-6998-B979-3B44-EC1BEEDED336}"/>
                </a:ext>
              </a:extLst>
            </p:cNvPr>
            <p:cNvSpPr/>
            <p:nvPr/>
          </p:nvSpPr>
          <p:spPr>
            <a:xfrm>
              <a:off x="7007448" y="4592540"/>
              <a:ext cx="3261949" cy="418715"/>
            </a:xfrm>
            <a:prstGeom prst="roundRect">
              <a:avLst>
                <a:gd name="adj" fmla="val 50000"/>
              </a:avLst>
            </a:prstGeom>
            <a:solidFill>
              <a:srgbClr val="FFFFFF"/>
            </a:solidFill>
            <a:ln w="12700" cap="flat" cmpd="sng" algn="ctr">
              <a:solidFill>
                <a:srgbClr val="323232"/>
              </a:solidFill>
              <a:prstDash val="dash"/>
              <a:miter lim="800000"/>
            </a:ln>
            <a:effectLst>
              <a:outerShdw blurRad="50800" dist="38100" dir="2700000" algn="tl" rotWithShape="0">
                <a:prstClr val="black">
                  <a:alpha val="40000"/>
                </a:prstClr>
              </a:outerShdw>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E76F51"/>
                  </a:solidFill>
                  <a:effectLst/>
                  <a:uLnTx/>
                  <a:uFillTx/>
                  <a:latin typeface="Arial" panose="020B0604020202020204"/>
                  <a:ea typeface="+mn-ea"/>
                  <a:cs typeface="+mn-cs"/>
                </a:rPr>
                <a:t>Learn</a:t>
              </a:r>
              <a:r>
                <a:rPr kumimoji="0" lang="en-US" sz="1400" b="0" i="0" u="none" strike="noStrike" kern="0" cap="none" spc="0" normalizeH="0" baseline="0" noProof="0" dirty="0">
                  <a:ln>
                    <a:noFill/>
                  </a:ln>
                  <a:solidFill>
                    <a:srgbClr val="2A9D8F"/>
                  </a:solidFill>
                  <a:effectLst/>
                  <a:uLnTx/>
                  <a:uFillTx/>
                  <a:latin typeface="Arial" panose="020B0604020202020204"/>
                  <a:ea typeface="+mn-ea"/>
                  <a:cs typeface="+mn-cs"/>
                </a:rPr>
                <a:t> </a:t>
              </a:r>
              <a:r>
                <a:rPr kumimoji="0" lang="en-US" sz="1400" b="1" i="0" u="none" strike="noStrike" kern="0" cap="none" spc="0" normalizeH="0" baseline="0" noProof="0" dirty="0">
                  <a:ln>
                    <a:noFill/>
                  </a:ln>
                  <a:solidFill>
                    <a:srgbClr val="E76F51"/>
                  </a:solidFill>
                  <a:effectLst/>
                  <a:uLnTx/>
                  <a:uFillTx/>
                  <a:latin typeface="Arial" panose="020B0604020202020204"/>
                  <a:ea typeface="+mn-ea"/>
                  <a:cs typeface="+mn-cs"/>
                </a:rPr>
                <a:t>from</a:t>
              </a:r>
              <a:r>
                <a:rPr kumimoji="0" lang="en-US" sz="1400" b="0" i="0" u="none" strike="noStrike" kern="0" cap="none" spc="0" normalizeH="0" baseline="0" noProof="0" dirty="0">
                  <a:ln>
                    <a:noFill/>
                  </a:ln>
                  <a:solidFill>
                    <a:srgbClr val="323232"/>
                  </a:solidFill>
                  <a:effectLst/>
                  <a:uLnTx/>
                  <a:uFillTx/>
                  <a:latin typeface="Arial" panose="020B0604020202020204"/>
                  <a:ea typeface="+mn-ea"/>
                  <a:cs typeface="+mn-cs"/>
                </a:rPr>
                <a:t> all operation </a:t>
              </a:r>
              <a:r>
                <a:rPr kumimoji="0" lang="en-US" sz="1400" b="1" i="0" u="none" strike="noStrike" kern="0" cap="none" spc="0" normalizeH="0" baseline="0" noProof="0" dirty="0">
                  <a:ln>
                    <a:noFill/>
                  </a:ln>
                  <a:solidFill>
                    <a:srgbClr val="E76F51"/>
                  </a:solidFill>
                  <a:effectLst/>
                  <a:uLnTx/>
                  <a:uFillTx/>
                  <a:latin typeface="Arial" panose="020B0604020202020204"/>
                  <a:ea typeface="+mn-ea"/>
                  <a:cs typeface="+mn-cs"/>
                </a:rPr>
                <a:t>failures</a:t>
              </a:r>
            </a:p>
          </p:txBody>
        </p:sp>
        <p:cxnSp>
          <p:nvCxnSpPr>
            <p:cNvPr id="40" name="Connector: Elbow 39">
              <a:extLst>
                <a:ext uri="{FF2B5EF4-FFF2-40B4-BE49-F238E27FC236}">
                  <a16:creationId xmlns:a16="http://schemas.microsoft.com/office/drawing/2014/main" id="{AE562B6D-0FFE-B0B1-571F-7916EA89EB11}"/>
                </a:ext>
              </a:extLst>
            </p:cNvPr>
            <p:cNvCxnSpPr>
              <a:cxnSpLocks/>
              <a:stCxn id="49" idx="3"/>
              <a:endCxn id="35" idx="1"/>
            </p:cNvCxnSpPr>
            <p:nvPr/>
          </p:nvCxnSpPr>
          <p:spPr>
            <a:xfrm flipV="1">
              <a:off x="6290159" y="2125219"/>
              <a:ext cx="717289" cy="1340822"/>
            </a:xfrm>
            <a:prstGeom prst="bentConnector3">
              <a:avLst>
                <a:gd name="adj1" fmla="val 50000"/>
              </a:avLst>
            </a:prstGeom>
            <a:noFill/>
            <a:ln w="19050" cap="flat" cmpd="sng" algn="ctr">
              <a:solidFill>
                <a:srgbClr val="323232"/>
              </a:solidFill>
              <a:prstDash val="sysDash"/>
              <a:miter lim="800000"/>
              <a:tailEnd type="triangle"/>
            </a:ln>
            <a:effectLst/>
          </p:spPr>
        </p:cxnSp>
        <p:cxnSp>
          <p:nvCxnSpPr>
            <p:cNvPr id="41" name="Connector: Elbow 40">
              <a:extLst>
                <a:ext uri="{FF2B5EF4-FFF2-40B4-BE49-F238E27FC236}">
                  <a16:creationId xmlns:a16="http://schemas.microsoft.com/office/drawing/2014/main" id="{1E836230-6EEC-2AD1-F4A1-1758B988318B}"/>
                </a:ext>
              </a:extLst>
            </p:cNvPr>
            <p:cNvCxnSpPr>
              <a:cxnSpLocks/>
              <a:stCxn id="49" idx="3"/>
              <a:endCxn id="36" idx="1"/>
            </p:cNvCxnSpPr>
            <p:nvPr/>
          </p:nvCxnSpPr>
          <p:spPr>
            <a:xfrm flipV="1">
              <a:off x="6290159" y="2794389"/>
              <a:ext cx="717289" cy="671652"/>
            </a:xfrm>
            <a:prstGeom prst="bentConnector3">
              <a:avLst>
                <a:gd name="adj1" fmla="val 50000"/>
              </a:avLst>
            </a:prstGeom>
            <a:noFill/>
            <a:ln w="19050" cap="flat" cmpd="sng" algn="ctr">
              <a:solidFill>
                <a:srgbClr val="323232"/>
              </a:solidFill>
              <a:prstDash val="sysDash"/>
              <a:miter lim="800000"/>
              <a:tailEnd type="triangle"/>
            </a:ln>
            <a:effectLst/>
          </p:spPr>
        </p:cxnSp>
        <p:cxnSp>
          <p:nvCxnSpPr>
            <p:cNvPr id="42" name="Connector: Elbow 54">
              <a:extLst>
                <a:ext uri="{FF2B5EF4-FFF2-40B4-BE49-F238E27FC236}">
                  <a16:creationId xmlns:a16="http://schemas.microsoft.com/office/drawing/2014/main" id="{205108FF-1532-C1B4-B016-1561EA10B5D4}"/>
                </a:ext>
              </a:extLst>
            </p:cNvPr>
            <p:cNvCxnSpPr>
              <a:cxnSpLocks/>
              <a:stCxn id="49" idx="3"/>
              <a:endCxn id="37" idx="1"/>
            </p:cNvCxnSpPr>
            <p:nvPr/>
          </p:nvCxnSpPr>
          <p:spPr>
            <a:xfrm flipV="1">
              <a:off x="6290159" y="3463558"/>
              <a:ext cx="717289" cy="2483"/>
            </a:xfrm>
            <a:prstGeom prst="straightConnector1">
              <a:avLst/>
            </a:prstGeom>
            <a:noFill/>
            <a:ln w="19050" cap="flat" cmpd="sng" algn="ctr">
              <a:solidFill>
                <a:srgbClr val="323232"/>
              </a:solidFill>
              <a:prstDash val="sysDash"/>
              <a:miter lim="800000"/>
              <a:tailEnd type="triangle"/>
            </a:ln>
            <a:effectLst/>
          </p:spPr>
        </p:cxnSp>
        <p:cxnSp>
          <p:nvCxnSpPr>
            <p:cNvPr id="43" name="Connector: Elbow 42">
              <a:extLst>
                <a:ext uri="{FF2B5EF4-FFF2-40B4-BE49-F238E27FC236}">
                  <a16:creationId xmlns:a16="http://schemas.microsoft.com/office/drawing/2014/main" id="{AE7B70FB-8838-91A0-A516-89A7E61C303D}"/>
                </a:ext>
              </a:extLst>
            </p:cNvPr>
            <p:cNvCxnSpPr>
              <a:cxnSpLocks/>
              <a:stCxn id="49" idx="3"/>
              <a:endCxn id="38" idx="1"/>
            </p:cNvCxnSpPr>
            <p:nvPr/>
          </p:nvCxnSpPr>
          <p:spPr>
            <a:xfrm>
              <a:off x="6290159" y="3466041"/>
              <a:ext cx="717289" cy="666687"/>
            </a:xfrm>
            <a:prstGeom prst="bentConnector3">
              <a:avLst>
                <a:gd name="adj1" fmla="val 50000"/>
              </a:avLst>
            </a:prstGeom>
            <a:noFill/>
            <a:ln w="19050" cap="flat" cmpd="sng" algn="ctr">
              <a:solidFill>
                <a:srgbClr val="323232"/>
              </a:solidFill>
              <a:prstDash val="sysDash"/>
              <a:miter lim="800000"/>
              <a:tailEnd type="triangle"/>
            </a:ln>
            <a:effectLst/>
          </p:spPr>
        </p:cxnSp>
        <p:cxnSp>
          <p:nvCxnSpPr>
            <p:cNvPr id="44" name="Connector: Elbow 43">
              <a:extLst>
                <a:ext uri="{FF2B5EF4-FFF2-40B4-BE49-F238E27FC236}">
                  <a16:creationId xmlns:a16="http://schemas.microsoft.com/office/drawing/2014/main" id="{9F32FADF-EAB6-2438-F3FA-66629490711D}"/>
                </a:ext>
              </a:extLst>
            </p:cNvPr>
            <p:cNvCxnSpPr>
              <a:cxnSpLocks/>
              <a:stCxn id="49" idx="3"/>
              <a:endCxn id="39" idx="1"/>
            </p:cNvCxnSpPr>
            <p:nvPr/>
          </p:nvCxnSpPr>
          <p:spPr>
            <a:xfrm>
              <a:off x="6290159" y="3466041"/>
              <a:ext cx="717289" cy="1335857"/>
            </a:xfrm>
            <a:prstGeom prst="bentConnector3">
              <a:avLst>
                <a:gd name="adj1" fmla="val 50000"/>
              </a:avLst>
            </a:prstGeom>
            <a:noFill/>
            <a:ln w="19050" cap="flat" cmpd="sng" algn="ctr">
              <a:solidFill>
                <a:srgbClr val="323232"/>
              </a:solidFill>
              <a:prstDash val="sysDash"/>
              <a:miter lim="800000"/>
              <a:tailEnd type="triangle"/>
            </a:ln>
            <a:effectLst/>
          </p:spPr>
        </p:cxnSp>
      </p:grpSp>
      <p:grpSp>
        <p:nvGrpSpPr>
          <p:cNvPr id="45" name="Group 44">
            <a:extLst>
              <a:ext uri="{FF2B5EF4-FFF2-40B4-BE49-F238E27FC236}">
                <a16:creationId xmlns:a16="http://schemas.microsoft.com/office/drawing/2014/main" id="{0D86D319-88AA-A2C4-134C-C4B517DE6889}"/>
              </a:ext>
            </a:extLst>
          </p:cNvPr>
          <p:cNvGrpSpPr/>
          <p:nvPr/>
        </p:nvGrpSpPr>
        <p:grpSpPr>
          <a:xfrm>
            <a:off x="1061834" y="1187318"/>
            <a:ext cx="2042843" cy="649050"/>
            <a:chOff x="7918997" y="371540"/>
            <a:chExt cx="2743200" cy="820468"/>
          </a:xfrm>
          <a:solidFill>
            <a:srgbClr val="E5E5E5"/>
          </a:solidFill>
          <a:effectLst>
            <a:outerShdw blurRad="50800" dist="38100" dir="2700000" algn="tl" rotWithShape="0">
              <a:prstClr val="black">
                <a:alpha val="40000"/>
              </a:prstClr>
            </a:outerShdw>
          </a:effectLst>
        </p:grpSpPr>
        <p:sp>
          <p:nvSpPr>
            <p:cNvPr id="46" name="Rectangle 45">
              <a:extLst>
                <a:ext uri="{FF2B5EF4-FFF2-40B4-BE49-F238E27FC236}">
                  <a16:creationId xmlns:a16="http://schemas.microsoft.com/office/drawing/2014/main" id="{18F61D83-CC70-8776-A11D-F54764DA241C}"/>
                </a:ext>
              </a:extLst>
            </p:cNvPr>
            <p:cNvSpPr/>
            <p:nvPr/>
          </p:nvSpPr>
          <p:spPr>
            <a:xfrm>
              <a:off x="7918997" y="371540"/>
              <a:ext cx="2743200" cy="457200"/>
            </a:xfrm>
            <a:prstGeom prst="rect">
              <a:avLst/>
            </a:prstGeom>
            <a:grpFill/>
            <a:ln w="12700" cap="flat" cmpd="sng" algn="ctr">
              <a:solidFill>
                <a:srgbClr val="32323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47" name="Rectangle 46">
              <a:extLst>
                <a:ext uri="{FF2B5EF4-FFF2-40B4-BE49-F238E27FC236}">
                  <a16:creationId xmlns:a16="http://schemas.microsoft.com/office/drawing/2014/main" id="{96DDD378-B533-D655-3FD8-A95AC0BFEDAB}"/>
                </a:ext>
              </a:extLst>
            </p:cNvPr>
            <p:cNvSpPr/>
            <p:nvPr/>
          </p:nvSpPr>
          <p:spPr>
            <a:xfrm>
              <a:off x="8104531" y="828740"/>
              <a:ext cx="2359152" cy="256032"/>
            </a:xfrm>
            <a:prstGeom prst="rect">
              <a:avLst/>
            </a:prstGeom>
            <a:grpFill/>
            <a:ln w="12700" cap="flat" cmpd="sng" algn="ctr">
              <a:solidFill>
                <a:srgbClr val="32323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48" name="Rectangle 47">
              <a:extLst>
                <a:ext uri="{FF2B5EF4-FFF2-40B4-BE49-F238E27FC236}">
                  <a16:creationId xmlns:a16="http://schemas.microsoft.com/office/drawing/2014/main" id="{F6F98013-E23A-E234-408A-3E5790DA29F1}"/>
                </a:ext>
              </a:extLst>
            </p:cNvPr>
            <p:cNvSpPr/>
            <p:nvPr/>
          </p:nvSpPr>
          <p:spPr>
            <a:xfrm>
              <a:off x="8417985" y="1088146"/>
              <a:ext cx="1732249" cy="103862"/>
            </a:xfrm>
            <a:prstGeom prst="rect">
              <a:avLst/>
            </a:prstGeom>
            <a:grpFill/>
            <a:ln w="12700" cap="flat" cmpd="sng" algn="ctr">
              <a:solidFill>
                <a:srgbClr val="32323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grpSp>
      <p:sp>
        <p:nvSpPr>
          <p:cNvPr id="49" name="Rectangle: Rounded Corners 48">
            <a:extLst>
              <a:ext uri="{FF2B5EF4-FFF2-40B4-BE49-F238E27FC236}">
                <a16:creationId xmlns:a16="http://schemas.microsoft.com/office/drawing/2014/main" id="{E2A7D26B-1B7F-36A7-ACE2-0B8B84528CAB}"/>
              </a:ext>
            </a:extLst>
          </p:cNvPr>
          <p:cNvSpPr/>
          <p:nvPr/>
        </p:nvSpPr>
        <p:spPr>
          <a:xfrm>
            <a:off x="4461359" y="3054561"/>
            <a:ext cx="1828800" cy="822960"/>
          </a:xfrm>
          <a:prstGeom prst="roundRect">
            <a:avLst>
              <a:gd name="adj" fmla="val 0"/>
            </a:avLst>
          </a:prstGeom>
          <a:solidFill>
            <a:srgbClr val="E76F51"/>
          </a:solidFill>
          <a:ln w="12700" cap="flat" cmpd="sng" algn="ctr">
            <a:solidFill>
              <a:srgbClr val="323232"/>
            </a:solid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FFFFFF"/>
                </a:solidFill>
                <a:effectLst/>
                <a:uLnTx/>
                <a:uFillTx/>
                <a:latin typeface="Arial" panose="020B0604020202020204"/>
                <a:ea typeface="+mn-ea"/>
                <a:cs typeface="+mn-cs"/>
              </a:rPr>
              <a:t>Operational Excellence</a:t>
            </a:r>
          </a:p>
        </p:txBody>
      </p:sp>
      <p:sp>
        <p:nvSpPr>
          <p:cNvPr id="50" name="Rectangle: Rounded Corners 49">
            <a:extLst>
              <a:ext uri="{FF2B5EF4-FFF2-40B4-BE49-F238E27FC236}">
                <a16:creationId xmlns:a16="http://schemas.microsoft.com/office/drawing/2014/main" id="{A9928DB0-2424-0884-EA8B-D96CB37C6DDA}"/>
              </a:ext>
            </a:extLst>
          </p:cNvPr>
          <p:cNvSpPr/>
          <p:nvPr/>
        </p:nvSpPr>
        <p:spPr>
          <a:xfrm>
            <a:off x="1443176" y="2568960"/>
            <a:ext cx="1280160" cy="585216"/>
          </a:xfrm>
          <a:prstGeom prst="roundRect">
            <a:avLst>
              <a:gd name="adj" fmla="val 0"/>
            </a:avLst>
          </a:prstGeom>
          <a:solidFill>
            <a:srgbClr val="E5E5E5"/>
          </a:solidFill>
          <a:ln w="12700" cap="flat" cmpd="sng" algn="ctr">
            <a:solidFill>
              <a:srgbClr val="323232"/>
            </a:solid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323232"/>
                </a:solidFill>
                <a:effectLst/>
                <a:uLnTx/>
                <a:uFillTx/>
                <a:latin typeface="Arial" panose="020B0604020202020204"/>
                <a:ea typeface="+mn-ea"/>
                <a:cs typeface="+mn-cs"/>
              </a:rPr>
              <a:t>Security</a:t>
            </a:r>
          </a:p>
        </p:txBody>
      </p:sp>
      <p:sp>
        <p:nvSpPr>
          <p:cNvPr id="51" name="Rectangle: Rounded Corners 50">
            <a:extLst>
              <a:ext uri="{FF2B5EF4-FFF2-40B4-BE49-F238E27FC236}">
                <a16:creationId xmlns:a16="http://schemas.microsoft.com/office/drawing/2014/main" id="{7D846417-6993-3B8A-107B-EA0F91D5FE7B}"/>
              </a:ext>
            </a:extLst>
          </p:cNvPr>
          <p:cNvSpPr/>
          <p:nvPr/>
        </p:nvSpPr>
        <p:spPr>
          <a:xfrm>
            <a:off x="1443176" y="3224888"/>
            <a:ext cx="1280160" cy="585216"/>
          </a:xfrm>
          <a:prstGeom prst="roundRect">
            <a:avLst>
              <a:gd name="adj" fmla="val 0"/>
            </a:avLst>
          </a:prstGeom>
          <a:solidFill>
            <a:srgbClr val="E5E5E5"/>
          </a:solidFill>
          <a:ln w="12700" cap="flat" cmpd="sng" algn="ctr">
            <a:solidFill>
              <a:srgbClr val="323232"/>
            </a:solid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323232"/>
                </a:solidFill>
                <a:effectLst/>
                <a:uLnTx/>
                <a:uFillTx/>
                <a:latin typeface="Arial" panose="020B0604020202020204"/>
                <a:ea typeface="+mn-ea"/>
                <a:cs typeface="+mn-cs"/>
              </a:rPr>
              <a:t>Reliability</a:t>
            </a:r>
          </a:p>
        </p:txBody>
      </p:sp>
      <p:sp>
        <p:nvSpPr>
          <p:cNvPr id="52" name="Rectangle: Rounded Corners 51">
            <a:extLst>
              <a:ext uri="{FF2B5EF4-FFF2-40B4-BE49-F238E27FC236}">
                <a16:creationId xmlns:a16="http://schemas.microsoft.com/office/drawing/2014/main" id="{8E7BF632-9862-86E9-657D-10E4D08EC6A9}"/>
              </a:ext>
            </a:extLst>
          </p:cNvPr>
          <p:cNvSpPr/>
          <p:nvPr/>
        </p:nvSpPr>
        <p:spPr>
          <a:xfrm>
            <a:off x="1443176" y="3884799"/>
            <a:ext cx="1280160" cy="585216"/>
          </a:xfrm>
          <a:prstGeom prst="roundRect">
            <a:avLst>
              <a:gd name="adj" fmla="val 0"/>
            </a:avLst>
          </a:prstGeom>
          <a:solidFill>
            <a:srgbClr val="E5E5E5"/>
          </a:solidFill>
          <a:ln w="12700" cap="flat" cmpd="sng" algn="ctr">
            <a:solidFill>
              <a:srgbClr val="323232"/>
            </a:solid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323232"/>
                </a:solidFill>
                <a:effectLst/>
                <a:uLnTx/>
                <a:uFillTx/>
                <a:latin typeface="Arial" panose="020B0604020202020204"/>
                <a:ea typeface="+mn-ea"/>
                <a:cs typeface="+mn-cs"/>
              </a:rPr>
              <a:t>Cost Optimization</a:t>
            </a:r>
          </a:p>
        </p:txBody>
      </p:sp>
      <p:sp>
        <p:nvSpPr>
          <p:cNvPr id="53" name="Rectangle: Rounded Corners 52">
            <a:extLst>
              <a:ext uri="{FF2B5EF4-FFF2-40B4-BE49-F238E27FC236}">
                <a16:creationId xmlns:a16="http://schemas.microsoft.com/office/drawing/2014/main" id="{4627D7ED-CA9B-5331-6425-23817E6D80DC}"/>
              </a:ext>
            </a:extLst>
          </p:cNvPr>
          <p:cNvSpPr/>
          <p:nvPr/>
        </p:nvSpPr>
        <p:spPr>
          <a:xfrm>
            <a:off x="1443176" y="4543129"/>
            <a:ext cx="1280160" cy="585216"/>
          </a:xfrm>
          <a:prstGeom prst="roundRect">
            <a:avLst>
              <a:gd name="adj" fmla="val 0"/>
            </a:avLst>
          </a:prstGeom>
          <a:solidFill>
            <a:srgbClr val="E5E5E5"/>
          </a:solidFill>
          <a:ln w="12700" cap="flat" cmpd="sng" algn="ctr">
            <a:solidFill>
              <a:srgbClr val="323232"/>
            </a:solid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323232"/>
                </a:solidFill>
                <a:effectLst/>
                <a:uLnTx/>
                <a:uFillTx/>
                <a:latin typeface="Arial" panose="020B0604020202020204"/>
                <a:ea typeface="+mn-ea"/>
                <a:cs typeface="+mn-cs"/>
              </a:rPr>
              <a:t>Performance Efficiency</a:t>
            </a:r>
          </a:p>
        </p:txBody>
      </p:sp>
      <p:grpSp>
        <p:nvGrpSpPr>
          <p:cNvPr id="54" name="Group 53">
            <a:extLst>
              <a:ext uri="{FF2B5EF4-FFF2-40B4-BE49-F238E27FC236}">
                <a16:creationId xmlns:a16="http://schemas.microsoft.com/office/drawing/2014/main" id="{A482948E-2DB9-080C-A030-8E90EE5F3DAE}"/>
              </a:ext>
            </a:extLst>
          </p:cNvPr>
          <p:cNvGrpSpPr/>
          <p:nvPr/>
        </p:nvGrpSpPr>
        <p:grpSpPr>
          <a:xfrm rot="10800000">
            <a:off x="1062371" y="5859789"/>
            <a:ext cx="2039112" cy="649224"/>
            <a:chOff x="7918997" y="371540"/>
            <a:chExt cx="2743200" cy="815651"/>
          </a:xfrm>
          <a:solidFill>
            <a:srgbClr val="E5E5E5"/>
          </a:solidFill>
          <a:effectLst>
            <a:outerShdw blurRad="50800" dist="38100" dir="2700000" algn="tl" rotWithShape="0">
              <a:prstClr val="black">
                <a:alpha val="40000"/>
              </a:prstClr>
            </a:outerShdw>
          </a:effectLst>
        </p:grpSpPr>
        <p:sp>
          <p:nvSpPr>
            <p:cNvPr id="55" name="Rectangle 54">
              <a:extLst>
                <a:ext uri="{FF2B5EF4-FFF2-40B4-BE49-F238E27FC236}">
                  <a16:creationId xmlns:a16="http://schemas.microsoft.com/office/drawing/2014/main" id="{4C8DED66-BC61-3DE0-E620-61DF51F40EBB}"/>
                </a:ext>
              </a:extLst>
            </p:cNvPr>
            <p:cNvSpPr/>
            <p:nvPr/>
          </p:nvSpPr>
          <p:spPr>
            <a:xfrm>
              <a:off x="7918997" y="371540"/>
              <a:ext cx="2743200" cy="457200"/>
            </a:xfrm>
            <a:prstGeom prst="rect">
              <a:avLst/>
            </a:prstGeom>
            <a:grpFill/>
            <a:ln w="12700" cap="flat" cmpd="sng" algn="ctr">
              <a:solidFill>
                <a:srgbClr val="32323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56" name="Rectangle 55">
              <a:extLst>
                <a:ext uri="{FF2B5EF4-FFF2-40B4-BE49-F238E27FC236}">
                  <a16:creationId xmlns:a16="http://schemas.microsoft.com/office/drawing/2014/main" id="{24F0EBCF-E6BB-D4DC-5D37-F6EA42F06D3D}"/>
                </a:ext>
              </a:extLst>
            </p:cNvPr>
            <p:cNvSpPr/>
            <p:nvPr/>
          </p:nvSpPr>
          <p:spPr>
            <a:xfrm>
              <a:off x="8104531" y="828740"/>
              <a:ext cx="2359152" cy="256032"/>
            </a:xfrm>
            <a:prstGeom prst="rect">
              <a:avLst/>
            </a:prstGeom>
            <a:grpFill/>
            <a:ln w="12700" cap="flat" cmpd="sng" algn="ctr">
              <a:solidFill>
                <a:srgbClr val="32323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57" name="Rectangle 56">
              <a:extLst>
                <a:ext uri="{FF2B5EF4-FFF2-40B4-BE49-F238E27FC236}">
                  <a16:creationId xmlns:a16="http://schemas.microsoft.com/office/drawing/2014/main" id="{5D5716D8-7D21-B645-E76D-6169CF855473}"/>
                </a:ext>
              </a:extLst>
            </p:cNvPr>
            <p:cNvSpPr/>
            <p:nvPr/>
          </p:nvSpPr>
          <p:spPr>
            <a:xfrm>
              <a:off x="8417985" y="1083330"/>
              <a:ext cx="1732249" cy="103861"/>
            </a:xfrm>
            <a:prstGeom prst="rect">
              <a:avLst/>
            </a:prstGeom>
            <a:grpFill/>
            <a:ln w="12700" cap="flat" cmpd="sng" algn="ctr">
              <a:solidFill>
                <a:srgbClr val="32323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grpSp>
      <p:sp>
        <p:nvSpPr>
          <p:cNvPr id="58" name="Rectangle: Rounded Corners 57">
            <a:extLst>
              <a:ext uri="{FF2B5EF4-FFF2-40B4-BE49-F238E27FC236}">
                <a16:creationId xmlns:a16="http://schemas.microsoft.com/office/drawing/2014/main" id="{CA4ABA07-8AC6-3F5A-6402-77CCB92BCDA2}"/>
              </a:ext>
            </a:extLst>
          </p:cNvPr>
          <p:cNvSpPr/>
          <p:nvPr/>
        </p:nvSpPr>
        <p:spPr>
          <a:xfrm>
            <a:off x="1443176" y="5201459"/>
            <a:ext cx="1280160" cy="585216"/>
          </a:xfrm>
          <a:prstGeom prst="roundRect">
            <a:avLst>
              <a:gd name="adj" fmla="val 0"/>
            </a:avLst>
          </a:prstGeom>
          <a:solidFill>
            <a:srgbClr val="E5E5E5"/>
          </a:solidFill>
          <a:ln w="12700" cap="flat" cmpd="sng" algn="ctr">
            <a:solidFill>
              <a:srgbClr val="323232"/>
            </a:solid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323232"/>
                </a:solidFill>
                <a:effectLst/>
                <a:uLnTx/>
                <a:uFillTx/>
                <a:latin typeface="Arial" panose="020B0604020202020204"/>
                <a:ea typeface="+mn-ea"/>
                <a:cs typeface="+mn-cs"/>
              </a:rPr>
              <a:t>Sustainability</a:t>
            </a:r>
          </a:p>
        </p:txBody>
      </p:sp>
      <p:sp>
        <p:nvSpPr>
          <p:cNvPr id="61" name="Title 1">
            <a:extLst>
              <a:ext uri="{FF2B5EF4-FFF2-40B4-BE49-F238E27FC236}">
                <a16:creationId xmlns:a16="http://schemas.microsoft.com/office/drawing/2014/main" id="{D97D8AE7-27E4-BED0-AE29-5747CE0213FB}"/>
              </a:ext>
            </a:extLst>
          </p:cNvPr>
          <p:cNvSpPr>
            <a:spLocks noGrp="1"/>
          </p:cNvSpPr>
          <p:nvPr>
            <p:ph type="title"/>
          </p:nvPr>
        </p:nvSpPr>
        <p:spPr>
          <a:xfrm>
            <a:off x="551982" y="508475"/>
            <a:ext cx="3052880" cy="538696"/>
          </a:xfrm>
        </p:spPr>
        <p:txBody>
          <a:bodyPr/>
          <a:lstStyle/>
          <a:p>
            <a:r>
              <a:rPr lang="en-US" dirty="0">
                <a:solidFill>
                  <a:schemeClr val="bg1"/>
                </a:solidFill>
                <a:effectLst>
                  <a:outerShdw blurRad="50800" dist="38100" dir="2700000" algn="tl" rotWithShape="0">
                    <a:prstClr val="black">
                      <a:alpha val="40000"/>
                    </a:prstClr>
                  </a:outerShdw>
                </a:effectLst>
              </a:rPr>
              <a:t>The Six Pillars</a:t>
            </a:r>
          </a:p>
        </p:txBody>
      </p:sp>
    </p:spTree>
    <p:extLst>
      <p:ext uri="{BB962C8B-B14F-4D97-AF65-F5344CB8AC3E}">
        <p14:creationId xmlns:p14="http://schemas.microsoft.com/office/powerpoint/2010/main" val="32438835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0000"/>
            <a:lum/>
          </a:blip>
          <a:srcRect/>
          <a:stretch>
            <a:fillRect/>
          </a:stretch>
        </a:blipFill>
        <a:effectLst/>
      </p:bgPr>
    </p:bg>
    <p:spTree>
      <p:nvGrpSpPr>
        <p:cNvPr id="1" name=""/>
        <p:cNvGrpSpPr/>
        <p:nvPr/>
      </p:nvGrpSpPr>
      <p:grpSpPr>
        <a:xfrm>
          <a:off x="0" y="0"/>
          <a:ext cx="0" cy="0"/>
          <a:chOff x="0" y="0"/>
          <a:chExt cx="0" cy="0"/>
        </a:xfrm>
      </p:grpSpPr>
      <p:grpSp>
        <p:nvGrpSpPr>
          <p:cNvPr id="32" name="Group 31">
            <a:extLst>
              <a:ext uri="{FF2B5EF4-FFF2-40B4-BE49-F238E27FC236}">
                <a16:creationId xmlns:a16="http://schemas.microsoft.com/office/drawing/2014/main" id="{5AC74CC9-4547-AAC5-D2ED-A1E1B25E0C77}"/>
              </a:ext>
            </a:extLst>
          </p:cNvPr>
          <p:cNvGrpSpPr/>
          <p:nvPr/>
        </p:nvGrpSpPr>
        <p:grpSpPr>
          <a:xfrm>
            <a:off x="1061834" y="1187318"/>
            <a:ext cx="2042843" cy="649050"/>
            <a:chOff x="7918997" y="371540"/>
            <a:chExt cx="2743200" cy="820468"/>
          </a:xfrm>
          <a:solidFill>
            <a:srgbClr val="E5E5E5"/>
          </a:solidFill>
          <a:effectLst>
            <a:outerShdw blurRad="50800" dist="38100" dir="2700000" algn="tl" rotWithShape="0">
              <a:prstClr val="black">
                <a:alpha val="40000"/>
              </a:prstClr>
            </a:outerShdw>
          </a:effectLst>
        </p:grpSpPr>
        <p:sp>
          <p:nvSpPr>
            <p:cNvPr id="33" name="Rectangle 32">
              <a:extLst>
                <a:ext uri="{FF2B5EF4-FFF2-40B4-BE49-F238E27FC236}">
                  <a16:creationId xmlns:a16="http://schemas.microsoft.com/office/drawing/2014/main" id="{87EED444-E104-B7DE-3C1B-07D6AFEB6F7B}"/>
                </a:ext>
              </a:extLst>
            </p:cNvPr>
            <p:cNvSpPr/>
            <p:nvPr/>
          </p:nvSpPr>
          <p:spPr>
            <a:xfrm>
              <a:off x="7918997" y="371540"/>
              <a:ext cx="2743200" cy="457200"/>
            </a:xfrm>
            <a:prstGeom prst="rect">
              <a:avLst/>
            </a:prstGeom>
            <a:grpFill/>
            <a:ln w="12700" cap="flat" cmpd="sng" algn="ctr">
              <a:solidFill>
                <a:srgbClr val="32323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59" name="Rectangle 58">
              <a:extLst>
                <a:ext uri="{FF2B5EF4-FFF2-40B4-BE49-F238E27FC236}">
                  <a16:creationId xmlns:a16="http://schemas.microsoft.com/office/drawing/2014/main" id="{97F82CD8-45E9-7CD1-CFA7-2FF8482983BC}"/>
                </a:ext>
              </a:extLst>
            </p:cNvPr>
            <p:cNvSpPr/>
            <p:nvPr/>
          </p:nvSpPr>
          <p:spPr>
            <a:xfrm>
              <a:off x="8104531" y="828740"/>
              <a:ext cx="2359152" cy="256032"/>
            </a:xfrm>
            <a:prstGeom prst="rect">
              <a:avLst/>
            </a:prstGeom>
            <a:grpFill/>
            <a:ln w="12700" cap="flat" cmpd="sng" algn="ctr">
              <a:solidFill>
                <a:srgbClr val="32323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60" name="Rectangle 59">
              <a:extLst>
                <a:ext uri="{FF2B5EF4-FFF2-40B4-BE49-F238E27FC236}">
                  <a16:creationId xmlns:a16="http://schemas.microsoft.com/office/drawing/2014/main" id="{112D5C72-8EFD-5153-BF90-B214913C26E4}"/>
                </a:ext>
              </a:extLst>
            </p:cNvPr>
            <p:cNvSpPr/>
            <p:nvPr/>
          </p:nvSpPr>
          <p:spPr>
            <a:xfrm>
              <a:off x="8417985" y="1088146"/>
              <a:ext cx="1732249" cy="103862"/>
            </a:xfrm>
            <a:prstGeom prst="rect">
              <a:avLst/>
            </a:prstGeom>
            <a:grpFill/>
            <a:ln w="12700" cap="flat" cmpd="sng" algn="ctr">
              <a:solidFill>
                <a:srgbClr val="32323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grpSp>
      <p:sp>
        <p:nvSpPr>
          <p:cNvPr id="61" name="Rectangle: Rounded Corners 60">
            <a:extLst>
              <a:ext uri="{FF2B5EF4-FFF2-40B4-BE49-F238E27FC236}">
                <a16:creationId xmlns:a16="http://schemas.microsoft.com/office/drawing/2014/main" id="{819DA970-52F3-282B-C974-E3F62CD2FAC4}"/>
              </a:ext>
            </a:extLst>
          </p:cNvPr>
          <p:cNvSpPr/>
          <p:nvPr/>
        </p:nvSpPr>
        <p:spPr>
          <a:xfrm>
            <a:off x="1443176" y="1909482"/>
            <a:ext cx="1280160" cy="585216"/>
          </a:xfrm>
          <a:prstGeom prst="roundRect">
            <a:avLst>
              <a:gd name="adj" fmla="val 0"/>
            </a:avLst>
          </a:prstGeom>
          <a:solidFill>
            <a:srgbClr val="E5E5E5"/>
          </a:solidFill>
          <a:ln w="12700" cap="flat" cmpd="sng" algn="ctr">
            <a:solidFill>
              <a:srgbClr val="323232"/>
            </a:solid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323232"/>
                </a:solidFill>
                <a:effectLst/>
                <a:uLnTx/>
                <a:uFillTx/>
                <a:latin typeface="Arial" panose="020B0604020202020204"/>
                <a:ea typeface="+mn-ea"/>
                <a:cs typeface="+mn-cs"/>
              </a:rPr>
              <a:t>Operational Excellence</a:t>
            </a:r>
          </a:p>
        </p:txBody>
      </p:sp>
      <p:sp>
        <p:nvSpPr>
          <p:cNvPr id="62" name="Rectangle: Rounded Corners 61">
            <a:extLst>
              <a:ext uri="{FF2B5EF4-FFF2-40B4-BE49-F238E27FC236}">
                <a16:creationId xmlns:a16="http://schemas.microsoft.com/office/drawing/2014/main" id="{E4D99FF2-98FE-5E87-24AC-A66BA8A12B52}"/>
              </a:ext>
            </a:extLst>
          </p:cNvPr>
          <p:cNvSpPr/>
          <p:nvPr/>
        </p:nvSpPr>
        <p:spPr>
          <a:xfrm>
            <a:off x="4499921" y="3014272"/>
            <a:ext cx="1828800" cy="822960"/>
          </a:xfrm>
          <a:prstGeom prst="roundRect">
            <a:avLst>
              <a:gd name="adj" fmla="val 0"/>
            </a:avLst>
          </a:prstGeom>
          <a:solidFill>
            <a:srgbClr val="F4A261"/>
          </a:solidFill>
          <a:ln w="12700" cap="flat" cmpd="sng" algn="ctr">
            <a:solidFill>
              <a:srgbClr val="323232"/>
            </a:solid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FFFFFF"/>
                </a:solidFill>
                <a:effectLst/>
                <a:uLnTx/>
                <a:uFillTx/>
                <a:latin typeface="Arial" panose="020B0604020202020204"/>
                <a:ea typeface="+mn-ea"/>
                <a:cs typeface="+mn-cs"/>
              </a:rPr>
              <a:t>Security</a:t>
            </a:r>
          </a:p>
        </p:txBody>
      </p:sp>
      <p:sp>
        <p:nvSpPr>
          <p:cNvPr id="63" name="Rectangle: Rounded Corners 62">
            <a:extLst>
              <a:ext uri="{FF2B5EF4-FFF2-40B4-BE49-F238E27FC236}">
                <a16:creationId xmlns:a16="http://schemas.microsoft.com/office/drawing/2014/main" id="{C5E8894C-BFCC-CFFA-6B73-1647B2BFDC40}"/>
              </a:ext>
            </a:extLst>
          </p:cNvPr>
          <p:cNvSpPr/>
          <p:nvPr/>
        </p:nvSpPr>
        <p:spPr>
          <a:xfrm>
            <a:off x="1443176" y="3224888"/>
            <a:ext cx="1280160" cy="585216"/>
          </a:xfrm>
          <a:prstGeom prst="roundRect">
            <a:avLst>
              <a:gd name="adj" fmla="val 0"/>
            </a:avLst>
          </a:prstGeom>
          <a:solidFill>
            <a:srgbClr val="E5E5E5"/>
          </a:solidFill>
          <a:ln w="12700" cap="flat" cmpd="sng" algn="ctr">
            <a:solidFill>
              <a:srgbClr val="323232"/>
            </a:solid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323232"/>
                </a:solidFill>
                <a:effectLst/>
                <a:uLnTx/>
                <a:uFillTx/>
                <a:latin typeface="Arial" panose="020B0604020202020204"/>
                <a:ea typeface="+mn-ea"/>
                <a:cs typeface="+mn-cs"/>
              </a:rPr>
              <a:t>Reliability</a:t>
            </a:r>
          </a:p>
        </p:txBody>
      </p:sp>
      <p:sp>
        <p:nvSpPr>
          <p:cNvPr id="64" name="Rectangle: Rounded Corners 63">
            <a:extLst>
              <a:ext uri="{FF2B5EF4-FFF2-40B4-BE49-F238E27FC236}">
                <a16:creationId xmlns:a16="http://schemas.microsoft.com/office/drawing/2014/main" id="{A7C05D9A-9666-64CD-83A3-EDE585CA9187}"/>
              </a:ext>
            </a:extLst>
          </p:cNvPr>
          <p:cNvSpPr/>
          <p:nvPr/>
        </p:nvSpPr>
        <p:spPr>
          <a:xfrm>
            <a:off x="1443176" y="3884799"/>
            <a:ext cx="1280160" cy="585216"/>
          </a:xfrm>
          <a:prstGeom prst="roundRect">
            <a:avLst>
              <a:gd name="adj" fmla="val 0"/>
            </a:avLst>
          </a:prstGeom>
          <a:solidFill>
            <a:srgbClr val="E5E5E5"/>
          </a:solidFill>
          <a:ln w="12700" cap="flat" cmpd="sng" algn="ctr">
            <a:solidFill>
              <a:srgbClr val="323232"/>
            </a:solid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323232"/>
                </a:solidFill>
                <a:effectLst/>
                <a:uLnTx/>
                <a:uFillTx/>
                <a:latin typeface="Arial" panose="020B0604020202020204"/>
                <a:ea typeface="+mn-ea"/>
                <a:cs typeface="+mn-cs"/>
              </a:rPr>
              <a:t>Cost Optimization</a:t>
            </a:r>
          </a:p>
        </p:txBody>
      </p:sp>
      <p:sp>
        <p:nvSpPr>
          <p:cNvPr id="65" name="Rectangle: Rounded Corners 64">
            <a:extLst>
              <a:ext uri="{FF2B5EF4-FFF2-40B4-BE49-F238E27FC236}">
                <a16:creationId xmlns:a16="http://schemas.microsoft.com/office/drawing/2014/main" id="{7A3B4524-920B-FA88-88BB-9F41337EE67E}"/>
              </a:ext>
            </a:extLst>
          </p:cNvPr>
          <p:cNvSpPr/>
          <p:nvPr/>
        </p:nvSpPr>
        <p:spPr>
          <a:xfrm>
            <a:off x="1443176" y="4543129"/>
            <a:ext cx="1280160" cy="585216"/>
          </a:xfrm>
          <a:prstGeom prst="roundRect">
            <a:avLst>
              <a:gd name="adj" fmla="val 0"/>
            </a:avLst>
          </a:prstGeom>
          <a:solidFill>
            <a:srgbClr val="E5E5E5"/>
          </a:solidFill>
          <a:ln w="12700" cap="flat" cmpd="sng" algn="ctr">
            <a:solidFill>
              <a:srgbClr val="323232"/>
            </a:solid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323232"/>
                </a:solidFill>
                <a:effectLst/>
                <a:uLnTx/>
                <a:uFillTx/>
                <a:latin typeface="Arial" panose="020B0604020202020204"/>
                <a:ea typeface="+mn-ea"/>
                <a:cs typeface="+mn-cs"/>
              </a:rPr>
              <a:t>Performance Efficiency</a:t>
            </a:r>
          </a:p>
        </p:txBody>
      </p:sp>
      <p:grpSp>
        <p:nvGrpSpPr>
          <p:cNvPr id="66" name="Group 65">
            <a:extLst>
              <a:ext uri="{FF2B5EF4-FFF2-40B4-BE49-F238E27FC236}">
                <a16:creationId xmlns:a16="http://schemas.microsoft.com/office/drawing/2014/main" id="{1A9BBF8E-7F28-59DB-58CB-0ECA707A9E37}"/>
              </a:ext>
            </a:extLst>
          </p:cNvPr>
          <p:cNvGrpSpPr/>
          <p:nvPr/>
        </p:nvGrpSpPr>
        <p:grpSpPr>
          <a:xfrm rot="10800000">
            <a:off x="1062371" y="5859789"/>
            <a:ext cx="2039112" cy="649224"/>
            <a:chOff x="7918997" y="371540"/>
            <a:chExt cx="2743200" cy="815651"/>
          </a:xfrm>
          <a:solidFill>
            <a:srgbClr val="E5E5E5"/>
          </a:solidFill>
          <a:effectLst>
            <a:outerShdw blurRad="50800" dist="38100" dir="2700000" algn="tl" rotWithShape="0">
              <a:prstClr val="black">
                <a:alpha val="40000"/>
              </a:prstClr>
            </a:outerShdw>
          </a:effectLst>
        </p:grpSpPr>
        <p:sp>
          <p:nvSpPr>
            <p:cNvPr id="67" name="Rectangle 66">
              <a:extLst>
                <a:ext uri="{FF2B5EF4-FFF2-40B4-BE49-F238E27FC236}">
                  <a16:creationId xmlns:a16="http://schemas.microsoft.com/office/drawing/2014/main" id="{03C3675D-B314-4B69-B08C-1FF5CC7AB651}"/>
                </a:ext>
              </a:extLst>
            </p:cNvPr>
            <p:cNvSpPr/>
            <p:nvPr/>
          </p:nvSpPr>
          <p:spPr>
            <a:xfrm>
              <a:off x="7918997" y="371540"/>
              <a:ext cx="2743200" cy="457200"/>
            </a:xfrm>
            <a:prstGeom prst="rect">
              <a:avLst/>
            </a:prstGeom>
            <a:grpFill/>
            <a:ln w="12700" cap="flat" cmpd="sng" algn="ctr">
              <a:solidFill>
                <a:srgbClr val="32323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68" name="Rectangle 67">
              <a:extLst>
                <a:ext uri="{FF2B5EF4-FFF2-40B4-BE49-F238E27FC236}">
                  <a16:creationId xmlns:a16="http://schemas.microsoft.com/office/drawing/2014/main" id="{AFD2784A-A9CB-E680-9C9A-67DC98437842}"/>
                </a:ext>
              </a:extLst>
            </p:cNvPr>
            <p:cNvSpPr/>
            <p:nvPr/>
          </p:nvSpPr>
          <p:spPr>
            <a:xfrm>
              <a:off x="8104531" y="828740"/>
              <a:ext cx="2359152" cy="256032"/>
            </a:xfrm>
            <a:prstGeom prst="rect">
              <a:avLst/>
            </a:prstGeom>
            <a:grpFill/>
            <a:ln w="12700" cap="flat" cmpd="sng" algn="ctr">
              <a:solidFill>
                <a:srgbClr val="32323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69" name="Rectangle 68">
              <a:extLst>
                <a:ext uri="{FF2B5EF4-FFF2-40B4-BE49-F238E27FC236}">
                  <a16:creationId xmlns:a16="http://schemas.microsoft.com/office/drawing/2014/main" id="{8C612148-8403-DA65-3284-F988CEB04701}"/>
                </a:ext>
              </a:extLst>
            </p:cNvPr>
            <p:cNvSpPr/>
            <p:nvPr/>
          </p:nvSpPr>
          <p:spPr>
            <a:xfrm>
              <a:off x="8417985" y="1083330"/>
              <a:ext cx="1732249" cy="103861"/>
            </a:xfrm>
            <a:prstGeom prst="rect">
              <a:avLst/>
            </a:prstGeom>
            <a:grpFill/>
            <a:ln w="12700" cap="flat" cmpd="sng" algn="ctr">
              <a:solidFill>
                <a:srgbClr val="32323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grpSp>
      <p:sp>
        <p:nvSpPr>
          <p:cNvPr id="70" name="Rectangle: Rounded Corners 69">
            <a:extLst>
              <a:ext uri="{FF2B5EF4-FFF2-40B4-BE49-F238E27FC236}">
                <a16:creationId xmlns:a16="http://schemas.microsoft.com/office/drawing/2014/main" id="{92F86260-A94B-67B1-4C34-D30958B4A9CF}"/>
              </a:ext>
            </a:extLst>
          </p:cNvPr>
          <p:cNvSpPr/>
          <p:nvPr/>
        </p:nvSpPr>
        <p:spPr>
          <a:xfrm>
            <a:off x="1443176" y="5201459"/>
            <a:ext cx="1280160" cy="585216"/>
          </a:xfrm>
          <a:prstGeom prst="roundRect">
            <a:avLst>
              <a:gd name="adj" fmla="val 0"/>
            </a:avLst>
          </a:prstGeom>
          <a:solidFill>
            <a:srgbClr val="E5E5E5"/>
          </a:solidFill>
          <a:ln w="12700" cap="flat" cmpd="sng" algn="ctr">
            <a:solidFill>
              <a:srgbClr val="323232"/>
            </a:solid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323232"/>
                </a:solidFill>
                <a:effectLst/>
                <a:uLnTx/>
                <a:uFillTx/>
                <a:latin typeface="Arial" panose="020B0604020202020204"/>
                <a:ea typeface="+mn-ea"/>
                <a:cs typeface="+mn-cs"/>
              </a:rPr>
              <a:t>Sustainability</a:t>
            </a:r>
          </a:p>
        </p:txBody>
      </p:sp>
      <p:grpSp>
        <p:nvGrpSpPr>
          <p:cNvPr id="71" name="Group 70">
            <a:extLst>
              <a:ext uri="{FF2B5EF4-FFF2-40B4-BE49-F238E27FC236}">
                <a16:creationId xmlns:a16="http://schemas.microsoft.com/office/drawing/2014/main" id="{5B53BACE-CCF3-D394-6571-AF428CD7FC20}"/>
              </a:ext>
            </a:extLst>
          </p:cNvPr>
          <p:cNvGrpSpPr/>
          <p:nvPr/>
        </p:nvGrpSpPr>
        <p:grpSpPr>
          <a:xfrm>
            <a:off x="6328721" y="1460713"/>
            <a:ext cx="4234504" cy="3969966"/>
            <a:chOff x="6328721" y="1460713"/>
            <a:chExt cx="4234504" cy="3969966"/>
          </a:xfrm>
        </p:grpSpPr>
        <p:sp>
          <p:nvSpPr>
            <p:cNvPr id="72" name="Rectangle: Rounded Corners 71">
              <a:extLst>
                <a:ext uri="{FF2B5EF4-FFF2-40B4-BE49-F238E27FC236}">
                  <a16:creationId xmlns:a16="http://schemas.microsoft.com/office/drawing/2014/main" id="{BA20CB4B-D127-A0A1-2996-DD88924D5983}"/>
                </a:ext>
              </a:extLst>
            </p:cNvPr>
            <p:cNvSpPr/>
            <p:nvPr/>
          </p:nvSpPr>
          <p:spPr>
            <a:xfrm>
              <a:off x="7018350" y="1460713"/>
              <a:ext cx="3544875" cy="420624"/>
            </a:xfrm>
            <a:prstGeom prst="roundRect">
              <a:avLst>
                <a:gd name="adj" fmla="val 50000"/>
              </a:avLst>
            </a:prstGeom>
            <a:solidFill>
              <a:srgbClr val="FFFFFF"/>
            </a:solidFill>
            <a:ln w="12700" cap="flat" cmpd="sng" algn="ctr">
              <a:solidFill>
                <a:srgbClr val="323232"/>
              </a:solidFill>
              <a:prstDash val="dash"/>
              <a:miter lim="800000"/>
            </a:ln>
            <a:effectLst>
              <a:outerShdw blurRad="50800" dist="38100" dir="2700000" algn="tl" rotWithShape="0">
                <a:prstClr val="black">
                  <a:alpha val="40000"/>
                </a:prstClr>
              </a:outerShdw>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323232"/>
                  </a:solidFill>
                  <a:effectLst/>
                  <a:uLnTx/>
                  <a:uFillTx/>
                  <a:latin typeface="Arial" panose="020B0604020202020204"/>
                  <a:ea typeface="+mn-ea"/>
                  <a:cs typeface="+mn-cs"/>
                </a:rPr>
                <a:t>Implement a </a:t>
              </a:r>
              <a:r>
                <a:rPr kumimoji="0" lang="en-US" sz="1400" b="1" i="0" u="none" strike="noStrike" kern="0" cap="none" spc="0" normalizeH="0" baseline="0" noProof="0" dirty="0">
                  <a:ln>
                    <a:noFill/>
                  </a:ln>
                  <a:solidFill>
                    <a:srgbClr val="F4A261"/>
                  </a:solidFill>
                  <a:effectLst/>
                  <a:uLnTx/>
                  <a:uFillTx/>
                  <a:latin typeface="Arial" panose="020B0604020202020204"/>
                  <a:ea typeface="+mn-ea"/>
                  <a:cs typeface="+mn-cs"/>
                </a:rPr>
                <a:t>strong identity </a:t>
              </a:r>
              <a:r>
                <a:rPr kumimoji="0" lang="en-US" sz="1400" b="0" i="0" u="none" strike="noStrike" kern="0" cap="none" spc="0" normalizeH="0" baseline="0" noProof="0" dirty="0">
                  <a:ln>
                    <a:noFill/>
                  </a:ln>
                  <a:solidFill>
                    <a:srgbClr val="323232"/>
                  </a:solidFill>
                  <a:effectLst/>
                  <a:uLnTx/>
                  <a:uFillTx/>
                  <a:latin typeface="Arial" panose="020B0604020202020204"/>
                  <a:ea typeface="+mn-ea"/>
                  <a:cs typeface="+mn-cs"/>
                </a:rPr>
                <a:t>foundation</a:t>
              </a:r>
            </a:p>
          </p:txBody>
        </p:sp>
        <p:sp>
          <p:nvSpPr>
            <p:cNvPr id="73" name="Rectangle: Rounded Corners 72">
              <a:extLst>
                <a:ext uri="{FF2B5EF4-FFF2-40B4-BE49-F238E27FC236}">
                  <a16:creationId xmlns:a16="http://schemas.microsoft.com/office/drawing/2014/main" id="{E2EED8AE-57EC-98FA-051F-A61AB57B8782}"/>
                </a:ext>
              </a:extLst>
            </p:cNvPr>
            <p:cNvSpPr/>
            <p:nvPr/>
          </p:nvSpPr>
          <p:spPr>
            <a:xfrm>
              <a:off x="7018351" y="2045622"/>
              <a:ext cx="1973249" cy="420624"/>
            </a:xfrm>
            <a:prstGeom prst="roundRect">
              <a:avLst>
                <a:gd name="adj" fmla="val 50000"/>
              </a:avLst>
            </a:prstGeom>
            <a:solidFill>
              <a:srgbClr val="FFFFFF"/>
            </a:solidFill>
            <a:ln w="12700" cap="flat" cmpd="sng" algn="ctr">
              <a:solidFill>
                <a:srgbClr val="323232"/>
              </a:solidFill>
              <a:prstDash val="dash"/>
              <a:miter lim="800000"/>
            </a:ln>
            <a:effectLst>
              <a:outerShdw blurRad="50800" dist="38100" dir="2700000" algn="tl" rotWithShape="0">
                <a:prstClr val="black">
                  <a:alpha val="40000"/>
                </a:prstClr>
              </a:outerShdw>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323232"/>
                  </a:solidFill>
                  <a:effectLst/>
                  <a:uLnTx/>
                  <a:uFillTx/>
                  <a:latin typeface="Arial" panose="020B0604020202020204"/>
                  <a:ea typeface="+mn-ea"/>
                  <a:cs typeface="+mn-cs"/>
                </a:rPr>
                <a:t>Maintain </a:t>
              </a:r>
              <a:r>
                <a:rPr kumimoji="0" lang="en-US" sz="1400" b="1" i="0" u="none" strike="noStrike" kern="0" cap="none" spc="0" normalizeH="0" baseline="0" noProof="0" dirty="0">
                  <a:ln>
                    <a:noFill/>
                  </a:ln>
                  <a:solidFill>
                    <a:srgbClr val="F4A261"/>
                  </a:solidFill>
                  <a:effectLst/>
                  <a:uLnTx/>
                  <a:uFillTx/>
                  <a:latin typeface="Arial" panose="020B0604020202020204"/>
                  <a:ea typeface="+mn-ea"/>
                  <a:cs typeface="+mn-cs"/>
                </a:rPr>
                <a:t>traceability</a:t>
              </a:r>
            </a:p>
          </p:txBody>
        </p:sp>
        <p:sp>
          <p:nvSpPr>
            <p:cNvPr id="74" name="Rectangle: Rounded Corners 73">
              <a:extLst>
                <a:ext uri="{FF2B5EF4-FFF2-40B4-BE49-F238E27FC236}">
                  <a16:creationId xmlns:a16="http://schemas.microsoft.com/office/drawing/2014/main" id="{A795EF83-BB32-A446-D50C-41E02CA5DC73}"/>
                </a:ext>
              </a:extLst>
            </p:cNvPr>
            <p:cNvSpPr/>
            <p:nvPr/>
          </p:nvSpPr>
          <p:spPr>
            <a:xfrm>
              <a:off x="7018351" y="2630531"/>
              <a:ext cx="2582849" cy="420624"/>
            </a:xfrm>
            <a:prstGeom prst="roundRect">
              <a:avLst>
                <a:gd name="adj" fmla="val 50000"/>
              </a:avLst>
            </a:prstGeom>
            <a:solidFill>
              <a:srgbClr val="FFFFFF"/>
            </a:solidFill>
            <a:ln w="12700" cap="flat" cmpd="sng" algn="ctr">
              <a:solidFill>
                <a:srgbClr val="323232"/>
              </a:solidFill>
              <a:prstDash val="dash"/>
              <a:miter lim="800000"/>
            </a:ln>
            <a:effectLst>
              <a:outerShdw blurRad="50800" dist="38100" dir="2700000" algn="tl" rotWithShape="0">
                <a:prstClr val="black">
                  <a:alpha val="40000"/>
                </a:prstClr>
              </a:outerShdw>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323232"/>
                  </a:solidFill>
                  <a:effectLst/>
                  <a:uLnTx/>
                  <a:uFillTx/>
                  <a:latin typeface="Arial" panose="020B0604020202020204"/>
                  <a:ea typeface="+mn-ea"/>
                  <a:cs typeface="+mn-cs"/>
                </a:rPr>
                <a:t>Apply </a:t>
              </a:r>
              <a:r>
                <a:rPr kumimoji="0" lang="en-US" sz="1400" b="1" i="0" u="none" strike="noStrike" kern="0" cap="none" spc="0" normalizeH="0" baseline="0" noProof="0" dirty="0">
                  <a:ln>
                    <a:noFill/>
                  </a:ln>
                  <a:solidFill>
                    <a:srgbClr val="F4A261"/>
                  </a:solidFill>
                  <a:effectLst/>
                  <a:uLnTx/>
                  <a:uFillTx/>
                  <a:latin typeface="Arial" panose="020B0604020202020204"/>
                  <a:ea typeface="+mn-ea"/>
                  <a:cs typeface="+mn-cs"/>
                </a:rPr>
                <a:t>security</a:t>
              </a:r>
              <a:r>
                <a:rPr kumimoji="0" lang="en-US" sz="1400" b="0" i="0" u="none" strike="noStrike" kern="0" cap="none" spc="0" normalizeH="0" baseline="0" noProof="0" dirty="0">
                  <a:ln>
                    <a:noFill/>
                  </a:ln>
                  <a:solidFill>
                    <a:srgbClr val="323232"/>
                  </a:solidFill>
                  <a:effectLst/>
                  <a:uLnTx/>
                  <a:uFillTx/>
                  <a:latin typeface="Arial" panose="020B0604020202020204"/>
                  <a:ea typeface="+mn-ea"/>
                  <a:cs typeface="+mn-cs"/>
                </a:rPr>
                <a:t> at </a:t>
              </a:r>
              <a:r>
                <a:rPr kumimoji="0" lang="en-US" sz="1400" b="1" i="0" u="none" strike="noStrike" kern="0" cap="none" spc="0" normalizeH="0" baseline="0" noProof="0" dirty="0">
                  <a:ln>
                    <a:noFill/>
                  </a:ln>
                  <a:solidFill>
                    <a:srgbClr val="F4A261"/>
                  </a:solidFill>
                  <a:effectLst/>
                  <a:uLnTx/>
                  <a:uFillTx/>
                  <a:latin typeface="Arial" panose="020B0604020202020204"/>
                  <a:ea typeface="+mn-ea"/>
                  <a:cs typeface="+mn-cs"/>
                </a:rPr>
                <a:t>all layers</a:t>
              </a:r>
            </a:p>
          </p:txBody>
        </p:sp>
        <p:sp>
          <p:nvSpPr>
            <p:cNvPr id="75" name="Rectangle: Rounded Corners 74">
              <a:extLst>
                <a:ext uri="{FF2B5EF4-FFF2-40B4-BE49-F238E27FC236}">
                  <a16:creationId xmlns:a16="http://schemas.microsoft.com/office/drawing/2014/main" id="{588D2365-CFEB-172D-E474-E6AB5C8CEAD2}"/>
                </a:ext>
              </a:extLst>
            </p:cNvPr>
            <p:cNvSpPr/>
            <p:nvPr/>
          </p:nvSpPr>
          <p:spPr>
            <a:xfrm>
              <a:off x="7018349" y="3215440"/>
              <a:ext cx="3116249" cy="420624"/>
            </a:xfrm>
            <a:prstGeom prst="roundRect">
              <a:avLst>
                <a:gd name="adj" fmla="val 50000"/>
              </a:avLst>
            </a:prstGeom>
            <a:solidFill>
              <a:srgbClr val="FFFFFF"/>
            </a:solidFill>
            <a:ln w="12700" cap="flat" cmpd="sng" algn="ctr">
              <a:solidFill>
                <a:srgbClr val="323232"/>
              </a:solidFill>
              <a:prstDash val="dash"/>
              <a:miter lim="800000"/>
            </a:ln>
            <a:effectLst>
              <a:outerShdw blurRad="50800" dist="38100" dir="2700000" algn="tl" rotWithShape="0">
                <a:prstClr val="black">
                  <a:alpha val="40000"/>
                </a:prstClr>
              </a:outerShdw>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F4A261"/>
                  </a:solidFill>
                  <a:effectLst/>
                  <a:uLnTx/>
                  <a:uFillTx/>
                  <a:latin typeface="Arial" panose="020B0604020202020204"/>
                  <a:ea typeface="+mn-ea"/>
                  <a:cs typeface="+mn-cs"/>
                </a:rPr>
                <a:t>Automate</a:t>
              </a:r>
              <a:r>
                <a:rPr kumimoji="0" lang="en-US" sz="1400" b="0" i="0" u="none" strike="noStrike" kern="0" cap="none" spc="0" normalizeH="0" baseline="0" noProof="0" dirty="0">
                  <a:ln>
                    <a:noFill/>
                  </a:ln>
                  <a:solidFill>
                    <a:srgbClr val="323232"/>
                  </a:solidFill>
                  <a:effectLst/>
                  <a:uLnTx/>
                  <a:uFillTx/>
                  <a:latin typeface="Arial" panose="020B0604020202020204"/>
                  <a:ea typeface="+mn-ea"/>
                  <a:cs typeface="+mn-cs"/>
                </a:rPr>
                <a:t> security </a:t>
              </a:r>
              <a:r>
                <a:rPr kumimoji="0" lang="en-US" sz="1400" b="1" i="0" u="none" strike="noStrike" kern="0" cap="none" spc="0" normalizeH="0" baseline="0" noProof="0" dirty="0">
                  <a:ln>
                    <a:noFill/>
                  </a:ln>
                  <a:solidFill>
                    <a:srgbClr val="F4A261"/>
                  </a:solidFill>
                  <a:effectLst/>
                  <a:uLnTx/>
                  <a:uFillTx/>
                  <a:latin typeface="Arial" panose="020B0604020202020204"/>
                  <a:ea typeface="+mn-ea"/>
                  <a:cs typeface="+mn-cs"/>
                </a:rPr>
                <a:t>best practices</a:t>
              </a:r>
            </a:p>
          </p:txBody>
        </p:sp>
        <p:sp>
          <p:nvSpPr>
            <p:cNvPr id="76" name="Rectangle: Rounded Corners 75">
              <a:extLst>
                <a:ext uri="{FF2B5EF4-FFF2-40B4-BE49-F238E27FC236}">
                  <a16:creationId xmlns:a16="http://schemas.microsoft.com/office/drawing/2014/main" id="{BC3184F9-D3A3-2F3E-A957-AA3D3B17CD7C}"/>
                </a:ext>
              </a:extLst>
            </p:cNvPr>
            <p:cNvSpPr/>
            <p:nvPr/>
          </p:nvSpPr>
          <p:spPr>
            <a:xfrm>
              <a:off x="7018351" y="3827411"/>
              <a:ext cx="3116247" cy="420624"/>
            </a:xfrm>
            <a:prstGeom prst="roundRect">
              <a:avLst>
                <a:gd name="adj" fmla="val 50000"/>
              </a:avLst>
            </a:prstGeom>
            <a:solidFill>
              <a:srgbClr val="FFFFFF"/>
            </a:solidFill>
            <a:ln w="12700" cap="flat" cmpd="sng" algn="ctr">
              <a:solidFill>
                <a:srgbClr val="323232"/>
              </a:solidFill>
              <a:prstDash val="dash"/>
              <a:miter lim="800000"/>
            </a:ln>
            <a:effectLst>
              <a:outerShdw blurRad="50800" dist="38100" dir="2700000" algn="tl" rotWithShape="0">
                <a:prstClr val="black">
                  <a:alpha val="40000"/>
                </a:prstClr>
              </a:outerShdw>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F4A261"/>
                  </a:solidFill>
                  <a:effectLst/>
                  <a:uLnTx/>
                  <a:uFillTx/>
                  <a:latin typeface="Arial" panose="020B0604020202020204"/>
                  <a:ea typeface="+mn-ea"/>
                  <a:cs typeface="+mn-cs"/>
                </a:rPr>
                <a:t>Protect data </a:t>
              </a:r>
              <a:r>
                <a:rPr kumimoji="0" lang="en-US" sz="1400" b="0" i="0" u="none" strike="noStrike" kern="0" cap="none" spc="0" normalizeH="0" baseline="0" noProof="0" dirty="0">
                  <a:ln>
                    <a:noFill/>
                  </a:ln>
                  <a:solidFill>
                    <a:srgbClr val="323232"/>
                  </a:solidFill>
                  <a:effectLst/>
                  <a:uLnTx/>
                  <a:uFillTx/>
                  <a:latin typeface="Arial" panose="020B0604020202020204"/>
                  <a:ea typeface="+mn-ea"/>
                  <a:cs typeface="+mn-cs"/>
                </a:rPr>
                <a:t>in </a:t>
              </a:r>
              <a:r>
                <a:rPr kumimoji="0" lang="en-US" sz="1400" b="1" i="0" u="none" strike="noStrike" kern="0" cap="none" spc="0" normalizeH="0" baseline="0" noProof="0" dirty="0">
                  <a:ln>
                    <a:noFill/>
                  </a:ln>
                  <a:solidFill>
                    <a:srgbClr val="F4A261"/>
                  </a:solidFill>
                  <a:effectLst/>
                  <a:uLnTx/>
                  <a:uFillTx/>
                  <a:latin typeface="Arial" panose="020B0604020202020204"/>
                  <a:ea typeface="+mn-ea"/>
                  <a:cs typeface="+mn-cs"/>
                </a:rPr>
                <a:t>transit</a:t>
              </a:r>
              <a:r>
                <a:rPr kumimoji="0" lang="en-US" sz="1400" b="0" i="0" u="none" strike="noStrike" kern="0" cap="none" spc="0" normalizeH="0" baseline="0" noProof="0" dirty="0">
                  <a:ln>
                    <a:noFill/>
                  </a:ln>
                  <a:solidFill>
                    <a:srgbClr val="323232"/>
                  </a:solidFill>
                  <a:effectLst/>
                  <a:uLnTx/>
                  <a:uFillTx/>
                  <a:latin typeface="Arial" panose="020B0604020202020204"/>
                  <a:ea typeface="+mn-ea"/>
                  <a:cs typeface="+mn-cs"/>
                </a:rPr>
                <a:t> and </a:t>
              </a:r>
              <a:r>
                <a:rPr kumimoji="0" lang="en-US" sz="1400" b="1" i="0" u="none" strike="noStrike" kern="0" cap="none" spc="0" normalizeH="0" baseline="0" noProof="0" dirty="0">
                  <a:ln>
                    <a:noFill/>
                  </a:ln>
                  <a:solidFill>
                    <a:srgbClr val="F4A261"/>
                  </a:solidFill>
                  <a:effectLst/>
                  <a:uLnTx/>
                  <a:uFillTx/>
                  <a:latin typeface="Arial" panose="020B0604020202020204"/>
                  <a:ea typeface="+mn-ea"/>
                  <a:cs typeface="+mn-cs"/>
                </a:rPr>
                <a:t>at rest</a:t>
              </a:r>
            </a:p>
          </p:txBody>
        </p:sp>
        <p:cxnSp>
          <p:nvCxnSpPr>
            <p:cNvPr id="77" name="Connector: Elbow 76">
              <a:extLst>
                <a:ext uri="{FF2B5EF4-FFF2-40B4-BE49-F238E27FC236}">
                  <a16:creationId xmlns:a16="http://schemas.microsoft.com/office/drawing/2014/main" id="{6E132090-3AE2-6BAA-83DF-21CBF2249CC9}"/>
                </a:ext>
              </a:extLst>
            </p:cNvPr>
            <p:cNvCxnSpPr>
              <a:cxnSpLocks/>
              <a:stCxn id="62" idx="3"/>
              <a:endCxn id="72" idx="1"/>
            </p:cNvCxnSpPr>
            <p:nvPr/>
          </p:nvCxnSpPr>
          <p:spPr>
            <a:xfrm flipV="1">
              <a:off x="6328721" y="1671025"/>
              <a:ext cx="689629" cy="1754727"/>
            </a:xfrm>
            <a:prstGeom prst="bentConnector3">
              <a:avLst>
                <a:gd name="adj1" fmla="val 50000"/>
              </a:avLst>
            </a:prstGeom>
            <a:noFill/>
            <a:ln w="19050" cap="flat" cmpd="sng" algn="ctr">
              <a:solidFill>
                <a:srgbClr val="323232"/>
              </a:solidFill>
              <a:prstDash val="sysDash"/>
              <a:miter lim="800000"/>
              <a:tailEnd type="triangle"/>
            </a:ln>
            <a:effectLst/>
          </p:spPr>
        </p:cxnSp>
        <p:cxnSp>
          <p:nvCxnSpPr>
            <p:cNvPr id="78" name="Connector: Elbow 77">
              <a:extLst>
                <a:ext uri="{FF2B5EF4-FFF2-40B4-BE49-F238E27FC236}">
                  <a16:creationId xmlns:a16="http://schemas.microsoft.com/office/drawing/2014/main" id="{D6B602D7-3400-56A2-99CC-A82929B79CF0}"/>
                </a:ext>
              </a:extLst>
            </p:cNvPr>
            <p:cNvCxnSpPr>
              <a:cxnSpLocks/>
              <a:stCxn id="62" idx="3"/>
              <a:endCxn id="73" idx="1"/>
            </p:cNvCxnSpPr>
            <p:nvPr/>
          </p:nvCxnSpPr>
          <p:spPr>
            <a:xfrm flipV="1">
              <a:off x="6328721" y="2255934"/>
              <a:ext cx="689630" cy="1169818"/>
            </a:xfrm>
            <a:prstGeom prst="bentConnector3">
              <a:avLst>
                <a:gd name="adj1" fmla="val 50000"/>
              </a:avLst>
            </a:prstGeom>
            <a:noFill/>
            <a:ln w="19050" cap="flat" cmpd="sng" algn="ctr">
              <a:solidFill>
                <a:srgbClr val="323232"/>
              </a:solidFill>
              <a:prstDash val="sysDash"/>
              <a:miter lim="800000"/>
              <a:tailEnd type="triangle"/>
            </a:ln>
            <a:effectLst/>
          </p:spPr>
        </p:cxnSp>
        <p:cxnSp>
          <p:nvCxnSpPr>
            <p:cNvPr id="79" name="Connector: Elbow 78">
              <a:extLst>
                <a:ext uri="{FF2B5EF4-FFF2-40B4-BE49-F238E27FC236}">
                  <a16:creationId xmlns:a16="http://schemas.microsoft.com/office/drawing/2014/main" id="{412FB5AC-B4AF-3C58-7E9F-75864A782635}"/>
                </a:ext>
              </a:extLst>
            </p:cNvPr>
            <p:cNvCxnSpPr>
              <a:cxnSpLocks/>
              <a:stCxn id="62" idx="3"/>
              <a:endCxn id="74" idx="1"/>
            </p:cNvCxnSpPr>
            <p:nvPr/>
          </p:nvCxnSpPr>
          <p:spPr>
            <a:xfrm flipV="1">
              <a:off x="6328721" y="2840843"/>
              <a:ext cx="689630" cy="584909"/>
            </a:xfrm>
            <a:prstGeom prst="bentConnector3">
              <a:avLst>
                <a:gd name="adj1" fmla="val 50000"/>
              </a:avLst>
            </a:prstGeom>
            <a:noFill/>
            <a:ln w="19050" cap="flat" cmpd="sng" algn="ctr">
              <a:solidFill>
                <a:srgbClr val="323232"/>
              </a:solidFill>
              <a:prstDash val="sysDash"/>
              <a:miter lim="800000"/>
              <a:tailEnd type="triangle"/>
            </a:ln>
            <a:effectLst/>
          </p:spPr>
        </p:cxnSp>
        <p:cxnSp>
          <p:nvCxnSpPr>
            <p:cNvPr id="80" name="Connector: Elbow 57">
              <a:extLst>
                <a:ext uri="{FF2B5EF4-FFF2-40B4-BE49-F238E27FC236}">
                  <a16:creationId xmlns:a16="http://schemas.microsoft.com/office/drawing/2014/main" id="{8DA0A917-DBE9-8A36-A82B-41BA888A5954}"/>
                </a:ext>
              </a:extLst>
            </p:cNvPr>
            <p:cNvCxnSpPr>
              <a:cxnSpLocks/>
              <a:stCxn id="62" idx="3"/>
              <a:endCxn id="75" idx="1"/>
            </p:cNvCxnSpPr>
            <p:nvPr/>
          </p:nvCxnSpPr>
          <p:spPr>
            <a:xfrm>
              <a:off x="6328721" y="3425752"/>
              <a:ext cx="689628" cy="0"/>
            </a:xfrm>
            <a:prstGeom prst="straightConnector1">
              <a:avLst/>
            </a:prstGeom>
            <a:noFill/>
            <a:ln w="19050" cap="flat" cmpd="sng" algn="ctr">
              <a:solidFill>
                <a:srgbClr val="323232"/>
              </a:solidFill>
              <a:prstDash val="sysDash"/>
              <a:miter lim="800000"/>
              <a:tailEnd type="triangle"/>
            </a:ln>
            <a:effectLst/>
          </p:spPr>
        </p:cxnSp>
        <p:cxnSp>
          <p:nvCxnSpPr>
            <p:cNvPr id="81" name="Connector: Elbow 80">
              <a:extLst>
                <a:ext uri="{FF2B5EF4-FFF2-40B4-BE49-F238E27FC236}">
                  <a16:creationId xmlns:a16="http://schemas.microsoft.com/office/drawing/2014/main" id="{9F5466B4-13EC-1769-9BAA-EE011E51762D}"/>
                </a:ext>
              </a:extLst>
            </p:cNvPr>
            <p:cNvCxnSpPr>
              <a:cxnSpLocks/>
              <a:stCxn id="62" idx="3"/>
              <a:endCxn id="76" idx="1"/>
            </p:cNvCxnSpPr>
            <p:nvPr/>
          </p:nvCxnSpPr>
          <p:spPr>
            <a:xfrm>
              <a:off x="6328721" y="3425752"/>
              <a:ext cx="689630" cy="611971"/>
            </a:xfrm>
            <a:prstGeom prst="bentConnector3">
              <a:avLst>
                <a:gd name="adj1" fmla="val 50000"/>
              </a:avLst>
            </a:prstGeom>
            <a:noFill/>
            <a:ln w="19050" cap="flat" cmpd="sng" algn="ctr">
              <a:solidFill>
                <a:srgbClr val="323232"/>
              </a:solidFill>
              <a:prstDash val="sysDash"/>
              <a:miter lim="800000"/>
              <a:tailEnd type="triangle"/>
            </a:ln>
            <a:effectLst/>
          </p:spPr>
        </p:cxnSp>
        <p:sp>
          <p:nvSpPr>
            <p:cNvPr id="82" name="Rectangle: Rounded Corners 81">
              <a:extLst>
                <a:ext uri="{FF2B5EF4-FFF2-40B4-BE49-F238E27FC236}">
                  <a16:creationId xmlns:a16="http://schemas.microsoft.com/office/drawing/2014/main" id="{B19481E7-C4D7-EEF2-5BB8-F4CDE475AC34}"/>
                </a:ext>
              </a:extLst>
            </p:cNvPr>
            <p:cNvSpPr/>
            <p:nvPr/>
          </p:nvSpPr>
          <p:spPr>
            <a:xfrm>
              <a:off x="7018350" y="4437732"/>
              <a:ext cx="2763825" cy="420624"/>
            </a:xfrm>
            <a:prstGeom prst="roundRect">
              <a:avLst>
                <a:gd name="adj" fmla="val 50000"/>
              </a:avLst>
            </a:prstGeom>
            <a:solidFill>
              <a:srgbClr val="FFFFFF"/>
            </a:solidFill>
            <a:ln w="12700" cap="flat" cmpd="sng" algn="ctr">
              <a:solidFill>
                <a:srgbClr val="323232"/>
              </a:solidFill>
              <a:prstDash val="dash"/>
              <a:miter lim="800000"/>
            </a:ln>
            <a:effectLst>
              <a:outerShdw blurRad="50800" dist="38100" dir="2700000" algn="tl" rotWithShape="0">
                <a:prstClr val="black">
                  <a:alpha val="40000"/>
                </a:prstClr>
              </a:outerShdw>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F4A261"/>
                  </a:solidFill>
                  <a:effectLst/>
                  <a:uLnTx/>
                  <a:uFillTx/>
                  <a:latin typeface="Arial" panose="020B0604020202020204"/>
                  <a:ea typeface="+mn-ea"/>
                  <a:cs typeface="+mn-cs"/>
                </a:rPr>
                <a:t>Keep people away</a:t>
              </a:r>
              <a:r>
                <a:rPr kumimoji="0" lang="en-US" sz="1400" b="0" i="0" u="none" strike="noStrike" kern="0" cap="none" spc="0" normalizeH="0" baseline="0" noProof="0" dirty="0">
                  <a:ln>
                    <a:noFill/>
                  </a:ln>
                  <a:solidFill>
                    <a:srgbClr val="F4A261"/>
                  </a:solidFill>
                  <a:effectLst/>
                  <a:uLnTx/>
                  <a:uFillTx/>
                  <a:latin typeface="Arial" panose="020B0604020202020204"/>
                  <a:ea typeface="+mn-ea"/>
                  <a:cs typeface="+mn-cs"/>
                </a:rPr>
                <a:t> </a:t>
              </a:r>
              <a:r>
                <a:rPr kumimoji="0" lang="en-US" sz="1400" b="0" i="0" u="none" strike="noStrike" kern="0" cap="none" spc="0" normalizeH="0" baseline="0" noProof="0" dirty="0">
                  <a:ln>
                    <a:noFill/>
                  </a:ln>
                  <a:solidFill>
                    <a:srgbClr val="323232"/>
                  </a:solidFill>
                  <a:effectLst/>
                  <a:uLnTx/>
                  <a:uFillTx/>
                  <a:latin typeface="Arial" panose="020B0604020202020204"/>
                  <a:ea typeface="+mn-ea"/>
                  <a:cs typeface="+mn-cs"/>
                </a:rPr>
                <a:t>from </a:t>
              </a:r>
              <a:r>
                <a:rPr kumimoji="0" lang="en-US" sz="1400" b="1" i="0" u="none" strike="noStrike" kern="0" cap="none" spc="0" normalizeH="0" baseline="0" noProof="0" dirty="0">
                  <a:ln>
                    <a:noFill/>
                  </a:ln>
                  <a:solidFill>
                    <a:srgbClr val="F4A261"/>
                  </a:solidFill>
                  <a:effectLst/>
                  <a:uLnTx/>
                  <a:uFillTx/>
                  <a:latin typeface="Arial" panose="020B0604020202020204"/>
                  <a:ea typeface="+mn-ea"/>
                  <a:cs typeface="+mn-cs"/>
                </a:rPr>
                <a:t>data</a:t>
              </a:r>
            </a:p>
          </p:txBody>
        </p:sp>
        <p:sp>
          <p:nvSpPr>
            <p:cNvPr id="83" name="Rectangle: Rounded Corners 82">
              <a:extLst>
                <a:ext uri="{FF2B5EF4-FFF2-40B4-BE49-F238E27FC236}">
                  <a16:creationId xmlns:a16="http://schemas.microsoft.com/office/drawing/2014/main" id="{AD796F91-C1B7-BC96-5224-DB8EFBDCF768}"/>
                </a:ext>
              </a:extLst>
            </p:cNvPr>
            <p:cNvSpPr/>
            <p:nvPr/>
          </p:nvSpPr>
          <p:spPr>
            <a:xfrm>
              <a:off x="7018352" y="5010055"/>
              <a:ext cx="2582848" cy="420624"/>
            </a:xfrm>
            <a:prstGeom prst="roundRect">
              <a:avLst>
                <a:gd name="adj" fmla="val 50000"/>
              </a:avLst>
            </a:prstGeom>
            <a:solidFill>
              <a:srgbClr val="FFFFFF"/>
            </a:solidFill>
            <a:ln w="12700" cap="flat" cmpd="sng" algn="ctr">
              <a:solidFill>
                <a:srgbClr val="323232"/>
              </a:solidFill>
              <a:prstDash val="dash"/>
              <a:miter lim="800000"/>
            </a:ln>
            <a:effectLst>
              <a:outerShdw blurRad="50800" dist="38100" dir="2700000" algn="tl" rotWithShape="0">
                <a:prstClr val="black">
                  <a:alpha val="40000"/>
                </a:prstClr>
              </a:outerShdw>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323232"/>
                  </a:solidFill>
                  <a:effectLst/>
                  <a:uLnTx/>
                  <a:uFillTx/>
                  <a:latin typeface="Arial" panose="020B0604020202020204"/>
                  <a:ea typeface="+mn-ea"/>
                  <a:cs typeface="+mn-cs"/>
                </a:rPr>
                <a:t>Prepare for </a:t>
              </a:r>
              <a:r>
                <a:rPr kumimoji="0" lang="en-US" sz="1400" b="1" i="0" u="none" strike="noStrike" kern="0" cap="none" spc="0" normalizeH="0" baseline="0" noProof="0" dirty="0">
                  <a:ln>
                    <a:noFill/>
                  </a:ln>
                  <a:solidFill>
                    <a:srgbClr val="F4A261"/>
                  </a:solidFill>
                  <a:effectLst/>
                  <a:uLnTx/>
                  <a:uFillTx/>
                  <a:latin typeface="Arial" panose="020B0604020202020204"/>
                  <a:ea typeface="+mn-ea"/>
                  <a:cs typeface="+mn-cs"/>
                </a:rPr>
                <a:t>security events</a:t>
              </a:r>
            </a:p>
          </p:txBody>
        </p:sp>
        <p:cxnSp>
          <p:nvCxnSpPr>
            <p:cNvPr id="84" name="Connector: Elbow 83">
              <a:extLst>
                <a:ext uri="{FF2B5EF4-FFF2-40B4-BE49-F238E27FC236}">
                  <a16:creationId xmlns:a16="http://schemas.microsoft.com/office/drawing/2014/main" id="{F3D51FB4-9EB9-94EA-25C8-631A41DB32EC}"/>
                </a:ext>
              </a:extLst>
            </p:cNvPr>
            <p:cNvCxnSpPr>
              <a:cxnSpLocks/>
              <a:stCxn id="62" idx="3"/>
              <a:endCxn id="82" idx="1"/>
            </p:cNvCxnSpPr>
            <p:nvPr/>
          </p:nvCxnSpPr>
          <p:spPr>
            <a:xfrm>
              <a:off x="6328721" y="3425752"/>
              <a:ext cx="689629" cy="1222292"/>
            </a:xfrm>
            <a:prstGeom prst="bentConnector3">
              <a:avLst>
                <a:gd name="adj1" fmla="val 50000"/>
              </a:avLst>
            </a:prstGeom>
            <a:noFill/>
            <a:ln w="19050" cap="flat" cmpd="sng" algn="ctr">
              <a:solidFill>
                <a:srgbClr val="323232"/>
              </a:solidFill>
              <a:prstDash val="sysDash"/>
              <a:miter lim="800000"/>
              <a:tailEnd type="triangle"/>
            </a:ln>
            <a:effectLst/>
          </p:spPr>
        </p:cxnSp>
        <p:cxnSp>
          <p:nvCxnSpPr>
            <p:cNvPr id="85" name="Connector: Elbow 84">
              <a:extLst>
                <a:ext uri="{FF2B5EF4-FFF2-40B4-BE49-F238E27FC236}">
                  <a16:creationId xmlns:a16="http://schemas.microsoft.com/office/drawing/2014/main" id="{4338E699-B607-99B0-4DB9-F21E488100FA}"/>
                </a:ext>
              </a:extLst>
            </p:cNvPr>
            <p:cNvCxnSpPr>
              <a:cxnSpLocks/>
              <a:stCxn id="62" idx="3"/>
              <a:endCxn id="83" idx="1"/>
            </p:cNvCxnSpPr>
            <p:nvPr/>
          </p:nvCxnSpPr>
          <p:spPr>
            <a:xfrm>
              <a:off x="6328721" y="3425752"/>
              <a:ext cx="689631" cy="1794615"/>
            </a:xfrm>
            <a:prstGeom prst="bentConnector3">
              <a:avLst>
                <a:gd name="adj1" fmla="val 50000"/>
              </a:avLst>
            </a:prstGeom>
            <a:noFill/>
            <a:ln w="19050" cap="flat" cmpd="sng" algn="ctr">
              <a:solidFill>
                <a:srgbClr val="323232"/>
              </a:solidFill>
              <a:prstDash val="sysDash"/>
              <a:miter lim="800000"/>
              <a:tailEnd type="triangle"/>
            </a:ln>
            <a:effectLst/>
          </p:spPr>
        </p:cxnSp>
      </p:grpSp>
      <p:sp>
        <p:nvSpPr>
          <p:cNvPr id="89" name="Title 1">
            <a:extLst>
              <a:ext uri="{FF2B5EF4-FFF2-40B4-BE49-F238E27FC236}">
                <a16:creationId xmlns:a16="http://schemas.microsoft.com/office/drawing/2014/main" id="{2E67DDF9-2FB8-8A39-5BB9-5F69E00F3B09}"/>
              </a:ext>
            </a:extLst>
          </p:cNvPr>
          <p:cNvSpPr>
            <a:spLocks noGrp="1"/>
          </p:cNvSpPr>
          <p:nvPr>
            <p:ph type="title"/>
          </p:nvPr>
        </p:nvSpPr>
        <p:spPr>
          <a:xfrm>
            <a:off x="551982" y="508475"/>
            <a:ext cx="3052880" cy="538696"/>
          </a:xfrm>
        </p:spPr>
        <p:txBody>
          <a:bodyPr/>
          <a:lstStyle/>
          <a:p>
            <a:r>
              <a:rPr lang="en-US" dirty="0">
                <a:solidFill>
                  <a:schemeClr val="bg1"/>
                </a:solidFill>
                <a:effectLst>
                  <a:outerShdw blurRad="50800" dist="38100" dir="2700000" algn="tl" rotWithShape="0">
                    <a:prstClr val="black">
                      <a:alpha val="40000"/>
                    </a:prstClr>
                  </a:outerShdw>
                </a:effectLst>
              </a:rPr>
              <a:t>The Six Pillars</a:t>
            </a:r>
          </a:p>
        </p:txBody>
      </p:sp>
    </p:spTree>
    <p:extLst>
      <p:ext uri="{BB962C8B-B14F-4D97-AF65-F5344CB8AC3E}">
        <p14:creationId xmlns:p14="http://schemas.microsoft.com/office/powerpoint/2010/main" val="25509027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1"/>
                                        </p:tgtEl>
                                        <p:attrNameLst>
                                          <p:attrName>style.visibility</p:attrName>
                                        </p:attrNameLst>
                                      </p:cBhvr>
                                      <p:to>
                                        <p:strVal val="visible"/>
                                      </p:to>
                                    </p:set>
                                    <p:animEffect transition="in" filter="fade">
                                      <p:cBhvr>
                                        <p:cTn id="7" dur="5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0000"/>
            <a:lum/>
          </a:blip>
          <a:srcRect/>
          <a:stretch>
            <a:fillRect/>
          </a:stretch>
        </a:blipFill>
        <a:effectLst/>
      </p:bgPr>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672F7F7A-7772-9055-602B-E8290C14CAB0}"/>
              </a:ext>
            </a:extLst>
          </p:cNvPr>
          <p:cNvGrpSpPr/>
          <p:nvPr/>
        </p:nvGrpSpPr>
        <p:grpSpPr>
          <a:xfrm>
            <a:off x="6328636" y="2073794"/>
            <a:ext cx="5241572" cy="2784562"/>
            <a:chOff x="6328636" y="2073794"/>
            <a:chExt cx="5241572" cy="2784562"/>
          </a:xfrm>
        </p:grpSpPr>
        <p:sp>
          <p:nvSpPr>
            <p:cNvPr id="29" name="Rectangle: Rounded Corners 28">
              <a:extLst>
                <a:ext uri="{FF2B5EF4-FFF2-40B4-BE49-F238E27FC236}">
                  <a16:creationId xmlns:a16="http://schemas.microsoft.com/office/drawing/2014/main" id="{C3328CA1-25DA-E832-2FB8-144A46E67D30}"/>
                </a:ext>
              </a:extLst>
            </p:cNvPr>
            <p:cNvSpPr/>
            <p:nvPr/>
          </p:nvSpPr>
          <p:spPr>
            <a:xfrm>
              <a:off x="7018350" y="2073794"/>
              <a:ext cx="3199075" cy="420624"/>
            </a:xfrm>
            <a:prstGeom prst="roundRect">
              <a:avLst>
                <a:gd name="adj" fmla="val 50000"/>
              </a:avLst>
            </a:prstGeom>
            <a:solidFill>
              <a:srgbClr val="FFFFFF"/>
            </a:solidFill>
            <a:ln w="12700" cap="flat" cmpd="sng" algn="ctr">
              <a:solidFill>
                <a:srgbClr val="323232"/>
              </a:solidFill>
              <a:prstDash val="dash"/>
              <a:miter lim="800000"/>
            </a:ln>
            <a:effectLst>
              <a:outerShdw blurRad="50800" dist="38100" dir="2700000" algn="tl" rotWithShape="0">
                <a:prstClr val="black">
                  <a:alpha val="40000"/>
                </a:prstClr>
              </a:outerShdw>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ysClr val="windowText" lastClr="000000"/>
                  </a:solidFill>
                  <a:effectLst/>
                  <a:uLnTx/>
                  <a:uFillTx/>
                  <a:latin typeface="Arial" panose="020B0604020202020204"/>
                  <a:ea typeface="+mn-ea"/>
                  <a:cs typeface="+mn-cs"/>
                </a:rPr>
                <a:t>Automatically </a:t>
              </a:r>
              <a:r>
                <a:rPr kumimoji="0" lang="en-US" sz="1400" b="1" i="0" u="none" strike="noStrike" kern="0" cap="none" spc="0" normalizeH="0" baseline="0" noProof="0" dirty="0">
                  <a:ln>
                    <a:noFill/>
                  </a:ln>
                  <a:solidFill>
                    <a:srgbClr val="E9C46A"/>
                  </a:solidFill>
                  <a:effectLst/>
                  <a:uLnTx/>
                  <a:uFillTx/>
                  <a:latin typeface="Arial" panose="020B0604020202020204"/>
                  <a:ea typeface="+mn-ea"/>
                  <a:cs typeface="+mn-cs"/>
                </a:rPr>
                <a:t>recover from failure</a:t>
              </a:r>
            </a:p>
          </p:txBody>
        </p:sp>
        <p:sp>
          <p:nvSpPr>
            <p:cNvPr id="30" name="Rectangle: Rounded Corners 29">
              <a:extLst>
                <a:ext uri="{FF2B5EF4-FFF2-40B4-BE49-F238E27FC236}">
                  <a16:creationId xmlns:a16="http://schemas.microsoft.com/office/drawing/2014/main" id="{D4210E0B-3D62-0B10-4570-8553EB18B018}"/>
                </a:ext>
              </a:extLst>
            </p:cNvPr>
            <p:cNvSpPr/>
            <p:nvPr/>
          </p:nvSpPr>
          <p:spPr>
            <a:xfrm>
              <a:off x="7018351" y="2658333"/>
              <a:ext cx="2529911" cy="420624"/>
            </a:xfrm>
            <a:prstGeom prst="roundRect">
              <a:avLst>
                <a:gd name="adj" fmla="val 50000"/>
              </a:avLst>
            </a:prstGeom>
            <a:solidFill>
              <a:srgbClr val="FFFFFF"/>
            </a:solidFill>
            <a:ln w="12700" cap="flat" cmpd="sng" algn="ctr">
              <a:solidFill>
                <a:srgbClr val="323232"/>
              </a:solidFill>
              <a:prstDash val="dash"/>
              <a:miter lim="800000"/>
            </a:ln>
            <a:effectLst>
              <a:outerShdw blurRad="50800" dist="38100" dir="2700000" algn="tl" rotWithShape="0">
                <a:prstClr val="black">
                  <a:alpha val="40000"/>
                </a:prstClr>
              </a:outerShdw>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E9C46A"/>
                  </a:solidFill>
                  <a:effectLst/>
                  <a:uLnTx/>
                  <a:uFillTx/>
                  <a:latin typeface="Arial" panose="020B0604020202020204"/>
                  <a:ea typeface="+mn-ea"/>
                  <a:cs typeface="+mn-cs"/>
                </a:rPr>
                <a:t>Test recovery procedures</a:t>
              </a:r>
            </a:p>
          </p:txBody>
        </p:sp>
        <p:sp>
          <p:nvSpPr>
            <p:cNvPr id="31" name="Rectangle: Rounded Corners 30">
              <a:extLst>
                <a:ext uri="{FF2B5EF4-FFF2-40B4-BE49-F238E27FC236}">
                  <a16:creationId xmlns:a16="http://schemas.microsoft.com/office/drawing/2014/main" id="{6F8FF944-4207-58A7-EA02-EC8AE3673D7A}"/>
                </a:ext>
              </a:extLst>
            </p:cNvPr>
            <p:cNvSpPr/>
            <p:nvPr/>
          </p:nvSpPr>
          <p:spPr>
            <a:xfrm>
              <a:off x="7018348" y="3224585"/>
              <a:ext cx="4551860" cy="420624"/>
            </a:xfrm>
            <a:prstGeom prst="roundRect">
              <a:avLst>
                <a:gd name="adj" fmla="val 50000"/>
              </a:avLst>
            </a:prstGeom>
            <a:solidFill>
              <a:srgbClr val="FFFFFF"/>
            </a:solidFill>
            <a:ln w="12700" cap="flat" cmpd="sng" algn="ctr">
              <a:solidFill>
                <a:srgbClr val="323232"/>
              </a:solidFill>
              <a:prstDash val="dash"/>
              <a:miter lim="800000"/>
            </a:ln>
            <a:effectLst>
              <a:outerShdw blurRad="50800" dist="38100" dir="2700000" algn="tl" rotWithShape="0">
                <a:prstClr val="black">
                  <a:alpha val="40000"/>
                </a:prstClr>
              </a:outerShdw>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E9C46A"/>
                  </a:solidFill>
                  <a:effectLst/>
                  <a:uLnTx/>
                  <a:uFillTx/>
                  <a:latin typeface="Arial" panose="020B0604020202020204"/>
                  <a:ea typeface="+mn-ea"/>
                  <a:cs typeface="+mn-cs"/>
                </a:rPr>
                <a:t>Scale horizontally </a:t>
              </a:r>
              <a:r>
                <a:rPr kumimoji="0" lang="en-US" sz="1200" b="0" i="0" u="none" strike="noStrike" kern="0" cap="none" spc="0" normalizeH="0" baseline="0" noProof="0" dirty="0">
                  <a:ln>
                    <a:noFill/>
                  </a:ln>
                  <a:solidFill>
                    <a:sysClr val="windowText" lastClr="000000"/>
                  </a:solidFill>
                  <a:effectLst/>
                  <a:uLnTx/>
                  <a:uFillTx/>
                  <a:latin typeface="Arial" panose="020B0604020202020204"/>
                  <a:ea typeface="+mn-ea"/>
                  <a:cs typeface="+mn-cs"/>
                </a:rPr>
                <a:t>to increase aggregate workload availability</a:t>
              </a:r>
            </a:p>
          </p:txBody>
        </p:sp>
        <p:sp>
          <p:nvSpPr>
            <p:cNvPr id="34" name="Rectangle: Rounded Corners 33">
              <a:extLst>
                <a:ext uri="{FF2B5EF4-FFF2-40B4-BE49-F238E27FC236}">
                  <a16:creationId xmlns:a16="http://schemas.microsoft.com/office/drawing/2014/main" id="{FD30FC98-0E24-BFAD-1364-EEC99AAF94CB}"/>
                </a:ext>
              </a:extLst>
            </p:cNvPr>
            <p:cNvSpPr/>
            <p:nvPr/>
          </p:nvSpPr>
          <p:spPr>
            <a:xfrm>
              <a:off x="7018352" y="3827411"/>
              <a:ext cx="2334941" cy="420624"/>
            </a:xfrm>
            <a:prstGeom prst="roundRect">
              <a:avLst>
                <a:gd name="adj" fmla="val 50000"/>
              </a:avLst>
            </a:prstGeom>
            <a:solidFill>
              <a:srgbClr val="FFFFFF"/>
            </a:solidFill>
            <a:ln w="12700" cap="flat" cmpd="sng" algn="ctr">
              <a:solidFill>
                <a:srgbClr val="323232"/>
              </a:solidFill>
              <a:prstDash val="dash"/>
              <a:miter lim="800000"/>
            </a:ln>
            <a:effectLst>
              <a:outerShdw blurRad="50800" dist="38100" dir="2700000" algn="tl" rotWithShape="0">
                <a:prstClr val="black">
                  <a:alpha val="40000"/>
                </a:prstClr>
              </a:outerShdw>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E9C46A"/>
                  </a:solidFill>
                  <a:effectLst/>
                  <a:uLnTx/>
                  <a:uFillTx/>
                  <a:latin typeface="Arial" panose="020B0604020202020204"/>
                  <a:ea typeface="+mn-ea"/>
                  <a:cs typeface="+mn-cs"/>
                </a:rPr>
                <a:t>Stop guessing capacity</a:t>
              </a:r>
            </a:p>
          </p:txBody>
        </p:sp>
        <p:cxnSp>
          <p:nvCxnSpPr>
            <p:cNvPr id="35" name="Connector: Elbow 34">
              <a:extLst>
                <a:ext uri="{FF2B5EF4-FFF2-40B4-BE49-F238E27FC236}">
                  <a16:creationId xmlns:a16="http://schemas.microsoft.com/office/drawing/2014/main" id="{9AD0593F-877B-F973-3CC2-6C053E364599}"/>
                </a:ext>
              </a:extLst>
            </p:cNvPr>
            <p:cNvCxnSpPr>
              <a:cxnSpLocks/>
              <a:stCxn id="47" idx="3"/>
              <a:endCxn id="29" idx="1"/>
            </p:cNvCxnSpPr>
            <p:nvPr/>
          </p:nvCxnSpPr>
          <p:spPr>
            <a:xfrm flipV="1">
              <a:off x="6328636" y="2284106"/>
              <a:ext cx="689714" cy="1141647"/>
            </a:xfrm>
            <a:prstGeom prst="bentConnector3">
              <a:avLst>
                <a:gd name="adj1" fmla="val 50000"/>
              </a:avLst>
            </a:prstGeom>
            <a:noFill/>
            <a:ln w="19050" cap="flat" cmpd="sng" algn="ctr">
              <a:solidFill>
                <a:srgbClr val="323232"/>
              </a:solidFill>
              <a:prstDash val="sysDash"/>
              <a:miter lim="800000"/>
              <a:tailEnd type="triangle"/>
            </a:ln>
            <a:effectLst/>
          </p:spPr>
        </p:cxnSp>
        <p:cxnSp>
          <p:nvCxnSpPr>
            <p:cNvPr id="36" name="Connector: Elbow 35">
              <a:extLst>
                <a:ext uri="{FF2B5EF4-FFF2-40B4-BE49-F238E27FC236}">
                  <a16:creationId xmlns:a16="http://schemas.microsoft.com/office/drawing/2014/main" id="{65D8A1A2-4C0B-D819-74D1-64B3AE02B7FB}"/>
                </a:ext>
              </a:extLst>
            </p:cNvPr>
            <p:cNvCxnSpPr>
              <a:cxnSpLocks/>
              <a:stCxn id="47" idx="3"/>
              <a:endCxn id="30" idx="1"/>
            </p:cNvCxnSpPr>
            <p:nvPr/>
          </p:nvCxnSpPr>
          <p:spPr>
            <a:xfrm flipV="1">
              <a:off x="6328636" y="2868645"/>
              <a:ext cx="689715" cy="557108"/>
            </a:xfrm>
            <a:prstGeom prst="bentConnector3">
              <a:avLst>
                <a:gd name="adj1" fmla="val 50000"/>
              </a:avLst>
            </a:prstGeom>
            <a:noFill/>
            <a:ln w="19050" cap="flat" cmpd="sng" algn="ctr">
              <a:solidFill>
                <a:srgbClr val="323232"/>
              </a:solidFill>
              <a:prstDash val="sysDash"/>
              <a:miter lim="800000"/>
              <a:tailEnd type="triangle"/>
            </a:ln>
            <a:effectLst/>
          </p:spPr>
        </p:cxnSp>
        <p:cxnSp>
          <p:nvCxnSpPr>
            <p:cNvPr id="37" name="Connector: Elbow 57">
              <a:extLst>
                <a:ext uri="{FF2B5EF4-FFF2-40B4-BE49-F238E27FC236}">
                  <a16:creationId xmlns:a16="http://schemas.microsoft.com/office/drawing/2014/main" id="{885C7566-C34C-98AB-C941-E346DCC38F1E}"/>
                </a:ext>
              </a:extLst>
            </p:cNvPr>
            <p:cNvCxnSpPr>
              <a:cxnSpLocks/>
              <a:stCxn id="47" idx="3"/>
              <a:endCxn id="31" idx="1"/>
            </p:cNvCxnSpPr>
            <p:nvPr/>
          </p:nvCxnSpPr>
          <p:spPr>
            <a:xfrm>
              <a:off x="6328636" y="3425753"/>
              <a:ext cx="689712" cy="9144"/>
            </a:xfrm>
            <a:prstGeom prst="straightConnector1">
              <a:avLst/>
            </a:prstGeom>
            <a:noFill/>
            <a:ln w="19050" cap="flat" cmpd="sng" algn="ctr">
              <a:solidFill>
                <a:srgbClr val="323232"/>
              </a:solidFill>
              <a:prstDash val="sysDash"/>
              <a:miter lim="800000"/>
              <a:tailEnd type="triangle"/>
            </a:ln>
            <a:effectLst/>
          </p:spPr>
        </p:cxnSp>
        <p:cxnSp>
          <p:nvCxnSpPr>
            <p:cNvPr id="38" name="Connector: Elbow 37">
              <a:extLst>
                <a:ext uri="{FF2B5EF4-FFF2-40B4-BE49-F238E27FC236}">
                  <a16:creationId xmlns:a16="http://schemas.microsoft.com/office/drawing/2014/main" id="{E60297E8-88AC-59CA-B992-5C5F667F06C9}"/>
                </a:ext>
              </a:extLst>
            </p:cNvPr>
            <p:cNvCxnSpPr>
              <a:cxnSpLocks/>
              <a:stCxn id="47" idx="3"/>
              <a:endCxn id="34" idx="1"/>
            </p:cNvCxnSpPr>
            <p:nvPr/>
          </p:nvCxnSpPr>
          <p:spPr>
            <a:xfrm>
              <a:off x="6328636" y="3425753"/>
              <a:ext cx="689716" cy="611970"/>
            </a:xfrm>
            <a:prstGeom prst="bentConnector3">
              <a:avLst>
                <a:gd name="adj1" fmla="val 50000"/>
              </a:avLst>
            </a:prstGeom>
            <a:noFill/>
            <a:ln w="19050" cap="flat" cmpd="sng" algn="ctr">
              <a:solidFill>
                <a:srgbClr val="323232"/>
              </a:solidFill>
              <a:prstDash val="sysDash"/>
              <a:miter lim="800000"/>
              <a:tailEnd type="triangle"/>
            </a:ln>
            <a:effectLst/>
          </p:spPr>
        </p:cxnSp>
        <p:sp>
          <p:nvSpPr>
            <p:cNvPr id="39" name="Rectangle: Rounded Corners 38">
              <a:extLst>
                <a:ext uri="{FF2B5EF4-FFF2-40B4-BE49-F238E27FC236}">
                  <a16:creationId xmlns:a16="http://schemas.microsoft.com/office/drawing/2014/main" id="{91D80072-00C6-BF79-8497-8BD765B80F1E}"/>
                </a:ext>
              </a:extLst>
            </p:cNvPr>
            <p:cNvSpPr/>
            <p:nvPr/>
          </p:nvSpPr>
          <p:spPr>
            <a:xfrm>
              <a:off x="7018350" y="4437732"/>
              <a:ext cx="3338754" cy="420624"/>
            </a:xfrm>
            <a:prstGeom prst="roundRect">
              <a:avLst>
                <a:gd name="adj" fmla="val 50000"/>
              </a:avLst>
            </a:prstGeom>
            <a:solidFill>
              <a:srgbClr val="FFFFFF"/>
            </a:solidFill>
            <a:ln w="12700" cap="flat" cmpd="sng" algn="ctr">
              <a:solidFill>
                <a:srgbClr val="323232"/>
              </a:solidFill>
              <a:prstDash val="dash"/>
              <a:miter lim="800000"/>
            </a:ln>
            <a:effectLst>
              <a:outerShdw blurRad="50800" dist="38100" dir="2700000" algn="tl" rotWithShape="0">
                <a:prstClr val="black">
                  <a:alpha val="40000"/>
                </a:prstClr>
              </a:outerShdw>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E9C46A"/>
                  </a:solidFill>
                  <a:effectLst/>
                  <a:uLnTx/>
                  <a:uFillTx/>
                  <a:latin typeface="Arial" panose="020B0604020202020204"/>
                  <a:ea typeface="+mn-ea"/>
                  <a:cs typeface="+mn-cs"/>
                </a:rPr>
                <a:t>Manage change </a:t>
              </a:r>
              <a:r>
                <a:rPr kumimoji="0" lang="en-US" sz="1400" b="0" i="0" u="none" strike="noStrike" kern="0" cap="none" spc="0" normalizeH="0" baseline="0" noProof="0" dirty="0">
                  <a:ln>
                    <a:noFill/>
                  </a:ln>
                  <a:solidFill>
                    <a:sysClr val="windowText" lastClr="000000"/>
                  </a:solidFill>
                  <a:effectLst/>
                  <a:uLnTx/>
                  <a:uFillTx/>
                  <a:latin typeface="Arial" panose="020B0604020202020204"/>
                  <a:ea typeface="+mn-ea"/>
                  <a:cs typeface="+mn-cs"/>
                </a:rPr>
                <a:t>through </a:t>
              </a:r>
              <a:r>
                <a:rPr kumimoji="0" lang="en-US" sz="1400" b="1" i="0" u="none" strike="noStrike" kern="0" cap="none" spc="0" normalizeH="0" baseline="0" noProof="0" dirty="0">
                  <a:ln>
                    <a:noFill/>
                  </a:ln>
                  <a:solidFill>
                    <a:srgbClr val="E9C46A"/>
                  </a:solidFill>
                  <a:effectLst/>
                  <a:uLnTx/>
                  <a:uFillTx/>
                  <a:latin typeface="Arial" panose="020B0604020202020204"/>
                  <a:ea typeface="+mn-ea"/>
                  <a:cs typeface="+mn-cs"/>
                </a:rPr>
                <a:t>automation</a:t>
              </a:r>
            </a:p>
          </p:txBody>
        </p:sp>
        <p:cxnSp>
          <p:nvCxnSpPr>
            <p:cNvPr id="40" name="Connector: Elbow 39">
              <a:extLst>
                <a:ext uri="{FF2B5EF4-FFF2-40B4-BE49-F238E27FC236}">
                  <a16:creationId xmlns:a16="http://schemas.microsoft.com/office/drawing/2014/main" id="{C784E23C-17AC-B7C4-53E2-6BF23222E02A}"/>
                </a:ext>
              </a:extLst>
            </p:cNvPr>
            <p:cNvCxnSpPr>
              <a:cxnSpLocks/>
              <a:stCxn id="47" idx="3"/>
              <a:endCxn id="39" idx="1"/>
            </p:cNvCxnSpPr>
            <p:nvPr/>
          </p:nvCxnSpPr>
          <p:spPr>
            <a:xfrm>
              <a:off x="6328636" y="3425753"/>
              <a:ext cx="689714" cy="1222291"/>
            </a:xfrm>
            <a:prstGeom prst="bentConnector3">
              <a:avLst>
                <a:gd name="adj1" fmla="val 50000"/>
              </a:avLst>
            </a:prstGeom>
            <a:noFill/>
            <a:ln w="19050" cap="flat" cmpd="sng" algn="ctr">
              <a:solidFill>
                <a:srgbClr val="323232"/>
              </a:solidFill>
              <a:prstDash val="sysDash"/>
              <a:miter lim="800000"/>
              <a:tailEnd type="triangle"/>
            </a:ln>
            <a:effectLst/>
          </p:spPr>
        </p:cxnSp>
      </p:grpSp>
      <p:grpSp>
        <p:nvGrpSpPr>
          <p:cNvPr id="41" name="Group 40">
            <a:extLst>
              <a:ext uri="{FF2B5EF4-FFF2-40B4-BE49-F238E27FC236}">
                <a16:creationId xmlns:a16="http://schemas.microsoft.com/office/drawing/2014/main" id="{F26E3151-50B3-9706-625C-AE2846510FC3}"/>
              </a:ext>
            </a:extLst>
          </p:cNvPr>
          <p:cNvGrpSpPr/>
          <p:nvPr/>
        </p:nvGrpSpPr>
        <p:grpSpPr>
          <a:xfrm>
            <a:off x="1061834" y="1187318"/>
            <a:ext cx="2042843" cy="649050"/>
            <a:chOff x="7918997" y="371540"/>
            <a:chExt cx="2743200" cy="820468"/>
          </a:xfrm>
          <a:solidFill>
            <a:srgbClr val="E5E5E5"/>
          </a:solidFill>
          <a:effectLst>
            <a:outerShdw blurRad="50800" dist="38100" dir="2700000" algn="tl" rotWithShape="0">
              <a:prstClr val="black">
                <a:alpha val="40000"/>
              </a:prstClr>
            </a:outerShdw>
          </a:effectLst>
        </p:grpSpPr>
        <p:sp>
          <p:nvSpPr>
            <p:cNvPr id="42" name="Rectangle 41">
              <a:extLst>
                <a:ext uri="{FF2B5EF4-FFF2-40B4-BE49-F238E27FC236}">
                  <a16:creationId xmlns:a16="http://schemas.microsoft.com/office/drawing/2014/main" id="{4763FDD5-05BB-42DE-B025-03D7ADC0BAD6}"/>
                </a:ext>
              </a:extLst>
            </p:cNvPr>
            <p:cNvSpPr/>
            <p:nvPr/>
          </p:nvSpPr>
          <p:spPr>
            <a:xfrm>
              <a:off x="7918997" y="371540"/>
              <a:ext cx="2743200" cy="457200"/>
            </a:xfrm>
            <a:prstGeom prst="rect">
              <a:avLst/>
            </a:prstGeom>
            <a:grpFill/>
            <a:ln w="12700" cap="flat" cmpd="sng" algn="ctr">
              <a:solidFill>
                <a:srgbClr val="32323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43" name="Rectangle 42">
              <a:extLst>
                <a:ext uri="{FF2B5EF4-FFF2-40B4-BE49-F238E27FC236}">
                  <a16:creationId xmlns:a16="http://schemas.microsoft.com/office/drawing/2014/main" id="{3FF61C3A-8B3D-775D-584A-E4E8E6DE45EE}"/>
                </a:ext>
              </a:extLst>
            </p:cNvPr>
            <p:cNvSpPr/>
            <p:nvPr/>
          </p:nvSpPr>
          <p:spPr>
            <a:xfrm>
              <a:off x="8104531" y="828740"/>
              <a:ext cx="2359152" cy="256032"/>
            </a:xfrm>
            <a:prstGeom prst="rect">
              <a:avLst/>
            </a:prstGeom>
            <a:grpFill/>
            <a:ln w="12700" cap="flat" cmpd="sng" algn="ctr">
              <a:solidFill>
                <a:srgbClr val="32323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44" name="Rectangle 43">
              <a:extLst>
                <a:ext uri="{FF2B5EF4-FFF2-40B4-BE49-F238E27FC236}">
                  <a16:creationId xmlns:a16="http://schemas.microsoft.com/office/drawing/2014/main" id="{05A8BF4A-0F02-42A8-29D0-C0810D5E13A8}"/>
                </a:ext>
              </a:extLst>
            </p:cNvPr>
            <p:cNvSpPr/>
            <p:nvPr/>
          </p:nvSpPr>
          <p:spPr>
            <a:xfrm>
              <a:off x="8417985" y="1088146"/>
              <a:ext cx="1732249" cy="103862"/>
            </a:xfrm>
            <a:prstGeom prst="rect">
              <a:avLst/>
            </a:prstGeom>
            <a:grpFill/>
            <a:ln w="12700" cap="flat" cmpd="sng" algn="ctr">
              <a:solidFill>
                <a:srgbClr val="32323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grpSp>
      <p:sp>
        <p:nvSpPr>
          <p:cNvPr id="45" name="Rectangle: Rounded Corners 44">
            <a:extLst>
              <a:ext uri="{FF2B5EF4-FFF2-40B4-BE49-F238E27FC236}">
                <a16:creationId xmlns:a16="http://schemas.microsoft.com/office/drawing/2014/main" id="{EF85941A-2897-A6D4-DA1F-A284916A7C58}"/>
              </a:ext>
            </a:extLst>
          </p:cNvPr>
          <p:cNvSpPr/>
          <p:nvPr/>
        </p:nvSpPr>
        <p:spPr>
          <a:xfrm>
            <a:off x="1443176" y="1909482"/>
            <a:ext cx="1280160" cy="585216"/>
          </a:xfrm>
          <a:prstGeom prst="roundRect">
            <a:avLst>
              <a:gd name="adj" fmla="val 0"/>
            </a:avLst>
          </a:prstGeom>
          <a:solidFill>
            <a:srgbClr val="E5E5E5"/>
          </a:solidFill>
          <a:ln w="12700" cap="flat" cmpd="sng" algn="ctr">
            <a:solidFill>
              <a:srgbClr val="323232"/>
            </a:solid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323232"/>
                </a:solidFill>
                <a:effectLst/>
                <a:uLnTx/>
                <a:uFillTx/>
                <a:latin typeface="Arial" panose="020B0604020202020204"/>
                <a:ea typeface="+mn-ea"/>
                <a:cs typeface="+mn-cs"/>
              </a:rPr>
              <a:t>Operational Excellence</a:t>
            </a:r>
          </a:p>
        </p:txBody>
      </p:sp>
      <p:sp>
        <p:nvSpPr>
          <p:cNvPr id="46" name="Rectangle: Rounded Corners 45">
            <a:extLst>
              <a:ext uri="{FF2B5EF4-FFF2-40B4-BE49-F238E27FC236}">
                <a16:creationId xmlns:a16="http://schemas.microsoft.com/office/drawing/2014/main" id="{EEA5E018-6D87-636F-3DDD-549DB8D9FBFF}"/>
              </a:ext>
            </a:extLst>
          </p:cNvPr>
          <p:cNvSpPr/>
          <p:nvPr/>
        </p:nvSpPr>
        <p:spPr>
          <a:xfrm>
            <a:off x="1443176" y="2568960"/>
            <a:ext cx="1280160" cy="585216"/>
          </a:xfrm>
          <a:prstGeom prst="roundRect">
            <a:avLst>
              <a:gd name="adj" fmla="val 0"/>
            </a:avLst>
          </a:prstGeom>
          <a:solidFill>
            <a:srgbClr val="E5E5E5"/>
          </a:solidFill>
          <a:ln w="12700" cap="flat" cmpd="sng" algn="ctr">
            <a:solidFill>
              <a:srgbClr val="323232"/>
            </a:solid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323232"/>
                </a:solidFill>
                <a:effectLst/>
                <a:uLnTx/>
                <a:uFillTx/>
                <a:latin typeface="Arial" panose="020B0604020202020204"/>
                <a:ea typeface="+mn-ea"/>
                <a:cs typeface="+mn-cs"/>
              </a:rPr>
              <a:t>Security</a:t>
            </a:r>
          </a:p>
        </p:txBody>
      </p:sp>
      <p:sp>
        <p:nvSpPr>
          <p:cNvPr id="47" name="Rectangle: Rounded Corners 46">
            <a:extLst>
              <a:ext uri="{FF2B5EF4-FFF2-40B4-BE49-F238E27FC236}">
                <a16:creationId xmlns:a16="http://schemas.microsoft.com/office/drawing/2014/main" id="{20C8697A-2EA2-9B0E-E6CF-5E3DE3910B47}"/>
              </a:ext>
            </a:extLst>
          </p:cNvPr>
          <p:cNvSpPr/>
          <p:nvPr/>
        </p:nvSpPr>
        <p:spPr>
          <a:xfrm>
            <a:off x="4499836" y="3014273"/>
            <a:ext cx="1828800" cy="822960"/>
          </a:xfrm>
          <a:prstGeom prst="roundRect">
            <a:avLst>
              <a:gd name="adj" fmla="val 0"/>
            </a:avLst>
          </a:prstGeom>
          <a:solidFill>
            <a:srgbClr val="E9C46A"/>
          </a:solidFill>
          <a:ln w="12700" cap="flat" cmpd="sng" algn="ctr">
            <a:solidFill>
              <a:srgbClr val="323232"/>
            </a:solid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FFFFFF"/>
                </a:solidFill>
                <a:effectLst/>
                <a:uLnTx/>
                <a:uFillTx/>
                <a:latin typeface="Arial" panose="020B0604020202020204"/>
                <a:ea typeface="+mn-ea"/>
                <a:cs typeface="+mn-cs"/>
              </a:rPr>
              <a:t>Reliability</a:t>
            </a:r>
          </a:p>
        </p:txBody>
      </p:sp>
      <p:sp>
        <p:nvSpPr>
          <p:cNvPr id="48" name="Rectangle: Rounded Corners 47">
            <a:extLst>
              <a:ext uri="{FF2B5EF4-FFF2-40B4-BE49-F238E27FC236}">
                <a16:creationId xmlns:a16="http://schemas.microsoft.com/office/drawing/2014/main" id="{7A4648B1-6AE4-6CBE-5600-A792E478294F}"/>
              </a:ext>
            </a:extLst>
          </p:cNvPr>
          <p:cNvSpPr/>
          <p:nvPr/>
        </p:nvSpPr>
        <p:spPr>
          <a:xfrm>
            <a:off x="1443176" y="3884799"/>
            <a:ext cx="1280160" cy="585216"/>
          </a:xfrm>
          <a:prstGeom prst="roundRect">
            <a:avLst>
              <a:gd name="adj" fmla="val 0"/>
            </a:avLst>
          </a:prstGeom>
          <a:solidFill>
            <a:srgbClr val="E5E5E5"/>
          </a:solidFill>
          <a:ln w="12700" cap="flat" cmpd="sng" algn="ctr">
            <a:solidFill>
              <a:srgbClr val="323232"/>
            </a:solid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323232"/>
                </a:solidFill>
                <a:effectLst/>
                <a:uLnTx/>
                <a:uFillTx/>
                <a:latin typeface="Arial" panose="020B0604020202020204"/>
                <a:ea typeface="+mn-ea"/>
                <a:cs typeface="+mn-cs"/>
              </a:rPr>
              <a:t>Cost Optimization</a:t>
            </a:r>
          </a:p>
        </p:txBody>
      </p:sp>
      <p:sp>
        <p:nvSpPr>
          <p:cNvPr id="49" name="Rectangle: Rounded Corners 48">
            <a:extLst>
              <a:ext uri="{FF2B5EF4-FFF2-40B4-BE49-F238E27FC236}">
                <a16:creationId xmlns:a16="http://schemas.microsoft.com/office/drawing/2014/main" id="{C0909571-DA58-051E-A606-DB816F3AED92}"/>
              </a:ext>
            </a:extLst>
          </p:cNvPr>
          <p:cNvSpPr/>
          <p:nvPr/>
        </p:nvSpPr>
        <p:spPr>
          <a:xfrm>
            <a:off x="1443176" y="4543129"/>
            <a:ext cx="1280160" cy="585216"/>
          </a:xfrm>
          <a:prstGeom prst="roundRect">
            <a:avLst>
              <a:gd name="adj" fmla="val 0"/>
            </a:avLst>
          </a:prstGeom>
          <a:solidFill>
            <a:srgbClr val="E5E5E5"/>
          </a:solidFill>
          <a:ln w="12700" cap="flat" cmpd="sng" algn="ctr">
            <a:solidFill>
              <a:srgbClr val="323232"/>
            </a:solid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323232"/>
                </a:solidFill>
                <a:effectLst/>
                <a:uLnTx/>
                <a:uFillTx/>
                <a:latin typeface="Arial" panose="020B0604020202020204"/>
                <a:ea typeface="+mn-ea"/>
                <a:cs typeface="+mn-cs"/>
              </a:rPr>
              <a:t>Performance Efficiency</a:t>
            </a:r>
          </a:p>
        </p:txBody>
      </p:sp>
      <p:grpSp>
        <p:nvGrpSpPr>
          <p:cNvPr id="50" name="Group 49">
            <a:extLst>
              <a:ext uri="{FF2B5EF4-FFF2-40B4-BE49-F238E27FC236}">
                <a16:creationId xmlns:a16="http://schemas.microsoft.com/office/drawing/2014/main" id="{38E86B84-0CBE-DFF7-0BF6-7DD0AF4379B7}"/>
              </a:ext>
            </a:extLst>
          </p:cNvPr>
          <p:cNvGrpSpPr/>
          <p:nvPr/>
        </p:nvGrpSpPr>
        <p:grpSpPr>
          <a:xfrm rot="10800000">
            <a:off x="1062371" y="5859789"/>
            <a:ext cx="2039112" cy="649224"/>
            <a:chOff x="7918997" y="371540"/>
            <a:chExt cx="2743200" cy="815651"/>
          </a:xfrm>
          <a:solidFill>
            <a:srgbClr val="E5E5E5"/>
          </a:solidFill>
          <a:effectLst>
            <a:outerShdw blurRad="50800" dist="38100" dir="2700000" algn="tl" rotWithShape="0">
              <a:prstClr val="black">
                <a:alpha val="40000"/>
              </a:prstClr>
            </a:outerShdw>
          </a:effectLst>
        </p:grpSpPr>
        <p:sp>
          <p:nvSpPr>
            <p:cNvPr id="51" name="Rectangle 50">
              <a:extLst>
                <a:ext uri="{FF2B5EF4-FFF2-40B4-BE49-F238E27FC236}">
                  <a16:creationId xmlns:a16="http://schemas.microsoft.com/office/drawing/2014/main" id="{A517B668-364B-483E-08FE-79B709A83D8F}"/>
                </a:ext>
              </a:extLst>
            </p:cNvPr>
            <p:cNvSpPr/>
            <p:nvPr/>
          </p:nvSpPr>
          <p:spPr>
            <a:xfrm>
              <a:off x="7918997" y="371540"/>
              <a:ext cx="2743200" cy="457200"/>
            </a:xfrm>
            <a:prstGeom prst="rect">
              <a:avLst/>
            </a:prstGeom>
            <a:grpFill/>
            <a:ln w="12700" cap="flat" cmpd="sng" algn="ctr">
              <a:solidFill>
                <a:srgbClr val="32323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52" name="Rectangle 51">
              <a:extLst>
                <a:ext uri="{FF2B5EF4-FFF2-40B4-BE49-F238E27FC236}">
                  <a16:creationId xmlns:a16="http://schemas.microsoft.com/office/drawing/2014/main" id="{C24F54AC-6199-70BD-18F8-5286E694CB1B}"/>
                </a:ext>
              </a:extLst>
            </p:cNvPr>
            <p:cNvSpPr/>
            <p:nvPr/>
          </p:nvSpPr>
          <p:spPr>
            <a:xfrm>
              <a:off x="8104531" y="828740"/>
              <a:ext cx="2359152" cy="256032"/>
            </a:xfrm>
            <a:prstGeom prst="rect">
              <a:avLst/>
            </a:prstGeom>
            <a:grpFill/>
            <a:ln w="12700" cap="flat" cmpd="sng" algn="ctr">
              <a:solidFill>
                <a:srgbClr val="32323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53" name="Rectangle 52">
              <a:extLst>
                <a:ext uri="{FF2B5EF4-FFF2-40B4-BE49-F238E27FC236}">
                  <a16:creationId xmlns:a16="http://schemas.microsoft.com/office/drawing/2014/main" id="{D903FD88-7840-08AC-91B1-42A0B5FD20D3}"/>
                </a:ext>
              </a:extLst>
            </p:cNvPr>
            <p:cNvSpPr/>
            <p:nvPr/>
          </p:nvSpPr>
          <p:spPr>
            <a:xfrm>
              <a:off x="8417985" y="1083330"/>
              <a:ext cx="1732249" cy="103861"/>
            </a:xfrm>
            <a:prstGeom prst="rect">
              <a:avLst/>
            </a:prstGeom>
            <a:grpFill/>
            <a:ln w="12700" cap="flat" cmpd="sng" algn="ctr">
              <a:solidFill>
                <a:srgbClr val="32323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grpSp>
      <p:sp>
        <p:nvSpPr>
          <p:cNvPr id="54" name="Rectangle: Rounded Corners 53">
            <a:extLst>
              <a:ext uri="{FF2B5EF4-FFF2-40B4-BE49-F238E27FC236}">
                <a16:creationId xmlns:a16="http://schemas.microsoft.com/office/drawing/2014/main" id="{C0799DE5-B384-F246-C04F-E52900552E85}"/>
              </a:ext>
            </a:extLst>
          </p:cNvPr>
          <p:cNvSpPr/>
          <p:nvPr/>
        </p:nvSpPr>
        <p:spPr>
          <a:xfrm>
            <a:off x="1443176" y="5201459"/>
            <a:ext cx="1280160" cy="585216"/>
          </a:xfrm>
          <a:prstGeom prst="roundRect">
            <a:avLst>
              <a:gd name="adj" fmla="val 0"/>
            </a:avLst>
          </a:prstGeom>
          <a:solidFill>
            <a:srgbClr val="E5E5E5"/>
          </a:solidFill>
          <a:ln w="12700" cap="flat" cmpd="sng" algn="ctr">
            <a:solidFill>
              <a:srgbClr val="323232"/>
            </a:solid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323232"/>
                </a:solidFill>
                <a:effectLst/>
                <a:uLnTx/>
                <a:uFillTx/>
                <a:latin typeface="Arial" panose="020B0604020202020204"/>
                <a:ea typeface="+mn-ea"/>
                <a:cs typeface="+mn-cs"/>
              </a:rPr>
              <a:t>Sustainability</a:t>
            </a:r>
          </a:p>
        </p:txBody>
      </p:sp>
      <p:sp>
        <p:nvSpPr>
          <p:cNvPr id="57" name="Title 1">
            <a:extLst>
              <a:ext uri="{FF2B5EF4-FFF2-40B4-BE49-F238E27FC236}">
                <a16:creationId xmlns:a16="http://schemas.microsoft.com/office/drawing/2014/main" id="{95BA0BE2-2964-B5B3-8804-22466203C294}"/>
              </a:ext>
            </a:extLst>
          </p:cNvPr>
          <p:cNvSpPr>
            <a:spLocks noGrp="1"/>
          </p:cNvSpPr>
          <p:nvPr>
            <p:ph type="title"/>
          </p:nvPr>
        </p:nvSpPr>
        <p:spPr>
          <a:xfrm>
            <a:off x="551982" y="508475"/>
            <a:ext cx="3052880" cy="538696"/>
          </a:xfrm>
        </p:spPr>
        <p:txBody>
          <a:bodyPr/>
          <a:lstStyle/>
          <a:p>
            <a:r>
              <a:rPr lang="en-US" dirty="0">
                <a:solidFill>
                  <a:schemeClr val="bg1"/>
                </a:solidFill>
                <a:effectLst>
                  <a:outerShdw blurRad="50800" dist="38100" dir="2700000" algn="tl" rotWithShape="0">
                    <a:prstClr val="black">
                      <a:alpha val="40000"/>
                    </a:prstClr>
                  </a:outerShdw>
                </a:effectLst>
              </a:rPr>
              <a:t>The Six Pillars</a:t>
            </a:r>
          </a:p>
        </p:txBody>
      </p:sp>
    </p:spTree>
    <p:extLst>
      <p:ext uri="{BB962C8B-B14F-4D97-AF65-F5344CB8AC3E}">
        <p14:creationId xmlns:p14="http://schemas.microsoft.com/office/powerpoint/2010/main" val="180813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0000"/>
            <a:lum/>
          </a:blip>
          <a:srcRect/>
          <a:stretch>
            <a:fillRect/>
          </a:stretch>
        </a:blipFill>
        <a:effectLst/>
      </p:bgPr>
    </p:bg>
    <p:spTree>
      <p:nvGrpSpPr>
        <p:cNvPr id="1" name=""/>
        <p:cNvGrpSpPr/>
        <p:nvPr/>
      </p:nvGrpSpPr>
      <p:grpSpPr>
        <a:xfrm>
          <a:off x="0" y="0"/>
          <a:ext cx="0" cy="0"/>
          <a:chOff x="0" y="0"/>
          <a:chExt cx="0" cy="0"/>
        </a:xfrm>
      </p:grpSpPr>
      <p:grpSp>
        <p:nvGrpSpPr>
          <p:cNvPr id="32" name="Group 31">
            <a:extLst>
              <a:ext uri="{FF2B5EF4-FFF2-40B4-BE49-F238E27FC236}">
                <a16:creationId xmlns:a16="http://schemas.microsoft.com/office/drawing/2014/main" id="{F93755C7-0BA4-5E87-46A9-53ED8CF3E109}"/>
              </a:ext>
            </a:extLst>
          </p:cNvPr>
          <p:cNvGrpSpPr/>
          <p:nvPr/>
        </p:nvGrpSpPr>
        <p:grpSpPr>
          <a:xfrm>
            <a:off x="6347460" y="2073794"/>
            <a:ext cx="4967246" cy="2784562"/>
            <a:chOff x="6347460" y="2073794"/>
            <a:chExt cx="4967246" cy="2784562"/>
          </a:xfrm>
        </p:grpSpPr>
        <p:sp>
          <p:nvSpPr>
            <p:cNvPr id="33" name="Rectangle: Rounded Corners 32">
              <a:extLst>
                <a:ext uri="{FF2B5EF4-FFF2-40B4-BE49-F238E27FC236}">
                  <a16:creationId xmlns:a16="http://schemas.microsoft.com/office/drawing/2014/main" id="{B32D01D5-C8C1-2291-5700-789E475693D9}"/>
                </a:ext>
              </a:extLst>
            </p:cNvPr>
            <p:cNvSpPr/>
            <p:nvPr/>
          </p:nvSpPr>
          <p:spPr>
            <a:xfrm>
              <a:off x="7018350" y="2073794"/>
              <a:ext cx="3730474" cy="420624"/>
            </a:xfrm>
            <a:prstGeom prst="roundRect">
              <a:avLst>
                <a:gd name="adj" fmla="val 50000"/>
              </a:avLst>
            </a:prstGeom>
            <a:solidFill>
              <a:srgbClr val="FFFFFF"/>
            </a:solidFill>
            <a:ln w="12700" cap="flat" cmpd="sng" algn="ctr">
              <a:solidFill>
                <a:srgbClr val="323232"/>
              </a:solidFill>
              <a:prstDash val="dash"/>
              <a:miter lim="800000"/>
            </a:ln>
            <a:effectLst>
              <a:outerShdw blurRad="50800" dist="38100" dir="2700000" algn="tl" rotWithShape="0">
                <a:prstClr val="black">
                  <a:alpha val="40000"/>
                </a:prstClr>
              </a:outerShdw>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ysClr val="windowText" lastClr="000000"/>
                  </a:solidFill>
                  <a:effectLst/>
                  <a:uLnTx/>
                  <a:uFillTx/>
                  <a:latin typeface="Arial" panose="020B0604020202020204"/>
                  <a:ea typeface="+mn-ea"/>
                  <a:cs typeface="+mn-cs"/>
                </a:rPr>
                <a:t>Implement </a:t>
              </a:r>
              <a:r>
                <a:rPr kumimoji="0" lang="en-US" sz="1400" b="1" i="0" u="none" strike="noStrike" kern="0" cap="none" spc="0" normalizeH="0" baseline="0" noProof="0" dirty="0">
                  <a:ln>
                    <a:noFill/>
                  </a:ln>
                  <a:solidFill>
                    <a:srgbClr val="2A9D8F"/>
                  </a:solidFill>
                  <a:effectLst/>
                  <a:uLnTx/>
                  <a:uFillTx/>
                  <a:latin typeface="Arial" panose="020B0604020202020204"/>
                  <a:ea typeface="+mn-ea"/>
                  <a:cs typeface="+mn-cs"/>
                </a:rPr>
                <a:t>Cloud Financial Management</a:t>
              </a:r>
            </a:p>
          </p:txBody>
        </p:sp>
        <p:sp>
          <p:nvSpPr>
            <p:cNvPr id="55" name="Rectangle: Rounded Corners 54">
              <a:extLst>
                <a:ext uri="{FF2B5EF4-FFF2-40B4-BE49-F238E27FC236}">
                  <a16:creationId xmlns:a16="http://schemas.microsoft.com/office/drawing/2014/main" id="{E3105227-B109-060A-C9C5-5CDDB61592D5}"/>
                </a:ext>
              </a:extLst>
            </p:cNvPr>
            <p:cNvSpPr/>
            <p:nvPr/>
          </p:nvSpPr>
          <p:spPr>
            <a:xfrm>
              <a:off x="7018351" y="2658333"/>
              <a:ext cx="2690192" cy="420624"/>
            </a:xfrm>
            <a:prstGeom prst="roundRect">
              <a:avLst>
                <a:gd name="adj" fmla="val 50000"/>
              </a:avLst>
            </a:prstGeom>
            <a:solidFill>
              <a:srgbClr val="FFFFFF"/>
            </a:solidFill>
            <a:ln w="12700" cap="flat" cmpd="sng" algn="ctr">
              <a:solidFill>
                <a:srgbClr val="323232"/>
              </a:solidFill>
              <a:prstDash val="dash"/>
              <a:miter lim="800000"/>
            </a:ln>
            <a:effectLst>
              <a:outerShdw blurRad="50800" dist="38100" dir="2700000" algn="tl" rotWithShape="0">
                <a:prstClr val="black">
                  <a:alpha val="40000"/>
                </a:prstClr>
              </a:outerShdw>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ysClr val="windowText" lastClr="000000"/>
                  </a:solidFill>
                  <a:effectLst/>
                  <a:uLnTx/>
                  <a:uFillTx/>
                  <a:latin typeface="Arial" panose="020B0604020202020204"/>
                  <a:ea typeface="+mn-ea"/>
                  <a:cs typeface="+mn-cs"/>
                </a:rPr>
                <a:t>Adopt a </a:t>
              </a:r>
              <a:r>
                <a:rPr kumimoji="0" lang="en-US" sz="1400" b="1" i="0" u="none" strike="noStrike" kern="0" cap="none" spc="0" normalizeH="0" baseline="0" noProof="0" dirty="0">
                  <a:ln>
                    <a:noFill/>
                  </a:ln>
                  <a:solidFill>
                    <a:srgbClr val="2A9D8F"/>
                  </a:solidFill>
                  <a:effectLst/>
                  <a:uLnTx/>
                  <a:uFillTx/>
                  <a:latin typeface="Arial" panose="020B0604020202020204"/>
                  <a:ea typeface="+mn-ea"/>
                  <a:cs typeface="+mn-cs"/>
                </a:rPr>
                <a:t>consumption model</a:t>
              </a:r>
            </a:p>
          </p:txBody>
        </p:sp>
        <p:sp>
          <p:nvSpPr>
            <p:cNvPr id="56" name="Rectangle: Rounded Corners 55">
              <a:extLst>
                <a:ext uri="{FF2B5EF4-FFF2-40B4-BE49-F238E27FC236}">
                  <a16:creationId xmlns:a16="http://schemas.microsoft.com/office/drawing/2014/main" id="{291D6C76-DBE6-50D3-96CB-E22EE8DFA4F7}"/>
                </a:ext>
              </a:extLst>
            </p:cNvPr>
            <p:cNvSpPr/>
            <p:nvPr/>
          </p:nvSpPr>
          <p:spPr>
            <a:xfrm>
              <a:off x="7018349" y="3224585"/>
              <a:ext cx="2499362" cy="420624"/>
            </a:xfrm>
            <a:prstGeom prst="roundRect">
              <a:avLst>
                <a:gd name="adj" fmla="val 50000"/>
              </a:avLst>
            </a:prstGeom>
            <a:solidFill>
              <a:srgbClr val="FFFFFF"/>
            </a:solidFill>
            <a:ln w="12700" cap="flat" cmpd="sng" algn="ctr">
              <a:solidFill>
                <a:srgbClr val="323232"/>
              </a:solidFill>
              <a:prstDash val="dash"/>
              <a:miter lim="800000"/>
            </a:ln>
            <a:effectLst>
              <a:outerShdw blurRad="50800" dist="38100" dir="2700000" algn="tl" rotWithShape="0">
                <a:prstClr val="black">
                  <a:alpha val="40000"/>
                </a:prstClr>
              </a:outerShdw>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2A9D8F"/>
                  </a:solidFill>
                  <a:effectLst/>
                  <a:uLnTx/>
                  <a:uFillTx/>
                  <a:latin typeface="Arial" panose="020B0604020202020204"/>
                  <a:ea typeface="+mn-ea"/>
                  <a:cs typeface="+mn-cs"/>
                </a:rPr>
                <a:t>Measure</a:t>
              </a:r>
              <a:r>
                <a:rPr kumimoji="0" lang="en-US" sz="1400" b="0" i="0" u="none" strike="noStrike" kern="0" cap="none" spc="0" normalizeH="0" baseline="0" noProof="0" dirty="0">
                  <a:ln>
                    <a:noFill/>
                  </a:ln>
                  <a:solidFill>
                    <a:sysClr val="windowText" lastClr="000000"/>
                  </a:solidFill>
                  <a:effectLst/>
                  <a:uLnTx/>
                  <a:uFillTx/>
                  <a:latin typeface="Arial" panose="020B0604020202020204"/>
                  <a:ea typeface="+mn-ea"/>
                  <a:cs typeface="+mn-cs"/>
                </a:rPr>
                <a:t> overall </a:t>
              </a:r>
              <a:r>
                <a:rPr kumimoji="0" lang="en-US" sz="1400" b="1" i="0" u="none" strike="noStrike" kern="0" cap="none" spc="0" normalizeH="0" baseline="0" noProof="0" dirty="0">
                  <a:ln>
                    <a:noFill/>
                  </a:ln>
                  <a:solidFill>
                    <a:srgbClr val="2A9D8F"/>
                  </a:solidFill>
                  <a:effectLst/>
                  <a:uLnTx/>
                  <a:uFillTx/>
                  <a:latin typeface="Arial" panose="020B0604020202020204"/>
                  <a:ea typeface="+mn-ea"/>
                  <a:cs typeface="+mn-cs"/>
                </a:rPr>
                <a:t>efficiency</a:t>
              </a:r>
            </a:p>
          </p:txBody>
        </p:sp>
        <p:sp>
          <p:nvSpPr>
            <p:cNvPr id="57" name="Rectangle: Rounded Corners 56">
              <a:extLst>
                <a:ext uri="{FF2B5EF4-FFF2-40B4-BE49-F238E27FC236}">
                  <a16:creationId xmlns:a16="http://schemas.microsoft.com/office/drawing/2014/main" id="{6F6EB437-D34E-3F30-50F7-F7D38760C357}"/>
                </a:ext>
              </a:extLst>
            </p:cNvPr>
            <p:cNvSpPr/>
            <p:nvPr/>
          </p:nvSpPr>
          <p:spPr>
            <a:xfrm>
              <a:off x="7018351" y="3827411"/>
              <a:ext cx="4296355" cy="420624"/>
            </a:xfrm>
            <a:prstGeom prst="roundRect">
              <a:avLst>
                <a:gd name="adj" fmla="val 50000"/>
              </a:avLst>
            </a:prstGeom>
            <a:solidFill>
              <a:srgbClr val="FFFFFF"/>
            </a:solidFill>
            <a:ln w="12700" cap="flat" cmpd="sng" algn="ctr">
              <a:solidFill>
                <a:srgbClr val="323232"/>
              </a:solidFill>
              <a:prstDash val="dash"/>
              <a:miter lim="800000"/>
            </a:ln>
            <a:effectLst>
              <a:outerShdw blurRad="50800" dist="38100" dir="2700000" algn="tl" rotWithShape="0">
                <a:prstClr val="black">
                  <a:alpha val="40000"/>
                </a:prstClr>
              </a:outerShdw>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2A9D8F"/>
                  </a:solidFill>
                  <a:effectLst/>
                  <a:uLnTx/>
                  <a:uFillTx/>
                  <a:latin typeface="Arial" panose="020B0604020202020204"/>
                  <a:ea typeface="+mn-ea"/>
                  <a:cs typeface="+mn-cs"/>
                </a:rPr>
                <a:t>Stop spending</a:t>
              </a:r>
              <a:r>
                <a:rPr kumimoji="0" lang="en-US" sz="1400" b="1" i="0" u="none" strike="noStrike" kern="0" cap="none" spc="0" normalizeH="0" baseline="0" noProof="0" dirty="0">
                  <a:ln>
                    <a:noFill/>
                  </a:ln>
                  <a:solidFill>
                    <a:sysClr val="windowText" lastClr="000000"/>
                  </a:solidFill>
                  <a:effectLst/>
                  <a:uLnTx/>
                  <a:uFillTx/>
                  <a:latin typeface="Arial" panose="020B0604020202020204"/>
                  <a:ea typeface="+mn-ea"/>
                  <a:cs typeface="+mn-cs"/>
                </a:rPr>
                <a:t> </a:t>
              </a:r>
              <a:r>
                <a:rPr kumimoji="0" lang="en-US" sz="1400" b="0" i="0" u="none" strike="noStrike" kern="0" cap="none" spc="0" normalizeH="0" baseline="0" noProof="0" dirty="0">
                  <a:ln>
                    <a:noFill/>
                  </a:ln>
                  <a:solidFill>
                    <a:sysClr val="windowText" lastClr="000000"/>
                  </a:solidFill>
                  <a:effectLst/>
                  <a:uLnTx/>
                  <a:uFillTx/>
                  <a:latin typeface="Arial" panose="020B0604020202020204"/>
                  <a:ea typeface="+mn-ea"/>
                  <a:cs typeface="+mn-cs"/>
                </a:rPr>
                <a:t>on </a:t>
              </a:r>
              <a:r>
                <a:rPr kumimoji="0" lang="en-US" sz="1400" b="1" i="0" u="none" strike="noStrike" kern="0" cap="none" spc="0" normalizeH="0" baseline="0" noProof="0" dirty="0">
                  <a:ln>
                    <a:noFill/>
                  </a:ln>
                  <a:solidFill>
                    <a:srgbClr val="2A9D8F"/>
                  </a:solidFill>
                  <a:effectLst/>
                  <a:uLnTx/>
                  <a:uFillTx/>
                  <a:latin typeface="Arial" panose="020B0604020202020204"/>
                  <a:ea typeface="+mn-ea"/>
                  <a:cs typeface="+mn-cs"/>
                </a:rPr>
                <a:t>undifferentiated heavy lifting</a:t>
              </a:r>
            </a:p>
          </p:txBody>
        </p:sp>
        <p:cxnSp>
          <p:nvCxnSpPr>
            <p:cNvPr id="58" name="Connector: Elbow 57">
              <a:extLst>
                <a:ext uri="{FF2B5EF4-FFF2-40B4-BE49-F238E27FC236}">
                  <a16:creationId xmlns:a16="http://schemas.microsoft.com/office/drawing/2014/main" id="{428F2788-B48F-7AF1-8D08-076008A41262}"/>
                </a:ext>
              </a:extLst>
            </p:cNvPr>
            <p:cNvCxnSpPr>
              <a:cxnSpLocks/>
              <a:stCxn id="71" idx="3"/>
              <a:endCxn id="33" idx="1"/>
            </p:cNvCxnSpPr>
            <p:nvPr/>
          </p:nvCxnSpPr>
          <p:spPr>
            <a:xfrm flipV="1">
              <a:off x="6347460" y="2284106"/>
              <a:ext cx="670890" cy="1144894"/>
            </a:xfrm>
            <a:prstGeom prst="bentConnector3">
              <a:avLst>
                <a:gd name="adj1" fmla="val 50000"/>
              </a:avLst>
            </a:prstGeom>
            <a:noFill/>
            <a:ln w="19050" cap="flat" cmpd="sng" algn="ctr">
              <a:solidFill>
                <a:srgbClr val="323232"/>
              </a:solidFill>
              <a:prstDash val="sysDash"/>
              <a:miter lim="800000"/>
              <a:tailEnd type="triangle"/>
            </a:ln>
            <a:effectLst/>
          </p:spPr>
        </p:cxnSp>
        <p:cxnSp>
          <p:nvCxnSpPr>
            <p:cNvPr id="59" name="Connector: Elbow 58">
              <a:extLst>
                <a:ext uri="{FF2B5EF4-FFF2-40B4-BE49-F238E27FC236}">
                  <a16:creationId xmlns:a16="http://schemas.microsoft.com/office/drawing/2014/main" id="{942571BF-C744-FD18-1C63-37C3FAD7B19E}"/>
                </a:ext>
              </a:extLst>
            </p:cNvPr>
            <p:cNvCxnSpPr>
              <a:cxnSpLocks/>
              <a:stCxn id="71" idx="3"/>
              <a:endCxn id="55" idx="1"/>
            </p:cNvCxnSpPr>
            <p:nvPr/>
          </p:nvCxnSpPr>
          <p:spPr>
            <a:xfrm flipV="1">
              <a:off x="6347460" y="2868645"/>
              <a:ext cx="670891" cy="560355"/>
            </a:xfrm>
            <a:prstGeom prst="bentConnector3">
              <a:avLst>
                <a:gd name="adj1" fmla="val 50000"/>
              </a:avLst>
            </a:prstGeom>
            <a:noFill/>
            <a:ln w="19050" cap="flat" cmpd="sng" algn="ctr">
              <a:solidFill>
                <a:srgbClr val="323232"/>
              </a:solidFill>
              <a:prstDash val="sysDash"/>
              <a:miter lim="800000"/>
              <a:tailEnd type="triangle"/>
            </a:ln>
            <a:effectLst/>
          </p:spPr>
        </p:cxnSp>
        <p:cxnSp>
          <p:nvCxnSpPr>
            <p:cNvPr id="60" name="Connector: Elbow 57">
              <a:extLst>
                <a:ext uri="{FF2B5EF4-FFF2-40B4-BE49-F238E27FC236}">
                  <a16:creationId xmlns:a16="http://schemas.microsoft.com/office/drawing/2014/main" id="{A5779AB5-7068-3469-A76C-ED6DDFD92A62}"/>
                </a:ext>
              </a:extLst>
            </p:cNvPr>
            <p:cNvCxnSpPr>
              <a:cxnSpLocks/>
              <a:stCxn id="71" idx="3"/>
              <a:endCxn id="56" idx="1"/>
            </p:cNvCxnSpPr>
            <p:nvPr/>
          </p:nvCxnSpPr>
          <p:spPr>
            <a:xfrm>
              <a:off x="6347460" y="3429000"/>
              <a:ext cx="670889" cy="5897"/>
            </a:xfrm>
            <a:prstGeom prst="straightConnector1">
              <a:avLst/>
            </a:prstGeom>
            <a:noFill/>
            <a:ln w="19050" cap="flat" cmpd="sng" algn="ctr">
              <a:solidFill>
                <a:srgbClr val="323232"/>
              </a:solidFill>
              <a:prstDash val="sysDash"/>
              <a:miter lim="800000"/>
              <a:tailEnd type="triangle"/>
            </a:ln>
            <a:effectLst/>
          </p:spPr>
        </p:cxnSp>
        <p:cxnSp>
          <p:nvCxnSpPr>
            <p:cNvPr id="61" name="Connector: Elbow 60">
              <a:extLst>
                <a:ext uri="{FF2B5EF4-FFF2-40B4-BE49-F238E27FC236}">
                  <a16:creationId xmlns:a16="http://schemas.microsoft.com/office/drawing/2014/main" id="{4341F5F7-5DF6-997B-7B59-20C53599042B}"/>
                </a:ext>
              </a:extLst>
            </p:cNvPr>
            <p:cNvCxnSpPr>
              <a:cxnSpLocks/>
              <a:stCxn id="71" idx="3"/>
              <a:endCxn id="57" idx="1"/>
            </p:cNvCxnSpPr>
            <p:nvPr/>
          </p:nvCxnSpPr>
          <p:spPr>
            <a:xfrm>
              <a:off x="6347460" y="3429000"/>
              <a:ext cx="670891" cy="608723"/>
            </a:xfrm>
            <a:prstGeom prst="bentConnector3">
              <a:avLst>
                <a:gd name="adj1" fmla="val 50000"/>
              </a:avLst>
            </a:prstGeom>
            <a:noFill/>
            <a:ln w="19050" cap="flat" cmpd="sng" algn="ctr">
              <a:solidFill>
                <a:srgbClr val="323232"/>
              </a:solidFill>
              <a:prstDash val="sysDash"/>
              <a:miter lim="800000"/>
              <a:tailEnd type="triangle"/>
            </a:ln>
            <a:effectLst/>
          </p:spPr>
        </p:cxnSp>
        <p:sp>
          <p:nvSpPr>
            <p:cNvPr id="62" name="Rectangle: Rounded Corners 61">
              <a:extLst>
                <a:ext uri="{FF2B5EF4-FFF2-40B4-BE49-F238E27FC236}">
                  <a16:creationId xmlns:a16="http://schemas.microsoft.com/office/drawing/2014/main" id="{2A8B7799-2368-68DA-1149-B35D67DEE598}"/>
                </a:ext>
              </a:extLst>
            </p:cNvPr>
            <p:cNvSpPr/>
            <p:nvPr/>
          </p:nvSpPr>
          <p:spPr>
            <a:xfrm>
              <a:off x="7018350" y="4437732"/>
              <a:ext cx="3159320" cy="420624"/>
            </a:xfrm>
            <a:prstGeom prst="roundRect">
              <a:avLst>
                <a:gd name="adj" fmla="val 50000"/>
              </a:avLst>
            </a:prstGeom>
            <a:solidFill>
              <a:srgbClr val="FFFFFF"/>
            </a:solidFill>
            <a:ln w="12700" cap="flat" cmpd="sng" algn="ctr">
              <a:solidFill>
                <a:srgbClr val="323232"/>
              </a:solidFill>
              <a:prstDash val="dash"/>
              <a:miter lim="800000"/>
            </a:ln>
            <a:effectLst>
              <a:outerShdw blurRad="50800" dist="38100" dir="2700000" algn="tl" rotWithShape="0">
                <a:prstClr val="black">
                  <a:alpha val="40000"/>
                </a:prstClr>
              </a:outerShdw>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2A9D8F"/>
                  </a:solidFill>
                  <a:effectLst/>
                  <a:uLnTx/>
                  <a:uFillTx/>
                  <a:latin typeface="Arial" panose="020B0604020202020204"/>
                  <a:ea typeface="+mn-ea"/>
                  <a:cs typeface="+mn-cs"/>
                </a:rPr>
                <a:t>Analyze</a:t>
              </a:r>
              <a:r>
                <a:rPr kumimoji="0" lang="en-US" sz="1400" b="0" i="0" u="none" strike="noStrike" kern="0" cap="none" spc="0" normalizeH="0" baseline="0" noProof="0" dirty="0">
                  <a:ln>
                    <a:noFill/>
                  </a:ln>
                  <a:solidFill>
                    <a:sysClr val="windowText" lastClr="000000"/>
                  </a:solidFill>
                  <a:effectLst/>
                  <a:uLnTx/>
                  <a:uFillTx/>
                  <a:latin typeface="Arial" panose="020B0604020202020204"/>
                  <a:ea typeface="+mn-ea"/>
                  <a:cs typeface="+mn-cs"/>
                </a:rPr>
                <a:t> and attribute</a:t>
              </a:r>
              <a:r>
                <a:rPr kumimoji="0" lang="en-US" sz="1400" b="1" i="0" u="none" strike="noStrike" kern="0" cap="none" spc="0" normalizeH="0" baseline="0" noProof="0" dirty="0">
                  <a:ln>
                    <a:noFill/>
                  </a:ln>
                  <a:solidFill>
                    <a:sysClr val="windowText" lastClr="000000"/>
                  </a:solidFill>
                  <a:effectLst/>
                  <a:uLnTx/>
                  <a:uFillTx/>
                  <a:latin typeface="Arial" panose="020B0604020202020204"/>
                  <a:ea typeface="+mn-ea"/>
                  <a:cs typeface="+mn-cs"/>
                </a:rPr>
                <a:t> </a:t>
              </a:r>
              <a:r>
                <a:rPr kumimoji="0" lang="en-US" sz="1400" b="1" i="0" u="none" strike="noStrike" kern="0" cap="none" spc="0" normalizeH="0" baseline="0" noProof="0" dirty="0">
                  <a:ln>
                    <a:noFill/>
                  </a:ln>
                  <a:solidFill>
                    <a:srgbClr val="2A9D8F"/>
                  </a:solidFill>
                  <a:effectLst/>
                  <a:uLnTx/>
                  <a:uFillTx/>
                  <a:latin typeface="Arial" panose="020B0604020202020204"/>
                  <a:ea typeface="+mn-ea"/>
                  <a:cs typeface="+mn-cs"/>
                </a:rPr>
                <a:t>expenditure</a:t>
              </a:r>
            </a:p>
          </p:txBody>
        </p:sp>
        <p:cxnSp>
          <p:nvCxnSpPr>
            <p:cNvPr id="63" name="Connector: Elbow 62">
              <a:extLst>
                <a:ext uri="{FF2B5EF4-FFF2-40B4-BE49-F238E27FC236}">
                  <a16:creationId xmlns:a16="http://schemas.microsoft.com/office/drawing/2014/main" id="{34ADB589-C02B-3ED6-0DEA-E4CBF23F4C9E}"/>
                </a:ext>
              </a:extLst>
            </p:cNvPr>
            <p:cNvCxnSpPr>
              <a:cxnSpLocks/>
              <a:stCxn id="71" idx="3"/>
              <a:endCxn id="62" idx="1"/>
            </p:cNvCxnSpPr>
            <p:nvPr/>
          </p:nvCxnSpPr>
          <p:spPr>
            <a:xfrm>
              <a:off x="6347460" y="3429000"/>
              <a:ext cx="670890" cy="1219044"/>
            </a:xfrm>
            <a:prstGeom prst="bentConnector3">
              <a:avLst>
                <a:gd name="adj1" fmla="val 50000"/>
              </a:avLst>
            </a:prstGeom>
            <a:noFill/>
            <a:ln w="19050" cap="flat" cmpd="sng" algn="ctr">
              <a:solidFill>
                <a:srgbClr val="323232"/>
              </a:solidFill>
              <a:prstDash val="sysDash"/>
              <a:miter lim="800000"/>
              <a:tailEnd type="triangle"/>
            </a:ln>
            <a:effectLst/>
          </p:spPr>
        </p:cxnSp>
      </p:grpSp>
      <p:grpSp>
        <p:nvGrpSpPr>
          <p:cNvPr id="64" name="Group 63">
            <a:extLst>
              <a:ext uri="{FF2B5EF4-FFF2-40B4-BE49-F238E27FC236}">
                <a16:creationId xmlns:a16="http://schemas.microsoft.com/office/drawing/2014/main" id="{1A32A160-F5A6-A6F3-EAE8-7411C876A513}"/>
              </a:ext>
            </a:extLst>
          </p:cNvPr>
          <p:cNvGrpSpPr/>
          <p:nvPr/>
        </p:nvGrpSpPr>
        <p:grpSpPr>
          <a:xfrm>
            <a:off x="1061834" y="1187318"/>
            <a:ext cx="2042843" cy="649050"/>
            <a:chOff x="7918997" y="371540"/>
            <a:chExt cx="2743200" cy="820468"/>
          </a:xfrm>
          <a:solidFill>
            <a:srgbClr val="E5E5E5"/>
          </a:solidFill>
          <a:effectLst>
            <a:outerShdw blurRad="50800" dist="38100" dir="2700000" algn="tl" rotWithShape="0">
              <a:prstClr val="black">
                <a:alpha val="40000"/>
              </a:prstClr>
            </a:outerShdw>
          </a:effectLst>
        </p:grpSpPr>
        <p:sp>
          <p:nvSpPr>
            <p:cNvPr id="65" name="Rectangle 64">
              <a:extLst>
                <a:ext uri="{FF2B5EF4-FFF2-40B4-BE49-F238E27FC236}">
                  <a16:creationId xmlns:a16="http://schemas.microsoft.com/office/drawing/2014/main" id="{EDD83817-072F-1581-C24D-CEA6D79BE55D}"/>
                </a:ext>
              </a:extLst>
            </p:cNvPr>
            <p:cNvSpPr/>
            <p:nvPr/>
          </p:nvSpPr>
          <p:spPr>
            <a:xfrm>
              <a:off x="7918997" y="371540"/>
              <a:ext cx="2743200" cy="457200"/>
            </a:xfrm>
            <a:prstGeom prst="rect">
              <a:avLst/>
            </a:prstGeom>
            <a:grpFill/>
            <a:ln w="12700" cap="flat" cmpd="sng" algn="ctr">
              <a:solidFill>
                <a:srgbClr val="32323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66" name="Rectangle 65">
              <a:extLst>
                <a:ext uri="{FF2B5EF4-FFF2-40B4-BE49-F238E27FC236}">
                  <a16:creationId xmlns:a16="http://schemas.microsoft.com/office/drawing/2014/main" id="{292FD75E-A600-245E-76EE-176385911F37}"/>
                </a:ext>
              </a:extLst>
            </p:cNvPr>
            <p:cNvSpPr/>
            <p:nvPr/>
          </p:nvSpPr>
          <p:spPr>
            <a:xfrm>
              <a:off x="8104531" y="828740"/>
              <a:ext cx="2359152" cy="256032"/>
            </a:xfrm>
            <a:prstGeom prst="rect">
              <a:avLst/>
            </a:prstGeom>
            <a:grpFill/>
            <a:ln w="12700" cap="flat" cmpd="sng" algn="ctr">
              <a:solidFill>
                <a:srgbClr val="32323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67" name="Rectangle 66">
              <a:extLst>
                <a:ext uri="{FF2B5EF4-FFF2-40B4-BE49-F238E27FC236}">
                  <a16:creationId xmlns:a16="http://schemas.microsoft.com/office/drawing/2014/main" id="{9B942E6C-20F3-AF7C-FF4B-ED02035D56A2}"/>
                </a:ext>
              </a:extLst>
            </p:cNvPr>
            <p:cNvSpPr/>
            <p:nvPr/>
          </p:nvSpPr>
          <p:spPr>
            <a:xfrm>
              <a:off x="8417985" y="1088146"/>
              <a:ext cx="1732249" cy="103862"/>
            </a:xfrm>
            <a:prstGeom prst="rect">
              <a:avLst/>
            </a:prstGeom>
            <a:grpFill/>
            <a:ln w="12700" cap="flat" cmpd="sng" algn="ctr">
              <a:solidFill>
                <a:srgbClr val="32323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grpSp>
      <p:sp>
        <p:nvSpPr>
          <p:cNvPr id="68" name="Rectangle: Rounded Corners 67">
            <a:extLst>
              <a:ext uri="{FF2B5EF4-FFF2-40B4-BE49-F238E27FC236}">
                <a16:creationId xmlns:a16="http://schemas.microsoft.com/office/drawing/2014/main" id="{3DA10258-3A3D-1D29-ACA5-BCCFD176CA36}"/>
              </a:ext>
            </a:extLst>
          </p:cNvPr>
          <p:cNvSpPr/>
          <p:nvPr/>
        </p:nvSpPr>
        <p:spPr>
          <a:xfrm>
            <a:off x="1443176" y="1909482"/>
            <a:ext cx="1280160" cy="585216"/>
          </a:xfrm>
          <a:prstGeom prst="roundRect">
            <a:avLst>
              <a:gd name="adj" fmla="val 0"/>
            </a:avLst>
          </a:prstGeom>
          <a:solidFill>
            <a:srgbClr val="323232">
              <a:lumMod val="10000"/>
              <a:lumOff val="90000"/>
            </a:srgbClr>
          </a:solidFill>
          <a:ln w="12700" cap="flat" cmpd="sng" algn="ctr">
            <a:solidFill>
              <a:srgbClr val="323232"/>
            </a:solid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Arial" panose="020B0604020202020204"/>
                <a:ea typeface="+mn-ea"/>
                <a:cs typeface="+mn-cs"/>
              </a:rPr>
              <a:t>Operational Excellence</a:t>
            </a:r>
          </a:p>
        </p:txBody>
      </p:sp>
      <p:sp>
        <p:nvSpPr>
          <p:cNvPr id="69" name="Rectangle: Rounded Corners 68">
            <a:extLst>
              <a:ext uri="{FF2B5EF4-FFF2-40B4-BE49-F238E27FC236}">
                <a16:creationId xmlns:a16="http://schemas.microsoft.com/office/drawing/2014/main" id="{FD84916B-6CE6-C162-75EF-3AACF9284103}"/>
              </a:ext>
            </a:extLst>
          </p:cNvPr>
          <p:cNvSpPr/>
          <p:nvPr/>
        </p:nvSpPr>
        <p:spPr>
          <a:xfrm>
            <a:off x="1443176" y="2568960"/>
            <a:ext cx="1280160" cy="585216"/>
          </a:xfrm>
          <a:prstGeom prst="roundRect">
            <a:avLst>
              <a:gd name="adj" fmla="val 0"/>
            </a:avLst>
          </a:prstGeom>
          <a:solidFill>
            <a:srgbClr val="323232">
              <a:lumMod val="10000"/>
              <a:lumOff val="90000"/>
            </a:srgbClr>
          </a:solidFill>
          <a:ln w="12700" cap="flat" cmpd="sng" algn="ctr">
            <a:solidFill>
              <a:srgbClr val="323232"/>
            </a:solid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Arial" panose="020B0604020202020204"/>
                <a:ea typeface="+mn-ea"/>
                <a:cs typeface="+mn-cs"/>
              </a:rPr>
              <a:t>Security</a:t>
            </a:r>
          </a:p>
        </p:txBody>
      </p:sp>
      <p:sp>
        <p:nvSpPr>
          <p:cNvPr id="70" name="Rectangle: Rounded Corners 69">
            <a:extLst>
              <a:ext uri="{FF2B5EF4-FFF2-40B4-BE49-F238E27FC236}">
                <a16:creationId xmlns:a16="http://schemas.microsoft.com/office/drawing/2014/main" id="{CC69E9F3-B311-BE34-ED4B-D44E1BAC4906}"/>
              </a:ext>
            </a:extLst>
          </p:cNvPr>
          <p:cNvSpPr/>
          <p:nvPr/>
        </p:nvSpPr>
        <p:spPr>
          <a:xfrm>
            <a:off x="1443176" y="3224888"/>
            <a:ext cx="1280160" cy="585216"/>
          </a:xfrm>
          <a:prstGeom prst="roundRect">
            <a:avLst>
              <a:gd name="adj" fmla="val 0"/>
            </a:avLst>
          </a:prstGeom>
          <a:solidFill>
            <a:srgbClr val="323232">
              <a:lumMod val="10000"/>
              <a:lumOff val="90000"/>
            </a:srgbClr>
          </a:solidFill>
          <a:ln w="12700" cap="flat" cmpd="sng" algn="ctr">
            <a:solidFill>
              <a:srgbClr val="323232"/>
            </a:solid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Arial" panose="020B0604020202020204"/>
                <a:ea typeface="+mn-ea"/>
                <a:cs typeface="+mn-cs"/>
              </a:rPr>
              <a:t>Reliability</a:t>
            </a:r>
          </a:p>
        </p:txBody>
      </p:sp>
      <p:sp>
        <p:nvSpPr>
          <p:cNvPr id="71" name="Rectangle: Rounded Corners 70">
            <a:extLst>
              <a:ext uri="{FF2B5EF4-FFF2-40B4-BE49-F238E27FC236}">
                <a16:creationId xmlns:a16="http://schemas.microsoft.com/office/drawing/2014/main" id="{36A32E6A-D7B5-A159-009C-F5E9A3900DAE}"/>
              </a:ext>
            </a:extLst>
          </p:cNvPr>
          <p:cNvSpPr/>
          <p:nvPr/>
        </p:nvSpPr>
        <p:spPr>
          <a:xfrm>
            <a:off x="4518660" y="3017520"/>
            <a:ext cx="1828800" cy="822960"/>
          </a:xfrm>
          <a:prstGeom prst="roundRect">
            <a:avLst>
              <a:gd name="adj" fmla="val 0"/>
            </a:avLst>
          </a:prstGeom>
          <a:solidFill>
            <a:srgbClr val="2A9D8F"/>
          </a:solidFill>
          <a:ln w="12700" cap="flat" cmpd="sng" algn="ctr">
            <a:solidFill>
              <a:srgbClr val="323232"/>
            </a:solid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FFFFFF"/>
                </a:solidFill>
                <a:effectLst/>
                <a:uLnTx/>
                <a:uFillTx/>
                <a:latin typeface="Arial" panose="020B0604020202020204"/>
                <a:ea typeface="+mn-ea"/>
                <a:cs typeface="+mn-cs"/>
              </a:rPr>
              <a:t>Cost Optimization</a:t>
            </a:r>
          </a:p>
        </p:txBody>
      </p:sp>
      <p:sp>
        <p:nvSpPr>
          <p:cNvPr id="72" name="Rectangle: Rounded Corners 71">
            <a:extLst>
              <a:ext uri="{FF2B5EF4-FFF2-40B4-BE49-F238E27FC236}">
                <a16:creationId xmlns:a16="http://schemas.microsoft.com/office/drawing/2014/main" id="{E96B6ECC-D741-98A6-2DCE-7DBE78B9E083}"/>
              </a:ext>
            </a:extLst>
          </p:cNvPr>
          <p:cNvSpPr/>
          <p:nvPr/>
        </p:nvSpPr>
        <p:spPr>
          <a:xfrm>
            <a:off x="1443176" y="4543129"/>
            <a:ext cx="1280160" cy="585216"/>
          </a:xfrm>
          <a:prstGeom prst="roundRect">
            <a:avLst>
              <a:gd name="adj" fmla="val 0"/>
            </a:avLst>
          </a:prstGeom>
          <a:solidFill>
            <a:srgbClr val="323232">
              <a:lumMod val="10000"/>
              <a:lumOff val="90000"/>
            </a:srgbClr>
          </a:solidFill>
          <a:ln w="12700" cap="flat" cmpd="sng" algn="ctr">
            <a:solidFill>
              <a:srgbClr val="323232"/>
            </a:solid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Arial" panose="020B0604020202020204"/>
                <a:ea typeface="+mn-ea"/>
                <a:cs typeface="+mn-cs"/>
              </a:rPr>
              <a:t>Performance Efficiency</a:t>
            </a:r>
          </a:p>
        </p:txBody>
      </p:sp>
      <p:grpSp>
        <p:nvGrpSpPr>
          <p:cNvPr id="73" name="Group 72">
            <a:extLst>
              <a:ext uri="{FF2B5EF4-FFF2-40B4-BE49-F238E27FC236}">
                <a16:creationId xmlns:a16="http://schemas.microsoft.com/office/drawing/2014/main" id="{53C7E422-ACF7-187F-F492-265C525E6CDC}"/>
              </a:ext>
            </a:extLst>
          </p:cNvPr>
          <p:cNvGrpSpPr/>
          <p:nvPr/>
        </p:nvGrpSpPr>
        <p:grpSpPr>
          <a:xfrm rot="10800000">
            <a:off x="1062371" y="5859789"/>
            <a:ext cx="2039112" cy="649224"/>
            <a:chOff x="7918997" y="371540"/>
            <a:chExt cx="2743200" cy="815651"/>
          </a:xfrm>
          <a:solidFill>
            <a:srgbClr val="E5E5E5"/>
          </a:solidFill>
          <a:effectLst>
            <a:outerShdw blurRad="50800" dist="38100" dir="2700000" algn="tl" rotWithShape="0">
              <a:prstClr val="black">
                <a:alpha val="40000"/>
              </a:prstClr>
            </a:outerShdw>
          </a:effectLst>
        </p:grpSpPr>
        <p:sp>
          <p:nvSpPr>
            <p:cNvPr id="74" name="Rectangle 73">
              <a:extLst>
                <a:ext uri="{FF2B5EF4-FFF2-40B4-BE49-F238E27FC236}">
                  <a16:creationId xmlns:a16="http://schemas.microsoft.com/office/drawing/2014/main" id="{58689A30-6036-0D90-A2A4-3F435D7F1D46}"/>
                </a:ext>
              </a:extLst>
            </p:cNvPr>
            <p:cNvSpPr/>
            <p:nvPr/>
          </p:nvSpPr>
          <p:spPr>
            <a:xfrm>
              <a:off x="7918997" y="371540"/>
              <a:ext cx="2743200" cy="457200"/>
            </a:xfrm>
            <a:prstGeom prst="rect">
              <a:avLst/>
            </a:prstGeom>
            <a:grpFill/>
            <a:ln w="12700" cap="flat" cmpd="sng" algn="ctr">
              <a:solidFill>
                <a:srgbClr val="32323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75" name="Rectangle 74">
              <a:extLst>
                <a:ext uri="{FF2B5EF4-FFF2-40B4-BE49-F238E27FC236}">
                  <a16:creationId xmlns:a16="http://schemas.microsoft.com/office/drawing/2014/main" id="{73F26906-A3E9-763D-7880-61B3915745E5}"/>
                </a:ext>
              </a:extLst>
            </p:cNvPr>
            <p:cNvSpPr/>
            <p:nvPr/>
          </p:nvSpPr>
          <p:spPr>
            <a:xfrm>
              <a:off x="8104531" y="828740"/>
              <a:ext cx="2359152" cy="256032"/>
            </a:xfrm>
            <a:prstGeom prst="rect">
              <a:avLst/>
            </a:prstGeom>
            <a:grpFill/>
            <a:ln w="12700" cap="flat" cmpd="sng" algn="ctr">
              <a:solidFill>
                <a:srgbClr val="32323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76" name="Rectangle 75">
              <a:extLst>
                <a:ext uri="{FF2B5EF4-FFF2-40B4-BE49-F238E27FC236}">
                  <a16:creationId xmlns:a16="http://schemas.microsoft.com/office/drawing/2014/main" id="{FB8EAF2E-FF75-1DB2-DDBC-B12E5B27EC71}"/>
                </a:ext>
              </a:extLst>
            </p:cNvPr>
            <p:cNvSpPr/>
            <p:nvPr/>
          </p:nvSpPr>
          <p:spPr>
            <a:xfrm>
              <a:off x="8417985" y="1083330"/>
              <a:ext cx="1732249" cy="103861"/>
            </a:xfrm>
            <a:prstGeom prst="rect">
              <a:avLst/>
            </a:prstGeom>
            <a:grpFill/>
            <a:ln w="12700" cap="flat" cmpd="sng" algn="ctr">
              <a:solidFill>
                <a:srgbClr val="32323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grpSp>
      <p:sp>
        <p:nvSpPr>
          <p:cNvPr id="77" name="Rectangle: Rounded Corners 76">
            <a:extLst>
              <a:ext uri="{FF2B5EF4-FFF2-40B4-BE49-F238E27FC236}">
                <a16:creationId xmlns:a16="http://schemas.microsoft.com/office/drawing/2014/main" id="{D98AC49C-2883-CF08-34C9-7EBF0BCD1BA5}"/>
              </a:ext>
            </a:extLst>
          </p:cNvPr>
          <p:cNvSpPr/>
          <p:nvPr/>
        </p:nvSpPr>
        <p:spPr>
          <a:xfrm>
            <a:off x="1443176" y="5201459"/>
            <a:ext cx="1280160" cy="585216"/>
          </a:xfrm>
          <a:prstGeom prst="roundRect">
            <a:avLst>
              <a:gd name="adj" fmla="val 0"/>
            </a:avLst>
          </a:prstGeom>
          <a:solidFill>
            <a:srgbClr val="323232">
              <a:lumMod val="10000"/>
              <a:lumOff val="90000"/>
            </a:srgbClr>
          </a:solidFill>
          <a:ln w="12700" cap="flat" cmpd="sng" algn="ctr">
            <a:solidFill>
              <a:srgbClr val="323232"/>
            </a:solid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Arial" panose="020B0604020202020204"/>
                <a:ea typeface="+mn-ea"/>
                <a:cs typeface="+mn-cs"/>
              </a:rPr>
              <a:t>Sustainability</a:t>
            </a:r>
          </a:p>
        </p:txBody>
      </p:sp>
      <p:sp>
        <p:nvSpPr>
          <p:cNvPr id="80" name="Title 1">
            <a:extLst>
              <a:ext uri="{FF2B5EF4-FFF2-40B4-BE49-F238E27FC236}">
                <a16:creationId xmlns:a16="http://schemas.microsoft.com/office/drawing/2014/main" id="{8DE26E13-872E-3950-F483-72900A2EAF89}"/>
              </a:ext>
            </a:extLst>
          </p:cNvPr>
          <p:cNvSpPr>
            <a:spLocks noGrp="1"/>
          </p:cNvSpPr>
          <p:nvPr>
            <p:ph type="title"/>
          </p:nvPr>
        </p:nvSpPr>
        <p:spPr>
          <a:xfrm>
            <a:off x="551982" y="508475"/>
            <a:ext cx="3052880" cy="538696"/>
          </a:xfrm>
        </p:spPr>
        <p:txBody>
          <a:bodyPr/>
          <a:lstStyle/>
          <a:p>
            <a:r>
              <a:rPr lang="en-US" dirty="0">
                <a:solidFill>
                  <a:schemeClr val="bg1"/>
                </a:solidFill>
                <a:effectLst>
                  <a:outerShdw blurRad="50800" dist="38100" dir="2700000" algn="tl" rotWithShape="0">
                    <a:prstClr val="black">
                      <a:alpha val="40000"/>
                    </a:prstClr>
                  </a:outerShdw>
                </a:effectLst>
              </a:rPr>
              <a:t>The Six Pillars</a:t>
            </a:r>
          </a:p>
        </p:txBody>
      </p:sp>
    </p:spTree>
    <p:extLst>
      <p:ext uri="{BB962C8B-B14F-4D97-AF65-F5344CB8AC3E}">
        <p14:creationId xmlns:p14="http://schemas.microsoft.com/office/powerpoint/2010/main" val="8472352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0000"/>
            <a:lum/>
          </a:blip>
          <a:srcRect/>
          <a:stretch>
            <a:fillRect/>
          </a:stretch>
        </a:blipFill>
        <a:effectLst/>
      </p:bgPr>
    </p:bg>
    <p:spTree>
      <p:nvGrpSpPr>
        <p:cNvPr id="1" name=""/>
        <p:cNvGrpSpPr/>
        <p:nvPr/>
      </p:nvGrpSpPr>
      <p:grpSpPr>
        <a:xfrm>
          <a:off x="0" y="0"/>
          <a:ext cx="0" cy="0"/>
          <a:chOff x="0" y="0"/>
          <a:chExt cx="0" cy="0"/>
        </a:xfrm>
      </p:grpSpPr>
      <p:sp>
        <p:nvSpPr>
          <p:cNvPr id="80" name="Title 1">
            <a:extLst>
              <a:ext uri="{FF2B5EF4-FFF2-40B4-BE49-F238E27FC236}">
                <a16:creationId xmlns:a16="http://schemas.microsoft.com/office/drawing/2014/main" id="{8DE26E13-872E-3950-F483-72900A2EAF89}"/>
              </a:ext>
            </a:extLst>
          </p:cNvPr>
          <p:cNvSpPr>
            <a:spLocks noGrp="1"/>
          </p:cNvSpPr>
          <p:nvPr>
            <p:ph type="title"/>
          </p:nvPr>
        </p:nvSpPr>
        <p:spPr>
          <a:xfrm>
            <a:off x="551982" y="508475"/>
            <a:ext cx="3052880" cy="538696"/>
          </a:xfrm>
        </p:spPr>
        <p:txBody>
          <a:bodyPr/>
          <a:lstStyle/>
          <a:p>
            <a:r>
              <a:rPr lang="en-US" dirty="0">
                <a:solidFill>
                  <a:schemeClr val="bg1"/>
                </a:solidFill>
                <a:effectLst>
                  <a:outerShdw blurRad="50800" dist="38100" dir="2700000" algn="tl" rotWithShape="0">
                    <a:prstClr val="black">
                      <a:alpha val="40000"/>
                    </a:prstClr>
                  </a:outerShdw>
                </a:effectLst>
              </a:rPr>
              <a:t>The Six Pillars</a:t>
            </a:r>
          </a:p>
        </p:txBody>
      </p:sp>
      <p:grpSp>
        <p:nvGrpSpPr>
          <p:cNvPr id="27" name="Group 26">
            <a:extLst>
              <a:ext uri="{FF2B5EF4-FFF2-40B4-BE49-F238E27FC236}">
                <a16:creationId xmlns:a16="http://schemas.microsoft.com/office/drawing/2014/main" id="{9B942751-76E2-19B6-BAFB-C998CE409EB0}"/>
              </a:ext>
            </a:extLst>
          </p:cNvPr>
          <p:cNvGrpSpPr/>
          <p:nvPr/>
        </p:nvGrpSpPr>
        <p:grpSpPr>
          <a:xfrm>
            <a:off x="6322777" y="2073794"/>
            <a:ext cx="4141140" cy="2784562"/>
            <a:chOff x="6322777" y="2073794"/>
            <a:chExt cx="4141140" cy="2784562"/>
          </a:xfrm>
        </p:grpSpPr>
        <p:sp>
          <p:nvSpPr>
            <p:cNvPr id="28" name="Rectangle: Rounded Corners 27">
              <a:extLst>
                <a:ext uri="{FF2B5EF4-FFF2-40B4-BE49-F238E27FC236}">
                  <a16:creationId xmlns:a16="http://schemas.microsoft.com/office/drawing/2014/main" id="{EE73B30D-BBC6-9DFB-252E-013EA0C74192}"/>
                </a:ext>
              </a:extLst>
            </p:cNvPr>
            <p:cNvSpPr/>
            <p:nvPr/>
          </p:nvSpPr>
          <p:spPr>
            <a:xfrm>
              <a:off x="7018351" y="2073794"/>
              <a:ext cx="3445566" cy="420624"/>
            </a:xfrm>
            <a:prstGeom prst="roundRect">
              <a:avLst>
                <a:gd name="adj" fmla="val 50000"/>
              </a:avLst>
            </a:prstGeom>
            <a:solidFill>
              <a:srgbClr val="FFFFFF"/>
            </a:solidFill>
            <a:ln w="12700" cap="flat" cmpd="sng" algn="ctr">
              <a:solidFill>
                <a:srgbClr val="323232"/>
              </a:solidFill>
              <a:prstDash val="dash"/>
              <a:miter lim="800000"/>
            </a:ln>
            <a:effectLst>
              <a:outerShdw blurRad="50800" dist="38100" dir="2700000" algn="tl" rotWithShape="0">
                <a:prstClr val="black">
                  <a:alpha val="40000"/>
                </a:prstClr>
              </a:outerShdw>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ysClr val="windowText" lastClr="000000"/>
                  </a:solidFill>
                  <a:effectLst/>
                  <a:uLnTx/>
                  <a:uFillTx/>
                  <a:latin typeface="Arial" panose="020B0604020202020204"/>
                  <a:ea typeface="+mn-ea"/>
                  <a:cs typeface="+mn-cs"/>
                </a:rPr>
                <a:t>Democratize </a:t>
              </a:r>
              <a:r>
                <a:rPr kumimoji="0" lang="en-US" sz="1400" b="1" i="0" u="none" strike="noStrike" kern="0" cap="none" spc="0" normalizeH="0" baseline="0" noProof="0" dirty="0">
                  <a:ln>
                    <a:noFill/>
                  </a:ln>
                  <a:solidFill>
                    <a:srgbClr val="4A8AA4"/>
                  </a:solidFill>
                  <a:effectLst/>
                  <a:uLnTx/>
                  <a:uFillTx/>
                  <a:latin typeface="Arial" panose="020B0604020202020204"/>
                  <a:ea typeface="+mn-ea"/>
                  <a:cs typeface="+mn-cs"/>
                </a:rPr>
                <a:t>advanced technologies</a:t>
              </a:r>
            </a:p>
          </p:txBody>
        </p:sp>
        <p:sp>
          <p:nvSpPr>
            <p:cNvPr id="29" name="Rectangle: Rounded Corners 28">
              <a:extLst>
                <a:ext uri="{FF2B5EF4-FFF2-40B4-BE49-F238E27FC236}">
                  <a16:creationId xmlns:a16="http://schemas.microsoft.com/office/drawing/2014/main" id="{5DC2924E-D473-09B3-1C2E-53E7006CD155}"/>
                </a:ext>
              </a:extLst>
            </p:cNvPr>
            <p:cNvSpPr/>
            <p:nvPr/>
          </p:nvSpPr>
          <p:spPr>
            <a:xfrm>
              <a:off x="7018351" y="2658333"/>
              <a:ext cx="2230899" cy="420624"/>
            </a:xfrm>
            <a:prstGeom prst="roundRect">
              <a:avLst>
                <a:gd name="adj" fmla="val 50000"/>
              </a:avLst>
            </a:prstGeom>
            <a:solidFill>
              <a:srgbClr val="FFFFFF"/>
            </a:solidFill>
            <a:ln w="12700" cap="flat" cmpd="sng" algn="ctr">
              <a:solidFill>
                <a:srgbClr val="323232"/>
              </a:solidFill>
              <a:prstDash val="dash"/>
              <a:miter lim="800000"/>
            </a:ln>
            <a:effectLst>
              <a:outerShdw blurRad="50800" dist="38100" dir="2700000" algn="tl" rotWithShape="0">
                <a:prstClr val="black">
                  <a:alpha val="40000"/>
                </a:prstClr>
              </a:outerShdw>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323232"/>
                  </a:solidFill>
                  <a:effectLst/>
                  <a:uLnTx/>
                  <a:uFillTx/>
                  <a:latin typeface="Arial" panose="020B0604020202020204"/>
                  <a:ea typeface="+mn-ea"/>
                  <a:cs typeface="+mn-cs"/>
                </a:rPr>
                <a:t>Go global </a:t>
              </a:r>
              <a:r>
                <a:rPr kumimoji="0" lang="en-US" sz="1400" b="0" i="0" u="none" strike="noStrike" kern="0" cap="none" spc="0" normalizeH="0" baseline="0" noProof="0" dirty="0">
                  <a:ln>
                    <a:noFill/>
                  </a:ln>
                  <a:solidFill>
                    <a:sysClr val="windowText" lastClr="000000"/>
                  </a:solidFill>
                  <a:effectLst/>
                  <a:uLnTx/>
                  <a:uFillTx/>
                  <a:latin typeface="Arial" panose="020B0604020202020204"/>
                  <a:ea typeface="+mn-ea"/>
                  <a:cs typeface="+mn-cs"/>
                </a:rPr>
                <a:t>in minutes</a:t>
              </a:r>
            </a:p>
          </p:txBody>
        </p:sp>
        <p:sp>
          <p:nvSpPr>
            <p:cNvPr id="30" name="Rectangle: Rounded Corners 29">
              <a:extLst>
                <a:ext uri="{FF2B5EF4-FFF2-40B4-BE49-F238E27FC236}">
                  <a16:creationId xmlns:a16="http://schemas.microsoft.com/office/drawing/2014/main" id="{D575F311-3F1B-CE43-F638-136874C89FE8}"/>
                </a:ext>
              </a:extLst>
            </p:cNvPr>
            <p:cNvSpPr/>
            <p:nvPr/>
          </p:nvSpPr>
          <p:spPr>
            <a:xfrm>
              <a:off x="7018349" y="3224585"/>
              <a:ext cx="2895271" cy="420624"/>
            </a:xfrm>
            <a:prstGeom prst="roundRect">
              <a:avLst>
                <a:gd name="adj" fmla="val 50000"/>
              </a:avLst>
            </a:prstGeom>
            <a:solidFill>
              <a:srgbClr val="FFFFFF"/>
            </a:solidFill>
            <a:ln w="12700" cap="flat" cmpd="sng" algn="ctr">
              <a:solidFill>
                <a:srgbClr val="323232"/>
              </a:solidFill>
              <a:prstDash val="dash"/>
              <a:miter lim="800000"/>
            </a:ln>
            <a:effectLst>
              <a:outerShdw blurRad="50800" dist="38100" dir="2700000" algn="tl" rotWithShape="0">
                <a:prstClr val="black">
                  <a:alpha val="40000"/>
                </a:prstClr>
              </a:outerShdw>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ysClr val="windowText" lastClr="000000"/>
                  </a:solidFill>
                  <a:effectLst/>
                  <a:uLnTx/>
                  <a:uFillTx/>
                  <a:latin typeface="Arial" panose="020B0604020202020204"/>
                  <a:ea typeface="+mn-ea"/>
                  <a:cs typeface="+mn-cs"/>
                </a:rPr>
                <a:t>Use </a:t>
              </a:r>
              <a:r>
                <a:rPr kumimoji="0" lang="en-US" sz="1400" b="1" i="0" u="none" strike="noStrike" kern="0" cap="none" spc="0" normalizeH="0" baseline="0" noProof="0" dirty="0">
                  <a:ln>
                    <a:noFill/>
                  </a:ln>
                  <a:solidFill>
                    <a:srgbClr val="4A8AA4"/>
                  </a:solidFill>
                  <a:effectLst/>
                  <a:uLnTx/>
                  <a:uFillTx/>
                  <a:latin typeface="Arial" panose="020B0604020202020204"/>
                  <a:ea typeface="+mn-ea"/>
                  <a:cs typeface="+mn-cs"/>
                </a:rPr>
                <a:t>serverless architectures</a:t>
              </a:r>
            </a:p>
          </p:txBody>
        </p:sp>
        <p:sp>
          <p:nvSpPr>
            <p:cNvPr id="31" name="Rectangle: Rounded Corners 30">
              <a:extLst>
                <a:ext uri="{FF2B5EF4-FFF2-40B4-BE49-F238E27FC236}">
                  <a16:creationId xmlns:a16="http://schemas.microsoft.com/office/drawing/2014/main" id="{54E7DC3A-CA4D-9D2B-C599-F198A749C3E5}"/>
                </a:ext>
              </a:extLst>
            </p:cNvPr>
            <p:cNvSpPr/>
            <p:nvPr/>
          </p:nvSpPr>
          <p:spPr>
            <a:xfrm>
              <a:off x="7018352" y="3827411"/>
              <a:ext cx="2230898" cy="420624"/>
            </a:xfrm>
            <a:prstGeom prst="roundRect">
              <a:avLst>
                <a:gd name="adj" fmla="val 50000"/>
              </a:avLst>
            </a:prstGeom>
            <a:solidFill>
              <a:srgbClr val="FFFFFF"/>
            </a:solidFill>
            <a:ln w="12700" cap="flat" cmpd="sng" algn="ctr">
              <a:solidFill>
                <a:srgbClr val="323232"/>
              </a:solidFill>
              <a:prstDash val="dash"/>
              <a:miter lim="800000"/>
            </a:ln>
            <a:effectLst>
              <a:outerShdw blurRad="50800" dist="38100" dir="2700000" algn="tl" rotWithShape="0">
                <a:prstClr val="black">
                  <a:alpha val="40000"/>
                </a:prstClr>
              </a:outerShdw>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4A8AA4"/>
                  </a:solidFill>
                  <a:effectLst/>
                  <a:uLnTx/>
                  <a:uFillTx/>
                  <a:latin typeface="Arial" panose="020B0604020202020204"/>
                  <a:ea typeface="+mn-ea"/>
                  <a:cs typeface="+mn-cs"/>
                </a:rPr>
                <a:t>Experiment</a:t>
              </a:r>
              <a:r>
                <a:rPr kumimoji="0" lang="en-US" sz="1400" b="0" i="0" u="none" strike="noStrike" kern="0" cap="none" spc="0" normalizeH="0" baseline="0" noProof="0" dirty="0">
                  <a:ln>
                    <a:noFill/>
                  </a:ln>
                  <a:solidFill>
                    <a:sysClr val="windowText" lastClr="000000"/>
                  </a:solidFill>
                  <a:effectLst/>
                  <a:uLnTx/>
                  <a:uFillTx/>
                  <a:latin typeface="Arial" panose="020B0604020202020204"/>
                  <a:ea typeface="+mn-ea"/>
                  <a:cs typeface="+mn-cs"/>
                </a:rPr>
                <a:t> more </a:t>
              </a:r>
              <a:r>
                <a:rPr kumimoji="0" lang="en-US" sz="1400" b="1" i="0" u="none" strike="noStrike" kern="0" cap="none" spc="0" normalizeH="0" baseline="0" noProof="0" dirty="0">
                  <a:ln>
                    <a:noFill/>
                  </a:ln>
                  <a:solidFill>
                    <a:srgbClr val="4A8AA4"/>
                  </a:solidFill>
                  <a:effectLst/>
                  <a:uLnTx/>
                  <a:uFillTx/>
                  <a:latin typeface="Arial" panose="020B0604020202020204"/>
                  <a:ea typeface="+mn-ea"/>
                  <a:cs typeface="+mn-cs"/>
                </a:rPr>
                <a:t>often</a:t>
              </a:r>
            </a:p>
          </p:txBody>
        </p:sp>
        <p:cxnSp>
          <p:nvCxnSpPr>
            <p:cNvPr id="34" name="Connector: Elbow 33">
              <a:extLst>
                <a:ext uri="{FF2B5EF4-FFF2-40B4-BE49-F238E27FC236}">
                  <a16:creationId xmlns:a16="http://schemas.microsoft.com/office/drawing/2014/main" id="{7315121D-2DB6-8F36-A241-A2A636A65DD6}"/>
                </a:ext>
              </a:extLst>
            </p:cNvPr>
            <p:cNvCxnSpPr>
              <a:cxnSpLocks/>
              <a:stCxn id="48" idx="3"/>
              <a:endCxn id="28" idx="1"/>
            </p:cNvCxnSpPr>
            <p:nvPr/>
          </p:nvCxnSpPr>
          <p:spPr>
            <a:xfrm flipV="1">
              <a:off x="6322777" y="2284106"/>
              <a:ext cx="695574" cy="1158733"/>
            </a:xfrm>
            <a:prstGeom prst="bentConnector3">
              <a:avLst>
                <a:gd name="adj1" fmla="val 50000"/>
              </a:avLst>
            </a:prstGeom>
            <a:noFill/>
            <a:ln w="19050" cap="flat" cmpd="sng" algn="ctr">
              <a:solidFill>
                <a:srgbClr val="323232"/>
              </a:solidFill>
              <a:prstDash val="sysDash"/>
              <a:miter lim="800000"/>
              <a:tailEnd type="triangle"/>
            </a:ln>
            <a:effectLst/>
          </p:spPr>
        </p:cxnSp>
        <p:cxnSp>
          <p:nvCxnSpPr>
            <p:cNvPr id="35" name="Connector: Elbow 34">
              <a:extLst>
                <a:ext uri="{FF2B5EF4-FFF2-40B4-BE49-F238E27FC236}">
                  <a16:creationId xmlns:a16="http://schemas.microsoft.com/office/drawing/2014/main" id="{312360A9-6A64-F0FB-33CC-D2CC45DBC544}"/>
                </a:ext>
              </a:extLst>
            </p:cNvPr>
            <p:cNvCxnSpPr>
              <a:cxnSpLocks/>
              <a:stCxn id="48" idx="3"/>
              <a:endCxn id="29" idx="1"/>
            </p:cNvCxnSpPr>
            <p:nvPr/>
          </p:nvCxnSpPr>
          <p:spPr>
            <a:xfrm flipV="1">
              <a:off x="6322777" y="2868645"/>
              <a:ext cx="695574" cy="574194"/>
            </a:xfrm>
            <a:prstGeom prst="bentConnector3">
              <a:avLst>
                <a:gd name="adj1" fmla="val 50000"/>
              </a:avLst>
            </a:prstGeom>
            <a:noFill/>
            <a:ln w="19050" cap="flat" cmpd="sng" algn="ctr">
              <a:solidFill>
                <a:srgbClr val="323232"/>
              </a:solidFill>
              <a:prstDash val="sysDash"/>
              <a:miter lim="800000"/>
              <a:tailEnd type="triangle"/>
            </a:ln>
            <a:effectLst/>
          </p:spPr>
        </p:cxnSp>
        <p:cxnSp>
          <p:nvCxnSpPr>
            <p:cNvPr id="36" name="Connector: Elbow 57">
              <a:extLst>
                <a:ext uri="{FF2B5EF4-FFF2-40B4-BE49-F238E27FC236}">
                  <a16:creationId xmlns:a16="http://schemas.microsoft.com/office/drawing/2014/main" id="{4ED713C5-4768-7DC2-A33D-DCDC7D016D68}"/>
                </a:ext>
              </a:extLst>
            </p:cNvPr>
            <p:cNvCxnSpPr>
              <a:cxnSpLocks/>
              <a:stCxn id="48" idx="3"/>
              <a:endCxn id="30" idx="1"/>
            </p:cNvCxnSpPr>
            <p:nvPr/>
          </p:nvCxnSpPr>
          <p:spPr>
            <a:xfrm flipV="1">
              <a:off x="6322777" y="3434897"/>
              <a:ext cx="695572" cy="7942"/>
            </a:xfrm>
            <a:prstGeom prst="straightConnector1">
              <a:avLst/>
            </a:prstGeom>
            <a:noFill/>
            <a:ln w="19050" cap="flat" cmpd="sng" algn="ctr">
              <a:solidFill>
                <a:srgbClr val="323232"/>
              </a:solidFill>
              <a:prstDash val="sysDash"/>
              <a:miter lim="800000"/>
              <a:tailEnd type="triangle"/>
            </a:ln>
            <a:effectLst/>
          </p:spPr>
        </p:cxnSp>
        <p:cxnSp>
          <p:nvCxnSpPr>
            <p:cNvPr id="37" name="Connector: Elbow 36">
              <a:extLst>
                <a:ext uri="{FF2B5EF4-FFF2-40B4-BE49-F238E27FC236}">
                  <a16:creationId xmlns:a16="http://schemas.microsoft.com/office/drawing/2014/main" id="{31C6ABA6-29A4-8DF6-3170-F8DBA62D9866}"/>
                </a:ext>
              </a:extLst>
            </p:cNvPr>
            <p:cNvCxnSpPr>
              <a:cxnSpLocks/>
              <a:stCxn id="48" idx="3"/>
              <a:endCxn id="31" idx="1"/>
            </p:cNvCxnSpPr>
            <p:nvPr/>
          </p:nvCxnSpPr>
          <p:spPr>
            <a:xfrm>
              <a:off x="6322777" y="3442839"/>
              <a:ext cx="695575" cy="594884"/>
            </a:xfrm>
            <a:prstGeom prst="bentConnector3">
              <a:avLst>
                <a:gd name="adj1" fmla="val 50000"/>
              </a:avLst>
            </a:prstGeom>
            <a:noFill/>
            <a:ln w="19050" cap="flat" cmpd="sng" algn="ctr">
              <a:solidFill>
                <a:srgbClr val="323232"/>
              </a:solidFill>
              <a:prstDash val="sysDash"/>
              <a:miter lim="800000"/>
              <a:tailEnd type="triangle"/>
            </a:ln>
            <a:effectLst/>
          </p:spPr>
        </p:cxnSp>
        <p:sp>
          <p:nvSpPr>
            <p:cNvPr id="38" name="Rectangle: Rounded Corners 37">
              <a:extLst>
                <a:ext uri="{FF2B5EF4-FFF2-40B4-BE49-F238E27FC236}">
                  <a16:creationId xmlns:a16="http://schemas.microsoft.com/office/drawing/2014/main" id="{58114F7B-531C-67A3-8CBA-61C3841ABBFA}"/>
                </a:ext>
              </a:extLst>
            </p:cNvPr>
            <p:cNvSpPr/>
            <p:nvPr/>
          </p:nvSpPr>
          <p:spPr>
            <a:xfrm>
              <a:off x="7018350" y="4437732"/>
              <a:ext cx="2979090" cy="420624"/>
            </a:xfrm>
            <a:prstGeom prst="roundRect">
              <a:avLst>
                <a:gd name="adj" fmla="val 50000"/>
              </a:avLst>
            </a:prstGeom>
            <a:solidFill>
              <a:srgbClr val="FFFFFF"/>
            </a:solidFill>
            <a:ln w="12700" cap="flat" cmpd="sng" algn="ctr">
              <a:solidFill>
                <a:srgbClr val="323232"/>
              </a:solidFill>
              <a:prstDash val="dash"/>
              <a:miter lim="800000"/>
            </a:ln>
            <a:effectLst>
              <a:outerShdw blurRad="50800" dist="38100" dir="2700000" algn="tl" rotWithShape="0">
                <a:prstClr val="black">
                  <a:alpha val="40000"/>
                </a:prstClr>
              </a:outerShdw>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ysClr val="windowText" lastClr="000000"/>
                  </a:solidFill>
                  <a:effectLst/>
                  <a:uLnTx/>
                  <a:uFillTx/>
                  <a:latin typeface="Arial" panose="020B0604020202020204"/>
                  <a:ea typeface="+mn-ea"/>
                  <a:cs typeface="+mn-cs"/>
                </a:rPr>
                <a:t>Consider </a:t>
              </a:r>
              <a:r>
                <a:rPr kumimoji="0" lang="en-US" sz="1400" b="1" i="0" u="none" strike="noStrike" kern="0" cap="none" spc="0" normalizeH="0" baseline="0" noProof="0" dirty="0">
                  <a:ln>
                    <a:noFill/>
                  </a:ln>
                  <a:solidFill>
                    <a:srgbClr val="4A8AA4"/>
                  </a:solidFill>
                  <a:effectLst/>
                  <a:uLnTx/>
                  <a:uFillTx/>
                  <a:latin typeface="Arial" panose="020B0604020202020204"/>
                  <a:ea typeface="+mn-ea"/>
                  <a:cs typeface="+mn-cs"/>
                </a:rPr>
                <a:t>mechanical sympathy</a:t>
              </a:r>
            </a:p>
          </p:txBody>
        </p:sp>
        <p:cxnSp>
          <p:nvCxnSpPr>
            <p:cNvPr id="39" name="Connector: Elbow 38">
              <a:extLst>
                <a:ext uri="{FF2B5EF4-FFF2-40B4-BE49-F238E27FC236}">
                  <a16:creationId xmlns:a16="http://schemas.microsoft.com/office/drawing/2014/main" id="{FBAF6C4A-DACC-F733-6FFB-C6823F9942E0}"/>
                </a:ext>
              </a:extLst>
            </p:cNvPr>
            <p:cNvCxnSpPr>
              <a:cxnSpLocks/>
              <a:stCxn id="48" idx="3"/>
              <a:endCxn id="38" idx="1"/>
            </p:cNvCxnSpPr>
            <p:nvPr/>
          </p:nvCxnSpPr>
          <p:spPr>
            <a:xfrm>
              <a:off x="6322777" y="3442839"/>
              <a:ext cx="695573" cy="1205205"/>
            </a:xfrm>
            <a:prstGeom prst="bentConnector3">
              <a:avLst>
                <a:gd name="adj1" fmla="val 50000"/>
              </a:avLst>
            </a:prstGeom>
            <a:noFill/>
            <a:ln w="19050" cap="flat" cmpd="sng" algn="ctr">
              <a:solidFill>
                <a:srgbClr val="323232"/>
              </a:solidFill>
              <a:prstDash val="sysDash"/>
              <a:miter lim="800000"/>
              <a:tailEnd type="triangle"/>
            </a:ln>
            <a:effectLst/>
          </p:spPr>
        </p:cxnSp>
      </p:grpSp>
      <p:grpSp>
        <p:nvGrpSpPr>
          <p:cNvPr id="40" name="Group 39">
            <a:extLst>
              <a:ext uri="{FF2B5EF4-FFF2-40B4-BE49-F238E27FC236}">
                <a16:creationId xmlns:a16="http://schemas.microsoft.com/office/drawing/2014/main" id="{14FC7DF0-58AF-B16C-5C15-CB9B063B2534}"/>
              </a:ext>
            </a:extLst>
          </p:cNvPr>
          <p:cNvGrpSpPr/>
          <p:nvPr/>
        </p:nvGrpSpPr>
        <p:grpSpPr>
          <a:xfrm>
            <a:off x="1061834" y="1187318"/>
            <a:ext cx="2042843" cy="649050"/>
            <a:chOff x="7918997" y="371540"/>
            <a:chExt cx="2743200" cy="820468"/>
          </a:xfrm>
          <a:solidFill>
            <a:srgbClr val="E5E5E5"/>
          </a:solidFill>
          <a:effectLst>
            <a:outerShdw blurRad="50800" dist="38100" dir="2700000" algn="tl" rotWithShape="0">
              <a:prstClr val="black">
                <a:alpha val="40000"/>
              </a:prstClr>
            </a:outerShdw>
          </a:effectLst>
        </p:grpSpPr>
        <p:sp>
          <p:nvSpPr>
            <p:cNvPr id="41" name="Rectangle 40">
              <a:extLst>
                <a:ext uri="{FF2B5EF4-FFF2-40B4-BE49-F238E27FC236}">
                  <a16:creationId xmlns:a16="http://schemas.microsoft.com/office/drawing/2014/main" id="{CC51E8EA-86DD-7723-C3AA-B68055DCDA86}"/>
                </a:ext>
              </a:extLst>
            </p:cNvPr>
            <p:cNvSpPr/>
            <p:nvPr/>
          </p:nvSpPr>
          <p:spPr>
            <a:xfrm>
              <a:off x="7918997" y="371540"/>
              <a:ext cx="2743200" cy="457200"/>
            </a:xfrm>
            <a:prstGeom prst="rect">
              <a:avLst/>
            </a:prstGeom>
            <a:grpFill/>
            <a:ln w="12700" cap="flat" cmpd="sng" algn="ctr">
              <a:solidFill>
                <a:srgbClr val="32323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42" name="Rectangle 41">
              <a:extLst>
                <a:ext uri="{FF2B5EF4-FFF2-40B4-BE49-F238E27FC236}">
                  <a16:creationId xmlns:a16="http://schemas.microsoft.com/office/drawing/2014/main" id="{912B4E1E-BB6D-C44F-3F43-D5D605EECF29}"/>
                </a:ext>
              </a:extLst>
            </p:cNvPr>
            <p:cNvSpPr/>
            <p:nvPr/>
          </p:nvSpPr>
          <p:spPr>
            <a:xfrm>
              <a:off x="8104531" y="828740"/>
              <a:ext cx="2359152" cy="256032"/>
            </a:xfrm>
            <a:prstGeom prst="rect">
              <a:avLst/>
            </a:prstGeom>
            <a:grpFill/>
            <a:ln w="12700" cap="flat" cmpd="sng" algn="ctr">
              <a:solidFill>
                <a:srgbClr val="32323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43" name="Rectangle 42">
              <a:extLst>
                <a:ext uri="{FF2B5EF4-FFF2-40B4-BE49-F238E27FC236}">
                  <a16:creationId xmlns:a16="http://schemas.microsoft.com/office/drawing/2014/main" id="{F239EF27-F313-1F52-8A68-011091B28268}"/>
                </a:ext>
              </a:extLst>
            </p:cNvPr>
            <p:cNvSpPr/>
            <p:nvPr/>
          </p:nvSpPr>
          <p:spPr>
            <a:xfrm>
              <a:off x="8417985" y="1088146"/>
              <a:ext cx="1732249" cy="103862"/>
            </a:xfrm>
            <a:prstGeom prst="rect">
              <a:avLst/>
            </a:prstGeom>
            <a:grpFill/>
            <a:ln w="12700" cap="flat" cmpd="sng" algn="ctr">
              <a:solidFill>
                <a:srgbClr val="32323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grpSp>
      <p:sp>
        <p:nvSpPr>
          <p:cNvPr id="44" name="Rectangle: Rounded Corners 43">
            <a:extLst>
              <a:ext uri="{FF2B5EF4-FFF2-40B4-BE49-F238E27FC236}">
                <a16:creationId xmlns:a16="http://schemas.microsoft.com/office/drawing/2014/main" id="{207CAEC9-8B8E-E803-0312-7C90B70C56AA}"/>
              </a:ext>
            </a:extLst>
          </p:cNvPr>
          <p:cNvSpPr/>
          <p:nvPr/>
        </p:nvSpPr>
        <p:spPr>
          <a:xfrm>
            <a:off x="1443176" y="1909482"/>
            <a:ext cx="1280160" cy="585216"/>
          </a:xfrm>
          <a:prstGeom prst="roundRect">
            <a:avLst>
              <a:gd name="adj" fmla="val 0"/>
            </a:avLst>
          </a:prstGeom>
          <a:solidFill>
            <a:srgbClr val="323232">
              <a:lumMod val="10000"/>
              <a:lumOff val="90000"/>
            </a:srgbClr>
          </a:solidFill>
          <a:ln w="12700" cap="flat" cmpd="sng" algn="ctr">
            <a:solidFill>
              <a:srgbClr val="323232"/>
            </a:solid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Arial" panose="020B0604020202020204"/>
                <a:ea typeface="+mn-ea"/>
                <a:cs typeface="+mn-cs"/>
              </a:rPr>
              <a:t>Operational Excellence</a:t>
            </a:r>
          </a:p>
        </p:txBody>
      </p:sp>
      <p:sp>
        <p:nvSpPr>
          <p:cNvPr id="45" name="Rectangle: Rounded Corners 44">
            <a:extLst>
              <a:ext uri="{FF2B5EF4-FFF2-40B4-BE49-F238E27FC236}">
                <a16:creationId xmlns:a16="http://schemas.microsoft.com/office/drawing/2014/main" id="{08171A9A-5D02-3720-A3AF-98EA54E1F1BF}"/>
              </a:ext>
            </a:extLst>
          </p:cNvPr>
          <p:cNvSpPr/>
          <p:nvPr/>
        </p:nvSpPr>
        <p:spPr>
          <a:xfrm>
            <a:off x="1443176" y="2568960"/>
            <a:ext cx="1280160" cy="585216"/>
          </a:xfrm>
          <a:prstGeom prst="roundRect">
            <a:avLst>
              <a:gd name="adj" fmla="val 0"/>
            </a:avLst>
          </a:prstGeom>
          <a:solidFill>
            <a:srgbClr val="323232">
              <a:lumMod val="10000"/>
              <a:lumOff val="90000"/>
            </a:srgbClr>
          </a:solidFill>
          <a:ln w="12700" cap="flat" cmpd="sng" algn="ctr">
            <a:solidFill>
              <a:srgbClr val="323232"/>
            </a:solid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Arial" panose="020B0604020202020204"/>
                <a:ea typeface="+mn-ea"/>
                <a:cs typeface="+mn-cs"/>
              </a:rPr>
              <a:t>Security</a:t>
            </a:r>
          </a:p>
        </p:txBody>
      </p:sp>
      <p:sp>
        <p:nvSpPr>
          <p:cNvPr id="46" name="Rectangle: Rounded Corners 45">
            <a:extLst>
              <a:ext uri="{FF2B5EF4-FFF2-40B4-BE49-F238E27FC236}">
                <a16:creationId xmlns:a16="http://schemas.microsoft.com/office/drawing/2014/main" id="{DAF070D8-C49E-9FAB-93D2-59AE0D1E170B}"/>
              </a:ext>
            </a:extLst>
          </p:cNvPr>
          <p:cNvSpPr/>
          <p:nvPr/>
        </p:nvSpPr>
        <p:spPr>
          <a:xfrm>
            <a:off x="1443176" y="3224888"/>
            <a:ext cx="1280160" cy="585216"/>
          </a:xfrm>
          <a:prstGeom prst="roundRect">
            <a:avLst>
              <a:gd name="adj" fmla="val 0"/>
            </a:avLst>
          </a:prstGeom>
          <a:solidFill>
            <a:srgbClr val="323232">
              <a:lumMod val="10000"/>
              <a:lumOff val="90000"/>
            </a:srgbClr>
          </a:solidFill>
          <a:ln w="12700" cap="flat" cmpd="sng" algn="ctr">
            <a:solidFill>
              <a:srgbClr val="323232"/>
            </a:solid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Arial" panose="020B0604020202020204"/>
                <a:ea typeface="+mn-ea"/>
                <a:cs typeface="+mn-cs"/>
              </a:rPr>
              <a:t>Reliability</a:t>
            </a:r>
          </a:p>
        </p:txBody>
      </p:sp>
      <p:sp>
        <p:nvSpPr>
          <p:cNvPr id="47" name="Rectangle: Rounded Corners 46">
            <a:extLst>
              <a:ext uri="{FF2B5EF4-FFF2-40B4-BE49-F238E27FC236}">
                <a16:creationId xmlns:a16="http://schemas.microsoft.com/office/drawing/2014/main" id="{5B19B3AD-6C01-473B-815B-000117D49B83}"/>
              </a:ext>
            </a:extLst>
          </p:cNvPr>
          <p:cNvSpPr/>
          <p:nvPr/>
        </p:nvSpPr>
        <p:spPr>
          <a:xfrm>
            <a:off x="1443176" y="3884799"/>
            <a:ext cx="1280160" cy="585216"/>
          </a:xfrm>
          <a:prstGeom prst="roundRect">
            <a:avLst>
              <a:gd name="adj" fmla="val 0"/>
            </a:avLst>
          </a:prstGeom>
          <a:solidFill>
            <a:srgbClr val="323232">
              <a:lumMod val="10000"/>
              <a:lumOff val="90000"/>
            </a:srgbClr>
          </a:solidFill>
          <a:ln w="12700" cap="flat" cmpd="sng" algn="ctr">
            <a:solidFill>
              <a:srgbClr val="323232"/>
            </a:solid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Arial" panose="020B0604020202020204"/>
                <a:ea typeface="+mn-ea"/>
                <a:cs typeface="+mn-cs"/>
              </a:rPr>
              <a:t>Cost Optimization</a:t>
            </a:r>
          </a:p>
        </p:txBody>
      </p:sp>
      <p:sp>
        <p:nvSpPr>
          <p:cNvPr id="48" name="Rectangle: Rounded Corners 47">
            <a:extLst>
              <a:ext uri="{FF2B5EF4-FFF2-40B4-BE49-F238E27FC236}">
                <a16:creationId xmlns:a16="http://schemas.microsoft.com/office/drawing/2014/main" id="{1D34B104-693C-B376-3FEF-22D9FF92BA46}"/>
              </a:ext>
            </a:extLst>
          </p:cNvPr>
          <p:cNvSpPr/>
          <p:nvPr/>
        </p:nvSpPr>
        <p:spPr>
          <a:xfrm>
            <a:off x="4493977" y="3031359"/>
            <a:ext cx="1828800" cy="822960"/>
          </a:xfrm>
          <a:prstGeom prst="roundRect">
            <a:avLst>
              <a:gd name="adj" fmla="val 0"/>
            </a:avLst>
          </a:prstGeom>
          <a:solidFill>
            <a:srgbClr val="264653"/>
          </a:solidFill>
          <a:ln w="12700" cap="flat" cmpd="sng" algn="ctr">
            <a:solidFill>
              <a:srgbClr val="323232"/>
            </a:solid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FFFFFF"/>
                </a:solidFill>
                <a:effectLst/>
                <a:uLnTx/>
                <a:uFillTx/>
                <a:latin typeface="Arial" panose="020B0604020202020204"/>
                <a:ea typeface="+mn-ea"/>
                <a:cs typeface="+mn-cs"/>
              </a:rPr>
              <a:t>Performance Efficiency</a:t>
            </a:r>
          </a:p>
        </p:txBody>
      </p:sp>
      <p:grpSp>
        <p:nvGrpSpPr>
          <p:cNvPr id="49" name="Group 48">
            <a:extLst>
              <a:ext uri="{FF2B5EF4-FFF2-40B4-BE49-F238E27FC236}">
                <a16:creationId xmlns:a16="http://schemas.microsoft.com/office/drawing/2014/main" id="{7C5A5EC3-091C-A287-FDF0-B8D3EDDD8765}"/>
              </a:ext>
            </a:extLst>
          </p:cNvPr>
          <p:cNvGrpSpPr/>
          <p:nvPr/>
        </p:nvGrpSpPr>
        <p:grpSpPr>
          <a:xfrm rot="10800000">
            <a:off x="1062371" y="5859789"/>
            <a:ext cx="2039112" cy="649224"/>
            <a:chOff x="7918997" y="371540"/>
            <a:chExt cx="2743200" cy="815651"/>
          </a:xfrm>
          <a:solidFill>
            <a:srgbClr val="E5E5E5"/>
          </a:solidFill>
          <a:effectLst>
            <a:outerShdw blurRad="50800" dist="38100" dir="2700000" algn="tl" rotWithShape="0">
              <a:prstClr val="black">
                <a:alpha val="40000"/>
              </a:prstClr>
            </a:outerShdw>
          </a:effectLst>
        </p:grpSpPr>
        <p:sp>
          <p:nvSpPr>
            <p:cNvPr id="50" name="Rectangle 49">
              <a:extLst>
                <a:ext uri="{FF2B5EF4-FFF2-40B4-BE49-F238E27FC236}">
                  <a16:creationId xmlns:a16="http://schemas.microsoft.com/office/drawing/2014/main" id="{E6CB1BD0-208B-3E7C-3A10-2193476F65CE}"/>
                </a:ext>
              </a:extLst>
            </p:cNvPr>
            <p:cNvSpPr/>
            <p:nvPr/>
          </p:nvSpPr>
          <p:spPr>
            <a:xfrm>
              <a:off x="7918997" y="371540"/>
              <a:ext cx="2743200" cy="457200"/>
            </a:xfrm>
            <a:prstGeom prst="rect">
              <a:avLst/>
            </a:prstGeom>
            <a:grpFill/>
            <a:ln w="12700" cap="flat" cmpd="sng" algn="ctr">
              <a:solidFill>
                <a:srgbClr val="32323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51" name="Rectangle 50">
              <a:extLst>
                <a:ext uri="{FF2B5EF4-FFF2-40B4-BE49-F238E27FC236}">
                  <a16:creationId xmlns:a16="http://schemas.microsoft.com/office/drawing/2014/main" id="{896F6499-077F-C568-8912-BB1E074F2246}"/>
                </a:ext>
              </a:extLst>
            </p:cNvPr>
            <p:cNvSpPr/>
            <p:nvPr/>
          </p:nvSpPr>
          <p:spPr>
            <a:xfrm>
              <a:off x="8104531" y="828740"/>
              <a:ext cx="2359152" cy="256032"/>
            </a:xfrm>
            <a:prstGeom prst="rect">
              <a:avLst/>
            </a:prstGeom>
            <a:grpFill/>
            <a:ln w="12700" cap="flat" cmpd="sng" algn="ctr">
              <a:solidFill>
                <a:srgbClr val="32323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52" name="Rectangle 51">
              <a:extLst>
                <a:ext uri="{FF2B5EF4-FFF2-40B4-BE49-F238E27FC236}">
                  <a16:creationId xmlns:a16="http://schemas.microsoft.com/office/drawing/2014/main" id="{27093359-CA21-E80E-24A4-60CC704C89EC}"/>
                </a:ext>
              </a:extLst>
            </p:cNvPr>
            <p:cNvSpPr/>
            <p:nvPr/>
          </p:nvSpPr>
          <p:spPr>
            <a:xfrm>
              <a:off x="8417985" y="1083330"/>
              <a:ext cx="1732249" cy="103861"/>
            </a:xfrm>
            <a:prstGeom prst="rect">
              <a:avLst/>
            </a:prstGeom>
            <a:grpFill/>
            <a:ln w="12700" cap="flat" cmpd="sng" algn="ctr">
              <a:solidFill>
                <a:srgbClr val="32323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grpSp>
      <p:sp>
        <p:nvSpPr>
          <p:cNvPr id="53" name="Rectangle: Rounded Corners 52">
            <a:extLst>
              <a:ext uri="{FF2B5EF4-FFF2-40B4-BE49-F238E27FC236}">
                <a16:creationId xmlns:a16="http://schemas.microsoft.com/office/drawing/2014/main" id="{1FA4E85C-2814-1A20-9C12-792471F25AFE}"/>
              </a:ext>
            </a:extLst>
          </p:cNvPr>
          <p:cNvSpPr/>
          <p:nvPr/>
        </p:nvSpPr>
        <p:spPr>
          <a:xfrm>
            <a:off x="1443176" y="5201459"/>
            <a:ext cx="1280160" cy="585216"/>
          </a:xfrm>
          <a:prstGeom prst="roundRect">
            <a:avLst>
              <a:gd name="adj" fmla="val 0"/>
            </a:avLst>
          </a:prstGeom>
          <a:solidFill>
            <a:srgbClr val="323232">
              <a:lumMod val="10000"/>
              <a:lumOff val="90000"/>
            </a:srgbClr>
          </a:solidFill>
          <a:ln w="12700" cap="flat" cmpd="sng" algn="ctr">
            <a:solidFill>
              <a:srgbClr val="323232"/>
            </a:solid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Arial" panose="020B0604020202020204"/>
                <a:ea typeface="+mn-ea"/>
                <a:cs typeface="+mn-cs"/>
              </a:rPr>
              <a:t>Sustainability</a:t>
            </a:r>
          </a:p>
        </p:txBody>
      </p:sp>
    </p:spTree>
    <p:extLst>
      <p:ext uri="{BB962C8B-B14F-4D97-AF65-F5344CB8AC3E}">
        <p14:creationId xmlns:p14="http://schemas.microsoft.com/office/powerpoint/2010/main" val="36893305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4" name="Group 83">
            <a:extLst>
              <a:ext uri="{FF2B5EF4-FFF2-40B4-BE49-F238E27FC236}">
                <a16:creationId xmlns:a16="http://schemas.microsoft.com/office/drawing/2014/main" id="{A5038802-169A-4A1A-9E33-E13B2B95EDF7}"/>
              </a:ext>
            </a:extLst>
          </p:cNvPr>
          <p:cNvGrpSpPr/>
          <p:nvPr/>
        </p:nvGrpSpPr>
        <p:grpSpPr>
          <a:xfrm>
            <a:off x="12655722" y="1596807"/>
            <a:ext cx="4154981" cy="4666587"/>
            <a:chOff x="12655722" y="1543027"/>
            <a:chExt cx="4154981" cy="4666587"/>
          </a:xfrm>
          <a:effectLst>
            <a:outerShdw blurRad="50800" dist="38100" dir="2700000" algn="tl" rotWithShape="0">
              <a:prstClr val="black">
                <a:alpha val="40000"/>
              </a:prstClr>
            </a:outerShdw>
          </a:effectLst>
        </p:grpSpPr>
        <p:sp>
          <p:nvSpPr>
            <p:cNvPr id="26" name="Rectangle: Rounded Corners 25">
              <a:extLst>
                <a:ext uri="{FF2B5EF4-FFF2-40B4-BE49-F238E27FC236}">
                  <a16:creationId xmlns:a16="http://schemas.microsoft.com/office/drawing/2014/main" id="{8CC674E7-C996-4764-9B68-7AB8583A8E52}"/>
                </a:ext>
              </a:extLst>
            </p:cNvPr>
            <p:cNvSpPr/>
            <p:nvPr/>
          </p:nvSpPr>
          <p:spPr>
            <a:xfrm>
              <a:off x="12655722" y="5287839"/>
              <a:ext cx="4154981" cy="921775"/>
            </a:xfrm>
            <a:prstGeom prst="roundRect">
              <a:avLst>
                <a:gd name="adj" fmla="val 0"/>
              </a:avLst>
            </a:prstGeom>
            <a:solidFill>
              <a:srgbClr val="F4A2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Pay-as-you-go Pricing</a:t>
              </a:r>
            </a:p>
          </p:txBody>
        </p:sp>
        <p:sp>
          <p:nvSpPr>
            <p:cNvPr id="25" name="Rectangle: Rounded Corners 24">
              <a:extLst>
                <a:ext uri="{FF2B5EF4-FFF2-40B4-BE49-F238E27FC236}">
                  <a16:creationId xmlns:a16="http://schemas.microsoft.com/office/drawing/2014/main" id="{20ABEE37-6FDB-4EB4-B088-A7FA9788FCBD}"/>
                </a:ext>
              </a:extLst>
            </p:cNvPr>
            <p:cNvSpPr/>
            <p:nvPr/>
          </p:nvSpPr>
          <p:spPr>
            <a:xfrm>
              <a:off x="12655722" y="3446802"/>
              <a:ext cx="4154981" cy="921775"/>
            </a:xfrm>
            <a:prstGeom prst="roundRect">
              <a:avLst>
                <a:gd name="adj" fmla="val 0"/>
              </a:avLst>
            </a:prstGeom>
            <a:solidFill>
              <a:srgbClr val="E9C4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Accessible Online (Internet)</a:t>
              </a:r>
            </a:p>
          </p:txBody>
        </p:sp>
        <p:sp>
          <p:nvSpPr>
            <p:cNvPr id="18" name="Rectangle: Rounded Corners 17">
              <a:extLst>
                <a:ext uri="{FF2B5EF4-FFF2-40B4-BE49-F238E27FC236}">
                  <a16:creationId xmlns:a16="http://schemas.microsoft.com/office/drawing/2014/main" id="{5710894E-D82E-4725-8A3D-1F531CB6644F}"/>
                </a:ext>
              </a:extLst>
            </p:cNvPr>
            <p:cNvSpPr/>
            <p:nvPr/>
          </p:nvSpPr>
          <p:spPr>
            <a:xfrm>
              <a:off x="12655722" y="1543027"/>
              <a:ext cx="4154981" cy="921775"/>
            </a:xfrm>
            <a:prstGeom prst="roundRect">
              <a:avLst>
                <a:gd name="adj" fmla="val 0"/>
              </a:avLst>
            </a:prstGeom>
            <a:solidFill>
              <a:srgbClr val="2A9D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On-demand</a:t>
              </a:r>
              <a:r>
                <a:rPr lang="en-US" dirty="0">
                  <a:solidFill>
                    <a:schemeClr val="tx1"/>
                  </a:solidFill>
                </a:rPr>
                <a:t> IT resources </a:t>
              </a:r>
              <a:r>
                <a:rPr lang="en-US" b="1" dirty="0">
                  <a:solidFill>
                    <a:schemeClr val="tx1"/>
                  </a:solidFill>
                </a:rPr>
                <a:t>delivery</a:t>
              </a:r>
            </a:p>
          </p:txBody>
        </p:sp>
      </p:grpSp>
      <p:sp>
        <p:nvSpPr>
          <p:cNvPr id="2" name="Title 1">
            <a:extLst>
              <a:ext uri="{FF2B5EF4-FFF2-40B4-BE49-F238E27FC236}">
                <a16:creationId xmlns:a16="http://schemas.microsoft.com/office/drawing/2014/main" id="{462853B0-9F3F-4875-B253-ACD42F13A989}"/>
              </a:ext>
            </a:extLst>
          </p:cNvPr>
          <p:cNvSpPr>
            <a:spLocks noGrp="1"/>
          </p:cNvSpPr>
          <p:nvPr>
            <p:ph type="title"/>
          </p:nvPr>
        </p:nvSpPr>
        <p:spPr/>
        <p:txBody>
          <a:bodyPr anchor="ctr"/>
          <a:lstStyle/>
          <a:p>
            <a:pPr algn="ctr"/>
            <a:r>
              <a:rPr lang="en-US" dirty="0">
                <a:solidFill>
                  <a:srgbClr val="C00000"/>
                </a:solidFill>
              </a:rPr>
              <a:t>What is Cloud Computing?</a:t>
            </a:r>
          </a:p>
        </p:txBody>
      </p:sp>
      <p:sp>
        <p:nvSpPr>
          <p:cNvPr id="3" name="Text Placeholder 2">
            <a:extLst>
              <a:ext uri="{FF2B5EF4-FFF2-40B4-BE49-F238E27FC236}">
                <a16:creationId xmlns:a16="http://schemas.microsoft.com/office/drawing/2014/main" id="{01E633E1-6B1B-AE72-DCFD-298B8A99FB3E}"/>
              </a:ext>
            </a:extLst>
          </p:cNvPr>
          <p:cNvSpPr>
            <a:spLocks noGrp="1"/>
          </p:cNvSpPr>
          <p:nvPr>
            <p:ph type="body" sz="quarter" idx="11"/>
          </p:nvPr>
        </p:nvSpPr>
        <p:spPr/>
        <p:txBody>
          <a:bodyPr/>
          <a:lstStyle/>
          <a:p>
            <a:endParaRPr lang="en-US"/>
          </a:p>
        </p:txBody>
      </p:sp>
      <p:pic>
        <p:nvPicPr>
          <p:cNvPr id="4" name="Picture 3" descr="Icon&#10;&#10;Description automatically generated">
            <a:extLst>
              <a:ext uri="{FF2B5EF4-FFF2-40B4-BE49-F238E27FC236}">
                <a16:creationId xmlns:a16="http://schemas.microsoft.com/office/drawing/2014/main" id="{B3AE3A97-0A6C-44E9-9CE8-759BF71DE9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55600" y="1683720"/>
            <a:ext cx="3490559" cy="3490559"/>
          </a:xfrm>
          <a:prstGeom prst="rect">
            <a:avLst/>
          </a:prstGeom>
          <a:effectLst>
            <a:outerShdw blurRad="50800" dist="38100" dir="2700000" algn="tl" rotWithShape="0">
              <a:prstClr val="black">
                <a:alpha val="40000"/>
              </a:prstClr>
            </a:outerShdw>
          </a:effectLst>
        </p:spPr>
      </p:pic>
      <p:grpSp>
        <p:nvGrpSpPr>
          <p:cNvPr id="108" name="Group 107">
            <a:extLst>
              <a:ext uri="{FF2B5EF4-FFF2-40B4-BE49-F238E27FC236}">
                <a16:creationId xmlns:a16="http://schemas.microsoft.com/office/drawing/2014/main" id="{B17893DE-3D05-497F-9485-5F452B058367}"/>
              </a:ext>
            </a:extLst>
          </p:cNvPr>
          <p:cNvGrpSpPr/>
          <p:nvPr/>
        </p:nvGrpSpPr>
        <p:grpSpPr>
          <a:xfrm>
            <a:off x="1385674" y="7163030"/>
            <a:ext cx="5767450" cy="4025964"/>
            <a:chOff x="1385674" y="1889990"/>
            <a:chExt cx="5767450" cy="4025964"/>
          </a:xfrm>
          <a:effectLst>
            <a:outerShdw blurRad="50800" dist="38100" dir="2700000" algn="tl" rotWithShape="0">
              <a:prstClr val="black">
                <a:alpha val="40000"/>
              </a:prstClr>
            </a:outerShdw>
          </a:effectLst>
        </p:grpSpPr>
        <p:grpSp>
          <p:nvGrpSpPr>
            <p:cNvPr id="105" name="Group 104">
              <a:extLst>
                <a:ext uri="{FF2B5EF4-FFF2-40B4-BE49-F238E27FC236}">
                  <a16:creationId xmlns:a16="http://schemas.microsoft.com/office/drawing/2014/main" id="{E609B044-7B8E-4872-BE05-F3FB024102BC}"/>
                </a:ext>
              </a:extLst>
            </p:cNvPr>
            <p:cNvGrpSpPr/>
            <p:nvPr/>
          </p:nvGrpSpPr>
          <p:grpSpPr>
            <a:xfrm>
              <a:off x="4035276" y="1889990"/>
              <a:ext cx="3117848" cy="3229363"/>
              <a:chOff x="4035276" y="1889990"/>
              <a:chExt cx="3117848" cy="3229363"/>
            </a:xfrm>
          </p:grpSpPr>
          <p:cxnSp>
            <p:nvCxnSpPr>
              <p:cNvPr id="13" name="Elbow Connector 8">
                <a:extLst>
                  <a:ext uri="{FF2B5EF4-FFF2-40B4-BE49-F238E27FC236}">
                    <a16:creationId xmlns:a16="http://schemas.microsoft.com/office/drawing/2014/main" id="{F3BD055F-6AA8-4B68-9355-F5141391C763}"/>
                  </a:ext>
                </a:extLst>
              </p:cNvPr>
              <p:cNvCxnSpPr>
                <a:cxnSpLocks/>
                <a:stCxn id="11" idx="6"/>
                <a:endCxn id="89" idx="2"/>
              </p:cNvCxnSpPr>
              <p:nvPr/>
            </p:nvCxnSpPr>
            <p:spPr>
              <a:xfrm flipV="1">
                <a:off x="4354324" y="2049514"/>
                <a:ext cx="2479752" cy="2910315"/>
              </a:xfrm>
              <a:prstGeom prst="bentConnector3">
                <a:avLst>
                  <a:gd name="adj1" fmla="val 32772"/>
                </a:avLst>
              </a:prstGeom>
              <a:ln w="101600">
                <a:solidFill>
                  <a:srgbClr val="2A9D8F"/>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9" name="Oval 88">
                <a:extLst>
                  <a:ext uri="{FF2B5EF4-FFF2-40B4-BE49-F238E27FC236}">
                    <a16:creationId xmlns:a16="http://schemas.microsoft.com/office/drawing/2014/main" id="{6DBD0BC4-0957-4420-A8E5-18A1FC552C20}"/>
                  </a:ext>
                </a:extLst>
              </p:cNvPr>
              <p:cNvSpPr/>
              <p:nvPr/>
            </p:nvSpPr>
            <p:spPr>
              <a:xfrm>
                <a:off x="6834076" y="1889990"/>
                <a:ext cx="319048" cy="319048"/>
              </a:xfrm>
              <a:prstGeom prst="ellipse">
                <a:avLst/>
              </a:prstGeom>
              <a:solidFill>
                <a:srgbClr val="2A9D8F"/>
              </a:solidFill>
              <a:ln w="76200">
                <a:solidFill>
                  <a:srgbClr val="14213D"/>
                </a:solidFill>
              </a:ln>
            </p:spPr>
            <p:style>
              <a:lnRef idx="3">
                <a:schemeClr val="lt1"/>
              </a:lnRef>
              <a:fillRef idx="1">
                <a:schemeClr val="accent2"/>
              </a:fillRef>
              <a:effectRef idx="1">
                <a:schemeClr val="accent2"/>
              </a:effectRef>
              <a:fontRef idx="minor">
                <a:schemeClr val="lt1"/>
              </a:fontRef>
            </p:style>
            <p:txBody>
              <a:bodyPr rtlCol="0" anchor="ctr"/>
              <a:lstStyle/>
              <a:p>
                <a:pPr algn="ctr"/>
                <a:endParaRPr lang="en-US" dirty="0">
                  <a:ln w="3175">
                    <a:solidFill>
                      <a:schemeClr val="tx1"/>
                    </a:solidFill>
                  </a:ln>
                </a:endParaRPr>
              </a:p>
            </p:txBody>
          </p:sp>
          <p:sp>
            <p:nvSpPr>
              <p:cNvPr id="11" name="Oval 10">
                <a:extLst>
                  <a:ext uri="{FF2B5EF4-FFF2-40B4-BE49-F238E27FC236}">
                    <a16:creationId xmlns:a16="http://schemas.microsoft.com/office/drawing/2014/main" id="{91B4B289-9022-42CC-9C55-8189BC5668B9}"/>
                  </a:ext>
                </a:extLst>
              </p:cNvPr>
              <p:cNvSpPr/>
              <p:nvPr/>
            </p:nvSpPr>
            <p:spPr>
              <a:xfrm>
                <a:off x="4035276" y="4800305"/>
                <a:ext cx="319048" cy="319048"/>
              </a:xfrm>
              <a:prstGeom prst="ellipse">
                <a:avLst/>
              </a:prstGeom>
              <a:solidFill>
                <a:srgbClr val="2A9D8F"/>
              </a:solidFill>
              <a:ln w="76200">
                <a:solidFill>
                  <a:srgbClr val="14213D"/>
                </a:solidFill>
              </a:ln>
            </p:spPr>
            <p:style>
              <a:lnRef idx="3">
                <a:schemeClr val="lt1"/>
              </a:lnRef>
              <a:fillRef idx="1">
                <a:schemeClr val="accent2"/>
              </a:fillRef>
              <a:effectRef idx="1">
                <a:schemeClr val="accent2"/>
              </a:effectRef>
              <a:fontRef idx="minor">
                <a:schemeClr val="lt1"/>
              </a:fontRef>
            </p:style>
            <p:txBody>
              <a:bodyPr rtlCol="0" anchor="ctr"/>
              <a:lstStyle/>
              <a:p>
                <a:pPr algn="ctr"/>
                <a:endParaRPr lang="en-US" dirty="0">
                  <a:ln w="3175">
                    <a:solidFill>
                      <a:schemeClr val="tx1"/>
                    </a:solidFill>
                  </a:ln>
                </a:endParaRPr>
              </a:p>
            </p:txBody>
          </p:sp>
        </p:grpSp>
        <p:grpSp>
          <p:nvGrpSpPr>
            <p:cNvPr id="106" name="Group 105">
              <a:extLst>
                <a:ext uri="{FF2B5EF4-FFF2-40B4-BE49-F238E27FC236}">
                  <a16:creationId xmlns:a16="http://schemas.microsoft.com/office/drawing/2014/main" id="{15352CCD-CF3E-4175-ACD8-8E0AF31958B4}"/>
                </a:ext>
              </a:extLst>
            </p:cNvPr>
            <p:cNvGrpSpPr/>
            <p:nvPr/>
          </p:nvGrpSpPr>
          <p:grpSpPr>
            <a:xfrm>
              <a:off x="2710475" y="3782888"/>
              <a:ext cx="4442648" cy="1336465"/>
              <a:chOff x="2710475" y="3782888"/>
              <a:chExt cx="4442648" cy="1336465"/>
            </a:xfrm>
          </p:grpSpPr>
          <p:cxnSp>
            <p:nvCxnSpPr>
              <p:cNvPr id="15" name="Elbow Connector 8">
                <a:extLst>
                  <a:ext uri="{FF2B5EF4-FFF2-40B4-BE49-F238E27FC236}">
                    <a16:creationId xmlns:a16="http://schemas.microsoft.com/office/drawing/2014/main" id="{DA08EBE5-D593-4B19-850A-7E5B3FF4BEA6}"/>
                  </a:ext>
                </a:extLst>
              </p:cNvPr>
              <p:cNvCxnSpPr>
                <a:cxnSpLocks/>
                <a:stCxn id="23" idx="4"/>
                <a:endCxn id="92" idx="2"/>
              </p:cNvCxnSpPr>
              <p:nvPr/>
            </p:nvCxnSpPr>
            <p:spPr>
              <a:xfrm rot="5400000" flipH="1" flipV="1">
                <a:off x="4263566" y="2548845"/>
                <a:ext cx="1176941" cy="3964076"/>
              </a:xfrm>
              <a:prstGeom prst="bentConnector4">
                <a:avLst>
                  <a:gd name="adj1" fmla="val -19423"/>
                  <a:gd name="adj2" fmla="val 81319"/>
                </a:avLst>
              </a:prstGeom>
              <a:ln w="101600">
                <a:solidFill>
                  <a:srgbClr val="E9C46A"/>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2" name="Oval 91">
                <a:extLst>
                  <a:ext uri="{FF2B5EF4-FFF2-40B4-BE49-F238E27FC236}">
                    <a16:creationId xmlns:a16="http://schemas.microsoft.com/office/drawing/2014/main" id="{D1B4EC57-61E7-4AB5-8FEA-31D4CDD1BB43}"/>
                  </a:ext>
                </a:extLst>
              </p:cNvPr>
              <p:cNvSpPr/>
              <p:nvPr/>
            </p:nvSpPr>
            <p:spPr>
              <a:xfrm>
                <a:off x="6834075" y="3782888"/>
                <a:ext cx="319048" cy="319048"/>
              </a:xfrm>
              <a:prstGeom prst="ellipse">
                <a:avLst/>
              </a:prstGeom>
              <a:solidFill>
                <a:srgbClr val="E9C46A"/>
              </a:solidFill>
              <a:ln w="76200">
                <a:solidFill>
                  <a:srgbClr val="14213D"/>
                </a:solidFill>
              </a:ln>
            </p:spPr>
            <p:style>
              <a:lnRef idx="3">
                <a:schemeClr val="lt1"/>
              </a:lnRef>
              <a:fillRef idx="1">
                <a:schemeClr val="accent2"/>
              </a:fillRef>
              <a:effectRef idx="1">
                <a:schemeClr val="accent2"/>
              </a:effectRef>
              <a:fontRef idx="minor">
                <a:schemeClr val="lt1"/>
              </a:fontRef>
            </p:style>
            <p:txBody>
              <a:bodyPr rtlCol="0" anchor="ctr"/>
              <a:lstStyle/>
              <a:p>
                <a:pPr algn="ctr"/>
                <a:endParaRPr lang="en-US" dirty="0">
                  <a:ln w="3175">
                    <a:solidFill>
                      <a:schemeClr val="tx1"/>
                    </a:solidFill>
                  </a:ln>
                </a:endParaRPr>
              </a:p>
            </p:txBody>
          </p:sp>
          <p:sp>
            <p:nvSpPr>
              <p:cNvPr id="23" name="Oval 22">
                <a:extLst>
                  <a:ext uri="{FF2B5EF4-FFF2-40B4-BE49-F238E27FC236}">
                    <a16:creationId xmlns:a16="http://schemas.microsoft.com/office/drawing/2014/main" id="{189EEAFA-CD10-44CE-8004-73422087774F}"/>
                  </a:ext>
                </a:extLst>
              </p:cNvPr>
              <p:cNvSpPr/>
              <p:nvPr/>
            </p:nvSpPr>
            <p:spPr>
              <a:xfrm>
                <a:off x="2710475" y="4800305"/>
                <a:ext cx="319048" cy="319048"/>
              </a:xfrm>
              <a:prstGeom prst="ellipse">
                <a:avLst/>
              </a:prstGeom>
              <a:solidFill>
                <a:srgbClr val="E9C46A"/>
              </a:solidFill>
              <a:ln w="76200">
                <a:solidFill>
                  <a:srgbClr val="14213D"/>
                </a:solidFill>
              </a:ln>
            </p:spPr>
            <p:style>
              <a:lnRef idx="3">
                <a:schemeClr val="lt1"/>
              </a:lnRef>
              <a:fillRef idx="1">
                <a:schemeClr val="accent2"/>
              </a:fillRef>
              <a:effectRef idx="1">
                <a:schemeClr val="accent2"/>
              </a:effectRef>
              <a:fontRef idx="minor">
                <a:schemeClr val="lt1"/>
              </a:fontRef>
            </p:style>
            <p:txBody>
              <a:bodyPr rtlCol="0" anchor="ctr"/>
              <a:lstStyle/>
              <a:p>
                <a:pPr algn="ctr"/>
                <a:endParaRPr lang="en-US" dirty="0">
                  <a:ln w="3175">
                    <a:solidFill>
                      <a:schemeClr val="tx1"/>
                    </a:solidFill>
                  </a:ln>
                </a:endParaRPr>
              </a:p>
            </p:txBody>
          </p:sp>
        </p:grpSp>
        <p:grpSp>
          <p:nvGrpSpPr>
            <p:cNvPr id="107" name="Group 106">
              <a:extLst>
                <a:ext uri="{FF2B5EF4-FFF2-40B4-BE49-F238E27FC236}">
                  <a16:creationId xmlns:a16="http://schemas.microsoft.com/office/drawing/2014/main" id="{E546C871-EF1D-4F89-B62E-F252EBA16520}"/>
                </a:ext>
              </a:extLst>
            </p:cNvPr>
            <p:cNvGrpSpPr/>
            <p:nvPr/>
          </p:nvGrpSpPr>
          <p:grpSpPr>
            <a:xfrm>
              <a:off x="1385674" y="4800305"/>
              <a:ext cx="5767449" cy="1115649"/>
              <a:chOff x="1385674" y="4800305"/>
              <a:chExt cx="5767449" cy="1115649"/>
            </a:xfrm>
          </p:grpSpPr>
          <p:cxnSp>
            <p:nvCxnSpPr>
              <p:cNvPr id="36" name="Elbow Connector 8">
                <a:extLst>
                  <a:ext uri="{FF2B5EF4-FFF2-40B4-BE49-F238E27FC236}">
                    <a16:creationId xmlns:a16="http://schemas.microsoft.com/office/drawing/2014/main" id="{911D5C00-CB71-400F-9C7A-01ED15ACB7E9}"/>
                  </a:ext>
                </a:extLst>
              </p:cNvPr>
              <p:cNvCxnSpPr>
                <a:cxnSpLocks/>
                <a:stCxn id="24" idx="4"/>
                <a:endCxn id="97" idx="2"/>
              </p:cNvCxnSpPr>
              <p:nvPr/>
            </p:nvCxnSpPr>
            <p:spPr>
              <a:xfrm rot="16200000" flipH="1">
                <a:off x="3871098" y="2793452"/>
                <a:ext cx="637077" cy="5288877"/>
              </a:xfrm>
              <a:prstGeom prst="bentConnector2">
                <a:avLst/>
              </a:prstGeom>
              <a:ln w="101600">
                <a:solidFill>
                  <a:srgbClr val="F4A26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7" name="Oval 96">
                <a:extLst>
                  <a:ext uri="{FF2B5EF4-FFF2-40B4-BE49-F238E27FC236}">
                    <a16:creationId xmlns:a16="http://schemas.microsoft.com/office/drawing/2014/main" id="{02554C58-2113-4578-A61B-974DBD3ABDEB}"/>
                  </a:ext>
                </a:extLst>
              </p:cNvPr>
              <p:cNvSpPr/>
              <p:nvPr/>
            </p:nvSpPr>
            <p:spPr>
              <a:xfrm>
                <a:off x="6834075" y="5596906"/>
                <a:ext cx="319048" cy="319048"/>
              </a:xfrm>
              <a:prstGeom prst="ellipse">
                <a:avLst/>
              </a:prstGeom>
              <a:solidFill>
                <a:srgbClr val="F4A261"/>
              </a:solidFill>
              <a:ln w="76200">
                <a:solidFill>
                  <a:srgbClr val="14213D"/>
                </a:solidFill>
              </a:ln>
            </p:spPr>
            <p:style>
              <a:lnRef idx="3">
                <a:schemeClr val="lt1"/>
              </a:lnRef>
              <a:fillRef idx="1">
                <a:schemeClr val="accent2"/>
              </a:fillRef>
              <a:effectRef idx="1">
                <a:schemeClr val="accent2"/>
              </a:effectRef>
              <a:fontRef idx="minor">
                <a:schemeClr val="lt1"/>
              </a:fontRef>
            </p:style>
            <p:txBody>
              <a:bodyPr rtlCol="0" anchor="ctr"/>
              <a:lstStyle/>
              <a:p>
                <a:pPr algn="ctr"/>
                <a:endParaRPr lang="en-US" dirty="0">
                  <a:ln w="3175">
                    <a:solidFill>
                      <a:schemeClr val="tx1"/>
                    </a:solidFill>
                  </a:ln>
                </a:endParaRPr>
              </a:p>
            </p:txBody>
          </p:sp>
          <p:sp>
            <p:nvSpPr>
              <p:cNvPr id="24" name="Oval 23">
                <a:extLst>
                  <a:ext uri="{FF2B5EF4-FFF2-40B4-BE49-F238E27FC236}">
                    <a16:creationId xmlns:a16="http://schemas.microsoft.com/office/drawing/2014/main" id="{51EB2608-0B87-436B-81EB-608B4494AE6C}"/>
                  </a:ext>
                </a:extLst>
              </p:cNvPr>
              <p:cNvSpPr/>
              <p:nvPr/>
            </p:nvSpPr>
            <p:spPr>
              <a:xfrm>
                <a:off x="1385674" y="4800305"/>
                <a:ext cx="319048" cy="319048"/>
              </a:xfrm>
              <a:prstGeom prst="ellipse">
                <a:avLst/>
              </a:prstGeom>
              <a:solidFill>
                <a:srgbClr val="F4A261"/>
              </a:solidFill>
              <a:ln w="76200">
                <a:solidFill>
                  <a:srgbClr val="14213D"/>
                </a:solidFill>
              </a:ln>
            </p:spPr>
            <p:style>
              <a:lnRef idx="3">
                <a:schemeClr val="lt1"/>
              </a:lnRef>
              <a:fillRef idx="1">
                <a:schemeClr val="accent2"/>
              </a:fillRef>
              <a:effectRef idx="1">
                <a:schemeClr val="accent2"/>
              </a:effectRef>
              <a:fontRef idx="minor">
                <a:schemeClr val="lt1"/>
              </a:fontRef>
            </p:style>
            <p:txBody>
              <a:bodyPr rtlCol="0" anchor="ctr"/>
              <a:lstStyle/>
              <a:p>
                <a:pPr algn="ctr"/>
                <a:endParaRPr lang="en-US" dirty="0">
                  <a:ln w="3175">
                    <a:solidFill>
                      <a:schemeClr val="tx1"/>
                    </a:solidFill>
                  </a:ln>
                </a:endParaRPr>
              </a:p>
            </p:txBody>
          </p:sp>
        </p:grpSp>
      </p:grpSp>
      <p:sp>
        <p:nvSpPr>
          <p:cNvPr id="21" name="TextBox 20">
            <a:extLst>
              <a:ext uri="{FF2B5EF4-FFF2-40B4-BE49-F238E27FC236}">
                <a16:creationId xmlns:a16="http://schemas.microsoft.com/office/drawing/2014/main" id="{EFEFD0A3-63D6-45CD-962F-819744632D86}"/>
              </a:ext>
            </a:extLst>
          </p:cNvPr>
          <p:cNvSpPr txBox="1"/>
          <p:nvPr/>
        </p:nvSpPr>
        <p:spPr>
          <a:xfrm>
            <a:off x="-18428" y="6452554"/>
            <a:ext cx="2808204" cy="253916"/>
          </a:xfrm>
          <a:prstGeom prst="rect">
            <a:avLst/>
          </a:prstGeom>
          <a:noFill/>
        </p:spPr>
        <p:txBody>
          <a:bodyPr wrap="square">
            <a:spAutoFit/>
          </a:bodyPr>
          <a:lstStyle/>
          <a:p>
            <a:r>
              <a:rPr lang="en-US" sz="1050" i="1" dirty="0">
                <a:solidFill>
                  <a:srgbClr val="2A9D8F"/>
                </a:solidFill>
              </a:rPr>
              <a:t>(*)Free Icons made by authors from </a:t>
            </a:r>
            <a:r>
              <a:rPr lang="en-US" sz="1050" i="1" dirty="0">
                <a:solidFill>
                  <a:srgbClr val="2A9D8F"/>
                </a:solidFill>
                <a:hlinkClick r:id="rId4">
                  <a:extLst>
                    <a:ext uri="{A12FA001-AC4F-418D-AE19-62706E023703}">
                      <ahyp:hlinkClr xmlns:ahyp="http://schemas.microsoft.com/office/drawing/2018/hyperlinkcolor" val="tx"/>
                    </a:ext>
                  </a:extLst>
                </a:hlinkClick>
              </a:rPr>
              <a:t>Flaticon</a:t>
            </a:r>
            <a:endParaRPr lang="en-US" sz="1050" b="0" i="0" dirty="0">
              <a:solidFill>
                <a:srgbClr val="2A9D8F"/>
              </a:solidFill>
              <a:effectLst/>
              <a:latin typeface="Proxima Nova"/>
            </a:endParaRPr>
          </a:p>
        </p:txBody>
      </p:sp>
    </p:spTree>
    <p:extLst>
      <p:ext uri="{BB962C8B-B14F-4D97-AF65-F5344CB8AC3E}">
        <p14:creationId xmlns:p14="http://schemas.microsoft.com/office/powerpoint/2010/main" val="12689289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500"/>
                                  </p:stCondLst>
                                  <p:childTnLst>
                                    <p:animMotion origin="layout" path="M -3.33333E-6 3.33333E-6 L -0.46211 0.00347 " pathEditMode="relative" rAng="0" ptsTypes="AA">
                                      <p:cBhvr>
                                        <p:cTn id="6" dur="1000" fill="hold"/>
                                        <p:tgtEl>
                                          <p:spTgt spid="84"/>
                                        </p:tgtEl>
                                        <p:attrNameLst>
                                          <p:attrName>ppt_x</p:attrName>
                                          <p:attrName>ppt_y</p:attrName>
                                        </p:attrNameLst>
                                      </p:cBhvr>
                                      <p:rCtr x="-23112" y="162"/>
                                    </p:animMotion>
                                  </p:childTnLst>
                                </p:cTn>
                              </p:par>
                              <p:par>
                                <p:cTn id="7" presetID="37" presetClass="path" presetSubtype="0" accel="50000" decel="50000" fill="hold" nodeType="withEffect">
                                  <p:stCondLst>
                                    <p:cond delay="0"/>
                                  </p:stCondLst>
                                  <p:childTnLst>
                                    <p:animMotion origin="layout" path="M -6.25E-7 0 L -0.07109 0.04005 C -0.08594 0.04907 -0.10807 0.05394 -0.13151 0.05394 C -0.15794 0.05394 -0.17917 0.04907 -0.19401 0.04005 L -0.26497 0 " pathEditMode="relative" rAng="0" ptsTypes="AAAAA">
                                      <p:cBhvr>
                                        <p:cTn id="8" dur="1500" fill="hold"/>
                                        <p:tgtEl>
                                          <p:spTgt spid="4"/>
                                        </p:tgtEl>
                                        <p:attrNameLst>
                                          <p:attrName>ppt_x</p:attrName>
                                          <p:attrName>ppt_y</p:attrName>
                                        </p:attrNameLst>
                                      </p:cBhvr>
                                      <p:rCtr x="-13255" y="2685"/>
                                    </p:animMotion>
                                  </p:childTnLst>
                                </p:cTn>
                              </p:par>
                              <p:par>
                                <p:cTn id="9" presetID="42" presetClass="path" presetSubtype="0" accel="50000" decel="50000" fill="hold" nodeType="withEffect">
                                  <p:stCondLst>
                                    <p:cond delay="500"/>
                                  </p:stCondLst>
                                  <p:childTnLst>
                                    <p:animMotion origin="layout" path="M -2.08333E-7 -2.96296E-6 L 0.00026 -0.76759 " pathEditMode="relative" rAng="0" ptsTypes="AA">
                                      <p:cBhvr>
                                        <p:cTn id="10" dur="1000" fill="hold"/>
                                        <p:tgtEl>
                                          <p:spTgt spid="108"/>
                                        </p:tgtEl>
                                        <p:attrNameLst>
                                          <p:attrName>ppt_x</p:attrName>
                                          <p:attrName>ppt_y</p:attrName>
                                        </p:attrNameLst>
                                      </p:cBhvr>
                                      <p:rCtr x="13" y="-3838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0000"/>
            <a:lum/>
          </a:blip>
          <a:srcRect/>
          <a:stretch>
            <a:fillRect/>
          </a:stretch>
        </a:blipFill>
        <a:effectLst/>
      </p:bgPr>
    </p:bg>
    <p:spTree>
      <p:nvGrpSpPr>
        <p:cNvPr id="1" name=""/>
        <p:cNvGrpSpPr/>
        <p:nvPr/>
      </p:nvGrpSpPr>
      <p:grpSpPr>
        <a:xfrm>
          <a:off x="0" y="0"/>
          <a:ext cx="0" cy="0"/>
          <a:chOff x="0" y="0"/>
          <a:chExt cx="0" cy="0"/>
        </a:xfrm>
      </p:grpSpPr>
      <p:sp>
        <p:nvSpPr>
          <p:cNvPr id="80" name="Title 1">
            <a:extLst>
              <a:ext uri="{FF2B5EF4-FFF2-40B4-BE49-F238E27FC236}">
                <a16:creationId xmlns:a16="http://schemas.microsoft.com/office/drawing/2014/main" id="{8DE26E13-872E-3950-F483-72900A2EAF89}"/>
              </a:ext>
            </a:extLst>
          </p:cNvPr>
          <p:cNvSpPr>
            <a:spLocks noGrp="1"/>
          </p:cNvSpPr>
          <p:nvPr>
            <p:ph type="title"/>
          </p:nvPr>
        </p:nvSpPr>
        <p:spPr>
          <a:xfrm>
            <a:off x="551982" y="508475"/>
            <a:ext cx="3052880" cy="538696"/>
          </a:xfrm>
        </p:spPr>
        <p:txBody>
          <a:bodyPr/>
          <a:lstStyle/>
          <a:p>
            <a:r>
              <a:rPr lang="en-US" dirty="0">
                <a:solidFill>
                  <a:schemeClr val="bg1"/>
                </a:solidFill>
                <a:effectLst>
                  <a:outerShdw blurRad="50800" dist="38100" dir="2700000" algn="tl" rotWithShape="0">
                    <a:prstClr val="black">
                      <a:alpha val="40000"/>
                    </a:prstClr>
                  </a:outerShdw>
                </a:effectLst>
              </a:rPr>
              <a:t>The Six Pillars</a:t>
            </a:r>
          </a:p>
        </p:txBody>
      </p:sp>
      <p:grpSp>
        <p:nvGrpSpPr>
          <p:cNvPr id="20" name="Group 19">
            <a:extLst>
              <a:ext uri="{FF2B5EF4-FFF2-40B4-BE49-F238E27FC236}">
                <a16:creationId xmlns:a16="http://schemas.microsoft.com/office/drawing/2014/main" id="{A89F84B2-9C23-DD2E-82CB-85974413E77E}"/>
              </a:ext>
            </a:extLst>
          </p:cNvPr>
          <p:cNvGrpSpPr/>
          <p:nvPr/>
        </p:nvGrpSpPr>
        <p:grpSpPr>
          <a:xfrm>
            <a:off x="1061834" y="1187318"/>
            <a:ext cx="2042843" cy="649050"/>
            <a:chOff x="7918997" y="371540"/>
            <a:chExt cx="2743200" cy="820468"/>
          </a:xfrm>
          <a:solidFill>
            <a:srgbClr val="E5E5E5"/>
          </a:solidFill>
          <a:effectLst>
            <a:outerShdw blurRad="50800" dist="38100" dir="2700000" algn="tl" rotWithShape="0">
              <a:prstClr val="black">
                <a:alpha val="40000"/>
              </a:prstClr>
            </a:outerShdw>
          </a:effectLst>
        </p:grpSpPr>
        <p:sp>
          <p:nvSpPr>
            <p:cNvPr id="21" name="Rectangle 20">
              <a:extLst>
                <a:ext uri="{FF2B5EF4-FFF2-40B4-BE49-F238E27FC236}">
                  <a16:creationId xmlns:a16="http://schemas.microsoft.com/office/drawing/2014/main" id="{A766B8D4-A81E-0495-43BB-DD220CEACE0C}"/>
                </a:ext>
              </a:extLst>
            </p:cNvPr>
            <p:cNvSpPr/>
            <p:nvPr/>
          </p:nvSpPr>
          <p:spPr>
            <a:xfrm>
              <a:off x="7918997" y="371540"/>
              <a:ext cx="2743200" cy="457200"/>
            </a:xfrm>
            <a:prstGeom prst="rect">
              <a:avLst/>
            </a:prstGeom>
            <a:grpFill/>
            <a:ln w="12700" cap="flat" cmpd="sng" algn="ctr">
              <a:solidFill>
                <a:srgbClr val="32323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22" name="Rectangle 21">
              <a:extLst>
                <a:ext uri="{FF2B5EF4-FFF2-40B4-BE49-F238E27FC236}">
                  <a16:creationId xmlns:a16="http://schemas.microsoft.com/office/drawing/2014/main" id="{EB1EA433-544D-A2F1-876C-451A9EFFFB29}"/>
                </a:ext>
              </a:extLst>
            </p:cNvPr>
            <p:cNvSpPr/>
            <p:nvPr/>
          </p:nvSpPr>
          <p:spPr>
            <a:xfrm>
              <a:off x="8104531" y="828740"/>
              <a:ext cx="2359152" cy="256032"/>
            </a:xfrm>
            <a:prstGeom prst="rect">
              <a:avLst/>
            </a:prstGeom>
            <a:grpFill/>
            <a:ln w="12700" cap="flat" cmpd="sng" algn="ctr">
              <a:solidFill>
                <a:srgbClr val="32323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extLst>
                <a:ext uri="{FF2B5EF4-FFF2-40B4-BE49-F238E27FC236}">
                  <a16:creationId xmlns:a16="http://schemas.microsoft.com/office/drawing/2014/main" id="{1A93029E-0814-533A-B8F6-1922AA5609FA}"/>
                </a:ext>
              </a:extLst>
            </p:cNvPr>
            <p:cNvSpPr/>
            <p:nvPr/>
          </p:nvSpPr>
          <p:spPr>
            <a:xfrm>
              <a:off x="8417985" y="1088146"/>
              <a:ext cx="1732249" cy="103862"/>
            </a:xfrm>
            <a:prstGeom prst="rect">
              <a:avLst/>
            </a:prstGeom>
            <a:grpFill/>
            <a:ln w="12700" cap="flat" cmpd="sng" algn="ctr">
              <a:solidFill>
                <a:srgbClr val="32323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grpSp>
      <p:sp>
        <p:nvSpPr>
          <p:cNvPr id="24" name="Rectangle: Rounded Corners 23">
            <a:extLst>
              <a:ext uri="{FF2B5EF4-FFF2-40B4-BE49-F238E27FC236}">
                <a16:creationId xmlns:a16="http://schemas.microsoft.com/office/drawing/2014/main" id="{2F45FDA3-E189-265D-A176-3CEA7B54777E}"/>
              </a:ext>
            </a:extLst>
          </p:cNvPr>
          <p:cNvSpPr/>
          <p:nvPr/>
        </p:nvSpPr>
        <p:spPr>
          <a:xfrm>
            <a:off x="1443176" y="1909482"/>
            <a:ext cx="1280160" cy="585216"/>
          </a:xfrm>
          <a:prstGeom prst="roundRect">
            <a:avLst>
              <a:gd name="adj" fmla="val 0"/>
            </a:avLst>
          </a:prstGeom>
          <a:solidFill>
            <a:srgbClr val="323232">
              <a:lumMod val="10000"/>
              <a:lumOff val="90000"/>
            </a:srgbClr>
          </a:solidFill>
          <a:ln w="12700" cap="flat" cmpd="sng" algn="ctr">
            <a:solidFill>
              <a:srgbClr val="323232"/>
            </a:solid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Arial" panose="020B0604020202020204"/>
                <a:ea typeface="+mn-ea"/>
                <a:cs typeface="+mn-cs"/>
              </a:rPr>
              <a:t>Operational Excellence</a:t>
            </a:r>
          </a:p>
        </p:txBody>
      </p:sp>
      <p:sp>
        <p:nvSpPr>
          <p:cNvPr id="25" name="Rectangle: Rounded Corners 24">
            <a:extLst>
              <a:ext uri="{FF2B5EF4-FFF2-40B4-BE49-F238E27FC236}">
                <a16:creationId xmlns:a16="http://schemas.microsoft.com/office/drawing/2014/main" id="{A6B98C00-0D28-1C67-39FC-1C93DE5E1882}"/>
              </a:ext>
            </a:extLst>
          </p:cNvPr>
          <p:cNvSpPr/>
          <p:nvPr/>
        </p:nvSpPr>
        <p:spPr>
          <a:xfrm>
            <a:off x="1443176" y="2568960"/>
            <a:ext cx="1280160" cy="585216"/>
          </a:xfrm>
          <a:prstGeom prst="roundRect">
            <a:avLst>
              <a:gd name="adj" fmla="val 0"/>
            </a:avLst>
          </a:prstGeom>
          <a:solidFill>
            <a:srgbClr val="323232">
              <a:lumMod val="10000"/>
              <a:lumOff val="90000"/>
            </a:srgbClr>
          </a:solidFill>
          <a:ln w="12700" cap="flat" cmpd="sng" algn="ctr">
            <a:solidFill>
              <a:srgbClr val="323232"/>
            </a:solid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Arial" panose="020B0604020202020204"/>
                <a:ea typeface="+mn-ea"/>
                <a:cs typeface="+mn-cs"/>
              </a:rPr>
              <a:t>Security</a:t>
            </a:r>
          </a:p>
        </p:txBody>
      </p:sp>
      <p:sp>
        <p:nvSpPr>
          <p:cNvPr id="26" name="Rectangle: Rounded Corners 25">
            <a:extLst>
              <a:ext uri="{FF2B5EF4-FFF2-40B4-BE49-F238E27FC236}">
                <a16:creationId xmlns:a16="http://schemas.microsoft.com/office/drawing/2014/main" id="{483BB6BF-4A8A-5B5B-4CE1-73E1D57A000B}"/>
              </a:ext>
            </a:extLst>
          </p:cNvPr>
          <p:cNvSpPr/>
          <p:nvPr/>
        </p:nvSpPr>
        <p:spPr>
          <a:xfrm>
            <a:off x="1443176" y="3224888"/>
            <a:ext cx="1280160" cy="585216"/>
          </a:xfrm>
          <a:prstGeom prst="roundRect">
            <a:avLst>
              <a:gd name="adj" fmla="val 0"/>
            </a:avLst>
          </a:prstGeom>
          <a:solidFill>
            <a:srgbClr val="323232">
              <a:lumMod val="10000"/>
              <a:lumOff val="90000"/>
            </a:srgbClr>
          </a:solidFill>
          <a:ln w="12700" cap="flat" cmpd="sng" algn="ctr">
            <a:solidFill>
              <a:srgbClr val="323232"/>
            </a:solid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Arial" panose="020B0604020202020204"/>
                <a:ea typeface="+mn-ea"/>
                <a:cs typeface="+mn-cs"/>
              </a:rPr>
              <a:t>Reliability</a:t>
            </a:r>
          </a:p>
        </p:txBody>
      </p:sp>
      <p:sp>
        <p:nvSpPr>
          <p:cNvPr id="32" name="Rectangle: Rounded Corners 31">
            <a:extLst>
              <a:ext uri="{FF2B5EF4-FFF2-40B4-BE49-F238E27FC236}">
                <a16:creationId xmlns:a16="http://schemas.microsoft.com/office/drawing/2014/main" id="{29888C97-D7EF-FF4D-8B5E-B3C277BDC645}"/>
              </a:ext>
            </a:extLst>
          </p:cNvPr>
          <p:cNvSpPr/>
          <p:nvPr/>
        </p:nvSpPr>
        <p:spPr>
          <a:xfrm>
            <a:off x="1443176" y="3884799"/>
            <a:ext cx="1280160" cy="585216"/>
          </a:xfrm>
          <a:prstGeom prst="roundRect">
            <a:avLst>
              <a:gd name="adj" fmla="val 0"/>
            </a:avLst>
          </a:prstGeom>
          <a:solidFill>
            <a:srgbClr val="323232">
              <a:lumMod val="10000"/>
              <a:lumOff val="90000"/>
            </a:srgbClr>
          </a:solidFill>
          <a:ln w="12700" cap="flat" cmpd="sng" algn="ctr">
            <a:solidFill>
              <a:srgbClr val="323232"/>
            </a:solid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Arial" panose="020B0604020202020204"/>
                <a:ea typeface="+mn-ea"/>
                <a:cs typeface="+mn-cs"/>
              </a:rPr>
              <a:t>Cost Optimization</a:t>
            </a:r>
          </a:p>
        </p:txBody>
      </p:sp>
      <p:sp>
        <p:nvSpPr>
          <p:cNvPr id="33" name="Rectangle: Rounded Corners 32">
            <a:extLst>
              <a:ext uri="{FF2B5EF4-FFF2-40B4-BE49-F238E27FC236}">
                <a16:creationId xmlns:a16="http://schemas.microsoft.com/office/drawing/2014/main" id="{14FF012A-0A5F-1284-5455-3FCA52489B99}"/>
              </a:ext>
            </a:extLst>
          </p:cNvPr>
          <p:cNvSpPr/>
          <p:nvPr/>
        </p:nvSpPr>
        <p:spPr>
          <a:xfrm>
            <a:off x="1443176" y="4543129"/>
            <a:ext cx="1280160" cy="585216"/>
          </a:xfrm>
          <a:prstGeom prst="roundRect">
            <a:avLst>
              <a:gd name="adj" fmla="val 0"/>
            </a:avLst>
          </a:prstGeom>
          <a:solidFill>
            <a:srgbClr val="323232">
              <a:lumMod val="10000"/>
              <a:lumOff val="90000"/>
            </a:srgbClr>
          </a:solidFill>
          <a:ln w="12700" cap="flat" cmpd="sng" algn="ctr">
            <a:solidFill>
              <a:srgbClr val="323232"/>
            </a:solid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Arial" panose="020B0604020202020204"/>
                <a:ea typeface="+mn-ea"/>
                <a:cs typeface="+mn-cs"/>
              </a:rPr>
              <a:t>Performance Efficiency</a:t>
            </a:r>
          </a:p>
        </p:txBody>
      </p:sp>
      <p:grpSp>
        <p:nvGrpSpPr>
          <p:cNvPr id="54" name="Group 53">
            <a:extLst>
              <a:ext uri="{FF2B5EF4-FFF2-40B4-BE49-F238E27FC236}">
                <a16:creationId xmlns:a16="http://schemas.microsoft.com/office/drawing/2014/main" id="{0B5374AE-3B58-CBB7-F0F5-BBCDDF00658F}"/>
              </a:ext>
            </a:extLst>
          </p:cNvPr>
          <p:cNvGrpSpPr/>
          <p:nvPr/>
        </p:nvGrpSpPr>
        <p:grpSpPr>
          <a:xfrm rot="10800000">
            <a:off x="1062371" y="5859789"/>
            <a:ext cx="2039112" cy="649224"/>
            <a:chOff x="7918997" y="371540"/>
            <a:chExt cx="2743200" cy="815651"/>
          </a:xfrm>
          <a:solidFill>
            <a:srgbClr val="E5E5E5"/>
          </a:solidFill>
          <a:effectLst>
            <a:outerShdw blurRad="50800" dist="38100" dir="2700000" algn="tl" rotWithShape="0">
              <a:prstClr val="black">
                <a:alpha val="40000"/>
              </a:prstClr>
            </a:outerShdw>
          </a:effectLst>
        </p:grpSpPr>
        <p:sp>
          <p:nvSpPr>
            <p:cNvPr id="55" name="Rectangle 54">
              <a:extLst>
                <a:ext uri="{FF2B5EF4-FFF2-40B4-BE49-F238E27FC236}">
                  <a16:creationId xmlns:a16="http://schemas.microsoft.com/office/drawing/2014/main" id="{C0E3E6E5-FAB1-7593-4A27-552E986F8C5A}"/>
                </a:ext>
              </a:extLst>
            </p:cNvPr>
            <p:cNvSpPr/>
            <p:nvPr/>
          </p:nvSpPr>
          <p:spPr>
            <a:xfrm>
              <a:off x="7918997" y="371540"/>
              <a:ext cx="2743200" cy="457200"/>
            </a:xfrm>
            <a:prstGeom prst="rect">
              <a:avLst/>
            </a:prstGeom>
            <a:grpFill/>
            <a:ln w="12700" cap="flat" cmpd="sng" algn="ctr">
              <a:solidFill>
                <a:srgbClr val="32323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56" name="Rectangle 55">
              <a:extLst>
                <a:ext uri="{FF2B5EF4-FFF2-40B4-BE49-F238E27FC236}">
                  <a16:creationId xmlns:a16="http://schemas.microsoft.com/office/drawing/2014/main" id="{125F8117-57D0-4928-BB39-8E0481DCA925}"/>
                </a:ext>
              </a:extLst>
            </p:cNvPr>
            <p:cNvSpPr/>
            <p:nvPr/>
          </p:nvSpPr>
          <p:spPr>
            <a:xfrm>
              <a:off x="8104531" y="828740"/>
              <a:ext cx="2359152" cy="256032"/>
            </a:xfrm>
            <a:prstGeom prst="rect">
              <a:avLst/>
            </a:prstGeom>
            <a:grpFill/>
            <a:ln w="12700" cap="flat" cmpd="sng" algn="ctr">
              <a:solidFill>
                <a:srgbClr val="32323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57" name="Rectangle 56">
              <a:extLst>
                <a:ext uri="{FF2B5EF4-FFF2-40B4-BE49-F238E27FC236}">
                  <a16:creationId xmlns:a16="http://schemas.microsoft.com/office/drawing/2014/main" id="{46193389-E0EE-CCB1-7A6C-AAB03F89C4C5}"/>
                </a:ext>
              </a:extLst>
            </p:cNvPr>
            <p:cNvSpPr/>
            <p:nvPr/>
          </p:nvSpPr>
          <p:spPr>
            <a:xfrm>
              <a:off x="8417985" y="1083330"/>
              <a:ext cx="1732249" cy="103861"/>
            </a:xfrm>
            <a:prstGeom prst="rect">
              <a:avLst/>
            </a:prstGeom>
            <a:grpFill/>
            <a:ln w="12700" cap="flat" cmpd="sng" algn="ctr">
              <a:solidFill>
                <a:srgbClr val="32323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grpSp>
      <p:sp>
        <p:nvSpPr>
          <p:cNvPr id="58" name="Rectangle: Rounded Corners 57">
            <a:extLst>
              <a:ext uri="{FF2B5EF4-FFF2-40B4-BE49-F238E27FC236}">
                <a16:creationId xmlns:a16="http://schemas.microsoft.com/office/drawing/2014/main" id="{BA39CFC1-2532-0143-D292-25D97639A094}"/>
              </a:ext>
            </a:extLst>
          </p:cNvPr>
          <p:cNvSpPr/>
          <p:nvPr/>
        </p:nvSpPr>
        <p:spPr>
          <a:xfrm>
            <a:off x="1442930" y="5191992"/>
            <a:ext cx="1280161" cy="604150"/>
          </a:xfrm>
          <a:prstGeom prst="roundRect">
            <a:avLst>
              <a:gd name="adj" fmla="val 0"/>
            </a:avLst>
          </a:prstGeom>
          <a:solidFill>
            <a:srgbClr val="576BE3"/>
          </a:solidFill>
          <a:ln w="12700" cap="flat" cmpd="sng" algn="ctr">
            <a:solidFill>
              <a:srgbClr val="323232"/>
            </a:solid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Arial" panose="020B0604020202020204"/>
                <a:ea typeface="+mn-ea"/>
                <a:cs typeface="+mn-cs"/>
              </a:rPr>
              <a:t>Sustainability</a:t>
            </a:r>
          </a:p>
        </p:txBody>
      </p:sp>
      <p:sp>
        <p:nvSpPr>
          <p:cNvPr id="59" name="TextBox 58">
            <a:extLst>
              <a:ext uri="{FF2B5EF4-FFF2-40B4-BE49-F238E27FC236}">
                <a16:creationId xmlns:a16="http://schemas.microsoft.com/office/drawing/2014/main" id="{D43EEF30-F9C9-3D94-8CEF-01BB78A12818}"/>
              </a:ext>
            </a:extLst>
          </p:cNvPr>
          <p:cNvSpPr txBox="1"/>
          <p:nvPr/>
        </p:nvSpPr>
        <p:spPr>
          <a:xfrm>
            <a:off x="865176" y="5370933"/>
            <a:ext cx="487680" cy="246221"/>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srgbClr val="FF0000"/>
                </a:solidFill>
                <a:effectLst/>
                <a:uLnTx/>
                <a:uFillTx/>
              </a:rPr>
              <a:t>NEW</a:t>
            </a:r>
            <a:endParaRPr kumimoji="0" lang="en-US" sz="1000" b="0" i="0" u="none" strike="noStrike" kern="0" cap="none" spc="0" normalizeH="0" baseline="0" noProof="0" dirty="0">
              <a:ln>
                <a:noFill/>
              </a:ln>
              <a:solidFill>
                <a:srgbClr val="323232"/>
              </a:solidFill>
              <a:effectLst/>
              <a:uLnTx/>
              <a:uFillTx/>
            </a:endParaRPr>
          </a:p>
        </p:txBody>
      </p:sp>
      <p:grpSp>
        <p:nvGrpSpPr>
          <p:cNvPr id="60" name="Group 59">
            <a:extLst>
              <a:ext uri="{FF2B5EF4-FFF2-40B4-BE49-F238E27FC236}">
                <a16:creationId xmlns:a16="http://schemas.microsoft.com/office/drawing/2014/main" id="{CF19316B-8F7A-2499-AB92-4C14E289FC75}"/>
              </a:ext>
            </a:extLst>
          </p:cNvPr>
          <p:cNvGrpSpPr/>
          <p:nvPr/>
        </p:nvGrpSpPr>
        <p:grpSpPr>
          <a:xfrm>
            <a:off x="3305060" y="1638686"/>
            <a:ext cx="8307820" cy="3580627"/>
            <a:chOff x="3305060" y="1751537"/>
            <a:chExt cx="8307820" cy="3580627"/>
          </a:xfrm>
          <a:effectLst>
            <a:outerShdw blurRad="50800" dist="38100" dir="2700000" algn="tl" rotWithShape="0">
              <a:prstClr val="black">
                <a:alpha val="40000"/>
              </a:prstClr>
            </a:outerShdw>
          </a:effectLst>
        </p:grpSpPr>
        <p:sp>
          <p:nvSpPr>
            <p:cNvPr id="61" name="Rectangle 60">
              <a:extLst>
                <a:ext uri="{FF2B5EF4-FFF2-40B4-BE49-F238E27FC236}">
                  <a16:creationId xmlns:a16="http://schemas.microsoft.com/office/drawing/2014/main" id="{E7998C9A-67C7-FD17-3AE7-DAB128EBB6A8}"/>
                </a:ext>
              </a:extLst>
            </p:cNvPr>
            <p:cNvSpPr/>
            <p:nvPr/>
          </p:nvSpPr>
          <p:spPr>
            <a:xfrm>
              <a:off x="3305060" y="1751537"/>
              <a:ext cx="8307820" cy="3580627"/>
            </a:xfrm>
            <a:prstGeom prst="rect">
              <a:avLst/>
            </a:prstGeom>
            <a:solidFill>
              <a:srgbClr val="FFFFFF"/>
            </a:solidFill>
            <a:ln w="12700" cap="flat" cmpd="sng" algn="ctr">
              <a:solidFill>
                <a:srgbClr val="EBEBEB">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pic>
          <p:nvPicPr>
            <p:cNvPr id="62" name="Picture 61">
              <a:extLst>
                <a:ext uri="{FF2B5EF4-FFF2-40B4-BE49-F238E27FC236}">
                  <a16:creationId xmlns:a16="http://schemas.microsoft.com/office/drawing/2014/main" id="{9AA0B447-B7A3-C4D7-2D9C-3930EFE8BA04}"/>
                </a:ext>
              </a:extLst>
            </p:cNvPr>
            <p:cNvPicPr>
              <a:picLocks noChangeAspect="1"/>
            </p:cNvPicPr>
            <p:nvPr/>
          </p:nvPicPr>
          <p:blipFill>
            <a:blip r:embed="rId3"/>
            <a:stretch>
              <a:fillRect/>
            </a:stretch>
          </p:blipFill>
          <p:spPr>
            <a:xfrm>
              <a:off x="3449814" y="1879054"/>
              <a:ext cx="8024555" cy="3276884"/>
            </a:xfrm>
            <a:prstGeom prst="rect">
              <a:avLst/>
            </a:prstGeom>
          </p:spPr>
        </p:pic>
      </p:grpSp>
    </p:spTree>
    <p:extLst>
      <p:ext uri="{BB962C8B-B14F-4D97-AF65-F5344CB8AC3E}">
        <p14:creationId xmlns:p14="http://schemas.microsoft.com/office/powerpoint/2010/main" val="42272739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0000"/>
            <a:lum/>
          </a:blip>
          <a:srcRect/>
          <a:stretch>
            <a:fillRect/>
          </a:stretch>
        </a:blipFill>
        <a:effectLst/>
      </p:bgPr>
    </p:bg>
    <p:spTree>
      <p:nvGrpSpPr>
        <p:cNvPr id="1" name=""/>
        <p:cNvGrpSpPr/>
        <p:nvPr/>
      </p:nvGrpSpPr>
      <p:grpSpPr>
        <a:xfrm>
          <a:off x="0" y="0"/>
          <a:ext cx="0" cy="0"/>
          <a:chOff x="0" y="0"/>
          <a:chExt cx="0" cy="0"/>
        </a:xfrm>
      </p:grpSpPr>
      <p:sp>
        <p:nvSpPr>
          <p:cNvPr id="80" name="Title 1">
            <a:extLst>
              <a:ext uri="{FF2B5EF4-FFF2-40B4-BE49-F238E27FC236}">
                <a16:creationId xmlns:a16="http://schemas.microsoft.com/office/drawing/2014/main" id="{8DE26E13-872E-3950-F483-72900A2EAF89}"/>
              </a:ext>
            </a:extLst>
          </p:cNvPr>
          <p:cNvSpPr>
            <a:spLocks noGrp="1"/>
          </p:cNvSpPr>
          <p:nvPr>
            <p:ph type="title"/>
          </p:nvPr>
        </p:nvSpPr>
        <p:spPr>
          <a:xfrm>
            <a:off x="551982" y="508475"/>
            <a:ext cx="3052880" cy="538696"/>
          </a:xfrm>
        </p:spPr>
        <p:txBody>
          <a:bodyPr/>
          <a:lstStyle/>
          <a:p>
            <a:r>
              <a:rPr lang="en-US" dirty="0">
                <a:solidFill>
                  <a:schemeClr val="bg1"/>
                </a:solidFill>
                <a:effectLst>
                  <a:outerShdw blurRad="50800" dist="38100" dir="2700000" algn="tl" rotWithShape="0">
                    <a:prstClr val="black">
                      <a:alpha val="40000"/>
                    </a:prstClr>
                  </a:outerShdw>
                </a:effectLst>
              </a:rPr>
              <a:t>The Six Pillars</a:t>
            </a:r>
          </a:p>
        </p:txBody>
      </p:sp>
      <p:sp>
        <p:nvSpPr>
          <p:cNvPr id="38" name="Rectangle: Rounded Corners 37">
            <a:extLst>
              <a:ext uri="{FF2B5EF4-FFF2-40B4-BE49-F238E27FC236}">
                <a16:creationId xmlns:a16="http://schemas.microsoft.com/office/drawing/2014/main" id="{DA650FA1-BFE0-A9AD-1332-8959CB38E643}"/>
              </a:ext>
            </a:extLst>
          </p:cNvPr>
          <p:cNvSpPr/>
          <p:nvPr/>
        </p:nvSpPr>
        <p:spPr>
          <a:xfrm>
            <a:off x="7018353" y="1717854"/>
            <a:ext cx="2521887" cy="420624"/>
          </a:xfrm>
          <a:prstGeom prst="roundRect">
            <a:avLst>
              <a:gd name="adj" fmla="val 50000"/>
            </a:avLst>
          </a:prstGeom>
          <a:solidFill>
            <a:srgbClr val="FFFFFF"/>
          </a:solidFill>
          <a:ln w="12700" cap="flat" cmpd="sng" algn="ctr">
            <a:solidFill>
              <a:srgbClr val="323232"/>
            </a:solidFill>
            <a:prstDash val="dash"/>
            <a:miter lim="800000"/>
          </a:ln>
          <a:effectLst>
            <a:outerShdw blurRad="50800" dist="38100" dir="2700000" algn="tl" rotWithShape="0">
              <a:prstClr val="black">
                <a:alpha val="40000"/>
              </a:prstClr>
            </a:outerShdw>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576BE3"/>
                </a:solidFill>
                <a:effectLst/>
                <a:uLnTx/>
                <a:uFillTx/>
                <a:latin typeface="Arial" panose="020B0604020202020204"/>
                <a:ea typeface="+mn-ea"/>
                <a:cs typeface="+mn-cs"/>
              </a:rPr>
              <a:t>Understand</a:t>
            </a:r>
            <a:r>
              <a:rPr kumimoji="0" lang="en-US" sz="1400" b="0" i="0" u="none" strike="noStrike" kern="0" cap="none" spc="0" normalizeH="0" baseline="0" noProof="0" dirty="0">
                <a:ln>
                  <a:noFill/>
                </a:ln>
                <a:solidFill>
                  <a:sysClr val="windowText" lastClr="000000"/>
                </a:solidFill>
                <a:effectLst/>
                <a:uLnTx/>
                <a:uFillTx/>
                <a:latin typeface="Arial" panose="020B0604020202020204"/>
                <a:ea typeface="+mn-ea"/>
                <a:cs typeface="+mn-cs"/>
              </a:rPr>
              <a:t> your </a:t>
            </a:r>
            <a:r>
              <a:rPr kumimoji="0" lang="en-US" sz="1400" b="1" i="0" u="none" strike="noStrike" kern="0" cap="none" spc="0" normalizeH="0" baseline="0" noProof="0" dirty="0">
                <a:ln>
                  <a:noFill/>
                </a:ln>
                <a:solidFill>
                  <a:srgbClr val="576BE3"/>
                </a:solidFill>
                <a:effectLst/>
                <a:uLnTx/>
                <a:uFillTx/>
                <a:latin typeface="Arial" panose="020B0604020202020204"/>
                <a:ea typeface="+mn-ea"/>
                <a:cs typeface="+mn-cs"/>
              </a:rPr>
              <a:t>impact</a:t>
            </a:r>
          </a:p>
        </p:txBody>
      </p:sp>
      <p:sp>
        <p:nvSpPr>
          <p:cNvPr id="39" name="Rectangle: Rounded Corners 38">
            <a:extLst>
              <a:ext uri="{FF2B5EF4-FFF2-40B4-BE49-F238E27FC236}">
                <a16:creationId xmlns:a16="http://schemas.microsoft.com/office/drawing/2014/main" id="{EB94810D-8EAD-8198-56C1-B2DD74126A9C}"/>
              </a:ext>
            </a:extLst>
          </p:cNvPr>
          <p:cNvSpPr/>
          <p:nvPr/>
        </p:nvSpPr>
        <p:spPr>
          <a:xfrm>
            <a:off x="7018353" y="2302393"/>
            <a:ext cx="2865120" cy="420624"/>
          </a:xfrm>
          <a:prstGeom prst="roundRect">
            <a:avLst>
              <a:gd name="adj" fmla="val 50000"/>
            </a:avLst>
          </a:prstGeom>
          <a:solidFill>
            <a:srgbClr val="FFFFFF"/>
          </a:solidFill>
          <a:ln w="12700" cap="flat" cmpd="sng" algn="ctr">
            <a:solidFill>
              <a:srgbClr val="323232"/>
            </a:solidFill>
            <a:prstDash val="dash"/>
            <a:miter lim="800000"/>
          </a:ln>
          <a:effectLst>
            <a:outerShdw blurRad="50800" dist="38100" dir="2700000" algn="tl" rotWithShape="0">
              <a:prstClr val="black">
                <a:alpha val="40000"/>
              </a:prstClr>
            </a:outerShdw>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323232"/>
                </a:solidFill>
                <a:effectLst/>
                <a:uLnTx/>
                <a:uFillTx/>
                <a:latin typeface="Arial" panose="020B0604020202020204"/>
                <a:ea typeface="+mn-ea"/>
                <a:cs typeface="+mn-cs"/>
              </a:rPr>
              <a:t>Establish</a:t>
            </a:r>
            <a:r>
              <a:rPr kumimoji="0" lang="en-US" sz="1400" b="1" i="0" u="none" strike="noStrike" kern="0" cap="none" spc="0" normalizeH="0" baseline="0" noProof="0" dirty="0">
                <a:ln>
                  <a:noFill/>
                </a:ln>
                <a:solidFill>
                  <a:srgbClr val="576BE3"/>
                </a:solidFill>
                <a:effectLst/>
                <a:uLnTx/>
                <a:uFillTx/>
                <a:latin typeface="Arial" panose="020B0604020202020204"/>
                <a:ea typeface="+mn-ea"/>
                <a:cs typeface="+mn-cs"/>
              </a:rPr>
              <a:t> sustainability goals</a:t>
            </a:r>
          </a:p>
        </p:txBody>
      </p:sp>
      <p:sp>
        <p:nvSpPr>
          <p:cNvPr id="40" name="Rectangle: Rounded Corners 39">
            <a:extLst>
              <a:ext uri="{FF2B5EF4-FFF2-40B4-BE49-F238E27FC236}">
                <a16:creationId xmlns:a16="http://schemas.microsoft.com/office/drawing/2014/main" id="{C3A14CC0-1B6A-B62C-932D-3FB218481BA2}"/>
              </a:ext>
            </a:extLst>
          </p:cNvPr>
          <p:cNvSpPr/>
          <p:nvPr/>
        </p:nvSpPr>
        <p:spPr>
          <a:xfrm>
            <a:off x="7018351" y="2868645"/>
            <a:ext cx="2003729" cy="420624"/>
          </a:xfrm>
          <a:prstGeom prst="roundRect">
            <a:avLst>
              <a:gd name="adj" fmla="val 50000"/>
            </a:avLst>
          </a:prstGeom>
          <a:solidFill>
            <a:srgbClr val="FFFFFF"/>
          </a:solidFill>
          <a:ln w="12700" cap="flat" cmpd="sng" algn="ctr">
            <a:solidFill>
              <a:srgbClr val="323232"/>
            </a:solidFill>
            <a:prstDash val="dash"/>
            <a:miter lim="800000"/>
          </a:ln>
          <a:effectLst>
            <a:outerShdw blurRad="50800" dist="38100" dir="2700000" algn="tl" rotWithShape="0">
              <a:prstClr val="black">
                <a:alpha val="40000"/>
              </a:prstClr>
            </a:outerShdw>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323232"/>
                </a:solidFill>
                <a:effectLst/>
                <a:uLnTx/>
                <a:uFillTx/>
                <a:latin typeface="Arial" panose="020B0604020202020204"/>
                <a:ea typeface="+mn-ea"/>
                <a:cs typeface="+mn-cs"/>
              </a:rPr>
              <a:t>Maximize</a:t>
            </a:r>
            <a:r>
              <a:rPr kumimoji="0" lang="en-US" sz="1400" b="1" i="0" u="none" strike="noStrike" kern="0" cap="none" spc="0" normalizeH="0" baseline="0" noProof="0" dirty="0">
                <a:ln>
                  <a:noFill/>
                </a:ln>
                <a:solidFill>
                  <a:srgbClr val="576BE3"/>
                </a:solidFill>
                <a:effectLst/>
                <a:uLnTx/>
                <a:uFillTx/>
                <a:latin typeface="Arial" panose="020B0604020202020204"/>
                <a:ea typeface="+mn-ea"/>
                <a:cs typeface="+mn-cs"/>
              </a:rPr>
              <a:t> utilization</a:t>
            </a:r>
          </a:p>
        </p:txBody>
      </p:sp>
      <p:sp>
        <p:nvSpPr>
          <p:cNvPr id="41" name="Rectangle: Rounded Corners 40">
            <a:extLst>
              <a:ext uri="{FF2B5EF4-FFF2-40B4-BE49-F238E27FC236}">
                <a16:creationId xmlns:a16="http://schemas.microsoft.com/office/drawing/2014/main" id="{F1CB00FE-7DFC-65C6-7FF9-F5C79BA2A818}"/>
              </a:ext>
            </a:extLst>
          </p:cNvPr>
          <p:cNvSpPr/>
          <p:nvPr/>
        </p:nvSpPr>
        <p:spPr>
          <a:xfrm>
            <a:off x="7018354" y="3528654"/>
            <a:ext cx="3605298" cy="522924"/>
          </a:xfrm>
          <a:prstGeom prst="roundRect">
            <a:avLst>
              <a:gd name="adj" fmla="val 50000"/>
            </a:avLst>
          </a:prstGeom>
          <a:solidFill>
            <a:srgbClr val="FFFFFF"/>
          </a:solidFill>
          <a:ln w="12700" cap="flat" cmpd="sng" algn="ctr">
            <a:solidFill>
              <a:srgbClr val="323232"/>
            </a:solidFill>
            <a:prstDash val="dash"/>
            <a:miter lim="800000"/>
          </a:ln>
          <a:effectLst>
            <a:outerShdw blurRad="50800" dist="38100" dir="2700000" algn="tl" rotWithShape="0">
              <a:prstClr val="black">
                <a:alpha val="40000"/>
              </a:prstClr>
            </a:outerShdw>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323232"/>
                </a:solidFill>
                <a:effectLst/>
                <a:uLnTx/>
                <a:uFillTx/>
                <a:latin typeface="Arial" panose="020B0604020202020204"/>
                <a:ea typeface="+mn-ea"/>
                <a:cs typeface="+mn-cs"/>
              </a:rPr>
              <a:t>Anticipate</a:t>
            </a:r>
            <a:r>
              <a:rPr kumimoji="0" lang="en-US" sz="1400" b="0" i="0" u="none" strike="noStrike" kern="0" cap="none" spc="0" normalizeH="0" baseline="0" noProof="0" dirty="0">
                <a:ln>
                  <a:noFill/>
                </a:ln>
                <a:solidFill>
                  <a:sysClr val="windowText" lastClr="000000"/>
                </a:solidFill>
                <a:effectLst/>
                <a:uLnTx/>
                <a:uFillTx/>
                <a:latin typeface="Arial" panose="020B0604020202020204"/>
                <a:ea typeface="+mn-ea"/>
                <a:cs typeface="+mn-cs"/>
              </a:rPr>
              <a:t> &amp; </a:t>
            </a:r>
            <a:r>
              <a:rPr kumimoji="0" lang="en-US" sz="1400" b="0" i="0" u="none" strike="noStrike" kern="0" cap="none" spc="0" normalizeH="0" baseline="0" noProof="0" dirty="0">
                <a:ln>
                  <a:noFill/>
                </a:ln>
                <a:solidFill>
                  <a:srgbClr val="323232"/>
                </a:solidFill>
                <a:effectLst/>
                <a:uLnTx/>
                <a:uFillTx/>
                <a:latin typeface="Arial" panose="020B0604020202020204"/>
                <a:ea typeface="+mn-ea"/>
                <a:cs typeface="+mn-cs"/>
              </a:rPr>
              <a:t>adopt</a:t>
            </a:r>
            <a:r>
              <a:rPr kumimoji="0" lang="en-US" sz="1400" b="0" i="0" u="none" strike="noStrike" kern="0" cap="none" spc="0" normalizeH="0" baseline="0" noProof="0" dirty="0">
                <a:ln>
                  <a:noFill/>
                </a:ln>
                <a:solidFill>
                  <a:sysClr val="windowText" lastClr="000000"/>
                </a:solidFill>
                <a:effectLst/>
                <a:uLnTx/>
                <a:uFillTx/>
                <a:latin typeface="Arial" panose="020B0604020202020204"/>
                <a:ea typeface="+mn-ea"/>
                <a:cs typeface="+mn-cs"/>
              </a:rPr>
              <a:t> </a:t>
            </a:r>
            <a:r>
              <a:rPr kumimoji="0" lang="en-US" sz="1400" b="1" i="0" u="none" strike="noStrike" kern="0" cap="none" spc="0" normalizeH="0" baseline="0" noProof="0" dirty="0">
                <a:ln>
                  <a:noFill/>
                </a:ln>
                <a:solidFill>
                  <a:srgbClr val="576BE3"/>
                </a:solidFill>
                <a:effectLst/>
                <a:uLnTx/>
                <a:uFillTx/>
                <a:latin typeface="Arial" panose="020B0604020202020204"/>
                <a:ea typeface="+mn-ea"/>
                <a:cs typeface="+mn-cs"/>
              </a:rPr>
              <a:t>new</a:t>
            </a:r>
            <a:r>
              <a:rPr kumimoji="0" lang="en-US" sz="1400" b="0" i="0" u="none" strike="noStrike" kern="0" cap="none" spc="0" normalizeH="0" baseline="0" noProof="0" dirty="0">
                <a:ln>
                  <a:noFill/>
                </a:ln>
                <a:solidFill>
                  <a:sysClr val="windowText" lastClr="000000"/>
                </a:solidFill>
                <a:effectLst/>
                <a:uLnTx/>
                <a:uFillTx/>
                <a:latin typeface="Arial" panose="020B0604020202020204"/>
                <a:ea typeface="+mn-ea"/>
                <a:cs typeface="+mn-cs"/>
              </a:rPr>
              <a:t>, more </a:t>
            </a:r>
            <a:r>
              <a:rPr kumimoji="0" lang="en-US" sz="1400" b="1" i="0" u="none" strike="noStrike" kern="0" cap="none" spc="0" normalizeH="0" baseline="0" noProof="0" dirty="0">
                <a:ln>
                  <a:noFill/>
                </a:ln>
                <a:solidFill>
                  <a:srgbClr val="576BE3"/>
                </a:solidFill>
                <a:effectLst/>
                <a:uLnTx/>
                <a:uFillTx/>
                <a:latin typeface="Arial" panose="020B0604020202020204"/>
                <a:ea typeface="+mn-ea"/>
                <a:cs typeface="+mn-cs"/>
              </a:rPr>
              <a:t>efficient hardware</a:t>
            </a:r>
            <a:r>
              <a:rPr kumimoji="0" lang="en-US" sz="1400" b="0" i="0" u="none" strike="noStrike" kern="0" cap="none" spc="0" normalizeH="0" baseline="0" noProof="0" dirty="0">
                <a:ln>
                  <a:noFill/>
                </a:ln>
                <a:solidFill>
                  <a:sysClr val="windowText" lastClr="000000"/>
                </a:solidFill>
                <a:effectLst/>
                <a:uLnTx/>
                <a:uFillTx/>
                <a:latin typeface="Arial" panose="020B0604020202020204"/>
                <a:ea typeface="+mn-ea"/>
                <a:cs typeface="+mn-cs"/>
              </a:rPr>
              <a:t> and </a:t>
            </a:r>
            <a:r>
              <a:rPr kumimoji="0" lang="en-US" sz="1400" b="1" i="0" u="none" strike="noStrike" kern="0" cap="none" spc="0" normalizeH="0" baseline="0" noProof="0" dirty="0">
                <a:ln>
                  <a:noFill/>
                </a:ln>
                <a:solidFill>
                  <a:srgbClr val="576BE3"/>
                </a:solidFill>
                <a:effectLst/>
                <a:uLnTx/>
                <a:uFillTx/>
                <a:latin typeface="Arial" panose="020B0604020202020204"/>
                <a:ea typeface="+mn-ea"/>
                <a:cs typeface="+mn-cs"/>
              </a:rPr>
              <a:t>software offerings</a:t>
            </a:r>
          </a:p>
        </p:txBody>
      </p:sp>
      <p:cxnSp>
        <p:nvCxnSpPr>
          <p:cNvPr id="42" name="Connector: Elbow 41">
            <a:extLst>
              <a:ext uri="{FF2B5EF4-FFF2-40B4-BE49-F238E27FC236}">
                <a16:creationId xmlns:a16="http://schemas.microsoft.com/office/drawing/2014/main" id="{F39FF89C-B0E4-9AE8-73BD-8D2782034498}"/>
              </a:ext>
            </a:extLst>
          </p:cNvPr>
          <p:cNvCxnSpPr>
            <a:cxnSpLocks/>
            <a:stCxn id="70" idx="3"/>
            <a:endCxn id="38" idx="1"/>
          </p:cNvCxnSpPr>
          <p:nvPr/>
        </p:nvCxnSpPr>
        <p:spPr>
          <a:xfrm flipV="1">
            <a:off x="6347460" y="1928166"/>
            <a:ext cx="670893" cy="1509578"/>
          </a:xfrm>
          <a:prstGeom prst="bentConnector3">
            <a:avLst>
              <a:gd name="adj1" fmla="val 50000"/>
            </a:avLst>
          </a:prstGeom>
          <a:noFill/>
          <a:ln w="19050" cap="flat" cmpd="sng" algn="ctr">
            <a:solidFill>
              <a:srgbClr val="323232"/>
            </a:solidFill>
            <a:prstDash val="sysDash"/>
            <a:miter lim="800000"/>
            <a:tailEnd type="triangle"/>
          </a:ln>
          <a:effectLst/>
        </p:spPr>
      </p:cxnSp>
      <p:cxnSp>
        <p:nvCxnSpPr>
          <p:cNvPr id="43" name="Connector: Elbow 42">
            <a:extLst>
              <a:ext uri="{FF2B5EF4-FFF2-40B4-BE49-F238E27FC236}">
                <a16:creationId xmlns:a16="http://schemas.microsoft.com/office/drawing/2014/main" id="{1BA1F481-0FAF-5914-3D8A-0D26769A9B78}"/>
              </a:ext>
            </a:extLst>
          </p:cNvPr>
          <p:cNvCxnSpPr>
            <a:cxnSpLocks/>
            <a:stCxn id="70" idx="3"/>
            <a:endCxn id="39" idx="1"/>
          </p:cNvCxnSpPr>
          <p:nvPr/>
        </p:nvCxnSpPr>
        <p:spPr>
          <a:xfrm flipV="1">
            <a:off x="6347460" y="2512705"/>
            <a:ext cx="670893" cy="925039"/>
          </a:xfrm>
          <a:prstGeom prst="bentConnector3">
            <a:avLst>
              <a:gd name="adj1" fmla="val 50000"/>
            </a:avLst>
          </a:prstGeom>
          <a:noFill/>
          <a:ln w="19050" cap="flat" cmpd="sng" algn="ctr">
            <a:solidFill>
              <a:srgbClr val="323232"/>
            </a:solidFill>
            <a:prstDash val="sysDash"/>
            <a:miter lim="800000"/>
            <a:tailEnd type="triangle"/>
          </a:ln>
          <a:effectLst/>
        </p:spPr>
      </p:cxnSp>
      <p:cxnSp>
        <p:nvCxnSpPr>
          <p:cNvPr id="44" name="Connector: Elbow 43">
            <a:extLst>
              <a:ext uri="{FF2B5EF4-FFF2-40B4-BE49-F238E27FC236}">
                <a16:creationId xmlns:a16="http://schemas.microsoft.com/office/drawing/2014/main" id="{FAF376D9-BDAC-0BE0-8023-394AEC4DD236}"/>
              </a:ext>
            </a:extLst>
          </p:cNvPr>
          <p:cNvCxnSpPr>
            <a:cxnSpLocks/>
            <a:stCxn id="70" idx="3"/>
            <a:endCxn id="40" idx="1"/>
          </p:cNvCxnSpPr>
          <p:nvPr/>
        </p:nvCxnSpPr>
        <p:spPr>
          <a:xfrm flipV="1">
            <a:off x="6347460" y="3078957"/>
            <a:ext cx="670891" cy="358787"/>
          </a:xfrm>
          <a:prstGeom prst="bentConnector3">
            <a:avLst>
              <a:gd name="adj1" fmla="val 50000"/>
            </a:avLst>
          </a:prstGeom>
          <a:noFill/>
          <a:ln w="19050" cap="flat" cmpd="sng" algn="ctr">
            <a:solidFill>
              <a:srgbClr val="323232"/>
            </a:solidFill>
            <a:prstDash val="sysDash"/>
            <a:miter lim="800000"/>
            <a:tailEnd type="triangle"/>
          </a:ln>
          <a:effectLst/>
        </p:spPr>
      </p:cxnSp>
      <p:cxnSp>
        <p:nvCxnSpPr>
          <p:cNvPr id="45" name="Connector: Elbow 44">
            <a:extLst>
              <a:ext uri="{FF2B5EF4-FFF2-40B4-BE49-F238E27FC236}">
                <a16:creationId xmlns:a16="http://schemas.microsoft.com/office/drawing/2014/main" id="{F299B0A5-9C1D-03F6-D3A2-11F167560767}"/>
              </a:ext>
            </a:extLst>
          </p:cNvPr>
          <p:cNvCxnSpPr>
            <a:cxnSpLocks/>
            <a:stCxn id="70" idx="3"/>
            <a:endCxn id="41" idx="1"/>
          </p:cNvCxnSpPr>
          <p:nvPr/>
        </p:nvCxnSpPr>
        <p:spPr>
          <a:xfrm>
            <a:off x="6347460" y="3437744"/>
            <a:ext cx="670894" cy="352372"/>
          </a:xfrm>
          <a:prstGeom prst="bentConnector3">
            <a:avLst>
              <a:gd name="adj1" fmla="val 50000"/>
            </a:avLst>
          </a:prstGeom>
          <a:noFill/>
          <a:ln w="19050" cap="flat" cmpd="sng" algn="ctr">
            <a:solidFill>
              <a:srgbClr val="323232"/>
            </a:solidFill>
            <a:prstDash val="sysDash"/>
            <a:miter lim="800000"/>
            <a:tailEnd type="triangle"/>
          </a:ln>
          <a:effectLst/>
        </p:spPr>
      </p:cxnSp>
      <p:sp>
        <p:nvSpPr>
          <p:cNvPr id="46" name="Rectangle: Rounded Corners 45">
            <a:extLst>
              <a:ext uri="{FF2B5EF4-FFF2-40B4-BE49-F238E27FC236}">
                <a16:creationId xmlns:a16="http://schemas.microsoft.com/office/drawing/2014/main" id="{95D907D3-6E8F-94B4-CC39-090844D5E6C2}"/>
              </a:ext>
            </a:extLst>
          </p:cNvPr>
          <p:cNvSpPr/>
          <p:nvPr/>
        </p:nvSpPr>
        <p:spPr>
          <a:xfrm>
            <a:off x="7018351" y="4236655"/>
            <a:ext cx="2308527" cy="420624"/>
          </a:xfrm>
          <a:prstGeom prst="roundRect">
            <a:avLst>
              <a:gd name="adj" fmla="val 50000"/>
            </a:avLst>
          </a:prstGeom>
          <a:solidFill>
            <a:srgbClr val="FFFFFF"/>
          </a:solidFill>
          <a:ln w="12700" cap="flat" cmpd="sng" algn="ctr">
            <a:solidFill>
              <a:srgbClr val="323232"/>
            </a:solidFill>
            <a:prstDash val="dash"/>
            <a:miter lim="800000"/>
          </a:ln>
          <a:effectLst>
            <a:outerShdw blurRad="50800" dist="38100" dir="2700000" algn="tl" rotWithShape="0">
              <a:prstClr val="black">
                <a:alpha val="40000"/>
              </a:prstClr>
            </a:outerShdw>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ysClr val="windowText" lastClr="000000"/>
                </a:solidFill>
                <a:effectLst/>
                <a:uLnTx/>
                <a:uFillTx/>
                <a:latin typeface="Arial" panose="020B0604020202020204"/>
                <a:ea typeface="+mn-ea"/>
                <a:cs typeface="+mn-cs"/>
              </a:rPr>
              <a:t>Use </a:t>
            </a:r>
            <a:r>
              <a:rPr kumimoji="0" lang="en-US" sz="1400" b="1" i="0" u="none" strike="noStrike" kern="0" cap="none" spc="0" normalizeH="0" baseline="0" noProof="0" dirty="0">
                <a:ln>
                  <a:noFill/>
                </a:ln>
                <a:solidFill>
                  <a:srgbClr val="576BE3"/>
                </a:solidFill>
                <a:effectLst/>
                <a:uLnTx/>
                <a:uFillTx/>
                <a:latin typeface="Arial" panose="020B0604020202020204"/>
                <a:ea typeface="+mn-ea"/>
                <a:cs typeface="+mn-cs"/>
              </a:rPr>
              <a:t>managed services</a:t>
            </a:r>
          </a:p>
        </p:txBody>
      </p:sp>
      <p:cxnSp>
        <p:nvCxnSpPr>
          <p:cNvPr id="47" name="Connector: Elbow 46">
            <a:extLst>
              <a:ext uri="{FF2B5EF4-FFF2-40B4-BE49-F238E27FC236}">
                <a16:creationId xmlns:a16="http://schemas.microsoft.com/office/drawing/2014/main" id="{2091F034-7B5B-6756-4247-E0C5F4184EEB}"/>
              </a:ext>
            </a:extLst>
          </p:cNvPr>
          <p:cNvCxnSpPr>
            <a:cxnSpLocks/>
            <a:stCxn id="70" idx="3"/>
            <a:endCxn id="46" idx="1"/>
          </p:cNvCxnSpPr>
          <p:nvPr/>
        </p:nvCxnSpPr>
        <p:spPr>
          <a:xfrm>
            <a:off x="6347460" y="3437744"/>
            <a:ext cx="670891" cy="1009223"/>
          </a:xfrm>
          <a:prstGeom prst="bentConnector3">
            <a:avLst>
              <a:gd name="adj1" fmla="val 50000"/>
            </a:avLst>
          </a:prstGeom>
          <a:noFill/>
          <a:ln w="19050" cap="flat" cmpd="sng" algn="ctr">
            <a:solidFill>
              <a:srgbClr val="323232"/>
            </a:solidFill>
            <a:prstDash val="sysDash"/>
            <a:miter lim="800000"/>
            <a:tailEnd type="triangle"/>
          </a:ln>
          <a:effectLst/>
        </p:spPr>
      </p:cxnSp>
      <p:grpSp>
        <p:nvGrpSpPr>
          <p:cNvPr id="48" name="Group 47">
            <a:extLst>
              <a:ext uri="{FF2B5EF4-FFF2-40B4-BE49-F238E27FC236}">
                <a16:creationId xmlns:a16="http://schemas.microsoft.com/office/drawing/2014/main" id="{9F768E07-78C8-0861-77CB-E9A031670207}"/>
              </a:ext>
            </a:extLst>
          </p:cNvPr>
          <p:cNvGrpSpPr/>
          <p:nvPr/>
        </p:nvGrpSpPr>
        <p:grpSpPr>
          <a:xfrm>
            <a:off x="1061834" y="1187318"/>
            <a:ext cx="2042843" cy="649050"/>
            <a:chOff x="7918997" y="371540"/>
            <a:chExt cx="2743200" cy="820468"/>
          </a:xfrm>
          <a:solidFill>
            <a:srgbClr val="E5E5E5"/>
          </a:solidFill>
          <a:effectLst>
            <a:outerShdw blurRad="50800" dist="38100" dir="2700000" algn="tl" rotWithShape="0">
              <a:prstClr val="black">
                <a:alpha val="40000"/>
              </a:prstClr>
            </a:outerShdw>
          </a:effectLst>
        </p:grpSpPr>
        <p:sp>
          <p:nvSpPr>
            <p:cNvPr id="49" name="Rectangle 48">
              <a:extLst>
                <a:ext uri="{FF2B5EF4-FFF2-40B4-BE49-F238E27FC236}">
                  <a16:creationId xmlns:a16="http://schemas.microsoft.com/office/drawing/2014/main" id="{BCFF9AFA-5E43-FDF7-6E04-FFAC663AFDDE}"/>
                </a:ext>
              </a:extLst>
            </p:cNvPr>
            <p:cNvSpPr/>
            <p:nvPr/>
          </p:nvSpPr>
          <p:spPr>
            <a:xfrm>
              <a:off x="7918997" y="371540"/>
              <a:ext cx="2743200" cy="457200"/>
            </a:xfrm>
            <a:prstGeom prst="rect">
              <a:avLst/>
            </a:prstGeom>
            <a:grpFill/>
            <a:ln w="12700" cap="flat" cmpd="sng" algn="ctr">
              <a:solidFill>
                <a:srgbClr val="32323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50" name="Rectangle 49">
              <a:extLst>
                <a:ext uri="{FF2B5EF4-FFF2-40B4-BE49-F238E27FC236}">
                  <a16:creationId xmlns:a16="http://schemas.microsoft.com/office/drawing/2014/main" id="{7D283E7B-0279-E613-D11D-B53CB1A2F95A}"/>
                </a:ext>
              </a:extLst>
            </p:cNvPr>
            <p:cNvSpPr/>
            <p:nvPr/>
          </p:nvSpPr>
          <p:spPr>
            <a:xfrm>
              <a:off x="8104531" y="828740"/>
              <a:ext cx="2359152" cy="256032"/>
            </a:xfrm>
            <a:prstGeom prst="rect">
              <a:avLst/>
            </a:prstGeom>
            <a:grpFill/>
            <a:ln w="12700" cap="flat" cmpd="sng" algn="ctr">
              <a:solidFill>
                <a:srgbClr val="32323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51" name="Rectangle 50">
              <a:extLst>
                <a:ext uri="{FF2B5EF4-FFF2-40B4-BE49-F238E27FC236}">
                  <a16:creationId xmlns:a16="http://schemas.microsoft.com/office/drawing/2014/main" id="{F8A2C3E7-EECB-5329-A527-BED99C54B80E}"/>
                </a:ext>
              </a:extLst>
            </p:cNvPr>
            <p:cNvSpPr/>
            <p:nvPr/>
          </p:nvSpPr>
          <p:spPr>
            <a:xfrm>
              <a:off x="8417985" y="1088146"/>
              <a:ext cx="1732249" cy="103862"/>
            </a:xfrm>
            <a:prstGeom prst="rect">
              <a:avLst/>
            </a:prstGeom>
            <a:grpFill/>
            <a:ln w="12700" cap="flat" cmpd="sng" algn="ctr">
              <a:solidFill>
                <a:srgbClr val="32323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grpSp>
      <p:sp>
        <p:nvSpPr>
          <p:cNvPr id="52" name="Rectangle: Rounded Corners 51">
            <a:extLst>
              <a:ext uri="{FF2B5EF4-FFF2-40B4-BE49-F238E27FC236}">
                <a16:creationId xmlns:a16="http://schemas.microsoft.com/office/drawing/2014/main" id="{E69837B1-A3A2-1A73-FCE9-CDCC5A18C122}"/>
              </a:ext>
            </a:extLst>
          </p:cNvPr>
          <p:cNvSpPr/>
          <p:nvPr/>
        </p:nvSpPr>
        <p:spPr>
          <a:xfrm>
            <a:off x="1443176" y="1909482"/>
            <a:ext cx="1280160" cy="585216"/>
          </a:xfrm>
          <a:prstGeom prst="roundRect">
            <a:avLst>
              <a:gd name="adj" fmla="val 0"/>
            </a:avLst>
          </a:prstGeom>
          <a:solidFill>
            <a:srgbClr val="323232">
              <a:lumMod val="10000"/>
              <a:lumOff val="90000"/>
            </a:srgbClr>
          </a:solidFill>
          <a:ln w="12700" cap="flat" cmpd="sng" algn="ctr">
            <a:solidFill>
              <a:srgbClr val="323232"/>
            </a:solid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Arial" panose="020B0604020202020204"/>
                <a:ea typeface="+mn-ea"/>
                <a:cs typeface="+mn-cs"/>
              </a:rPr>
              <a:t>Operational Excellence</a:t>
            </a:r>
          </a:p>
        </p:txBody>
      </p:sp>
      <p:sp>
        <p:nvSpPr>
          <p:cNvPr id="53" name="Rectangle: Rounded Corners 52">
            <a:extLst>
              <a:ext uri="{FF2B5EF4-FFF2-40B4-BE49-F238E27FC236}">
                <a16:creationId xmlns:a16="http://schemas.microsoft.com/office/drawing/2014/main" id="{49C70E5F-DBDF-A444-02D1-E1CB60CF6CCF}"/>
              </a:ext>
            </a:extLst>
          </p:cNvPr>
          <p:cNvSpPr/>
          <p:nvPr/>
        </p:nvSpPr>
        <p:spPr>
          <a:xfrm>
            <a:off x="1443176" y="2568960"/>
            <a:ext cx="1280160" cy="585216"/>
          </a:xfrm>
          <a:prstGeom prst="roundRect">
            <a:avLst>
              <a:gd name="adj" fmla="val 0"/>
            </a:avLst>
          </a:prstGeom>
          <a:solidFill>
            <a:srgbClr val="323232">
              <a:lumMod val="10000"/>
              <a:lumOff val="90000"/>
            </a:srgbClr>
          </a:solidFill>
          <a:ln w="12700" cap="flat" cmpd="sng" algn="ctr">
            <a:solidFill>
              <a:srgbClr val="323232"/>
            </a:solid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Arial" panose="020B0604020202020204"/>
                <a:ea typeface="+mn-ea"/>
                <a:cs typeface="+mn-cs"/>
              </a:rPr>
              <a:t>Security</a:t>
            </a:r>
          </a:p>
        </p:txBody>
      </p:sp>
      <p:sp>
        <p:nvSpPr>
          <p:cNvPr id="63" name="Rectangle: Rounded Corners 62">
            <a:extLst>
              <a:ext uri="{FF2B5EF4-FFF2-40B4-BE49-F238E27FC236}">
                <a16:creationId xmlns:a16="http://schemas.microsoft.com/office/drawing/2014/main" id="{36746FB8-FC5E-B914-F1CD-E5B7538FE46F}"/>
              </a:ext>
            </a:extLst>
          </p:cNvPr>
          <p:cNvSpPr/>
          <p:nvPr/>
        </p:nvSpPr>
        <p:spPr>
          <a:xfrm>
            <a:off x="1443176" y="3224888"/>
            <a:ext cx="1280160" cy="585216"/>
          </a:xfrm>
          <a:prstGeom prst="roundRect">
            <a:avLst>
              <a:gd name="adj" fmla="val 0"/>
            </a:avLst>
          </a:prstGeom>
          <a:solidFill>
            <a:srgbClr val="323232">
              <a:lumMod val="10000"/>
              <a:lumOff val="90000"/>
            </a:srgbClr>
          </a:solidFill>
          <a:ln w="12700" cap="flat" cmpd="sng" algn="ctr">
            <a:solidFill>
              <a:srgbClr val="323232"/>
            </a:solid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Arial" panose="020B0604020202020204"/>
                <a:ea typeface="+mn-ea"/>
                <a:cs typeface="+mn-cs"/>
              </a:rPr>
              <a:t>Reliability</a:t>
            </a:r>
          </a:p>
        </p:txBody>
      </p:sp>
      <p:sp>
        <p:nvSpPr>
          <p:cNvPr id="64" name="Rectangle: Rounded Corners 63">
            <a:extLst>
              <a:ext uri="{FF2B5EF4-FFF2-40B4-BE49-F238E27FC236}">
                <a16:creationId xmlns:a16="http://schemas.microsoft.com/office/drawing/2014/main" id="{28DEB787-ECCB-65E5-8EF5-760E86E20109}"/>
              </a:ext>
            </a:extLst>
          </p:cNvPr>
          <p:cNvSpPr/>
          <p:nvPr/>
        </p:nvSpPr>
        <p:spPr>
          <a:xfrm>
            <a:off x="1443176" y="3884799"/>
            <a:ext cx="1280160" cy="585216"/>
          </a:xfrm>
          <a:prstGeom prst="roundRect">
            <a:avLst>
              <a:gd name="adj" fmla="val 0"/>
            </a:avLst>
          </a:prstGeom>
          <a:solidFill>
            <a:srgbClr val="323232">
              <a:lumMod val="10000"/>
              <a:lumOff val="90000"/>
            </a:srgbClr>
          </a:solidFill>
          <a:ln w="12700" cap="flat" cmpd="sng" algn="ctr">
            <a:solidFill>
              <a:srgbClr val="323232"/>
            </a:solid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Arial" panose="020B0604020202020204"/>
                <a:ea typeface="+mn-ea"/>
                <a:cs typeface="+mn-cs"/>
              </a:rPr>
              <a:t>Cost Optimization</a:t>
            </a:r>
          </a:p>
        </p:txBody>
      </p:sp>
      <p:sp>
        <p:nvSpPr>
          <p:cNvPr id="65" name="Rectangle: Rounded Corners 64">
            <a:extLst>
              <a:ext uri="{FF2B5EF4-FFF2-40B4-BE49-F238E27FC236}">
                <a16:creationId xmlns:a16="http://schemas.microsoft.com/office/drawing/2014/main" id="{A8A0A8C6-1EC7-642F-0127-0623BFC14212}"/>
              </a:ext>
            </a:extLst>
          </p:cNvPr>
          <p:cNvSpPr/>
          <p:nvPr/>
        </p:nvSpPr>
        <p:spPr>
          <a:xfrm>
            <a:off x="1443176" y="4543129"/>
            <a:ext cx="1280160" cy="585216"/>
          </a:xfrm>
          <a:prstGeom prst="roundRect">
            <a:avLst>
              <a:gd name="adj" fmla="val 0"/>
            </a:avLst>
          </a:prstGeom>
          <a:solidFill>
            <a:srgbClr val="323232">
              <a:lumMod val="10000"/>
              <a:lumOff val="90000"/>
            </a:srgbClr>
          </a:solidFill>
          <a:ln w="12700" cap="flat" cmpd="sng" algn="ctr">
            <a:solidFill>
              <a:srgbClr val="323232"/>
            </a:solid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Arial" panose="020B0604020202020204"/>
                <a:ea typeface="+mn-ea"/>
                <a:cs typeface="+mn-cs"/>
              </a:rPr>
              <a:t>Performance Efficiency</a:t>
            </a:r>
          </a:p>
        </p:txBody>
      </p:sp>
      <p:grpSp>
        <p:nvGrpSpPr>
          <p:cNvPr id="66" name="Group 65">
            <a:extLst>
              <a:ext uri="{FF2B5EF4-FFF2-40B4-BE49-F238E27FC236}">
                <a16:creationId xmlns:a16="http://schemas.microsoft.com/office/drawing/2014/main" id="{653A4EAC-CA39-2E35-4A1C-FA67C70F0FEA}"/>
              </a:ext>
            </a:extLst>
          </p:cNvPr>
          <p:cNvGrpSpPr/>
          <p:nvPr/>
        </p:nvGrpSpPr>
        <p:grpSpPr>
          <a:xfrm rot="10800000">
            <a:off x="1062371" y="5859789"/>
            <a:ext cx="2039112" cy="649224"/>
            <a:chOff x="7918997" y="371540"/>
            <a:chExt cx="2743200" cy="815651"/>
          </a:xfrm>
          <a:solidFill>
            <a:srgbClr val="E5E5E5"/>
          </a:solidFill>
          <a:effectLst>
            <a:outerShdw blurRad="50800" dist="38100" dir="2700000" algn="tl" rotWithShape="0">
              <a:prstClr val="black">
                <a:alpha val="40000"/>
              </a:prstClr>
            </a:outerShdw>
          </a:effectLst>
        </p:grpSpPr>
        <p:sp>
          <p:nvSpPr>
            <p:cNvPr id="67" name="Rectangle 66">
              <a:extLst>
                <a:ext uri="{FF2B5EF4-FFF2-40B4-BE49-F238E27FC236}">
                  <a16:creationId xmlns:a16="http://schemas.microsoft.com/office/drawing/2014/main" id="{8551F9FC-8C75-9D10-1643-34BDAB406228}"/>
                </a:ext>
              </a:extLst>
            </p:cNvPr>
            <p:cNvSpPr/>
            <p:nvPr/>
          </p:nvSpPr>
          <p:spPr>
            <a:xfrm>
              <a:off x="7918997" y="371540"/>
              <a:ext cx="2743200" cy="457200"/>
            </a:xfrm>
            <a:prstGeom prst="rect">
              <a:avLst/>
            </a:prstGeom>
            <a:grpFill/>
            <a:ln w="12700" cap="flat" cmpd="sng" algn="ctr">
              <a:solidFill>
                <a:srgbClr val="32323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68" name="Rectangle 67">
              <a:extLst>
                <a:ext uri="{FF2B5EF4-FFF2-40B4-BE49-F238E27FC236}">
                  <a16:creationId xmlns:a16="http://schemas.microsoft.com/office/drawing/2014/main" id="{4792351F-18EA-35ED-F4AC-4FF16F205BBE}"/>
                </a:ext>
              </a:extLst>
            </p:cNvPr>
            <p:cNvSpPr/>
            <p:nvPr/>
          </p:nvSpPr>
          <p:spPr>
            <a:xfrm>
              <a:off x="8104531" y="828740"/>
              <a:ext cx="2359152" cy="256032"/>
            </a:xfrm>
            <a:prstGeom prst="rect">
              <a:avLst/>
            </a:prstGeom>
            <a:grpFill/>
            <a:ln w="12700" cap="flat" cmpd="sng" algn="ctr">
              <a:solidFill>
                <a:srgbClr val="32323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69" name="Rectangle 68">
              <a:extLst>
                <a:ext uri="{FF2B5EF4-FFF2-40B4-BE49-F238E27FC236}">
                  <a16:creationId xmlns:a16="http://schemas.microsoft.com/office/drawing/2014/main" id="{E2640D11-FCAF-D0C2-6F0E-EC9FB9272B36}"/>
                </a:ext>
              </a:extLst>
            </p:cNvPr>
            <p:cNvSpPr/>
            <p:nvPr/>
          </p:nvSpPr>
          <p:spPr>
            <a:xfrm>
              <a:off x="8417985" y="1083330"/>
              <a:ext cx="1732249" cy="103861"/>
            </a:xfrm>
            <a:prstGeom prst="rect">
              <a:avLst/>
            </a:prstGeom>
            <a:grpFill/>
            <a:ln w="12700" cap="flat" cmpd="sng" algn="ctr">
              <a:solidFill>
                <a:srgbClr val="32323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grpSp>
      <p:sp>
        <p:nvSpPr>
          <p:cNvPr id="70" name="Rectangle: Rounded Corners 69">
            <a:extLst>
              <a:ext uri="{FF2B5EF4-FFF2-40B4-BE49-F238E27FC236}">
                <a16:creationId xmlns:a16="http://schemas.microsoft.com/office/drawing/2014/main" id="{5C6B4FF3-DAE4-EB87-0351-D9EBAFD9B558}"/>
              </a:ext>
            </a:extLst>
          </p:cNvPr>
          <p:cNvSpPr/>
          <p:nvPr/>
        </p:nvSpPr>
        <p:spPr>
          <a:xfrm>
            <a:off x="4518660" y="3026264"/>
            <a:ext cx="1828800" cy="822960"/>
          </a:xfrm>
          <a:prstGeom prst="roundRect">
            <a:avLst>
              <a:gd name="adj" fmla="val 0"/>
            </a:avLst>
          </a:prstGeom>
          <a:solidFill>
            <a:srgbClr val="576BE3"/>
          </a:solidFill>
          <a:ln w="12700" cap="flat" cmpd="sng" algn="ctr">
            <a:solidFill>
              <a:srgbClr val="323232"/>
            </a:solid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FFFFFF"/>
                </a:solidFill>
                <a:effectLst/>
                <a:uLnTx/>
                <a:uFillTx/>
                <a:latin typeface="Arial" panose="020B0604020202020204"/>
                <a:ea typeface="+mn-ea"/>
                <a:cs typeface="+mn-cs"/>
              </a:rPr>
              <a:t>Sustainability</a:t>
            </a:r>
          </a:p>
        </p:txBody>
      </p:sp>
      <p:sp>
        <p:nvSpPr>
          <p:cNvPr id="71" name="TextBox 70">
            <a:extLst>
              <a:ext uri="{FF2B5EF4-FFF2-40B4-BE49-F238E27FC236}">
                <a16:creationId xmlns:a16="http://schemas.microsoft.com/office/drawing/2014/main" id="{56BE08CF-6785-5F67-404E-3193973A8943}"/>
              </a:ext>
            </a:extLst>
          </p:cNvPr>
          <p:cNvSpPr txBox="1"/>
          <p:nvPr/>
        </p:nvSpPr>
        <p:spPr>
          <a:xfrm>
            <a:off x="4030980" y="3314633"/>
            <a:ext cx="487680" cy="246221"/>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srgbClr val="FF0000"/>
                </a:solidFill>
                <a:effectLst/>
                <a:uLnTx/>
                <a:uFillTx/>
              </a:rPr>
              <a:t>NEW</a:t>
            </a:r>
            <a:endParaRPr kumimoji="0" lang="en-US" sz="1000" b="0" i="0" u="none" strike="noStrike" kern="0" cap="none" spc="0" normalizeH="0" baseline="0" noProof="0" dirty="0">
              <a:ln>
                <a:noFill/>
              </a:ln>
              <a:solidFill>
                <a:srgbClr val="323232"/>
              </a:solidFill>
              <a:effectLst/>
              <a:uLnTx/>
              <a:uFillTx/>
            </a:endParaRPr>
          </a:p>
        </p:txBody>
      </p:sp>
      <p:sp>
        <p:nvSpPr>
          <p:cNvPr id="72" name="Rectangle: Rounded Corners 71">
            <a:extLst>
              <a:ext uri="{FF2B5EF4-FFF2-40B4-BE49-F238E27FC236}">
                <a16:creationId xmlns:a16="http://schemas.microsoft.com/office/drawing/2014/main" id="{5B0E3E52-EBDD-F277-64E1-F9FF1D4DFD8D}"/>
              </a:ext>
            </a:extLst>
          </p:cNvPr>
          <p:cNvSpPr/>
          <p:nvPr/>
        </p:nvSpPr>
        <p:spPr>
          <a:xfrm>
            <a:off x="7018352" y="4806483"/>
            <a:ext cx="4288404" cy="522923"/>
          </a:xfrm>
          <a:prstGeom prst="roundRect">
            <a:avLst>
              <a:gd name="adj" fmla="val 50000"/>
            </a:avLst>
          </a:prstGeom>
          <a:solidFill>
            <a:srgbClr val="FFFFFF"/>
          </a:solidFill>
          <a:ln w="12700" cap="flat" cmpd="sng" algn="ctr">
            <a:solidFill>
              <a:srgbClr val="323232"/>
            </a:solidFill>
            <a:prstDash val="dash"/>
            <a:miter lim="800000"/>
          </a:ln>
          <a:effectLst>
            <a:outerShdw blurRad="50800" dist="38100" dir="2700000" algn="tl" rotWithShape="0">
              <a:prstClr val="black">
                <a:alpha val="40000"/>
              </a:prstClr>
            </a:outerShdw>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576BE3"/>
                </a:solidFill>
                <a:effectLst/>
                <a:uLnTx/>
                <a:uFillTx/>
                <a:latin typeface="Arial" panose="020B0604020202020204"/>
                <a:ea typeface="+mn-ea"/>
                <a:cs typeface="+mn-cs"/>
              </a:rPr>
              <a:t>Reduce</a:t>
            </a:r>
            <a:r>
              <a:rPr kumimoji="0" lang="en-US" sz="1400" b="0" i="0" u="none" strike="noStrike" kern="0" cap="none" spc="0" normalizeH="0" baseline="0" noProof="0" dirty="0">
                <a:ln>
                  <a:noFill/>
                </a:ln>
                <a:solidFill>
                  <a:sysClr val="windowText" lastClr="000000"/>
                </a:solidFill>
                <a:effectLst/>
                <a:uLnTx/>
                <a:uFillTx/>
                <a:latin typeface="Arial" panose="020B0604020202020204"/>
                <a:ea typeface="+mn-ea"/>
                <a:cs typeface="+mn-cs"/>
              </a:rPr>
              <a:t> the </a:t>
            </a:r>
            <a:r>
              <a:rPr kumimoji="0" lang="en-US" sz="1400" b="1" i="0" u="none" strike="noStrike" kern="0" cap="none" spc="0" normalizeH="0" baseline="0" noProof="0" dirty="0">
                <a:ln>
                  <a:noFill/>
                </a:ln>
                <a:solidFill>
                  <a:srgbClr val="576BE3"/>
                </a:solidFill>
                <a:effectLst/>
                <a:uLnTx/>
                <a:uFillTx/>
                <a:latin typeface="Arial" panose="020B0604020202020204"/>
                <a:ea typeface="+mn-ea"/>
                <a:cs typeface="+mn-cs"/>
              </a:rPr>
              <a:t>downstream impact</a:t>
            </a:r>
            <a:r>
              <a:rPr kumimoji="0" lang="en-US" sz="1400" b="0" i="0" u="none" strike="noStrike" kern="0" cap="none" spc="0" normalizeH="0" baseline="0" noProof="0" dirty="0">
                <a:ln>
                  <a:noFill/>
                </a:ln>
                <a:solidFill>
                  <a:srgbClr val="576BE3"/>
                </a:solidFill>
                <a:effectLst/>
                <a:uLnTx/>
                <a:uFillTx/>
                <a:latin typeface="Arial" panose="020B0604020202020204"/>
                <a:ea typeface="+mn-ea"/>
                <a:cs typeface="+mn-cs"/>
              </a:rPr>
              <a:t> </a:t>
            </a:r>
            <a:r>
              <a:rPr kumimoji="0" lang="en-US" sz="1400" b="0" i="0" u="none" strike="noStrike" kern="0" cap="none" spc="0" normalizeH="0" baseline="0" noProof="0" dirty="0">
                <a:ln>
                  <a:noFill/>
                </a:ln>
                <a:solidFill>
                  <a:sysClr val="windowText" lastClr="000000"/>
                </a:solidFill>
                <a:effectLst/>
                <a:uLnTx/>
                <a:uFillTx/>
                <a:latin typeface="Arial" panose="020B0604020202020204"/>
                <a:ea typeface="+mn-ea"/>
                <a:cs typeface="+mn-cs"/>
              </a:rPr>
              <a:t>of your </a:t>
            </a:r>
            <a:r>
              <a:rPr kumimoji="0" lang="en-US" sz="1400" b="1" i="0" u="none" strike="noStrike" kern="0" cap="none" spc="0" normalizeH="0" baseline="0" noProof="0" dirty="0">
                <a:ln>
                  <a:noFill/>
                </a:ln>
                <a:solidFill>
                  <a:srgbClr val="576BE3"/>
                </a:solidFill>
                <a:effectLst/>
                <a:uLnTx/>
                <a:uFillTx/>
                <a:latin typeface="Arial" panose="020B0604020202020204"/>
                <a:ea typeface="+mn-ea"/>
                <a:cs typeface="+mn-cs"/>
              </a:rPr>
              <a:t>cloud workloads</a:t>
            </a:r>
          </a:p>
        </p:txBody>
      </p:sp>
      <p:cxnSp>
        <p:nvCxnSpPr>
          <p:cNvPr id="73" name="Connector: Elbow 72">
            <a:extLst>
              <a:ext uri="{FF2B5EF4-FFF2-40B4-BE49-F238E27FC236}">
                <a16:creationId xmlns:a16="http://schemas.microsoft.com/office/drawing/2014/main" id="{5ACA1664-157E-5353-1EA4-8B8F2DAA59B4}"/>
              </a:ext>
            </a:extLst>
          </p:cNvPr>
          <p:cNvCxnSpPr>
            <a:cxnSpLocks/>
            <a:stCxn id="70" idx="3"/>
            <a:endCxn id="72" idx="1"/>
          </p:cNvCxnSpPr>
          <p:nvPr/>
        </p:nvCxnSpPr>
        <p:spPr>
          <a:xfrm>
            <a:off x="6347460" y="3437744"/>
            <a:ext cx="670892" cy="1630201"/>
          </a:xfrm>
          <a:prstGeom prst="bentConnector3">
            <a:avLst>
              <a:gd name="adj1" fmla="val 50000"/>
            </a:avLst>
          </a:prstGeom>
          <a:noFill/>
          <a:ln w="19050" cap="flat" cmpd="sng" algn="ctr">
            <a:solidFill>
              <a:srgbClr val="323232"/>
            </a:solidFill>
            <a:prstDash val="sysDash"/>
            <a:miter lim="800000"/>
            <a:tailEnd type="triangle"/>
          </a:ln>
          <a:effectLst/>
        </p:spPr>
      </p:cxnSp>
    </p:spTree>
    <p:extLst>
      <p:ext uri="{BB962C8B-B14F-4D97-AF65-F5344CB8AC3E}">
        <p14:creationId xmlns:p14="http://schemas.microsoft.com/office/powerpoint/2010/main" val="4867272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A4BD290-3B8E-4039-9B8A-0FBD8E84CA23}"/>
              </a:ext>
            </a:extLst>
          </p:cNvPr>
          <p:cNvSpPr>
            <a:spLocks noGrp="1"/>
          </p:cNvSpPr>
          <p:nvPr>
            <p:ph type="title"/>
          </p:nvPr>
        </p:nvSpPr>
        <p:spPr>
          <a:xfrm>
            <a:off x="609600" y="2692664"/>
            <a:ext cx="10515600" cy="1448201"/>
          </a:xfrm>
        </p:spPr>
        <p:txBody>
          <a:bodyPr anchor="ctr"/>
          <a:lstStyle/>
          <a:p>
            <a:r>
              <a:rPr lang="en-US" sz="6000" dirty="0">
                <a:solidFill>
                  <a:schemeClr val="tx1"/>
                </a:solidFill>
              </a:rPr>
              <a:t>Networking</a:t>
            </a:r>
            <a:br>
              <a:rPr lang="en-US" sz="6000" dirty="0">
                <a:solidFill>
                  <a:schemeClr val="tx1"/>
                </a:solidFill>
              </a:rPr>
            </a:br>
            <a:r>
              <a:rPr lang="en-US" sz="6000" dirty="0">
                <a:solidFill>
                  <a:schemeClr val="tx1"/>
                </a:solidFill>
              </a:rPr>
              <a:t>Services</a:t>
            </a:r>
          </a:p>
        </p:txBody>
      </p:sp>
      <p:sp>
        <p:nvSpPr>
          <p:cNvPr id="17" name="Footer Placeholder 16">
            <a:extLst>
              <a:ext uri="{FF2B5EF4-FFF2-40B4-BE49-F238E27FC236}">
                <a16:creationId xmlns:a16="http://schemas.microsoft.com/office/drawing/2014/main" id="{B54B8A25-01D1-4017-A816-0E9D25D6847B}"/>
              </a:ext>
            </a:extLst>
          </p:cNvPr>
          <p:cNvSpPr>
            <a:spLocks noGrp="1"/>
          </p:cNvSpPr>
          <p:nvPr>
            <p:ph type="ftr" sz="quarter" idx="11"/>
          </p:nvPr>
        </p:nvSpPr>
        <p:spPr/>
        <p:txBody>
          <a:bodyPr/>
          <a:lstStyle/>
          <a:p>
            <a:r>
              <a:rPr lang="en-US"/>
              <a:t>© 2021, NashTech Limited. All rights reserved.</a:t>
            </a:r>
            <a:endParaRPr lang="en-US" dirty="0"/>
          </a:p>
        </p:txBody>
      </p:sp>
      <p:pic>
        <p:nvPicPr>
          <p:cNvPr id="2" name="Graphic 7">
            <a:extLst>
              <a:ext uri="{FF2B5EF4-FFF2-40B4-BE49-F238E27FC236}">
                <a16:creationId xmlns:a16="http://schemas.microsoft.com/office/drawing/2014/main" id="{213F4CB5-9FA4-4A00-1A73-B741E8DAC5C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1849" y="4661962"/>
            <a:ext cx="1338828" cy="133882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pslz="http://schemas.microsoft.com/office/powerpoint/2016/slidezoom">
        <mc:Choice Requires="pslz">
          <p:graphicFrame>
            <p:nvGraphicFramePr>
              <p:cNvPr id="6" name="Slide Zoom 5">
                <a:extLst>
                  <a:ext uri="{FF2B5EF4-FFF2-40B4-BE49-F238E27FC236}">
                    <a16:creationId xmlns:a16="http://schemas.microsoft.com/office/drawing/2014/main" id="{8F290BA1-D924-0591-0125-B261D75E849D}"/>
                  </a:ext>
                </a:extLst>
              </p:cNvPr>
              <p:cNvGraphicFramePr>
                <a:graphicFrameLocks noChangeAspect="1"/>
              </p:cNvGraphicFramePr>
              <p:nvPr>
                <p:extLst>
                  <p:ext uri="{D42A27DB-BD31-4B8C-83A1-F6EECF244321}">
                    <p14:modId xmlns:p14="http://schemas.microsoft.com/office/powerpoint/2010/main" val="483345174"/>
                  </p:ext>
                </p:extLst>
              </p:nvPr>
            </p:nvGraphicFramePr>
            <p:xfrm>
              <a:off x="5344426" y="1220022"/>
              <a:ext cx="3048000" cy="1714500"/>
            </p:xfrm>
            <a:graphic>
              <a:graphicData uri="http://schemas.microsoft.com/office/powerpoint/2016/slidezoom">
                <pslz:sldZm>
                  <pslz:sldZmObj sldId="457" cId="1847112544">
                    <pslz:zmPr id="{5221DDAC-9238-476B-8BEC-AF26E24518DB}" returnToParent="0" transitionDur="1000">
                      <p166:blipFill xmlns:p166="http://schemas.microsoft.com/office/powerpoint/2016/6/main">
                        <a:blip r:embed="rId4"/>
                        <a:stretch>
                          <a:fillRect/>
                        </a:stretch>
                      </p166:blipFill>
                      <p166:spPr xmlns:p166="http://schemas.microsoft.com/office/powerpoint/2016/6/main">
                        <a:xfrm>
                          <a:off x="0" y="0"/>
                          <a:ext cx="3048000" cy="1714500"/>
                        </a:xfrm>
                        <a:prstGeom prst="rect">
                          <a:avLst/>
                        </a:prstGeom>
                        <a:ln w="3175">
                          <a:solidFill>
                            <a:prstClr val="ltGray"/>
                          </a:solidFill>
                        </a:ln>
                        <a:effectLst>
                          <a:outerShdw blurRad="50800" dist="38100" dir="2700000" algn="tl" rotWithShape="0">
                            <a:prstClr val="black">
                              <a:alpha val="40000"/>
                            </a:prstClr>
                          </a:outerShdw>
                        </a:effectLst>
                      </p166:spPr>
                    </pslz:zmPr>
                  </pslz:sldZmObj>
                </pslz:sldZm>
              </a:graphicData>
            </a:graphic>
          </p:graphicFrame>
        </mc:Choice>
        <mc:Fallback xmlns="">
          <p:pic>
            <p:nvPicPr>
              <p:cNvPr id="6" name="Slide Zoom 5">
                <a:extLst>
                  <a:ext uri="{FF2B5EF4-FFF2-40B4-BE49-F238E27FC236}">
                    <a16:creationId xmlns:a16="http://schemas.microsoft.com/office/drawing/2014/main" id="{8F290BA1-D924-0591-0125-B261D75E849D}"/>
                  </a:ext>
                </a:extLst>
              </p:cNvPr>
              <p:cNvPicPr>
                <a:picLocks noGrp="1" noRot="1" noChangeAspect="1" noMove="1" noResize="1" noEditPoints="1" noAdjustHandles="1" noChangeArrowheads="1" noChangeShapeType="1"/>
              </p:cNvPicPr>
              <p:nvPr/>
            </p:nvPicPr>
            <p:blipFill>
              <a:blip r:embed="rId5"/>
              <a:stretch>
                <a:fillRect/>
              </a:stretch>
            </p:blipFill>
            <p:spPr>
              <a:xfrm>
                <a:off x="5344426" y="1220022"/>
                <a:ext cx="3048000" cy="1714500"/>
              </a:xfrm>
              <a:prstGeom prst="rect">
                <a:avLst/>
              </a:prstGeom>
              <a:ln w="3175">
                <a:solidFill>
                  <a:prstClr val="ltGray"/>
                </a:solidFill>
              </a:ln>
              <a:effectLst>
                <a:outerShdw blurRad="50800" dist="38100" dir="2700000" algn="tl" rotWithShape="0">
                  <a:prstClr val="black">
                    <a:alpha val="40000"/>
                  </a:prstClr>
                </a:outerShdw>
              </a:effectLst>
            </p:spPr>
          </p:pic>
        </mc:Fallback>
      </mc:AlternateContent>
      <mc:AlternateContent xmlns:mc="http://schemas.openxmlformats.org/markup-compatibility/2006" xmlns:pslz="http://schemas.microsoft.com/office/powerpoint/2016/slidezoom">
        <mc:Choice Requires="pslz">
          <p:graphicFrame>
            <p:nvGraphicFramePr>
              <p:cNvPr id="9" name="Slide Zoom 8">
                <a:extLst>
                  <a:ext uri="{FF2B5EF4-FFF2-40B4-BE49-F238E27FC236}">
                    <a16:creationId xmlns:a16="http://schemas.microsoft.com/office/drawing/2014/main" id="{55ECEFE2-F9C1-5103-7DFA-2ACF6585143D}"/>
                  </a:ext>
                </a:extLst>
              </p:cNvPr>
              <p:cNvGraphicFramePr>
                <a:graphicFrameLocks noChangeAspect="1"/>
              </p:cNvGraphicFramePr>
              <p:nvPr>
                <p:extLst>
                  <p:ext uri="{D42A27DB-BD31-4B8C-83A1-F6EECF244321}">
                    <p14:modId xmlns:p14="http://schemas.microsoft.com/office/powerpoint/2010/main" val="3519196035"/>
                  </p:ext>
                </p:extLst>
              </p:nvPr>
            </p:nvGraphicFramePr>
            <p:xfrm>
              <a:off x="8798293" y="1220022"/>
              <a:ext cx="3048000" cy="1714500"/>
            </p:xfrm>
            <a:graphic>
              <a:graphicData uri="http://schemas.microsoft.com/office/powerpoint/2016/slidezoom">
                <pslz:sldZm>
                  <pslz:sldZmObj sldId="459" cId="2824850322">
                    <pslz:zmPr id="{57E69D99-CF6C-4173-8D32-CE56189B023C}" returnToParent="0" transitionDur="1000">
                      <p166:blipFill xmlns:p166="http://schemas.microsoft.com/office/powerpoint/2016/6/main">
                        <a:blip r:embed="rId6"/>
                        <a:stretch>
                          <a:fillRect/>
                        </a:stretch>
                      </p166:blipFill>
                      <p166:spPr xmlns:p166="http://schemas.microsoft.com/office/powerpoint/2016/6/main">
                        <a:xfrm>
                          <a:off x="0" y="0"/>
                          <a:ext cx="3048000" cy="1714500"/>
                        </a:xfrm>
                        <a:prstGeom prst="rect">
                          <a:avLst/>
                        </a:prstGeom>
                        <a:ln w="3175">
                          <a:solidFill>
                            <a:prstClr val="ltGray"/>
                          </a:solidFill>
                        </a:ln>
                        <a:effectLst>
                          <a:outerShdw blurRad="50800" dist="38100" dir="2700000" algn="tl" rotWithShape="0">
                            <a:prstClr val="black">
                              <a:alpha val="40000"/>
                            </a:prstClr>
                          </a:outerShdw>
                        </a:effectLst>
                      </p166:spPr>
                    </pslz:zmPr>
                  </pslz:sldZmObj>
                </pslz:sldZm>
              </a:graphicData>
            </a:graphic>
          </p:graphicFrame>
        </mc:Choice>
        <mc:Fallback xmlns="">
          <p:pic>
            <p:nvPicPr>
              <p:cNvPr id="9" name="Slide Zoom 8">
                <a:extLst>
                  <a:ext uri="{FF2B5EF4-FFF2-40B4-BE49-F238E27FC236}">
                    <a16:creationId xmlns:a16="http://schemas.microsoft.com/office/drawing/2014/main" id="{55ECEFE2-F9C1-5103-7DFA-2ACF6585143D}"/>
                  </a:ext>
                </a:extLst>
              </p:cNvPr>
              <p:cNvPicPr>
                <a:picLocks noGrp="1" noRot="1" noChangeAspect="1" noMove="1" noResize="1" noEditPoints="1" noAdjustHandles="1" noChangeArrowheads="1" noChangeShapeType="1"/>
              </p:cNvPicPr>
              <p:nvPr/>
            </p:nvPicPr>
            <p:blipFill>
              <a:blip r:embed="rId7"/>
              <a:stretch>
                <a:fillRect/>
              </a:stretch>
            </p:blipFill>
            <p:spPr>
              <a:xfrm>
                <a:off x="8798293" y="1220022"/>
                <a:ext cx="3048000" cy="1714500"/>
              </a:xfrm>
              <a:prstGeom prst="rect">
                <a:avLst/>
              </a:prstGeom>
              <a:ln w="3175">
                <a:solidFill>
                  <a:prstClr val="ltGray"/>
                </a:solidFill>
              </a:ln>
              <a:effectLst>
                <a:outerShdw blurRad="50800" dist="38100" dir="2700000" algn="tl" rotWithShape="0">
                  <a:prstClr val="black">
                    <a:alpha val="40000"/>
                  </a:prstClr>
                </a:outerShdw>
              </a:effectLst>
            </p:spPr>
          </p:pic>
        </mc:Fallback>
      </mc:AlternateContent>
      <mc:AlternateContent xmlns:mc="http://schemas.openxmlformats.org/markup-compatibility/2006" xmlns:pslz="http://schemas.microsoft.com/office/powerpoint/2016/slidezoom">
        <mc:Choice Requires="pslz">
          <p:graphicFrame>
            <p:nvGraphicFramePr>
              <p:cNvPr id="4" name="Slide Zoom 3">
                <a:extLst>
                  <a:ext uri="{FF2B5EF4-FFF2-40B4-BE49-F238E27FC236}">
                    <a16:creationId xmlns:a16="http://schemas.microsoft.com/office/drawing/2014/main" id="{FB3263DA-0AD6-6FBC-61C6-9212C133B229}"/>
                  </a:ext>
                </a:extLst>
              </p:cNvPr>
              <p:cNvGraphicFramePr>
                <a:graphicFrameLocks noChangeAspect="1"/>
              </p:cNvGraphicFramePr>
              <p:nvPr>
                <p:extLst>
                  <p:ext uri="{D42A27DB-BD31-4B8C-83A1-F6EECF244321}">
                    <p14:modId xmlns:p14="http://schemas.microsoft.com/office/powerpoint/2010/main" val="2870512995"/>
                  </p:ext>
                </p:extLst>
              </p:nvPr>
            </p:nvGraphicFramePr>
            <p:xfrm>
              <a:off x="5344426" y="3775710"/>
              <a:ext cx="3048000" cy="1714500"/>
            </p:xfrm>
            <a:graphic>
              <a:graphicData uri="http://schemas.microsoft.com/office/powerpoint/2016/slidezoom">
                <pslz:sldZm>
                  <pslz:sldZmObj sldId="460" cId="2775101601">
                    <pslz:zmPr id="{5B590CB5-52DB-44A4-BC6D-43BBB1581AB3}" returnToParent="0" transitionDur="1000">
                      <p166:blipFill xmlns:p166="http://schemas.microsoft.com/office/powerpoint/2016/6/main">
                        <a:blip r:embed="rId8"/>
                        <a:stretch>
                          <a:fillRect/>
                        </a:stretch>
                      </p166:blipFill>
                      <p166:spPr xmlns:p166="http://schemas.microsoft.com/office/powerpoint/2016/6/main">
                        <a:xfrm>
                          <a:off x="0" y="0"/>
                          <a:ext cx="3048000" cy="1714500"/>
                        </a:xfrm>
                        <a:prstGeom prst="rect">
                          <a:avLst/>
                        </a:prstGeom>
                        <a:ln w="3175">
                          <a:solidFill>
                            <a:prstClr val="ltGray"/>
                          </a:solidFill>
                        </a:ln>
                      </p166:spPr>
                    </pslz:zmPr>
                  </pslz:sldZmObj>
                </pslz:sldZm>
              </a:graphicData>
            </a:graphic>
          </p:graphicFrame>
        </mc:Choice>
        <mc:Fallback xmlns="">
          <p:pic>
            <p:nvPicPr>
              <p:cNvPr id="4" name="Slide Zoom 3">
                <a:extLst>
                  <a:ext uri="{FF2B5EF4-FFF2-40B4-BE49-F238E27FC236}">
                    <a16:creationId xmlns:a16="http://schemas.microsoft.com/office/drawing/2014/main" id="{FB3263DA-0AD6-6FBC-61C6-9212C133B229}"/>
                  </a:ext>
                </a:extLst>
              </p:cNvPr>
              <p:cNvPicPr>
                <a:picLocks noGrp="1" noRot="1" noChangeAspect="1" noMove="1" noResize="1" noEditPoints="1" noAdjustHandles="1" noChangeArrowheads="1" noChangeShapeType="1"/>
              </p:cNvPicPr>
              <p:nvPr/>
            </p:nvPicPr>
            <p:blipFill>
              <a:blip r:embed="rId9"/>
              <a:stretch>
                <a:fillRect/>
              </a:stretch>
            </p:blipFill>
            <p:spPr>
              <a:xfrm>
                <a:off x="5344426" y="3775710"/>
                <a:ext cx="3048000" cy="1714500"/>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8" name="Slide Zoom 7">
                <a:extLst>
                  <a:ext uri="{FF2B5EF4-FFF2-40B4-BE49-F238E27FC236}">
                    <a16:creationId xmlns:a16="http://schemas.microsoft.com/office/drawing/2014/main" id="{D8E412B8-3D94-1FB2-B989-E4DAB222C6DB}"/>
                  </a:ext>
                </a:extLst>
              </p:cNvPr>
              <p:cNvGraphicFramePr>
                <a:graphicFrameLocks noChangeAspect="1"/>
              </p:cNvGraphicFramePr>
              <p:nvPr>
                <p:extLst>
                  <p:ext uri="{D42A27DB-BD31-4B8C-83A1-F6EECF244321}">
                    <p14:modId xmlns:p14="http://schemas.microsoft.com/office/powerpoint/2010/main" val="213228275"/>
                  </p:ext>
                </p:extLst>
              </p:nvPr>
            </p:nvGraphicFramePr>
            <p:xfrm>
              <a:off x="8798293" y="3775710"/>
              <a:ext cx="3048000" cy="1714500"/>
            </p:xfrm>
            <a:graphic>
              <a:graphicData uri="http://schemas.microsoft.com/office/powerpoint/2016/slidezoom">
                <pslz:sldZm>
                  <pslz:sldZmObj sldId="461" cId="1943195963">
                    <pslz:zmPr id="{81AFE9A7-5C15-46E0-B6C8-0E7303955D20}" returnToParent="0" transitionDur="1000">
                      <p166:blipFill xmlns:p166="http://schemas.microsoft.com/office/powerpoint/2016/6/main">
                        <a:blip r:embed="rId10"/>
                        <a:stretch>
                          <a:fillRect/>
                        </a:stretch>
                      </p166:blipFill>
                      <p166:spPr xmlns:p166="http://schemas.microsoft.com/office/powerpoint/2016/6/main">
                        <a:xfrm>
                          <a:off x="0" y="0"/>
                          <a:ext cx="3048000" cy="1714500"/>
                        </a:xfrm>
                        <a:prstGeom prst="rect">
                          <a:avLst/>
                        </a:prstGeom>
                        <a:ln w="3175">
                          <a:solidFill>
                            <a:prstClr val="ltGray"/>
                          </a:solidFill>
                        </a:ln>
                      </p166:spPr>
                    </pslz:zmPr>
                  </pslz:sldZmObj>
                </pslz:sldZm>
              </a:graphicData>
            </a:graphic>
          </p:graphicFrame>
        </mc:Choice>
        <mc:Fallback xmlns="">
          <p:pic>
            <p:nvPicPr>
              <p:cNvPr id="8" name="Slide Zoom 7">
                <a:extLst>
                  <a:ext uri="{FF2B5EF4-FFF2-40B4-BE49-F238E27FC236}">
                    <a16:creationId xmlns:a16="http://schemas.microsoft.com/office/drawing/2014/main" id="{D8E412B8-3D94-1FB2-B989-E4DAB222C6DB}"/>
                  </a:ext>
                </a:extLst>
              </p:cNvPr>
              <p:cNvPicPr>
                <a:picLocks noGrp="1" noRot="1" noChangeAspect="1" noMove="1" noResize="1" noEditPoints="1" noAdjustHandles="1" noChangeArrowheads="1" noChangeShapeType="1"/>
              </p:cNvPicPr>
              <p:nvPr/>
            </p:nvPicPr>
            <p:blipFill>
              <a:blip r:embed="rId11"/>
              <a:stretch>
                <a:fillRect/>
              </a:stretch>
            </p:blipFill>
            <p:spPr>
              <a:xfrm>
                <a:off x="8798293" y="3775710"/>
                <a:ext cx="3048000" cy="1714500"/>
              </a:xfrm>
              <a:prstGeom prst="rect">
                <a:avLst/>
              </a:prstGeom>
              <a:ln w="3175">
                <a:solidFill>
                  <a:prstClr val="ltGray"/>
                </a:solidFill>
              </a:ln>
            </p:spPr>
          </p:pic>
        </mc:Fallback>
      </mc:AlternateContent>
    </p:spTree>
    <p:extLst>
      <p:ext uri="{BB962C8B-B14F-4D97-AF65-F5344CB8AC3E}">
        <p14:creationId xmlns:p14="http://schemas.microsoft.com/office/powerpoint/2010/main" val="5898592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9E5501E-06C0-A823-75CF-EE02B6B5D8ED}"/>
              </a:ext>
            </a:extLst>
          </p:cNvPr>
          <p:cNvSpPr>
            <a:spLocks noGrp="1"/>
          </p:cNvSpPr>
          <p:nvPr>
            <p:ph type="title"/>
          </p:nvPr>
        </p:nvSpPr>
        <p:spPr/>
        <p:txBody>
          <a:bodyPr/>
          <a:lstStyle/>
          <a:p>
            <a:r>
              <a:rPr lang="en-US" dirty="0"/>
              <a:t>Virtual Private Cloud (VPC)</a:t>
            </a:r>
          </a:p>
        </p:txBody>
      </p:sp>
      <p:sp>
        <p:nvSpPr>
          <p:cNvPr id="27" name="Rectangle 26">
            <a:extLst>
              <a:ext uri="{FF2B5EF4-FFF2-40B4-BE49-F238E27FC236}">
                <a16:creationId xmlns:a16="http://schemas.microsoft.com/office/drawing/2014/main" id="{79BF38F2-D10A-21CC-F70D-5CDB77CFBDB2}"/>
              </a:ext>
            </a:extLst>
          </p:cNvPr>
          <p:cNvSpPr/>
          <p:nvPr/>
        </p:nvSpPr>
        <p:spPr>
          <a:xfrm>
            <a:off x="1060908" y="1590907"/>
            <a:ext cx="4461052" cy="1694324"/>
          </a:xfrm>
          <a:prstGeom prst="rect">
            <a:avLst/>
          </a:prstGeom>
          <a:solidFill>
            <a:srgbClr val="FCA311"/>
          </a:solidFill>
          <a:ln w="12700" cap="flat" cmpd="sng" algn="ctr">
            <a:solidFill>
              <a:srgbClr val="323232"/>
            </a:solidFill>
            <a:prstDash val="solid"/>
            <a:miter lim="800000"/>
          </a:ln>
          <a:effectLst>
            <a:outerShdw blurRad="50800" dist="38100" dir="2700000" algn="tl" rotWithShape="0">
              <a:prstClr val="black">
                <a:alpha val="40000"/>
              </a:prstClr>
            </a:outerShdw>
          </a:effectLst>
        </p:spPr>
        <p:txBody>
          <a:bodyPr lIns="457200" tIns="91440"/>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latin typeface="Arial" panose="020B0604020202020204"/>
                <a:ea typeface="+mn-ea"/>
                <a:cs typeface="Arial" panose="020B0604020202020204" pitchFamily="34" charset="0"/>
              </a:rPr>
              <a:t>AWS Cloud</a:t>
            </a:r>
          </a:p>
        </p:txBody>
      </p:sp>
      <p:pic>
        <p:nvPicPr>
          <p:cNvPr id="28" name="Graphic 20">
            <a:extLst>
              <a:ext uri="{FF2B5EF4-FFF2-40B4-BE49-F238E27FC236}">
                <a16:creationId xmlns:a16="http://schemas.microsoft.com/office/drawing/2014/main" id="{4FC775B7-993C-8B00-3A55-4925A6FFB64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60908" y="1588333"/>
            <a:ext cx="3302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TextBox 28">
            <a:extLst>
              <a:ext uri="{FF2B5EF4-FFF2-40B4-BE49-F238E27FC236}">
                <a16:creationId xmlns:a16="http://schemas.microsoft.com/office/drawing/2014/main" id="{A403058E-EF83-04E7-B3D5-4AF0448A4FDA}"/>
              </a:ext>
            </a:extLst>
          </p:cNvPr>
          <p:cNvSpPr txBox="1"/>
          <p:nvPr/>
        </p:nvSpPr>
        <p:spPr>
          <a:xfrm>
            <a:off x="4102377" y="5977380"/>
            <a:ext cx="3987245"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323232"/>
                </a:solidFill>
                <a:effectLst/>
                <a:uLnTx/>
                <a:uFillTx/>
              </a:rPr>
              <a:t>“Your Virtual Data Center in the Cloud”</a:t>
            </a:r>
            <a:endParaRPr kumimoji="0" lang="en-US" sz="1600" b="0" i="0" u="none" strike="noStrike" kern="0" cap="none" spc="0" normalizeH="0" baseline="0" noProof="0" dirty="0">
              <a:ln>
                <a:noFill/>
              </a:ln>
              <a:solidFill>
                <a:srgbClr val="323232"/>
              </a:solidFill>
              <a:effectLst/>
              <a:uLnTx/>
              <a:uFillTx/>
            </a:endParaRPr>
          </a:p>
        </p:txBody>
      </p:sp>
      <p:grpSp>
        <p:nvGrpSpPr>
          <p:cNvPr id="30" name="Group 29">
            <a:extLst>
              <a:ext uri="{FF2B5EF4-FFF2-40B4-BE49-F238E27FC236}">
                <a16:creationId xmlns:a16="http://schemas.microsoft.com/office/drawing/2014/main" id="{4D503959-BB04-C79A-D9CF-7D0B6F036426}"/>
              </a:ext>
            </a:extLst>
          </p:cNvPr>
          <p:cNvGrpSpPr/>
          <p:nvPr/>
        </p:nvGrpSpPr>
        <p:grpSpPr>
          <a:xfrm>
            <a:off x="3404813" y="1984436"/>
            <a:ext cx="1901061" cy="1154554"/>
            <a:chOff x="2373573" y="2043811"/>
            <a:chExt cx="1901061" cy="1154554"/>
          </a:xfrm>
        </p:grpSpPr>
        <p:sp>
          <p:nvSpPr>
            <p:cNvPr id="31" name="Rectangle 30">
              <a:extLst>
                <a:ext uri="{FF2B5EF4-FFF2-40B4-BE49-F238E27FC236}">
                  <a16:creationId xmlns:a16="http://schemas.microsoft.com/office/drawing/2014/main" id="{CB63D72C-0F81-BBA7-9D0C-A13CE4E8ED93}"/>
                </a:ext>
              </a:extLst>
            </p:cNvPr>
            <p:cNvSpPr/>
            <p:nvPr/>
          </p:nvSpPr>
          <p:spPr>
            <a:xfrm>
              <a:off x="2378856" y="2049708"/>
              <a:ext cx="1895778" cy="1148657"/>
            </a:xfrm>
            <a:prstGeom prst="rect">
              <a:avLst/>
            </a:prstGeom>
            <a:solidFill>
              <a:srgbClr val="FFFFFF"/>
            </a:solidFill>
            <a:ln w="12700" cap="flat" cmpd="sng" algn="ctr">
              <a:solidFill>
                <a:srgbClr val="5B9CD5"/>
              </a:solidFill>
              <a:prstDash val="sysDash"/>
              <a:miter lim="800000"/>
            </a:ln>
            <a:effectLst/>
          </p:spPr>
          <p:txBody>
            <a:bodyPr lIns="457200" tIns="91440"/>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5B9CD5"/>
                  </a:solidFill>
                  <a:effectLst/>
                  <a:uLnTx/>
                  <a:uFillTx/>
                  <a:latin typeface="Arial" panose="020B0604020202020204"/>
                  <a:ea typeface="+mn-ea"/>
                  <a:cs typeface="Arial" panose="020B0604020202020204" pitchFamily="34" charset="0"/>
                </a:rPr>
                <a:t>Region</a:t>
              </a:r>
              <a:endParaRPr kumimoji="0" lang="en-US" sz="1200" b="0" i="0" u="none" strike="noStrike" kern="0" cap="none" spc="0" normalizeH="0" baseline="0" noProof="0" dirty="0">
                <a:ln>
                  <a:noFill/>
                </a:ln>
                <a:solidFill>
                  <a:srgbClr val="5B9CD5"/>
                </a:solidFill>
                <a:effectLst/>
                <a:uLnTx/>
                <a:uFillTx/>
                <a:latin typeface="Arial" panose="020B0604020202020204"/>
                <a:ea typeface="+mn-ea"/>
                <a:cs typeface="Arial" panose="020B0604020202020204" pitchFamily="34" charset="0"/>
              </a:endParaRPr>
            </a:p>
          </p:txBody>
        </p:sp>
        <p:pic>
          <p:nvPicPr>
            <p:cNvPr id="32" name="Graphic 25">
              <a:extLst>
                <a:ext uri="{FF2B5EF4-FFF2-40B4-BE49-F238E27FC236}">
                  <a16:creationId xmlns:a16="http://schemas.microsoft.com/office/drawing/2014/main" id="{FE411C50-5F55-DA56-722F-3E6083B744C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73573" y="2043811"/>
              <a:ext cx="330200" cy="330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 name="Graphic 28">
              <a:extLst>
                <a:ext uri="{FF2B5EF4-FFF2-40B4-BE49-F238E27FC236}">
                  <a16:creationId xmlns:a16="http://schemas.microsoft.com/office/drawing/2014/main" id="{6C71D321-3F51-00C1-6F92-1AF9D146663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598737" y="2487677"/>
              <a:ext cx="585216" cy="585216"/>
            </a:xfrm>
            <a:prstGeom prst="rect">
              <a:avLst/>
            </a:prstGeom>
            <a:solidFill>
              <a:srgbClr val="FFFFFF">
                <a:lumMod val="95000"/>
              </a:srgbClr>
            </a:solidFill>
            <a:ln>
              <a:noFill/>
            </a:ln>
            <a:effectLst>
              <a:outerShdw blurRad="50800" dist="38100" dir="2700000" algn="tl" rotWithShape="0">
                <a:prstClr val="black">
                  <a:alpha val="40000"/>
                </a:prstClr>
              </a:outerShdw>
            </a:effectLst>
          </p:spPr>
        </p:pic>
        <p:pic>
          <p:nvPicPr>
            <p:cNvPr id="34" name="Graphic 28">
              <a:extLst>
                <a:ext uri="{FF2B5EF4-FFF2-40B4-BE49-F238E27FC236}">
                  <a16:creationId xmlns:a16="http://schemas.microsoft.com/office/drawing/2014/main" id="{E1D42647-7061-1E95-1D0E-AA2BA23183E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53384" y="2496045"/>
              <a:ext cx="585216" cy="585216"/>
            </a:xfrm>
            <a:prstGeom prst="rect">
              <a:avLst/>
            </a:prstGeom>
            <a:solidFill>
              <a:srgbClr val="FFFFFF">
                <a:lumMod val="95000"/>
              </a:srgbClr>
            </a:solidFill>
            <a:ln>
              <a:noFill/>
            </a:ln>
            <a:effectLst>
              <a:outerShdw blurRad="50800" dist="38100" dir="2700000" algn="tl" rotWithShape="0">
                <a:prstClr val="black">
                  <a:alpha val="40000"/>
                </a:prstClr>
              </a:outerShdw>
            </a:effectLst>
          </p:spPr>
        </p:pic>
      </p:grpSp>
      <p:sp>
        <p:nvSpPr>
          <p:cNvPr id="35" name="Rectangle 34">
            <a:extLst>
              <a:ext uri="{FF2B5EF4-FFF2-40B4-BE49-F238E27FC236}">
                <a16:creationId xmlns:a16="http://schemas.microsoft.com/office/drawing/2014/main" id="{F2AD3D9D-734C-E2CE-4CE8-70D87F7D75E6}"/>
              </a:ext>
            </a:extLst>
          </p:cNvPr>
          <p:cNvSpPr/>
          <p:nvPr/>
        </p:nvSpPr>
        <p:spPr>
          <a:xfrm>
            <a:off x="1239604" y="1996230"/>
            <a:ext cx="1895778" cy="1148657"/>
          </a:xfrm>
          <a:prstGeom prst="rect">
            <a:avLst/>
          </a:prstGeom>
          <a:solidFill>
            <a:srgbClr val="FFFFFF"/>
          </a:solidFill>
          <a:ln w="12700" cap="flat" cmpd="sng" algn="ctr">
            <a:solidFill>
              <a:srgbClr val="5B9CD5"/>
            </a:solidFill>
            <a:prstDash val="sysDash"/>
            <a:miter lim="800000"/>
          </a:ln>
          <a:effectLst/>
        </p:spPr>
        <p:txBody>
          <a:bodyPr lIns="457200" tIns="91440"/>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5B9CD5"/>
                </a:solidFill>
                <a:effectLst/>
                <a:uLnTx/>
                <a:uFillTx/>
                <a:latin typeface="Arial" panose="020B0604020202020204"/>
                <a:ea typeface="+mn-ea"/>
                <a:cs typeface="Arial" panose="020B0604020202020204" pitchFamily="34" charset="0"/>
              </a:rPr>
              <a:t>Region</a:t>
            </a:r>
            <a:endParaRPr kumimoji="0" lang="en-US" sz="1200" b="0" i="0" u="none" strike="noStrike" kern="0" cap="none" spc="0" normalizeH="0" baseline="0" noProof="0" dirty="0">
              <a:ln>
                <a:noFill/>
              </a:ln>
              <a:solidFill>
                <a:srgbClr val="5B9CD5"/>
              </a:solidFill>
              <a:effectLst/>
              <a:uLnTx/>
              <a:uFillTx/>
              <a:latin typeface="Arial" panose="020B0604020202020204"/>
              <a:ea typeface="+mn-ea"/>
              <a:cs typeface="Arial" panose="020B0604020202020204" pitchFamily="34" charset="0"/>
            </a:endParaRPr>
          </a:p>
        </p:txBody>
      </p:sp>
      <p:pic>
        <p:nvPicPr>
          <p:cNvPr id="36" name="Graphic 25">
            <a:extLst>
              <a:ext uri="{FF2B5EF4-FFF2-40B4-BE49-F238E27FC236}">
                <a16:creationId xmlns:a16="http://schemas.microsoft.com/office/drawing/2014/main" id="{5297B854-EC83-CC33-6E0C-8C667242343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34321" y="1990333"/>
            <a:ext cx="330200" cy="330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Graphic 28">
            <a:extLst>
              <a:ext uri="{FF2B5EF4-FFF2-40B4-BE49-F238E27FC236}">
                <a16:creationId xmlns:a16="http://schemas.microsoft.com/office/drawing/2014/main" id="{DADF8B98-6CDD-4F87-6725-D9C293AD995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314132" y="2442567"/>
            <a:ext cx="585216" cy="585216"/>
          </a:xfrm>
          <a:prstGeom prst="rect">
            <a:avLst/>
          </a:prstGeom>
          <a:solidFill>
            <a:srgbClr val="FFFFFF">
              <a:lumMod val="95000"/>
            </a:srgbClr>
          </a:solidFill>
          <a:ln>
            <a:noFill/>
          </a:ln>
          <a:effectLst>
            <a:outerShdw blurRad="50800" dist="38100" dir="2700000" algn="tl" rotWithShape="0">
              <a:prstClr val="black">
                <a:alpha val="40000"/>
              </a:prstClr>
            </a:outerShdw>
          </a:effectLst>
        </p:spPr>
      </p:pic>
      <p:pic>
        <p:nvPicPr>
          <p:cNvPr id="38" name="Graphic 28">
            <a:extLst>
              <a:ext uri="{FF2B5EF4-FFF2-40B4-BE49-F238E27FC236}">
                <a16:creationId xmlns:a16="http://schemas.microsoft.com/office/drawing/2014/main" id="{C6A2A425-02DE-6E6E-2A9E-1EA6B6030CE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459485" y="2434199"/>
            <a:ext cx="585216" cy="585216"/>
          </a:xfrm>
          <a:prstGeom prst="rect">
            <a:avLst/>
          </a:prstGeom>
          <a:solidFill>
            <a:srgbClr val="FFFFFF">
              <a:lumMod val="95000"/>
            </a:srgbClr>
          </a:solidFill>
          <a:ln>
            <a:noFill/>
          </a:ln>
          <a:effectLst>
            <a:outerShdw blurRad="50800" dist="38100" dir="2700000" algn="tl" rotWithShape="0">
              <a:prstClr val="black">
                <a:alpha val="40000"/>
              </a:prstClr>
            </a:outerShdw>
          </a:effectLst>
        </p:spPr>
      </p:pic>
      <p:cxnSp>
        <p:nvCxnSpPr>
          <p:cNvPr id="39" name="Connector: Elbow 38">
            <a:extLst>
              <a:ext uri="{FF2B5EF4-FFF2-40B4-BE49-F238E27FC236}">
                <a16:creationId xmlns:a16="http://schemas.microsoft.com/office/drawing/2014/main" id="{90965D2A-2775-61C6-227F-A67444C113AC}"/>
              </a:ext>
            </a:extLst>
          </p:cNvPr>
          <p:cNvCxnSpPr>
            <a:cxnSpLocks/>
            <a:stCxn id="41" idx="2"/>
            <a:endCxn id="51" idx="3"/>
          </p:cNvCxnSpPr>
          <p:nvPr/>
        </p:nvCxnSpPr>
        <p:spPr>
          <a:xfrm rot="10800000" flipV="1">
            <a:off x="5881986" y="1872969"/>
            <a:ext cx="2032915" cy="2989238"/>
          </a:xfrm>
          <a:prstGeom prst="bentConnector3">
            <a:avLst>
              <a:gd name="adj1" fmla="val 50000"/>
            </a:avLst>
          </a:prstGeom>
          <a:noFill/>
          <a:ln w="28575" cap="flat" cmpd="sng" algn="ctr">
            <a:solidFill>
              <a:srgbClr val="248814"/>
            </a:solidFill>
            <a:prstDash val="solid"/>
            <a:bevel/>
            <a:headEnd type="oval"/>
            <a:tailEnd type="oval"/>
          </a:ln>
          <a:effectLst/>
        </p:spPr>
      </p:cxnSp>
      <p:grpSp>
        <p:nvGrpSpPr>
          <p:cNvPr id="40" name="Group 39">
            <a:extLst>
              <a:ext uri="{FF2B5EF4-FFF2-40B4-BE49-F238E27FC236}">
                <a16:creationId xmlns:a16="http://schemas.microsoft.com/office/drawing/2014/main" id="{88C758EA-B8A2-17AD-5140-8ABF74DDBD56}"/>
              </a:ext>
            </a:extLst>
          </p:cNvPr>
          <p:cNvGrpSpPr/>
          <p:nvPr/>
        </p:nvGrpSpPr>
        <p:grpSpPr>
          <a:xfrm>
            <a:off x="7914899" y="1588333"/>
            <a:ext cx="2817616" cy="3958896"/>
            <a:chOff x="7923821" y="2409277"/>
            <a:chExt cx="2179255" cy="2688366"/>
          </a:xfrm>
          <a:effectLst>
            <a:outerShdw blurRad="50800" dist="38100" dir="2700000" algn="tl" rotWithShape="0">
              <a:prstClr val="black">
                <a:alpha val="40000"/>
              </a:prstClr>
            </a:outerShdw>
          </a:effectLst>
        </p:grpSpPr>
        <p:sp>
          <p:nvSpPr>
            <p:cNvPr id="41" name="Rectangle: Top Corners One Rounded and One Snipped 40">
              <a:extLst>
                <a:ext uri="{FF2B5EF4-FFF2-40B4-BE49-F238E27FC236}">
                  <a16:creationId xmlns:a16="http://schemas.microsoft.com/office/drawing/2014/main" id="{BB0648C7-C25C-9227-E3C8-82ED12804CD1}"/>
                </a:ext>
              </a:extLst>
            </p:cNvPr>
            <p:cNvSpPr/>
            <p:nvPr/>
          </p:nvSpPr>
          <p:spPr>
            <a:xfrm>
              <a:off x="7923822" y="2409277"/>
              <a:ext cx="2179254" cy="386575"/>
            </a:xfrm>
            <a:prstGeom prst="snipRoundRect">
              <a:avLst>
                <a:gd name="adj1" fmla="val 0"/>
                <a:gd name="adj2" fmla="val 16667"/>
              </a:avLst>
            </a:prstGeom>
            <a:solidFill>
              <a:srgbClr val="248814"/>
            </a:solidFill>
            <a:ln w="12700" cap="flat" cmpd="sng" algn="ctr">
              <a:solidFill>
                <a:srgbClr val="32323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FFFFFF"/>
                  </a:solidFill>
                  <a:effectLst/>
                  <a:uLnTx/>
                  <a:uFillTx/>
                  <a:latin typeface="Arial" panose="020B0604020202020204"/>
                  <a:ea typeface="+mn-ea"/>
                  <a:cs typeface="+mn-cs"/>
                </a:rPr>
                <a:t>Essential Components</a:t>
              </a:r>
            </a:p>
          </p:txBody>
        </p:sp>
        <p:sp>
          <p:nvSpPr>
            <p:cNvPr id="42" name="Rectangle 41">
              <a:extLst>
                <a:ext uri="{FF2B5EF4-FFF2-40B4-BE49-F238E27FC236}">
                  <a16:creationId xmlns:a16="http://schemas.microsoft.com/office/drawing/2014/main" id="{40123EC3-37CF-E8FB-C539-D04B492CDF35}"/>
                </a:ext>
              </a:extLst>
            </p:cNvPr>
            <p:cNvSpPr/>
            <p:nvPr/>
          </p:nvSpPr>
          <p:spPr>
            <a:xfrm>
              <a:off x="7923821" y="2793576"/>
              <a:ext cx="2179254" cy="386575"/>
            </a:xfrm>
            <a:prstGeom prst="rect">
              <a:avLst/>
            </a:prstGeom>
            <a:solidFill>
              <a:srgbClr val="FFFFFF"/>
            </a:solidFill>
            <a:ln w="12700" cap="flat" cmpd="sng" algn="ctr">
              <a:solidFill>
                <a:srgbClr val="32323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latin typeface="Arial" panose="020B0604020202020204"/>
                  <a:ea typeface="+mn-ea"/>
                  <a:cs typeface="+mn-cs"/>
                </a:rPr>
                <a:t>Route Tables</a:t>
              </a:r>
            </a:p>
          </p:txBody>
        </p:sp>
        <p:sp>
          <p:nvSpPr>
            <p:cNvPr id="43" name="Rectangle 42">
              <a:extLst>
                <a:ext uri="{FF2B5EF4-FFF2-40B4-BE49-F238E27FC236}">
                  <a16:creationId xmlns:a16="http://schemas.microsoft.com/office/drawing/2014/main" id="{63B7727A-B197-B25B-F47A-9E52D718B60D}"/>
                </a:ext>
              </a:extLst>
            </p:cNvPr>
            <p:cNvSpPr/>
            <p:nvPr/>
          </p:nvSpPr>
          <p:spPr>
            <a:xfrm>
              <a:off x="7923821" y="3180151"/>
              <a:ext cx="2179254" cy="386575"/>
            </a:xfrm>
            <a:prstGeom prst="rect">
              <a:avLst/>
            </a:prstGeom>
            <a:solidFill>
              <a:srgbClr val="FFFFFF"/>
            </a:solidFill>
            <a:ln w="12700" cap="flat" cmpd="sng" algn="ctr">
              <a:solidFill>
                <a:srgbClr val="32323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latin typeface="Arial" panose="020B0604020202020204"/>
                  <a:ea typeface="+mn-ea"/>
                  <a:cs typeface="+mn-cs"/>
                </a:rPr>
                <a:t>Network ACLs</a:t>
              </a:r>
            </a:p>
          </p:txBody>
        </p:sp>
        <p:sp>
          <p:nvSpPr>
            <p:cNvPr id="44" name="Rectangle 43">
              <a:extLst>
                <a:ext uri="{FF2B5EF4-FFF2-40B4-BE49-F238E27FC236}">
                  <a16:creationId xmlns:a16="http://schemas.microsoft.com/office/drawing/2014/main" id="{E51DD5F6-16B7-50C8-A3E8-2B7FE7F98C78}"/>
                </a:ext>
              </a:extLst>
            </p:cNvPr>
            <p:cNvSpPr/>
            <p:nvPr/>
          </p:nvSpPr>
          <p:spPr>
            <a:xfrm>
              <a:off x="7923821" y="3566726"/>
              <a:ext cx="2179254" cy="386575"/>
            </a:xfrm>
            <a:prstGeom prst="rect">
              <a:avLst/>
            </a:prstGeom>
            <a:solidFill>
              <a:srgbClr val="FFFFFF"/>
            </a:solidFill>
            <a:ln w="12700" cap="flat" cmpd="sng" algn="ctr">
              <a:solidFill>
                <a:srgbClr val="32323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latin typeface="Arial" panose="020B0604020202020204"/>
                  <a:ea typeface="+mn-ea"/>
                  <a:cs typeface="+mn-cs"/>
                </a:rPr>
                <a:t>Security Groups</a:t>
              </a:r>
            </a:p>
          </p:txBody>
        </p:sp>
        <p:sp>
          <p:nvSpPr>
            <p:cNvPr id="45" name="Rectangle 44">
              <a:extLst>
                <a:ext uri="{FF2B5EF4-FFF2-40B4-BE49-F238E27FC236}">
                  <a16:creationId xmlns:a16="http://schemas.microsoft.com/office/drawing/2014/main" id="{9198C856-6BB4-B70F-4591-9013A66DD736}"/>
                </a:ext>
              </a:extLst>
            </p:cNvPr>
            <p:cNvSpPr/>
            <p:nvPr/>
          </p:nvSpPr>
          <p:spPr>
            <a:xfrm>
              <a:off x="7923821" y="3953840"/>
              <a:ext cx="2179254" cy="386575"/>
            </a:xfrm>
            <a:prstGeom prst="rect">
              <a:avLst/>
            </a:prstGeom>
            <a:solidFill>
              <a:srgbClr val="FFFFFF"/>
            </a:solidFill>
            <a:ln w="12700" cap="flat" cmpd="sng" algn="ctr">
              <a:solidFill>
                <a:srgbClr val="32323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latin typeface="Arial" panose="020B0604020202020204"/>
                  <a:ea typeface="+mn-ea"/>
                  <a:cs typeface="+mn-cs"/>
                </a:rPr>
                <a:t>Internet Gateways</a:t>
              </a:r>
            </a:p>
          </p:txBody>
        </p:sp>
        <p:sp>
          <p:nvSpPr>
            <p:cNvPr id="46" name="Rectangle 45">
              <a:extLst>
                <a:ext uri="{FF2B5EF4-FFF2-40B4-BE49-F238E27FC236}">
                  <a16:creationId xmlns:a16="http://schemas.microsoft.com/office/drawing/2014/main" id="{50519077-685C-6ECE-9334-58C4BDF420A4}"/>
                </a:ext>
              </a:extLst>
            </p:cNvPr>
            <p:cNvSpPr/>
            <p:nvPr/>
          </p:nvSpPr>
          <p:spPr>
            <a:xfrm>
              <a:off x="7923821" y="4330103"/>
              <a:ext cx="2179254" cy="386575"/>
            </a:xfrm>
            <a:prstGeom prst="rect">
              <a:avLst/>
            </a:prstGeom>
            <a:solidFill>
              <a:srgbClr val="FFFFFF"/>
            </a:solidFill>
            <a:ln w="12700" cap="flat" cmpd="sng" algn="ctr">
              <a:solidFill>
                <a:srgbClr val="32323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latin typeface="Arial" panose="020B0604020202020204"/>
                  <a:ea typeface="+mn-ea"/>
                  <a:cs typeface="+mn-cs"/>
                </a:rPr>
                <a:t>NAT Gateways</a:t>
              </a:r>
            </a:p>
          </p:txBody>
        </p:sp>
        <p:sp>
          <p:nvSpPr>
            <p:cNvPr id="47" name="Rectangle 46">
              <a:extLst>
                <a:ext uri="{FF2B5EF4-FFF2-40B4-BE49-F238E27FC236}">
                  <a16:creationId xmlns:a16="http://schemas.microsoft.com/office/drawing/2014/main" id="{C7EE524D-6C3C-5AD2-8B32-9CC970FBB607}"/>
                </a:ext>
              </a:extLst>
            </p:cNvPr>
            <p:cNvSpPr/>
            <p:nvPr/>
          </p:nvSpPr>
          <p:spPr>
            <a:xfrm>
              <a:off x="7923821" y="4711068"/>
              <a:ext cx="2179254" cy="386575"/>
            </a:xfrm>
            <a:prstGeom prst="rect">
              <a:avLst/>
            </a:prstGeom>
            <a:solidFill>
              <a:srgbClr val="FFFFFF"/>
            </a:solidFill>
            <a:ln w="12700" cap="flat" cmpd="sng" algn="ctr">
              <a:solidFill>
                <a:srgbClr val="32323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latin typeface="Arial" panose="020B0604020202020204"/>
                  <a:ea typeface="+mn-ea"/>
                  <a:cs typeface="+mn-cs"/>
                </a:rPr>
                <a:t>Virtual Private Gateways</a:t>
              </a:r>
            </a:p>
          </p:txBody>
        </p:sp>
      </p:grpSp>
      <p:cxnSp>
        <p:nvCxnSpPr>
          <p:cNvPr id="48" name="Connector: Elbow 47">
            <a:extLst>
              <a:ext uri="{FF2B5EF4-FFF2-40B4-BE49-F238E27FC236}">
                <a16:creationId xmlns:a16="http://schemas.microsoft.com/office/drawing/2014/main" id="{7B2C2C3E-55D4-A6D9-AEFB-648CB8AADAD7}"/>
              </a:ext>
            </a:extLst>
          </p:cNvPr>
          <p:cNvCxnSpPr>
            <a:cxnSpLocks/>
            <a:stCxn id="38" idx="2"/>
            <a:endCxn id="51" idx="1"/>
          </p:cNvCxnSpPr>
          <p:nvPr/>
        </p:nvCxnSpPr>
        <p:spPr>
          <a:xfrm rot="16200000" flipH="1">
            <a:off x="1371643" y="3399865"/>
            <a:ext cx="1842792" cy="1081892"/>
          </a:xfrm>
          <a:prstGeom prst="bentConnector2">
            <a:avLst/>
          </a:prstGeom>
          <a:noFill/>
          <a:ln w="28575" cap="flat" cmpd="sng" algn="ctr">
            <a:solidFill>
              <a:srgbClr val="248814"/>
            </a:solidFill>
            <a:prstDash val="solid"/>
            <a:bevel/>
            <a:headEnd type="oval"/>
            <a:tailEnd type="oval"/>
          </a:ln>
          <a:effectLst/>
        </p:spPr>
      </p:cxnSp>
      <mc:AlternateContent xmlns:mc="http://schemas.openxmlformats.org/markup-compatibility/2006" xmlns:pslz="http://schemas.microsoft.com/office/powerpoint/2016/slidezoom">
        <mc:Choice Requires="pslz">
          <p:graphicFrame>
            <p:nvGraphicFramePr>
              <p:cNvPr id="51" name="Slide Zoom 50">
                <a:extLst>
                  <a:ext uri="{FF2B5EF4-FFF2-40B4-BE49-F238E27FC236}">
                    <a16:creationId xmlns:a16="http://schemas.microsoft.com/office/drawing/2014/main" id="{E6233209-859B-9849-16A5-FF31640467D1}"/>
                  </a:ext>
                </a:extLst>
              </p:cNvPr>
              <p:cNvGraphicFramePr>
                <a:graphicFrameLocks noChangeAspect="1"/>
              </p:cNvGraphicFramePr>
              <p:nvPr>
                <p:extLst>
                  <p:ext uri="{D42A27DB-BD31-4B8C-83A1-F6EECF244321}">
                    <p14:modId xmlns:p14="http://schemas.microsoft.com/office/powerpoint/2010/main" val="4040532504"/>
                  </p:ext>
                </p:extLst>
              </p:nvPr>
            </p:nvGraphicFramePr>
            <p:xfrm>
              <a:off x="2833985" y="4160207"/>
              <a:ext cx="3048000" cy="1404000"/>
            </p:xfrm>
            <a:graphic>
              <a:graphicData uri="http://schemas.microsoft.com/office/powerpoint/2016/slidezoom">
                <pslz:sldZm>
                  <pslz:sldZmObj sldId="458" cId="2071903793">
                    <pslz:zmPr id="{518CAE26-516E-4AD5-8B7B-37320E1C2C35}" returnToParent="0" imageType="cover" transitionDur="1000">
                      <p166:blipFill xmlns:p166="http://schemas.microsoft.com/office/powerpoint/2016/6/main">
                        <a:blip r:embed="rId5">
                          <a:extLst>
                            <a:ext uri="{28A0092B-C50C-407E-A947-70E740481C1C}">
                              <a14:useLocalDpi xmlns:a14="http://schemas.microsoft.com/office/drawing/2010/main" val="0"/>
                            </a:ext>
                          </a:extLst>
                        </a:blip>
                        <a:stretch>
                          <a:fillRect/>
                        </a:stretch>
                      </p166:blipFill>
                      <p166:spPr xmlns:p166="http://schemas.microsoft.com/office/powerpoint/2016/6/main">
                        <a:xfrm>
                          <a:off x="0" y="0"/>
                          <a:ext cx="3048000" cy="1404000"/>
                        </a:xfrm>
                        <a:prstGeom prst="rect">
                          <a:avLst/>
                        </a:prstGeom>
                        <a:ln w="3175">
                          <a:solidFill>
                            <a:prstClr val="ltGray"/>
                          </a:solidFill>
                        </a:ln>
                      </p166:spPr>
                    </pslz:zmPr>
                  </pslz:sldZmObj>
                </pslz:sldZm>
              </a:graphicData>
            </a:graphic>
          </p:graphicFrame>
        </mc:Choice>
        <mc:Fallback xmlns="">
          <p:pic>
            <p:nvPicPr>
              <p:cNvPr id="51" name="Slide Zoom 50">
                <a:extLst>
                  <a:ext uri="{FF2B5EF4-FFF2-40B4-BE49-F238E27FC236}">
                    <a16:creationId xmlns:a16="http://schemas.microsoft.com/office/drawing/2014/main" id="{E6233209-859B-9849-16A5-FF31640467D1}"/>
                  </a:ext>
                </a:extLst>
              </p:cNvPr>
              <p:cNvPicPr>
                <a:picLocks noGrp="1" noRot="1" noChangeAspect="1" noMove="1" noResize="1" noEditPoints="1" noAdjustHandles="1" noChangeArrowheads="1" noChangeShapeType="1"/>
              </p:cNvPicPr>
              <p:nvPr/>
            </p:nvPicPr>
            <p:blipFill>
              <a:blip r:embed="rId6">
                <a:extLst>
                  <a:ext uri="{28A0092B-C50C-407E-A947-70E740481C1C}">
                    <a14:useLocalDpi xmlns:a14="http://schemas.microsoft.com/office/drawing/2010/main" val="0"/>
                  </a:ext>
                </a:extLst>
              </a:blip>
              <a:stretch>
                <a:fillRect/>
              </a:stretch>
            </p:blipFill>
            <p:spPr>
              <a:xfrm>
                <a:off x="2833985" y="4160207"/>
                <a:ext cx="3048000" cy="1404000"/>
              </a:xfrm>
              <a:prstGeom prst="rect">
                <a:avLst/>
              </a:prstGeom>
              <a:ln w="3175">
                <a:solidFill>
                  <a:prstClr val="ltGray"/>
                </a:solidFill>
              </a:ln>
            </p:spPr>
          </p:pic>
        </mc:Fallback>
      </mc:AlternateContent>
    </p:spTree>
    <p:extLst>
      <p:ext uri="{BB962C8B-B14F-4D97-AF65-F5344CB8AC3E}">
        <p14:creationId xmlns:p14="http://schemas.microsoft.com/office/powerpoint/2010/main" val="18471125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46AE39-850C-BBD5-AF3F-B241611C0273}"/>
              </a:ext>
            </a:extLst>
          </p:cNvPr>
          <p:cNvSpPr>
            <a:spLocks noGrp="1"/>
          </p:cNvSpPr>
          <p:nvPr>
            <p:ph type="title"/>
          </p:nvPr>
        </p:nvSpPr>
        <p:spPr/>
        <p:txBody>
          <a:bodyPr/>
          <a:lstStyle/>
          <a:p>
            <a:endParaRPr lang="en-US"/>
          </a:p>
        </p:txBody>
      </p:sp>
      <p:grpSp>
        <p:nvGrpSpPr>
          <p:cNvPr id="19" name="Group 18">
            <a:extLst>
              <a:ext uri="{FF2B5EF4-FFF2-40B4-BE49-F238E27FC236}">
                <a16:creationId xmlns:a16="http://schemas.microsoft.com/office/drawing/2014/main" id="{319150FB-8BA4-7A00-CD81-55C41011C3A9}"/>
              </a:ext>
            </a:extLst>
          </p:cNvPr>
          <p:cNvGrpSpPr/>
          <p:nvPr/>
        </p:nvGrpSpPr>
        <p:grpSpPr>
          <a:xfrm>
            <a:off x="652624" y="1061636"/>
            <a:ext cx="4627327" cy="4479622"/>
            <a:chOff x="652624" y="1061636"/>
            <a:chExt cx="4627327" cy="4479622"/>
          </a:xfrm>
          <a:effectLst>
            <a:outerShdw blurRad="50800" dist="38100" dir="2700000" algn="tl" rotWithShape="0">
              <a:prstClr val="black">
                <a:alpha val="40000"/>
              </a:prstClr>
            </a:outerShdw>
          </a:effectLst>
        </p:grpSpPr>
        <p:sp>
          <p:nvSpPr>
            <p:cNvPr id="20" name="Rectangle 19">
              <a:extLst>
                <a:ext uri="{FF2B5EF4-FFF2-40B4-BE49-F238E27FC236}">
                  <a16:creationId xmlns:a16="http://schemas.microsoft.com/office/drawing/2014/main" id="{40FB533D-E0D8-C675-E4D9-91ED50D9C504}"/>
                </a:ext>
              </a:extLst>
            </p:cNvPr>
            <p:cNvSpPr/>
            <p:nvPr/>
          </p:nvSpPr>
          <p:spPr>
            <a:xfrm>
              <a:off x="652624" y="1061636"/>
              <a:ext cx="4627327" cy="4479622"/>
            </a:xfrm>
            <a:prstGeom prst="rect">
              <a:avLst/>
            </a:prstGeom>
            <a:solidFill>
              <a:srgbClr val="FFFFFF"/>
            </a:solidFill>
            <a:ln w="12700" cap="flat" cmpd="sng" algn="ctr">
              <a:solidFill>
                <a:srgbClr val="5B9CD5"/>
              </a:solidFill>
              <a:prstDash val="sysDash"/>
              <a:miter lim="800000"/>
            </a:ln>
            <a:effectLst/>
          </p:spPr>
          <p:txBody>
            <a:bodyPr lIns="457200" tIns="91440"/>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5B9CD5"/>
                  </a:solidFill>
                  <a:effectLst/>
                  <a:uLnTx/>
                  <a:uFillTx/>
                  <a:latin typeface="Arial" panose="020B0604020202020204"/>
                  <a:ea typeface="+mn-ea"/>
                  <a:cs typeface="Arial" panose="020B0604020202020204" pitchFamily="34" charset="0"/>
                </a:rPr>
                <a:t>Oregon (us-west-2)</a:t>
              </a:r>
              <a:endParaRPr kumimoji="0" lang="en-US" sz="1200" b="0" i="0" u="none" strike="noStrike" kern="0" cap="none" spc="0" normalizeH="0" baseline="0" noProof="0" dirty="0">
                <a:ln>
                  <a:noFill/>
                </a:ln>
                <a:solidFill>
                  <a:srgbClr val="5B9CD5"/>
                </a:solidFill>
                <a:effectLst/>
                <a:uLnTx/>
                <a:uFillTx/>
                <a:latin typeface="Arial" panose="020B0604020202020204"/>
                <a:ea typeface="+mn-ea"/>
                <a:cs typeface="Arial" panose="020B0604020202020204" pitchFamily="34" charset="0"/>
              </a:endParaRPr>
            </a:p>
          </p:txBody>
        </p:sp>
        <p:pic>
          <p:nvPicPr>
            <p:cNvPr id="21" name="Graphic 25">
              <a:extLst>
                <a:ext uri="{FF2B5EF4-FFF2-40B4-BE49-F238E27FC236}">
                  <a16:creationId xmlns:a16="http://schemas.microsoft.com/office/drawing/2014/main" id="{F9371980-EAB5-1DF5-8630-C31F0535D70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52624" y="1061637"/>
              <a:ext cx="330200" cy="330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Rectangle 21">
              <a:extLst>
                <a:ext uri="{FF2B5EF4-FFF2-40B4-BE49-F238E27FC236}">
                  <a16:creationId xmlns:a16="http://schemas.microsoft.com/office/drawing/2014/main" id="{37B426C8-5014-6664-14DD-079EBC6DB342}"/>
                </a:ext>
              </a:extLst>
            </p:cNvPr>
            <p:cNvSpPr/>
            <p:nvPr/>
          </p:nvSpPr>
          <p:spPr>
            <a:xfrm>
              <a:off x="950674" y="1489699"/>
              <a:ext cx="4054213" cy="3746765"/>
            </a:xfrm>
            <a:prstGeom prst="rect">
              <a:avLst/>
            </a:prstGeom>
            <a:solidFill>
              <a:srgbClr val="FFFFFF">
                <a:lumMod val="95000"/>
              </a:srgbClr>
            </a:solidFill>
            <a:ln w="12700" cap="flat" cmpd="sng" algn="ctr">
              <a:solidFill>
                <a:srgbClr val="248814"/>
              </a:solidFill>
              <a:prstDash val="solid"/>
              <a:miter lim="800000"/>
            </a:ln>
            <a:effectLst/>
          </p:spPr>
          <p:txBody>
            <a:bodyPr lIns="457200" tIns="91440"/>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w="0"/>
                  <a:solidFill>
                    <a:srgbClr val="1E8900"/>
                  </a:solidFill>
                  <a:effectLst/>
                  <a:uLnTx/>
                  <a:uFillTx/>
                  <a:latin typeface="Arial" panose="020B0604020202020204"/>
                  <a:ea typeface="+mn-ea"/>
                  <a:cs typeface="Arial" panose="020B0604020202020204" pitchFamily="34" charset="0"/>
                </a:rPr>
                <a:t>fund-usw2-vpc</a:t>
              </a:r>
              <a:endParaRPr kumimoji="0" lang="en-US" sz="1200" b="0" i="0" u="none" strike="noStrike" kern="0" cap="none" spc="0" normalizeH="0" baseline="0" noProof="0" dirty="0">
                <a:ln w="0"/>
                <a:solidFill>
                  <a:srgbClr val="1E8900"/>
                </a:solidFill>
                <a:effectLst/>
                <a:uLnTx/>
                <a:uFillTx/>
                <a:latin typeface="Arial" panose="020B0604020202020204"/>
                <a:ea typeface="+mn-ea"/>
                <a:cs typeface="Arial" panose="020B0604020202020204" pitchFamily="34" charset="0"/>
              </a:endParaRPr>
            </a:p>
          </p:txBody>
        </p:sp>
        <p:sp>
          <p:nvSpPr>
            <p:cNvPr id="23" name="Rectangle 22">
              <a:extLst>
                <a:ext uri="{FF2B5EF4-FFF2-40B4-BE49-F238E27FC236}">
                  <a16:creationId xmlns:a16="http://schemas.microsoft.com/office/drawing/2014/main" id="{3F849657-BF97-8A41-F1B5-1D9505FEDDCD}"/>
                </a:ext>
              </a:extLst>
            </p:cNvPr>
            <p:cNvSpPr/>
            <p:nvPr/>
          </p:nvSpPr>
          <p:spPr>
            <a:xfrm>
              <a:off x="1095990" y="2071363"/>
              <a:ext cx="1812468" cy="934635"/>
            </a:xfrm>
            <a:prstGeom prst="rect">
              <a:avLst/>
            </a:prstGeom>
            <a:solidFill>
              <a:srgbClr val="FFFFFF">
                <a:lumMod val="85000"/>
              </a:srgbClr>
            </a:solidFill>
            <a:ln w="12700" cap="flat" cmpd="sng" algn="ctr">
              <a:solidFill>
                <a:srgbClr val="0070C0"/>
              </a:solidFill>
              <a:prstDash val="dash"/>
              <a:miter lim="800000"/>
            </a:ln>
            <a:effectLst/>
          </p:spPr>
          <p:txBody>
            <a:bodyPr tIns="91440"/>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5B9CD5"/>
                  </a:solidFill>
                  <a:effectLst/>
                  <a:uLnTx/>
                  <a:uFillTx/>
                  <a:latin typeface="Arial" panose="020B0604020202020204"/>
                  <a:ea typeface="+mn-ea"/>
                  <a:cs typeface="Arial" panose="020B0604020202020204" pitchFamily="34" charset="0"/>
                </a:rPr>
                <a:t>AZ-A</a:t>
              </a:r>
            </a:p>
          </p:txBody>
        </p:sp>
        <p:pic>
          <p:nvPicPr>
            <p:cNvPr id="24" name="Graphic 28">
              <a:extLst>
                <a:ext uri="{FF2B5EF4-FFF2-40B4-BE49-F238E27FC236}">
                  <a16:creationId xmlns:a16="http://schemas.microsoft.com/office/drawing/2014/main" id="{3E79293F-626C-0F29-FA9A-6DAADED0640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56077" y="1494271"/>
              <a:ext cx="330200" cy="330200"/>
            </a:xfrm>
            <a:prstGeom prst="rect">
              <a:avLst/>
            </a:prstGeom>
            <a:solidFill>
              <a:srgbClr val="FFFFFF">
                <a:lumMod val="95000"/>
              </a:srgbClr>
            </a:solidFill>
            <a:ln>
              <a:solidFill>
                <a:srgbClr val="248814"/>
              </a:solidFill>
            </a:ln>
          </p:spPr>
        </p:pic>
        <p:sp>
          <p:nvSpPr>
            <p:cNvPr id="25" name="Rectangle 24">
              <a:extLst>
                <a:ext uri="{FF2B5EF4-FFF2-40B4-BE49-F238E27FC236}">
                  <a16:creationId xmlns:a16="http://schemas.microsoft.com/office/drawing/2014/main" id="{D4390A42-974D-B86A-D93A-2A331AD5A53E}"/>
                </a:ext>
              </a:extLst>
            </p:cNvPr>
            <p:cNvSpPr/>
            <p:nvPr/>
          </p:nvSpPr>
          <p:spPr>
            <a:xfrm>
              <a:off x="1092281" y="3120344"/>
              <a:ext cx="1812468" cy="934635"/>
            </a:xfrm>
            <a:prstGeom prst="rect">
              <a:avLst/>
            </a:prstGeom>
            <a:solidFill>
              <a:srgbClr val="FFFFFF">
                <a:lumMod val="85000"/>
              </a:srgbClr>
            </a:solidFill>
            <a:ln w="12700" cap="flat" cmpd="sng" algn="ctr">
              <a:solidFill>
                <a:srgbClr val="0070C0"/>
              </a:solidFill>
              <a:prstDash val="dash"/>
              <a:miter lim="800000"/>
            </a:ln>
            <a:effectLst/>
          </p:spPr>
          <p:txBody>
            <a:bodyPr tIns="91440"/>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5B9CD5"/>
                  </a:solidFill>
                  <a:effectLst/>
                  <a:uLnTx/>
                  <a:uFillTx/>
                  <a:latin typeface="Arial" panose="020B0604020202020204"/>
                  <a:ea typeface="+mn-ea"/>
                  <a:cs typeface="Arial" panose="020B0604020202020204" pitchFamily="34" charset="0"/>
                </a:rPr>
                <a:t>AZ-C</a:t>
              </a:r>
            </a:p>
          </p:txBody>
        </p:sp>
        <p:sp>
          <p:nvSpPr>
            <p:cNvPr id="26" name="Rectangle 25">
              <a:extLst>
                <a:ext uri="{FF2B5EF4-FFF2-40B4-BE49-F238E27FC236}">
                  <a16:creationId xmlns:a16="http://schemas.microsoft.com/office/drawing/2014/main" id="{870FF070-1855-9B07-0D76-2E9416C47CA5}"/>
                </a:ext>
              </a:extLst>
            </p:cNvPr>
            <p:cNvSpPr/>
            <p:nvPr/>
          </p:nvSpPr>
          <p:spPr>
            <a:xfrm>
              <a:off x="1092281" y="4174480"/>
              <a:ext cx="1812468" cy="934635"/>
            </a:xfrm>
            <a:prstGeom prst="rect">
              <a:avLst/>
            </a:prstGeom>
            <a:solidFill>
              <a:srgbClr val="FFFFFF">
                <a:lumMod val="85000"/>
              </a:srgbClr>
            </a:solidFill>
            <a:ln w="12700" cap="flat" cmpd="sng" algn="ctr">
              <a:solidFill>
                <a:srgbClr val="0070C0"/>
              </a:solidFill>
              <a:prstDash val="dash"/>
              <a:miter lim="800000"/>
            </a:ln>
            <a:effectLst/>
          </p:spPr>
          <p:txBody>
            <a:bodyPr tIns="91440"/>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5B9CD5"/>
                  </a:solidFill>
                  <a:effectLst/>
                  <a:uLnTx/>
                  <a:uFillTx/>
                  <a:latin typeface="Arial" panose="020B0604020202020204"/>
                  <a:ea typeface="+mn-ea"/>
                  <a:cs typeface="Arial" panose="020B0604020202020204" pitchFamily="34" charset="0"/>
                </a:rPr>
                <a:t>AZ-D</a:t>
              </a:r>
            </a:p>
          </p:txBody>
        </p:sp>
        <p:sp>
          <p:nvSpPr>
            <p:cNvPr id="27" name="Rectangle 26">
              <a:extLst>
                <a:ext uri="{FF2B5EF4-FFF2-40B4-BE49-F238E27FC236}">
                  <a16:creationId xmlns:a16="http://schemas.microsoft.com/office/drawing/2014/main" id="{935D20A2-658E-6591-548B-3FE124C228AF}"/>
                </a:ext>
              </a:extLst>
            </p:cNvPr>
            <p:cNvSpPr/>
            <p:nvPr/>
          </p:nvSpPr>
          <p:spPr>
            <a:xfrm>
              <a:off x="3053774" y="2071363"/>
              <a:ext cx="1812468" cy="2555501"/>
            </a:xfrm>
            <a:prstGeom prst="rect">
              <a:avLst/>
            </a:prstGeom>
            <a:solidFill>
              <a:srgbClr val="FFFFFF"/>
            </a:solidFill>
            <a:ln w="12700" cap="flat" cmpd="sng" algn="ctr">
              <a:solidFill>
                <a:srgbClr val="0070C0"/>
              </a:solidFill>
              <a:prstDash val="dash"/>
              <a:miter lim="800000"/>
            </a:ln>
            <a:effectLst/>
          </p:spPr>
          <p:txBody>
            <a:bodyPr tIns="91440"/>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5B9CD5"/>
                  </a:solidFill>
                  <a:effectLst/>
                  <a:uLnTx/>
                  <a:uFillTx/>
                  <a:latin typeface="Arial" panose="020B0604020202020204"/>
                  <a:ea typeface="+mn-ea"/>
                  <a:cs typeface="Arial" panose="020B0604020202020204" pitchFamily="34" charset="0"/>
                </a:rPr>
                <a:t>AZ-B</a:t>
              </a:r>
            </a:p>
          </p:txBody>
        </p:sp>
        <p:sp>
          <p:nvSpPr>
            <p:cNvPr id="28" name="Rectangle 27">
              <a:extLst>
                <a:ext uri="{FF2B5EF4-FFF2-40B4-BE49-F238E27FC236}">
                  <a16:creationId xmlns:a16="http://schemas.microsoft.com/office/drawing/2014/main" id="{973302E5-3596-6550-87AF-B1E7B5DE2350}"/>
                </a:ext>
              </a:extLst>
            </p:cNvPr>
            <p:cNvSpPr/>
            <p:nvPr/>
          </p:nvSpPr>
          <p:spPr>
            <a:xfrm>
              <a:off x="3143767" y="2536192"/>
              <a:ext cx="1650379" cy="909025"/>
            </a:xfrm>
            <a:prstGeom prst="rect">
              <a:avLst/>
            </a:prstGeom>
            <a:solidFill>
              <a:srgbClr val="E9F3E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323232"/>
                  </a:solidFill>
                  <a:effectLst/>
                  <a:uLnTx/>
                  <a:uFillTx/>
                  <a:latin typeface="Arial" panose="020B0604020202020204"/>
                  <a:ea typeface="+mn-ea"/>
                  <a:cs typeface="+mn-cs"/>
                </a:rPr>
                <a:t>172.31.1.0/24</a:t>
              </a:r>
            </a:p>
          </p:txBody>
        </p:sp>
        <p:sp>
          <p:nvSpPr>
            <p:cNvPr id="29" name="Rectangle 28">
              <a:extLst>
                <a:ext uri="{FF2B5EF4-FFF2-40B4-BE49-F238E27FC236}">
                  <a16:creationId xmlns:a16="http://schemas.microsoft.com/office/drawing/2014/main" id="{2E34B5CD-231D-D920-5E00-E2D782FE45EC}"/>
                </a:ext>
              </a:extLst>
            </p:cNvPr>
            <p:cNvSpPr/>
            <p:nvPr/>
          </p:nvSpPr>
          <p:spPr>
            <a:xfrm>
              <a:off x="3141179" y="3600466"/>
              <a:ext cx="1650379" cy="909025"/>
            </a:xfrm>
            <a:prstGeom prst="rect">
              <a:avLst/>
            </a:prstGeom>
            <a:solidFill>
              <a:srgbClr val="E6F2F8"/>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323232"/>
                  </a:solidFill>
                  <a:effectLst/>
                  <a:uLnTx/>
                  <a:uFillTx/>
                  <a:latin typeface="Arial" panose="020B0604020202020204"/>
                  <a:ea typeface="+mn-ea"/>
                  <a:cs typeface="+mn-cs"/>
                </a:rPr>
                <a:t>172.31.11.0/24</a:t>
              </a:r>
            </a:p>
          </p:txBody>
        </p:sp>
        <p:sp>
          <p:nvSpPr>
            <p:cNvPr id="30" name="Rectangle 29">
              <a:extLst>
                <a:ext uri="{FF2B5EF4-FFF2-40B4-BE49-F238E27FC236}">
                  <a16:creationId xmlns:a16="http://schemas.microsoft.com/office/drawing/2014/main" id="{80D35136-AB1D-29E6-A0AD-6F7143AEF2A4}"/>
                </a:ext>
              </a:extLst>
            </p:cNvPr>
            <p:cNvSpPr/>
            <p:nvPr/>
          </p:nvSpPr>
          <p:spPr>
            <a:xfrm>
              <a:off x="3131482" y="1577579"/>
              <a:ext cx="1873405" cy="246892"/>
            </a:xfrm>
            <a:prstGeom prst="rect">
              <a:avLst/>
            </a:prstGeom>
            <a:solidFill>
              <a:srgbClr val="248814"/>
            </a:solidFill>
            <a:ln w="12700" cap="flat" cmpd="sng" algn="ctr">
              <a:solidFill>
                <a:srgbClr val="248814"/>
              </a:solid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FFFFFF"/>
                  </a:solidFill>
                  <a:effectLst/>
                  <a:uLnTx/>
                  <a:uFillTx/>
                  <a:latin typeface="Arial" panose="020B0604020202020204"/>
                  <a:ea typeface="+mn-ea"/>
                  <a:cs typeface="+mn-cs"/>
                </a:rPr>
                <a:t>172.31.0.0/20</a:t>
              </a:r>
            </a:p>
          </p:txBody>
        </p:sp>
      </p:grpSp>
      <p:cxnSp>
        <p:nvCxnSpPr>
          <p:cNvPr id="31" name="Straight Connector 30">
            <a:extLst>
              <a:ext uri="{FF2B5EF4-FFF2-40B4-BE49-F238E27FC236}">
                <a16:creationId xmlns:a16="http://schemas.microsoft.com/office/drawing/2014/main" id="{5F8272F1-FE05-2636-3071-5FE814304F0A}"/>
              </a:ext>
            </a:extLst>
          </p:cNvPr>
          <p:cNvCxnSpPr>
            <a:cxnSpLocks/>
            <a:stCxn id="30" idx="3"/>
            <a:endCxn id="36" idx="1"/>
          </p:cNvCxnSpPr>
          <p:nvPr/>
        </p:nvCxnSpPr>
        <p:spPr>
          <a:xfrm>
            <a:off x="5004887" y="1701025"/>
            <a:ext cx="2100115" cy="19879"/>
          </a:xfrm>
          <a:prstGeom prst="line">
            <a:avLst/>
          </a:prstGeom>
          <a:noFill/>
          <a:ln w="19050" cap="flat" cmpd="sng" algn="ctr">
            <a:solidFill>
              <a:srgbClr val="248814"/>
            </a:solidFill>
            <a:prstDash val="solid"/>
            <a:round/>
            <a:headEnd type="oval"/>
            <a:tailEnd type="oval"/>
          </a:ln>
          <a:effectLst/>
        </p:spPr>
      </p:cxnSp>
      <p:cxnSp>
        <p:nvCxnSpPr>
          <p:cNvPr id="34" name="Connector: Elbow 33">
            <a:extLst>
              <a:ext uri="{FF2B5EF4-FFF2-40B4-BE49-F238E27FC236}">
                <a16:creationId xmlns:a16="http://schemas.microsoft.com/office/drawing/2014/main" id="{F6825FDD-177C-B2BE-FEBF-7A3DE118763E}"/>
              </a:ext>
            </a:extLst>
          </p:cNvPr>
          <p:cNvCxnSpPr>
            <a:cxnSpLocks/>
            <a:stCxn id="27" idx="3"/>
            <a:endCxn id="39" idx="1"/>
          </p:cNvCxnSpPr>
          <p:nvPr/>
        </p:nvCxnSpPr>
        <p:spPr>
          <a:xfrm>
            <a:off x="4866242" y="3349114"/>
            <a:ext cx="2238760" cy="1277750"/>
          </a:xfrm>
          <a:prstGeom prst="bentConnector3">
            <a:avLst/>
          </a:prstGeom>
          <a:noFill/>
          <a:ln w="19050" cap="flat" cmpd="sng" algn="ctr">
            <a:solidFill>
              <a:srgbClr val="248814"/>
            </a:solidFill>
            <a:prstDash val="solid"/>
            <a:round/>
            <a:headEnd type="oval"/>
            <a:tailEnd type="oval"/>
          </a:ln>
          <a:effectLst/>
        </p:spPr>
      </p:cxnSp>
      <mc:AlternateContent xmlns:mc="http://schemas.openxmlformats.org/markup-compatibility/2006" xmlns:pslz="http://schemas.microsoft.com/office/powerpoint/2016/slidezoom">
        <mc:Choice Requires="pslz">
          <p:graphicFrame>
            <p:nvGraphicFramePr>
              <p:cNvPr id="36" name="Slide Zoom 35">
                <a:extLst>
                  <a:ext uri="{FF2B5EF4-FFF2-40B4-BE49-F238E27FC236}">
                    <a16:creationId xmlns:a16="http://schemas.microsoft.com/office/drawing/2014/main" id="{BE85823C-BEF0-50AA-5F6F-157A1314EF0D}"/>
                  </a:ext>
                </a:extLst>
              </p:cNvPr>
              <p:cNvGraphicFramePr>
                <a:graphicFrameLocks noChangeAspect="1"/>
              </p:cNvGraphicFramePr>
              <p:nvPr>
                <p:extLst>
                  <p:ext uri="{D42A27DB-BD31-4B8C-83A1-F6EECF244321}">
                    <p14:modId xmlns:p14="http://schemas.microsoft.com/office/powerpoint/2010/main" val="2523446642"/>
                  </p:ext>
                </p:extLst>
              </p:nvPr>
            </p:nvGraphicFramePr>
            <p:xfrm>
              <a:off x="7105002" y="612089"/>
              <a:ext cx="3942452" cy="2217629"/>
            </p:xfrm>
            <a:graphic>
              <a:graphicData uri="http://schemas.microsoft.com/office/powerpoint/2016/slidezoom">
                <pslz:sldZm>
                  <pslz:sldZmObj sldId="459" cId="2824850322">
                    <pslz:zmPr id="{C7F89AA2-DE85-4553-81B5-BFEE2313B0C2}" returnToParent="0" transitionDur="1000">
                      <p166:blipFill xmlns:p166="http://schemas.microsoft.com/office/powerpoint/2016/6/main">
                        <a:blip r:embed="rId4"/>
                        <a:stretch>
                          <a:fillRect/>
                        </a:stretch>
                      </p166:blipFill>
                      <p166:spPr xmlns:p166="http://schemas.microsoft.com/office/powerpoint/2016/6/main">
                        <a:xfrm>
                          <a:off x="0" y="0"/>
                          <a:ext cx="3942452" cy="2217629"/>
                        </a:xfrm>
                        <a:prstGeom prst="rect">
                          <a:avLst/>
                        </a:prstGeom>
                        <a:ln w="3175">
                          <a:solidFill>
                            <a:prstClr val="ltGray"/>
                          </a:solidFill>
                        </a:ln>
                        <a:effectLst>
                          <a:outerShdw blurRad="50800" dist="38100" dir="2700000" algn="tl" rotWithShape="0">
                            <a:prstClr val="black">
                              <a:alpha val="40000"/>
                            </a:prstClr>
                          </a:outerShdw>
                        </a:effectLst>
                      </p166:spPr>
                    </pslz:zmPr>
                  </pslz:sldZmObj>
                </pslz:sldZm>
              </a:graphicData>
            </a:graphic>
          </p:graphicFrame>
        </mc:Choice>
        <mc:Fallback xmlns="">
          <p:pic>
            <p:nvPicPr>
              <p:cNvPr id="36" name="Slide Zoom 35">
                <a:extLst>
                  <a:ext uri="{FF2B5EF4-FFF2-40B4-BE49-F238E27FC236}">
                    <a16:creationId xmlns:a16="http://schemas.microsoft.com/office/drawing/2014/main" id="{BE85823C-BEF0-50AA-5F6F-157A1314EF0D}"/>
                  </a:ext>
                </a:extLst>
              </p:cNvPr>
              <p:cNvPicPr>
                <a:picLocks noGrp="1" noRot="1" noChangeAspect="1" noMove="1" noResize="1" noEditPoints="1" noAdjustHandles="1" noChangeArrowheads="1" noChangeShapeType="1"/>
              </p:cNvPicPr>
              <p:nvPr/>
            </p:nvPicPr>
            <p:blipFill>
              <a:blip r:embed="rId5"/>
              <a:stretch>
                <a:fillRect/>
              </a:stretch>
            </p:blipFill>
            <p:spPr>
              <a:xfrm>
                <a:off x="7105002" y="612089"/>
                <a:ext cx="3942452" cy="2217629"/>
              </a:xfrm>
              <a:prstGeom prst="rect">
                <a:avLst/>
              </a:prstGeom>
              <a:ln w="3175">
                <a:solidFill>
                  <a:prstClr val="ltGray"/>
                </a:solidFill>
              </a:ln>
              <a:effectLst>
                <a:outerShdw blurRad="50800" dist="38100" dir="2700000" algn="tl" rotWithShape="0">
                  <a:prstClr val="black">
                    <a:alpha val="40000"/>
                  </a:prstClr>
                </a:outerShdw>
              </a:effectLst>
            </p:spPr>
          </p:pic>
        </mc:Fallback>
      </mc:AlternateContent>
      <mc:AlternateContent xmlns:mc="http://schemas.openxmlformats.org/markup-compatibility/2006" xmlns:pslz="http://schemas.microsoft.com/office/powerpoint/2016/slidezoom">
        <mc:Choice Requires="pslz">
          <p:graphicFrame>
            <p:nvGraphicFramePr>
              <p:cNvPr id="39" name="Slide Zoom 38">
                <a:extLst>
                  <a:ext uri="{FF2B5EF4-FFF2-40B4-BE49-F238E27FC236}">
                    <a16:creationId xmlns:a16="http://schemas.microsoft.com/office/drawing/2014/main" id="{CEA0838C-1DD6-6730-DD8B-3F2B802DCABD}"/>
                  </a:ext>
                </a:extLst>
              </p:cNvPr>
              <p:cNvGraphicFramePr>
                <a:graphicFrameLocks noChangeAspect="1"/>
              </p:cNvGraphicFramePr>
              <p:nvPr>
                <p:extLst>
                  <p:ext uri="{D42A27DB-BD31-4B8C-83A1-F6EECF244321}">
                    <p14:modId xmlns:p14="http://schemas.microsoft.com/office/powerpoint/2010/main" val="1069396360"/>
                  </p:ext>
                </p:extLst>
              </p:nvPr>
            </p:nvGraphicFramePr>
            <p:xfrm>
              <a:off x="7105002" y="3525610"/>
              <a:ext cx="3915568" cy="2202507"/>
            </p:xfrm>
            <a:graphic>
              <a:graphicData uri="http://schemas.microsoft.com/office/powerpoint/2016/slidezoom">
                <pslz:sldZm>
                  <pslz:sldZmObj sldId="460" cId="2775101601">
                    <pslz:zmPr id="{3F71CF98-942A-4FCE-8B20-CAD7E147F26C}" returnToParent="0" transitionDur="1000">
                      <p166:blipFill xmlns:p166="http://schemas.microsoft.com/office/powerpoint/2016/6/main">
                        <a:blip r:embed="rId6"/>
                        <a:stretch>
                          <a:fillRect/>
                        </a:stretch>
                      </p166:blipFill>
                      <p166:spPr xmlns:p166="http://schemas.microsoft.com/office/powerpoint/2016/6/main">
                        <a:xfrm>
                          <a:off x="0" y="0"/>
                          <a:ext cx="3915568" cy="2202507"/>
                        </a:xfrm>
                        <a:prstGeom prst="rect">
                          <a:avLst/>
                        </a:prstGeom>
                        <a:ln w="3175">
                          <a:solidFill>
                            <a:prstClr val="ltGray"/>
                          </a:solidFill>
                        </a:ln>
                        <a:effectLst>
                          <a:outerShdw blurRad="50800" dist="38100" dir="2700000" algn="tl" rotWithShape="0">
                            <a:prstClr val="black">
                              <a:alpha val="40000"/>
                            </a:prstClr>
                          </a:outerShdw>
                        </a:effectLst>
                      </p166:spPr>
                    </pslz:zmPr>
                  </pslz:sldZmObj>
                </pslz:sldZm>
              </a:graphicData>
            </a:graphic>
          </p:graphicFrame>
        </mc:Choice>
        <mc:Fallback xmlns="">
          <p:pic>
            <p:nvPicPr>
              <p:cNvPr id="39" name="Slide Zoom 38">
                <a:extLst>
                  <a:ext uri="{FF2B5EF4-FFF2-40B4-BE49-F238E27FC236}">
                    <a16:creationId xmlns:a16="http://schemas.microsoft.com/office/drawing/2014/main" id="{CEA0838C-1DD6-6730-DD8B-3F2B802DCABD}"/>
                  </a:ext>
                </a:extLst>
              </p:cNvPr>
              <p:cNvPicPr>
                <a:picLocks noGrp="1" noRot="1" noChangeAspect="1" noMove="1" noResize="1" noEditPoints="1" noAdjustHandles="1" noChangeArrowheads="1" noChangeShapeType="1"/>
              </p:cNvPicPr>
              <p:nvPr/>
            </p:nvPicPr>
            <p:blipFill>
              <a:blip r:embed="rId7"/>
              <a:stretch>
                <a:fillRect/>
              </a:stretch>
            </p:blipFill>
            <p:spPr>
              <a:xfrm>
                <a:off x="7105002" y="3525610"/>
                <a:ext cx="3915568" cy="2202507"/>
              </a:xfrm>
              <a:prstGeom prst="rect">
                <a:avLst/>
              </a:prstGeom>
              <a:ln w="3175">
                <a:solidFill>
                  <a:prstClr val="ltGray"/>
                </a:solidFill>
              </a:ln>
              <a:effectLst>
                <a:outerShdw blurRad="50800" dist="38100" dir="2700000" algn="tl" rotWithShape="0">
                  <a:prstClr val="black">
                    <a:alpha val="40000"/>
                  </a:prstClr>
                </a:outerShdw>
              </a:effectLst>
            </p:spPr>
          </p:pic>
        </mc:Fallback>
      </mc:AlternateContent>
    </p:spTree>
    <p:extLst>
      <p:ext uri="{BB962C8B-B14F-4D97-AF65-F5344CB8AC3E}">
        <p14:creationId xmlns:p14="http://schemas.microsoft.com/office/powerpoint/2010/main" val="20719037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10" presetClass="entr" presetSubtype="0" fill="hold"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fade">
                                      <p:cBhvr>
                                        <p:cTn id="10" dur="500"/>
                                        <p:tgtEl>
                                          <p:spTgt spid="34"/>
                                        </p:tgtEl>
                                      </p:cBhvr>
                                    </p:animEffect>
                                  </p:childTnLst>
                                </p:cTn>
                              </p:par>
                              <p:par>
                                <p:cTn id="11" presetID="10" presetClass="entr" presetSubtype="0" fill="hold" nodeType="withEffect">
                                  <p:stCondLst>
                                    <p:cond delay="0"/>
                                  </p:stCondLst>
                                  <p:childTnLst>
                                    <p:set>
                                      <p:cBhvr>
                                        <p:cTn id="12" dur="1" fill="hold">
                                          <p:stCondLst>
                                            <p:cond delay="0"/>
                                          </p:stCondLst>
                                        </p:cTn>
                                        <p:tgtEl>
                                          <p:spTgt spid="36"/>
                                        </p:tgtEl>
                                        <p:attrNameLst>
                                          <p:attrName>style.visibility</p:attrName>
                                        </p:attrNameLst>
                                      </p:cBhvr>
                                      <p:to>
                                        <p:strVal val="visible"/>
                                      </p:to>
                                    </p:set>
                                    <p:animEffect transition="in" filter="fade">
                                      <p:cBhvr>
                                        <p:cTn id="13" dur="500"/>
                                        <p:tgtEl>
                                          <p:spTgt spid="36"/>
                                        </p:tgtEl>
                                      </p:cBhvr>
                                    </p:animEffect>
                                  </p:childTnLst>
                                </p:cTn>
                              </p:par>
                              <p:par>
                                <p:cTn id="14" presetID="10" presetClass="entr" presetSubtype="0" fill="hold" nodeType="withEffect">
                                  <p:stCondLst>
                                    <p:cond delay="0"/>
                                  </p:stCondLst>
                                  <p:childTnLst>
                                    <p:set>
                                      <p:cBhvr>
                                        <p:cTn id="15" dur="1" fill="hold">
                                          <p:stCondLst>
                                            <p:cond delay="0"/>
                                          </p:stCondLst>
                                        </p:cTn>
                                        <p:tgtEl>
                                          <p:spTgt spid="39"/>
                                        </p:tgtEl>
                                        <p:attrNameLst>
                                          <p:attrName>style.visibility</p:attrName>
                                        </p:attrNameLst>
                                      </p:cBhvr>
                                      <p:to>
                                        <p:strVal val="visible"/>
                                      </p:to>
                                    </p:set>
                                    <p:animEffect transition="in" filter="fade">
                                      <p:cBhvr>
                                        <p:cTn id="16"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C41AA-6ED0-73C9-3B25-D115F5EB5C48}"/>
              </a:ext>
            </a:extLst>
          </p:cNvPr>
          <p:cNvSpPr>
            <a:spLocks noGrp="1"/>
          </p:cNvSpPr>
          <p:nvPr>
            <p:ph type="title"/>
          </p:nvPr>
        </p:nvSpPr>
        <p:spPr/>
        <p:txBody>
          <a:bodyPr/>
          <a:lstStyle/>
          <a:p>
            <a:r>
              <a:rPr lang="en-US" dirty="0"/>
              <a:t>CIDR Block (Classless Inter-Domain Routing)</a:t>
            </a:r>
          </a:p>
        </p:txBody>
      </p:sp>
      <p:grpSp>
        <p:nvGrpSpPr>
          <p:cNvPr id="224" name="Group 223">
            <a:extLst>
              <a:ext uri="{FF2B5EF4-FFF2-40B4-BE49-F238E27FC236}">
                <a16:creationId xmlns:a16="http://schemas.microsoft.com/office/drawing/2014/main" id="{D7260539-0473-5607-2A61-F2AAABEEA3EB}"/>
              </a:ext>
            </a:extLst>
          </p:cNvPr>
          <p:cNvGrpSpPr/>
          <p:nvPr/>
        </p:nvGrpSpPr>
        <p:grpSpPr>
          <a:xfrm>
            <a:off x="593333" y="3022132"/>
            <a:ext cx="4267200" cy="538696"/>
            <a:chOff x="680085" y="3149184"/>
            <a:chExt cx="4267200" cy="538696"/>
          </a:xfrm>
          <a:effectLst>
            <a:outerShdw blurRad="50800" dist="38100" dir="2700000" algn="tl" rotWithShape="0">
              <a:prstClr val="black">
                <a:alpha val="40000"/>
              </a:prstClr>
            </a:outerShdw>
          </a:effectLst>
        </p:grpSpPr>
        <p:sp>
          <p:nvSpPr>
            <p:cNvPr id="117" name="Rectangle 116">
              <a:extLst>
                <a:ext uri="{FF2B5EF4-FFF2-40B4-BE49-F238E27FC236}">
                  <a16:creationId xmlns:a16="http://schemas.microsoft.com/office/drawing/2014/main" id="{7AD45EC4-D022-F76A-7CB0-520F906107BC}"/>
                </a:ext>
              </a:extLst>
            </p:cNvPr>
            <p:cNvSpPr/>
            <p:nvPr/>
          </p:nvSpPr>
          <p:spPr>
            <a:xfrm>
              <a:off x="680085" y="3149184"/>
              <a:ext cx="1066800" cy="538696"/>
            </a:xfrm>
            <a:prstGeom prst="rect">
              <a:avLst/>
            </a:prstGeom>
            <a:solidFill>
              <a:srgbClr val="FFFFFF"/>
            </a:solidFill>
            <a:ln w="12700" cap="flat" cmpd="sng" algn="ctr">
              <a:solidFill>
                <a:srgbClr val="32323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ysClr val="windowText" lastClr="000000"/>
                  </a:solidFill>
                  <a:effectLst/>
                  <a:uLnTx/>
                  <a:uFillTx/>
                  <a:latin typeface="Arial" panose="020B0604020202020204"/>
                  <a:ea typeface="+mn-ea"/>
                  <a:cs typeface="+mn-cs"/>
                </a:rPr>
                <a:t>172</a:t>
              </a:r>
            </a:p>
          </p:txBody>
        </p:sp>
        <p:sp>
          <p:nvSpPr>
            <p:cNvPr id="118" name="Rectangle 117">
              <a:extLst>
                <a:ext uri="{FF2B5EF4-FFF2-40B4-BE49-F238E27FC236}">
                  <a16:creationId xmlns:a16="http://schemas.microsoft.com/office/drawing/2014/main" id="{04FC55EC-51AD-2FA2-C4B7-EA270D3749F1}"/>
                </a:ext>
              </a:extLst>
            </p:cNvPr>
            <p:cNvSpPr/>
            <p:nvPr/>
          </p:nvSpPr>
          <p:spPr>
            <a:xfrm>
              <a:off x="1746885" y="3149184"/>
              <a:ext cx="1066800" cy="538696"/>
            </a:xfrm>
            <a:prstGeom prst="rect">
              <a:avLst/>
            </a:prstGeom>
            <a:solidFill>
              <a:srgbClr val="FFFFFF"/>
            </a:solidFill>
            <a:ln w="12700" cap="flat" cmpd="sng" algn="ctr">
              <a:solidFill>
                <a:srgbClr val="32323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ysClr val="windowText" lastClr="000000"/>
                  </a:solidFill>
                  <a:effectLst/>
                  <a:uLnTx/>
                  <a:uFillTx/>
                  <a:latin typeface="Arial" panose="020B0604020202020204"/>
                  <a:ea typeface="+mn-ea"/>
                  <a:cs typeface="+mn-cs"/>
                </a:rPr>
                <a:t>31</a:t>
              </a:r>
            </a:p>
          </p:txBody>
        </p:sp>
        <p:sp>
          <p:nvSpPr>
            <p:cNvPr id="119" name="Rectangle 118">
              <a:extLst>
                <a:ext uri="{FF2B5EF4-FFF2-40B4-BE49-F238E27FC236}">
                  <a16:creationId xmlns:a16="http://schemas.microsoft.com/office/drawing/2014/main" id="{F095E82C-9661-42CF-5142-860B80742C21}"/>
                </a:ext>
              </a:extLst>
            </p:cNvPr>
            <p:cNvSpPr/>
            <p:nvPr/>
          </p:nvSpPr>
          <p:spPr>
            <a:xfrm>
              <a:off x="2813685" y="3149184"/>
              <a:ext cx="1066800" cy="538696"/>
            </a:xfrm>
            <a:prstGeom prst="rect">
              <a:avLst/>
            </a:prstGeom>
            <a:solidFill>
              <a:srgbClr val="FFFFFF"/>
            </a:solidFill>
            <a:ln w="12700" cap="flat" cmpd="sng" algn="ctr">
              <a:solidFill>
                <a:srgbClr val="32323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ysClr val="windowText" lastClr="000000"/>
                  </a:solidFill>
                  <a:effectLst/>
                  <a:uLnTx/>
                  <a:uFillTx/>
                  <a:latin typeface="Arial" panose="020B0604020202020204"/>
                  <a:ea typeface="+mn-ea"/>
                  <a:cs typeface="+mn-cs"/>
                </a:rPr>
                <a:t>0</a:t>
              </a:r>
            </a:p>
          </p:txBody>
        </p:sp>
        <p:sp>
          <p:nvSpPr>
            <p:cNvPr id="120" name="Rectangle 119">
              <a:extLst>
                <a:ext uri="{FF2B5EF4-FFF2-40B4-BE49-F238E27FC236}">
                  <a16:creationId xmlns:a16="http://schemas.microsoft.com/office/drawing/2014/main" id="{52E4CA7B-0621-C2EE-7276-7CA6AC084AA6}"/>
                </a:ext>
              </a:extLst>
            </p:cNvPr>
            <p:cNvSpPr/>
            <p:nvPr/>
          </p:nvSpPr>
          <p:spPr>
            <a:xfrm>
              <a:off x="3880485" y="3149184"/>
              <a:ext cx="1066800" cy="538696"/>
            </a:xfrm>
            <a:prstGeom prst="rect">
              <a:avLst/>
            </a:prstGeom>
            <a:solidFill>
              <a:srgbClr val="FFFFFF"/>
            </a:solidFill>
            <a:ln w="12700" cap="flat" cmpd="sng" algn="ctr">
              <a:solidFill>
                <a:srgbClr val="32323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ysClr val="windowText" lastClr="000000"/>
                  </a:solidFill>
                  <a:effectLst/>
                  <a:uLnTx/>
                  <a:uFillTx/>
                  <a:latin typeface="Arial" panose="020B0604020202020204"/>
                  <a:ea typeface="+mn-ea"/>
                  <a:cs typeface="+mn-cs"/>
                </a:rPr>
                <a:t>0</a:t>
              </a:r>
            </a:p>
          </p:txBody>
        </p:sp>
      </p:grpSp>
      <p:sp>
        <p:nvSpPr>
          <p:cNvPr id="121" name="Rectangle 120">
            <a:extLst>
              <a:ext uri="{FF2B5EF4-FFF2-40B4-BE49-F238E27FC236}">
                <a16:creationId xmlns:a16="http://schemas.microsoft.com/office/drawing/2014/main" id="{6E45806A-B0A0-ACA6-0DC3-CCD843C2EFF3}"/>
              </a:ext>
            </a:extLst>
          </p:cNvPr>
          <p:cNvSpPr/>
          <p:nvPr/>
        </p:nvSpPr>
        <p:spPr>
          <a:xfrm>
            <a:off x="4860533" y="3022132"/>
            <a:ext cx="1066800" cy="538696"/>
          </a:xfrm>
          <a:prstGeom prst="rect">
            <a:avLst/>
          </a:prstGeom>
          <a:solidFill>
            <a:srgbClr val="FFFFFF"/>
          </a:solidFill>
          <a:ln w="12700" cap="flat" cmpd="sng" algn="ctr">
            <a:solidFill>
              <a:srgbClr val="323232"/>
            </a:solidFill>
            <a:prstDash val="sysDot"/>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FCA311"/>
                </a:solidFill>
                <a:effectLst/>
                <a:uLnTx/>
                <a:uFillTx/>
                <a:latin typeface="Arial" panose="020B0604020202020204"/>
                <a:ea typeface="+mn-ea"/>
                <a:cs typeface="+mn-cs"/>
              </a:rPr>
              <a:t>/20</a:t>
            </a:r>
          </a:p>
        </p:txBody>
      </p:sp>
      <p:grpSp>
        <p:nvGrpSpPr>
          <p:cNvPr id="122" name="Group 121">
            <a:extLst>
              <a:ext uri="{FF2B5EF4-FFF2-40B4-BE49-F238E27FC236}">
                <a16:creationId xmlns:a16="http://schemas.microsoft.com/office/drawing/2014/main" id="{4CFB4AC8-3F20-A0F5-4866-B2AB6470C612}"/>
              </a:ext>
            </a:extLst>
          </p:cNvPr>
          <p:cNvGrpSpPr/>
          <p:nvPr/>
        </p:nvGrpSpPr>
        <p:grpSpPr>
          <a:xfrm>
            <a:off x="212333" y="3842330"/>
            <a:ext cx="1828800" cy="259156"/>
            <a:chOff x="630936" y="2959532"/>
            <a:chExt cx="1828800" cy="259156"/>
          </a:xfrm>
          <a:solidFill>
            <a:srgbClr val="FCA311"/>
          </a:solidFill>
        </p:grpSpPr>
        <p:grpSp>
          <p:nvGrpSpPr>
            <p:cNvPr id="160" name="Group 159">
              <a:extLst>
                <a:ext uri="{FF2B5EF4-FFF2-40B4-BE49-F238E27FC236}">
                  <a16:creationId xmlns:a16="http://schemas.microsoft.com/office/drawing/2014/main" id="{A7EBD4D9-54F5-7425-C973-2E0100C9DF97}"/>
                </a:ext>
              </a:extLst>
            </p:cNvPr>
            <p:cNvGrpSpPr/>
            <p:nvPr/>
          </p:nvGrpSpPr>
          <p:grpSpPr>
            <a:xfrm>
              <a:off x="630936" y="2990088"/>
              <a:ext cx="1828800" cy="228600"/>
              <a:chOff x="746760" y="3916680"/>
              <a:chExt cx="1828800" cy="228600"/>
            </a:xfrm>
            <a:grpFill/>
          </p:grpSpPr>
          <p:sp>
            <p:nvSpPr>
              <p:cNvPr id="162" name="Rectangle 161">
                <a:extLst>
                  <a:ext uri="{FF2B5EF4-FFF2-40B4-BE49-F238E27FC236}">
                    <a16:creationId xmlns:a16="http://schemas.microsoft.com/office/drawing/2014/main" id="{25830338-5BF6-5F21-1182-DC4DD8E43804}"/>
                  </a:ext>
                </a:extLst>
              </p:cNvPr>
              <p:cNvSpPr/>
              <p:nvPr/>
            </p:nvSpPr>
            <p:spPr>
              <a:xfrm>
                <a:off x="746760" y="3916680"/>
                <a:ext cx="228600" cy="228600"/>
              </a:xfrm>
              <a:prstGeom prst="rect">
                <a:avLst/>
              </a:prstGeom>
              <a:grpFill/>
              <a:ln w="12700" cap="flat" cmpd="sng" algn="ctr">
                <a:solidFill>
                  <a:srgbClr val="32323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323232"/>
                    </a:solidFill>
                    <a:effectLst/>
                    <a:uLnTx/>
                    <a:uFillTx/>
                    <a:latin typeface="Arial" panose="020B0604020202020204"/>
                    <a:ea typeface="+mn-ea"/>
                    <a:cs typeface="+mn-cs"/>
                  </a:rPr>
                  <a:t>1</a:t>
                </a:r>
              </a:p>
            </p:txBody>
          </p:sp>
          <p:sp>
            <p:nvSpPr>
              <p:cNvPr id="163" name="Rectangle 162">
                <a:extLst>
                  <a:ext uri="{FF2B5EF4-FFF2-40B4-BE49-F238E27FC236}">
                    <a16:creationId xmlns:a16="http://schemas.microsoft.com/office/drawing/2014/main" id="{6A9CA345-AEEB-FCE2-C42F-9BC091A24ECC}"/>
                  </a:ext>
                </a:extLst>
              </p:cNvPr>
              <p:cNvSpPr/>
              <p:nvPr/>
            </p:nvSpPr>
            <p:spPr>
              <a:xfrm>
                <a:off x="975360" y="3916680"/>
                <a:ext cx="228600" cy="228600"/>
              </a:xfrm>
              <a:prstGeom prst="rect">
                <a:avLst/>
              </a:prstGeom>
              <a:grpFill/>
              <a:ln w="12700" cap="flat" cmpd="sng" algn="ctr">
                <a:solidFill>
                  <a:srgbClr val="32323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323232"/>
                    </a:solidFill>
                    <a:effectLst/>
                    <a:uLnTx/>
                    <a:uFillTx/>
                    <a:latin typeface="Arial" panose="020B0604020202020204"/>
                    <a:ea typeface="+mn-ea"/>
                    <a:cs typeface="+mn-cs"/>
                  </a:rPr>
                  <a:t>0</a:t>
                </a:r>
              </a:p>
            </p:txBody>
          </p:sp>
          <p:sp>
            <p:nvSpPr>
              <p:cNvPr id="164" name="Rectangle 163">
                <a:extLst>
                  <a:ext uri="{FF2B5EF4-FFF2-40B4-BE49-F238E27FC236}">
                    <a16:creationId xmlns:a16="http://schemas.microsoft.com/office/drawing/2014/main" id="{0C169393-98F6-3168-CDBC-44522183C4A8}"/>
                  </a:ext>
                </a:extLst>
              </p:cNvPr>
              <p:cNvSpPr/>
              <p:nvPr/>
            </p:nvSpPr>
            <p:spPr>
              <a:xfrm>
                <a:off x="1203960" y="3916680"/>
                <a:ext cx="228600" cy="228600"/>
              </a:xfrm>
              <a:prstGeom prst="rect">
                <a:avLst/>
              </a:prstGeom>
              <a:grpFill/>
              <a:ln w="12700" cap="flat" cmpd="sng" algn="ctr">
                <a:solidFill>
                  <a:srgbClr val="32323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323232"/>
                    </a:solidFill>
                    <a:effectLst/>
                    <a:uLnTx/>
                    <a:uFillTx/>
                    <a:latin typeface="Arial" panose="020B0604020202020204"/>
                    <a:ea typeface="+mn-ea"/>
                    <a:cs typeface="+mn-cs"/>
                  </a:rPr>
                  <a:t>1</a:t>
                </a:r>
              </a:p>
            </p:txBody>
          </p:sp>
          <p:sp>
            <p:nvSpPr>
              <p:cNvPr id="165" name="Rectangle 164">
                <a:extLst>
                  <a:ext uri="{FF2B5EF4-FFF2-40B4-BE49-F238E27FC236}">
                    <a16:creationId xmlns:a16="http://schemas.microsoft.com/office/drawing/2014/main" id="{AE6CEAAF-3BBB-9C68-7639-44E83306EC0E}"/>
                  </a:ext>
                </a:extLst>
              </p:cNvPr>
              <p:cNvSpPr/>
              <p:nvPr/>
            </p:nvSpPr>
            <p:spPr>
              <a:xfrm>
                <a:off x="1432560" y="3916680"/>
                <a:ext cx="228600" cy="228600"/>
              </a:xfrm>
              <a:prstGeom prst="rect">
                <a:avLst/>
              </a:prstGeom>
              <a:grpFill/>
              <a:ln w="12700" cap="flat" cmpd="sng" algn="ctr">
                <a:solidFill>
                  <a:srgbClr val="32323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323232"/>
                    </a:solidFill>
                    <a:effectLst/>
                    <a:uLnTx/>
                    <a:uFillTx/>
                    <a:latin typeface="Arial" panose="020B0604020202020204"/>
                    <a:ea typeface="+mn-ea"/>
                    <a:cs typeface="+mn-cs"/>
                  </a:rPr>
                  <a:t>0</a:t>
                </a:r>
              </a:p>
            </p:txBody>
          </p:sp>
          <p:sp>
            <p:nvSpPr>
              <p:cNvPr id="166" name="Rectangle 165">
                <a:extLst>
                  <a:ext uri="{FF2B5EF4-FFF2-40B4-BE49-F238E27FC236}">
                    <a16:creationId xmlns:a16="http://schemas.microsoft.com/office/drawing/2014/main" id="{B2591AEA-968A-1D18-FED1-15B05923C83F}"/>
                  </a:ext>
                </a:extLst>
              </p:cNvPr>
              <p:cNvSpPr/>
              <p:nvPr/>
            </p:nvSpPr>
            <p:spPr>
              <a:xfrm>
                <a:off x="1661160" y="3916680"/>
                <a:ext cx="228600" cy="228600"/>
              </a:xfrm>
              <a:prstGeom prst="rect">
                <a:avLst/>
              </a:prstGeom>
              <a:grpFill/>
              <a:ln w="12700" cap="flat" cmpd="sng" algn="ctr">
                <a:solidFill>
                  <a:srgbClr val="32323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323232"/>
                    </a:solidFill>
                    <a:effectLst/>
                    <a:uLnTx/>
                    <a:uFillTx/>
                    <a:latin typeface="Arial" panose="020B0604020202020204"/>
                    <a:ea typeface="+mn-ea"/>
                    <a:cs typeface="+mn-cs"/>
                  </a:rPr>
                  <a:t>1</a:t>
                </a:r>
              </a:p>
            </p:txBody>
          </p:sp>
          <p:sp>
            <p:nvSpPr>
              <p:cNvPr id="167" name="Rectangle 166">
                <a:extLst>
                  <a:ext uri="{FF2B5EF4-FFF2-40B4-BE49-F238E27FC236}">
                    <a16:creationId xmlns:a16="http://schemas.microsoft.com/office/drawing/2014/main" id="{ABDEA866-D28D-B8A4-DD04-0CBF45235F33}"/>
                  </a:ext>
                </a:extLst>
              </p:cNvPr>
              <p:cNvSpPr/>
              <p:nvPr/>
            </p:nvSpPr>
            <p:spPr>
              <a:xfrm>
                <a:off x="1889760" y="3916680"/>
                <a:ext cx="228600" cy="228600"/>
              </a:xfrm>
              <a:prstGeom prst="rect">
                <a:avLst/>
              </a:prstGeom>
              <a:grpFill/>
              <a:ln w="12700" cap="flat" cmpd="sng" algn="ctr">
                <a:solidFill>
                  <a:srgbClr val="32323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323232"/>
                    </a:solidFill>
                    <a:effectLst/>
                    <a:uLnTx/>
                    <a:uFillTx/>
                    <a:latin typeface="Arial" panose="020B0604020202020204"/>
                    <a:ea typeface="+mn-ea"/>
                    <a:cs typeface="+mn-cs"/>
                  </a:rPr>
                  <a:t>1</a:t>
                </a:r>
              </a:p>
            </p:txBody>
          </p:sp>
          <p:sp>
            <p:nvSpPr>
              <p:cNvPr id="168" name="Rectangle 167">
                <a:extLst>
                  <a:ext uri="{FF2B5EF4-FFF2-40B4-BE49-F238E27FC236}">
                    <a16:creationId xmlns:a16="http://schemas.microsoft.com/office/drawing/2014/main" id="{AA56980D-4AAF-738F-662A-650A908C9ADD}"/>
                  </a:ext>
                </a:extLst>
              </p:cNvPr>
              <p:cNvSpPr/>
              <p:nvPr/>
            </p:nvSpPr>
            <p:spPr>
              <a:xfrm>
                <a:off x="2118360" y="3916680"/>
                <a:ext cx="228600" cy="228600"/>
              </a:xfrm>
              <a:prstGeom prst="rect">
                <a:avLst/>
              </a:prstGeom>
              <a:grpFill/>
              <a:ln w="12700" cap="flat" cmpd="sng" algn="ctr">
                <a:solidFill>
                  <a:srgbClr val="32323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323232"/>
                    </a:solidFill>
                    <a:effectLst/>
                    <a:uLnTx/>
                    <a:uFillTx/>
                    <a:latin typeface="Arial" panose="020B0604020202020204"/>
                    <a:ea typeface="+mn-ea"/>
                    <a:cs typeface="+mn-cs"/>
                  </a:rPr>
                  <a:t>0</a:t>
                </a:r>
              </a:p>
            </p:txBody>
          </p:sp>
          <p:sp>
            <p:nvSpPr>
              <p:cNvPr id="169" name="Rectangle 168">
                <a:extLst>
                  <a:ext uri="{FF2B5EF4-FFF2-40B4-BE49-F238E27FC236}">
                    <a16:creationId xmlns:a16="http://schemas.microsoft.com/office/drawing/2014/main" id="{4F4C7CA3-6B88-9A85-039A-46A773AC4DFC}"/>
                  </a:ext>
                </a:extLst>
              </p:cNvPr>
              <p:cNvSpPr/>
              <p:nvPr/>
            </p:nvSpPr>
            <p:spPr>
              <a:xfrm>
                <a:off x="2346960" y="3916680"/>
                <a:ext cx="228600" cy="228600"/>
              </a:xfrm>
              <a:prstGeom prst="rect">
                <a:avLst/>
              </a:prstGeom>
              <a:grpFill/>
              <a:ln w="12700" cap="flat" cmpd="sng" algn="ctr">
                <a:solidFill>
                  <a:srgbClr val="32323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323232"/>
                    </a:solidFill>
                    <a:effectLst/>
                    <a:uLnTx/>
                    <a:uFillTx/>
                    <a:latin typeface="Arial" panose="020B0604020202020204"/>
                    <a:ea typeface="+mn-ea"/>
                    <a:cs typeface="+mn-cs"/>
                  </a:rPr>
                  <a:t>0</a:t>
                </a:r>
              </a:p>
            </p:txBody>
          </p:sp>
        </p:grpSp>
        <p:sp>
          <p:nvSpPr>
            <p:cNvPr id="161" name="Oval 160">
              <a:extLst>
                <a:ext uri="{FF2B5EF4-FFF2-40B4-BE49-F238E27FC236}">
                  <a16:creationId xmlns:a16="http://schemas.microsoft.com/office/drawing/2014/main" id="{EBFCF3F8-BB02-7745-D925-6E97CF2B7198}"/>
                </a:ext>
              </a:extLst>
            </p:cNvPr>
            <p:cNvSpPr/>
            <p:nvPr/>
          </p:nvSpPr>
          <p:spPr>
            <a:xfrm>
              <a:off x="1522476" y="2959532"/>
              <a:ext cx="45720" cy="45720"/>
            </a:xfrm>
            <a:prstGeom prst="ellipse">
              <a:avLst/>
            </a:prstGeom>
            <a:grpFill/>
            <a:ln w="12700" cap="flat" cmpd="sng" algn="ctr">
              <a:solidFill>
                <a:srgbClr val="32323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grpSp>
      <p:cxnSp>
        <p:nvCxnSpPr>
          <p:cNvPr id="123" name="Straight Connector 122">
            <a:extLst>
              <a:ext uri="{FF2B5EF4-FFF2-40B4-BE49-F238E27FC236}">
                <a16:creationId xmlns:a16="http://schemas.microsoft.com/office/drawing/2014/main" id="{DB7DFF27-4270-915B-1C27-5F2B46142AE2}"/>
              </a:ext>
            </a:extLst>
          </p:cNvPr>
          <p:cNvCxnSpPr>
            <a:stCxn id="117" idx="2"/>
            <a:endCxn id="161" idx="0"/>
          </p:cNvCxnSpPr>
          <p:nvPr/>
        </p:nvCxnSpPr>
        <p:spPr>
          <a:xfrm>
            <a:off x="1126733" y="3560828"/>
            <a:ext cx="0" cy="281502"/>
          </a:xfrm>
          <a:prstGeom prst="line">
            <a:avLst/>
          </a:prstGeom>
          <a:noFill/>
          <a:ln w="19050" cap="flat" cmpd="sng" algn="ctr">
            <a:solidFill>
              <a:srgbClr val="323232"/>
            </a:solidFill>
            <a:prstDash val="solid"/>
            <a:miter lim="800000"/>
          </a:ln>
          <a:effectLst/>
        </p:spPr>
      </p:cxnSp>
      <p:cxnSp>
        <p:nvCxnSpPr>
          <p:cNvPr id="124" name="Straight Connector 123">
            <a:extLst>
              <a:ext uri="{FF2B5EF4-FFF2-40B4-BE49-F238E27FC236}">
                <a16:creationId xmlns:a16="http://schemas.microsoft.com/office/drawing/2014/main" id="{1B8AC33C-B6DB-493D-25A7-6A6FC6783577}"/>
              </a:ext>
            </a:extLst>
          </p:cNvPr>
          <p:cNvCxnSpPr>
            <a:cxnSpLocks/>
            <a:stCxn id="118" idx="2"/>
            <a:endCxn id="131" idx="0"/>
          </p:cNvCxnSpPr>
          <p:nvPr/>
        </p:nvCxnSpPr>
        <p:spPr>
          <a:xfrm>
            <a:off x="2193533" y="3560828"/>
            <a:ext cx="0" cy="722926"/>
          </a:xfrm>
          <a:prstGeom prst="line">
            <a:avLst/>
          </a:prstGeom>
          <a:noFill/>
          <a:ln w="19050" cap="flat" cmpd="sng" algn="ctr">
            <a:solidFill>
              <a:srgbClr val="323232"/>
            </a:solidFill>
            <a:prstDash val="solid"/>
            <a:miter lim="800000"/>
          </a:ln>
          <a:effectLst/>
        </p:spPr>
      </p:cxnSp>
      <p:cxnSp>
        <p:nvCxnSpPr>
          <p:cNvPr id="125" name="Straight Connector 124">
            <a:extLst>
              <a:ext uri="{FF2B5EF4-FFF2-40B4-BE49-F238E27FC236}">
                <a16:creationId xmlns:a16="http://schemas.microsoft.com/office/drawing/2014/main" id="{9A2C072E-D3DC-871D-99D7-211B4DC45CF4}"/>
              </a:ext>
            </a:extLst>
          </p:cNvPr>
          <p:cNvCxnSpPr>
            <a:cxnSpLocks/>
            <a:stCxn id="119" idx="2"/>
            <a:endCxn id="141" idx="0"/>
          </p:cNvCxnSpPr>
          <p:nvPr/>
        </p:nvCxnSpPr>
        <p:spPr>
          <a:xfrm>
            <a:off x="3260333" y="3560828"/>
            <a:ext cx="1" cy="283464"/>
          </a:xfrm>
          <a:prstGeom prst="line">
            <a:avLst/>
          </a:prstGeom>
          <a:noFill/>
          <a:ln w="19050" cap="flat" cmpd="sng" algn="ctr">
            <a:solidFill>
              <a:srgbClr val="323232"/>
            </a:solidFill>
            <a:prstDash val="solid"/>
            <a:miter lim="800000"/>
          </a:ln>
          <a:effectLst/>
        </p:spPr>
      </p:cxnSp>
      <p:cxnSp>
        <p:nvCxnSpPr>
          <p:cNvPr id="126" name="Straight Connector 125">
            <a:extLst>
              <a:ext uri="{FF2B5EF4-FFF2-40B4-BE49-F238E27FC236}">
                <a16:creationId xmlns:a16="http://schemas.microsoft.com/office/drawing/2014/main" id="{93D913CC-60CA-CEEC-09B2-07353E42C6B9}"/>
              </a:ext>
            </a:extLst>
          </p:cNvPr>
          <p:cNvCxnSpPr>
            <a:cxnSpLocks/>
            <a:stCxn id="120" idx="2"/>
            <a:endCxn id="151" idx="0"/>
          </p:cNvCxnSpPr>
          <p:nvPr/>
        </p:nvCxnSpPr>
        <p:spPr>
          <a:xfrm>
            <a:off x="4327133" y="3560828"/>
            <a:ext cx="0" cy="728248"/>
          </a:xfrm>
          <a:prstGeom prst="line">
            <a:avLst/>
          </a:prstGeom>
          <a:noFill/>
          <a:ln w="19050" cap="flat" cmpd="sng" algn="ctr">
            <a:solidFill>
              <a:srgbClr val="323232"/>
            </a:solidFill>
            <a:prstDash val="solid"/>
            <a:miter lim="800000"/>
          </a:ln>
          <a:effectLst/>
        </p:spPr>
      </p:cxnSp>
      <p:grpSp>
        <p:nvGrpSpPr>
          <p:cNvPr id="127" name="Group 126">
            <a:extLst>
              <a:ext uri="{FF2B5EF4-FFF2-40B4-BE49-F238E27FC236}">
                <a16:creationId xmlns:a16="http://schemas.microsoft.com/office/drawing/2014/main" id="{218988A1-4939-5B22-407E-0CDFB9B20F0F}"/>
              </a:ext>
            </a:extLst>
          </p:cNvPr>
          <p:cNvGrpSpPr/>
          <p:nvPr/>
        </p:nvGrpSpPr>
        <p:grpSpPr>
          <a:xfrm>
            <a:off x="3412733" y="4289076"/>
            <a:ext cx="1828800" cy="254258"/>
            <a:chOff x="3733801" y="3174742"/>
            <a:chExt cx="1828800" cy="254258"/>
          </a:xfrm>
        </p:grpSpPr>
        <p:grpSp>
          <p:nvGrpSpPr>
            <p:cNvPr id="150" name="Group 149">
              <a:extLst>
                <a:ext uri="{FF2B5EF4-FFF2-40B4-BE49-F238E27FC236}">
                  <a16:creationId xmlns:a16="http://schemas.microsoft.com/office/drawing/2014/main" id="{BCDC76CE-7CE5-6D88-896D-CB7F7B00C787}"/>
                </a:ext>
              </a:extLst>
            </p:cNvPr>
            <p:cNvGrpSpPr/>
            <p:nvPr/>
          </p:nvGrpSpPr>
          <p:grpSpPr>
            <a:xfrm>
              <a:off x="3733801" y="3200400"/>
              <a:ext cx="1828800" cy="228600"/>
              <a:chOff x="746760" y="3916680"/>
              <a:chExt cx="1828800" cy="228600"/>
            </a:xfrm>
          </p:grpSpPr>
          <p:sp>
            <p:nvSpPr>
              <p:cNvPr id="152" name="Rectangle 151">
                <a:extLst>
                  <a:ext uri="{FF2B5EF4-FFF2-40B4-BE49-F238E27FC236}">
                    <a16:creationId xmlns:a16="http://schemas.microsoft.com/office/drawing/2014/main" id="{8318DD43-8065-F581-FF61-D9B1F95B885D}"/>
                  </a:ext>
                </a:extLst>
              </p:cNvPr>
              <p:cNvSpPr/>
              <p:nvPr/>
            </p:nvSpPr>
            <p:spPr>
              <a:xfrm>
                <a:off x="746760" y="3916680"/>
                <a:ext cx="228600" cy="228600"/>
              </a:xfrm>
              <a:prstGeom prst="rect">
                <a:avLst/>
              </a:prstGeom>
              <a:solidFill>
                <a:srgbClr val="EBEBEB"/>
              </a:solidFill>
              <a:ln w="12700" cap="flat" cmpd="sng" algn="ctr">
                <a:solidFill>
                  <a:srgbClr val="32323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323232"/>
                    </a:solidFill>
                    <a:effectLst/>
                    <a:uLnTx/>
                    <a:uFillTx/>
                    <a:latin typeface="Arial" panose="020B0604020202020204"/>
                    <a:ea typeface="+mn-ea"/>
                    <a:cs typeface="+mn-cs"/>
                  </a:rPr>
                  <a:t>0</a:t>
                </a:r>
              </a:p>
            </p:txBody>
          </p:sp>
          <p:sp>
            <p:nvSpPr>
              <p:cNvPr id="153" name="Rectangle 152">
                <a:extLst>
                  <a:ext uri="{FF2B5EF4-FFF2-40B4-BE49-F238E27FC236}">
                    <a16:creationId xmlns:a16="http://schemas.microsoft.com/office/drawing/2014/main" id="{7407870F-842C-EDB4-D99C-E995C7B6F52D}"/>
                  </a:ext>
                </a:extLst>
              </p:cNvPr>
              <p:cNvSpPr/>
              <p:nvPr/>
            </p:nvSpPr>
            <p:spPr>
              <a:xfrm>
                <a:off x="975360" y="3916680"/>
                <a:ext cx="228600" cy="228600"/>
              </a:xfrm>
              <a:prstGeom prst="rect">
                <a:avLst/>
              </a:prstGeom>
              <a:solidFill>
                <a:srgbClr val="EBEBEB"/>
              </a:solidFill>
              <a:ln w="12700" cap="flat" cmpd="sng" algn="ctr">
                <a:solidFill>
                  <a:srgbClr val="32323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323232"/>
                    </a:solidFill>
                    <a:effectLst/>
                    <a:uLnTx/>
                    <a:uFillTx/>
                    <a:latin typeface="Arial" panose="020B0604020202020204"/>
                    <a:ea typeface="+mn-ea"/>
                    <a:cs typeface="+mn-cs"/>
                  </a:rPr>
                  <a:t>0</a:t>
                </a:r>
              </a:p>
            </p:txBody>
          </p:sp>
          <p:sp>
            <p:nvSpPr>
              <p:cNvPr id="154" name="Rectangle 153">
                <a:extLst>
                  <a:ext uri="{FF2B5EF4-FFF2-40B4-BE49-F238E27FC236}">
                    <a16:creationId xmlns:a16="http://schemas.microsoft.com/office/drawing/2014/main" id="{F1CFA8A3-40AB-EF15-ECCA-7E1673762C7C}"/>
                  </a:ext>
                </a:extLst>
              </p:cNvPr>
              <p:cNvSpPr/>
              <p:nvPr/>
            </p:nvSpPr>
            <p:spPr>
              <a:xfrm>
                <a:off x="1203960" y="3916680"/>
                <a:ext cx="228600" cy="228600"/>
              </a:xfrm>
              <a:prstGeom prst="rect">
                <a:avLst/>
              </a:prstGeom>
              <a:solidFill>
                <a:srgbClr val="EBEBEB"/>
              </a:solidFill>
              <a:ln w="12700" cap="flat" cmpd="sng" algn="ctr">
                <a:solidFill>
                  <a:srgbClr val="32323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323232"/>
                    </a:solidFill>
                    <a:effectLst/>
                    <a:uLnTx/>
                    <a:uFillTx/>
                    <a:latin typeface="Arial" panose="020B0604020202020204"/>
                    <a:ea typeface="+mn-ea"/>
                    <a:cs typeface="+mn-cs"/>
                  </a:rPr>
                  <a:t>0</a:t>
                </a:r>
              </a:p>
            </p:txBody>
          </p:sp>
          <p:sp>
            <p:nvSpPr>
              <p:cNvPr id="155" name="Rectangle 154">
                <a:extLst>
                  <a:ext uri="{FF2B5EF4-FFF2-40B4-BE49-F238E27FC236}">
                    <a16:creationId xmlns:a16="http://schemas.microsoft.com/office/drawing/2014/main" id="{6A362784-C494-28E7-F8BD-FA8A3308DE67}"/>
                  </a:ext>
                </a:extLst>
              </p:cNvPr>
              <p:cNvSpPr/>
              <p:nvPr/>
            </p:nvSpPr>
            <p:spPr>
              <a:xfrm>
                <a:off x="1432560" y="3916680"/>
                <a:ext cx="228600" cy="228600"/>
              </a:xfrm>
              <a:prstGeom prst="rect">
                <a:avLst/>
              </a:prstGeom>
              <a:solidFill>
                <a:srgbClr val="EBEBEB"/>
              </a:solidFill>
              <a:ln w="12700" cap="flat" cmpd="sng" algn="ctr">
                <a:solidFill>
                  <a:srgbClr val="32323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323232"/>
                    </a:solidFill>
                    <a:effectLst/>
                    <a:uLnTx/>
                    <a:uFillTx/>
                    <a:latin typeface="Arial" panose="020B0604020202020204"/>
                    <a:ea typeface="+mn-ea"/>
                    <a:cs typeface="+mn-cs"/>
                  </a:rPr>
                  <a:t>0</a:t>
                </a:r>
              </a:p>
            </p:txBody>
          </p:sp>
          <p:sp>
            <p:nvSpPr>
              <p:cNvPr id="156" name="Rectangle 155">
                <a:extLst>
                  <a:ext uri="{FF2B5EF4-FFF2-40B4-BE49-F238E27FC236}">
                    <a16:creationId xmlns:a16="http://schemas.microsoft.com/office/drawing/2014/main" id="{40A80E43-C931-AD94-4B8F-1FEF24B6B59E}"/>
                  </a:ext>
                </a:extLst>
              </p:cNvPr>
              <p:cNvSpPr/>
              <p:nvPr/>
            </p:nvSpPr>
            <p:spPr>
              <a:xfrm>
                <a:off x="1661160" y="3916680"/>
                <a:ext cx="228600" cy="228600"/>
              </a:xfrm>
              <a:prstGeom prst="rect">
                <a:avLst/>
              </a:prstGeom>
              <a:solidFill>
                <a:srgbClr val="EBEBEB"/>
              </a:solidFill>
              <a:ln w="12700" cap="flat" cmpd="sng" algn="ctr">
                <a:solidFill>
                  <a:srgbClr val="32323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323232"/>
                    </a:solidFill>
                    <a:effectLst/>
                    <a:uLnTx/>
                    <a:uFillTx/>
                    <a:latin typeface="Arial" panose="020B0604020202020204"/>
                    <a:ea typeface="+mn-ea"/>
                    <a:cs typeface="+mn-cs"/>
                  </a:rPr>
                  <a:t>0</a:t>
                </a:r>
              </a:p>
            </p:txBody>
          </p:sp>
          <p:sp>
            <p:nvSpPr>
              <p:cNvPr id="157" name="Rectangle 156">
                <a:extLst>
                  <a:ext uri="{FF2B5EF4-FFF2-40B4-BE49-F238E27FC236}">
                    <a16:creationId xmlns:a16="http://schemas.microsoft.com/office/drawing/2014/main" id="{5BA0A0E2-9272-D82E-1DBD-0D096EDE7747}"/>
                  </a:ext>
                </a:extLst>
              </p:cNvPr>
              <p:cNvSpPr/>
              <p:nvPr/>
            </p:nvSpPr>
            <p:spPr>
              <a:xfrm>
                <a:off x="1889760" y="3916680"/>
                <a:ext cx="228600" cy="228600"/>
              </a:xfrm>
              <a:prstGeom prst="rect">
                <a:avLst/>
              </a:prstGeom>
              <a:solidFill>
                <a:srgbClr val="EBEBEB"/>
              </a:solidFill>
              <a:ln w="12700" cap="flat" cmpd="sng" algn="ctr">
                <a:solidFill>
                  <a:srgbClr val="32323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323232"/>
                    </a:solidFill>
                    <a:effectLst/>
                    <a:uLnTx/>
                    <a:uFillTx/>
                    <a:latin typeface="Arial" panose="020B0604020202020204"/>
                    <a:ea typeface="+mn-ea"/>
                    <a:cs typeface="+mn-cs"/>
                  </a:rPr>
                  <a:t>0</a:t>
                </a:r>
              </a:p>
            </p:txBody>
          </p:sp>
          <p:sp>
            <p:nvSpPr>
              <p:cNvPr id="158" name="Rectangle 157">
                <a:extLst>
                  <a:ext uri="{FF2B5EF4-FFF2-40B4-BE49-F238E27FC236}">
                    <a16:creationId xmlns:a16="http://schemas.microsoft.com/office/drawing/2014/main" id="{344E3316-D9A1-6D86-E37D-CB7868299B0D}"/>
                  </a:ext>
                </a:extLst>
              </p:cNvPr>
              <p:cNvSpPr/>
              <p:nvPr/>
            </p:nvSpPr>
            <p:spPr>
              <a:xfrm>
                <a:off x="2118360" y="3916680"/>
                <a:ext cx="228600" cy="228600"/>
              </a:xfrm>
              <a:prstGeom prst="rect">
                <a:avLst/>
              </a:prstGeom>
              <a:solidFill>
                <a:srgbClr val="EBEBEB"/>
              </a:solidFill>
              <a:ln w="12700" cap="flat" cmpd="sng" algn="ctr">
                <a:solidFill>
                  <a:srgbClr val="32323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323232"/>
                    </a:solidFill>
                    <a:effectLst/>
                    <a:uLnTx/>
                    <a:uFillTx/>
                    <a:latin typeface="Arial" panose="020B0604020202020204"/>
                    <a:ea typeface="+mn-ea"/>
                    <a:cs typeface="+mn-cs"/>
                  </a:rPr>
                  <a:t>0</a:t>
                </a:r>
              </a:p>
            </p:txBody>
          </p:sp>
          <p:sp>
            <p:nvSpPr>
              <p:cNvPr id="159" name="Rectangle 158">
                <a:extLst>
                  <a:ext uri="{FF2B5EF4-FFF2-40B4-BE49-F238E27FC236}">
                    <a16:creationId xmlns:a16="http://schemas.microsoft.com/office/drawing/2014/main" id="{9EFD6349-8D34-60BF-7BA9-25A23E9A6346}"/>
                  </a:ext>
                </a:extLst>
              </p:cNvPr>
              <p:cNvSpPr/>
              <p:nvPr/>
            </p:nvSpPr>
            <p:spPr>
              <a:xfrm>
                <a:off x="2346960" y="3916680"/>
                <a:ext cx="228600" cy="228600"/>
              </a:xfrm>
              <a:prstGeom prst="rect">
                <a:avLst/>
              </a:prstGeom>
              <a:solidFill>
                <a:srgbClr val="EBEBEB"/>
              </a:solidFill>
              <a:ln w="12700" cap="flat" cmpd="sng" algn="ctr">
                <a:solidFill>
                  <a:srgbClr val="32323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323232"/>
                    </a:solidFill>
                    <a:effectLst/>
                    <a:uLnTx/>
                    <a:uFillTx/>
                    <a:latin typeface="Arial" panose="020B0604020202020204"/>
                    <a:ea typeface="+mn-ea"/>
                    <a:cs typeface="+mn-cs"/>
                  </a:rPr>
                  <a:t>0</a:t>
                </a:r>
              </a:p>
            </p:txBody>
          </p:sp>
        </p:grpSp>
        <p:sp>
          <p:nvSpPr>
            <p:cNvPr id="151" name="Oval 150">
              <a:extLst>
                <a:ext uri="{FF2B5EF4-FFF2-40B4-BE49-F238E27FC236}">
                  <a16:creationId xmlns:a16="http://schemas.microsoft.com/office/drawing/2014/main" id="{EFE59D9A-2C41-AF08-FB78-27D23B470F16}"/>
                </a:ext>
              </a:extLst>
            </p:cNvPr>
            <p:cNvSpPr/>
            <p:nvPr/>
          </p:nvSpPr>
          <p:spPr>
            <a:xfrm>
              <a:off x="4625341" y="3174742"/>
              <a:ext cx="45720" cy="45720"/>
            </a:xfrm>
            <a:prstGeom prst="ellipse">
              <a:avLst/>
            </a:prstGeom>
            <a:solidFill>
              <a:srgbClr val="FCA311"/>
            </a:solidFill>
            <a:ln w="12700" cap="flat" cmpd="sng" algn="ctr">
              <a:solidFill>
                <a:srgbClr val="32323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grpSp>
      <p:grpSp>
        <p:nvGrpSpPr>
          <p:cNvPr id="128" name="Group 127">
            <a:extLst>
              <a:ext uri="{FF2B5EF4-FFF2-40B4-BE49-F238E27FC236}">
                <a16:creationId xmlns:a16="http://schemas.microsoft.com/office/drawing/2014/main" id="{D9FCA0DD-F3AA-0FDB-8E50-695456437D14}"/>
              </a:ext>
            </a:extLst>
          </p:cNvPr>
          <p:cNvGrpSpPr/>
          <p:nvPr/>
        </p:nvGrpSpPr>
        <p:grpSpPr>
          <a:xfrm>
            <a:off x="2345934" y="3844292"/>
            <a:ext cx="1828800" cy="257194"/>
            <a:chOff x="2834640" y="2961494"/>
            <a:chExt cx="1828800" cy="257194"/>
          </a:xfrm>
        </p:grpSpPr>
        <p:grpSp>
          <p:nvGrpSpPr>
            <p:cNvPr id="140" name="Group 139">
              <a:extLst>
                <a:ext uri="{FF2B5EF4-FFF2-40B4-BE49-F238E27FC236}">
                  <a16:creationId xmlns:a16="http://schemas.microsoft.com/office/drawing/2014/main" id="{DB59A747-E84D-5116-AAB4-A07FEFF6609C}"/>
                </a:ext>
              </a:extLst>
            </p:cNvPr>
            <p:cNvGrpSpPr/>
            <p:nvPr/>
          </p:nvGrpSpPr>
          <p:grpSpPr>
            <a:xfrm>
              <a:off x="2834640" y="2990088"/>
              <a:ext cx="1828800" cy="228600"/>
              <a:chOff x="746760" y="3916680"/>
              <a:chExt cx="1828800" cy="228600"/>
            </a:xfrm>
          </p:grpSpPr>
          <p:sp>
            <p:nvSpPr>
              <p:cNvPr id="142" name="Rectangle 141">
                <a:extLst>
                  <a:ext uri="{FF2B5EF4-FFF2-40B4-BE49-F238E27FC236}">
                    <a16:creationId xmlns:a16="http://schemas.microsoft.com/office/drawing/2014/main" id="{B10169E4-0951-1DEA-3F5C-6FBF87BC9736}"/>
                  </a:ext>
                </a:extLst>
              </p:cNvPr>
              <p:cNvSpPr/>
              <p:nvPr/>
            </p:nvSpPr>
            <p:spPr>
              <a:xfrm>
                <a:off x="746760" y="3916680"/>
                <a:ext cx="228600" cy="228600"/>
              </a:xfrm>
              <a:prstGeom prst="rect">
                <a:avLst/>
              </a:prstGeom>
              <a:solidFill>
                <a:srgbClr val="FCA311"/>
              </a:solidFill>
              <a:ln w="12700" cap="flat" cmpd="sng" algn="ctr">
                <a:solidFill>
                  <a:srgbClr val="32323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323232"/>
                    </a:solidFill>
                    <a:effectLst/>
                    <a:uLnTx/>
                    <a:uFillTx/>
                    <a:latin typeface="Arial" panose="020B0604020202020204"/>
                    <a:ea typeface="+mn-ea"/>
                    <a:cs typeface="+mn-cs"/>
                  </a:rPr>
                  <a:t>0</a:t>
                </a:r>
              </a:p>
            </p:txBody>
          </p:sp>
          <p:sp>
            <p:nvSpPr>
              <p:cNvPr id="143" name="Rectangle 142">
                <a:extLst>
                  <a:ext uri="{FF2B5EF4-FFF2-40B4-BE49-F238E27FC236}">
                    <a16:creationId xmlns:a16="http://schemas.microsoft.com/office/drawing/2014/main" id="{042894FD-347A-455A-1889-F5F9807F9619}"/>
                  </a:ext>
                </a:extLst>
              </p:cNvPr>
              <p:cNvSpPr/>
              <p:nvPr/>
            </p:nvSpPr>
            <p:spPr>
              <a:xfrm>
                <a:off x="975360" y="3916680"/>
                <a:ext cx="228600" cy="228600"/>
              </a:xfrm>
              <a:prstGeom prst="rect">
                <a:avLst/>
              </a:prstGeom>
              <a:solidFill>
                <a:srgbClr val="FCA311"/>
              </a:solidFill>
              <a:ln w="12700" cap="flat" cmpd="sng" algn="ctr">
                <a:solidFill>
                  <a:srgbClr val="32323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323232"/>
                    </a:solidFill>
                    <a:effectLst/>
                    <a:uLnTx/>
                    <a:uFillTx/>
                    <a:latin typeface="Arial" panose="020B0604020202020204"/>
                    <a:ea typeface="+mn-ea"/>
                    <a:cs typeface="+mn-cs"/>
                  </a:rPr>
                  <a:t>0</a:t>
                </a:r>
              </a:p>
            </p:txBody>
          </p:sp>
          <p:sp>
            <p:nvSpPr>
              <p:cNvPr id="144" name="Rectangle 143">
                <a:extLst>
                  <a:ext uri="{FF2B5EF4-FFF2-40B4-BE49-F238E27FC236}">
                    <a16:creationId xmlns:a16="http://schemas.microsoft.com/office/drawing/2014/main" id="{436F7C71-2EF7-7CE8-0605-B0E63CB23B5A}"/>
                  </a:ext>
                </a:extLst>
              </p:cNvPr>
              <p:cNvSpPr/>
              <p:nvPr/>
            </p:nvSpPr>
            <p:spPr>
              <a:xfrm>
                <a:off x="1203960" y="3916680"/>
                <a:ext cx="228600" cy="228600"/>
              </a:xfrm>
              <a:prstGeom prst="rect">
                <a:avLst/>
              </a:prstGeom>
              <a:solidFill>
                <a:srgbClr val="FCA311"/>
              </a:solidFill>
              <a:ln w="12700" cap="flat" cmpd="sng" algn="ctr">
                <a:solidFill>
                  <a:srgbClr val="32323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323232"/>
                    </a:solidFill>
                    <a:effectLst/>
                    <a:uLnTx/>
                    <a:uFillTx/>
                    <a:latin typeface="Arial" panose="020B0604020202020204"/>
                    <a:ea typeface="+mn-ea"/>
                    <a:cs typeface="+mn-cs"/>
                  </a:rPr>
                  <a:t>0</a:t>
                </a:r>
              </a:p>
            </p:txBody>
          </p:sp>
          <p:sp>
            <p:nvSpPr>
              <p:cNvPr id="145" name="Rectangle 144">
                <a:extLst>
                  <a:ext uri="{FF2B5EF4-FFF2-40B4-BE49-F238E27FC236}">
                    <a16:creationId xmlns:a16="http://schemas.microsoft.com/office/drawing/2014/main" id="{8AA8700F-8353-C7F9-3481-0A39D69846F2}"/>
                  </a:ext>
                </a:extLst>
              </p:cNvPr>
              <p:cNvSpPr/>
              <p:nvPr/>
            </p:nvSpPr>
            <p:spPr>
              <a:xfrm>
                <a:off x="1432560" y="3916680"/>
                <a:ext cx="228600" cy="228600"/>
              </a:xfrm>
              <a:prstGeom prst="rect">
                <a:avLst/>
              </a:prstGeom>
              <a:solidFill>
                <a:srgbClr val="FCA311"/>
              </a:solidFill>
              <a:ln w="12700" cap="flat" cmpd="sng" algn="ctr">
                <a:solidFill>
                  <a:srgbClr val="32323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323232"/>
                    </a:solidFill>
                    <a:effectLst/>
                    <a:uLnTx/>
                    <a:uFillTx/>
                    <a:latin typeface="Arial" panose="020B0604020202020204"/>
                    <a:ea typeface="+mn-ea"/>
                    <a:cs typeface="+mn-cs"/>
                  </a:rPr>
                  <a:t>0</a:t>
                </a:r>
              </a:p>
            </p:txBody>
          </p:sp>
          <p:sp>
            <p:nvSpPr>
              <p:cNvPr id="146" name="Rectangle 145">
                <a:extLst>
                  <a:ext uri="{FF2B5EF4-FFF2-40B4-BE49-F238E27FC236}">
                    <a16:creationId xmlns:a16="http://schemas.microsoft.com/office/drawing/2014/main" id="{EF5AB5A3-D411-10C3-B97D-39FC32266284}"/>
                  </a:ext>
                </a:extLst>
              </p:cNvPr>
              <p:cNvSpPr/>
              <p:nvPr/>
            </p:nvSpPr>
            <p:spPr>
              <a:xfrm>
                <a:off x="1889760" y="3916680"/>
                <a:ext cx="228600" cy="228600"/>
              </a:xfrm>
              <a:prstGeom prst="rect">
                <a:avLst/>
              </a:prstGeom>
              <a:solidFill>
                <a:srgbClr val="EBEBEB"/>
              </a:solidFill>
              <a:ln w="12700" cap="flat" cmpd="sng" algn="ctr">
                <a:solidFill>
                  <a:srgbClr val="32323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323232"/>
                    </a:solidFill>
                    <a:effectLst/>
                    <a:uLnTx/>
                    <a:uFillTx/>
                    <a:latin typeface="Arial" panose="020B0604020202020204"/>
                    <a:ea typeface="+mn-ea"/>
                    <a:cs typeface="+mn-cs"/>
                  </a:rPr>
                  <a:t>0</a:t>
                </a:r>
              </a:p>
            </p:txBody>
          </p:sp>
          <p:sp>
            <p:nvSpPr>
              <p:cNvPr id="147" name="Rectangle 146">
                <a:extLst>
                  <a:ext uri="{FF2B5EF4-FFF2-40B4-BE49-F238E27FC236}">
                    <a16:creationId xmlns:a16="http://schemas.microsoft.com/office/drawing/2014/main" id="{65F59383-5D32-3B8D-24F1-4B8122930A5C}"/>
                  </a:ext>
                </a:extLst>
              </p:cNvPr>
              <p:cNvSpPr/>
              <p:nvPr/>
            </p:nvSpPr>
            <p:spPr>
              <a:xfrm>
                <a:off x="2118360" y="3916680"/>
                <a:ext cx="228600" cy="228600"/>
              </a:xfrm>
              <a:prstGeom prst="rect">
                <a:avLst/>
              </a:prstGeom>
              <a:solidFill>
                <a:srgbClr val="EBEBEB"/>
              </a:solidFill>
              <a:ln w="12700" cap="flat" cmpd="sng" algn="ctr">
                <a:solidFill>
                  <a:srgbClr val="32323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323232"/>
                    </a:solidFill>
                    <a:effectLst/>
                    <a:uLnTx/>
                    <a:uFillTx/>
                    <a:latin typeface="Arial" panose="020B0604020202020204"/>
                    <a:ea typeface="+mn-ea"/>
                    <a:cs typeface="+mn-cs"/>
                  </a:rPr>
                  <a:t>0</a:t>
                </a:r>
              </a:p>
            </p:txBody>
          </p:sp>
          <p:sp>
            <p:nvSpPr>
              <p:cNvPr id="148" name="Rectangle 147">
                <a:extLst>
                  <a:ext uri="{FF2B5EF4-FFF2-40B4-BE49-F238E27FC236}">
                    <a16:creationId xmlns:a16="http://schemas.microsoft.com/office/drawing/2014/main" id="{16275275-A2D0-4F8F-2B08-D3F66E207566}"/>
                  </a:ext>
                </a:extLst>
              </p:cNvPr>
              <p:cNvSpPr/>
              <p:nvPr/>
            </p:nvSpPr>
            <p:spPr>
              <a:xfrm>
                <a:off x="2346960" y="3916680"/>
                <a:ext cx="228600" cy="228600"/>
              </a:xfrm>
              <a:prstGeom prst="rect">
                <a:avLst/>
              </a:prstGeom>
              <a:solidFill>
                <a:srgbClr val="EBEBEB"/>
              </a:solidFill>
              <a:ln w="12700" cap="flat" cmpd="sng" algn="ctr">
                <a:solidFill>
                  <a:srgbClr val="32323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323232"/>
                    </a:solidFill>
                    <a:effectLst/>
                    <a:uLnTx/>
                    <a:uFillTx/>
                    <a:latin typeface="Arial" panose="020B0604020202020204"/>
                    <a:ea typeface="+mn-ea"/>
                    <a:cs typeface="+mn-cs"/>
                  </a:rPr>
                  <a:t>0</a:t>
                </a:r>
              </a:p>
            </p:txBody>
          </p:sp>
          <p:sp>
            <p:nvSpPr>
              <p:cNvPr id="149" name="Rectangle 148">
                <a:extLst>
                  <a:ext uri="{FF2B5EF4-FFF2-40B4-BE49-F238E27FC236}">
                    <a16:creationId xmlns:a16="http://schemas.microsoft.com/office/drawing/2014/main" id="{61C716D9-FC7C-F899-52C4-CB639BC280A9}"/>
                  </a:ext>
                </a:extLst>
              </p:cNvPr>
              <p:cNvSpPr/>
              <p:nvPr/>
            </p:nvSpPr>
            <p:spPr>
              <a:xfrm>
                <a:off x="1661160" y="3916680"/>
                <a:ext cx="228600" cy="228600"/>
              </a:xfrm>
              <a:prstGeom prst="rect">
                <a:avLst/>
              </a:prstGeom>
              <a:solidFill>
                <a:srgbClr val="EBEBEB"/>
              </a:solidFill>
              <a:ln w="12700" cap="flat" cmpd="sng" algn="ctr">
                <a:solidFill>
                  <a:srgbClr val="32323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323232"/>
                    </a:solidFill>
                    <a:effectLst/>
                    <a:uLnTx/>
                    <a:uFillTx/>
                    <a:latin typeface="Arial" panose="020B0604020202020204"/>
                    <a:ea typeface="+mn-ea"/>
                    <a:cs typeface="+mn-cs"/>
                  </a:rPr>
                  <a:t>0</a:t>
                </a:r>
              </a:p>
            </p:txBody>
          </p:sp>
        </p:grpSp>
        <p:sp>
          <p:nvSpPr>
            <p:cNvPr id="141" name="Oval 140">
              <a:extLst>
                <a:ext uri="{FF2B5EF4-FFF2-40B4-BE49-F238E27FC236}">
                  <a16:creationId xmlns:a16="http://schemas.microsoft.com/office/drawing/2014/main" id="{71F64950-2762-D3D4-698F-B7DBE1D2B581}"/>
                </a:ext>
              </a:extLst>
            </p:cNvPr>
            <p:cNvSpPr/>
            <p:nvPr/>
          </p:nvSpPr>
          <p:spPr>
            <a:xfrm>
              <a:off x="3726180" y="2961494"/>
              <a:ext cx="45720" cy="45720"/>
            </a:xfrm>
            <a:prstGeom prst="ellipse">
              <a:avLst/>
            </a:prstGeom>
            <a:solidFill>
              <a:srgbClr val="FCA311"/>
            </a:solidFill>
            <a:ln w="12700" cap="flat" cmpd="sng" algn="ctr">
              <a:solidFill>
                <a:srgbClr val="32323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grpSp>
      <p:grpSp>
        <p:nvGrpSpPr>
          <p:cNvPr id="129" name="Group 128">
            <a:extLst>
              <a:ext uri="{FF2B5EF4-FFF2-40B4-BE49-F238E27FC236}">
                <a16:creationId xmlns:a16="http://schemas.microsoft.com/office/drawing/2014/main" id="{7F78A696-C88B-29FC-349D-539293E519AB}"/>
              </a:ext>
            </a:extLst>
          </p:cNvPr>
          <p:cNvGrpSpPr/>
          <p:nvPr/>
        </p:nvGrpSpPr>
        <p:grpSpPr>
          <a:xfrm>
            <a:off x="1279133" y="4283754"/>
            <a:ext cx="1828800" cy="259580"/>
            <a:chOff x="1729740" y="3494033"/>
            <a:chExt cx="1828800" cy="259580"/>
          </a:xfrm>
          <a:solidFill>
            <a:srgbClr val="FCA311"/>
          </a:solidFill>
        </p:grpSpPr>
        <p:grpSp>
          <p:nvGrpSpPr>
            <p:cNvPr id="130" name="Group 129">
              <a:extLst>
                <a:ext uri="{FF2B5EF4-FFF2-40B4-BE49-F238E27FC236}">
                  <a16:creationId xmlns:a16="http://schemas.microsoft.com/office/drawing/2014/main" id="{19A6547D-19D6-52A9-CDA8-32C93530343B}"/>
                </a:ext>
              </a:extLst>
            </p:cNvPr>
            <p:cNvGrpSpPr/>
            <p:nvPr/>
          </p:nvGrpSpPr>
          <p:grpSpPr>
            <a:xfrm>
              <a:off x="1729740" y="3525013"/>
              <a:ext cx="1828800" cy="228600"/>
              <a:chOff x="746760" y="3916680"/>
              <a:chExt cx="1828800" cy="228600"/>
            </a:xfrm>
            <a:grpFill/>
          </p:grpSpPr>
          <p:sp>
            <p:nvSpPr>
              <p:cNvPr id="132" name="Rectangle 131">
                <a:extLst>
                  <a:ext uri="{FF2B5EF4-FFF2-40B4-BE49-F238E27FC236}">
                    <a16:creationId xmlns:a16="http://schemas.microsoft.com/office/drawing/2014/main" id="{4B8DA942-7C4B-B7D7-8624-9711838C98AC}"/>
                  </a:ext>
                </a:extLst>
              </p:cNvPr>
              <p:cNvSpPr/>
              <p:nvPr/>
            </p:nvSpPr>
            <p:spPr>
              <a:xfrm>
                <a:off x="746760" y="3916680"/>
                <a:ext cx="228600" cy="228600"/>
              </a:xfrm>
              <a:prstGeom prst="rect">
                <a:avLst/>
              </a:prstGeom>
              <a:grpFill/>
              <a:ln w="12700" cap="flat" cmpd="sng" algn="ctr">
                <a:solidFill>
                  <a:srgbClr val="32323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323232"/>
                    </a:solidFill>
                    <a:effectLst/>
                    <a:uLnTx/>
                    <a:uFillTx/>
                    <a:latin typeface="Arial" panose="020B0604020202020204"/>
                    <a:ea typeface="+mn-ea"/>
                    <a:cs typeface="+mn-cs"/>
                  </a:rPr>
                  <a:t>0</a:t>
                </a:r>
              </a:p>
            </p:txBody>
          </p:sp>
          <p:sp>
            <p:nvSpPr>
              <p:cNvPr id="133" name="Rectangle 132">
                <a:extLst>
                  <a:ext uri="{FF2B5EF4-FFF2-40B4-BE49-F238E27FC236}">
                    <a16:creationId xmlns:a16="http://schemas.microsoft.com/office/drawing/2014/main" id="{C25CB372-3C65-95BE-F9EE-F223576149F8}"/>
                  </a:ext>
                </a:extLst>
              </p:cNvPr>
              <p:cNvSpPr/>
              <p:nvPr/>
            </p:nvSpPr>
            <p:spPr>
              <a:xfrm>
                <a:off x="975360" y="3916680"/>
                <a:ext cx="228600" cy="228600"/>
              </a:xfrm>
              <a:prstGeom prst="rect">
                <a:avLst/>
              </a:prstGeom>
              <a:grpFill/>
              <a:ln w="12700" cap="flat" cmpd="sng" algn="ctr">
                <a:solidFill>
                  <a:srgbClr val="32323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323232"/>
                    </a:solidFill>
                    <a:effectLst/>
                    <a:uLnTx/>
                    <a:uFillTx/>
                    <a:latin typeface="Arial" panose="020B0604020202020204"/>
                    <a:ea typeface="+mn-ea"/>
                    <a:cs typeface="+mn-cs"/>
                  </a:rPr>
                  <a:t>0</a:t>
                </a:r>
              </a:p>
            </p:txBody>
          </p:sp>
          <p:sp>
            <p:nvSpPr>
              <p:cNvPr id="134" name="Rectangle 133">
                <a:extLst>
                  <a:ext uri="{FF2B5EF4-FFF2-40B4-BE49-F238E27FC236}">
                    <a16:creationId xmlns:a16="http://schemas.microsoft.com/office/drawing/2014/main" id="{E6BD1A56-9387-3F8A-A07B-03900D092D1C}"/>
                  </a:ext>
                </a:extLst>
              </p:cNvPr>
              <p:cNvSpPr/>
              <p:nvPr/>
            </p:nvSpPr>
            <p:spPr>
              <a:xfrm>
                <a:off x="1203960" y="3916680"/>
                <a:ext cx="228600" cy="228600"/>
              </a:xfrm>
              <a:prstGeom prst="rect">
                <a:avLst/>
              </a:prstGeom>
              <a:grpFill/>
              <a:ln w="12700" cap="flat" cmpd="sng" algn="ctr">
                <a:solidFill>
                  <a:srgbClr val="32323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323232"/>
                    </a:solidFill>
                    <a:effectLst/>
                    <a:uLnTx/>
                    <a:uFillTx/>
                    <a:latin typeface="Arial" panose="020B0604020202020204"/>
                    <a:ea typeface="+mn-ea"/>
                    <a:cs typeface="+mn-cs"/>
                  </a:rPr>
                  <a:t>0</a:t>
                </a:r>
              </a:p>
            </p:txBody>
          </p:sp>
          <p:sp>
            <p:nvSpPr>
              <p:cNvPr id="135" name="Rectangle 134">
                <a:extLst>
                  <a:ext uri="{FF2B5EF4-FFF2-40B4-BE49-F238E27FC236}">
                    <a16:creationId xmlns:a16="http://schemas.microsoft.com/office/drawing/2014/main" id="{307FC2BA-075A-C620-C5BE-8ED2C863A991}"/>
                  </a:ext>
                </a:extLst>
              </p:cNvPr>
              <p:cNvSpPr/>
              <p:nvPr/>
            </p:nvSpPr>
            <p:spPr>
              <a:xfrm>
                <a:off x="1432560" y="3916680"/>
                <a:ext cx="228600" cy="228600"/>
              </a:xfrm>
              <a:prstGeom prst="rect">
                <a:avLst/>
              </a:prstGeom>
              <a:grpFill/>
              <a:ln w="12700" cap="flat" cmpd="sng" algn="ctr">
                <a:solidFill>
                  <a:srgbClr val="32323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323232"/>
                    </a:solidFill>
                    <a:effectLst/>
                    <a:uLnTx/>
                    <a:uFillTx/>
                    <a:latin typeface="Arial" panose="020B0604020202020204"/>
                    <a:ea typeface="+mn-ea"/>
                    <a:cs typeface="+mn-cs"/>
                  </a:rPr>
                  <a:t>1</a:t>
                </a:r>
              </a:p>
            </p:txBody>
          </p:sp>
          <p:sp>
            <p:nvSpPr>
              <p:cNvPr id="136" name="Rectangle 135">
                <a:extLst>
                  <a:ext uri="{FF2B5EF4-FFF2-40B4-BE49-F238E27FC236}">
                    <a16:creationId xmlns:a16="http://schemas.microsoft.com/office/drawing/2014/main" id="{563A1FD1-82A5-598F-365C-EF591FFF4C05}"/>
                  </a:ext>
                </a:extLst>
              </p:cNvPr>
              <p:cNvSpPr/>
              <p:nvPr/>
            </p:nvSpPr>
            <p:spPr>
              <a:xfrm>
                <a:off x="1661160" y="3916680"/>
                <a:ext cx="228600" cy="228600"/>
              </a:xfrm>
              <a:prstGeom prst="rect">
                <a:avLst/>
              </a:prstGeom>
              <a:grpFill/>
              <a:ln w="12700" cap="flat" cmpd="sng" algn="ctr">
                <a:solidFill>
                  <a:srgbClr val="32323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323232"/>
                    </a:solidFill>
                    <a:effectLst/>
                    <a:uLnTx/>
                    <a:uFillTx/>
                    <a:latin typeface="Arial" panose="020B0604020202020204"/>
                    <a:ea typeface="+mn-ea"/>
                    <a:cs typeface="+mn-cs"/>
                  </a:rPr>
                  <a:t>1</a:t>
                </a:r>
              </a:p>
            </p:txBody>
          </p:sp>
          <p:sp>
            <p:nvSpPr>
              <p:cNvPr id="137" name="Rectangle 136">
                <a:extLst>
                  <a:ext uri="{FF2B5EF4-FFF2-40B4-BE49-F238E27FC236}">
                    <a16:creationId xmlns:a16="http://schemas.microsoft.com/office/drawing/2014/main" id="{A220BF3D-BB41-385C-53B7-61600911391B}"/>
                  </a:ext>
                </a:extLst>
              </p:cNvPr>
              <p:cNvSpPr/>
              <p:nvPr/>
            </p:nvSpPr>
            <p:spPr>
              <a:xfrm>
                <a:off x="1889760" y="3916680"/>
                <a:ext cx="228600" cy="228600"/>
              </a:xfrm>
              <a:prstGeom prst="rect">
                <a:avLst/>
              </a:prstGeom>
              <a:grpFill/>
              <a:ln w="12700" cap="flat" cmpd="sng" algn="ctr">
                <a:solidFill>
                  <a:srgbClr val="32323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323232"/>
                    </a:solidFill>
                    <a:effectLst/>
                    <a:uLnTx/>
                    <a:uFillTx/>
                    <a:latin typeface="Arial" panose="020B0604020202020204"/>
                    <a:ea typeface="+mn-ea"/>
                    <a:cs typeface="+mn-cs"/>
                  </a:rPr>
                  <a:t>1</a:t>
                </a:r>
              </a:p>
            </p:txBody>
          </p:sp>
          <p:sp>
            <p:nvSpPr>
              <p:cNvPr id="138" name="Rectangle 137">
                <a:extLst>
                  <a:ext uri="{FF2B5EF4-FFF2-40B4-BE49-F238E27FC236}">
                    <a16:creationId xmlns:a16="http://schemas.microsoft.com/office/drawing/2014/main" id="{A5393A27-CC22-D00A-8DF2-67EC83ED0892}"/>
                  </a:ext>
                </a:extLst>
              </p:cNvPr>
              <p:cNvSpPr/>
              <p:nvPr/>
            </p:nvSpPr>
            <p:spPr>
              <a:xfrm>
                <a:off x="2118360" y="3916680"/>
                <a:ext cx="228600" cy="228600"/>
              </a:xfrm>
              <a:prstGeom prst="rect">
                <a:avLst/>
              </a:prstGeom>
              <a:grpFill/>
              <a:ln w="12700" cap="flat" cmpd="sng" algn="ctr">
                <a:solidFill>
                  <a:srgbClr val="32323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323232"/>
                    </a:solidFill>
                    <a:effectLst/>
                    <a:uLnTx/>
                    <a:uFillTx/>
                    <a:latin typeface="Arial" panose="020B0604020202020204"/>
                    <a:ea typeface="+mn-ea"/>
                    <a:cs typeface="+mn-cs"/>
                  </a:rPr>
                  <a:t>1</a:t>
                </a:r>
              </a:p>
            </p:txBody>
          </p:sp>
          <p:sp>
            <p:nvSpPr>
              <p:cNvPr id="139" name="Rectangle 138">
                <a:extLst>
                  <a:ext uri="{FF2B5EF4-FFF2-40B4-BE49-F238E27FC236}">
                    <a16:creationId xmlns:a16="http://schemas.microsoft.com/office/drawing/2014/main" id="{63A8FDC7-DB16-6789-8340-A2CCD4AAD49C}"/>
                  </a:ext>
                </a:extLst>
              </p:cNvPr>
              <p:cNvSpPr/>
              <p:nvPr/>
            </p:nvSpPr>
            <p:spPr>
              <a:xfrm>
                <a:off x="2346960" y="3916680"/>
                <a:ext cx="228600" cy="228600"/>
              </a:xfrm>
              <a:prstGeom prst="rect">
                <a:avLst/>
              </a:prstGeom>
              <a:grpFill/>
              <a:ln w="12700" cap="flat" cmpd="sng" algn="ctr">
                <a:solidFill>
                  <a:srgbClr val="32323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323232"/>
                    </a:solidFill>
                    <a:effectLst/>
                    <a:uLnTx/>
                    <a:uFillTx/>
                    <a:latin typeface="Arial" panose="020B0604020202020204"/>
                    <a:ea typeface="+mn-ea"/>
                    <a:cs typeface="+mn-cs"/>
                  </a:rPr>
                  <a:t>1</a:t>
                </a:r>
              </a:p>
            </p:txBody>
          </p:sp>
        </p:grpSp>
        <p:sp>
          <p:nvSpPr>
            <p:cNvPr id="131" name="Oval 130">
              <a:extLst>
                <a:ext uri="{FF2B5EF4-FFF2-40B4-BE49-F238E27FC236}">
                  <a16:creationId xmlns:a16="http://schemas.microsoft.com/office/drawing/2014/main" id="{1E35BED4-7891-A827-5D8A-DD20A551DFB7}"/>
                </a:ext>
              </a:extLst>
            </p:cNvPr>
            <p:cNvSpPr/>
            <p:nvPr/>
          </p:nvSpPr>
          <p:spPr>
            <a:xfrm>
              <a:off x="2621280" y="3494033"/>
              <a:ext cx="45720" cy="45720"/>
            </a:xfrm>
            <a:prstGeom prst="ellipse">
              <a:avLst/>
            </a:prstGeom>
            <a:grpFill/>
            <a:ln w="12700" cap="flat" cmpd="sng" algn="ctr">
              <a:solidFill>
                <a:srgbClr val="32323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grpSp>
      <p:grpSp>
        <p:nvGrpSpPr>
          <p:cNvPr id="238" name="Group 237">
            <a:extLst>
              <a:ext uri="{FF2B5EF4-FFF2-40B4-BE49-F238E27FC236}">
                <a16:creationId xmlns:a16="http://schemas.microsoft.com/office/drawing/2014/main" id="{ABC93593-C373-DE74-EDA2-90CBD3EE9920}"/>
              </a:ext>
            </a:extLst>
          </p:cNvPr>
          <p:cNvGrpSpPr/>
          <p:nvPr/>
        </p:nvGrpSpPr>
        <p:grpSpPr>
          <a:xfrm>
            <a:off x="10019912" y="3894401"/>
            <a:ext cx="1642110" cy="811530"/>
            <a:chOff x="7152625" y="3377653"/>
            <a:chExt cx="1642110" cy="811530"/>
          </a:xfrm>
        </p:grpSpPr>
        <p:sp>
          <p:nvSpPr>
            <p:cNvPr id="171" name="Rectangle 170">
              <a:extLst>
                <a:ext uri="{FF2B5EF4-FFF2-40B4-BE49-F238E27FC236}">
                  <a16:creationId xmlns:a16="http://schemas.microsoft.com/office/drawing/2014/main" id="{F7C97B76-B7AB-9BF9-74F4-36806DF37168}"/>
                </a:ext>
              </a:extLst>
            </p:cNvPr>
            <p:cNvSpPr/>
            <p:nvPr/>
          </p:nvSpPr>
          <p:spPr>
            <a:xfrm>
              <a:off x="7152625" y="3377653"/>
              <a:ext cx="1642110" cy="811530"/>
            </a:xfrm>
            <a:prstGeom prst="rect">
              <a:avLst/>
            </a:prstGeom>
            <a:solidFill>
              <a:srgbClr val="FFFFFF"/>
            </a:solidFill>
            <a:ln w="12700" cap="flat" cmpd="sng" algn="ctr">
              <a:solidFill>
                <a:schemeClr val="bg1"/>
              </a:solid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172" name="Rectangle 171">
              <a:extLst>
                <a:ext uri="{FF2B5EF4-FFF2-40B4-BE49-F238E27FC236}">
                  <a16:creationId xmlns:a16="http://schemas.microsoft.com/office/drawing/2014/main" id="{A1E97FBD-CEC9-A116-932E-847E4F55128C}"/>
                </a:ext>
              </a:extLst>
            </p:cNvPr>
            <p:cNvSpPr/>
            <p:nvPr/>
          </p:nvSpPr>
          <p:spPr>
            <a:xfrm>
              <a:off x="7274995" y="3521757"/>
              <a:ext cx="228600" cy="228600"/>
            </a:xfrm>
            <a:prstGeom prst="rect">
              <a:avLst/>
            </a:prstGeom>
            <a:solidFill>
              <a:srgbClr val="FCA311"/>
            </a:solidFill>
            <a:ln w="12700" cap="flat" cmpd="sng" algn="ctr">
              <a:solidFill>
                <a:srgbClr val="32323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323232"/>
                  </a:solidFill>
                  <a:effectLst/>
                  <a:uLnTx/>
                  <a:uFillTx/>
                  <a:latin typeface="Arial" panose="020B0604020202020204"/>
                  <a:ea typeface="+mn-ea"/>
                  <a:cs typeface="+mn-cs"/>
                </a:rPr>
                <a:t>0</a:t>
              </a:r>
            </a:p>
          </p:txBody>
        </p:sp>
        <p:sp>
          <p:nvSpPr>
            <p:cNvPr id="173" name="Rectangle 172">
              <a:extLst>
                <a:ext uri="{FF2B5EF4-FFF2-40B4-BE49-F238E27FC236}">
                  <a16:creationId xmlns:a16="http://schemas.microsoft.com/office/drawing/2014/main" id="{AE278049-6568-1292-A583-52E20D676E45}"/>
                </a:ext>
              </a:extLst>
            </p:cNvPr>
            <p:cNvSpPr/>
            <p:nvPr/>
          </p:nvSpPr>
          <p:spPr>
            <a:xfrm>
              <a:off x="7274995" y="3849463"/>
              <a:ext cx="228600" cy="228600"/>
            </a:xfrm>
            <a:prstGeom prst="rect">
              <a:avLst/>
            </a:prstGeom>
            <a:solidFill>
              <a:srgbClr val="EBEBEB"/>
            </a:solidFill>
            <a:ln w="12700" cap="flat" cmpd="sng" algn="ctr">
              <a:solidFill>
                <a:srgbClr val="32323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323232"/>
                  </a:solidFill>
                  <a:effectLst/>
                  <a:uLnTx/>
                  <a:uFillTx/>
                  <a:latin typeface="Arial" panose="020B0604020202020204"/>
                  <a:ea typeface="+mn-ea"/>
                  <a:cs typeface="+mn-cs"/>
                </a:rPr>
                <a:t>0</a:t>
              </a:r>
            </a:p>
          </p:txBody>
        </p:sp>
        <p:sp>
          <p:nvSpPr>
            <p:cNvPr id="174" name="TextBox 173">
              <a:extLst>
                <a:ext uri="{FF2B5EF4-FFF2-40B4-BE49-F238E27FC236}">
                  <a16:creationId xmlns:a16="http://schemas.microsoft.com/office/drawing/2014/main" id="{B14DFCB9-1B1B-4E61-F558-9CF6B15A6035}"/>
                </a:ext>
              </a:extLst>
            </p:cNvPr>
            <p:cNvSpPr txBox="1"/>
            <p:nvPr/>
          </p:nvSpPr>
          <p:spPr>
            <a:xfrm>
              <a:off x="7503595" y="3497558"/>
              <a:ext cx="832279"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323232"/>
                  </a:solidFill>
                  <a:effectLst/>
                  <a:uLnTx/>
                  <a:uFillTx/>
                </a:rPr>
                <a:t>locked bit</a:t>
              </a:r>
            </a:p>
          </p:txBody>
        </p:sp>
        <p:sp>
          <p:nvSpPr>
            <p:cNvPr id="175" name="TextBox 174">
              <a:extLst>
                <a:ext uri="{FF2B5EF4-FFF2-40B4-BE49-F238E27FC236}">
                  <a16:creationId xmlns:a16="http://schemas.microsoft.com/office/drawing/2014/main" id="{0EB814E9-11AC-0ABD-DDC7-7BE407E9B831}"/>
                </a:ext>
              </a:extLst>
            </p:cNvPr>
            <p:cNvSpPr txBox="1"/>
            <p:nvPr/>
          </p:nvSpPr>
          <p:spPr>
            <a:xfrm>
              <a:off x="7503595" y="3825263"/>
              <a:ext cx="1180131"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323232"/>
                  </a:solidFill>
                  <a:effectLst/>
                  <a:uLnTx/>
                  <a:uFillTx/>
                </a:rPr>
                <a:t>changeable bit</a:t>
              </a:r>
            </a:p>
          </p:txBody>
        </p:sp>
      </p:grpSp>
      <p:grpSp>
        <p:nvGrpSpPr>
          <p:cNvPr id="223" name="Group 222">
            <a:extLst>
              <a:ext uri="{FF2B5EF4-FFF2-40B4-BE49-F238E27FC236}">
                <a16:creationId xmlns:a16="http://schemas.microsoft.com/office/drawing/2014/main" id="{5672E380-AA52-E35D-C0F1-940D43FC3158}"/>
              </a:ext>
            </a:extLst>
          </p:cNvPr>
          <p:cNvGrpSpPr/>
          <p:nvPr/>
        </p:nvGrpSpPr>
        <p:grpSpPr>
          <a:xfrm>
            <a:off x="7114741" y="1661081"/>
            <a:ext cx="4544805" cy="1936436"/>
            <a:chOff x="7080885" y="1449179"/>
            <a:chExt cx="4351132" cy="1936436"/>
          </a:xfrm>
        </p:grpSpPr>
        <p:sp>
          <p:nvSpPr>
            <p:cNvPr id="177" name="Rectangle 176">
              <a:extLst>
                <a:ext uri="{FF2B5EF4-FFF2-40B4-BE49-F238E27FC236}">
                  <a16:creationId xmlns:a16="http://schemas.microsoft.com/office/drawing/2014/main" id="{A91A9D26-D77B-BDBC-2C65-208886156364}"/>
                </a:ext>
              </a:extLst>
            </p:cNvPr>
            <p:cNvSpPr/>
            <p:nvPr/>
          </p:nvSpPr>
          <p:spPr>
            <a:xfrm>
              <a:off x="7080885" y="1449179"/>
              <a:ext cx="4351132" cy="1936436"/>
            </a:xfrm>
            <a:prstGeom prst="rect">
              <a:avLst/>
            </a:prstGeom>
            <a:solidFill>
              <a:srgbClr val="FFFFFF"/>
            </a:solidFill>
            <a:ln w="12700" cap="flat" cmpd="sng" algn="ctr">
              <a:solidFill>
                <a:schemeClr val="bg1"/>
              </a:solid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panose="020B0604020202020204"/>
                <a:ea typeface="+mn-ea"/>
                <a:cs typeface="+mn-cs"/>
              </a:endParaRPr>
            </a:p>
          </p:txBody>
        </p:sp>
        <p:sp>
          <p:nvSpPr>
            <p:cNvPr id="178" name="TextBox 177">
              <a:extLst>
                <a:ext uri="{FF2B5EF4-FFF2-40B4-BE49-F238E27FC236}">
                  <a16:creationId xmlns:a16="http://schemas.microsoft.com/office/drawing/2014/main" id="{C182B55D-0A68-996F-6343-F618E5FC2D2F}"/>
                </a:ext>
              </a:extLst>
            </p:cNvPr>
            <p:cNvSpPr txBox="1"/>
            <p:nvPr/>
          </p:nvSpPr>
          <p:spPr>
            <a:xfrm>
              <a:off x="7152625" y="1614378"/>
              <a:ext cx="4279392" cy="646331"/>
            </a:xfrm>
            <a:prstGeom prst="rect">
              <a:avLst/>
            </a:prstGeom>
            <a:noFill/>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Helvetica" panose="020B0604020202020204" pitchFamily="34" charset="0"/>
                </a:rPr>
                <a:t>Address allocation for Private Internet </a:t>
              </a:r>
              <a:br>
                <a:rPr kumimoji="0" lang="en-US" sz="1800" b="0" i="0" u="none" strike="noStrike" kern="0" cap="none" spc="0" normalizeH="0" baseline="0" noProof="0" dirty="0">
                  <a:ln>
                    <a:noFill/>
                  </a:ln>
                  <a:solidFill>
                    <a:srgbClr val="000000"/>
                  </a:solidFill>
                  <a:effectLst/>
                  <a:uLnTx/>
                  <a:uFillTx/>
                  <a:latin typeface="Helvetica" panose="020B0604020202020204" pitchFamily="34" charset="0"/>
                </a:rPr>
              </a:br>
              <a:r>
                <a:rPr kumimoji="0" lang="en-US" sz="1800" b="0" i="0" u="none" strike="noStrike" kern="0" cap="none" spc="0" normalizeH="0" baseline="0" noProof="0" dirty="0">
                  <a:ln>
                    <a:noFill/>
                  </a:ln>
                  <a:solidFill>
                    <a:srgbClr val="000000"/>
                  </a:solidFill>
                  <a:effectLst/>
                  <a:uLnTx/>
                  <a:uFillTx/>
                  <a:latin typeface="Helvetica" panose="020B0604020202020204" pitchFamily="34" charset="0"/>
                </a:rPr>
                <a:t>(</a:t>
              </a:r>
              <a:r>
                <a:rPr kumimoji="0" lang="en-US" sz="1800" b="1" i="0" u="none" strike="noStrike" kern="0" cap="none" spc="0" normalizeH="0" baseline="0" noProof="0" dirty="0">
                  <a:ln>
                    <a:noFill/>
                  </a:ln>
                  <a:solidFill>
                    <a:srgbClr val="000000"/>
                  </a:solidFill>
                  <a:effectLst/>
                  <a:uLnTx/>
                  <a:uFillTx/>
                  <a:latin typeface="Helvetica" panose="020B0604020202020204" pitchFamily="34" charset="0"/>
                </a:rPr>
                <a:t>Recommended: </a:t>
              </a:r>
              <a:r>
                <a:rPr kumimoji="0" lang="en-US" sz="1800" b="1" i="0" u="none" strike="noStrike" kern="0" cap="none" spc="0" normalizeH="0" baseline="0" noProof="0" dirty="0">
                  <a:ln>
                    <a:noFill/>
                  </a:ln>
                  <a:solidFill>
                    <a:srgbClr val="000000"/>
                  </a:solidFill>
                  <a:effectLst/>
                  <a:uLnTx/>
                  <a:uFillTx/>
                  <a:latin typeface="Helvetica" panose="020B0604020202020204" pitchFamily="34" charset="0"/>
                  <a:hlinkClick r:id="rId3"/>
                </a:rPr>
                <a:t>RFC1918 Range</a:t>
              </a:r>
              <a:r>
                <a:rPr kumimoji="0" lang="en-US" sz="1800" b="1" i="0" u="none" strike="noStrike" kern="0" cap="none" spc="0" normalizeH="0" baseline="0" noProof="0" dirty="0">
                  <a:ln>
                    <a:noFill/>
                  </a:ln>
                  <a:solidFill>
                    <a:srgbClr val="000000"/>
                  </a:solidFill>
                  <a:effectLst/>
                  <a:uLnTx/>
                  <a:uFillTx/>
                  <a:latin typeface="Helvetica" panose="020B0604020202020204" pitchFamily="34" charset="0"/>
                </a:rPr>
                <a:t>)</a:t>
              </a:r>
              <a:endParaRPr kumimoji="0" lang="en-US" sz="1800" b="0" i="0" u="none" strike="noStrike" kern="0" cap="none" spc="0" normalizeH="0" baseline="0" noProof="0" dirty="0">
                <a:ln>
                  <a:noFill/>
                </a:ln>
                <a:solidFill>
                  <a:srgbClr val="323232"/>
                </a:solidFill>
                <a:effectLst/>
                <a:uLnTx/>
                <a:uFillTx/>
              </a:endParaRPr>
            </a:p>
          </p:txBody>
        </p:sp>
        <p:grpSp>
          <p:nvGrpSpPr>
            <p:cNvPr id="179" name="Group 178">
              <a:extLst>
                <a:ext uri="{FF2B5EF4-FFF2-40B4-BE49-F238E27FC236}">
                  <a16:creationId xmlns:a16="http://schemas.microsoft.com/office/drawing/2014/main" id="{E93DD988-8E95-08D9-2190-AD9ABD100B8D}"/>
                </a:ext>
              </a:extLst>
            </p:cNvPr>
            <p:cNvGrpSpPr/>
            <p:nvPr/>
          </p:nvGrpSpPr>
          <p:grpSpPr>
            <a:xfrm>
              <a:off x="7797677" y="2370442"/>
              <a:ext cx="2989288" cy="850552"/>
              <a:chOff x="8364512" y="2494917"/>
              <a:chExt cx="1911245" cy="850552"/>
            </a:xfrm>
          </p:grpSpPr>
          <p:sp>
            <p:nvSpPr>
              <p:cNvPr id="180" name="Rectangle 179">
                <a:extLst>
                  <a:ext uri="{FF2B5EF4-FFF2-40B4-BE49-F238E27FC236}">
                    <a16:creationId xmlns:a16="http://schemas.microsoft.com/office/drawing/2014/main" id="{4D6C566B-7B05-D605-A5F2-5D7758142379}"/>
                  </a:ext>
                </a:extLst>
              </p:cNvPr>
              <p:cNvSpPr/>
              <p:nvPr/>
            </p:nvSpPr>
            <p:spPr>
              <a:xfrm>
                <a:off x="8364512" y="2790584"/>
                <a:ext cx="1911245" cy="258443"/>
              </a:xfrm>
              <a:prstGeom prst="rect">
                <a:avLst/>
              </a:prstGeom>
              <a:solidFill>
                <a:srgbClr val="248814"/>
              </a:solidFill>
              <a:ln w="12700" cap="flat" cmpd="sng" algn="ctr">
                <a:solidFill>
                  <a:srgbClr val="32323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Arial" panose="020B0604020202020204"/>
                    <a:ea typeface="+mn-ea"/>
                    <a:cs typeface="+mn-cs"/>
                  </a:rPr>
                  <a:t>172.16.0.0/12</a:t>
                </a:r>
              </a:p>
            </p:txBody>
          </p:sp>
          <p:sp>
            <p:nvSpPr>
              <p:cNvPr id="181" name="Rectangle 180">
                <a:extLst>
                  <a:ext uri="{FF2B5EF4-FFF2-40B4-BE49-F238E27FC236}">
                    <a16:creationId xmlns:a16="http://schemas.microsoft.com/office/drawing/2014/main" id="{A13F00AB-8DD4-B057-3307-A26C0002B967}"/>
                  </a:ext>
                </a:extLst>
              </p:cNvPr>
              <p:cNvSpPr/>
              <p:nvPr/>
            </p:nvSpPr>
            <p:spPr>
              <a:xfrm>
                <a:off x="8364512" y="2494917"/>
                <a:ext cx="1911245" cy="258443"/>
              </a:xfrm>
              <a:prstGeom prst="rect">
                <a:avLst/>
              </a:prstGeom>
              <a:solidFill>
                <a:srgbClr val="248814"/>
              </a:solidFill>
              <a:ln w="12700" cap="flat" cmpd="sng" algn="ctr">
                <a:solidFill>
                  <a:srgbClr val="32323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Arial" panose="020B0604020202020204"/>
                    <a:ea typeface="+mn-ea"/>
                    <a:cs typeface="+mn-cs"/>
                  </a:rPr>
                  <a:t>10.0.0.0/8</a:t>
                </a:r>
              </a:p>
            </p:txBody>
          </p:sp>
          <p:sp>
            <p:nvSpPr>
              <p:cNvPr id="182" name="Rectangle 181">
                <a:extLst>
                  <a:ext uri="{FF2B5EF4-FFF2-40B4-BE49-F238E27FC236}">
                    <a16:creationId xmlns:a16="http://schemas.microsoft.com/office/drawing/2014/main" id="{1E84F306-4196-323D-C7B2-77E9CABA6675}"/>
                  </a:ext>
                </a:extLst>
              </p:cNvPr>
              <p:cNvSpPr/>
              <p:nvPr/>
            </p:nvSpPr>
            <p:spPr>
              <a:xfrm>
                <a:off x="8364512" y="3087026"/>
                <a:ext cx="1911245" cy="258443"/>
              </a:xfrm>
              <a:prstGeom prst="rect">
                <a:avLst/>
              </a:prstGeom>
              <a:solidFill>
                <a:srgbClr val="248814"/>
              </a:solidFill>
              <a:ln w="12700" cap="flat" cmpd="sng" algn="ctr">
                <a:solidFill>
                  <a:srgbClr val="32323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Arial" panose="020B0604020202020204"/>
                    <a:ea typeface="+mn-ea"/>
                    <a:cs typeface="+mn-cs"/>
                  </a:rPr>
                  <a:t>192.168.0.0/16</a:t>
                </a:r>
              </a:p>
            </p:txBody>
          </p:sp>
        </p:grpSp>
      </p:grpSp>
      <p:grpSp>
        <p:nvGrpSpPr>
          <p:cNvPr id="183" name="Group 182">
            <a:extLst>
              <a:ext uri="{FF2B5EF4-FFF2-40B4-BE49-F238E27FC236}">
                <a16:creationId xmlns:a16="http://schemas.microsoft.com/office/drawing/2014/main" id="{F0B4B06A-CCDB-0377-B11D-5233387933FE}"/>
              </a:ext>
            </a:extLst>
          </p:cNvPr>
          <p:cNvGrpSpPr/>
          <p:nvPr/>
        </p:nvGrpSpPr>
        <p:grpSpPr>
          <a:xfrm>
            <a:off x="593333" y="5216092"/>
            <a:ext cx="4978233" cy="807572"/>
            <a:chOff x="265938" y="5365780"/>
            <a:chExt cx="4978233" cy="807572"/>
          </a:xfrm>
          <a:effectLst>
            <a:outerShdw blurRad="50800" dist="38100" dir="2700000" algn="tl" rotWithShape="0">
              <a:prstClr val="black">
                <a:alpha val="40000"/>
              </a:prstClr>
            </a:outerShdw>
          </a:effectLst>
        </p:grpSpPr>
        <p:grpSp>
          <p:nvGrpSpPr>
            <p:cNvPr id="184" name="Group 183">
              <a:extLst>
                <a:ext uri="{FF2B5EF4-FFF2-40B4-BE49-F238E27FC236}">
                  <a16:creationId xmlns:a16="http://schemas.microsoft.com/office/drawing/2014/main" id="{D8A14792-1E70-270A-7160-CBC257AFD4CE}"/>
                </a:ext>
              </a:extLst>
            </p:cNvPr>
            <p:cNvGrpSpPr/>
            <p:nvPr/>
          </p:nvGrpSpPr>
          <p:grpSpPr>
            <a:xfrm>
              <a:off x="1458139" y="5944752"/>
              <a:ext cx="3786032" cy="228600"/>
              <a:chOff x="746760" y="3916680"/>
              <a:chExt cx="1828800" cy="228600"/>
            </a:xfrm>
            <a:solidFill>
              <a:srgbClr val="FFFFFF"/>
            </a:solidFill>
          </p:grpSpPr>
          <p:sp>
            <p:nvSpPr>
              <p:cNvPr id="207" name="Rectangle 206">
                <a:extLst>
                  <a:ext uri="{FF2B5EF4-FFF2-40B4-BE49-F238E27FC236}">
                    <a16:creationId xmlns:a16="http://schemas.microsoft.com/office/drawing/2014/main" id="{A13A62EF-CE9C-7FE7-4C9F-22F140417466}"/>
                  </a:ext>
                </a:extLst>
              </p:cNvPr>
              <p:cNvSpPr/>
              <p:nvPr/>
            </p:nvSpPr>
            <p:spPr>
              <a:xfrm>
                <a:off x="746760" y="3916680"/>
                <a:ext cx="228600" cy="228600"/>
              </a:xfrm>
              <a:prstGeom prst="rect">
                <a:avLst/>
              </a:prstGeom>
              <a:grpFill/>
              <a:ln w="12700" cap="flat" cmpd="sng" algn="ctr">
                <a:solidFill>
                  <a:srgbClr val="32323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323232"/>
                    </a:solidFill>
                    <a:effectLst/>
                    <a:uLnTx/>
                    <a:uFillTx/>
                    <a:latin typeface="Arial" panose="020B0604020202020204"/>
                    <a:ea typeface="+mn-ea"/>
                    <a:cs typeface="+mn-cs"/>
                  </a:rPr>
                  <a:t>1</a:t>
                </a:r>
              </a:p>
            </p:txBody>
          </p:sp>
          <p:sp>
            <p:nvSpPr>
              <p:cNvPr id="208" name="Rectangle 207">
                <a:extLst>
                  <a:ext uri="{FF2B5EF4-FFF2-40B4-BE49-F238E27FC236}">
                    <a16:creationId xmlns:a16="http://schemas.microsoft.com/office/drawing/2014/main" id="{BD068165-A08C-1E0A-7CEA-F5F2B9853B35}"/>
                  </a:ext>
                </a:extLst>
              </p:cNvPr>
              <p:cNvSpPr/>
              <p:nvPr/>
            </p:nvSpPr>
            <p:spPr>
              <a:xfrm>
                <a:off x="975360" y="3916680"/>
                <a:ext cx="228600" cy="228600"/>
              </a:xfrm>
              <a:prstGeom prst="rect">
                <a:avLst/>
              </a:prstGeom>
              <a:grpFill/>
              <a:ln w="12700" cap="flat" cmpd="sng" algn="ctr">
                <a:solidFill>
                  <a:srgbClr val="32323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323232"/>
                    </a:solidFill>
                    <a:effectLst/>
                    <a:uLnTx/>
                    <a:uFillTx/>
                    <a:latin typeface="Arial" panose="020B0604020202020204"/>
                    <a:ea typeface="+mn-ea"/>
                    <a:cs typeface="+mn-cs"/>
                  </a:rPr>
                  <a:t>0</a:t>
                </a:r>
              </a:p>
            </p:txBody>
          </p:sp>
          <p:sp>
            <p:nvSpPr>
              <p:cNvPr id="209" name="Rectangle 208">
                <a:extLst>
                  <a:ext uri="{FF2B5EF4-FFF2-40B4-BE49-F238E27FC236}">
                    <a16:creationId xmlns:a16="http://schemas.microsoft.com/office/drawing/2014/main" id="{58561B71-DCEF-0DBF-49F8-023794FA1D3D}"/>
                  </a:ext>
                </a:extLst>
              </p:cNvPr>
              <p:cNvSpPr/>
              <p:nvPr/>
            </p:nvSpPr>
            <p:spPr>
              <a:xfrm>
                <a:off x="1203960" y="3916680"/>
                <a:ext cx="228600" cy="228600"/>
              </a:xfrm>
              <a:prstGeom prst="rect">
                <a:avLst/>
              </a:prstGeom>
              <a:grpFill/>
              <a:ln w="12700" cap="flat" cmpd="sng" algn="ctr">
                <a:solidFill>
                  <a:srgbClr val="32323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323232"/>
                    </a:solidFill>
                    <a:effectLst/>
                    <a:uLnTx/>
                    <a:uFillTx/>
                    <a:latin typeface="Arial" panose="020B0604020202020204"/>
                    <a:ea typeface="+mn-ea"/>
                    <a:cs typeface="+mn-cs"/>
                  </a:rPr>
                  <a:t>1</a:t>
                </a:r>
              </a:p>
            </p:txBody>
          </p:sp>
          <p:sp>
            <p:nvSpPr>
              <p:cNvPr id="210" name="Rectangle 209">
                <a:extLst>
                  <a:ext uri="{FF2B5EF4-FFF2-40B4-BE49-F238E27FC236}">
                    <a16:creationId xmlns:a16="http://schemas.microsoft.com/office/drawing/2014/main" id="{CB6F57BF-7391-5616-2445-B3A4787CA84E}"/>
                  </a:ext>
                </a:extLst>
              </p:cNvPr>
              <p:cNvSpPr/>
              <p:nvPr/>
            </p:nvSpPr>
            <p:spPr>
              <a:xfrm>
                <a:off x="1432560" y="3916680"/>
                <a:ext cx="228600" cy="228600"/>
              </a:xfrm>
              <a:prstGeom prst="rect">
                <a:avLst/>
              </a:prstGeom>
              <a:grpFill/>
              <a:ln w="12700" cap="flat" cmpd="sng" algn="ctr">
                <a:solidFill>
                  <a:srgbClr val="32323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323232"/>
                    </a:solidFill>
                    <a:effectLst/>
                    <a:uLnTx/>
                    <a:uFillTx/>
                    <a:latin typeface="Arial" panose="020B0604020202020204"/>
                    <a:ea typeface="+mn-ea"/>
                    <a:cs typeface="+mn-cs"/>
                  </a:rPr>
                  <a:t>0</a:t>
                </a:r>
              </a:p>
            </p:txBody>
          </p:sp>
          <p:sp>
            <p:nvSpPr>
              <p:cNvPr id="211" name="Rectangle 210">
                <a:extLst>
                  <a:ext uri="{FF2B5EF4-FFF2-40B4-BE49-F238E27FC236}">
                    <a16:creationId xmlns:a16="http://schemas.microsoft.com/office/drawing/2014/main" id="{D7924210-2808-9FFB-350C-3678C0D8E136}"/>
                  </a:ext>
                </a:extLst>
              </p:cNvPr>
              <p:cNvSpPr/>
              <p:nvPr/>
            </p:nvSpPr>
            <p:spPr>
              <a:xfrm>
                <a:off x="1661160" y="3916680"/>
                <a:ext cx="228600" cy="228600"/>
              </a:xfrm>
              <a:prstGeom prst="rect">
                <a:avLst/>
              </a:prstGeom>
              <a:grpFill/>
              <a:ln w="12700" cap="flat" cmpd="sng" algn="ctr">
                <a:solidFill>
                  <a:srgbClr val="32323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323232"/>
                    </a:solidFill>
                    <a:effectLst/>
                    <a:uLnTx/>
                    <a:uFillTx/>
                    <a:latin typeface="Arial" panose="020B0604020202020204"/>
                    <a:ea typeface="+mn-ea"/>
                    <a:cs typeface="+mn-cs"/>
                  </a:rPr>
                  <a:t>1</a:t>
                </a:r>
              </a:p>
            </p:txBody>
          </p:sp>
          <p:sp>
            <p:nvSpPr>
              <p:cNvPr id="212" name="Rectangle 211">
                <a:extLst>
                  <a:ext uri="{FF2B5EF4-FFF2-40B4-BE49-F238E27FC236}">
                    <a16:creationId xmlns:a16="http://schemas.microsoft.com/office/drawing/2014/main" id="{EA9D630F-82FC-8B55-6E74-FFF92D2BFF36}"/>
                  </a:ext>
                </a:extLst>
              </p:cNvPr>
              <p:cNvSpPr/>
              <p:nvPr/>
            </p:nvSpPr>
            <p:spPr>
              <a:xfrm>
                <a:off x="1889760" y="3916680"/>
                <a:ext cx="228600" cy="228600"/>
              </a:xfrm>
              <a:prstGeom prst="rect">
                <a:avLst/>
              </a:prstGeom>
              <a:grpFill/>
              <a:ln w="12700" cap="flat" cmpd="sng" algn="ctr">
                <a:solidFill>
                  <a:srgbClr val="32323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323232"/>
                    </a:solidFill>
                    <a:effectLst/>
                    <a:uLnTx/>
                    <a:uFillTx/>
                    <a:latin typeface="Arial" panose="020B0604020202020204"/>
                    <a:ea typeface="+mn-ea"/>
                    <a:cs typeface="+mn-cs"/>
                  </a:rPr>
                  <a:t>1</a:t>
                </a:r>
              </a:p>
            </p:txBody>
          </p:sp>
          <p:sp>
            <p:nvSpPr>
              <p:cNvPr id="213" name="Rectangle 212">
                <a:extLst>
                  <a:ext uri="{FF2B5EF4-FFF2-40B4-BE49-F238E27FC236}">
                    <a16:creationId xmlns:a16="http://schemas.microsoft.com/office/drawing/2014/main" id="{E9511D5A-2DDE-FEC5-B415-34493DB09F31}"/>
                  </a:ext>
                </a:extLst>
              </p:cNvPr>
              <p:cNvSpPr/>
              <p:nvPr/>
            </p:nvSpPr>
            <p:spPr>
              <a:xfrm>
                <a:off x="2118360" y="3916680"/>
                <a:ext cx="228600" cy="228600"/>
              </a:xfrm>
              <a:prstGeom prst="rect">
                <a:avLst/>
              </a:prstGeom>
              <a:grpFill/>
              <a:ln w="12700" cap="flat" cmpd="sng" algn="ctr">
                <a:solidFill>
                  <a:srgbClr val="32323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323232"/>
                    </a:solidFill>
                    <a:effectLst/>
                    <a:uLnTx/>
                    <a:uFillTx/>
                    <a:latin typeface="Arial" panose="020B0604020202020204"/>
                    <a:ea typeface="+mn-ea"/>
                    <a:cs typeface="+mn-cs"/>
                  </a:rPr>
                  <a:t>0</a:t>
                </a:r>
              </a:p>
            </p:txBody>
          </p:sp>
          <p:sp>
            <p:nvSpPr>
              <p:cNvPr id="214" name="Rectangle 213">
                <a:extLst>
                  <a:ext uri="{FF2B5EF4-FFF2-40B4-BE49-F238E27FC236}">
                    <a16:creationId xmlns:a16="http://schemas.microsoft.com/office/drawing/2014/main" id="{0EBA6D27-CB49-CFA2-5E9B-747100E2C122}"/>
                  </a:ext>
                </a:extLst>
              </p:cNvPr>
              <p:cNvSpPr/>
              <p:nvPr/>
            </p:nvSpPr>
            <p:spPr>
              <a:xfrm>
                <a:off x="2346960" y="3916680"/>
                <a:ext cx="228600" cy="228600"/>
              </a:xfrm>
              <a:prstGeom prst="rect">
                <a:avLst/>
              </a:prstGeom>
              <a:grpFill/>
              <a:ln w="12700" cap="flat" cmpd="sng" algn="ctr">
                <a:solidFill>
                  <a:srgbClr val="32323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323232"/>
                    </a:solidFill>
                    <a:effectLst/>
                    <a:uLnTx/>
                    <a:uFillTx/>
                    <a:latin typeface="Arial" panose="020B0604020202020204"/>
                    <a:ea typeface="+mn-ea"/>
                    <a:cs typeface="+mn-cs"/>
                  </a:rPr>
                  <a:t>0</a:t>
                </a:r>
              </a:p>
            </p:txBody>
          </p:sp>
        </p:grpSp>
        <p:grpSp>
          <p:nvGrpSpPr>
            <p:cNvPr id="185" name="Group 184">
              <a:extLst>
                <a:ext uri="{FF2B5EF4-FFF2-40B4-BE49-F238E27FC236}">
                  <a16:creationId xmlns:a16="http://schemas.microsoft.com/office/drawing/2014/main" id="{BE90903F-3A3C-32D6-A64B-986FB13FA603}"/>
                </a:ext>
              </a:extLst>
            </p:cNvPr>
            <p:cNvGrpSpPr/>
            <p:nvPr/>
          </p:nvGrpSpPr>
          <p:grpSpPr>
            <a:xfrm>
              <a:off x="984885" y="5594380"/>
              <a:ext cx="3786032" cy="228600"/>
              <a:chOff x="746760" y="3916680"/>
              <a:chExt cx="1828800" cy="228600"/>
            </a:xfrm>
            <a:solidFill>
              <a:srgbClr val="FFFFFF"/>
            </a:solidFill>
          </p:grpSpPr>
          <p:sp>
            <p:nvSpPr>
              <p:cNvPr id="199" name="Rectangle 198">
                <a:extLst>
                  <a:ext uri="{FF2B5EF4-FFF2-40B4-BE49-F238E27FC236}">
                    <a16:creationId xmlns:a16="http://schemas.microsoft.com/office/drawing/2014/main" id="{EC26AA02-A964-5FA6-754D-9F6913D5D91D}"/>
                  </a:ext>
                </a:extLst>
              </p:cNvPr>
              <p:cNvSpPr/>
              <p:nvPr/>
            </p:nvSpPr>
            <p:spPr>
              <a:xfrm>
                <a:off x="746760" y="3916680"/>
                <a:ext cx="228600" cy="228600"/>
              </a:xfrm>
              <a:prstGeom prst="rect">
                <a:avLst/>
              </a:prstGeom>
              <a:grpFill/>
              <a:ln w="12700" cap="flat" cmpd="sng" algn="ctr">
                <a:solidFill>
                  <a:srgbClr val="32323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323232"/>
                    </a:solidFill>
                    <a:effectLst/>
                    <a:uLnTx/>
                    <a:uFillTx/>
                    <a:latin typeface="Arial" panose="020B0604020202020204"/>
                    <a:ea typeface="+mn-ea"/>
                    <a:cs typeface="+mn-cs"/>
                  </a:rPr>
                  <a:t>2</a:t>
                </a:r>
                <a:r>
                  <a:rPr kumimoji="0" lang="en-US" sz="1200" b="0" i="0" u="none" strike="noStrike" kern="0" cap="none" spc="0" normalizeH="0" baseline="30000" noProof="0" dirty="0">
                    <a:ln>
                      <a:noFill/>
                    </a:ln>
                    <a:solidFill>
                      <a:srgbClr val="323232"/>
                    </a:solidFill>
                    <a:effectLst/>
                    <a:uLnTx/>
                    <a:uFillTx/>
                    <a:latin typeface="Arial" panose="020B0604020202020204"/>
                    <a:ea typeface="+mn-ea"/>
                    <a:cs typeface="+mn-cs"/>
                  </a:rPr>
                  <a:t>7</a:t>
                </a:r>
              </a:p>
            </p:txBody>
          </p:sp>
          <p:sp>
            <p:nvSpPr>
              <p:cNvPr id="200" name="Rectangle 199">
                <a:extLst>
                  <a:ext uri="{FF2B5EF4-FFF2-40B4-BE49-F238E27FC236}">
                    <a16:creationId xmlns:a16="http://schemas.microsoft.com/office/drawing/2014/main" id="{12136BBA-A485-B5B4-517F-1C6BB01652B7}"/>
                  </a:ext>
                </a:extLst>
              </p:cNvPr>
              <p:cNvSpPr/>
              <p:nvPr/>
            </p:nvSpPr>
            <p:spPr>
              <a:xfrm>
                <a:off x="975360" y="3916680"/>
                <a:ext cx="228600" cy="228600"/>
              </a:xfrm>
              <a:prstGeom prst="rect">
                <a:avLst/>
              </a:prstGeom>
              <a:grpFill/>
              <a:ln w="12700" cap="flat" cmpd="sng" algn="ctr">
                <a:solidFill>
                  <a:srgbClr val="32323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323232"/>
                    </a:solidFill>
                    <a:effectLst/>
                    <a:uLnTx/>
                    <a:uFillTx/>
                    <a:latin typeface="Arial" panose="020B0604020202020204"/>
                    <a:ea typeface="+mn-ea"/>
                    <a:cs typeface="+mn-cs"/>
                  </a:rPr>
                  <a:t>2</a:t>
                </a:r>
                <a:r>
                  <a:rPr kumimoji="0" lang="en-US" sz="1200" b="0" i="0" u="none" strike="noStrike" kern="0" cap="none" spc="0" normalizeH="0" baseline="30000" noProof="0" dirty="0">
                    <a:ln>
                      <a:noFill/>
                    </a:ln>
                    <a:solidFill>
                      <a:srgbClr val="323232"/>
                    </a:solidFill>
                    <a:effectLst/>
                    <a:uLnTx/>
                    <a:uFillTx/>
                    <a:latin typeface="Arial" panose="020B0604020202020204"/>
                    <a:ea typeface="+mn-ea"/>
                    <a:cs typeface="+mn-cs"/>
                  </a:rPr>
                  <a:t>6</a:t>
                </a:r>
              </a:p>
            </p:txBody>
          </p:sp>
          <p:sp>
            <p:nvSpPr>
              <p:cNvPr id="201" name="Rectangle 200">
                <a:extLst>
                  <a:ext uri="{FF2B5EF4-FFF2-40B4-BE49-F238E27FC236}">
                    <a16:creationId xmlns:a16="http://schemas.microsoft.com/office/drawing/2014/main" id="{01145D4F-6526-BECE-CD7B-54BEC3CCD692}"/>
                  </a:ext>
                </a:extLst>
              </p:cNvPr>
              <p:cNvSpPr/>
              <p:nvPr/>
            </p:nvSpPr>
            <p:spPr>
              <a:xfrm>
                <a:off x="1203960" y="3916680"/>
                <a:ext cx="228600" cy="228600"/>
              </a:xfrm>
              <a:prstGeom prst="rect">
                <a:avLst/>
              </a:prstGeom>
              <a:grpFill/>
              <a:ln w="12700" cap="flat" cmpd="sng" algn="ctr">
                <a:solidFill>
                  <a:srgbClr val="32323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323232"/>
                    </a:solidFill>
                    <a:effectLst/>
                    <a:uLnTx/>
                    <a:uFillTx/>
                    <a:latin typeface="Arial" panose="020B0604020202020204"/>
                    <a:ea typeface="+mn-ea"/>
                    <a:cs typeface="+mn-cs"/>
                  </a:rPr>
                  <a:t>2</a:t>
                </a:r>
                <a:r>
                  <a:rPr kumimoji="0" lang="en-US" sz="1200" b="0" i="0" u="none" strike="noStrike" kern="0" cap="none" spc="0" normalizeH="0" baseline="30000" noProof="0" dirty="0">
                    <a:ln>
                      <a:noFill/>
                    </a:ln>
                    <a:solidFill>
                      <a:srgbClr val="323232"/>
                    </a:solidFill>
                    <a:effectLst/>
                    <a:uLnTx/>
                    <a:uFillTx/>
                    <a:latin typeface="Arial" panose="020B0604020202020204"/>
                    <a:ea typeface="+mn-ea"/>
                    <a:cs typeface="+mn-cs"/>
                  </a:rPr>
                  <a:t>5</a:t>
                </a:r>
              </a:p>
            </p:txBody>
          </p:sp>
          <p:sp>
            <p:nvSpPr>
              <p:cNvPr id="202" name="Rectangle 201">
                <a:extLst>
                  <a:ext uri="{FF2B5EF4-FFF2-40B4-BE49-F238E27FC236}">
                    <a16:creationId xmlns:a16="http://schemas.microsoft.com/office/drawing/2014/main" id="{6C713B26-0176-AB1D-82D9-BED1030402A7}"/>
                  </a:ext>
                </a:extLst>
              </p:cNvPr>
              <p:cNvSpPr/>
              <p:nvPr/>
            </p:nvSpPr>
            <p:spPr>
              <a:xfrm>
                <a:off x="1432560" y="3916680"/>
                <a:ext cx="228600" cy="228600"/>
              </a:xfrm>
              <a:prstGeom prst="rect">
                <a:avLst/>
              </a:prstGeom>
              <a:grpFill/>
              <a:ln w="12700" cap="flat" cmpd="sng" algn="ctr">
                <a:solidFill>
                  <a:srgbClr val="32323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323232"/>
                    </a:solidFill>
                    <a:effectLst/>
                    <a:uLnTx/>
                    <a:uFillTx/>
                    <a:latin typeface="Arial" panose="020B0604020202020204"/>
                    <a:ea typeface="+mn-ea"/>
                    <a:cs typeface="+mn-cs"/>
                  </a:rPr>
                  <a:t>2</a:t>
                </a:r>
                <a:r>
                  <a:rPr kumimoji="0" lang="en-US" sz="1200" b="0" i="0" u="none" strike="noStrike" kern="0" cap="none" spc="0" normalizeH="0" baseline="30000" noProof="0" dirty="0">
                    <a:ln>
                      <a:noFill/>
                    </a:ln>
                    <a:solidFill>
                      <a:srgbClr val="323232"/>
                    </a:solidFill>
                    <a:effectLst/>
                    <a:uLnTx/>
                    <a:uFillTx/>
                    <a:latin typeface="Arial" panose="020B0604020202020204"/>
                    <a:ea typeface="+mn-ea"/>
                    <a:cs typeface="+mn-cs"/>
                  </a:rPr>
                  <a:t>4</a:t>
                </a:r>
              </a:p>
            </p:txBody>
          </p:sp>
          <p:sp>
            <p:nvSpPr>
              <p:cNvPr id="203" name="Rectangle 202">
                <a:extLst>
                  <a:ext uri="{FF2B5EF4-FFF2-40B4-BE49-F238E27FC236}">
                    <a16:creationId xmlns:a16="http://schemas.microsoft.com/office/drawing/2014/main" id="{55AD0FA1-F9E7-A8F2-6CEC-D3D1BCC50330}"/>
                  </a:ext>
                </a:extLst>
              </p:cNvPr>
              <p:cNvSpPr/>
              <p:nvPr/>
            </p:nvSpPr>
            <p:spPr>
              <a:xfrm>
                <a:off x="1661160" y="3916680"/>
                <a:ext cx="228600" cy="228600"/>
              </a:xfrm>
              <a:prstGeom prst="rect">
                <a:avLst/>
              </a:prstGeom>
              <a:grpFill/>
              <a:ln w="12700" cap="flat" cmpd="sng" algn="ctr">
                <a:solidFill>
                  <a:srgbClr val="32323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323232"/>
                    </a:solidFill>
                    <a:effectLst/>
                    <a:uLnTx/>
                    <a:uFillTx/>
                    <a:latin typeface="Arial" panose="020B0604020202020204"/>
                    <a:ea typeface="+mn-ea"/>
                    <a:cs typeface="+mn-cs"/>
                  </a:rPr>
                  <a:t>2</a:t>
                </a:r>
                <a:r>
                  <a:rPr kumimoji="0" lang="en-US" sz="1200" b="0" i="0" u="none" strike="noStrike" kern="0" cap="none" spc="0" normalizeH="0" baseline="30000" noProof="0" dirty="0">
                    <a:ln>
                      <a:noFill/>
                    </a:ln>
                    <a:solidFill>
                      <a:srgbClr val="323232"/>
                    </a:solidFill>
                    <a:effectLst/>
                    <a:uLnTx/>
                    <a:uFillTx/>
                    <a:latin typeface="Arial" panose="020B0604020202020204"/>
                    <a:ea typeface="+mn-ea"/>
                    <a:cs typeface="+mn-cs"/>
                  </a:rPr>
                  <a:t>3</a:t>
                </a:r>
              </a:p>
            </p:txBody>
          </p:sp>
          <p:sp>
            <p:nvSpPr>
              <p:cNvPr id="204" name="Rectangle 203">
                <a:extLst>
                  <a:ext uri="{FF2B5EF4-FFF2-40B4-BE49-F238E27FC236}">
                    <a16:creationId xmlns:a16="http://schemas.microsoft.com/office/drawing/2014/main" id="{B5D9027F-CB06-55C0-D307-D13FA530336E}"/>
                  </a:ext>
                </a:extLst>
              </p:cNvPr>
              <p:cNvSpPr/>
              <p:nvPr/>
            </p:nvSpPr>
            <p:spPr>
              <a:xfrm>
                <a:off x="1889760" y="3916680"/>
                <a:ext cx="228600" cy="228600"/>
              </a:xfrm>
              <a:prstGeom prst="rect">
                <a:avLst/>
              </a:prstGeom>
              <a:grpFill/>
              <a:ln w="12700" cap="flat" cmpd="sng" algn="ctr">
                <a:solidFill>
                  <a:srgbClr val="32323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323232"/>
                    </a:solidFill>
                    <a:effectLst/>
                    <a:uLnTx/>
                    <a:uFillTx/>
                    <a:latin typeface="Arial" panose="020B0604020202020204"/>
                    <a:ea typeface="+mn-ea"/>
                    <a:cs typeface="+mn-cs"/>
                  </a:rPr>
                  <a:t>2</a:t>
                </a:r>
                <a:r>
                  <a:rPr kumimoji="0" lang="en-US" sz="1200" b="0" i="0" u="none" strike="noStrike" kern="0" cap="none" spc="0" normalizeH="0" baseline="30000" noProof="0" dirty="0">
                    <a:ln>
                      <a:noFill/>
                    </a:ln>
                    <a:solidFill>
                      <a:srgbClr val="323232"/>
                    </a:solidFill>
                    <a:effectLst/>
                    <a:uLnTx/>
                    <a:uFillTx/>
                    <a:latin typeface="Arial" panose="020B0604020202020204"/>
                    <a:ea typeface="+mn-ea"/>
                    <a:cs typeface="+mn-cs"/>
                  </a:rPr>
                  <a:t>2</a:t>
                </a:r>
              </a:p>
            </p:txBody>
          </p:sp>
          <p:sp>
            <p:nvSpPr>
              <p:cNvPr id="205" name="Rectangle 204">
                <a:extLst>
                  <a:ext uri="{FF2B5EF4-FFF2-40B4-BE49-F238E27FC236}">
                    <a16:creationId xmlns:a16="http://schemas.microsoft.com/office/drawing/2014/main" id="{B5DC932C-0640-BC13-D2BF-8795027CCDCB}"/>
                  </a:ext>
                </a:extLst>
              </p:cNvPr>
              <p:cNvSpPr/>
              <p:nvPr/>
            </p:nvSpPr>
            <p:spPr>
              <a:xfrm>
                <a:off x="2118360" y="3916680"/>
                <a:ext cx="228600" cy="228600"/>
              </a:xfrm>
              <a:prstGeom prst="rect">
                <a:avLst/>
              </a:prstGeom>
              <a:grpFill/>
              <a:ln w="12700" cap="flat" cmpd="sng" algn="ctr">
                <a:solidFill>
                  <a:srgbClr val="32323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323232"/>
                    </a:solidFill>
                    <a:effectLst/>
                    <a:uLnTx/>
                    <a:uFillTx/>
                    <a:latin typeface="Arial" panose="020B0604020202020204"/>
                    <a:ea typeface="+mn-ea"/>
                    <a:cs typeface="+mn-cs"/>
                  </a:rPr>
                  <a:t>2</a:t>
                </a:r>
                <a:r>
                  <a:rPr kumimoji="0" lang="en-US" sz="1200" b="0" i="0" u="none" strike="noStrike" kern="0" cap="none" spc="0" normalizeH="0" baseline="30000" noProof="0" dirty="0">
                    <a:ln>
                      <a:noFill/>
                    </a:ln>
                    <a:solidFill>
                      <a:srgbClr val="323232"/>
                    </a:solidFill>
                    <a:effectLst/>
                    <a:uLnTx/>
                    <a:uFillTx/>
                    <a:latin typeface="Arial" panose="020B0604020202020204"/>
                    <a:ea typeface="+mn-ea"/>
                    <a:cs typeface="+mn-cs"/>
                  </a:rPr>
                  <a:t>1</a:t>
                </a:r>
              </a:p>
            </p:txBody>
          </p:sp>
          <p:sp>
            <p:nvSpPr>
              <p:cNvPr id="206" name="Rectangle 205">
                <a:extLst>
                  <a:ext uri="{FF2B5EF4-FFF2-40B4-BE49-F238E27FC236}">
                    <a16:creationId xmlns:a16="http://schemas.microsoft.com/office/drawing/2014/main" id="{BC633A13-D27C-E0AB-F8C2-44A27E1B4645}"/>
                  </a:ext>
                </a:extLst>
              </p:cNvPr>
              <p:cNvSpPr/>
              <p:nvPr/>
            </p:nvSpPr>
            <p:spPr>
              <a:xfrm>
                <a:off x="2346960" y="3916680"/>
                <a:ext cx="228600" cy="228600"/>
              </a:xfrm>
              <a:prstGeom prst="rect">
                <a:avLst/>
              </a:prstGeom>
              <a:grpFill/>
              <a:ln w="12700" cap="flat" cmpd="sng" algn="ctr">
                <a:solidFill>
                  <a:srgbClr val="32323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323232"/>
                    </a:solidFill>
                    <a:effectLst/>
                    <a:uLnTx/>
                    <a:uFillTx/>
                    <a:latin typeface="Arial" panose="020B0604020202020204"/>
                    <a:ea typeface="+mn-ea"/>
                    <a:cs typeface="+mn-cs"/>
                  </a:rPr>
                  <a:t>2</a:t>
                </a:r>
                <a:r>
                  <a:rPr kumimoji="0" lang="en-US" sz="1200" b="0" i="0" u="none" strike="noStrike" kern="0" cap="none" spc="0" normalizeH="0" baseline="30000" noProof="0" dirty="0">
                    <a:ln>
                      <a:noFill/>
                    </a:ln>
                    <a:solidFill>
                      <a:srgbClr val="323232"/>
                    </a:solidFill>
                    <a:effectLst/>
                    <a:uLnTx/>
                    <a:uFillTx/>
                    <a:latin typeface="Arial" panose="020B0604020202020204"/>
                    <a:ea typeface="+mn-ea"/>
                    <a:cs typeface="+mn-cs"/>
                  </a:rPr>
                  <a:t>0</a:t>
                </a:r>
              </a:p>
            </p:txBody>
          </p:sp>
        </p:grpSp>
        <p:grpSp>
          <p:nvGrpSpPr>
            <p:cNvPr id="186" name="Group 185">
              <a:extLst>
                <a:ext uri="{FF2B5EF4-FFF2-40B4-BE49-F238E27FC236}">
                  <a16:creationId xmlns:a16="http://schemas.microsoft.com/office/drawing/2014/main" id="{A771ACEA-5676-AA29-2A18-0A3EDA5C6484}"/>
                </a:ext>
              </a:extLst>
            </p:cNvPr>
            <p:cNvGrpSpPr/>
            <p:nvPr/>
          </p:nvGrpSpPr>
          <p:grpSpPr>
            <a:xfrm>
              <a:off x="984885" y="5365780"/>
              <a:ext cx="3786032" cy="228600"/>
              <a:chOff x="746760" y="3916680"/>
              <a:chExt cx="1828800" cy="228600"/>
            </a:xfrm>
            <a:solidFill>
              <a:srgbClr val="FFFFFF"/>
            </a:solidFill>
          </p:grpSpPr>
          <p:sp>
            <p:nvSpPr>
              <p:cNvPr id="191" name="Rectangle 190">
                <a:extLst>
                  <a:ext uri="{FF2B5EF4-FFF2-40B4-BE49-F238E27FC236}">
                    <a16:creationId xmlns:a16="http://schemas.microsoft.com/office/drawing/2014/main" id="{8080C559-AF7C-656A-E9F3-B15C9B7D2A83}"/>
                  </a:ext>
                </a:extLst>
              </p:cNvPr>
              <p:cNvSpPr/>
              <p:nvPr/>
            </p:nvSpPr>
            <p:spPr>
              <a:xfrm>
                <a:off x="746760" y="3916680"/>
                <a:ext cx="228600" cy="228600"/>
              </a:xfrm>
              <a:prstGeom prst="rect">
                <a:avLst/>
              </a:prstGeom>
              <a:grpFill/>
              <a:ln w="12700" cap="flat" cmpd="sng" algn="ctr">
                <a:solidFill>
                  <a:srgbClr val="32323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323232"/>
                    </a:solidFill>
                    <a:effectLst/>
                    <a:uLnTx/>
                    <a:uFillTx/>
                    <a:latin typeface="Arial" panose="020B0604020202020204"/>
                    <a:ea typeface="+mn-ea"/>
                    <a:cs typeface="+mn-cs"/>
                  </a:rPr>
                  <a:t>128</a:t>
                </a:r>
              </a:p>
            </p:txBody>
          </p:sp>
          <p:sp>
            <p:nvSpPr>
              <p:cNvPr id="192" name="Rectangle 191">
                <a:extLst>
                  <a:ext uri="{FF2B5EF4-FFF2-40B4-BE49-F238E27FC236}">
                    <a16:creationId xmlns:a16="http://schemas.microsoft.com/office/drawing/2014/main" id="{F4F1248E-1CE9-876F-DD1C-2D4671684319}"/>
                  </a:ext>
                </a:extLst>
              </p:cNvPr>
              <p:cNvSpPr/>
              <p:nvPr/>
            </p:nvSpPr>
            <p:spPr>
              <a:xfrm>
                <a:off x="975360" y="3916680"/>
                <a:ext cx="228600" cy="228600"/>
              </a:xfrm>
              <a:prstGeom prst="rect">
                <a:avLst/>
              </a:prstGeom>
              <a:grpFill/>
              <a:ln w="12700" cap="flat" cmpd="sng" algn="ctr">
                <a:solidFill>
                  <a:srgbClr val="32323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323232"/>
                    </a:solidFill>
                    <a:effectLst/>
                    <a:uLnTx/>
                    <a:uFillTx/>
                    <a:latin typeface="Arial" panose="020B0604020202020204"/>
                    <a:ea typeface="+mn-ea"/>
                    <a:cs typeface="+mn-cs"/>
                  </a:rPr>
                  <a:t>64</a:t>
                </a:r>
              </a:p>
            </p:txBody>
          </p:sp>
          <p:sp>
            <p:nvSpPr>
              <p:cNvPr id="193" name="Rectangle 192">
                <a:extLst>
                  <a:ext uri="{FF2B5EF4-FFF2-40B4-BE49-F238E27FC236}">
                    <a16:creationId xmlns:a16="http://schemas.microsoft.com/office/drawing/2014/main" id="{38D10DFA-BF44-4241-F9CD-6DEB535860FC}"/>
                  </a:ext>
                </a:extLst>
              </p:cNvPr>
              <p:cNvSpPr/>
              <p:nvPr/>
            </p:nvSpPr>
            <p:spPr>
              <a:xfrm>
                <a:off x="1203960" y="3916680"/>
                <a:ext cx="228600" cy="228600"/>
              </a:xfrm>
              <a:prstGeom prst="rect">
                <a:avLst/>
              </a:prstGeom>
              <a:grpFill/>
              <a:ln w="12700" cap="flat" cmpd="sng" algn="ctr">
                <a:solidFill>
                  <a:srgbClr val="32323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323232"/>
                    </a:solidFill>
                    <a:effectLst/>
                    <a:uLnTx/>
                    <a:uFillTx/>
                    <a:latin typeface="Arial" panose="020B0604020202020204"/>
                    <a:ea typeface="+mn-ea"/>
                    <a:cs typeface="+mn-cs"/>
                  </a:rPr>
                  <a:t>32</a:t>
                </a:r>
              </a:p>
            </p:txBody>
          </p:sp>
          <p:sp>
            <p:nvSpPr>
              <p:cNvPr id="194" name="Rectangle 193">
                <a:extLst>
                  <a:ext uri="{FF2B5EF4-FFF2-40B4-BE49-F238E27FC236}">
                    <a16:creationId xmlns:a16="http://schemas.microsoft.com/office/drawing/2014/main" id="{C34BF6E5-FED2-0362-0B56-0636681B6498}"/>
                  </a:ext>
                </a:extLst>
              </p:cNvPr>
              <p:cNvSpPr/>
              <p:nvPr/>
            </p:nvSpPr>
            <p:spPr>
              <a:xfrm>
                <a:off x="1432560" y="3916680"/>
                <a:ext cx="228600" cy="228600"/>
              </a:xfrm>
              <a:prstGeom prst="rect">
                <a:avLst/>
              </a:prstGeom>
              <a:grpFill/>
              <a:ln w="12700" cap="flat" cmpd="sng" algn="ctr">
                <a:solidFill>
                  <a:srgbClr val="32323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323232"/>
                    </a:solidFill>
                    <a:effectLst/>
                    <a:uLnTx/>
                    <a:uFillTx/>
                    <a:latin typeface="Arial" panose="020B0604020202020204"/>
                    <a:ea typeface="+mn-ea"/>
                    <a:cs typeface="+mn-cs"/>
                  </a:rPr>
                  <a:t>16</a:t>
                </a:r>
              </a:p>
            </p:txBody>
          </p:sp>
          <p:sp>
            <p:nvSpPr>
              <p:cNvPr id="195" name="Rectangle 194">
                <a:extLst>
                  <a:ext uri="{FF2B5EF4-FFF2-40B4-BE49-F238E27FC236}">
                    <a16:creationId xmlns:a16="http://schemas.microsoft.com/office/drawing/2014/main" id="{16BC4F08-0005-7083-574E-15D14D5721C5}"/>
                  </a:ext>
                </a:extLst>
              </p:cNvPr>
              <p:cNvSpPr/>
              <p:nvPr/>
            </p:nvSpPr>
            <p:spPr>
              <a:xfrm>
                <a:off x="1661160" y="3916680"/>
                <a:ext cx="228600" cy="228600"/>
              </a:xfrm>
              <a:prstGeom prst="rect">
                <a:avLst/>
              </a:prstGeom>
              <a:grpFill/>
              <a:ln w="12700" cap="flat" cmpd="sng" algn="ctr">
                <a:solidFill>
                  <a:srgbClr val="32323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323232"/>
                    </a:solidFill>
                    <a:effectLst/>
                    <a:uLnTx/>
                    <a:uFillTx/>
                    <a:latin typeface="Arial" panose="020B0604020202020204"/>
                    <a:ea typeface="+mn-ea"/>
                    <a:cs typeface="+mn-cs"/>
                  </a:rPr>
                  <a:t>8</a:t>
                </a:r>
              </a:p>
            </p:txBody>
          </p:sp>
          <p:sp>
            <p:nvSpPr>
              <p:cNvPr id="196" name="Rectangle 195">
                <a:extLst>
                  <a:ext uri="{FF2B5EF4-FFF2-40B4-BE49-F238E27FC236}">
                    <a16:creationId xmlns:a16="http://schemas.microsoft.com/office/drawing/2014/main" id="{507658AE-2D69-7DA0-A688-F2F9C017D127}"/>
                  </a:ext>
                </a:extLst>
              </p:cNvPr>
              <p:cNvSpPr/>
              <p:nvPr/>
            </p:nvSpPr>
            <p:spPr>
              <a:xfrm>
                <a:off x="1889760" y="3916680"/>
                <a:ext cx="228600" cy="228600"/>
              </a:xfrm>
              <a:prstGeom prst="rect">
                <a:avLst/>
              </a:prstGeom>
              <a:grpFill/>
              <a:ln w="12700" cap="flat" cmpd="sng" algn="ctr">
                <a:solidFill>
                  <a:srgbClr val="32323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323232"/>
                    </a:solidFill>
                    <a:effectLst/>
                    <a:uLnTx/>
                    <a:uFillTx/>
                    <a:latin typeface="Arial" panose="020B0604020202020204"/>
                    <a:ea typeface="+mn-ea"/>
                    <a:cs typeface="+mn-cs"/>
                  </a:rPr>
                  <a:t>4</a:t>
                </a:r>
              </a:p>
            </p:txBody>
          </p:sp>
          <p:sp>
            <p:nvSpPr>
              <p:cNvPr id="197" name="Rectangle 196">
                <a:extLst>
                  <a:ext uri="{FF2B5EF4-FFF2-40B4-BE49-F238E27FC236}">
                    <a16:creationId xmlns:a16="http://schemas.microsoft.com/office/drawing/2014/main" id="{205F83D8-5688-FE48-8DF3-830D54F42355}"/>
                  </a:ext>
                </a:extLst>
              </p:cNvPr>
              <p:cNvSpPr/>
              <p:nvPr/>
            </p:nvSpPr>
            <p:spPr>
              <a:xfrm>
                <a:off x="2118360" y="3916680"/>
                <a:ext cx="228600" cy="228600"/>
              </a:xfrm>
              <a:prstGeom prst="rect">
                <a:avLst/>
              </a:prstGeom>
              <a:grpFill/>
              <a:ln w="12700" cap="flat" cmpd="sng" algn="ctr">
                <a:solidFill>
                  <a:srgbClr val="32323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323232"/>
                    </a:solidFill>
                    <a:effectLst/>
                    <a:uLnTx/>
                    <a:uFillTx/>
                    <a:latin typeface="Arial" panose="020B0604020202020204"/>
                    <a:ea typeface="+mn-ea"/>
                    <a:cs typeface="+mn-cs"/>
                  </a:rPr>
                  <a:t>2</a:t>
                </a:r>
              </a:p>
            </p:txBody>
          </p:sp>
          <p:sp>
            <p:nvSpPr>
              <p:cNvPr id="198" name="Rectangle 197">
                <a:extLst>
                  <a:ext uri="{FF2B5EF4-FFF2-40B4-BE49-F238E27FC236}">
                    <a16:creationId xmlns:a16="http://schemas.microsoft.com/office/drawing/2014/main" id="{B7969400-6C8B-340E-51FF-D0A367F742AE}"/>
                  </a:ext>
                </a:extLst>
              </p:cNvPr>
              <p:cNvSpPr/>
              <p:nvPr/>
            </p:nvSpPr>
            <p:spPr>
              <a:xfrm>
                <a:off x="2346960" y="3916680"/>
                <a:ext cx="228600" cy="228600"/>
              </a:xfrm>
              <a:prstGeom prst="rect">
                <a:avLst/>
              </a:prstGeom>
              <a:grpFill/>
              <a:ln w="12700" cap="flat" cmpd="sng" algn="ctr">
                <a:solidFill>
                  <a:srgbClr val="32323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323232"/>
                    </a:solidFill>
                    <a:effectLst/>
                    <a:uLnTx/>
                    <a:uFillTx/>
                    <a:latin typeface="Arial" panose="020B0604020202020204"/>
                    <a:ea typeface="+mn-ea"/>
                    <a:cs typeface="+mn-cs"/>
                  </a:rPr>
                  <a:t>1</a:t>
                </a:r>
              </a:p>
            </p:txBody>
          </p:sp>
        </p:grpSp>
        <p:sp>
          <p:nvSpPr>
            <p:cNvPr id="187" name="Rectangle 186">
              <a:extLst>
                <a:ext uri="{FF2B5EF4-FFF2-40B4-BE49-F238E27FC236}">
                  <a16:creationId xmlns:a16="http://schemas.microsoft.com/office/drawing/2014/main" id="{FE550FE3-0531-D80F-F4F1-E3810C294659}"/>
                </a:ext>
              </a:extLst>
            </p:cNvPr>
            <p:cNvSpPr/>
            <p:nvPr/>
          </p:nvSpPr>
          <p:spPr>
            <a:xfrm>
              <a:off x="267791" y="5365780"/>
              <a:ext cx="717094" cy="228600"/>
            </a:xfrm>
            <a:prstGeom prst="rect">
              <a:avLst/>
            </a:prstGeom>
            <a:solidFill>
              <a:srgbClr val="248814"/>
            </a:solidFill>
            <a:ln w="12700" cap="flat" cmpd="sng" algn="ctr">
              <a:solidFill>
                <a:srgbClr val="32323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Arial" panose="020B0604020202020204"/>
                  <a:ea typeface="+mn-ea"/>
                  <a:cs typeface="+mn-cs"/>
                </a:rPr>
                <a:t>Value</a:t>
              </a:r>
            </a:p>
          </p:txBody>
        </p:sp>
        <p:sp>
          <p:nvSpPr>
            <p:cNvPr id="188" name="Rectangle 187">
              <a:extLst>
                <a:ext uri="{FF2B5EF4-FFF2-40B4-BE49-F238E27FC236}">
                  <a16:creationId xmlns:a16="http://schemas.microsoft.com/office/drawing/2014/main" id="{9C50440B-E091-3777-5183-EAA74813C5F3}"/>
                </a:ext>
              </a:extLst>
            </p:cNvPr>
            <p:cNvSpPr/>
            <p:nvPr/>
          </p:nvSpPr>
          <p:spPr>
            <a:xfrm>
              <a:off x="267791" y="5594380"/>
              <a:ext cx="717094" cy="228600"/>
            </a:xfrm>
            <a:prstGeom prst="rect">
              <a:avLst/>
            </a:prstGeom>
            <a:solidFill>
              <a:srgbClr val="248814"/>
            </a:solidFill>
            <a:ln w="12700" cap="flat" cmpd="sng" algn="ctr">
              <a:solidFill>
                <a:srgbClr val="32323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Arial" panose="020B0604020202020204"/>
                  <a:ea typeface="+mn-ea"/>
                  <a:cs typeface="+mn-cs"/>
                </a:rPr>
                <a:t>Index</a:t>
              </a:r>
            </a:p>
          </p:txBody>
        </p:sp>
        <p:sp>
          <p:nvSpPr>
            <p:cNvPr id="189" name="Rectangle 188">
              <a:extLst>
                <a:ext uri="{FF2B5EF4-FFF2-40B4-BE49-F238E27FC236}">
                  <a16:creationId xmlns:a16="http://schemas.microsoft.com/office/drawing/2014/main" id="{9BCB1B0E-1799-DDF5-CB56-9F16FC7702D9}"/>
                </a:ext>
              </a:extLst>
            </p:cNvPr>
            <p:cNvSpPr/>
            <p:nvPr/>
          </p:nvSpPr>
          <p:spPr>
            <a:xfrm>
              <a:off x="265938" y="5944752"/>
              <a:ext cx="715864" cy="228600"/>
            </a:xfrm>
            <a:prstGeom prst="rect">
              <a:avLst/>
            </a:prstGeom>
            <a:solidFill>
              <a:srgbClr val="248814"/>
            </a:solidFill>
            <a:ln w="12700" cap="flat" cmpd="sng" algn="ctr">
              <a:solidFill>
                <a:srgbClr val="32323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Arial" panose="020B0604020202020204"/>
                  <a:ea typeface="+mn-ea"/>
                  <a:cs typeface="+mn-cs"/>
                </a:rPr>
                <a:t>172</a:t>
              </a:r>
            </a:p>
          </p:txBody>
        </p:sp>
        <p:cxnSp>
          <p:nvCxnSpPr>
            <p:cNvPr id="190" name="Straight Arrow Connector 189">
              <a:extLst>
                <a:ext uri="{FF2B5EF4-FFF2-40B4-BE49-F238E27FC236}">
                  <a16:creationId xmlns:a16="http://schemas.microsoft.com/office/drawing/2014/main" id="{65F75DA7-EE13-D23C-ECBA-5031AA5B176E}"/>
                </a:ext>
              </a:extLst>
            </p:cNvPr>
            <p:cNvCxnSpPr>
              <a:stCxn id="189" idx="3"/>
              <a:endCxn id="207" idx="1"/>
            </p:cNvCxnSpPr>
            <p:nvPr/>
          </p:nvCxnSpPr>
          <p:spPr>
            <a:xfrm>
              <a:off x="981802" y="6059052"/>
              <a:ext cx="476337" cy="0"/>
            </a:xfrm>
            <a:prstGeom prst="straightConnector1">
              <a:avLst/>
            </a:prstGeom>
            <a:noFill/>
            <a:ln w="12700" cap="flat" cmpd="sng" algn="ctr">
              <a:solidFill>
                <a:srgbClr val="323232"/>
              </a:solidFill>
              <a:prstDash val="solid"/>
              <a:miter lim="800000"/>
              <a:headEnd type="none"/>
              <a:tailEnd type="triangle"/>
            </a:ln>
            <a:effectLst/>
          </p:spPr>
        </p:cxnSp>
      </p:grpSp>
      <p:grpSp>
        <p:nvGrpSpPr>
          <p:cNvPr id="215" name="Group 214">
            <a:extLst>
              <a:ext uri="{FF2B5EF4-FFF2-40B4-BE49-F238E27FC236}">
                <a16:creationId xmlns:a16="http://schemas.microsoft.com/office/drawing/2014/main" id="{8DAE0BB6-7592-ADFA-656F-EDF934A9213B}"/>
              </a:ext>
            </a:extLst>
          </p:cNvPr>
          <p:cNvGrpSpPr/>
          <p:nvPr/>
        </p:nvGrpSpPr>
        <p:grpSpPr>
          <a:xfrm>
            <a:off x="7075906" y="3894401"/>
            <a:ext cx="2819400" cy="830699"/>
            <a:chOff x="6985711" y="4556835"/>
            <a:chExt cx="3763313" cy="830699"/>
          </a:xfrm>
          <a:effectLst>
            <a:outerShdw blurRad="50800" dist="38100" dir="2700000" algn="tl" rotWithShape="0">
              <a:prstClr val="black">
                <a:alpha val="40000"/>
              </a:prstClr>
            </a:outerShdw>
          </a:effectLst>
        </p:grpSpPr>
        <p:sp>
          <p:nvSpPr>
            <p:cNvPr id="216" name="TextBox 215">
              <a:extLst>
                <a:ext uri="{FF2B5EF4-FFF2-40B4-BE49-F238E27FC236}">
                  <a16:creationId xmlns:a16="http://schemas.microsoft.com/office/drawing/2014/main" id="{32130159-58A1-A0FC-6D87-987D50460D71}"/>
                </a:ext>
              </a:extLst>
            </p:cNvPr>
            <p:cNvSpPr txBox="1"/>
            <p:nvPr/>
          </p:nvSpPr>
          <p:spPr>
            <a:xfrm>
              <a:off x="7702805" y="4557874"/>
              <a:ext cx="3046219" cy="276999"/>
            </a:xfrm>
            <a:prstGeom prst="rect">
              <a:avLst/>
            </a:prstGeom>
            <a:solidFill>
              <a:srgbClr val="FFFFFF"/>
            </a:solidFill>
            <a:ln w="12700" cap="flat" cmpd="sng" algn="ctr">
              <a:solidFill>
                <a:srgbClr val="323232"/>
              </a:solidFill>
              <a:prstDash val="solid"/>
              <a:miter lim="800000"/>
            </a:ln>
            <a:effectLst/>
          </p:spPr>
          <p:txBody>
            <a:bodyPr rtlCol="0" anchor="ctr"/>
            <a:lstStyle>
              <a:defPPr>
                <a:defRPr lang="en-US"/>
              </a:defPPr>
              <a:lvl1pPr algn="ctr">
                <a:defRPr sz="1200">
                  <a:solidFill>
                    <a:schemeClr val="accent1">
                      <a:lumMod val="1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EBEBEB">
                      <a:lumMod val="10000"/>
                    </a:srgbClr>
                  </a:solidFill>
                  <a:effectLst/>
                  <a:uLnTx/>
                  <a:uFillTx/>
                  <a:latin typeface="Arial" panose="020B0604020202020204"/>
                  <a:ea typeface="+mn-ea"/>
                  <a:cs typeface="+mn-cs"/>
                </a:rPr>
                <a:t>2</a:t>
              </a:r>
              <a:r>
                <a:rPr kumimoji="0" lang="en-US" sz="1200" b="0" i="0" u="none" strike="noStrike" kern="0" cap="none" spc="0" normalizeH="0" baseline="30000" noProof="0" dirty="0">
                  <a:ln>
                    <a:noFill/>
                  </a:ln>
                  <a:solidFill>
                    <a:srgbClr val="FCA311"/>
                  </a:solidFill>
                  <a:effectLst/>
                  <a:uLnTx/>
                  <a:uFillTx/>
                  <a:latin typeface="Arial" panose="020B0604020202020204"/>
                  <a:ea typeface="+mn-ea"/>
                  <a:cs typeface="+mn-cs"/>
                </a:rPr>
                <a:t>32-20</a:t>
              </a:r>
              <a:r>
                <a:rPr kumimoji="0" lang="en-US" sz="1200" b="0" i="0" u="none" strike="noStrike" kern="0" cap="none" spc="0" normalizeH="0" baseline="0" noProof="0" dirty="0">
                  <a:ln>
                    <a:noFill/>
                  </a:ln>
                  <a:solidFill>
                    <a:srgbClr val="EBEBEB">
                      <a:lumMod val="10000"/>
                    </a:srgbClr>
                  </a:solidFill>
                  <a:effectLst/>
                  <a:uLnTx/>
                  <a:uFillTx/>
                  <a:latin typeface="Arial" panose="020B0604020202020204"/>
                  <a:ea typeface="+mn-ea"/>
                  <a:cs typeface="+mn-cs"/>
                </a:rPr>
                <a:t> = </a:t>
              </a:r>
              <a:r>
                <a:rPr kumimoji="0" lang="en-US" sz="1200" b="1" i="0" u="none" strike="noStrike" kern="0" cap="none" spc="0" normalizeH="0" baseline="0" noProof="0" dirty="0">
                  <a:ln>
                    <a:noFill/>
                  </a:ln>
                  <a:solidFill>
                    <a:srgbClr val="FCA311"/>
                  </a:solidFill>
                  <a:effectLst/>
                  <a:uLnTx/>
                  <a:uFillTx/>
                  <a:latin typeface="Arial" panose="020B0604020202020204"/>
                  <a:ea typeface="+mn-ea"/>
                  <a:cs typeface="+mn-cs"/>
                </a:rPr>
                <a:t>4096</a:t>
              </a:r>
              <a:r>
                <a:rPr kumimoji="0" lang="en-US" sz="1200" b="0" i="0" u="none" strike="noStrike" kern="0" cap="none" spc="0" normalizeH="0" baseline="0" noProof="0" dirty="0">
                  <a:ln>
                    <a:noFill/>
                  </a:ln>
                  <a:solidFill>
                    <a:srgbClr val="EBEBEB">
                      <a:lumMod val="10000"/>
                    </a:srgbClr>
                  </a:solidFill>
                  <a:effectLst/>
                  <a:uLnTx/>
                  <a:uFillTx/>
                  <a:latin typeface="Arial" panose="020B0604020202020204"/>
                  <a:ea typeface="+mn-ea"/>
                  <a:cs typeface="+mn-cs"/>
                </a:rPr>
                <a:t> Addresses</a:t>
              </a:r>
            </a:p>
          </p:txBody>
        </p:sp>
        <p:sp>
          <p:nvSpPr>
            <p:cNvPr id="217" name="TextBox 216">
              <a:extLst>
                <a:ext uri="{FF2B5EF4-FFF2-40B4-BE49-F238E27FC236}">
                  <a16:creationId xmlns:a16="http://schemas.microsoft.com/office/drawing/2014/main" id="{109F2E17-DD4C-CB41-C083-4623304F4E5D}"/>
                </a:ext>
              </a:extLst>
            </p:cNvPr>
            <p:cNvSpPr txBox="1"/>
            <p:nvPr/>
          </p:nvSpPr>
          <p:spPr>
            <a:xfrm>
              <a:off x="7702805" y="4833084"/>
              <a:ext cx="3046219" cy="276999"/>
            </a:xfrm>
            <a:prstGeom prst="rect">
              <a:avLst/>
            </a:prstGeom>
            <a:solidFill>
              <a:srgbClr val="FFFFFF"/>
            </a:solidFill>
            <a:ln w="12700" cap="flat" cmpd="sng" algn="ctr">
              <a:solidFill>
                <a:srgbClr val="323232"/>
              </a:solidFill>
              <a:prstDash val="solid"/>
              <a:miter lim="800000"/>
            </a:ln>
            <a:effectLst/>
          </p:spPr>
          <p:txBody>
            <a:bodyPr rtlCol="0" anchor="ctr"/>
            <a:lstStyle>
              <a:defPPr>
                <a:defRPr lang="en-US"/>
              </a:defPPr>
              <a:lvl1pPr algn="ctr">
                <a:defRPr sz="1200">
                  <a:solidFill>
                    <a:schemeClr val="accent1">
                      <a:lumMod val="1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EBEBEB">
                      <a:lumMod val="10000"/>
                    </a:srgbClr>
                  </a:solidFill>
                  <a:effectLst/>
                  <a:uLnTx/>
                  <a:uFillTx/>
                  <a:latin typeface="Arial" panose="020B0604020202020204"/>
                  <a:ea typeface="+mn-ea"/>
                  <a:cs typeface="+mn-cs"/>
                </a:rPr>
                <a:t>172.31.0.0</a:t>
              </a:r>
            </a:p>
          </p:txBody>
        </p:sp>
        <p:sp>
          <p:nvSpPr>
            <p:cNvPr id="218" name="Rectangle 217">
              <a:extLst>
                <a:ext uri="{FF2B5EF4-FFF2-40B4-BE49-F238E27FC236}">
                  <a16:creationId xmlns:a16="http://schemas.microsoft.com/office/drawing/2014/main" id="{80CE3C72-8B36-D7D3-B450-066D998E0B26}"/>
                </a:ext>
              </a:extLst>
            </p:cNvPr>
            <p:cNvSpPr/>
            <p:nvPr/>
          </p:nvSpPr>
          <p:spPr>
            <a:xfrm>
              <a:off x="6985711" y="4556835"/>
              <a:ext cx="717094" cy="278789"/>
            </a:xfrm>
            <a:prstGeom prst="rect">
              <a:avLst/>
            </a:prstGeom>
            <a:solidFill>
              <a:srgbClr val="248814"/>
            </a:solidFill>
            <a:ln w="12700" cap="flat" cmpd="sng" algn="ctr">
              <a:solidFill>
                <a:srgbClr val="32323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Arial" panose="020B0604020202020204"/>
                  <a:ea typeface="+mn-ea"/>
                  <a:cs typeface="+mn-cs"/>
                </a:rPr>
                <a:t>Total</a:t>
              </a:r>
            </a:p>
          </p:txBody>
        </p:sp>
        <p:sp>
          <p:nvSpPr>
            <p:cNvPr id="219" name="Rectangle 218">
              <a:extLst>
                <a:ext uri="{FF2B5EF4-FFF2-40B4-BE49-F238E27FC236}">
                  <a16:creationId xmlns:a16="http://schemas.microsoft.com/office/drawing/2014/main" id="{3481B0D0-3E25-46D3-1ACA-801A427E9E21}"/>
                </a:ext>
              </a:extLst>
            </p:cNvPr>
            <p:cNvSpPr/>
            <p:nvPr/>
          </p:nvSpPr>
          <p:spPr>
            <a:xfrm>
              <a:off x="6985711" y="4835624"/>
              <a:ext cx="717094" cy="275210"/>
            </a:xfrm>
            <a:prstGeom prst="rect">
              <a:avLst/>
            </a:prstGeom>
            <a:solidFill>
              <a:srgbClr val="248814"/>
            </a:solidFill>
            <a:ln w="12700" cap="flat" cmpd="sng" algn="ctr">
              <a:solidFill>
                <a:srgbClr val="32323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Arial" panose="020B0604020202020204"/>
                  <a:ea typeface="+mn-ea"/>
                  <a:cs typeface="+mn-cs"/>
                </a:rPr>
                <a:t>Min</a:t>
              </a:r>
            </a:p>
          </p:txBody>
        </p:sp>
        <p:sp>
          <p:nvSpPr>
            <p:cNvPr id="220" name="Rectangle 219">
              <a:extLst>
                <a:ext uri="{FF2B5EF4-FFF2-40B4-BE49-F238E27FC236}">
                  <a16:creationId xmlns:a16="http://schemas.microsoft.com/office/drawing/2014/main" id="{EA48BB5B-84BC-6F64-CB23-A5940F5E366B}"/>
                </a:ext>
              </a:extLst>
            </p:cNvPr>
            <p:cNvSpPr/>
            <p:nvPr/>
          </p:nvSpPr>
          <p:spPr>
            <a:xfrm>
              <a:off x="6985711" y="5114113"/>
              <a:ext cx="717094" cy="273421"/>
            </a:xfrm>
            <a:prstGeom prst="rect">
              <a:avLst/>
            </a:prstGeom>
            <a:solidFill>
              <a:srgbClr val="248814"/>
            </a:solidFill>
            <a:ln w="12700" cap="flat" cmpd="sng" algn="ctr">
              <a:solidFill>
                <a:srgbClr val="32323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Arial" panose="020B0604020202020204"/>
                  <a:ea typeface="+mn-ea"/>
                  <a:cs typeface="+mn-cs"/>
                </a:rPr>
                <a:t>Max</a:t>
              </a:r>
            </a:p>
          </p:txBody>
        </p:sp>
        <p:sp>
          <p:nvSpPr>
            <p:cNvPr id="221" name="TextBox 220">
              <a:extLst>
                <a:ext uri="{FF2B5EF4-FFF2-40B4-BE49-F238E27FC236}">
                  <a16:creationId xmlns:a16="http://schemas.microsoft.com/office/drawing/2014/main" id="{6D70DD2B-BE2F-9D5B-BE65-A1C9C2FF0516}"/>
                </a:ext>
              </a:extLst>
            </p:cNvPr>
            <p:cNvSpPr txBox="1"/>
            <p:nvPr/>
          </p:nvSpPr>
          <p:spPr>
            <a:xfrm>
              <a:off x="7702805" y="5110083"/>
              <a:ext cx="3046219" cy="276999"/>
            </a:xfrm>
            <a:prstGeom prst="rect">
              <a:avLst/>
            </a:prstGeom>
            <a:solidFill>
              <a:srgbClr val="FFFFFF"/>
            </a:solidFill>
            <a:ln w="12700" cap="flat" cmpd="sng" algn="ctr">
              <a:solidFill>
                <a:srgbClr val="323232"/>
              </a:solidFill>
              <a:prstDash val="solid"/>
              <a:miter lim="800000"/>
            </a:ln>
            <a:effectLst/>
          </p:spPr>
          <p:txBody>
            <a:bodyPr rtlCol="0" anchor="ctr"/>
            <a:lstStyle>
              <a:defPPr>
                <a:defRPr lang="en-US"/>
              </a:defPPr>
              <a:lvl1pPr algn="ctr">
                <a:defRPr sz="1200">
                  <a:solidFill>
                    <a:schemeClr val="accent1">
                      <a:lumMod val="1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EBEBEB">
                      <a:lumMod val="10000"/>
                    </a:srgbClr>
                  </a:solidFill>
                  <a:effectLst/>
                  <a:uLnTx/>
                  <a:uFillTx/>
                  <a:latin typeface="Arial" panose="020B0604020202020204"/>
                  <a:ea typeface="+mn-ea"/>
                  <a:cs typeface="+mn-cs"/>
                </a:rPr>
                <a:t>172.31.15.255</a:t>
              </a:r>
            </a:p>
          </p:txBody>
        </p:sp>
      </p:grpSp>
      <p:cxnSp>
        <p:nvCxnSpPr>
          <p:cNvPr id="222" name="Connector: Elbow 221">
            <a:extLst>
              <a:ext uri="{FF2B5EF4-FFF2-40B4-BE49-F238E27FC236}">
                <a16:creationId xmlns:a16="http://schemas.microsoft.com/office/drawing/2014/main" id="{5DCE3389-6247-04C9-83E7-B963B6B221FD}"/>
              </a:ext>
            </a:extLst>
          </p:cNvPr>
          <p:cNvCxnSpPr>
            <a:stCxn id="121" idx="3"/>
            <a:endCxn id="219" idx="1"/>
          </p:cNvCxnSpPr>
          <p:nvPr/>
        </p:nvCxnSpPr>
        <p:spPr>
          <a:xfrm>
            <a:off x="5927333" y="3291480"/>
            <a:ext cx="1148573" cy="1019315"/>
          </a:xfrm>
          <a:prstGeom prst="bentConnector3">
            <a:avLst/>
          </a:prstGeom>
          <a:noFill/>
          <a:ln w="19050" cap="flat" cmpd="sng" algn="ctr">
            <a:solidFill>
              <a:srgbClr val="248814"/>
            </a:solidFill>
            <a:prstDash val="solid"/>
            <a:miter lim="800000"/>
            <a:tailEnd type="triangle"/>
          </a:ln>
          <a:effectLst/>
        </p:spPr>
      </p:cxnSp>
      <p:sp>
        <p:nvSpPr>
          <p:cNvPr id="225" name="TextBox 224">
            <a:extLst>
              <a:ext uri="{FF2B5EF4-FFF2-40B4-BE49-F238E27FC236}">
                <a16:creationId xmlns:a16="http://schemas.microsoft.com/office/drawing/2014/main" id="{EB3253D0-8CF5-3591-405F-E3180EF0BF8C}"/>
              </a:ext>
            </a:extLst>
          </p:cNvPr>
          <p:cNvSpPr txBox="1"/>
          <p:nvPr/>
        </p:nvSpPr>
        <p:spPr>
          <a:xfrm>
            <a:off x="590864" y="2643363"/>
            <a:ext cx="1066797" cy="369332"/>
          </a:xfrm>
          <a:prstGeom prst="rect">
            <a:avLst/>
          </a:prstGeom>
          <a:noFill/>
        </p:spPr>
        <p:txBody>
          <a:bodyPr wrap="square" rtlCol="0">
            <a:spAutoFit/>
          </a:bodyPr>
          <a:lstStyle/>
          <a:p>
            <a:pPr algn="ctr"/>
            <a:r>
              <a:rPr lang="en-US" dirty="0">
                <a:solidFill>
                  <a:schemeClr val="bg1">
                    <a:lumMod val="50000"/>
                    <a:lumOff val="50000"/>
                  </a:schemeClr>
                </a:solidFill>
              </a:rPr>
              <a:t>A</a:t>
            </a:r>
          </a:p>
        </p:txBody>
      </p:sp>
      <p:sp>
        <p:nvSpPr>
          <p:cNvPr id="226" name="TextBox 225">
            <a:extLst>
              <a:ext uri="{FF2B5EF4-FFF2-40B4-BE49-F238E27FC236}">
                <a16:creationId xmlns:a16="http://schemas.microsoft.com/office/drawing/2014/main" id="{5B3F5182-6444-3BB6-0D5C-41B290B8C8B2}"/>
              </a:ext>
            </a:extLst>
          </p:cNvPr>
          <p:cNvSpPr txBox="1"/>
          <p:nvPr/>
        </p:nvSpPr>
        <p:spPr>
          <a:xfrm>
            <a:off x="1658900" y="2643580"/>
            <a:ext cx="1066797" cy="369332"/>
          </a:xfrm>
          <a:prstGeom prst="rect">
            <a:avLst/>
          </a:prstGeom>
          <a:noFill/>
        </p:spPr>
        <p:txBody>
          <a:bodyPr wrap="square" rtlCol="0">
            <a:spAutoFit/>
          </a:bodyPr>
          <a:lstStyle/>
          <a:p>
            <a:pPr algn="ctr"/>
            <a:r>
              <a:rPr lang="en-US" dirty="0">
                <a:solidFill>
                  <a:schemeClr val="bg1">
                    <a:lumMod val="50000"/>
                    <a:lumOff val="50000"/>
                  </a:schemeClr>
                </a:solidFill>
              </a:rPr>
              <a:t>B</a:t>
            </a:r>
          </a:p>
        </p:txBody>
      </p:sp>
      <p:sp>
        <p:nvSpPr>
          <p:cNvPr id="227" name="TextBox 226">
            <a:extLst>
              <a:ext uri="{FF2B5EF4-FFF2-40B4-BE49-F238E27FC236}">
                <a16:creationId xmlns:a16="http://schemas.microsoft.com/office/drawing/2014/main" id="{DA5DF595-1829-68F0-4D4A-783D2C6A6202}"/>
              </a:ext>
            </a:extLst>
          </p:cNvPr>
          <p:cNvSpPr txBox="1"/>
          <p:nvPr/>
        </p:nvSpPr>
        <p:spPr>
          <a:xfrm>
            <a:off x="2724461" y="2643580"/>
            <a:ext cx="1066797" cy="369332"/>
          </a:xfrm>
          <a:prstGeom prst="rect">
            <a:avLst/>
          </a:prstGeom>
          <a:noFill/>
        </p:spPr>
        <p:txBody>
          <a:bodyPr wrap="square" rtlCol="0">
            <a:spAutoFit/>
          </a:bodyPr>
          <a:lstStyle/>
          <a:p>
            <a:pPr algn="ctr"/>
            <a:r>
              <a:rPr lang="en-US" dirty="0">
                <a:solidFill>
                  <a:schemeClr val="bg1">
                    <a:lumMod val="50000"/>
                    <a:lumOff val="50000"/>
                  </a:schemeClr>
                </a:solidFill>
              </a:rPr>
              <a:t>C</a:t>
            </a:r>
          </a:p>
        </p:txBody>
      </p:sp>
      <p:sp>
        <p:nvSpPr>
          <p:cNvPr id="228" name="TextBox 227">
            <a:extLst>
              <a:ext uri="{FF2B5EF4-FFF2-40B4-BE49-F238E27FC236}">
                <a16:creationId xmlns:a16="http://schemas.microsoft.com/office/drawing/2014/main" id="{C7A045F3-A22E-3EF2-72D6-593DD96F3B29}"/>
              </a:ext>
            </a:extLst>
          </p:cNvPr>
          <p:cNvSpPr txBox="1"/>
          <p:nvPr/>
        </p:nvSpPr>
        <p:spPr>
          <a:xfrm>
            <a:off x="3790022" y="2643580"/>
            <a:ext cx="1066797" cy="369332"/>
          </a:xfrm>
          <a:prstGeom prst="rect">
            <a:avLst/>
          </a:prstGeom>
          <a:noFill/>
        </p:spPr>
        <p:txBody>
          <a:bodyPr wrap="square" rtlCol="0">
            <a:spAutoFit/>
          </a:bodyPr>
          <a:lstStyle/>
          <a:p>
            <a:pPr algn="ctr"/>
            <a:r>
              <a:rPr lang="en-US" dirty="0">
                <a:solidFill>
                  <a:schemeClr val="bg1">
                    <a:lumMod val="50000"/>
                    <a:lumOff val="50000"/>
                  </a:schemeClr>
                </a:solidFill>
              </a:rPr>
              <a:t>D</a:t>
            </a:r>
          </a:p>
        </p:txBody>
      </p:sp>
      <p:cxnSp>
        <p:nvCxnSpPr>
          <p:cNvPr id="231" name="Straight Connector 230">
            <a:extLst>
              <a:ext uri="{FF2B5EF4-FFF2-40B4-BE49-F238E27FC236}">
                <a16:creationId xmlns:a16="http://schemas.microsoft.com/office/drawing/2014/main" id="{4341065E-50F4-34E7-6AF7-7F31BD32CF91}"/>
              </a:ext>
            </a:extLst>
          </p:cNvPr>
          <p:cNvCxnSpPr>
            <a:stCxn id="121" idx="0"/>
            <a:endCxn id="229" idx="2"/>
          </p:cNvCxnSpPr>
          <p:nvPr/>
        </p:nvCxnSpPr>
        <p:spPr>
          <a:xfrm flipH="1" flipV="1">
            <a:off x="5392696" y="2516188"/>
            <a:ext cx="1237" cy="505944"/>
          </a:xfrm>
          <a:prstGeom prst="line">
            <a:avLst/>
          </a:prstGeom>
          <a:ln>
            <a:headEnd type="oval"/>
            <a:tailEnd type="oval"/>
          </a:ln>
        </p:spPr>
        <p:style>
          <a:lnRef idx="1">
            <a:schemeClr val="accent4"/>
          </a:lnRef>
          <a:fillRef idx="0">
            <a:schemeClr val="accent4"/>
          </a:fillRef>
          <a:effectRef idx="0">
            <a:schemeClr val="accent4"/>
          </a:effectRef>
          <a:fontRef idx="minor">
            <a:schemeClr val="tx1"/>
          </a:fontRef>
        </p:style>
      </p:cxnSp>
      <p:sp>
        <p:nvSpPr>
          <p:cNvPr id="236" name="Right Brace 235">
            <a:extLst>
              <a:ext uri="{FF2B5EF4-FFF2-40B4-BE49-F238E27FC236}">
                <a16:creationId xmlns:a16="http://schemas.microsoft.com/office/drawing/2014/main" id="{2E44DC6D-1310-C4FF-BACD-5DDC146A6484}"/>
              </a:ext>
            </a:extLst>
          </p:cNvPr>
          <p:cNvSpPr/>
          <p:nvPr/>
        </p:nvSpPr>
        <p:spPr>
          <a:xfrm rot="16200000">
            <a:off x="2646116" y="527965"/>
            <a:ext cx="155448" cy="4265957"/>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7" name="TextBox 236">
            <a:extLst>
              <a:ext uri="{FF2B5EF4-FFF2-40B4-BE49-F238E27FC236}">
                <a16:creationId xmlns:a16="http://schemas.microsoft.com/office/drawing/2014/main" id="{8A0E0D53-DA34-EAEA-F841-02494FF4FE8C}"/>
              </a:ext>
            </a:extLst>
          </p:cNvPr>
          <p:cNvSpPr txBox="1"/>
          <p:nvPr/>
        </p:nvSpPr>
        <p:spPr>
          <a:xfrm>
            <a:off x="1699390" y="2159560"/>
            <a:ext cx="2096563" cy="369332"/>
          </a:xfrm>
          <a:prstGeom prst="rect">
            <a:avLst/>
          </a:prstGeom>
          <a:ln>
            <a:noFill/>
          </a:ln>
        </p:spPr>
        <p:style>
          <a:lnRef idx="2">
            <a:schemeClr val="accent4"/>
          </a:lnRef>
          <a:fillRef idx="1">
            <a:schemeClr val="lt1"/>
          </a:fillRef>
          <a:effectRef idx="0">
            <a:schemeClr val="accent4"/>
          </a:effectRef>
          <a:fontRef idx="minor">
            <a:schemeClr val="dk1"/>
          </a:fontRef>
        </p:style>
        <p:txBody>
          <a:bodyPr wrap="square" rtlCol="0">
            <a:spAutoFit/>
          </a:bodyPr>
          <a:lstStyle/>
          <a:p>
            <a:pPr algn="ctr"/>
            <a:r>
              <a:rPr lang="en-US" i="1" dirty="0">
                <a:solidFill>
                  <a:srgbClr val="FF0000"/>
                </a:solidFill>
              </a:rPr>
              <a:t>32 bits</a:t>
            </a:r>
          </a:p>
        </p:txBody>
      </p:sp>
      <p:grpSp>
        <p:nvGrpSpPr>
          <p:cNvPr id="6" name="Group 5">
            <a:extLst>
              <a:ext uri="{FF2B5EF4-FFF2-40B4-BE49-F238E27FC236}">
                <a16:creationId xmlns:a16="http://schemas.microsoft.com/office/drawing/2014/main" id="{1644E033-8599-F962-3FBB-BFF898579CB4}"/>
              </a:ext>
            </a:extLst>
          </p:cNvPr>
          <p:cNvGrpSpPr/>
          <p:nvPr/>
        </p:nvGrpSpPr>
        <p:grpSpPr>
          <a:xfrm>
            <a:off x="588392" y="1526143"/>
            <a:ext cx="4284831" cy="317818"/>
            <a:chOff x="588392" y="1526143"/>
            <a:chExt cx="4284831" cy="317818"/>
          </a:xfrm>
        </p:grpSpPr>
        <p:cxnSp>
          <p:nvCxnSpPr>
            <p:cNvPr id="242" name="Straight Arrow Connector 241">
              <a:extLst>
                <a:ext uri="{FF2B5EF4-FFF2-40B4-BE49-F238E27FC236}">
                  <a16:creationId xmlns:a16="http://schemas.microsoft.com/office/drawing/2014/main" id="{B80497CF-0046-CCE7-1085-8A8FE1EE2D85}"/>
                </a:ext>
              </a:extLst>
            </p:cNvPr>
            <p:cNvCxnSpPr>
              <a:cxnSpLocks/>
            </p:cNvCxnSpPr>
            <p:nvPr/>
          </p:nvCxnSpPr>
          <p:spPr>
            <a:xfrm>
              <a:off x="590861" y="1842135"/>
              <a:ext cx="2646613" cy="0"/>
            </a:xfrm>
            <a:prstGeom prst="straightConnector1">
              <a:avLst/>
            </a:prstGeom>
            <a:ln>
              <a:headEnd type="triangle"/>
              <a:tailEnd type="triangle"/>
            </a:ln>
          </p:spPr>
          <p:style>
            <a:lnRef idx="1">
              <a:schemeClr val="accent4"/>
            </a:lnRef>
            <a:fillRef idx="0">
              <a:schemeClr val="accent4"/>
            </a:fillRef>
            <a:effectRef idx="0">
              <a:schemeClr val="accent4"/>
            </a:effectRef>
            <a:fontRef idx="minor">
              <a:schemeClr val="tx1"/>
            </a:fontRef>
          </p:style>
        </p:cxnSp>
        <p:cxnSp>
          <p:nvCxnSpPr>
            <p:cNvPr id="243" name="Straight Arrow Connector 242">
              <a:extLst>
                <a:ext uri="{FF2B5EF4-FFF2-40B4-BE49-F238E27FC236}">
                  <a16:creationId xmlns:a16="http://schemas.microsoft.com/office/drawing/2014/main" id="{783986E5-3DEA-79E5-2A2C-4E3D48E385FE}"/>
                </a:ext>
              </a:extLst>
            </p:cNvPr>
            <p:cNvCxnSpPr>
              <a:cxnSpLocks/>
            </p:cNvCxnSpPr>
            <p:nvPr/>
          </p:nvCxnSpPr>
          <p:spPr>
            <a:xfrm>
              <a:off x="3283194" y="1843961"/>
              <a:ext cx="1590029" cy="0"/>
            </a:xfrm>
            <a:prstGeom prst="straightConnector1">
              <a:avLst/>
            </a:prstGeom>
            <a:ln>
              <a:headEnd type="triangle"/>
              <a:tailEnd type="triangle"/>
            </a:ln>
          </p:spPr>
          <p:style>
            <a:lnRef idx="1">
              <a:schemeClr val="accent4"/>
            </a:lnRef>
            <a:fillRef idx="0">
              <a:schemeClr val="accent4"/>
            </a:fillRef>
            <a:effectRef idx="0">
              <a:schemeClr val="accent4"/>
            </a:effectRef>
            <a:fontRef idx="minor">
              <a:schemeClr val="tx1"/>
            </a:fontRef>
          </p:style>
        </p:cxnSp>
        <p:sp>
          <p:nvSpPr>
            <p:cNvPr id="244" name="TextBox 243">
              <a:extLst>
                <a:ext uri="{FF2B5EF4-FFF2-40B4-BE49-F238E27FC236}">
                  <a16:creationId xmlns:a16="http://schemas.microsoft.com/office/drawing/2014/main" id="{82AFB243-75DC-B14E-F6CD-38C7CAFCE7AC}"/>
                </a:ext>
              </a:extLst>
            </p:cNvPr>
            <p:cNvSpPr txBox="1"/>
            <p:nvPr/>
          </p:nvSpPr>
          <p:spPr>
            <a:xfrm>
              <a:off x="588392" y="1526143"/>
              <a:ext cx="2671939" cy="307777"/>
            </a:xfrm>
            <a:prstGeom prst="rect">
              <a:avLst/>
            </a:prstGeom>
            <a:noFill/>
          </p:spPr>
          <p:txBody>
            <a:bodyPr wrap="square" rtlCol="0">
              <a:spAutoFit/>
            </a:bodyPr>
            <a:lstStyle/>
            <a:p>
              <a:pPr algn="ctr"/>
              <a:r>
                <a:rPr lang="en-US" sz="1400" dirty="0">
                  <a:solidFill>
                    <a:schemeClr val="bg2"/>
                  </a:solidFill>
                </a:rPr>
                <a:t>Network (20 bits)</a:t>
              </a:r>
            </a:p>
          </p:txBody>
        </p:sp>
        <p:sp>
          <p:nvSpPr>
            <p:cNvPr id="245" name="TextBox 244">
              <a:extLst>
                <a:ext uri="{FF2B5EF4-FFF2-40B4-BE49-F238E27FC236}">
                  <a16:creationId xmlns:a16="http://schemas.microsoft.com/office/drawing/2014/main" id="{489E7EB9-0EFB-F881-DE94-8E65E4694080}"/>
                </a:ext>
              </a:extLst>
            </p:cNvPr>
            <p:cNvSpPr txBox="1"/>
            <p:nvPr/>
          </p:nvSpPr>
          <p:spPr>
            <a:xfrm>
              <a:off x="3260330" y="1529318"/>
              <a:ext cx="1590029" cy="307777"/>
            </a:xfrm>
            <a:prstGeom prst="rect">
              <a:avLst/>
            </a:prstGeom>
            <a:noFill/>
          </p:spPr>
          <p:txBody>
            <a:bodyPr wrap="square" rtlCol="0">
              <a:spAutoFit/>
            </a:bodyPr>
            <a:lstStyle/>
            <a:p>
              <a:pPr algn="ctr"/>
              <a:r>
                <a:rPr lang="en-US" sz="1400" dirty="0">
                  <a:solidFill>
                    <a:schemeClr val="bg2"/>
                  </a:solidFill>
                </a:rPr>
                <a:t>Host (12 bits)</a:t>
              </a:r>
            </a:p>
          </p:txBody>
        </p:sp>
      </p:grpSp>
      <p:cxnSp>
        <p:nvCxnSpPr>
          <p:cNvPr id="248" name="Straight Connector 247">
            <a:extLst>
              <a:ext uri="{FF2B5EF4-FFF2-40B4-BE49-F238E27FC236}">
                <a16:creationId xmlns:a16="http://schemas.microsoft.com/office/drawing/2014/main" id="{B5BB5AA5-5A01-D034-43D7-4C908E4A2F87}"/>
              </a:ext>
            </a:extLst>
          </p:cNvPr>
          <p:cNvCxnSpPr>
            <a:cxnSpLocks/>
          </p:cNvCxnSpPr>
          <p:nvPr/>
        </p:nvCxnSpPr>
        <p:spPr>
          <a:xfrm flipV="1">
            <a:off x="590861" y="1826280"/>
            <a:ext cx="0" cy="1195852"/>
          </a:xfrm>
          <a:prstGeom prst="line">
            <a:avLst/>
          </a:prstGeom>
          <a:ln w="12700">
            <a:prstDash val="dash"/>
          </a:ln>
        </p:spPr>
        <p:style>
          <a:lnRef idx="1">
            <a:schemeClr val="accent4"/>
          </a:lnRef>
          <a:fillRef idx="0">
            <a:schemeClr val="accent4"/>
          </a:fillRef>
          <a:effectRef idx="0">
            <a:schemeClr val="accent4"/>
          </a:effectRef>
          <a:fontRef idx="minor">
            <a:schemeClr val="tx1"/>
          </a:fontRef>
        </p:style>
      </p:cxnSp>
      <p:cxnSp>
        <p:nvCxnSpPr>
          <p:cNvPr id="250" name="Straight Connector 249">
            <a:extLst>
              <a:ext uri="{FF2B5EF4-FFF2-40B4-BE49-F238E27FC236}">
                <a16:creationId xmlns:a16="http://schemas.microsoft.com/office/drawing/2014/main" id="{091255D2-C981-08E2-91FE-A458B6E71681}"/>
              </a:ext>
            </a:extLst>
          </p:cNvPr>
          <p:cNvCxnSpPr>
            <a:cxnSpLocks/>
          </p:cNvCxnSpPr>
          <p:nvPr/>
        </p:nvCxnSpPr>
        <p:spPr>
          <a:xfrm flipV="1">
            <a:off x="3260333" y="1816843"/>
            <a:ext cx="0" cy="1195852"/>
          </a:xfrm>
          <a:prstGeom prst="line">
            <a:avLst/>
          </a:prstGeom>
          <a:ln w="12700">
            <a:prstDash val="dash"/>
          </a:ln>
        </p:spPr>
        <p:style>
          <a:lnRef idx="1">
            <a:schemeClr val="accent4"/>
          </a:lnRef>
          <a:fillRef idx="0">
            <a:schemeClr val="accent4"/>
          </a:fillRef>
          <a:effectRef idx="0">
            <a:schemeClr val="accent4"/>
          </a:effectRef>
          <a:fontRef idx="minor">
            <a:schemeClr val="tx1"/>
          </a:fontRef>
        </p:style>
      </p:cxnSp>
      <p:cxnSp>
        <p:nvCxnSpPr>
          <p:cNvPr id="251" name="Straight Connector 250">
            <a:extLst>
              <a:ext uri="{FF2B5EF4-FFF2-40B4-BE49-F238E27FC236}">
                <a16:creationId xmlns:a16="http://schemas.microsoft.com/office/drawing/2014/main" id="{8AF488BE-B14A-2460-E779-833DA21098AE}"/>
              </a:ext>
            </a:extLst>
          </p:cNvPr>
          <p:cNvCxnSpPr>
            <a:cxnSpLocks/>
          </p:cNvCxnSpPr>
          <p:nvPr/>
        </p:nvCxnSpPr>
        <p:spPr>
          <a:xfrm flipV="1">
            <a:off x="4856819" y="1874685"/>
            <a:ext cx="0" cy="1195852"/>
          </a:xfrm>
          <a:prstGeom prst="line">
            <a:avLst/>
          </a:prstGeom>
          <a:ln w="12700">
            <a:prstDash val="dash"/>
          </a:ln>
        </p:spPr>
        <p:style>
          <a:lnRef idx="1">
            <a:schemeClr val="accent4"/>
          </a:lnRef>
          <a:fillRef idx="0">
            <a:schemeClr val="accent4"/>
          </a:fillRef>
          <a:effectRef idx="0">
            <a:schemeClr val="accent4"/>
          </a:effectRef>
          <a:fontRef idx="minor">
            <a:schemeClr val="tx1"/>
          </a:fontRef>
        </p:style>
      </p:cxnSp>
      <p:sp>
        <p:nvSpPr>
          <p:cNvPr id="229" name="TextBox 228">
            <a:extLst>
              <a:ext uri="{FF2B5EF4-FFF2-40B4-BE49-F238E27FC236}">
                <a16:creationId xmlns:a16="http://schemas.microsoft.com/office/drawing/2014/main" id="{86372C77-3FD6-545A-C1D0-7989C597680D}"/>
              </a:ext>
            </a:extLst>
          </p:cNvPr>
          <p:cNvSpPr txBox="1"/>
          <p:nvPr/>
        </p:nvSpPr>
        <p:spPr>
          <a:xfrm>
            <a:off x="4344414" y="2146856"/>
            <a:ext cx="2096563" cy="369332"/>
          </a:xfrm>
          <a:prstGeom prst="rect">
            <a:avLst/>
          </a:prstGeom>
          <a:ln/>
        </p:spPr>
        <p:style>
          <a:lnRef idx="2">
            <a:schemeClr val="accent4"/>
          </a:lnRef>
          <a:fillRef idx="1">
            <a:schemeClr val="lt1"/>
          </a:fillRef>
          <a:effectRef idx="0">
            <a:schemeClr val="accent4"/>
          </a:effectRef>
          <a:fontRef idx="minor">
            <a:schemeClr val="dk1"/>
          </a:fontRef>
        </p:style>
        <p:txBody>
          <a:bodyPr wrap="square" rtlCol="0">
            <a:spAutoFit/>
          </a:bodyPr>
          <a:lstStyle/>
          <a:p>
            <a:pPr algn="ctr"/>
            <a:r>
              <a:rPr lang="en-US" i="1" dirty="0">
                <a:solidFill>
                  <a:srgbClr val="FF0000"/>
                </a:solidFill>
              </a:rPr>
              <a:t>20 first locked bits</a:t>
            </a:r>
          </a:p>
        </p:txBody>
      </p:sp>
    </p:spTree>
    <p:extLst>
      <p:ext uri="{BB962C8B-B14F-4D97-AF65-F5344CB8AC3E}">
        <p14:creationId xmlns:p14="http://schemas.microsoft.com/office/powerpoint/2010/main" val="28248503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5"/>
                                        </p:tgtEl>
                                        <p:attrNameLst>
                                          <p:attrName>style.visibility</p:attrName>
                                        </p:attrNameLst>
                                      </p:cBhvr>
                                      <p:to>
                                        <p:strVal val="visible"/>
                                      </p:to>
                                    </p:set>
                                    <p:animEffect transition="in" filter="fade">
                                      <p:cBhvr>
                                        <p:cTn id="7" dur="500"/>
                                        <p:tgtEl>
                                          <p:spTgt spid="22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6"/>
                                        </p:tgtEl>
                                        <p:attrNameLst>
                                          <p:attrName>style.visibility</p:attrName>
                                        </p:attrNameLst>
                                      </p:cBhvr>
                                      <p:to>
                                        <p:strVal val="visible"/>
                                      </p:to>
                                    </p:set>
                                    <p:animEffect transition="in" filter="fade">
                                      <p:cBhvr>
                                        <p:cTn id="10" dur="500"/>
                                        <p:tgtEl>
                                          <p:spTgt spid="22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27"/>
                                        </p:tgtEl>
                                        <p:attrNameLst>
                                          <p:attrName>style.visibility</p:attrName>
                                        </p:attrNameLst>
                                      </p:cBhvr>
                                      <p:to>
                                        <p:strVal val="visible"/>
                                      </p:to>
                                    </p:set>
                                    <p:animEffect transition="in" filter="fade">
                                      <p:cBhvr>
                                        <p:cTn id="13" dur="500"/>
                                        <p:tgtEl>
                                          <p:spTgt spid="22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28"/>
                                        </p:tgtEl>
                                        <p:attrNameLst>
                                          <p:attrName>style.visibility</p:attrName>
                                        </p:attrNameLst>
                                      </p:cBhvr>
                                      <p:to>
                                        <p:strVal val="visible"/>
                                      </p:to>
                                    </p:set>
                                    <p:animEffect transition="in" filter="fade">
                                      <p:cBhvr>
                                        <p:cTn id="16" dur="500"/>
                                        <p:tgtEl>
                                          <p:spTgt spid="22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36"/>
                                        </p:tgtEl>
                                        <p:attrNameLst>
                                          <p:attrName>style.visibility</p:attrName>
                                        </p:attrNameLst>
                                      </p:cBhvr>
                                      <p:to>
                                        <p:strVal val="visible"/>
                                      </p:to>
                                    </p:set>
                                    <p:animEffect transition="in" filter="fade">
                                      <p:cBhvr>
                                        <p:cTn id="21" dur="500"/>
                                        <p:tgtEl>
                                          <p:spTgt spid="23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37"/>
                                        </p:tgtEl>
                                        <p:attrNameLst>
                                          <p:attrName>style.visibility</p:attrName>
                                        </p:attrNameLst>
                                      </p:cBhvr>
                                      <p:to>
                                        <p:strVal val="visible"/>
                                      </p:to>
                                    </p:set>
                                    <p:animEffect transition="in" filter="fade">
                                      <p:cBhvr>
                                        <p:cTn id="24" dur="500"/>
                                        <p:tgtEl>
                                          <p:spTgt spid="237"/>
                                        </p:tgtEl>
                                      </p:cBhvr>
                                    </p:animEffect>
                                  </p:childTnLst>
                                </p:cTn>
                              </p:par>
                              <p:par>
                                <p:cTn id="25" presetID="10" presetClass="entr" presetSubtype="0" fill="hold" nodeType="withEffect">
                                  <p:stCondLst>
                                    <p:cond delay="0"/>
                                  </p:stCondLst>
                                  <p:childTnLst>
                                    <p:set>
                                      <p:cBhvr>
                                        <p:cTn id="26" dur="1" fill="hold">
                                          <p:stCondLst>
                                            <p:cond delay="0"/>
                                          </p:stCondLst>
                                        </p:cTn>
                                        <p:tgtEl>
                                          <p:spTgt spid="231"/>
                                        </p:tgtEl>
                                        <p:attrNameLst>
                                          <p:attrName>style.visibility</p:attrName>
                                        </p:attrNameLst>
                                      </p:cBhvr>
                                      <p:to>
                                        <p:strVal val="visible"/>
                                      </p:to>
                                    </p:set>
                                    <p:animEffect transition="in" filter="fade">
                                      <p:cBhvr>
                                        <p:cTn id="27" dur="500"/>
                                        <p:tgtEl>
                                          <p:spTgt spid="231"/>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29"/>
                                        </p:tgtEl>
                                        <p:attrNameLst>
                                          <p:attrName>style.visibility</p:attrName>
                                        </p:attrNameLst>
                                      </p:cBhvr>
                                      <p:to>
                                        <p:strVal val="visible"/>
                                      </p:to>
                                    </p:set>
                                    <p:animEffect transition="in" filter="fade">
                                      <p:cBhvr>
                                        <p:cTn id="30" dur="500"/>
                                        <p:tgtEl>
                                          <p:spTgt spid="229"/>
                                        </p:tgtEl>
                                      </p:cBhvr>
                                    </p:animEffect>
                                  </p:childTnLst>
                                </p:cTn>
                              </p:par>
                            </p:childTnLst>
                          </p:cTn>
                        </p:par>
                        <p:par>
                          <p:cTn id="31" fill="hold">
                            <p:stCondLst>
                              <p:cond delay="500"/>
                            </p:stCondLst>
                            <p:childTnLst>
                              <p:par>
                                <p:cTn id="32" presetID="10" presetClass="entr" presetSubtype="0" fill="hold" nodeType="afterEffect">
                                  <p:stCondLst>
                                    <p:cond delay="0"/>
                                  </p:stCondLst>
                                  <p:childTnLst>
                                    <p:set>
                                      <p:cBhvr>
                                        <p:cTn id="33" dur="1" fill="hold">
                                          <p:stCondLst>
                                            <p:cond delay="0"/>
                                          </p:stCondLst>
                                        </p:cTn>
                                        <p:tgtEl>
                                          <p:spTgt spid="238"/>
                                        </p:tgtEl>
                                        <p:attrNameLst>
                                          <p:attrName>style.visibility</p:attrName>
                                        </p:attrNameLst>
                                      </p:cBhvr>
                                      <p:to>
                                        <p:strVal val="visible"/>
                                      </p:to>
                                    </p:set>
                                    <p:animEffect transition="in" filter="fade">
                                      <p:cBhvr>
                                        <p:cTn id="34" dur="500"/>
                                        <p:tgtEl>
                                          <p:spTgt spid="238"/>
                                        </p:tgtEl>
                                      </p:cBhvr>
                                    </p:animEffect>
                                  </p:childTnLst>
                                </p:cTn>
                              </p:par>
                              <p:par>
                                <p:cTn id="35" presetID="10" presetClass="entr" presetSubtype="0" fill="hold" nodeType="withEffect">
                                  <p:stCondLst>
                                    <p:cond delay="0"/>
                                  </p:stCondLst>
                                  <p:childTnLst>
                                    <p:set>
                                      <p:cBhvr>
                                        <p:cTn id="36" dur="1" fill="hold">
                                          <p:stCondLst>
                                            <p:cond delay="0"/>
                                          </p:stCondLst>
                                        </p:cTn>
                                        <p:tgtEl>
                                          <p:spTgt spid="123"/>
                                        </p:tgtEl>
                                        <p:attrNameLst>
                                          <p:attrName>style.visibility</p:attrName>
                                        </p:attrNameLst>
                                      </p:cBhvr>
                                      <p:to>
                                        <p:strVal val="visible"/>
                                      </p:to>
                                    </p:set>
                                    <p:animEffect transition="in" filter="fade">
                                      <p:cBhvr>
                                        <p:cTn id="37" dur="500"/>
                                        <p:tgtEl>
                                          <p:spTgt spid="123"/>
                                        </p:tgtEl>
                                      </p:cBhvr>
                                    </p:animEffect>
                                  </p:childTnLst>
                                </p:cTn>
                              </p:par>
                              <p:par>
                                <p:cTn id="38" presetID="10" presetClass="entr" presetSubtype="0" fill="hold" nodeType="withEffect">
                                  <p:stCondLst>
                                    <p:cond delay="0"/>
                                  </p:stCondLst>
                                  <p:childTnLst>
                                    <p:set>
                                      <p:cBhvr>
                                        <p:cTn id="39" dur="1" fill="hold">
                                          <p:stCondLst>
                                            <p:cond delay="0"/>
                                          </p:stCondLst>
                                        </p:cTn>
                                        <p:tgtEl>
                                          <p:spTgt spid="122"/>
                                        </p:tgtEl>
                                        <p:attrNameLst>
                                          <p:attrName>style.visibility</p:attrName>
                                        </p:attrNameLst>
                                      </p:cBhvr>
                                      <p:to>
                                        <p:strVal val="visible"/>
                                      </p:to>
                                    </p:set>
                                    <p:animEffect transition="in" filter="fade">
                                      <p:cBhvr>
                                        <p:cTn id="40" dur="500"/>
                                        <p:tgtEl>
                                          <p:spTgt spid="122"/>
                                        </p:tgtEl>
                                      </p:cBhvr>
                                    </p:animEffect>
                                  </p:childTnLst>
                                </p:cTn>
                              </p:par>
                              <p:par>
                                <p:cTn id="41" presetID="10" presetClass="entr" presetSubtype="0" fill="hold" nodeType="withEffect">
                                  <p:stCondLst>
                                    <p:cond delay="0"/>
                                  </p:stCondLst>
                                  <p:childTnLst>
                                    <p:set>
                                      <p:cBhvr>
                                        <p:cTn id="42" dur="1" fill="hold">
                                          <p:stCondLst>
                                            <p:cond delay="0"/>
                                          </p:stCondLst>
                                        </p:cTn>
                                        <p:tgtEl>
                                          <p:spTgt spid="124"/>
                                        </p:tgtEl>
                                        <p:attrNameLst>
                                          <p:attrName>style.visibility</p:attrName>
                                        </p:attrNameLst>
                                      </p:cBhvr>
                                      <p:to>
                                        <p:strVal val="visible"/>
                                      </p:to>
                                    </p:set>
                                    <p:animEffect transition="in" filter="fade">
                                      <p:cBhvr>
                                        <p:cTn id="43" dur="500"/>
                                        <p:tgtEl>
                                          <p:spTgt spid="124"/>
                                        </p:tgtEl>
                                      </p:cBhvr>
                                    </p:animEffect>
                                  </p:childTnLst>
                                </p:cTn>
                              </p:par>
                              <p:par>
                                <p:cTn id="44" presetID="10" presetClass="entr" presetSubtype="0" fill="hold" nodeType="withEffect">
                                  <p:stCondLst>
                                    <p:cond delay="0"/>
                                  </p:stCondLst>
                                  <p:childTnLst>
                                    <p:set>
                                      <p:cBhvr>
                                        <p:cTn id="45" dur="1" fill="hold">
                                          <p:stCondLst>
                                            <p:cond delay="0"/>
                                          </p:stCondLst>
                                        </p:cTn>
                                        <p:tgtEl>
                                          <p:spTgt spid="129"/>
                                        </p:tgtEl>
                                        <p:attrNameLst>
                                          <p:attrName>style.visibility</p:attrName>
                                        </p:attrNameLst>
                                      </p:cBhvr>
                                      <p:to>
                                        <p:strVal val="visible"/>
                                      </p:to>
                                    </p:set>
                                    <p:animEffect transition="in" filter="fade">
                                      <p:cBhvr>
                                        <p:cTn id="46" dur="500"/>
                                        <p:tgtEl>
                                          <p:spTgt spid="129"/>
                                        </p:tgtEl>
                                      </p:cBhvr>
                                    </p:animEffect>
                                  </p:childTnLst>
                                </p:cTn>
                              </p:par>
                              <p:par>
                                <p:cTn id="47" presetID="10" presetClass="entr" presetSubtype="0" fill="hold" nodeType="withEffect">
                                  <p:stCondLst>
                                    <p:cond delay="0"/>
                                  </p:stCondLst>
                                  <p:childTnLst>
                                    <p:set>
                                      <p:cBhvr>
                                        <p:cTn id="48" dur="1" fill="hold">
                                          <p:stCondLst>
                                            <p:cond delay="0"/>
                                          </p:stCondLst>
                                        </p:cTn>
                                        <p:tgtEl>
                                          <p:spTgt spid="125"/>
                                        </p:tgtEl>
                                        <p:attrNameLst>
                                          <p:attrName>style.visibility</p:attrName>
                                        </p:attrNameLst>
                                      </p:cBhvr>
                                      <p:to>
                                        <p:strVal val="visible"/>
                                      </p:to>
                                    </p:set>
                                    <p:animEffect transition="in" filter="fade">
                                      <p:cBhvr>
                                        <p:cTn id="49" dur="500"/>
                                        <p:tgtEl>
                                          <p:spTgt spid="125"/>
                                        </p:tgtEl>
                                      </p:cBhvr>
                                    </p:animEffect>
                                  </p:childTnLst>
                                </p:cTn>
                              </p:par>
                              <p:par>
                                <p:cTn id="50" presetID="10" presetClass="entr" presetSubtype="0" fill="hold" nodeType="withEffect">
                                  <p:stCondLst>
                                    <p:cond delay="0"/>
                                  </p:stCondLst>
                                  <p:childTnLst>
                                    <p:set>
                                      <p:cBhvr>
                                        <p:cTn id="51" dur="1" fill="hold">
                                          <p:stCondLst>
                                            <p:cond delay="0"/>
                                          </p:stCondLst>
                                        </p:cTn>
                                        <p:tgtEl>
                                          <p:spTgt spid="128"/>
                                        </p:tgtEl>
                                        <p:attrNameLst>
                                          <p:attrName>style.visibility</p:attrName>
                                        </p:attrNameLst>
                                      </p:cBhvr>
                                      <p:to>
                                        <p:strVal val="visible"/>
                                      </p:to>
                                    </p:set>
                                    <p:animEffect transition="in" filter="fade">
                                      <p:cBhvr>
                                        <p:cTn id="52" dur="500"/>
                                        <p:tgtEl>
                                          <p:spTgt spid="128"/>
                                        </p:tgtEl>
                                      </p:cBhvr>
                                    </p:animEffect>
                                  </p:childTnLst>
                                </p:cTn>
                              </p:par>
                              <p:par>
                                <p:cTn id="53" presetID="10" presetClass="entr" presetSubtype="0" fill="hold" nodeType="withEffect">
                                  <p:stCondLst>
                                    <p:cond delay="0"/>
                                  </p:stCondLst>
                                  <p:childTnLst>
                                    <p:set>
                                      <p:cBhvr>
                                        <p:cTn id="54" dur="1" fill="hold">
                                          <p:stCondLst>
                                            <p:cond delay="0"/>
                                          </p:stCondLst>
                                        </p:cTn>
                                        <p:tgtEl>
                                          <p:spTgt spid="126"/>
                                        </p:tgtEl>
                                        <p:attrNameLst>
                                          <p:attrName>style.visibility</p:attrName>
                                        </p:attrNameLst>
                                      </p:cBhvr>
                                      <p:to>
                                        <p:strVal val="visible"/>
                                      </p:to>
                                    </p:set>
                                    <p:animEffect transition="in" filter="fade">
                                      <p:cBhvr>
                                        <p:cTn id="55" dur="500"/>
                                        <p:tgtEl>
                                          <p:spTgt spid="126"/>
                                        </p:tgtEl>
                                      </p:cBhvr>
                                    </p:animEffect>
                                  </p:childTnLst>
                                </p:cTn>
                              </p:par>
                              <p:par>
                                <p:cTn id="56" presetID="10" presetClass="entr" presetSubtype="0" fill="hold" nodeType="withEffect">
                                  <p:stCondLst>
                                    <p:cond delay="0"/>
                                  </p:stCondLst>
                                  <p:childTnLst>
                                    <p:set>
                                      <p:cBhvr>
                                        <p:cTn id="57" dur="1" fill="hold">
                                          <p:stCondLst>
                                            <p:cond delay="0"/>
                                          </p:stCondLst>
                                        </p:cTn>
                                        <p:tgtEl>
                                          <p:spTgt spid="127"/>
                                        </p:tgtEl>
                                        <p:attrNameLst>
                                          <p:attrName>style.visibility</p:attrName>
                                        </p:attrNameLst>
                                      </p:cBhvr>
                                      <p:to>
                                        <p:strVal val="visible"/>
                                      </p:to>
                                    </p:set>
                                    <p:animEffect transition="in" filter="fade">
                                      <p:cBhvr>
                                        <p:cTn id="58" dur="500"/>
                                        <p:tgtEl>
                                          <p:spTgt spid="127"/>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248"/>
                                        </p:tgtEl>
                                        <p:attrNameLst>
                                          <p:attrName>style.visibility</p:attrName>
                                        </p:attrNameLst>
                                      </p:cBhvr>
                                      <p:to>
                                        <p:strVal val="visible"/>
                                      </p:to>
                                    </p:set>
                                    <p:animEffect transition="in" filter="fade">
                                      <p:cBhvr>
                                        <p:cTn id="63" dur="500"/>
                                        <p:tgtEl>
                                          <p:spTgt spid="248"/>
                                        </p:tgtEl>
                                      </p:cBhvr>
                                    </p:animEffect>
                                  </p:childTnLst>
                                </p:cTn>
                              </p:par>
                              <p:par>
                                <p:cTn id="64" presetID="10" presetClass="entr" presetSubtype="0" fill="hold" nodeType="withEffect">
                                  <p:stCondLst>
                                    <p:cond delay="0"/>
                                  </p:stCondLst>
                                  <p:childTnLst>
                                    <p:set>
                                      <p:cBhvr>
                                        <p:cTn id="65" dur="1" fill="hold">
                                          <p:stCondLst>
                                            <p:cond delay="0"/>
                                          </p:stCondLst>
                                        </p:cTn>
                                        <p:tgtEl>
                                          <p:spTgt spid="250"/>
                                        </p:tgtEl>
                                        <p:attrNameLst>
                                          <p:attrName>style.visibility</p:attrName>
                                        </p:attrNameLst>
                                      </p:cBhvr>
                                      <p:to>
                                        <p:strVal val="visible"/>
                                      </p:to>
                                    </p:set>
                                    <p:animEffect transition="in" filter="fade">
                                      <p:cBhvr>
                                        <p:cTn id="66" dur="500"/>
                                        <p:tgtEl>
                                          <p:spTgt spid="250"/>
                                        </p:tgtEl>
                                      </p:cBhvr>
                                    </p:animEffect>
                                  </p:childTnLst>
                                </p:cTn>
                              </p:par>
                              <p:par>
                                <p:cTn id="67" presetID="10" presetClass="entr" presetSubtype="0" fill="hold" nodeType="withEffect">
                                  <p:stCondLst>
                                    <p:cond delay="0"/>
                                  </p:stCondLst>
                                  <p:childTnLst>
                                    <p:set>
                                      <p:cBhvr>
                                        <p:cTn id="68" dur="1" fill="hold">
                                          <p:stCondLst>
                                            <p:cond delay="0"/>
                                          </p:stCondLst>
                                        </p:cTn>
                                        <p:tgtEl>
                                          <p:spTgt spid="251"/>
                                        </p:tgtEl>
                                        <p:attrNameLst>
                                          <p:attrName>style.visibility</p:attrName>
                                        </p:attrNameLst>
                                      </p:cBhvr>
                                      <p:to>
                                        <p:strVal val="visible"/>
                                      </p:to>
                                    </p:set>
                                    <p:animEffect transition="in" filter="fade">
                                      <p:cBhvr>
                                        <p:cTn id="69" dur="500"/>
                                        <p:tgtEl>
                                          <p:spTgt spid="251"/>
                                        </p:tgtEl>
                                      </p:cBhvr>
                                    </p:animEffect>
                                  </p:childTnLst>
                                </p:cTn>
                              </p:par>
                              <p:par>
                                <p:cTn id="70" presetID="10" presetClass="entr" presetSubtype="0" fill="hold" nodeType="withEffect">
                                  <p:stCondLst>
                                    <p:cond delay="0"/>
                                  </p:stCondLst>
                                  <p:childTnLst>
                                    <p:set>
                                      <p:cBhvr>
                                        <p:cTn id="71" dur="1" fill="hold">
                                          <p:stCondLst>
                                            <p:cond delay="0"/>
                                          </p:stCondLst>
                                        </p:cTn>
                                        <p:tgtEl>
                                          <p:spTgt spid="6"/>
                                        </p:tgtEl>
                                        <p:attrNameLst>
                                          <p:attrName>style.visibility</p:attrName>
                                        </p:attrNameLst>
                                      </p:cBhvr>
                                      <p:to>
                                        <p:strVal val="visible"/>
                                      </p:to>
                                    </p:set>
                                    <p:animEffect transition="in" filter="fade">
                                      <p:cBhvr>
                                        <p:cTn id="72" dur="500"/>
                                        <p:tgtEl>
                                          <p:spTgt spid="6"/>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183"/>
                                        </p:tgtEl>
                                        <p:attrNameLst>
                                          <p:attrName>style.visibility</p:attrName>
                                        </p:attrNameLst>
                                      </p:cBhvr>
                                      <p:to>
                                        <p:strVal val="visible"/>
                                      </p:to>
                                    </p:set>
                                    <p:animEffect transition="in" filter="fade">
                                      <p:cBhvr>
                                        <p:cTn id="77" dur="500"/>
                                        <p:tgtEl>
                                          <p:spTgt spid="183"/>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nodeType="clickEffect">
                                  <p:stCondLst>
                                    <p:cond delay="0"/>
                                  </p:stCondLst>
                                  <p:childTnLst>
                                    <p:set>
                                      <p:cBhvr>
                                        <p:cTn id="81" dur="1" fill="hold">
                                          <p:stCondLst>
                                            <p:cond delay="0"/>
                                          </p:stCondLst>
                                        </p:cTn>
                                        <p:tgtEl>
                                          <p:spTgt spid="222"/>
                                        </p:tgtEl>
                                        <p:attrNameLst>
                                          <p:attrName>style.visibility</p:attrName>
                                        </p:attrNameLst>
                                      </p:cBhvr>
                                      <p:to>
                                        <p:strVal val="visible"/>
                                      </p:to>
                                    </p:set>
                                    <p:animEffect transition="in" filter="fade">
                                      <p:cBhvr>
                                        <p:cTn id="82" dur="500"/>
                                        <p:tgtEl>
                                          <p:spTgt spid="222"/>
                                        </p:tgtEl>
                                      </p:cBhvr>
                                    </p:animEffect>
                                  </p:childTnLst>
                                </p:cTn>
                              </p:par>
                              <p:par>
                                <p:cTn id="83" presetID="10" presetClass="entr" presetSubtype="0" fill="hold" nodeType="withEffect">
                                  <p:stCondLst>
                                    <p:cond delay="0"/>
                                  </p:stCondLst>
                                  <p:childTnLst>
                                    <p:set>
                                      <p:cBhvr>
                                        <p:cTn id="84" dur="1" fill="hold">
                                          <p:stCondLst>
                                            <p:cond delay="0"/>
                                          </p:stCondLst>
                                        </p:cTn>
                                        <p:tgtEl>
                                          <p:spTgt spid="215"/>
                                        </p:tgtEl>
                                        <p:attrNameLst>
                                          <p:attrName>style.visibility</p:attrName>
                                        </p:attrNameLst>
                                      </p:cBhvr>
                                      <p:to>
                                        <p:strVal val="visible"/>
                                      </p:to>
                                    </p:set>
                                    <p:animEffect transition="in" filter="fade">
                                      <p:cBhvr>
                                        <p:cTn id="85" dur="500"/>
                                        <p:tgtEl>
                                          <p:spTgt spid="2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 grpId="0"/>
      <p:bldP spid="226" grpId="0"/>
      <p:bldP spid="227" grpId="0"/>
      <p:bldP spid="228" grpId="0"/>
      <p:bldP spid="236" grpId="0" animBg="1"/>
      <p:bldP spid="237" grpId="0" animBg="1"/>
      <p:bldP spid="229"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833DB6-D83F-2E4D-642A-EBACC9516600}"/>
              </a:ext>
            </a:extLst>
          </p:cNvPr>
          <p:cNvSpPr>
            <a:spLocks noGrp="1"/>
          </p:cNvSpPr>
          <p:nvPr>
            <p:ph type="title"/>
          </p:nvPr>
        </p:nvSpPr>
        <p:spPr/>
        <p:txBody>
          <a:bodyPr/>
          <a:lstStyle/>
          <a:p>
            <a:r>
              <a:rPr lang="en-US" dirty="0"/>
              <a:t>Route Tables – Network ACL – Gateways</a:t>
            </a:r>
          </a:p>
        </p:txBody>
      </p:sp>
      <p:cxnSp>
        <p:nvCxnSpPr>
          <p:cNvPr id="35" name="Straight Arrow Connector 40">
            <a:extLst>
              <a:ext uri="{FF2B5EF4-FFF2-40B4-BE49-F238E27FC236}">
                <a16:creationId xmlns:a16="http://schemas.microsoft.com/office/drawing/2014/main" id="{5E480EDC-D2E2-D666-3505-72A11AEB3B82}"/>
              </a:ext>
            </a:extLst>
          </p:cNvPr>
          <p:cNvCxnSpPr>
            <a:cxnSpLocks/>
            <a:stCxn id="48" idx="2"/>
            <a:endCxn id="43" idx="3"/>
          </p:cNvCxnSpPr>
          <p:nvPr/>
        </p:nvCxnSpPr>
        <p:spPr>
          <a:xfrm rot="5400000">
            <a:off x="4182256" y="2640453"/>
            <a:ext cx="360630" cy="354968"/>
          </a:xfrm>
          <a:prstGeom prst="bentConnector2">
            <a:avLst/>
          </a:prstGeom>
          <a:noFill/>
          <a:ln w="19050" cap="flat" cmpd="sng" algn="ctr">
            <a:solidFill>
              <a:srgbClr val="323232"/>
            </a:solidFill>
            <a:prstDash val="solid"/>
            <a:miter lim="800000"/>
            <a:headEnd type="oval" w="med" len="med"/>
            <a:tailEnd type="oval" w="med" len="med"/>
          </a:ln>
          <a:effectLst>
            <a:outerShdw blurRad="50800" dist="38100" dir="2700000" algn="tl" rotWithShape="0">
              <a:prstClr val="black">
                <a:alpha val="40000"/>
              </a:prstClr>
            </a:outerShdw>
          </a:effectLst>
        </p:spPr>
      </p:cxnSp>
      <p:cxnSp>
        <p:nvCxnSpPr>
          <p:cNvPr id="36" name="Straight Connector 35">
            <a:extLst>
              <a:ext uri="{FF2B5EF4-FFF2-40B4-BE49-F238E27FC236}">
                <a16:creationId xmlns:a16="http://schemas.microsoft.com/office/drawing/2014/main" id="{BC01DA58-3088-D0E6-D5DE-48B4100C8726}"/>
              </a:ext>
            </a:extLst>
          </p:cNvPr>
          <p:cNvCxnSpPr>
            <a:cxnSpLocks/>
            <a:endCxn id="62" idx="1"/>
          </p:cNvCxnSpPr>
          <p:nvPr/>
        </p:nvCxnSpPr>
        <p:spPr>
          <a:xfrm>
            <a:off x="288313" y="4551886"/>
            <a:ext cx="2599531" cy="151543"/>
          </a:xfrm>
          <a:prstGeom prst="line">
            <a:avLst/>
          </a:prstGeom>
          <a:noFill/>
          <a:ln w="6350" cap="flat" cmpd="sng" algn="ctr">
            <a:solidFill>
              <a:srgbClr val="EBEBEB"/>
            </a:solidFill>
            <a:prstDash val="solid"/>
            <a:miter lim="800000"/>
          </a:ln>
          <a:effectLst/>
        </p:spPr>
      </p:cxnSp>
      <p:cxnSp>
        <p:nvCxnSpPr>
          <p:cNvPr id="37" name="Connector: Elbow 36">
            <a:extLst>
              <a:ext uri="{FF2B5EF4-FFF2-40B4-BE49-F238E27FC236}">
                <a16:creationId xmlns:a16="http://schemas.microsoft.com/office/drawing/2014/main" id="{217BCB0F-3C30-19A0-CB9F-3B620DEEED08}"/>
              </a:ext>
            </a:extLst>
          </p:cNvPr>
          <p:cNvCxnSpPr>
            <a:cxnSpLocks/>
            <a:stCxn id="51" idx="1"/>
            <a:endCxn id="57" idx="0"/>
          </p:cNvCxnSpPr>
          <p:nvPr/>
        </p:nvCxnSpPr>
        <p:spPr>
          <a:xfrm rot="10800000">
            <a:off x="3514046" y="4348407"/>
            <a:ext cx="2363224" cy="849196"/>
          </a:xfrm>
          <a:prstGeom prst="bentConnector4">
            <a:avLst>
              <a:gd name="adj1" fmla="val 36751"/>
              <a:gd name="adj2" fmla="val 126920"/>
            </a:avLst>
          </a:prstGeom>
          <a:noFill/>
          <a:ln w="19050" cap="flat" cmpd="sng" algn="ctr">
            <a:solidFill>
              <a:srgbClr val="323232"/>
            </a:solidFill>
            <a:prstDash val="solid"/>
            <a:miter lim="800000"/>
            <a:headEnd type="oval"/>
            <a:tailEnd type="oval"/>
          </a:ln>
          <a:effectLst/>
        </p:spPr>
      </p:cxnSp>
      <p:sp>
        <p:nvSpPr>
          <p:cNvPr id="38" name="Rectangle 37">
            <a:extLst>
              <a:ext uri="{FF2B5EF4-FFF2-40B4-BE49-F238E27FC236}">
                <a16:creationId xmlns:a16="http://schemas.microsoft.com/office/drawing/2014/main" id="{AEF4B7E5-165E-D621-9AAD-FD36ECECC39A}"/>
              </a:ext>
            </a:extLst>
          </p:cNvPr>
          <p:cNvSpPr/>
          <p:nvPr/>
        </p:nvSpPr>
        <p:spPr>
          <a:xfrm>
            <a:off x="249981" y="2525699"/>
            <a:ext cx="1968540" cy="2555501"/>
          </a:xfrm>
          <a:prstGeom prst="rect">
            <a:avLst/>
          </a:prstGeom>
          <a:solidFill>
            <a:srgbClr val="FFFFFF"/>
          </a:solidFill>
          <a:ln w="12700" cap="flat" cmpd="sng" algn="ctr">
            <a:solidFill>
              <a:srgbClr val="0070C0"/>
            </a:solidFill>
            <a:prstDash val="dash"/>
            <a:miter lim="800000"/>
          </a:ln>
          <a:effectLst>
            <a:outerShdw blurRad="50800" dist="38100" dir="2700000" algn="tl" rotWithShape="0">
              <a:prstClr val="black">
                <a:alpha val="40000"/>
              </a:prstClr>
            </a:outerShdw>
          </a:effectLst>
        </p:spPr>
        <p:txBody>
          <a:bodyPr tIns="91440"/>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5B9CD5"/>
                </a:solidFill>
                <a:effectLst/>
                <a:uLnTx/>
                <a:uFillTx/>
                <a:latin typeface="Arial" panose="020B0604020202020204"/>
                <a:ea typeface="+mn-ea"/>
                <a:cs typeface="Arial" panose="020B0604020202020204" pitchFamily="34" charset="0"/>
              </a:rPr>
              <a:t>AZ-B</a:t>
            </a:r>
          </a:p>
        </p:txBody>
      </p:sp>
      <p:cxnSp>
        <p:nvCxnSpPr>
          <p:cNvPr id="39" name="Connector: Elbow 38">
            <a:extLst>
              <a:ext uri="{FF2B5EF4-FFF2-40B4-BE49-F238E27FC236}">
                <a16:creationId xmlns:a16="http://schemas.microsoft.com/office/drawing/2014/main" id="{E8784189-CB8C-628F-3B77-80CD5358ED5A}"/>
              </a:ext>
            </a:extLst>
          </p:cNvPr>
          <p:cNvCxnSpPr>
            <a:cxnSpLocks/>
            <a:stCxn id="41" idx="1"/>
            <a:endCxn id="50" idx="0"/>
          </p:cNvCxnSpPr>
          <p:nvPr/>
        </p:nvCxnSpPr>
        <p:spPr>
          <a:xfrm rot="10800000">
            <a:off x="3560734" y="1912213"/>
            <a:ext cx="2316537" cy="592002"/>
          </a:xfrm>
          <a:prstGeom prst="bentConnector4">
            <a:avLst>
              <a:gd name="adj1" fmla="val 36524"/>
              <a:gd name="adj2" fmla="val 138615"/>
            </a:avLst>
          </a:prstGeom>
          <a:noFill/>
          <a:ln w="19050" cap="flat" cmpd="sng" algn="ctr">
            <a:solidFill>
              <a:srgbClr val="323232"/>
            </a:solidFill>
            <a:prstDash val="solid"/>
            <a:miter lim="800000"/>
            <a:headEnd type="oval" w="med" len="med"/>
            <a:tailEnd type="oval" w="med" len="med"/>
          </a:ln>
          <a:effectLst/>
        </p:spPr>
      </p:cxnSp>
      <p:cxnSp>
        <p:nvCxnSpPr>
          <p:cNvPr id="40" name="Connector: Elbow 39">
            <a:extLst>
              <a:ext uri="{FF2B5EF4-FFF2-40B4-BE49-F238E27FC236}">
                <a16:creationId xmlns:a16="http://schemas.microsoft.com/office/drawing/2014/main" id="{53DC3941-161A-28B3-4DB0-AF3C4877FA8F}"/>
              </a:ext>
            </a:extLst>
          </p:cNvPr>
          <p:cNvCxnSpPr>
            <a:cxnSpLocks/>
            <a:stCxn id="63" idx="3"/>
            <a:endCxn id="50" idx="1"/>
          </p:cNvCxnSpPr>
          <p:nvPr/>
        </p:nvCxnSpPr>
        <p:spPr>
          <a:xfrm flipV="1">
            <a:off x="2041220" y="2031733"/>
            <a:ext cx="895159" cy="1368819"/>
          </a:xfrm>
          <a:prstGeom prst="bentConnector3">
            <a:avLst>
              <a:gd name="adj1" fmla="val 50000"/>
            </a:avLst>
          </a:prstGeom>
          <a:noFill/>
          <a:ln w="19050" cap="flat" cmpd="sng" algn="ctr">
            <a:solidFill>
              <a:srgbClr val="323232"/>
            </a:solidFill>
            <a:prstDash val="solid"/>
            <a:miter lim="800000"/>
            <a:headEnd type="oval" w="med" len="med"/>
            <a:tailEnd type="oval" w="med" len="med"/>
          </a:ln>
          <a:effectLst/>
        </p:spPr>
      </p:cxnSp>
      <p:graphicFrame>
        <p:nvGraphicFramePr>
          <p:cNvPr id="41" name="Table 182">
            <a:extLst>
              <a:ext uri="{FF2B5EF4-FFF2-40B4-BE49-F238E27FC236}">
                <a16:creationId xmlns:a16="http://schemas.microsoft.com/office/drawing/2014/main" id="{B36D1A55-6C9A-4697-D0B9-A280B39DFE61}"/>
              </a:ext>
            </a:extLst>
          </p:cNvPr>
          <p:cNvGraphicFramePr>
            <a:graphicFrameLocks noGrp="1"/>
          </p:cNvGraphicFramePr>
          <p:nvPr>
            <p:extLst>
              <p:ext uri="{D42A27DB-BD31-4B8C-83A1-F6EECF244321}">
                <p14:modId xmlns:p14="http://schemas.microsoft.com/office/powerpoint/2010/main" val="1424392907"/>
              </p:ext>
            </p:extLst>
          </p:nvPr>
        </p:nvGraphicFramePr>
        <p:xfrm>
          <a:off x="5877270" y="1163095"/>
          <a:ext cx="5746572" cy="2682240"/>
        </p:xfrm>
        <a:graphic>
          <a:graphicData uri="http://schemas.openxmlformats.org/drawingml/2006/table">
            <a:tbl>
              <a:tblPr firstRow="1">
                <a:effectLst>
                  <a:outerShdw blurRad="50800" dist="38100" dir="2700000" algn="tl" rotWithShape="0">
                    <a:prstClr val="black">
                      <a:alpha val="40000"/>
                    </a:prstClr>
                  </a:outerShdw>
                </a:effectLst>
              </a:tblPr>
              <a:tblGrid>
                <a:gridCol w="770255">
                  <a:extLst>
                    <a:ext uri="{9D8B030D-6E8A-4147-A177-3AD203B41FA5}">
                      <a16:colId xmlns:a16="http://schemas.microsoft.com/office/drawing/2014/main" val="3195596427"/>
                    </a:ext>
                  </a:extLst>
                </a:gridCol>
                <a:gridCol w="427355">
                  <a:extLst>
                    <a:ext uri="{9D8B030D-6E8A-4147-A177-3AD203B41FA5}">
                      <a16:colId xmlns:a16="http://schemas.microsoft.com/office/drawing/2014/main" val="3471191870"/>
                    </a:ext>
                  </a:extLst>
                </a:gridCol>
                <a:gridCol w="943293">
                  <a:extLst>
                    <a:ext uri="{9D8B030D-6E8A-4147-A177-3AD203B41FA5}">
                      <a16:colId xmlns:a16="http://schemas.microsoft.com/office/drawing/2014/main" val="1236601478"/>
                    </a:ext>
                  </a:extLst>
                </a:gridCol>
                <a:gridCol w="681355">
                  <a:extLst>
                    <a:ext uri="{9D8B030D-6E8A-4147-A177-3AD203B41FA5}">
                      <a16:colId xmlns:a16="http://schemas.microsoft.com/office/drawing/2014/main" val="1390358106"/>
                    </a:ext>
                  </a:extLst>
                </a:gridCol>
                <a:gridCol w="959168">
                  <a:extLst>
                    <a:ext uri="{9D8B030D-6E8A-4147-A177-3AD203B41FA5}">
                      <a16:colId xmlns:a16="http://schemas.microsoft.com/office/drawing/2014/main" val="699522400"/>
                    </a:ext>
                  </a:extLst>
                </a:gridCol>
                <a:gridCol w="1103630">
                  <a:extLst>
                    <a:ext uri="{9D8B030D-6E8A-4147-A177-3AD203B41FA5}">
                      <a16:colId xmlns:a16="http://schemas.microsoft.com/office/drawing/2014/main" val="1162564942"/>
                    </a:ext>
                  </a:extLst>
                </a:gridCol>
                <a:gridCol w="861516">
                  <a:extLst>
                    <a:ext uri="{9D8B030D-6E8A-4147-A177-3AD203B41FA5}">
                      <a16:colId xmlns:a16="http://schemas.microsoft.com/office/drawing/2014/main" val="844414088"/>
                    </a:ext>
                  </a:extLst>
                </a:gridCol>
              </a:tblGrid>
              <a:tr h="0">
                <a:tc>
                  <a:txBody>
                    <a:bodyPr/>
                    <a:lstStyle>
                      <a:lvl1pPr marL="0" algn="l" defTabSz="914400" rtl="0" eaLnBrk="1" latinLnBrk="0" hangingPunct="1">
                        <a:defRPr sz="1800" b="1" kern="1200">
                          <a:solidFill>
                            <a:schemeClr val="dk1"/>
                          </a:solidFill>
                          <a:latin typeface="Arial" panose="020B0604020202020204"/>
                        </a:defRPr>
                      </a:lvl1pPr>
                      <a:lvl2pPr marL="457200" algn="l" defTabSz="914400" rtl="0" eaLnBrk="1" latinLnBrk="0" hangingPunct="1">
                        <a:defRPr sz="1800" b="1" kern="1200">
                          <a:solidFill>
                            <a:schemeClr val="dk1"/>
                          </a:solidFill>
                          <a:latin typeface="Arial" panose="020B0604020202020204"/>
                        </a:defRPr>
                      </a:lvl2pPr>
                      <a:lvl3pPr marL="914400" algn="l" defTabSz="914400" rtl="0" eaLnBrk="1" latinLnBrk="0" hangingPunct="1">
                        <a:defRPr sz="1800" b="1" kern="1200">
                          <a:solidFill>
                            <a:schemeClr val="dk1"/>
                          </a:solidFill>
                          <a:latin typeface="Arial" panose="020B0604020202020204"/>
                        </a:defRPr>
                      </a:lvl3pPr>
                      <a:lvl4pPr marL="1371600" algn="l" defTabSz="914400" rtl="0" eaLnBrk="1" latinLnBrk="0" hangingPunct="1">
                        <a:defRPr sz="1800" b="1" kern="1200">
                          <a:solidFill>
                            <a:schemeClr val="dk1"/>
                          </a:solidFill>
                          <a:latin typeface="Arial" panose="020B0604020202020204"/>
                        </a:defRPr>
                      </a:lvl4pPr>
                      <a:lvl5pPr marL="1828800" algn="l" defTabSz="914400" rtl="0" eaLnBrk="1" latinLnBrk="0" hangingPunct="1">
                        <a:defRPr sz="1800" b="1" kern="1200">
                          <a:solidFill>
                            <a:schemeClr val="dk1"/>
                          </a:solidFill>
                          <a:latin typeface="Arial" panose="020B0604020202020204"/>
                        </a:defRPr>
                      </a:lvl5pPr>
                      <a:lvl6pPr marL="2286000" algn="l" defTabSz="914400" rtl="0" eaLnBrk="1" latinLnBrk="0" hangingPunct="1">
                        <a:defRPr sz="1800" b="1" kern="1200">
                          <a:solidFill>
                            <a:schemeClr val="dk1"/>
                          </a:solidFill>
                          <a:latin typeface="Arial" panose="020B0604020202020204"/>
                        </a:defRPr>
                      </a:lvl6pPr>
                      <a:lvl7pPr marL="2743200" algn="l" defTabSz="914400" rtl="0" eaLnBrk="1" latinLnBrk="0" hangingPunct="1">
                        <a:defRPr sz="1800" b="1" kern="1200">
                          <a:solidFill>
                            <a:schemeClr val="dk1"/>
                          </a:solidFill>
                          <a:latin typeface="Arial" panose="020B0604020202020204"/>
                        </a:defRPr>
                      </a:lvl7pPr>
                      <a:lvl8pPr marL="3200400" algn="l" defTabSz="914400" rtl="0" eaLnBrk="1" latinLnBrk="0" hangingPunct="1">
                        <a:defRPr sz="1800" b="1" kern="1200">
                          <a:solidFill>
                            <a:schemeClr val="dk1"/>
                          </a:solidFill>
                          <a:latin typeface="Arial" panose="020B0604020202020204"/>
                        </a:defRPr>
                      </a:lvl8pPr>
                      <a:lvl9pPr marL="3657600" algn="l" defTabSz="914400" rtl="0" eaLnBrk="1" latinLnBrk="0" hangingPunct="1">
                        <a:defRPr sz="1800" b="1" kern="1200">
                          <a:solidFill>
                            <a:schemeClr val="dk1"/>
                          </a:solidFill>
                          <a:latin typeface="Arial" panose="020B0604020202020204"/>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b="1" dirty="0">
                          <a:solidFill>
                            <a:schemeClr val="bg1"/>
                          </a:solidFill>
                        </a:rPr>
                        <a:t>pub-</a:t>
                      </a:r>
                      <a:r>
                        <a:rPr lang="en-US" sz="1000" b="1" dirty="0" err="1">
                          <a:solidFill>
                            <a:schemeClr val="bg1"/>
                          </a:solidFill>
                        </a:rPr>
                        <a:t>nacl</a:t>
                      </a:r>
                      <a:endParaRPr lang="en-US" sz="1000" b="1" dirty="0">
                        <a:solidFill>
                          <a:schemeClr val="bg1"/>
                        </a:solidFill>
                      </a:endParaRPr>
                    </a:p>
                  </a:txBody>
                  <a:tcPr>
                    <a:lnL w="12700" cmpd="sng">
                      <a:solidFill>
                        <a:srgbClr val="323232"/>
                      </a:solidFill>
                    </a:lnL>
                    <a:lnR w="12700" cmpd="sng">
                      <a:solidFill>
                        <a:srgbClr val="323232"/>
                      </a:solidFill>
                    </a:lnR>
                    <a:lnT w="12700" cmpd="sng">
                      <a:solidFill>
                        <a:srgbClr val="323232"/>
                      </a:solidFill>
                    </a:lnT>
                    <a:lnB w="12700" cmpd="sng">
                      <a:solidFill>
                        <a:srgbClr val="323232"/>
                      </a:solidFill>
                    </a:lnB>
                    <a:lnTlToBr w="12700" cmpd="sng">
                      <a:noFill/>
                      <a:prstDash val="solid"/>
                    </a:lnTlToBr>
                    <a:lnBlToTr w="12700" cmpd="sng">
                      <a:noFill/>
                      <a:prstDash val="solid"/>
                    </a:lnBlToTr>
                    <a:solidFill>
                      <a:srgbClr val="599D33"/>
                    </a:solidFill>
                  </a:tcPr>
                </a:tc>
                <a:tc>
                  <a:txBody>
                    <a:bodyPr/>
                    <a:lstStyle>
                      <a:lvl1pPr marL="0" algn="l" defTabSz="914400" rtl="0" eaLnBrk="1" latinLnBrk="0" hangingPunct="1">
                        <a:defRPr sz="1800" b="1" kern="1200">
                          <a:solidFill>
                            <a:schemeClr val="dk1"/>
                          </a:solidFill>
                          <a:latin typeface="Arial" panose="020B0604020202020204"/>
                        </a:defRPr>
                      </a:lvl1pPr>
                      <a:lvl2pPr marL="457200" algn="l" defTabSz="914400" rtl="0" eaLnBrk="1" latinLnBrk="0" hangingPunct="1">
                        <a:defRPr sz="1800" b="1" kern="1200">
                          <a:solidFill>
                            <a:schemeClr val="dk1"/>
                          </a:solidFill>
                          <a:latin typeface="Arial" panose="020B0604020202020204"/>
                        </a:defRPr>
                      </a:lvl2pPr>
                      <a:lvl3pPr marL="914400" algn="l" defTabSz="914400" rtl="0" eaLnBrk="1" latinLnBrk="0" hangingPunct="1">
                        <a:defRPr sz="1800" b="1" kern="1200">
                          <a:solidFill>
                            <a:schemeClr val="dk1"/>
                          </a:solidFill>
                          <a:latin typeface="Arial" panose="020B0604020202020204"/>
                        </a:defRPr>
                      </a:lvl3pPr>
                      <a:lvl4pPr marL="1371600" algn="l" defTabSz="914400" rtl="0" eaLnBrk="1" latinLnBrk="0" hangingPunct="1">
                        <a:defRPr sz="1800" b="1" kern="1200">
                          <a:solidFill>
                            <a:schemeClr val="dk1"/>
                          </a:solidFill>
                          <a:latin typeface="Arial" panose="020B0604020202020204"/>
                        </a:defRPr>
                      </a:lvl4pPr>
                      <a:lvl5pPr marL="1828800" algn="l" defTabSz="914400" rtl="0" eaLnBrk="1" latinLnBrk="0" hangingPunct="1">
                        <a:defRPr sz="1800" b="1" kern="1200">
                          <a:solidFill>
                            <a:schemeClr val="dk1"/>
                          </a:solidFill>
                          <a:latin typeface="Arial" panose="020B0604020202020204"/>
                        </a:defRPr>
                      </a:lvl5pPr>
                      <a:lvl6pPr marL="2286000" algn="l" defTabSz="914400" rtl="0" eaLnBrk="1" latinLnBrk="0" hangingPunct="1">
                        <a:defRPr sz="1800" b="1" kern="1200">
                          <a:solidFill>
                            <a:schemeClr val="dk1"/>
                          </a:solidFill>
                          <a:latin typeface="Arial" panose="020B0604020202020204"/>
                        </a:defRPr>
                      </a:lvl6pPr>
                      <a:lvl7pPr marL="2743200" algn="l" defTabSz="914400" rtl="0" eaLnBrk="1" latinLnBrk="0" hangingPunct="1">
                        <a:defRPr sz="1800" b="1" kern="1200">
                          <a:solidFill>
                            <a:schemeClr val="dk1"/>
                          </a:solidFill>
                          <a:latin typeface="Arial" panose="020B0604020202020204"/>
                        </a:defRPr>
                      </a:lvl7pPr>
                      <a:lvl8pPr marL="3200400" algn="l" defTabSz="914400" rtl="0" eaLnBrk="1" latinLnBrk="0" hangingPunct="1">
                        <a:defRPr sz="1800" b="1" kern="1200">
                          <a:solidFill>
                            <a:schemeClr val="dk1"/>
                          </a:solidFill>
                          <a:latin typeface="Arial" panose="020B0604020202020204"/>
                        </a:defRPr>
                      </a:lvl8pPr>
                      <a:lvl9pPr marL="3657600" algn="l" defTabSz="914400" rtl="0" eaLnBrk="1" latinLnBrk="0" hangingPunct="1">
                        <a:defRPr sz="1800" b="1" kern="1200">
                          <a:solidFill>
                            <a:schemeClr val="dk1"/>
                          </a:solidFill>
                          <a:latin typeface="Arial" panose="020B0604020202020204"/>
                        </a:defRPr>
                      </a:lvl9pPr>
                    </a:lstStyle>
                    <a:p>
                      <a:pPr algn="ctr"/>
                      <a:r>
                        <a:rPr lang="en-US" sz="1000" b="0" dirty="0">
                          <a:solidFill>
                            <a:schemeClr val="bg1"/>
                          </a:solidFill>
                        </a:rPr>
                        <a:t>#</a:t>
                      </a:r>
                    </a:p>
                  </a:txBody>
                  <a:tcPr>
                    <a:lnL w="12700" cmpd="sng">
                      <a:solidFill>
                        <a:srgbClr val="323232"/>
                      </a:solidFill>
                    </a:lnL>
                    <a:lnR w="12700" cmpd="sng">
                      <a:solidFill>
                        <a:srgbClr val="323232"/>
                      </a:solidFill>
                    </a:lnR>
                    <a:lnT w="12700" cmpd="sng">
                      <a:solidFill>
                        <a:srgbClr val="323232"/>
                      </a:solidFill>
                    </a:lnT>
                    <a:lnB w="12700" cmpd="sng">
                      <a:solidFill>
                        <a:srgbClr val="323232"/>
                      </a:solidFill>
                    </a:lnB>
                    <a:lnTlToBr w="12700" cmpd="sng">
                      <a:noFill/>
                      <a:prstDash val="solid"/>
                    </a:lnTlToBr>
                    <a:lnBlToTr w="12700" cmpd="sng">
                      <a:noFill/>
                      <a:prstDash val="solid"/>
                    </a:lnBlToTr>
                    <a:solidFill>
                      <a:srgbClr val="FFFFFF">
                        <a:lumMod val="50000"/>
                      </a:srgbClr>
                    </a:solidFill>
                  </a:tcPr>
                </a:tc>
                <a:tc>
                  <a:txBody>
                    <a:bodyPr/>
                    <a:lstStyle>
                      <a:lvl1pPr marL="0" algn="l" defTabSz="914400" rtl="0" eaLnBrk="1" latinLnBrk="0" hangingPunct="1">
                        <a:defRPr sz="1800" b="1" kern="1200">
                          <a:solidFill>
                            <a:schemeClr val="dk1"/>
                          </a:solidFill>
                          <a:latin typeface="Arial" panose="020B0604020202020204"/>
                        </a:defRPr>
                      </a:lvl1pPr>
                      <a:lvl2pPr marL="457200" algn="l" defTabSz="914400" rtl="0" eaLnBrk="1" latinLnBrk="0" hangingPunct="1">
                        <a:defRPr sz="1800" b="1" kern="1200">
                          <a:solidFill>
                            <a:schemeClr val="dk1"/>
                          </a:solidFill>
                          <a:latin typeface="Arial" panose="020B0604020202020204"/>
                        </a:defRPr>
                      </a:lvl2pPr>
                      <a:lvl3pPr marL="914400" algn="l" defTabSz="914400" rtl="0" eaLnBrk="1" latinLnBrk="0" hangingPunct="1">
                        <a:defRPr sz="1800" b="1" kern="1200">
                          <a:solidFill>
                            <a:schemeClr val="dk1"/>
                          </a:solidFill>
                          <a:latin typeface="Arial" panose="020B0604020202020204"/>
                        </a:defRPr>
                      </a:lvl3pPr>
                      <a:lvl4pPr marL="1371600" algn="l" defTabSz="914400" rtl="0" eaLnBrk="1" latinLnBrk="0" hangingPunct="1">
                        <a:defRPr sz="1800" b="1" kern="1200">
                          <a:solidFill>
                            <a:schemeClr val="dk1"/>
                          </a:solidFill>
                          <a:latin typeface="Arial" panose="020B0604020202020204"/>
                        </a:defRPr>
                      </a:lvl4pPr>
                      <a:lvl5pPr marL="1828800" algn="l" defTabSz="914400" rtl="0" eaLnBrk="1" latinLnBrk="0" hangingPunct="1">
                        <a:defRPr sz="1800" b="1" kern="1200">
                          <a:solidFill>
                            <a:schemeClr val="dk1"/>
                          </a:solidFill>
                          <a:latin typeface="Arial" panose="020B0604020202020204"/>
                        </a:defRPr>
                      </a:lvl5pPr>
                      <a:lvl6pPr marL="2286000" algn="l" defTabSz="914400" rtl="0" eaLnBrk="1" latinLnBrk="0" hangingPunct="1">
                        <a:defRPr sz="1800" b="1" kern="1200">
                          <a:solidFill>
                            <a:schemeClr val="dk1"/>
                          </a:solidFill>
                          <a:latin typeface="Arial" panose="020B0604020202020204"/>
                        </a:defRPr>
                      </a:lvl6pPr>
                      <a:lvl7pPr marL="2743200" algn="l" defTabSz="914400" rtl="0" eaLnBrk="1" latinLnBrk="0" hangingPunct="1">
                        <a:defRPr sz="1800" b="1" kern="1200">
                          <a:solidFill>
                            <a:schemeClr val="dk1"/>
                          </a:solidFill>
                          <a:latin typeface="Arial" panose="020B0604020202020204"/>
                        </a:defRPr>
                      </a:lvl7pPr>
                      <a:lvl8pPr marL="3200400" algn="l" defTabSz="914400" rtl="0" eaLnBrk="1" latinLnBrk="0" hangingPunct="1">
                        <a:defRPr sz="1800" b="1" kern="1200">
                          <a:solidFill>
                            <a:schemeClr val="dk1"/>
                          </a:solidFill>
                          <a:latin typeface="Arial" panose="020B0604020202020204"/>
                        </a:defRPr>
                      </a:lvl8pPr>
                      <a:lvl9pPr marL="3657600" algn="l" defTabSz="914400" rtl="0" eaLnBrk="1" latinLnBrk="0" hangingPunct="1">
                        <a:defRPr sz="1800" b="1" kern="1200">
                          <a:solidFill>
                            <a:schemeClr val="dk1"/>
                          </a:solidFill>
                          <a:latin typeface="Arial" panose="020B0604020202020204"/>
                        </a:defRPr>
                      </a:lvl9pPr>
                    </a:lstStyle>
                    <a:p>
                      <a:pPr algn="ctr"/>
                      <a:r>
                        <a:rPr lang="en-US" sz="1000" b="0" dirty="0">
                          <a:solidFill>
                            <a:schemeClr val="bg1"/>
                          </a:solidFill>
                        </a:rPr>
                        <a:t>Type</a:t>
                      </a:r>
                    </a:p>
                  </a:txBody>
                  <a:tcPr>
                    <a:lnL w="12700" cmpd="sng">
                      <a:solidFill>
                        <a:srgbClr val="323232"/>
                      </a:solidFill>
                    </a:lnL>
                    <a:lnR w="12700" cmpd="sng">
                      <a:solidFill>
                        <a:srgbClr val="323232"/>
                      </a:solidFill>
                    </a:lnR>
                    <a:lnT w="12700" cmpd="sng">
                      <a:solidFill>
                        <a:srgbClr val="323232"/>
                      </a:solidFill>
                    </a:lnT>
                    <a:lnB w="12700" cmpd="sng">
                      <a:solidFill>
                        <a:srgbClr val="323232"/>
                      </a:solidFill>
                    </a:lnB>
                    <a:lnTlToBr w="12700" cmpd="sng">
                      <a:noFill/>
                      <a:prstDash val="solid"/>
                    </a:lnTlToBr>
                    <a:lnBlToTr w="12700" cmpd="sng">
                      <a:noFill/>
                      <a:prstDash val="solid"/>
                    </a:lnBlToTr>
                    <a:solidFill>
                      <a:srgbClr val="FFFFFF">
                        <a:lumMod val="50000"/>
                      </a:srgbClr>
                    </a:solidFill>
                  </a:tcPr>
                </a:tc>
                <a:tc>
                  <a:txBody>
                    <a:bodyPr/>
                    <a:lstStyle>
                      <a:lvl1pPr marL="0" algn="l" defTabSz="914400" rtl="0" eaLnBrk="1" latinLnBrk="0" hangingPunct="1">
                        <a:defRPr sz="1800" b="1" kern="1200">
                          <a:solidFill>
                            <a:schemeClr val="dk1"/>
                          </a:solidFill>
                          <a:latin typeface="Arial" panose="020B0604020202020204"/>
                        </a:defRPr>
                      </a:lvl1pPr>
                      <a:lvl2pPr marL="457200" algn="l" defTabSz="914400" rtl="0" eaLnBrk="1" latinLnBrk="0" hangingPunct="1">
                        <a:defRPr sz="1800" b="1" kern="1200">
                          <a:solidFill>
                            <a:schemeClr val="dk1"/>
                          </a:solidFill>
                          <a:latin typeface="Arial" panose="020B0604020202020204"/>
                        </a:defRPr>
                      </a:lvl2pPr>
                      <a:lvl3pPr marL="914400" algn="l" defTabSz="914400" rtl="0" eaLnBrk="1" latinLnBrk="0" hangingPunct="1">
                        <a:defRPr sz="1800" b="1" kern="1200">
                          <a:solidFill>
                            <a:schemeClr val="dk1"/>
                          </a:solidFill>
                          <a:latin typeface="Arial" panose="020B0604020202020204"/>
                        </a:defRPr>
                      </a:lvl3pPr>
                      <a:lvl4pPr marL="1371600" algn="l" defTabSz="914400" rtl="0" eaLnBrk="1" latinLnBrk="0" hangingPunct="1">
                        <a:defRPr sz="1800" b="1" kern="1200">
                          <a:solidFill>
                            <a:schemeClr val="dk1"/>
                          </a:solidFill>
                          <a:latin typeface="Arial" panose="020B0604020202020204"/>
                        </a:defRPr>
                      </a:lvl4pPr>
                      <a:lvl5pPr marL="1828800" algn="l" defTabSz="914400" rtl="0" eaLnBrk="1" latinLnBrk="0" hangingPunct="1">
                        <a:defRPr sz="1800" b="1" kern="1200">
                          <a:solidFill>
                            <a:schemeClr val="dk1"/>
                          </a:solidFill>
                          <a:latin typeface="Arial" panose="020B0604020202020204"/>
                        </a:defRPr>
                      </a:lvl5pPr>
                      <a:lvl6pPr marL="2286000" algn="l" defTabSz="914400" rtl="0" eaLnBrk="1" latinLnBrk="0" hangingPunct="1">
                        <a:defRPr sz="1800" b="1" kern="1200">
                          <a:solidFill>
                            <a:schemeClr val="dk1"/>
                          </a:solidFill>
                          <a:latin typeface="Arial" panose="020B0604020202020204"/>
                        </a:defRPr>
                      </a:lvl6pPr>
                      <a:lvl7pPr marL="2743200" algn="l" defTabSz="914400" rtl="0" eaLnBrk="1" latinLnBrk="0" hangingPunct="1">
                        <a:defRPr sz="1800" b="1" kern="1200">
                          <a:solidFill>
                            <a:schemeClr val="dk1"/>
                          </a:solidFill>
                          <a:latin typeface="Arial" panose="020B0604020202020204"/>
                        </a:defRPr>
                      </a:lvl7pPr>
                      <a:lvl8pPr marL="3200400" algn="l" defTabSz="914400" rtl="0" eaLnBrk="1" latinLnBrk="0" hangingPunct="1">
                        <a:defRPr sz="1800" b="1" kern="1200">
                          <a:solidFill>
                            <a:schemeClr val="dk1"/>
                          </a:solidFill>
                          <a:latin typeface="Arial" panose="020B0604020202020204"/>
                        </a:defRPr>
                      </a:lvl8pPr>
                      <a:lvl9pPr marL="3657600" algn="l" defTabSz="914400" rtl="0" eaLnBrk="1" latinLnBrk="0" hangingPunct="1">
                        <a:defRPr sz="1800" b="1" kern="1200">
                          <a:solidFill>
                            <a:schemeClr val="dk1"/>
                          </a:solidFill>
                          <a:latin typeface="Arial" panose="020B0604020202020204"/>
                        </a:defRPr>
                      </a:lvl9pPr>
                    </a:lstStyle>
                    <a:p>
                      <a:pPr algn="ctr"/>
                      <a:r>
                        <a:rPr lang="en-US" sz="1000" b="0" dirty="0">
                          <a:solidFill>
                            <a:schemeClr val="bg1"/>
                          </a:solidFill>
                        </a:rPr>
                        <a:t>Protocol</a:t>
                      </a:r>
                    </a:p>
                  </a:txBody>
                  <a:tcPr>
                    <a:lnL w="12700" cmpd="sng">
                      <a:solidFill>
                        <a:srgbClr val="323232"/>
                      </a:solidFill>
                    </a:lnL>
                    <a:lnR w="12700" cmpd="sng">
                      <a:solidFill>
                        <a:srgbClr val="323232"/>
                      </a:solidFill>
                    </a:lnR>
                    <a:lnT w="12700" cmpd="sng">
                      <a:solidFill>
                        <a:srgbClr val="323232"/>
                      </a:solidFill>
                    </a:lnT>
                    <a:lnB w="12700" cmpd="sng">
                      <a:solidFill>
                        <a:srgbClr val="323232"/>
                      </a:solidFill>
                    </a:lnB>
                    <a:lnTlToBr w="12700" cmpd="sng">
                      <a:noFill/>
                      <a:prstDash val="solid"/>
                    </a:lnTlToBr>
                    <a:lnBlToTr w="12700" cmpd="sng">
                      <a:noFill/>
                      <a:prstDash val="solid"/>
                    </a:lnBlToTr>
                    <a:solidFill>
                      <a:srgbClr val="FFFFFF">
                        <a:lumMod val="50000"/>
                      </a:srgbClr>
                    </a:solidFill>
                  </a:tcPr>
                </a:tc>
                <a:tc>
                  <a:txBody>
                    <a:bodyPr/>
                    <a:lstStyle>
                      <a:lvl1pPr marL="0" algn="l" defTabSz="914400" rtl="0" eaLnBrk="1" latinLnBrk="0" hangingPunct="1">
                        <a:defRPr sz="1800" b="1" kern="1200">
                          <a:solidFill>
                            <a:schemeClr val="dk1"/>
                          </a:solidFill>
                          <a:latin typeface="Arial" panose="020B0604020202020204"/>
                        </a:defRPr>
                      </a:lvl1pPr>
                      <a:lvl2pPr marL="457200" algn="l" defTabSz="914400" rtl="0" eaLnBrk="1" latinLnBrk="0" hangingPunct="1">
                        <a:defRPr sz="1800" b="1" kern="1200">
                          <a:solidFill>
                            <a:schemeClr val="dk1"/>
                          </a:solidFill>
                          <a:latin typeface="Arial" panose="020B0604020202020204"/>
                        </a:defRPr>
                      </a:lvl2pPr>
                      <a:lvl3pPr marL="914400" algn="l" defTabSz="914400" rtl="0" eaLnBrk="1" latinLnBrk="0" hangingPunct="1">
                        <a:defRPr sz="1800" b="1" kern="1200">
                          <a:solidFill>
                            <a:schemeClr val="dk1"/>
                          </a:solidFill>
                          <a:latin typeface="Arial" panose="020B0604020202020204"/>
                        </a:defRPr>
                      </a:lvl3pPr>
                      <a:lvl4pPr marL="1371600" algn="l" defTabSz="914400" rtl="0" eaLnBrk="1" latinLnBrk="0" hangingPunct="1">
                        <a:defRPr sz="1800" b="1" kern="1200">
                          <a:solidFill>
                            <a:schemeClr val="dk1"/>
                          </a:solidFill>
                          <a:latin typeface="Arial" panose="020B0604020202020204"/>
                        </a:defRPr>
                      </a:lvl4pPr>
                      <a:lvl5pPr marL="1828800" algn="l" defTabSz="914400" rtl="0" eaLnBrk="1" latinLnBrk="0" hangingPunct="1">
                        <a:defRPr sz="1800" b="1" kern="1200">
                          <a:solidFill>
                            <a:schemeClr val="dk1"/>
                          </a:solidFill>
                          <a:latin typeface="Arial" panose="020B0604020202020204"/>
                        </a:defRPr>
                      </a:lvl5pPr>
                      <a:lvl6pPr marL="2286000" algn="l" defTabSz="914400" rtl="0" eaLnBrk="1" latinLnBrk="0" hangingPunct="1">
                        <a:defRPr sz="1800" b="1" kern="1200">
                          <a:solidFill>
                            <a:schemeClr val="dk1"/>
                          </a:solidFill>
                          <a:latin typeface="Arial" panose="020B0604020202020204"/>
                        </a:defRPr>
                      </a:lvl6pPr>
                      <a:lvl7pPr marL="2743200" algn="l" defTabSz="914400" rtl="0" eaLnBrk="1" latinLnBrk="0" hangingPunct="1">
                        <a:defRPr sz="1800" b="1" kern="1200">
                          <a:solidFill>
                            <a:schemeClr val="dk1"/>
                          </a:solidFill>
                          <a:latin typeface="Arial" panose="020B0604020202020204"/>
                        </a:defRPr>
                      </a:lvl7pPr>
                      <a:lvl8pPr marL="3200400" algn="l" defTabSz="914400" rtl="0" eaLnBrk="1" latinLnBrk="0" hangingPunct="1">
                        <a:defRPr sz="1800" b="1" kern="1200">
                          <a:solidFill>
                            <a:schemeClr val="dk1"/>
                          </a:solidFill>
                          <a:latin typeface="Arial" panose="020B0604020202020204"/>
                        </a:defRPr>
                      </a:lvl8pPr>
                      <a:lvl9pPr marL="3657600" algn="l" defTabSz="914400" rtl="0" eaLnBrk="1" latinLnBrk="0" hangingPunct="1">
                        <a:defRPr sz="1800" b="1" kern="1200">
                          <a:solidFill>
                            <a:schemeClr val="dk1"/>
                          </a:solidFill>
                          <a:latin typeface="Arial" panose="020B0604020202020204"/>
                        </a:defRPr>
                      </a:lvl9pPr>
                    </a:lstStyle>
                    <a:p>
                      <a:pPr algn="ctr"/>
                      <a:r>
                        <a:rPr lang="en-US" sz="1000" b="0" dirty="0">
                          <a:solidFill>
                            <a:schemeClr val="bg1"/>
                          </a:solidFill>
                        </a:rPr>
                        <a:t>Port</a:t>
                      </a:r>
                    </a:p>
                  </a:txBody>
                  <a:tcPr>
                    <a:lnL w="12700" cmpd="sng">
                      <a:solidFill>
                        <a:srgbClr val="323232"/>
                      </a:solidFill>
                    </a:lnL>
                    <a:lnR w="12700" cmpd="sng">
                      <a:solidFill>
                        <a:srgbClr val="323232"/>
                      </a:solidFill>
                    </a:lnR>
                    <a:lnT w="12700" cmpd="sng">
                      <a:solidFill>
                        <a:srgbClr val="323232"/>
                      </a:solidFill>
                    </a:lnT>
                    <a:lnB w="12700" cmpd="sng">
                      <a:solidFill>
                        <a:srgbClr val="323232"/>
                      </a:solidFill>
                    </a:lnB>
                    <a:lnTlToBr w="12700" cmpd="sng">
                      <a:noFill/>
                      <a:prstDash val="solid"/>
                    </a:lnTlToBr>
                    <a:lnBlToTr w="12700" cmpd="sng">
                      <a:noFill/>
                      <a:prstDash val="solid"/>
                    </a:lnBlToTr>
                    <a:solidFill>
                      <a:srgbClr val="FFFFFF">
                        <a:lumMod val="50000"/>
                      </a:srgbClr>
                    </a:solidFill>
                  </a:tcPr>
                </a:tc>
                <a:tc>
                  <a:txBody>
                    <a:bodyPr/>
                    <a:lstStyle>
                      <a:lvl1pPr marL="0" algn="l" defTabSz="914400" rtl="0" eaLnBrk="1" latinLnBrk="0" hangingPunct="1">
                        <a:defRPr sz="1800" b="1" kern="1200">
                          <a:solidFill>
                            <a:schemeClr val="dk1"/>
                          </a:solidFill>
                          <a:latin typeface="Arial" panose="020B0604020202020204"/>
                        </a:defRPr>
                      </a:lvl1pPr>
                      <a:lvl2pPr marL="457200" algn="l" defTabSz="914400" rtl="0" eaLnBrk="1" latinLnBrk="0" hangingPunct="1">
                        <a:defRPr sz="1800" b="1" kern="1200">
                          <a:solidFill>
                            <a:schemeClr val="dk1"/>
                          </a:solidFill>
                          <a:latin typeface="Arial" panose="020B0604020202020204"/>
                        </a:defRPr>
                      </a:lvl2pPr>
                      <a:lvl3pPr marL="914400" algn="l" defTabSz="914400" rtl="0" eaLnBrk="1" latinLnBrk="0" hangingPunct="1">
                        <a:defRPr sz="1800" b="1" kern="1200">
                          <a:solidFill>
                            <a:schemeClr val="dk1"/>
                          </a:solidFill>
                          <a:latin typeface="Arial" panose="020B0604020202020204"/>
                        </a:defRPr>
                      </a:lvl3pPr>
                      <a:lvl4pPr marL="1371600" algn="l" defTabSz="914400" rtl="0" eaLnBrk="1" latinLnBrk="0" hangingPunct="1">
                        <a:defRPr sz="1800" b="1" kern="1200">
                          <a:solidFill>
                            <a:schemeClr val="dk1"/>
                          </a:solidFill>
                          <a:latin typeface="Arial" panose="020B0604020202020204"/>
                        </a:defRPr>
                      </a:lvl4pPr>
                      <a:lvl5pPr marL="1828800" algn="l" defTabSz="914400" rtl="0" eaLnBrk="1" latinLnBrk="0" hangingPunct="1">
                        <a:defRPr sz="1800" b="1" kern="1200">
                          <a:solidFill>
                            <a:schemeClr val="dk1"/>
                          </a:solidFill>
                          <a:latin typeface="Arial" panose="020B0604020202020204"/>
                        </a:defRPr>
                      </a:lvl5pPr>
                      <a:lvl6pPr marL="2286000" algn="l" defTabSz="914400" rtl="0" eaLnBrk="1" latinLnBrk="0" hangingPunct="1">
                        <a:defRPr sz="1800" b="1" kern="1200">
                          <a:solidFill>
                            <a:schemeClr val="dk1"/>
                          </a:solidFill>
                          <a:latin typeface="Arial" panose="020B0604020202020204"/>
                        </a:defRPr>
                      </a:lvl6pPr>
                      <a:lvl7pPr marL="2743200" algn="l" defTabSz="914400" rtl="0" eaLnBrk="1" latinLnBrk="0" hangingPunct="1">
                        <a:defRPr sz="1800" b="1" kern="1200">
                          <a:solidFill>
                            <a:schemeClr val="dk1"/>
                          </a:solidFill>
                          <a:latin typeface="Arial" panose="020B0604020202020204"/>
                        </a:defRPr>
                      </a:lvl7pPr>
                      <a:lvl8pPr marL="3200400" algn="l" defTabSz="914400" rtl="0" eaLnBrk="1" latinLnBrk="0" hangingPunct="1">
                        <a:defRPr sz="1800" b="1" kern="1200">
                          <a:solidFill>
                            <a:schemeClr val="dk1"/>
                          </a:solidFill>
                          <a:latin typeface="Arial" panose="020B0604020202020204"/>
                        </a:defRPr>
                      </a:lvl8pPr>
                      <a:lvl9pPr marL="3657600" algn="l" defTabSz="914400" rtl="0" eaLnBrk="1" latinLnBrk="0" hangingPunct="1">
                        <a:defRPr sz="1800" b="1" kern="1200">
                          <a:solidFill>
                            <a:schemeClr val="dk1"/>
                          </a:solidFill>
                          <a:latin typeface="Arial" panose="020B0604020202020204"/>
                        </a:defRPr>
                      </a:lvl9pPr>
                    </a:lstStyle>
                    <a:p>
                      <a:pPr algn="ctr"/>
                      <a:r>
                        <a:rPr lang="en-US" sz="1000" b="0" dirty="0">
                          <a:solidFill>
                            <a:schemeClr val="bg1"/>
                          </a:solidFill>
                        </a:rPr>
                        <a:t>Source/</a:t>
                      </a:r>
                      <a:r>
                        <a:rPr lang="en-US" sz="1000" b="0" dirty="0" err="1">
                          <a:solidFill>
                            <a:schemeClr val="bg1"/>
                          </a:solidFill>
                        </a:rPr>
                        <a:t>Dest</a:t>
                      </a:r>
                      <a:endParaRPr lang="en-US" sz="1000" b="0" dirty="0">
                        <a:solidFill>
                          <a:schemeClr val="bg1"/>
                        </a:solidFill>
                      </a:endParaRPr>
                    </a:p>
                  </a:txBody>
                  <a:tcPr>
                    <a:lnL w="12700" cmpd="sng">
                      <a:solidFill>
                        <a:srgbClr val="323232"/>
                      </a:solidFill>
                    </a:lnL>
                    <a:lnR w="12700" cmpd="sng">
                      <a:solidFill>
                        <a:srgbClr val="323232"/>
                      </a:solidFill>
                    </a:lnR>
                    <a:lnT w="12700" cmpd="sng">
                      <a:solidFill>
                        <a:srgbClr val="323232"/>
                      </a:solidFill>
                    </a:lnT>
                    <a:lnB w="12700" cmpd="sng">
                      <a:solidFill>
                        <a:srgbClr val="323232"/>
                      </a:solidFill>
                    </a:lnB>
                    <a:lnTlToBr w="12700" cmpd="sng">
                      <a:noFill/>
                      <a:prstDash val="solid"/>
                    </a:lnTlToBr>
                    <a:lnBlToTr w="12700" cmpd="sng">
                      <a:noFill/>
                      <a:prstDash val="solid"/>
                    </a:lnBlToTr>
                    <a:solidFill>
                      <a:srgbClr val="FFFFFF">
                        <a:lumMod val="50000"/>
                      </a:srgbClr>
                    </a:solidFill>
                  </a:tcPr>
                </a:tc>
                <a:tc>
                  <a:txBody>
                    <a:bodyPr/>
                    <a:lstStyle>
                      <a:lvl1pPr marL="0" algn="l" defTabSz="914400" rtl="0" eaLnBrk="1" latinLnBrk="0" hangingPunct="1">
                        <a:defRPr sz="1800" b="1" kern="1200">
                          <a:solidFill>
                            <a:schemeClr val="dk1"/>
                          </a:solidFill>
                          <a:latin typeface="Arial" panose="020B0604020202020204"/>
                        </a:defRPr>
                      </a:lvl1pPr>
                      <a:lvl2pPr marL="457200" algn="l" defTabSz="914400" rtl="0" eaLnBrk="1" latinLnBrk="0" hangingPunct="1">
                        <a:defRPr sz="1800" b="1" kern="1200">
                          <a:solidFill>
                            <a:schemeClr val="dk1"/>
                          </a:solidFill>
                          <a:latin typeface="Arial" panose="020B0604020202020204"/>
                        </a:defRPr>
                      </a:lvl2pPr>
                      <a:lvl3pPr marL="914400" algn="l" defTabSz="914400" rtl="0" eaLnBrk="1" latinLnBrk="0" hangingPunct="1">
                        <a:defRPr sz="1800" b="1" kern="1200">
                          <a:solidFill>
                            <a:schemeClr val="dk1"/>
                          </a:solidFill>
                          <a:latin typeface="Arial" panose="020B0604020202020204"/>
                        </a:defRPr>
                      </a:lvl3pPr>
                      <a:lvl4pPr marL="1371600" algn="l" defTabSz="914400" rtl="0" eaLnBrk="1" latinLnBrk="0" hangingPunct="1">
                        <a:defRPr sz="1800" b="1" kern="1200">
                          <a:solidFill>
                            <a:schemeClr val="dk1"/>
                          </a:solidFill>
                          <a:latin typeface="Arial" panose="020B0604020202020204"/>
                        </a:defRPr>
                      </a:lvl4pPr>
                      <a:lvl5pPr marL="1828800" algn="l" defTabSz="914400" rtl="0" eaLnBrk="1" latinLnBrk="0" hangingPunct="1">
                        <a:defRPr sz="1800" b="1" kern="1200">
                          <a:solidFill>
                            <a:schemeClr val="dk1"/>
                          </a:solidFill>
                          <a:latin typeface="Arial" panose="020B0604020202020204"/>
                        </a:defRPr>
                      </a:lvl5pPr>
                      <a:lvl6pPr marL="2286000" algn="l" defTabSz="914400" rtl="0" eaLnBrk="1" latinLnBrk="0" hangingPunct="1">
                        <a:defRPr sz="1800" b="1" kern="1200">
                          <a:solidFill>
                            <a:schemeClr val="dk1"/>
                          </a:solidFill>
                          <a:latin typeface="Arial" panose="020B0604020202020204"/>
                        </a:defRPr>
                      </a:lvl6pPr>
                      <a:lvl7pPr marL="2743200" algn="l" defTabSz="914400" rtl="0" eaLnBrk="1" latinLnBrk="0" hangingPunct="1">
                        <a:defRPr sz="1800" b="1" kern="1200">
                          <a:solidFill>
                            <a:schemeClr val="dk1"/>
                          </a:solidFill>
                          <a:latin typeface="Arial" panose="020B0604020202020204"/>
                        </a:defRPr>
                      </a:lvl7pPr>
                      <a:lvl8pPr marL="3200400" algn="l" defTabSz="914400" rtl="0" eaLnBrk="1" latinLnBrk="0" hangingPunct="1">
                        <a:defRPr sz="1800" b="1" kern="1200">
                          <a:solidFill>
                            <a:schemeClr val="dk1"/>
                          </a:solidFill>
                          <a:latin typeface="Arial" panose="020B0604020202020204"/>
                        </a:defRPr>
                      </a:lvl8pPr>
                      <a:lvl9pPr marL="3657600" algn="l" defTabSz="914400" rtl="0" eaLnBrk="1" latinLnBrk="0" hangingPunct="1">
                        <a:defRPr sz="1800" b="1" kern="1200">
                          <a:solidFill>
                            <a:schemeClr val="dk1"/>
                          </a:solidFill>
                          <a:latin typeface="Arial" panose="020B0604020202020204"/>
                        </a:defRPr>
                      </a:lvl9pPr>
                    </a:lstStyle>
                    <a:p>
                      <a:pPr algn="ctr"/>
                      <a:r>
                        <a:rPr lang="en-US" sz="1000" b="0" dirty="0">
                          <a:solidFill>
                            <a:schemeClr val="bg1"/>
                          </a:solidFill>
                        </a:rPr>
                        <a:t>Status</a:t>
                      </a:r>
                    </a:p>
                  </a:txBody>
                  <a:tcPr>
                    <a:lnL w="12700" cmpd="sng">
                      <a:solidFill>
                        <a:srgbClr val="323232"/>
                      </a:solidFill>
                    </a:lnL>
                    <a:lnR w="12700" cmpd="sng">
                      <a:solidFill>
                        <a:srgbClr val="323232"/>
                      </a:solidFill>
                    </a:lnR>
                    <a:lnT w="12700" cmpd="sng">
                      <a:solidFill>
                        <a:srgbClr val="323232"/>
                      </a:solidFill>
                    </a:lnT>
                    <a:lnB w="12700" cmpd="sng">
                      <a:solidFill>
                        <a:srgbClr val="323232"/>
                      </a:solidFill>
                    </a:lnB>
                    <a:lnTlToBr w="12700" cmpd="sng">
                      <a:noFill/>
                      <a:prstDash val="solid"/>
                    </a:lnTlToBr>
                    <a:lnBlToTr w="12700" cmpd="sng">
                      <a:noFill/>
                      <a:prstDash val="solid"/>
                    </a:lnBlToTr>
                    <a:solidFill>
                      <a:srgbClr val="FFFFFF">
                        <a:lumMod val="50000"/>
                      </a:srgbClr>
                    </a:solidFill>
                  </a:tcPr>
                </a:tc>
                <a:extLst>
                  <a:ext uri="{0D108BD9-81ED-4DB2-BD59-A6C34878D82A}">
                    <a16:rowId xmlns:a16="http://schemas.microsoft.com/office/drawing/2014/main" val="1411114415"/>
                  </a:ext>
                </a:extLst>
              </a:tr>
              <a:tr h="0">
                <a:tc rowSpan="5">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algn="ctr"/>
                      <a:r>
                        <a:rPr lang="en-US" sz="1000" dirty="0"/>
                        <a:t>Inbound</a:t>
                      </a:r>
                    </a:p>
                  </a:txBody>
                  <a:tcPr anchor="ctr">
                    <a:lnL w="12700" cmpd="sng">
                      <a:solidFill>
                        <a:srgbClr val="323232"/>
                      </a:solidFill>
                    </a:lnL>
                    <a:lnR w="12700" cmpd="sng">
                      <a:solidFill>
                        <a:srgbClr val="323232"/>
                      </a:solidFill>
                    </a:lnR>
                    <a:lnT w="12700" cmpd="sng">
                      <a:solidFill>
                        <a:srgbClr val="323232"/>
                      </a:solidFill>
                    </a:lnT>
                    <a:lnB w="12700" cmpd="sng">
                      <a:solidFill>
                        <a:srgbClr val="323232"/>
                      </a:solidFill>
                    </a:lnB>
                    <a:lnTlToBr w="12700" cmpd="sng">
                      <a:noFill/>
                      <a:prstDash val="solid"/>
                    </a:lnTlToBr>
                    <a:lnBlToTr w="12700" cmpd="sng">
                      <a:noFill/>
                      <a:prstDash val="solid"/>
                    </a:lnBlToTr>
                    <a:solidFill>
                      <a:srgbClr val="576BE3">
                        <a:lumMod val="20000"/>
                        <a:lumOff val="80000"/>
                      </a:srgbClr>
                    </a:solid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algn="ctr"/>
                      <a:r>
                        <a:rPr lang="en-US" sz="1000" dirty="0"/>
                        <a:t>100</a:t>
                      </a:r>
                    </a:p>
                  </a:txBody>
                  <a:tcPr>
                    <a:lnL w="12700" cmpd="sng">
                      <a:solidFill>
                        <a:srgbClr val="323232"/>
                      </a:solidFill>
                    </a:lnL>
                    <a:lnR w="12700" cmpd="sng">
                      <a:solidFill>
                        <a:srgbClr val="323232"/>
                      </a:solidFill>
                    </a:lnR>
                    <a:lnT w="12700" cmpd="sng">
                      <a:solidFill>
                        <a:srgbClr val="323232"/>
                      </a:solidFill>
                    </a:lnT>
                    <a:lnB w="12700" cmpd="sng">
                      <a:solidFill>
                        <a:srgbClr val="323232"/>
                      </a:solidFill>
                    </a:lnB>
                    <a:lnTlToBr w="12700" cmpd="sng">
                      <a:noFill/>
                      <a:prstDash val="solid"/>
                    </a:lnTlToBr>
                    <a:lnBlToTr w="12700" cmpd="sng">
                      <a:noFill/>
                      <a:prstDash val="solid"/>
                    </a:lnBlToTr>
                    <a:solidFill>
                      <a:srgbClr val="576BE3">
                        <a:lumMod val="20000"/>
                        <a:lumOff val="80000"/>
                      </a:srgbClr>
                    </a:solid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r>
                        <a:rPr lang="en-US" sz="1000" dirty="0"/>
                        <a:t>HTTP</a:t>
                      </a:r>
                    </a:p>
                  </a:txBody>
                  <a:tcPr>
                    <a:lnL w="12700" cmpd="sng">
                      <a:solidFill>
                        <a:srgbClr val="323232"/>
                      </a:solidFill>
                    </a:lnL>
                    <a:lnR w="12700" cmpd="sng">
                      <a:solidFill>
                        <a:srgbClr val="323232"/>
                      </a:solidFill>
                    </a:lnR>
                    <a:lnT w="12700" cmpd="sng">
                      <a:solidFill>
                        <a:srgbClr val="323232"/>
                      </a:solidFill>
                    </a:lnT>
                    <a:lnB w="12700" cmpd="sng">
                      <a:solidFill>
                        <a:srgbClr val="323232"/>
                      </a:solidFill>
                    </a:lnB>
                    <a:lnTlToBr w="12700" cmpd="sng">
                      <a:noFill/>
                      <a:prstDash val="solid"/>
                    </a:lnTlToBr>
                    <a:lnBlToTr w="12700" cmpd="sng">
                      <a:noFill/>
                      <a:prstDash val="solid"/>
                    </a:lnBlToTr>
                    <a:solidFill>
                      <a:srgbClr val="576BE3">
                        <a:lumMod val="20000"/>
                        <a:lumOff val="80000"/>
                      </a:srgbClr>
                    </a:solid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r>
                        <a:rPr lang="en-US" sz="1000" dirty="0"/>
                        <a:t>TCP</a:t>
                      </a:r>
                    </a:p>
                  </a:txBody>
                  <a:tcPr>
                    <a:lnL w="12700" cmpd="sng">
                      <a:solidFill>
                        <a:srgbClr val="323232"/>
                      </a:solidFill>
                    </a:lnL>
                    <a:lnR w="12700" cmpd="sng">
                      <a:solidFill>
                        <a:srgbClr val="323232"/>
                      </a:solidFill>
                    </a:lnR>
                    <a:lnT w="12700" cmpd="sng">
                      <a:solidFill>
                        <a:srgbClr val="323232"/>
                      </a:solidFill>
                    </a:lnT>
                    <a:lnB w="12700" cmpd="sng">
                      <a:solidFill>
                        <a:srgbClr val="323232"/>
                      </a:solidFill>
                    </a:lnB>
                    <a:lnTlToBr w="12700" cmpd="sng">
                      <a:noFill/>
                      <a:prstDash val="solid"/>
                    </a:lnTlToBr>
                    <a:lnBlToTr w="12700" cmpd="sng">
                      <a:noFill/>
                      <a:prstDash val="solid"/>
                    </a:lnBlToTr>
                    <a:solidFill>
                      <a:srgbClr val="576BE3">
                        <a:lumMod val="20000"/>
                        <a:lumOff val="80000"/>
                      </a:srgbClr>
                    </a:solid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r>
                        <a:rPr lang="en-US" sz="1000" dirty="0"/>
                        <a:t>80</a:t>
                      </a:r>
                    </a:p>
                  </a:txBody>
                  <a:tcPr>
                    <a:lnL w="12700" cmpd="sng">
                      <a:solidFill>
                        <a:srgbClr val="323232"/>
                      </a:solidFill>
                    </a:lnL>
                    <a:lnR w="12700" cmpd="sng">
                      <a:solidFill>
                        <a:srgbClr val="323232"/>
                      </a:solidFill>
                    </a:lnR>
                    <a:lnT w="12700" cmpd="sng">
                      <a:solidFill>
                        <a:srgbClr val="323232"/>
                      </a:solidFill>
                    </a:lnT>
                    <a:lnB w="12700" cmpd="sng">
                      <a:solidFill>
                        <a:srgbClr val="323232"/>
                      </a:solidFill>
                    </a:lnB>
                    <a:lnTlToBr w="12700" cmpd="sng">
                      <a:noFill/>
                      <a:prstDash val="solid"/>
                    </a:lnTlToBr>
                    <a:lnBlToTr w="12700" cmpd="sng">
                      <a:noFill/>
                      <a:prstDash val="solid"/>
                    </a:lnBlToTr>
                    <a:solidFill>
                      <a:srgbClr val="576BE3">
                        <a:lumMod val="20000"/>
                        <a:lumOff val="80000"/>
                      </a:srgbClr>
                    </a:solid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r>
                        <a:rPr lang="en-US" sz="1000" dirty="0"/>
                        <a:t>0.0.0.0/0</a:t>
                      </a:r>
                    </a:p>
                  </a:txBody>
                  <a:tcPr>
                    <a:lnL w="12700" cmpd="sng">
                      <a:solidFill>
                        <a:srgbClr val="323232"/>
                      </a:solidFill>
                    </a:lnL>
                    <a:lnR w="12700" cmpd="sng">
                      <a:solidFill>
                        <a:srgbClr val="323232"/>
                      </a:solidFill>
                    </a:lnR>
                    <a:lnT w="12700" cmpd="sng">
                      <a:solidFill>
                        <a:srgbClr val="323232"/>
                      </a:solidFill>
                    </a:lnT>
                    <a:lnB w="12700" cmpd="sng">
                      <a:solidFill>
                        <a:srgbClr val="323232"/>
                      </a:solidFill>
                    </a:lnB>
                    <a:lnTlToBr w="12700" cmpd="sng">
                      <a:noFill/>
                      <a:prstDash val="solid"/>
                    </a:lnTlToBr>
                    <a:lnBlToTr w="12700" cmpd="sng">
                      <a:noFill/>
                      <a:prstDash val="solid"/>
                    </a:lnBlToTr>
                    <a:solidFill>
                      <a:srgbClr val="576BE3">
                        <a:lumMod val="20000"/>
                        <a:lumOff val="80000"/>
                      </a:srgbClr>
                    </a:solid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algn="ctr"/>
                      <a:r>
                        <a:rPr lang="en-US" sz="800" b="1" dirty="0">
                          <a:solidFill>
                            <a:srgbClr val="248814"/>
                          </a:solidFill>
                        </a:rPr>
                        <a:t>ALLOW</a:t>
                      </a:r>
                    </a:p>
                  </a:txBody>
                  <a:tcPr anchor="ctr">
                    <a:lnL w="12700" cmpd="sng">
                      <a:solidFill>
                        <a:srgbClr val="323232"/>
                      </a:solidFill>
                    </a:lnL>
                    <a:lnR w="12700" cmpd="sng">
                      <a:solidFill>
                        <a:srgbClr val="323232"/>
                      </a:solidFill>
                    </a:lnR>
                    <a:lnT w="12700" cmpd="sng">
                      <a:solidFill>
                        <a:srgbClr val="323232"/>
                      </a:solidFill>
                    </a:lnT>
                    <a:lnB w="12700" cmpd="sng">
                      <a:solidFill>
                        <a:srgbClr val="323232"/>
                      </a:solidFill>
                    </a:lnB>
                    <a:lnTlToBr w="12700" cmpd="sng">
                      <a:noFill/>
                      <a:prstDash val="solid"/>
                    </a:lnTlToBr>
                    <a:lnBlToTr w="12700" cmpd="sng">
                      <a:noFill/>
                      <a:prstDash val="solid"/>
                    </a:lnBlToTr>
                    <a:solidFill>
                      <a:srgbClr val="576BE3">
                        <a:lumMod val="20000"/>
                        <a:lumOff val="80000"/>
                      </a:srgbClr>
                    </a:solidFill>
                  </a:tcPr>
                </a:tc>
                <a:extLst>
                  <a:ext uri="{0D108BD9-81ED-4DB2-BD59-A6C34878D82A}">
                    <a16:rowId xmlns:a16="http://schemas.microsoft.com/office/drawing/2014/main" val="1381711855"/>
                  </a:ext>
                </a:extLst>
              </a:tr>
              <a:tr h="0">
                <a:tc vMerge="1">
                  <a:txBody>
                    <a:bodyPr/>
                    <a:lstStyle/>
                    <a:p>
                      <a:endParaRPr lang="en-US" sz="1000" dirty="0"/>
                    </a:p>
                  </a:txBody>
                  <a:tcPr>
                    <a:solidFill>
                      <a:schemeClr val="bg1"/>
                    </a:solid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algn="ctr"/>
                      <a:r>
                        <a:rPr lang="en-US" sz="1000" dirty="0"/>
                        <a:t>110</a:t>
                      </a:r>
                    </a:p>
                  </a:txBody>
                  <a:tcPr>
                    <a:lnL w="12700" cmpd="sng">
                      <a:solidFill>
                        <a:srgbClr val="323232"/>
                      </a:solidFill>
                    </a:lnL>
                    <a:lnR w="12700" cmpd="sng">
                      <a:solidFill>
                        <a:srgbClr val="323232"/>
                      </a:solidFill>
                    </a:lnR>
                    <a:lnT w="12700" cmpd="sng">
                      <a:solidFill>
                        <a:srgbClr val="323232"/>
                      </a:solidFill>
                    </a:lnT>
                    <a:lnB w="12700" cmpd="sng">
                      <a:solidFill>
                        <a:srgbClr val="323232"/>
                      </a:solidFill>
                    </a:lnB>
                    <a:lnTlToBr w="12700" cmpd="sng">
                      <a:noFill/>
                      <a:prstDash val="solid"/>
                    </a:lnTlToBr>
                    <a:lnBlToTr w="12700" cmpd="sng">
                      <a:noFill/>
                      <a:prstDash val="solid"/>
                    </a:lnBlToTr>
                    <a:solidFill>
                      <a:srgbClr val="576BE3">
                        <a:lumMod val="20000"/>
                        <a:lumOff val="80000"/>
                      </a:srgbClr>
                    </a:solid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r>
                        <a:rPr lang="en-US" sz="1000" dirty="0"/>
                        <a:t>HTTPS</a:t>
                      </a:r>
                    </a:p>
                  </a:txBody>
                  <a:tcPr>
                    <a:lnL w="12700" cmpd="sng">
                      <a:solidFill>
                        <a:srgbClr val="323232"/>
                      </a:solidFill>
                    </a:lnL>
                    <a:lnR w="12700" cmpd="sng">
                      <a:solidFill>
                        <a:srgbClr val="323232"/>
                      </a:solidFill>
                    </a:lnR>
                    <a:lnT w="12700" cmpd="sng">
                      <a:solidFill>
                        <a:srgbClr val="323232"/>
                      </a:solidFill>
                    </a:lnT>
                    <a:lnB w="12700" cmpd="sng">
                      <a:solidFill>
                        <a:srgbClr val="323232"/>
                      </a:solidFill>
                    </a:lnB>
                    <a:lnTlToBr w="12700" cmpd="sng">
                      <a:noFill/>
                      <a:prstDash val="solid"/>
                    </a:lnTlToBr>
                    <a:lnBlToTr w="12700" cmpd="sng">
                      <a:noFill/>
                      <a:prstDash val="solid"/>
                    </a:lnBlToTr>
                    <a:solidFill>
                      <a:srgbClr val="576BE3">
                        <a:lumMod val="20000"/>
                        <a:lumOff val="80000"/>
                      </a:srgbClr>
                    </a:solid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r>
                        <a:rPr lang="en-US" sz="1000" dirty="0"/>
                        <a:t>TCP</a:t>
                      </a:r>
                    </a:p>
                  </a:txBody>
                  <a:tcPr>
                    <a:lnL w="12700" cmpd="sng">
                      <a:solidFill>
                        <a:srgbClr val="323232"/>
                      </a:solidFill>
                    </a:lnL>
                    <a:lnR w="12700" cmpd="sng">
                      <a:solidFill>
                        <a:srgbClr val="323232"/>
                      </a:solidFill>
                    </a:lnR>
                    <a:lnT w="12700" cmpd="sng">
                      <a:solidFill>
                        <a:srgbClr val="323232"/>
                      </a:solidFill>
                    </a:lnT>
                    <a:lnB w="12700" cmpd="sng">
                      <a:solidFill>
                        <a:srgbClr val="323232"/>
                      </a:solidFill>
                    </a:lnB>
                    <a:lnTlToBr w="12700" cmpd="sng">
                      <a:noFill/>
                      <a:prstDash val="solid"/>
                    </a:lnTlToBr>
                    <a:lnBlToTr w="12700" cmpd="sng">
                      <a:noFill/>
                      <a:prstDash val="solid"/>
                    </a:lnBlToTr>
                    <a:solidFill>
                      <a:srgbClr val="576BE3">
                        <a:lumMod val="20000"/>
                        <a:lumOff val="80000"/>
                      </a:srgbClr>
                    </a:solid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r>
                        <a:rPr lang="en-US" sz="1000" dirty="0"/>
                        <a:t>443</a:t>
                      </a:r>
                    </a:p>
                  </a:txBody>
                  <a:tcPr>
                    <a:lnL w="12700" cmpd="sng">
                      <a:solidFill>
                        <a:srgbClr val="323232"/>
                      </a:solidFill>
                    </a:lnL>
                    <a:lnR w="12700" cmpd="sng">
                      <a:solidFill>
                        <a:srgbClr val="323232"/>
                      </a:solidFill>
                    </a:lnR>
                    <a:lnT w="12700" cmpd="sng">
                      <a:solidFill>
                        <a:srgbClr val="323232"/>
                      </a:solidFill>
                    </a:lnT>
                    <a:lnB w="12700" cmpd="sng">
                      <a:solidFill>
                        <a:srgbClr val="323232"/>
                      </a:solidFill>
                    </a:lnB>
                    <a:lnTlToBr w="12700" cmpd="sng">
                      <a:noFill/>
                      <a:prstDash val="solid"/>
                    </a:lnTlToBr>
                    <a:lnBlToTr w="12700" cmpd="sng">
                      <a:noFill/>
                      <a:prstDash val="solid"/>
                    </a:lnBlToTr>
                    <a:solidFill>
                      <a:srgbClr val="576BE3">
                        <a:lumMod val="20000"/>
                        <a:lumOff val="80000"/>
                      </a:srgbClr>
                    </a:solid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t>0.0.0.0/0</a:t>
                      </a:r>
                    </a:p>
                  </a:txBody>
                  <a:tcPr>
                    <a:lnL w="12700" cmpd="sng">
                      <a:solidFill>
                        <a:srgbClr val="323232"/>
                      </a:solidFill>
                    </a:lnL>
                    <a:lnR w="12700" cmpd="sng">
                      <a:solidFill>
                        <a:srgbClr val="323232"/>
                      </a:solidFill>
                    </a:lnR>
                    <a:lnT w="12700" cmpd="sng">
                      <a:solidFill>
                        <a:srgbClr val="323232"/>
                      </a:solidFill>
                    </a:lnT>
                    <a:lnB w="12700" cmpd="sng">
                      <a:solidFill>
                        <a:srgbClr val="323232"/>
                      </a:solidFill>
                    </a:lnB>
                    <a:lnTlToBr w="12700" cmpd="sng">
                      <a:noFill/>
                      <a:prstDash val="solid"/>
                    </a:lnTlToBr>
                    <a:lnBlToTr w="12700" cmpd="sng">
                      <a:noFill/>
                      <a:prstDash val="solid"/>
                    </a:lnBlToTr>
                    <a:solidFill>
                      <a:srgbClr val="576BE3">
                        <a:lumMod val="20000"/>
                        <a:lumOff val="80000"/>
                      </a:srgbClr>
                    </a:solid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algn="ctr"/>
                      <a:r>
                        <a:rPr lang="en-US" sz="800" b="1" dirty="0">
                          <a:solidFill>
                            <a:srgbClr val="248814"/>
                          </a:solidFill>
                        </a:rPr>
                        <a:t>ALLOW</a:t>
                      </a:r>
                    </a:p>
                  </a:txBody>
                  <a:tcPr anchor="ctr">
                    <a:lnL w="12700" cmpd="sng">
                      <a:solidFill>
                        <a:srgbClr val="323232"/>
                      </a:solidFill>
                    </a:lnL>
                    <a:lnR w="12700" cmpd="sng">
                      <a:solidFill>
                        <a:srgbClr val="323232"/>
                      </a:solidFill>
                    </a:lnR>
                    <a:lnT w="12700" cmpd="sng">
                      <a:solidFill>
                        <a:srgbClr val="323232"/>
                      </a:solidFill>
                    </a:lnT>
                    <a:lnB w="12700" cmpd="sng">
                      <a:solidFill>
                        <a:srgbClr val="323232"/>
                      </a:solidFill>
                    </a:lnB>
                    <a:lnTlToBr w="12700" cmpd="sng">
                      <a:noFill/>
                      <a:prstDash val="solid"/>
                    </a:lnTlToBr>
                    <a:lnBlToTr w="12700" cmpd="sng">
                      <a:noFill/>
                      <a:prstDash val="solid"/>
                    </a:lnBlToTr>
                    <a:solidFill>
                      <a:srgbClr val="576BE3">
                        <a:lumMod val="20000"/>
                        <a:lumOff val="80000"/>
                      </a:srgbClr>
                    </a:solidFill>
                  </a:tcPr>
                </a:tc>
                <a:extLst>
                  <a:ext uri="{0D108BD9-81ED-4DB2-BD59-A6C34878D82A}">
                    <a16:rowId xmlns:a16="http://schemas.microsoft.com/office/drawing/2014/main" val="3664158985"/>
                  </a:ext>
                </a:extLst>
              </a:tr>
              <a:tr h="135572">
                <a:tc vMerge="1">
                  <a:txBody>
                    <a:bodyPr/>
                    <a:lstStyle/>
                    <a:p>
                      <a:endParaRPr lang="en-US" sz="1000" dirty="0"/>
                    </a:p>
                  </a:txBody>
                  <a:tcPr>
                    <a:solidFill>
                      <a:schemeClr val="bg1"/>
                    </a:solid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algn="ctr"/>
                      <a:r>
                        <a:rPr lang="en-US" sz="1000" dirty="0"/>
                        <a:t>120</a:t>
                      </a:r>
                    </a:p>
                  </a:txBody>
                  <a:tcPr>
                    <a:lnL w="12700" cmpd="sng">
                      <a:solidFill>
                        <a:srgbClr val="323232"/>
                      </a:solidFill>
                    </a:lnL>
                    <a:lnR w="12700" cmpd="sng">
                      <a:solidFill>
                        <a:srgbClr val="323232"/>
                      </a:solidFill>
                    </a:lnR>
                    <a:lnT w="12700" cmpd="sng">
                      <a:solidFill>
                        <a:srgbClr val="323232"/>
                      </a:solidFill>
                    </a:lnT>
                    <a:lnB w="12700" cmpd="sng">
                      <a:solidFill>
                        <a:srgbClr val="323232"/>
                      </a:solidFill>
                    </a:lnB>
                    <a:lnTlToBr w="12700" cmpd="sng">
                      <a:noFill/>
                      <a:prstDash val="solid"/>
                    </a:lnTlToBr>
                    <a:lnBlToTr w="12700" cmpd="sng">
                      <a:noFill/>
                      <a:prstDash val="solid"/>
                    </a:lnBlToTr>
                    <a:solidFill>
                      <a:srgbClr val="576BE3">
                        <a:lumMod val="20000"/>
                        <a:lumOff val="80000"/>
                      </a:srgbClr>
                    </a:solid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r>
                        <a:rPr lang="en-US" sz="1000" dirty="0"/>
                        <a:t>SSH</a:t>
                      </a:r>
                    </a:p>
                  </a:txBody>
                  <a:tcPr>
                    <a:lnL w="12700" cmpd="sng">
                      <a:solidFill>
                        <a:srgbClr val="323232"/>
                      </a:solidFill>
                    </a:lnL>
                    <a:lnR w="12700" cmpd="sng">
                      <a:solidFill>
                        <a:srgbClr val="323232"/>
                      </a:solidFill>
                    </a:lnR>
                    <a:lnT w="12700" cmpd="sng">
                      <a:solidFill>
                        <a:srgbClr val="323232"/>
                      </a:solidFill>
                    </a:lnT>
                    <a:lnB w="12700" cmpd="sng">
                      <a:solidFill>
                        <a:srgbClr val="323232"/>
                      </a:solidFill>
                    </a:lnB>
                    <a:lnTlToBr w="12700" cmpd="sng">
                      <a:noFill/>
                      <a:prstDash val="solid"/>
                    </a:lnTlToBr>
                    <a:lnBlToTr w="12700" cmpd="sng">
                      <a:noFill/>
                      <a:prstDash val="solid"/>
                    </a:lnBlToTr>
                    <a:solidFill>
                      <a:srgbClr val="576BE3">
                        <a:lumMod val="20000"/>
                        <a:lumOff val="80000"/>
                      </a:srgbClr>
                    </a:solid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r>
                        <a:rPr lang="en-US" sz="1000" dirty="0"/>
                        <a:t>TCP</a:t>
                      </a:r>
                    </a:p>
                  </a:txBody>
                  <a:tcPr>
                    <a:lnL w="12700" cmpd="sng">
                      <a:solidFill>
                        <a:srgbClr val="323232"/>
                      </a:solidFill>
                    </a:lnL>
                    <a:lnR w="12700" cmpd="sng">
                      <a:solidFill>
                        <a:srgbClr val="323232"/>
                      </a:solidFill>
                    </a:lnR>
                    <a:lnT w="12700" cmpd="sng">
                      <a:solidFill>
                        <a:srgbClr val="323232"/>
                      </a:solidFill>
                    </a:lnT>
                    <a:lnB w="12700" cmpd="sng">
                      <a:solidFill>
                        <a:srgbClr val="323232"/>
                      </a:solidFill>
                    </a:lnB>
                    <a:lnTlToBr w="12700" cmpd="sng">
                      <a:noFill/>
                      <a:prstDash val="solid"/>
                    </a:lnTlToBr>
                    <a:lnBlToTr w="12700" cmpd="sng">
                      <a:noFill/>
                      <a:prstDash val="solid"/>
                    </a:lnBlToTr>
                    <a:solidFill>
                      <a:srgbClr val="576BE3">
                        <a:lumMod val="20000"/>
                        <a:lumOff val="80000"/>
                      </a:srgbClr>
                    </a:solid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r>
                        <a:rPr lang="en-US" sz="1000" dirty="0"/>
                        <a:t>22</a:t>
                      </a:r>
                    </a:p>
                  </a:txBody>
                  <a:tcPr>
                    <a:lnL w="12700" cmpd="sng">
                      <a:solidFill>
                        <a:srgbClr val="323232"/>
                      </a:solidFill>
                    </a:lnL>
                    <a:lnR w="12700" cmpd="sng">
                      <a:solidFill>
                        <a:srgbClr val="323232"/>
                      </a:solidFill>
                    </a:lnR>
                    <a:lnT w="12700" cmpd="sng">
                      <a:solidFill>
                        <a:srgbClr val="323232"/>
                      </a:solidFill>
                    </a:lnT>
                    <a:lnB w="12700" cmpd="sng">
                      <a:solidFill>
                        <a:srgbClr val="323232"/>
                      </a:solidFill>
                    </a:lnB>
                    <a:lnTlToBr w="12700" cmpd="sng">
                      <a:noFill/>
                      <a:prstDash val="solid"/>
                    </a:lnTlToBr>
                    <a:lnBlToTr w="12700" cmpd="sng">
                      <a:noFill/>
                      <a:prstDash val="solid"/>
                    </a:lnBlToTr>
                    <a:solidFill>
                      <a:srgbClr val="576BE3">
                        <a:lumMod val="20000"/>
                        <a:lumOff val="80000"/>
                      </a:srgbClr>
                    </a:solid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dirty="0"/>
                        <a:t>your-ipv4-range</a:t>
                      </a:r>
                    </a:p>
                  </a:txBody>
                  <a:tcPr>
                    <a:lnL w="12700" cmpd="sng">
                      <a:solidFill>
                        <a:srgbClr val="323232"/>
                      </a:solidFill>
                    </a:lnL>
                    <a:lnR w="12700" cmpd="sng">
                      <a:solidFill>
                        <a:srgbClr val="323232"/>
                      </a:solidFill>
                    </a:lnR>
                    <a:lnT w="12700" cmpd="sng">
                      <a:solidFill>
                        <a:srgbClr val="323232"/>
                      </a:solidFill>
                    </a:lnT>
                    <a:lnB w="12700" cmpd="sng">
                      <a:solidFill>
                        <a:srgbClr val="323232"/>
                      </a:solidFill>
                    </a:lnB>
                    <a:lnTlToBr w="12700" cmpd="sng">
                      <a:noFill/>
                      <a:prstDash val="solid"/>
                    </a:lnTlToBr>
                    <a:lnBlToTr w="12700" cmpd="sng">
                      <a:noFill/>
                      <a:prstDash val="solid"/>
                    </a:lnBlToTr>
                    <a:solidFill>
                      <a:srgbClr val="576BE3">
                        <a:lumMod val="20000"/>
                        <a:lumOff val="80000"/>
                      </a:srgbClr>
                    </a:solid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algn="ctr"/>
                      <a:r>
                        <a:rPr lang="en-US" sz="800" b="1" dirty="0">
                          <a:solidFill>
                            <a:srgbClr val="248814"/>
                          </a:solidFill>
                        </a:rPr>
                        <a:t>ALLOW</a:t>
                      </a:r>
                    </a:p>
                  </a:txBody>
                  <a:tcPr anchor="ctr">
                    <a:lnL w="12700" cmpd="sng">
                      <a:solidFill>
                        <a:srgbClr val="323232"/>
                      </a:solidFill>
                    </a:lnL>
                    <a:lnR w="12700" cmpd="sng">
                      <a:solidFill>
                        <a:srgbClr val="323232"/>
                      </a:solidFill>
                    </a:lnR>
                    <a:lnT w="12700" cmpd="sng">
                      <a:solidFill>
                        <a:srgbClr val="323232"/>
                      </a:solidFill>
                    </a:lnT>
                    <a:lnB w="12700" cmpd="sng">
                      <a:solidFill>
                        <a:srgbClr val="323232"/>
                      </a:solidFill>
                    </a:lnB>
                    <a:lnTlToBr w="12700" cmpd="sng">
                      <a:noFill/>
                      <a:prstDash val="solid"/>
                    </a:lnTlToBr>
                    <a:lnBlToTr w="12700" cmpd="sng">
                      <a:noFill/>
                      <a:prstDash val="solid"/>
                    </a:lnBlToTr>
                    <a:solidFill>
                      <a:srgbClr val="576BE3">
                        <a:lumMod val="20000"/>
                        <a:lumOff val="80000"/>
                      </a:srgbClr>
                    </a:solidFill>
                  </a:tcPr>
                </a:tc>
                <a:extLst>
                  <a:ext uri="{0D108BD9-81ED-4DB2-BD59-A6C34878D82A}">
                    <a16:rowId xmlns:a16="http://schemas.microsoft.com/office/drawing/2014/main" val="3471251233"/>
                  </a:ext>
                </a:extLst>
              </a:tr>
              <a:tr h="0">
                <a:tc vMerge="1">
                  <a:txBody>
                    <a:bodyPr/>
                    <a:lstStyle/>
                    <a:p>
                      <a:endParaRPr lang="en-US" sz="1000" dirty="0"/>
                    </a:p>
                  </a:txBody>
                  <a:tcPr>
                    <a:solidFill>
                      <a:schemeClr val="bg1"/>
                    </a:solid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algn="ctr"/>
                      <a:r>
                        <a:rPr lang="en-US" sz="1000" dirty="0"/>
                        <a:t>140</a:t>
                      </a:r>
                    </a:p>
                  </a:txBody>
                  <a:tcPr>
                    <a:lnL w="12700" cmpd="sng">
                      <a:solidFill>
                        <a:srgbClr val="323232"/>
                      </a:solidFill>
                    </a:lnL>
                    <a:lnR w="12700" cmpd="sng">
                      <a:solidFill>
                        <a:srgbClr val="323232"/>
                      </a:solidFill>
                    </a:lnR>
                    <a:lnT w="12700" cmpd="sng">
                      <a:solidFill>
                        <a:srgbClr val="323232"/>
                      </a:solidFill>
                    </a:lnT>
                    <a:lnB w="12700" cmpd="sng">
                      <a:solidFill>
                        <a:srgbClr val="323232"/>
                      </a:solidFill>
                    </a:lnB>
                    <a:lnTlToBr w="12700" cmpd="sng">
                      <a:noFill/>
                      <a:prstDash val="solid"/>
                    </a:lnTlToBr>
                    <a:lnBlToTr w="12700" cmpd="sng">
                      <a:noFill/>
                      <a:prstDash val="solid"/>
                    </a:lnBlToTr>
                    <a:solidFill>
                      <a:srgbClr val="576BE3">
                        <a:lumMod val="20000"/>
                        <a:lumOff val="80000"/>
                      </a:srgbClr>
                    </a:solid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r>
                        <a:rPr lang="en-US" sz="1000" dirty="0"/>
                        <a:t>Custom TCP</a:t>
                      </a:r>
                    </a:p>
                  </a:txBody>
                  <a:tcPr>
                    <a:lnL w="12700" cmpd="sng">
                      <a:solidFill>
                        <a:srgbClr val="323232"/>
                      </a:solidFill>
                    </a:lnL>
                    <a:lnR w="12700" cmpd="sng">
                      <a:solidFill>
                        <a:srgbClr val="323232"/>
                      </a:solidFill>
                    </a:lnR>
                    <a:lnT w="12700" cmpd="sng">
                      <a:solidFill>
                        <a:srgbClr val="323232"/>
                      </a:solidFill>
                    </a:lnT>
                    <a:lnB w="12700" cmpd="sng">
                      <a:solidFill>
                        <a:srgbClr val="323232"/>
                      </a:solidFill>
                    </a:lnB>
                    <a:lnTlToBr w="12700" cmpd="sng">
                      <a:noFill/>
                      <a:prstDash val="solid"/>
                    </a:lnTlToBr>
                    <a:lnBlToTr w="12700" cmpd="sng">
                      <a:noFill/>
                      <a:prstDash val="solid"/>
                    </a:lnBlToTr>
                    <a:solidFill>
                      <a:srgbClr val="576BE3">
                        <a:lumMod val="20000"/>
                        <a:lumOff val="80000"/>
                      </a:srgbClr>
                    </a:solid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r>
                        <a:rPr lang="en-US" sz="1000" dirty="0"/>
                        <a:t>TCP</a:t>
                      </a:r>
                    </a:p>
                  </a:txBody>
                  <a:tcPr>
                    <a:lnL w="12700" cmpd="sng">
                      <a:solidFill>
                        <a:srgbClr val="323232"/>
                      </a:solidFill>
                    </a:lnL>
                    <a:lnR w="12700" cmpd="sng">
                      <a:solidFill>
                        <a:srgbClr val="323232"/>
                      </a:solidFill>
                    </a:lnR>
                    <a:lnT w="12700" cmpd="sng">
                      <a:solidFill>
                        <a:srgbClr val="323232"/>
                      </a:solidFill>
                    </a:lnT>
                    <a:lnB w="12700" cmpd="sng">
                      <a:solidFill>
                        <a:srgbClr val="323232"/>
                      </a:solidFill>
                    </a:lnB>
                    <a:lnTlToBr w="12700" cmpd="sng">
                      <a:noFill/>
                      <a:prstDash val="solid"/>
                    </a:lnTlToBr>
                    <a:lnBlToTr w="12700" cmpd="sng">
                      <a:noFill/>
                      <a:prstDash val="solid"/>
                    </a:lnBlToTr>
                    <a:solidFill>
                      <a:srgbClr val="576BE3">
                        <a:lumMod val="20000"/>
                        <a:lumOff val="80000"/>
                      </a:srgbClr>
                    </a:solid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r>
                        <a:rPr lang="en-US" sz="1000" dirty="0"/>
                        <a:t>32768-65535</a:t>
                      </a:r>
                    </a:p>
                  </a:txBody>
                  <a:tcPr>
                    <a:lnL w="12700" cmpd="sng">
                      <a:solidFill>
                        <a:srgbClr val="323232"/>
                      </a:solidFill>
                    </a:lnL>
                    <a:lnR w="12700" cmpd="sng">
                      <a:solidFill>
                        <a:srgbClr val="323232"/>
                      </a:solidFill>
                    </a:lnR>
                    <a:lnT w="12700" cmpd="sng">
                      <a:solidFill>
                        <a:srgbClr val="323232"/>
                      </a:solidFill>
                    </a:lnT>
                    <a:lnB w="12700" cmpd="sng">
                      <a:solidFill>
                        <a:srgbClr val="323232"/>
                      </a:solidFill>
                    </a:lnB>
                    <a:lnTlToBr w="12700" cmpd="sng">
                      <a:noFill/>
                      <a:prstDash val="solid"/>
                    </a:lnTlToBr>
                    <a:lnBlToTr w="12700" cmpd="sng">
                      <a:noFill/>
                      <a:prstDash val="solid"/>
                    </a:lnBlToTr>
                    <a:solidFill>
                      <a:srgbClr val="576BE3">
                        <a:lumMod val="20000"/>
                        <a:lumOff val="80000"/>
                      </a:srgbClr>
                    </a:solid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t>0.0.0.0/0</a:t>
                      </a:r>
                    </a:p>
                  </a:txBody>
                  <a:tcPr>
                    <a:lnL w="12700" cmpd="sng">
                      <a:solidFill>
                        <a:srgbClr val="323232"/>
                      </a:solidFill>
                    </a:lnL>
                    <a:lnR w="12700" cmpd="sng">
                      <a:solidFill>
                        <a:srgbClr val="323232"/>
                      </a:solidFill>
                    </a:lnR>
                    <a:lnT w="12700" cmpd="sng">
                      <a:solidFill>
                        <a:srgbClr val="323232"/>
                      </a:solidFill>
                    </a:lnT>
                    <a:lnB w="12700" cmpd="sng">
                      <a:solidFill>
                        <a:srgbClr val="323232"/>
                      </a:solidFill>
                    </a:lnB>
                    <a:lnTlToBr w="12700" cmpd="sng">
                      <a:noFill/>
                      <a:prstDash val="solid"/>
                    </a:lnTlToBr>
                    <a:lnBlToTr w="12700" cmpd="sng">
                      <a:noFill/>
                      <a:prstDash val="solid"/>
                    </a:lnBlToTr>
                    <a:solidFill>
                      <a:srgbClr val="576BE3">
                        <a:lumMod val="20000"/>
                        <a:lumOff val="80000"/>
                      </a:srgbClr>
                    </a:solid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algn="ctr"/>
                      <a:r>
                        <a:rPr lang="en-US" sz="800" b="1" dirty="0">
                          <a:solidFill>
                            <a:srgbClr val="248814"/>
                          </a:solidFill>
                        </a:rPr>
                        <a:t>ALLOW</a:t>
                      </a:r>
                    </a:p>
                  </a:txBody>
                  <a:tcPr anchor="ctr">
                    <a:lnL w="12700" cmpd="sng">
                      <a:solidFill>
                        <a:srgbClr val="323232"/>
                      </a:solidFill>
                    </a:lnL>
                    <a:lnR w="12700" cmpd="sng">
                      <a:solidFill>
                        <a:srgbClr val="323232"/>
                      </a:solidFill>
                    </a:lnR>
                    <a:lnT w="12700" cmpd="sng">
                      <a:solidFill>
                        <a:srgbClr val="323232"/>
                      </a:solidFill>
                    </a:lnT>
                    <a:lnB w="12700" cmpd="sng">
                      <a:solidFill>
                        <a:srgbClr val="323232"/>
                      </a:solidFill>
                    </a:lnB>
                    <a:lnTlToBr w="12700" cmpd="sng">
                      <a:noFill/>
                      <a:prstDash val="solid"/>
                    </a:lnTlToBr>
                    <a:lnBlToTr w="12700" cmpd="sng">
                      <a:noFill/>
                      <a:prstDash val="solid"/>
                    </a:lnBlToTr>
                    <a:solidFill>
                      <a:srgbClr val="576BE3">
                        <a:lumMod val="20000"/>
                        <a:lumOff val="80000"/>
                      </a:srgbClr>
                    </a:solidFill>
                  </a:tcPr>
                </a:tc>
                <a:extLst>
                  <a:ext uri="{0D108BD9-81ED-4DB2-BD59-A6C34878D82A}">
                    <a16:rowId xmlns:a16="http://schemas.microsoft.com/office/drawing/2014/main" val="1474954491"/>
                  </a:ext>
                </a:extLst>
              </a:tr>
              <a:tr h="124167">
                <a:tc vMerge="1">
                  <a:txBody>
                    <a:bodyPr/>
                    <a:lstStyle/>
                    <a:p>
                      <a:endParaRPr lang="en-US" sz="1000" dirty="0"/>
                    </a:p>
                  </a:txBody>
                  <a:tcPr>
                    <a:solidFill>
                      <a:schemeClr val="bg1"/>
                    </a:solid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algn="ctr"/>
                      <a:r>
                        <a:rPr lang="en-US" sz="1000" dirty="0"/>
                        <a:t>*</a:t>
                      </a:r>
                    </a:p>
                  </a:txBody>
                  <a:tcPr>
                    <a:lnL w="12700" cmpd="sng">
                      <a:solidFill>
                        <a:srgbClr val="323232"/>
                      </a:solidFill>
                    </a:lnL>
                    <a:lnR w="12700" cmpd="sng">
                      <a:solidFill>
                        <a:srgbClr val="323232"/>
                      </a:solidFill>
                    </a:lnR>
                    <a:lnT w="12700" cmpd="sng">
                      <a:solidFill>
                        <a:srgbClr val="323232"/>
                      </a:solidFill>
                    </a:lnT>
                    <a:lnB w="12700" cmpd="sng">
                      <a:solidFill>
                        <a:srgbClr val="323232"/>
                      </a:solidFill>
                    </a:lnB>
                    <a:lnTlToBr w="12700" cmpd="sng">
                      <a:noFill/>
                      <a:prstDash val="solid"/>
                    </a:lnTlToBr>
                    <a:lnBlToTr w="12700" cmpd="sng">
                      <a:noFill/>
                      <a:prstDash val="solid"/>
                    </a:lnBlToTr>
                    <a:solidFill>
                      <a:srgbClr val="576BE3">
                        <a:lumMod val="20000"/>
                        <a:lumOff val="80000"/>
                      </a:srgbClr>
                    </a:solid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r>
                        <a:rPr lang="en-US" sz="1000" dirty="0"/>
                        <a:t>All traffic</a:t>
                      </a:r>
                    </a:p>
                  </a:txBody>
                  <a:tcPr>
                    <a:lnL w="12700" cmpd="sng">
                      <a:solidFill>
                        <a:srgbClr val="323232"/>
                      </a:solidFill>
                    </a:lnL>
                    <a:lnR w="12700" cmpd="sng">
                      <a:solidFill>
                        <a:srgbClr val="323232"/>
                      </a:solidFill>
                    </a:lnR>
                    <a:lnT w="12700" cmpd="sng">
                      <a:solidFill>
                        <a:srgbClr val="323232"/>
                      </a:solidFill>
                    </a:lnT>
                    <a:lnB w="12700" cmpd="sng">
                      <a:solidFill>
                        <a:srgbClr val="323232"/>
                      </a:solidFill>
                    </a:lnB>
                    <a:lnTlToBr w="12700" cmpd="sng">
                      <a:noFill/>
                      <a:prstDash val="solid"/>
                    </a:lnTlToBr>
                    <a:lnBlToTr w="12700" cmpd="sng">
                      <a:noFill/>
                      <a:prstDash val="solid"/>
                    </a:lnBlToTr>
                    <a:solidFill>
                      <a:srgbClr val="576BE3">
                        <a:lumMod val="20000"/>
                        <a:lumOff val="80000"/>
                      </a:srgbClr>
                    </a:solid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r>
                        <a:rPr lang="en-US" sz="1000" dirty="0"/>
                        <a:t>All</a:t>
                      </a:r>
                    </a:p>
                  </a:txBody>
                  <a:tcPr>
                    <a:lnL w="12700" cmpd="sng">
                      <a:solidFill>
                        <a:srgbClr val="323232"/>
                      </a:solidFill>
                    </a:lnL>
                    <a:lnR w="12700" cmpd="sng">
                      <a:solidFill>
                        <a:srgbClr val="323232"/>
                      </a:solidFill>
                    </a:lnR>
                    <a:lnT w="12700" cmpd="sng">
                      <a:solidFill>
                        <a:srgbClr val="323232"/>
                      </a:solidFill>
                    </a:lnT>
                    <a:lnB w="12700" cmpd="sng">
                      <a:solidFill>
                        <a:srgbClr val="323232"/>
                      </a:solidFill>
                    </a:lnB>
                    <a:lnTlToBr w="12700" cmpd="sng">
                      <a:noFill/>
                      <a:prstDash val="solid"/>
                    </a:lnTlToBr>
                    <a:lnBlToTr w="12700" cmpd="sng">
                      <a:noFill/>
                      <a:prstDash val="solid"/>
                    </a:lnBlToTr>
                    <a:solidFill>
                      <a:srgbClr val="576BE3">
                        <a:lumMod val="20000"/>
                        <a:lumOff val="80000"/>
                      </a:srgbClr>
                    </a:solid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r>
                        <a:rPr lang="en-US" sz="1000" dirty="0"/>
                        <a:t>All</a:t>
                      </a:r>
                    </a:p>
                  </a:txBody>
                  <a:tcPr>
                    <a:lnL w="12700" cmpd="sng">
                      <a:solidFill>
                        <a:srgbClr val="323232"/>
                      </a:solidFill>
                    </a:lnL>
                    <a:lnR w="12700" cmpd="sng">
                      <a:solidFill>
                        <a:srgbClr val="323232"/>
                      </a:solidFill>
                    </a:lnR>
                    <a:lnT w="12700" cmpd="sng">
                      <a:solidFill>
                        <a:srgbClr val="323232"/>
                      </a:solidFill>
                    </a:lnT>
                    <a:lnB w="12700" cmpd="sng">
                      <a:solidFill>
                        <a:srgbClr val="323232"/>
                      </a:solidFill>
                    </a:lnB>
                    <a:lnTlToBr w="12700" cmpd="sng">
                      <a:noFill/>
                      <a:prstDash val="solid"/>
                    </a:lnTlToBr>
                    <a:lnBlToTr w="12700" cmpd="sng">
                      <a:noFill/>
                      <a:prstDash val="solid"/>
                    </a:lnBlToTr>
                    <a:solidFill>
                      <a:srgbClr val="576BE3">
                        <a:lumMod val="20000"/>
                        <a:lumOff val="80000"/>
                      </a:srgbClr>
                    </a:solid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t>0.0.0.0/0</a:t>
                      </a:r>
                    </a:p>
                  </a:txBody>
                  <a:tcPr>
                    <a:lnL w="12700" cmpd="sng">
                      <a:solidFill>
                        <a:srgbClr val="323232"/>
                      </a:solidFill>
                    </a:lnL>
                    <a:lnR w="12700" cmpd="sng">
                      <a:solidFill>
                        <a:srgbClr val="323232"/>
                      </a:solidFill>
                    </a:lnR>
                    <a:lnT w="12700" cmpd="sng">
                      <a:solidFill>
                        <a:srgbClr val="323232"/>
                      </a:solidFill>
                    </a:lnT>
                    <a:lnB w="12700" cmpd="sng">
                      <a:solidFill>
                        <a:srgbClr val="323232"/>
                      </a:solidFill>
                    </a:lnB>
                    <a:lnTlToBr w="12700" cmpd="sng">
                      <a:noFill/>
                      <a:prstDash val="solid"/>
                    </a:lnTlToBr>
                    <a:lnBlToTr w="12700" cmpd="sng">
                      <a:noFill/>
                      <a:prstDash val="solid"/>
                    </a:lnBlToTr>
                    <a:solidFill>
                      <a:srgbClr val="576BE3">
                        <a:lumMod val="20000"/>
                        <a:lumOff val="80000"/>
                      </a:srgbClr>
                    </a:solid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algn="ctr"/>
                      <a:r>
                        <a:rPr lang="en-US" sz="800" b="1" dirty="0">
                          <a:solidFill>
                            <a:srgbClr val="FF0000"/>
                          </a:solidFill>
                        </a:rPr>
                        <a:t>DENY</a:t>
                      </a:r>
                    </a:p>
                  </a:txBody>
                  <a:tcPr anchor="ctr">
                    <a:lnL w="12700" cmpd="sng">
                      <a:solidFill>
                        <a:srgbClr val="323232"/>
                      </a:solidFill>
                    </a:lnL>
                    <a:lnR w="12700" cmpd="sng">
                      <a:solidFill>
                        <a:srgbClr val="323232"/>
                      </a:solidFill>
                    </a:lnR>
                    <a:lnT w="12700" cmpd="sng">
                      <a:solidFill>
                        <a:srgbClr val="323232"/>
                      </a:solidFill>
                    </a:lnT>
                    <a:lnB w="12700" cmpd="sng">
                      <a:solidFill>
                        <a:srgbClr val="323232"/>
                      </a:solidFill>
                    </a:lnB>
                    <a:lnTlToBr w="12700" cmpd="sng">
                      <a:noFill/>
                      <a:prstDash val="solid"/>
                    </a:lnTlToBr>
                    <a:lnBlToTr w="12700" cmpd="sng">
                      <a:noFill/>
                      <a:prstDash val="solid"/>
                    </a:lnBlToTr>
                    <a:solidFill>
                      <a:srgbClr val="576BE3">
                        <a:lumMod val="20000"/>
                        <a:lumOff val="80000"/>
                      </a:srgbClr>
                    </a:solidFill>
                  </a:tcPr>
                </a:tc>
                <a:extLst>
                  <a:ext uri="{0D108BD9-81ED-4DB2-BD59-A6C34878D82A}">
                    <a16:rowId xmlns:a16="http://schemas.microsoft.com/office/drawing/2014/main" val="1645868215"/>
                  </a:ext>
                </a:extLst>
              </a:tr>
              <a:tr h="124167">
                <a:tc rowSpan="5">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algn="ctr"/>
                      <a:r>
                        <a:rPr lang="en-US" sz="1000" dirty="0"/>
                        <a:t>Outbound</a:t>
                      </a:r>
                    </a:p>
                  </a:txBody>
                  <a:tcPr anchor="ctr">
                    <a:lnL w="12700" cmpd="sng">
                      <a:solidFill>
                        <a:srgbClr val="323232"/>
                      </a:solidFill>
                    </a:lnL>
                    <a:lnR w="12700" cmpd="sng">
                      <a:solidFill>
                        <a:srgbClr val="323232"/>
                      </a:solidFill>
                    </a:lnR>
                    <a:lnT w="12700" cmpd="sng">
                      <a:solidFill>
                        <a:srgbClr val="323232"/>
                      </a:solidFill>
                    </a:lnT>
                    <a:lnB w="12700" cmpd="sng">
                      <a:solidFill>
                        <a:srgbClr val="323232"/>
                      </a:solidFill>
                    </a:lnB>
                    <a:lnTlToBr w="12700" cmpd="sng">
                      <a:noFill/>
                      <a:prstDash val="solid"/>
                    </a:lnTlToBr>
                    <a:lnBlToTr w="12700" cmpd="sng">
                      <a:noFill/>
                      <a:prstDash val="solid"/>
                    </a:lnBlToTr>
                    <a:solidFill>
                      <a:srgbClr val="F3AD33">
                        <a:lumMod val="20000"/>
                        <a:lumOff val="80000"/>
                      </a:srgbClr>
                    </a:solid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algn="ctr"/>
                      <a:r>
                        <a:rPr lang="en-US" sz="1000" dirty="0"/>
                        <a:t>100</a:t>
                      </a:r>
                    </a:p>
                  </a:txBody>
                  <a:tcPr>
                    <a:lnL w="12700" cmpd="sng">
                      <a:solidFill>
                        <a:srgbClr val="323232"/>
                      </a:solidFill>
                    </a:lnL>
                    <a:lnR w="12700" cmpd="sng">
                      <a:solidFill>
                        <a:srgbClr val="323232"/>
                      </a:solidFill>
                    </a:lnR>
                    <a:lnT w="12700" cmpd="sng">
                      <a:solidFill>
                        <a:srgbClr val="323232"/>
                      </a:solidFill>
                    </a:lnT>
                    <a:lnB w="12700" cmpd="sng">
                      <a:solidFill>
                        <a:srgbClr val="323232"/>
                      </a:solidFill>
                    </a:lnB>
                    <a:lnTlToBr w="12700" cmpd="sng">
                      <a:noFill/>
                      <a:prstDash val="solid"/>
                    </a:lnTlToBr>
                    <a:lnBlToTr w="12700" cmpd="sng">
                      <a:noFill/>
                      <a:prstDash val="solid"/>
                    </a:lnBlToTr>
                    <a:solidFill>
                      <a:srgbClr val="F3AD33">
                        <a:lumMod val="20000"/>
                        <a:lumOff val="80000"/>
                      </a:srgbClr>
                    </a:solid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r>
                        <a:rPr lang="en-US" sz="1000" dirty="0"/>
                        <a:t>HTTP</a:t>
                      </a:r>
                    </a:p>
                  </a:txBody>
                  <a:tcPr>
                    <a:lnL w="12700" cmpd="sng">
                      <a:solidFill>
                        <a:srgbClr val="323232"/>
                      </a:solidFill>
                    </a:lnL>
                    <a:lnR w="12700" cmpd="sng">
                      <a:solidFill>
                        <a:srgbClr val="323232"/>
                      </a:solidFill>
                    </a:lnR>
                    <a:lnT w="12700" cmpd="sng">
                      <a:solidFill>
                        <a:srgbClr val="323232"/>
                      </a:solidFill>
                    </a:lnT>
                    <a:lnB w="12700" cmpd="sng">
                      <a:solidFill>
                        <a:srgbClr val="323232"/>
                      </a:solidFill>
                    </a:lnB>
                    <a:lnTlToBr w="12700" cmpd="sng">
                      <a:noFill/>
                      <a:prstDash val="solid"/>
                    </a:lnTlToBr>
                    <a:lnBlToTr w="12700" cmpd="sng">
                      <a:noFill/>
                      <a:prstDash val="solid"/>
                    </a:lnBlToTr>
                    <a:solidFill>
                      <a:srgbClr val="F3AD33">
                        <a:lumMod val="20000"/>
                        <a:lumOff val="80000"/>
                      </a:srgbClr>
                    </a:solid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r>
                        <a:rPr lang="en-US" sz="1000" dirty="0"/>
                        <a:t>TCP</a:t>
                      </a:r>
                    </a:p>
                  </a:txBody>
                  <a:tcPr>
                    <a:lnL w="12700" cmpd="sng">
                      <a:solidFill>
                        <a:srgbClr val="323232"/>
                      </a:solidFill>
                    </a:lnL>
                    <a:lnR w="12700" cmpd="sng">
                      <a:solidFill>
                        <a:srgbClr val="323232"/>
                      </a:solidFill>
                    </a:lnR>
                    <a:lnT w="12700" cmpd="sng">
                      <a:solidFill>
                        <a:srgbClr val="323232"/>
                      </a:solidFill>
                    </a:lnT>
                    <a:lnB w="12700" cmpd="sng">
                      <a:solidFill>
                        <a:srgbClr val="323232"/>
                      </a:solidFill>
                    </a:lnB>
                    <a:lnTlToBr w="12700" cmpd="sng">
                      <a:noFill/>
                      <a:prstDash val="solid"/>
                    </a:lnTlToBr>
                    <a:lnBlToTr w="12700" cmpd="sng">
                      <a:noFill/>
                      <a:prstDash val="solid"/>
                    </a:lnBlToTr>
                    <a:solidFill>
                      <a:srgbClr val="F3AD33">
                        <a:lumMod val="20000"/>
                        <a:lumOff val="80000"/>
                      </a:srgbClr>
                    </a:solid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r>
                        <a:rPr lang="en-US" sz="1000" dirty="0"/>
                        <a:t>80</a:t>
                      </a:r>
                    </a:p>
                  </a:txBody>
                  <a:tcPr>
                    <a:lnL w="12700" cmpd="sng">
                      <a:solidFill>
                        <a:srgbClr val="323232"/>
                      </a:solidFill>
                    </a:lnL>
                    <a:lnR w="12700" cmpd="sng">
                      <a:solidFill>
                        <a:srgbClr val="323232"/>
                      </a:solidFill>
                    </a:lnR>
                    <a:lnT w="12700" cmpd="sng">
                      <a:solidFill>
                        <a:srgbClr val="323232"/>
                      </a:solidFill>
                    </a:lnT>
                    <a:lnB w="12700" cmpd="sng">
                      <a:solidFill>
                        <a:srgbClr val="323232"/>
                      </a:solidFill>
                    </a:lnB>
                    <a:lnTlToBr w="12700" cmpd="sng">
                      <a:noFill/>
                      <a:prstDash val="solid"/>
                    </a:lnTlToBr>
                    <a:lnBlToTr w="12700" cmpd="sng">
                      <a:noFill/>
                      <a:prstDash val="solid"/>
                    </a:lnBlToTr>
                    <a:solidFill>
                      <a:srgbClr val="F3AD33">
                        <a:lumMod val="20000"/>
                        <a:lumOff val="80000"/>
                      </a:srgbClr>
                    </a:solid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r>
                        <a:rPr lang="en-US" sz="1000" dirty="0"/>
                        <a:t>0.0.0.0/0</a:t>
                      </a:r>
                    </a:p>
                  </a:txBody>
                  <a:tcPr>
                    <a:lnL w="12700" cmpd="sng">
                      <a:solidFill>
                        <a:srgbClr val="323232"/>
                      </a:solidFill>
                    </a:lnL>
                    <a:lnR w="12700" cmpd="sng">
                      <a:solidFill>
                        <a:srgbClr val="323232"/>
                      </a:solidFill>
                    </a:lnR>
                    <a:lnT w="12700" cmpd="sng">
                      <a:solidFill>
                        <a:srgbClr val="323232"/>
                      </a:solidFill>
                    </a:lnT>
                    <a:lnB w="12700" cmpd="sng">
                      <a:solidFill>
                        <a:srgbClr val="323232"/>
                      </a:solidFill>
                    </a:lnB>
                    <a:lnTlToBr w="12700" cmpd="sng">
                      <a:noFill/>
                      <a:prstDash val="solid"/>
                    </a:lnTlToBr>
                    <a:lnBlToTr w="12700" cmpd="sng">
                      <a:noFill/>
                      <a:prstDash val="solid"/>
                    </a:lnBlToTr>
                    <a:solidFill>
                      <a:srgbClr val="F3AD33">
                        <a:lumMod val="20000"/>
                        <a:lumOff val="80000"/>
                      </a:srgbClr>
                    </a:solid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algn="ctr"/>
                      <a:r>
                        <a:rPr lang="en-US" sz="800" b="1" dirty="0">
                          <a:solidFill>
                            <a:srgbClr val="248814"/>
                          </a:solidFill>
                        </a:rPr>
                        <a:t>ALLOW</a:t>
                      </a:r>
                    </a:p>
                  </a:txBody>
                  <a:tcPr anchor="ctr">
                    <a:lnL w="12700" cmpd="sng">
                      <a:solidFill>
                        <a:srgbClr val="323232"/>
                      </a:solidFill>
                    </a:lnL>
                    <a:lnR w="12700" cmpd="sng">
                      <a:solidFill>
                        <a:srgbClr val="323232"/>
                      </a:solidFill>
                    </a:lnR>
                    <a:lnT w="12700" cmpd="sng">
                      <a:solidFill>
                        <a:srgbClr val="323232"/>
                      </a:solidFill>
                    </a:lnT>
                    <a:lnB w="12700" cmpd="sng">
                      <a:solidFill>
                        <a:srgbClr val="323232"/>
                      </a:solidFill>
                    </a:lnB>
                    <a:lnTlToBr w="12700" cmpd="sng">
                      <a:noFill/>
                      <a:prstDash val="solid"/>
                    </a:lnTlToBr>
                    <a:lnBlToTr w="12700" cmpd="sng">
                      <a:noFill/>
                      <a:prstDash val="solid"/>
                    </a:lnBlToTr>
                    <a:solidFill>
                      <a:srgbClr val="F3AD33">
                        <a:lumMod val="20000"/>
                        <a:lumOff val="80000"/>
                      </a:srgbClr>
                    </a:solidFill>
                  </a:tcPr>
                </a:tc>
                <a:extLst>
                  <a:ext uri="{0D108BD9-81ED-4DB2-BD59-A6C34878D82A}">
                    <a16:rowId xmlns:a16="http://schemas.microsoft.com/office/drawing/2014/main" val="1608137045"/>
                  </a:ext>
                </a:extLst>
              </a:tr>
              <a:tr h="124167">
                <a:tc vMerge="1">
                  <a:txBody>
                    <a:bodyPr/>
                    <a:lstStyle/>
                    <a:p>
                      <a:endParaRPr lang="en-US" sz="1000" dirty="0"/>
                    </a:p>
                  </a:txBody>
                  <a:tcPr>
                    <a:solidFill>
                      <a:schemeClr val="bg1"/>
                    </a:solid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algn="ctr"/>
                      <a:r>
                        <a:rPr lang="en-US" sz="1000" dirty="0"/>
                        <a:t>110</a:t>
                      </a:r>
                    </a:p>
                  </a:txBody>
                  <a:tcPr>
                    <a:lnL w="12700" cmpd="sng">
                      <a:solidFill>
                        <a:srgbClr val="323232"/>
                      </a:solidFill>
                    </a:lnL>
                    <a:lnR w="12700" cmpd="sng">
                      <a:solidFill>
                        <a:srgbClr val="323232"/>
                      </a:solidFill>
                    </a:lnR>
                    <a:lnT w="12700" cmpd="sng">
                      <a:solidFill>
                        <a:srgbClr val="323232"/>
                      </a:solidFill>
                    </a:lnT>
                    <a:lnB w="12700" cmpd="sng">
                      <a:solidFill>
                        <a:srgbClr val="323232"/>
                      </a:solidFill>
                    </a:lnB>
                    <a:lnTlToBr w="12700" cmpd="sng">
                      <a:noFill/>
                      <a:prstDash val="solid"/>
                    </a:lnTlToBr>
                    <a:lnBlToTr w="12700" cmpd="sng">
                      <a:noFill/>
                      <a:prstDash val="solid"/>
                    </a:lnBlToTr>
                    <a:solidFill>
                      <a:srgbClr val="F3AD33">
                        <a:lumMod val="20000"/>
                        <a:lumOff val="80000"/>
                      </a:srgbClr>
                    </a:solid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r>
                        <a:rPr lang="en-US" sz="1000" dirty="0"/>
                        <a:t>HTTPS</a:t>
                      </a:r>
                    </a:p>
                  </a:txBody>
                  <a:tcPr>
                    <a:lnL w="12700" cmpd="sng">
                      <a:solidFill>
                        <a:srgbClr val="323232"/>
                      </a:solidFill>
                    </a:lnL>
                    <a:lnR w="12700" cmpd="sng">
                      <a:solidFill>
                        <a:srgbClr val="323232"/>
                      </a:solidFill>
                    </a:lnR>
                    <a:lnT w="12700" cmpd="sng">
                      <a:solidFill>
                        <a:srgbClr val="323232"/>
                      </a:solidFill>
                    </a:lnT>
                    <a:lnB w="12700" cmpd="sng">
                      <a:solidFill>
                        <a:srgbClr val="323232"/>
                      </a:solidFill>
                    </a:lnB>
                    <a:lnTlToBr w="12700" cmpd="sng">
                      <a:noFill/>
                      <a:prstDash val="solid"/>
                    </a:lnTlToBr>
                    <a:lnBlToTr w="12700" cmpd="sng">
                      <a:noFill/>
                      <a:prstDash val="solid"/>
                    </a:lnBlToTr>
                    <a:solidFill>
                      <a:srgbClr val="F3AD33">
                        <a:lumMod val="20000"/>
                        <a:lumOff val="80000"/>
                      </a:srgbClr>
                    </a:solid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r>
                        <a:rPr lang="en-US" sz="1000" dirty="0"/>
                        <a:t>TCP</a:t>
                      </a:r>
                    </a:p>
                  </a:txBody>
                  <a:tcPr>
                    <a:lnL w="12700" cmpd="sng">
                      <a:solidFill>
                        <a:srgbClr val="323232"/>
                      </a:solidFill>
                    </a:lnL>
                    <a:lnR w="12700" cmpd="sng">
                      <a:solidFill>
                        <a:srgbClr val="323232"/>
                      </a:solidFill>
                    </a:lnR>
                    <a:lnT w="12700" cmpd="sng">
                      <a:solidFill>
                        <a:srgbClr val="323232"/>
                      </a:solidFill>
                    </a:lnT>
                    <a:lnB w="12700" cmpd="sng">
                      <a:solidFill>
                        <a:srgbClr val="323232"/>
                      </a:solidFill>
                    </a:lnB>
                    <a:lnTlToBr w="12700" cmpd="sng">
                      <a:noFill/>
                      <a:prstDash val="solid"/>
                    </a:lnTlToBr>
                    <a:lnBlToTr w="12700" cmpd="sng">
                      <a:noFill/>
                      <a:prstDash val="solid"/>
                    </a:lnBlToTr>
                    <a:solidFill>
                      <a:srgbClr val="F3AD33">
                        <a:lumMod val="20000"/>
                        <a:lumOff val="80000"/>
                      </a:srgbClr>
                    </a:solid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r>
                        <a:rPr lang="en-US" sz="1000" dirty="0"/>
                        <a:t>443</a:t>
                      </a:r>
                    </a:p>
                  </a:txBody>
                  <a:tcPr>
                    <a:lnL w="12700" cmpd="sng">
                      <a:solidFill>
                        <a:srgbClr val="323232"/>
                      </a:solidFill>
                    </a:lnL>
                    <a:lnR w="12700" cmpd="sng">
                      <a:solidFill>
                        <a:srgbClr val="323232"/>
                      </a:solidFill>
                    </a:lnR>
                    <a:lnT w="12700" cmpd="sng">
                      <a:solidFill>
                        <a:srgbClr val="323232"/>
                      </a:solidFill>
                    </a:lnT>
                    <a:lnB w="12700" cmpd="sng">
                      <a:solidFill>
                        <a:srgbClr val="323232"/>
                      </a:solidFill>
                    </a:lnB>
                    <a:lnTlToBr w="12700" cmpd="sng">
                      <a:noFill/>
                      <a:prstDash val="solid"/>
                    </a:lnTlToBr>
                    <a:lnBlToTr w="12700" cmpd="sng">
                      <a:noFill/>
                      <a:prstDash val="solid"/>
                    </a:lnBlToTr>
                    <a:solidFill>
                      <a:srgbClr val="F3AD33">
                        <a:lumMod val="20000"/>
                        <a:lumOff val="80000"/>
                      </a:srgbClr>
                    </a:solid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t>0.0.0.0/0</a:t>
                      </a:r>
                    </a:p>
                  </a:txBody>
                  <a:tcPr>
                    <a:lnL w="12700" cmpd="sng">
                      <a:solidFill>
                        <a:srgbClr val="323232"/>
                      </a:solidFill>
                    </a:lnL>
                    <a:lnR w="12700" cmpd="sng">
                      <a:solidFill>
                        <a:srgbClr val="323232"/>
                      </a:solidFill>
                    </a:lnR>
                    <a:lnT w="12700" cmpd="sng">
                      <a:solidFill>
                        <a:srgbClr val="323232"/>
                      </a:solidFill>
                    </a:lnT>
                    <a:lnB w="12700" cmpd="sng">
                      <a:solidFill>
                        <a:srgbClr val="323232"/>
                      </a:solidFill>
                    </a:lnB>
                    <a:lnTlToBr w="12700" cmpd="sng">
                      <a:noFill/>
                      <a:prstDash val="solid"/>
                    </a:lnTlToBr>
                    <a:lnBlToTr w="12700" cmpd="sng">
                      <a:noFill/>
                      <a:prstDash val="solid"/>
                    </a:lnBlToTr>
                    <a:solidFill>
                      <a:srgbClr val="F3AD33">
                        <a:lumMod val="20000"/>
                        <a:lumOff val="80000"/>
                      </a:srgbClr>
                    </a:solid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algn="ctr"/>
                      <a:r>
                        <a:rPr lang="en-US" sz="800" b="1" dirty="0">
                          <a:solidFill>
                            <a:srgbClr val="248814"/>
                          </a:solidFill>
                        </a:rPr>
                        <a:t>ALLOW</a:t>
                      </a:r>
                    </a:p>
                  </a:txBody>
                  <a:tcPr anchor="ctr">
                    <a:lnL w="12700" cmpd="sng">
                      <a:solidFill>
                        <a:srgbClr val="323232"/>
                      </a:solidFill>
                    </a:lnL>
                    <a:lnR w="12700" cmpd="sng">
                      <a:solidFill>
                        <a:srgbClr val="323232"/>
                      </a:solidFill>
                    </a:lnR>
                    <a:lnT w="12700" cmpd="sng">
                      <a:solidFill>
                        <a:srgbClr val="323232"/>
                      </a:solidFill>
                    </a:lnT>
                    <a:lnB w="12700" cmpd="sng">
                      <a:solidFill>
                        <a:srgbClr val="323232"/>
                      </a:solidFill>
                    </a:lnB>
                    <a:lnTlToBr w="12700" cmpd="sng">
                      <a:noFill/>
                      <a:prstDash val="solid"/>
                    </a:lnTlToBr>
                    <a:lnBlToTr w="12700" cmpd="sng">
                      <a:noFill/>
                      <a:prstDash val="solid"/>
                    </a:lnBlToTr>
                    <a:solidFill>
                      <a:srgbClr val="F3AD33">
                        <a:lumMod val="20000"/>
                        <a:lumOff val="80000"/>
                      </a:srgbClr>
                    </a:solidFill>
                  </a:tcPr>
                </a:tc>
                <a:extLst>
                  <a:ext uri="{0D108BD9-81ED-4DB2-BD59-A6C34878D82A}">
                    <a16:rowId xmlns:a16="http://schemas.microsoft.com/office/drawing/2014/main" val="1001217585"/>
                  </a:ext>
                </a:extLst>
              </a:tr>
              <a:tr h="124167">
                <a:tc vMerge="1">
                  <a:txBody>
                    <a:bodyPr/>
                    <a:lstStyle/>
                    <a:p>
                      <a:endParaRPr lang="en-US" sz="1000" dirty="0"/>
                    </a:p>
                  </a:txBody>
                  <a:tcPr>
                    <a:solidFill>
                      <a:schemeClr val="bg1"/>
                    </a:solid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algn="ctr"/>
                      <a:r>
                        <a:rPr lang="en-US" sz="1000" dirty="0"/>
                        <a:t>120</a:t>
                      </a:r>
                    </a:p>
                  </a:txBody>
                  <a:tcPr>
                    <a:lnL w="12700" cmpd="sng">
                      <a:solidFill>
                        <a:srgbClr val="323232"/>
                      </a:solidFill>
                    </a:lnL>
                    <a:lnR w="12700" cmpd="sng">
                      <a:solidFill>
                        <a:srgbClr val="323232"/>
                      </a:solidFill>
                    </a:lnR>
                    <a:lnT w="12700" cmpd="sng">
                      <a:solidFill>
                        <a:srgbClr val="323232"/>
                      </a:solidFill>
                    </a:lnT>
                    <a:lnB w="12700" cmpd="sng">
                      <a:solidFill>
                        <a:srgbClr val="323232"/>
                      </a:solidFill>
                    </a:lnB>
                    <a:lnTlToBr w="12700" cmpd="sng">
                      <a:noFill/>
                      <a:prstDash val="solid"/>
                    </a:lnTlToBr>
                    <a:lnBlToTr w="12700" cmpd="sng">
                      <a:noFill/>
                      <a:prstDash val="solid"/>
                    </a:lnBlToTr>
                    <a:solidFill>
                      <a:srgbClr val="F3AD33">
                        <a:lumMod val="20000"/>
                        <a:lumOff val="80000"/>
                      </a:srgbClr>
                    </a:solid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r>
                        <a:rPr lang="en-US" sz="1000" dirty="0"/>
                        <a:t>MYSQL</a:t>
                      </a:r>
                    </a:p>
                  </a:txBody>
                  <a:tcPr>
                    <a:lnL w="12700" cmpd="sng">
                      <a:solidFill>
                        <a:srgbClr val="323232"/>
                      </a:solidFill>
                    </a:lnL>
                    <a:lnR w="12700" cmpd="sng">
                      <a:solidFill>
                        <a:srgbClr val="323232"/>
                      </a:solidFill>
                    </a:lnR>
                    <a:lnT w="12700" cmpd="sng">
                      <a:solidFill>
                        <a:srgbClr val="323232"/>
                      </a:solidFill>
                    </a:lnT>
                    <a:lnB w="12700" cmpd="sng">
                      <a:solidFill>
                        <a:srgbClr val="323232"/>
                      </a:solidFill>
                    </a:lnB>
                    <a:lnTlToBr w="12700" cmpd="sng">
                      <a:noFill/>
                      <a:prstDash val="solid"/>
                    </a:lnTlToBr>
                    <a:lnBlToTr w="12700" cmpd="sng">
                      <a:noFill/>
                      <a:prstDash val="solid"/>
                    </a:lnBlToTr>
                    <a:solidFill>
                      <a:srgbClr val="F3AD33">
                        <a:lumMod val="20000"/>
                        <a:lumOff val="80000"/>
                      </a:srgbClr>
                    </a:solid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r>
                        <a:rPr lang="en-US" sz="1000" dirty="0"/>
                        <a:t>TCP</a:t>
                      </a:r>
                    </a:p>
                  </a:txBody>
                  <a:tcPr>
                    <a:lnL w="12700" cmpd="sng">
                      <a:solidFill>
                        <a:srgbClr val="323232"/>
                      </a:solidFill>
                    </a:lnL>
                    <a:lnR w="12700" cmpd="sng">
                      <a:solidFill>
                        <a:srgbClr val="323232"/>
                      </a:solidFill>
                    </a:lnR>
                    <a:lnT w="12700" cmpd="sng">
                      <a:solidFill>
                        <a:srgbClr val="323232"/>
                      </a:solidFill>
                    </a:lnT>
                    <a:lnB w="12700" cmpd="sng">
                      <a:solidFill>
                        <a:srgbClr val="323232"/>
                      </a:solidFill>
                    </a:lnB>
                    <a:lnTlToBr w="12700" cmpd="sng">
                      <a:noFill/>
                      <a:prstDash val="solid"/>
                    </a:lnTlToBr>
                    <a:lnBlToTr w="12700" cmpd="sng">
                      <a:noFill/>
                      <a:prstDash val="solid"/>
                    </a:lnBlToTr>
                    <a:solidFill>
                      <a:srgbClr val="F3AD33">
                        <a:lumMod val="20000"/>
                        <a:lumOff val="80000"/>
                      </a:srgbClr>
                    </a:solid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r>
                        <a:rPr lang="en-US" sz="1000" dirty="0"/>
                        <a:t>3306</a:t>
                      </a:r>
                    </a:p>
                  </a:txBody>
                  <a:tcPr>
                    <a:lnL w="12700" cmpd="sng">
                      <a:solidFill>
                        <a:srgbClr val="323232"/>
                      </a:solidFill>
                    </a:lnL>
                    <a:lnR w="12700" cmpd="sng">
                      <a:solidFill>
                        <a:srgbClr val="323232"/>
                      </a:solidFill>
                    </a:lnR>
                    <a:lnT w="12700" cmpd="sng">
                      <a:solidFill>
                        <a:srgbClr val="323232"/>
                      </a:solidFill>
                    </a:lnT>
                    <a:lnB w="12700" cmpd="sng">
                      <a:solidFill>
                        <a:srgbClr val="323232"/>
                      </a:solidFill>
                    </a:lnB>
                    <a:lnTlToBr w="12700" cmpd="sng">
                      <a:noFill/>
                      <a:prstDash val="solid"/>
                    </a:lnTlToBr>
                    <a:lnBlToTr w="12700" cmpd="sng">
                      <a:noFill/>
                      <a:prstDash val="solid"/>
                    </a:lnBlToTr>
                    <a:solidFill>
                      <a:srgbClr val="F3AD33">
                        <a:lumMod val="20000"/>
                        <a:lumOff val="80000"/>
                      </a:srgbClr>
                    </a:solid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dirty="0"/>
                        <a:t>172.31.11.0/24</a:t>
                      </a:r>
                    </a:p>
                  </a:txBody>
                  <a:tcPr>
                    <a:lnL w="12700" cmpd="sng">
                      <a:solidFill>
                        <a:srgbClr val="323232"/>
                      </a:solidFill>
                    </a:lnL>
                    <a:lnR w="12700" cmpd="sng">
                      <a:solidFill>
                        <a:srgbClr val="323232"/>
                      </a:solidFill>
                    </a:lnR>
                    <a:lnT w="12700" cmpd="sng">
                      <a:solidFill>
                        <a:srgbClr val="323232"/>
                      </a:solidFill>
                    </a:lnT>
                    <a:lnB w="12700" cmpd="sng">
                      <a:solidFill>
                        <a:srgbClr val="323232"/>
                      </a:solidFill>
                    </a:lnB>
                    <a:lnTlToBr w="12700" cmpd="sng">
                      <a:noFill/>
                      <a:prstDash val="solid"/>
                    </a:lnTlToBr>
                    <a:lnBlToTr w="12700" cmpd="sng">
                      <a:noFill/>
                      <a:prstDash val="solid"/>
                    </a:lnBlToTr>
                    <a:solidFill>
                      <a:srgbClr val="F3AD33">
                        <a:lumMod val="20000"/>
                        <a:lumOff val="80000"/>
                      </a:srgbClr>
                    </a:solid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algn="ctr"/>
                      <a:r>
                        <a:rPr lang="en-US" sz="800" b="1" dirty="0">
                          <a:solidFill>
                            <a:srgbClr val="248814"/>
                          </a:solidFill>
                        </a:rPr>
                        <a:t>ALLOW</a:t>
                      </a:r>
                    </a:p>
                  </a:txBody>
                  <a:tcPr anchor="ctr">
                    <a:lnL w="12700" cmpd="sng">
                      <a:solidFill>
                        <a:srgbClr val="323232"/>
                      </a:solidFill>
                    </a:lnL>
                    <a:lnR w="12700" cmpd="sng">
                      <a:solidFill>
                        <a:srgbClr val="323232"/>
                      </a:solidFill>
                    </a:lnR>
                    <a:lnT w="12700" cmpd="sng">
                      <a:solidFill>
                        <a:srgbClr val="323232"/>
                      </a:solidFill>
                    </a:lnT>
                    <a:lnB w="12700" cmpd="sng">
                      <a:solidFill>
                        <a:srgbClr val="323232"/>
                      </a:solidFill>
                    </a:lnB>
                    <a:lnTlToBr w="12700" cmpd="sng">
                      <a:noFill/>
                      <a:prstDash val="solid"/>
                    </a:lnTlToBr>
                    <a:lnBlToTr w="12700" cmpd="sng">
                      <a:noFill/>
                      <a:prstDash val="solid"/>
                    </a:lnBlToTr>
                    <a:solidFill>
                      <a:srgbClr val="F3AD33">
                        <a:lumMod val="20000"/>
                        <a:lumOff val="80000"/>
                      </a:srgbClr>
                    </a:solidFill>
                  </a:tcPr>
                </a:tc>
                <a:extLst>
                  <a:ext uri="{0D108BD9-81ED-4DB2-BD59-A6C34878D82A}">
                    <a16:rowId xmlns:a16="http://schemas.microsoft.com/office/drawing/2014/main" val="1702662150"/>
                  </a:ext>
                </a:extLst>
              </a:tr>
              <a:tr h="124167">
                <a:tc vMerge="1">
                  <a:txBody>
                    <a:bodyPr/>
                    <a:lstStyle/>
                    <a:p>
                      <a:endParaRPr lang="en-US" sz="1000" dirty="0"/>
                    </a:p>
                  </a:txBody>
                  <a:tcPr>
                    <a:solidFill>
                      <a:schemeClr val="bg1"/>
                    </a:solid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algn="ctr"/>
                      <a:r>
                        <a:rPr lang="en-US" sz="1000" dirty="0"/>
                        <a:t>140</a:t>
                      </a:r>
                    </a:p>
                  </a:txBody>
                  <a:tcPr>
                    <a:lnL w="12700" cmpd="sng">
                      <a:solidFill>
                        <a:srgbClr val="323232"/>
                      </a:solidFill>
                    </a:lnL>
                    <a:lnR w="12700" cmpd="sng">
                      <a:solidFill>
                        <a:srgbClr val="323232"/>
                      </a:solidFill>
                    </a:lnR>
                    <a:lnT w="12700" cmpd="sng">
                      <a:solidFill>
                        <a:srgbClr val="323232"/>
                      </a:solidFill>
                    </a:lnT>
                    <a:lnB w="12700" cmpd="sng">
                      <a:solidFill>
                        <a:srgbClr val="323232"/>
                      </a:solidFill>
                    </a:lnB>
                    <a:lnTlToBr w="12700" cmpd="sng">
                      <a:noFill/>
                      <a:prstDash val="solid"/>
                    </a:lnTlToBr>
                    <a:lnBlToTr w="12700" cmpd="sng">
                      <a:noFill/>
                      <a:prstDash val="solid"/>
                    </a:lnBlToTr>
                    <a:solidFill>
                      <a:srgbClr val="F3AD33">
                        <a:lumMod val="20000"/>
                        <a:lumOff val="80000"/>
                      </a:srgbClr>
                    </a:solid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r>
                        <a:rPr lang="en-US" sz="1000" dirty="0"/>
                        <a:t>Custom TCP</a:t>
                      </a:r>
                    </a:p>
                  </a:txBody>
                  <a:tcPr>
                    <a:lnL w="12700" cmpd="sng">
                      <a:solidFill>
                        <a:srgbClr val="323232"/>
                      </a:solidFill>
                    </a:lnL>
                    <a:lnR w="12700" cmpd="sng">
                      <a:solidFill>
                        <a:srgbClr val="323232"/>
                      </a:solidFill>
                    </a:lnR>
                    <a:lnT w="12700" cmpd="sng">
                      <a:solidFill>
                        <a:srgbClr val="323232"/>
                      </a:solidFill>
                    </a:lnT>
                    <a:lnB w="12700" cmpd="sng">
                      <a:solidFill>
                        <a:srgbClr val="323232"/>
                      </a:solidFill>
                    </a:lnB>
                    <a:lnTlToBr w="12700" cmpd="sng">
                      <a:noFill/>
                      <a:prstDash val="solid"/>
                    </a:lnTlToBr>
                    <a:lnBlToTr w="12700" cmpd="sng">
                      <a:noFill/>
                      <a:prstDash val="solid"/>
                    </a:lnBlToTr>
                    <a:solidFill>
                      <a:srgbClr val="F3AD33">
                        <a:lumMod val="20000"/>
                        <a:lumOff val="80000"/>
                      </a:srgbClr>
                    </a:solid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r>
                        <a:rPr lang="en-US" sz="1000" dirty="0"/>
                        <a:t>TCP</a:t>
                      </a:r>
                    </a:p>
                  </a:txBody>
                  <a:tcPr>
                    <a:lnL w="12700" cmpd="sng">
                      <a:solidFill>
                        <a:srgbClr val="323232"/>
                      </a:solidFill>
                    </a:lnL>
                    <a:lnR w="12700" cmpd="sng">
                      <a:solidFill>
                        <a:srgbClr val="323232"/>
                      </a:solidFill>
                    </a:lnR>
                    <a:lnT w="12700" cmpd="sng">
                      <a:solidFill>
                        <a:srgbClr val="323232"/>
                      </a:solidFill>
                    </a:lnT>
                    <a:lnB w="12700" cmpd="sng">
                      <a:solidFill>
                        <a:srgbClr val="323232"/>
                      </a:solidFill>
                    </a:lnB>
                    <a:lnTlToBr w="12700" cmpd="sng">
                      <a:noFill/>
                      <a:prstDash val="solid"/>
                    </a:lnTlToBr>
                    <a:lnBlToTr w="12700" cmpd="sng">
                      <a:noFill/>
                      <a:prstDash val="solid"/>
                    </a:lnBlToTr>
                    <a:solidFill>
                      <a:srgbClr val="F3AD33">
                        <a:lumMod val="20000"/>
                        <a:lumOff val="80000"/>
                      </a:srgbClr>
                    </a:solid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r>
                        <a:rPr lang="en-US" sz="1000" dirty="0"/>
                        <a:t>32768-65535</a:t>
                      </a:r>
                    </a:p>
                  </a:txBody>
                  <a:tcPr>
                    <a:lnL w="12700" cmpd="sng">
                      <a:solidFill>
                        <a:srgbClr val="323232"/>
                      </a:solidFill>
                    </a:lnL>
                    <a:lnR w="12700" cmpd="sng">
                      <a:solidFill>
                        <a:srgbClr val="323232"/>
                      </a:solidFill>
                    </a:lnR>
                    <a:lnT w="12700" cmpd="sng">
                      <a:solidFill>
                        <a:srgbClr val="323232"/>
                      </a:solidFill>
                    </a:lnT>
                    <a:lnB w="12700" cmpd="sng">
                      <a:solidFill>
                        <a:srgbClr val="323232"/>
                      </a:solidFill>
                    </a:lnB>
                    <a:lnTlToBr w="12700" cmpd="sng">
                      <a:noFill/>
                      <a:prstDash val="solid"/>
                    </a:lnTlToBr>
                    <a:lnBlToTr w="12700" cmpd="sng">
                      <a:noFill/>
                      <a:prstDash val="solid"/>
                    </a:lnBlToTr>
                    <a:solidFill>
                      <a:srgbClr val="F3AD33">
                        <a:lumMod val="20000"/>
                        <a:lumOff val="80000"/>
                      </a:srgbClr>
                    </a:solid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t>0.0.0.0/0</a:t>
                      </a:r>
                    </a:p>
                  </a:txBody>
                  <a:tcPr>
                    <a:lnL w="12700" cmpd="sng">
                      <a:solidFill>
                        <a:srgbClr val="323232"/>
                      </a:solidFill>
                    </a:lnL>
                    <a:lnR w="12700" cmpd="sng">
                      <a:solidFill>
                        <a:srgbClr val="323232"/>
                      </a:solidFill>
                    </a:lnR>
                    <a:lnT w="12700" cmpd="sng">
                      <a:solidFill>
                        <a:srgbClr val="323232"/>
                      </a:solidFill>
                    </a:lnT>
                    <a:lnB w="12700" cmpd="sng">
                      <a:solidFill>
                        <a:srgbClr val="323232"/>
                      </a:solidFill>
                    </a:lnB>
                    <a:lnTlToBr w="12700" cmpd="sng">
                      <a:noFill/>
                      <a:prstDash val="solid"/>
                    </a:lnTlToBr>
                    <a:lnBlToTr w="12700" cmpd="sng">
                      <a:noFill/>
                      <a:prstDash val="solid"/>
                    </a:lnBlToTr>
                    <a:solidFill>
                      <a:srgbClr val="F3AD33">
                        <a:lumMod val="20000"/>
                        <a:lumOff val="80000"/>
                      </a:srgbClr>
                    </a:solid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algn="ctr"/>
                      <a:r>
                        <a:rPr lang="en-US" sz="800" b="1" dirty="0">
                          <a:solidFill>
                            <a:srgbClr val="248814"/>
                          </a:solidFill>
                        </a:rPr>
                        <a:t>ALLOW</a:t>
                      </a:r>
                    </a:p>
                  </a:txBody>
                  <a:tcPr anchor="ctr">
                    <a:lnL w="12700" cmpd="sng">
                      <a:solidFill>
                        <a:srgbClr val="323232"/>
                      </a:solidFill>
                    </a:lnL>
                    <a:lnR w="12700" cmpd="sng">
                      <a:solidFill>
                        <a:srgbClr val="323232"/>
                      </a:solidFill>
                    </a:lnR>
                    <a:lnT w="12700" cmpd="sng">
                      <a:solidFill>
                        <a:srgbClr val="323232"/>
                      </a:solidFill>
                    </a:lnT>
                    <a:lnB w="12700" cmpd="sng">
                      <a:solidFill>
                        <a:srgbClr val="323232"/>
                      </a:solidFill>
                    </a:lnB>
                    <a:lnTlToBr w="12700" cmpd="sng">
                      <a:noFill/>
                      <a:prstDash val="solid"/>
                    </a:lnTlToBr>
                    <a:lnBlToTr w="12700" cmpd="sng">
                      <a:noFill/>
                      <a:prstDash val="solid"/>
                    </a:lnBlToTr>
                    <a:solidFill>
                      <a:srgbClr val="F3AD33">
                        <a:lumMod val="20000"/>
                        <a:lumOff val="80000"/>
                      </a:srgbClr>
                    </a:solidFill>
                  </a:tcPr>
                </a:tc>
                <a:extLst>
                  <a:ext uri="{0D108BD9-81ED-4DB2-BD59-A6C34878D82A}">
                    <a16:rowId xmlns:a16="http://schemas.microsoft.com/office/drawing/2014/main" val="2738233425"/>
                  </a:ext>
                </a:extLst>
              </a:tr>
              <a:tr h="124167">
                <a:tc vMerge="1">
                  <a:txBody>
                    <a:bodyPr/>
                    <a:lstStyle/>
                    <a:p>
                      <a:endParaRPr lang="en-US" sz="1000" dirty="0"/>
                    </a:p>
                  </a:txBody>
                  <a:tcPr>
                    <a:solidFill>
                      <a:schemeClr val="bg1"/>
                    </a:solid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algn="ctr"/>
                      <a:r>
                        <a:rPr lang="en-US" sz="1000" dirty="0"/>
                        <a:t>*</a:t>
                      </a:r>
                    </a:p>
                  </a:txBody>
                  <a:tcPr>
                    <a:lnL w="12700" cmpd="sng">
                      <a:solidFill>
                        <a:srgbClr val="323232"/>
                      </a:solidFill>
                    </a:lnL>
                    <a:lnR w="12700" cmpd="sng">
                      <a:solidFill>
                        <a:srgbClr val="323232"/>
                      </a:solidFill>
                    </a:lnR>
                    <a:lnT w="12700" cmpd="sng">
                      <a:solidFill>
                        <a:srgbClr val="323232"/>
                      </a:solidFill>
                    </a:lnT>
                    <a:lnB w="12700" cmpd="sng">
                      <a:solidFill>
                        <a:srgbClr val="323232"/>
                      </a:solidFill>
                    </a:lnB>
                    <a:lnTlToBr w="12700" cmpd="sng">
                      <a:noFill/>
                      <a:prstDash val="solid"/>
                    </a:lnTlToBr>
                    <a:lnBlToTr w="12700" cmpd="sng">
                      <a:noFill/>
                      <a:prstDash val="solid"/>
                    </a:lnBlToTr>
                    <a:solidFill>
                      <a:srgbClr val="F3AD33">
                        <a:lumMod val="20000"/>
                        <a:lumOff val="80000"/>
                      </a:srgbClr>
                    </a:solid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r>
                        <a:rPr lang="en-US" sz="1000" dirty="0"/>
                        <a:t>All traffic</a:t>
                      </a:r>
                    </a:p>
                  </a:txBody>
                  <a:tcPr>
                    <a:lnL w="12700" cmpd="sng">
                      <a:solidFill>
                        <a:srgbClr val="323232"/>
                      </a:solidFill>
                    </a:lnL>
                    <a:lnR w="12700" cmpd="sng">
                      <a:solidFill>
                        <a:srgbClr val="323232"/>
                      </a:solidFill>
                    </a:lnR>
                    <a:lnT w="12700" cmpd="sng">
                      <a:solidFill>
                        <a:srgbClr val="323232"/>
                      </a:solidFill>
                    </a:lnT>
                    <a:lnB w="12700" cmpd="sng">
                      <a:solidFill>
                        <a:srgbClr val="323232"/>
                      </a:solidFill>
                    </a:lnB>
                    <a:lnTlToBr w="12700" cmpd="sng">
                      <a:noFill/>
                      <a:prstDash val="solid"/>
                    </a:lnTlToBr>
                    <a:lnBlToTr w="12700" cmpd="sng">
                      <a:noFill/>
                      <a:prstDash val="solid"/>
                    </a:lnBlToTr>
                    <a:solidFill>
                      <a:srgbClr val="F3AD33">
                        <a:lumMod val="20000"/>
                        <a:lumOff val="80000"/>
                      </a:srgbClr>
                    </a:solid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r>
                        <a:rPr lang="en-US" sz="1000" dirty="0"/>
                        <a:t>All</a:t>
                      </a:r>
                    </a:p>
                  </a:txBody>
                  <a:tcPr>
                    <a:lnL w="12700" cmpd="sng">
                      <a:solidFill>
                        <a:srgbClr val="323232"/>
                      </a:solidFill>
                    </a:lnL>
                    <a:lnR w="12700" cmpd="sng">
                      <a:solidFill>
                        <a:srgbClr val="323232"/>
                      </a:solidFill>
                    </a:lnR>
                    <a:lnT w="12700" cmpd="sng">
                      <a:solidFill>
                        <a:srgbClr val="323232"/>
                      </a:solidFill>
                    </a:lnT>
                    <a:lnB w="12700" cmpd="sng">
                      <a:solidFill>
                        <a:srgbClr val="323232"/>
                      </a:solidFill>
                    </a:lnB>
                    <a:lnTlToBr w="12700" cmpd="sng">
                      <a:noFill/>
                      <a:prstDash val="solid"/>
                    </a:lnTlToBr>
                    <a:lnBlToTr w="12700" cmpd="sng">
                      <a:noFill/>
                      <a:prstDash val="solid"/>
                    </a:lnBlToTr>
                    <a:solidFill>
                      <a:srgbClr val="F3AD33">
                        <a:lumMod val="20000"/>
                        <a:lumOff val="80000"/>
                      </a:srgbClr>
                    </a:solid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r>
                        <a:rPr lang="en-US" sz="1000" dirty="0"/>
                        <a:t>All</a:t>
                      </a:r>
                    </a:p>
                  </a:txBody>
                  <a:tcPr>
                    <a:lnL w="12700" cmpd="sng">
                      <a:solidFill>
                        <a:srgbClr val="323232"/>
                      </a:solidFill>
                    </a:lnL>
                    <a:lnR w="12700" cmpd="sng">
                      <a:solidFill>
                        <a:srgbClr val="323232"/>
                      </a:solidFill>
                    </a:lnR>
                    <a:lnT w="12700" cmpd="sng">
                      <a:solidFill>
                        <a:srgbClr val="323232"/>
                      </a:solidFill>
                    </a:lnT>
                    <a:lnB w="12700" cmpd="sng">
                      <a:solidFill>
                        <a:srgbClr val="323232"/>
                      </a:solidFill>
                    </a:lnB>
                    <a:lnTlToBr w="12700" cmpd="sng">
                      <a:noFill/>
                      <a:prstDash val="solid"/>
                    </a:lnTlToBr>
                    <a:lnBlToTr w="12700" cmpd="sng">
                      <a:noFill/>
                      <a:prstDash val="solid"/>
                    </a:lnBlToTr>
                    <a:solidFill>
                      <a:srgbClr val="F3AD33">
                        <a:lumMod val="20000"/>
                        <a:lumOff val="80000"/>
                      </a:srgbClr>
                    </a:solid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t>0.0.0.0/0</a:t>
                      </a:r>
                    </a:p>
                  </a:txBody>
                  <a:tcPr>
                    <a:lnL w="12700" cmpd="sng">
                      <a:solidFill>
                        <a:srgbClr val="323232"/>
                      </a:solidFill>
                    </a:lnL>
                    <a:lnR w="12700" cmpd="sng">
                      <a:solidFill>
                        <a:srgbClr val="323232"/>
                      </a:solidFill>
                    </a:lnR>
                    <a:lnT w="12700" cmpd="sng">
                      <a:solidFill>
                        <a:srgbClr val="323232"/>
                      </a:solidFill>
                    </a:lnT>
                    <a:lnB w="12700" cmpd="sng">
                      <a:solidFill>
                        <a:srgbClr val="323232"/>
                      </a:solidFill>
                    </a:lnB>
                    <a:lnTlToBr w="12700" cmpd="sng">
                      <a:noFill/>
                      <a:prstDash val="solid"/>
                    </a:lnTlToBr>
                    <a:lnBlToTr w="12700" cmpd="sng">
                      <a:noFill/>
                      <a:prstDash val="solid"/>
                    </a:lnBlToTr>
                    <a:solidFill>
                      <a:srgbClr val="F3AD33">
                        <a:lumMod val="20000"/>
                        <a:lumOff val="80000"/>
                      </a:srgbClr>
                    </a:solid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algn="ctr"/>
                      <a:r>
                        <a:rPr lang="en-US" sz="800" b="1" dirty="0">
                          <a:solidFill>
                            <a:srgbClr val="FF0000"/>
                          </a:solidFill>
                        </a:rPr>
                        <a:t>DENY</a:t>
                      </a:r>
                    </a:p>
                  </a:txBody>
                  <a:tcPr anchor="ctr">
                    <a:lnL w="12700" cmpd="sng">
                      <a:solidFill>
                        <a:srgbClr val="323232"/>
                      </a:solidFill>
                    </a:lnL>
                    <a:lnR w="12700" cmpd="sng">
                      <a:solidFill>
                        <a:srgbClr val="323232"/>
                      </a:solidFill>
                    </a:lnR>
                    <a:lnT w="12700" cmpd="sng">
                      <a:solidFill>
                        <a:srgbClr val="323232"/>
                      </a:solidFill>
                    </a:lnT>
                    <a:lnB w="12700" cmpd="sng">
                      <a:solidFill>
                        <a:srgbClr val="323232"/>
                      </a:solidFill>
                    </a:lnB>
                    <a:lnTlToBr w="12700" cmpd="sng">
                      <a:noFill/>
                      <a:prstDash val="solid"/>
                    </a:lnTlToBr>
                    <a:lnBlToTr w="12700" cmpd="sng">
                      <a:noFill/>
                      <a:prstDash val="solid"/>
                    </a:lnBlToTr>
                    <a:solidFill>
                      <a:srgbClr val="F3AD33">
                        <a:lumMod val="20000"/>
                        <a:lumOff val="80000"/>
                      </a:srgbClr>
                    </a:solidFill>
                  </a:tcPr>
                </a:tc>
                <a:extLst>
                  <a:ext uri="{0D108BD9-81ED-4DB2-BD59-A6C34878D82A}">
                    <a16:rowId xmlns:a16="http://schemas.microsoft.com/office/drawing/2014/main" val="74317888"/>
                  </a:ext>
                </a:extLst>
              </a:tr>
            </a:tbl>
          </a:graphicData>
        </a:graphic>
      </p:graphicFrame>
      <p:cxnSp>
        <p:nvCxnSpPr>
          <p:cNvPr id="42" name="Straight Arrow Connector 41">
            <a:extLst>
              <a:ext uri="{FF2B5EF4-FFF2-40B4-BE49-F238E27FC236}">
                <a16:creationId xmlns:a16="http://schemas.microsoft.com/office/drawing/2014/main" id="{1BE51905-6431-CCB2-96A8-0D794619EFE9}"/>
              </a:ext>
            </a:extLst>
          </p:cNvPr>
          <p:cNvCxnSpPr>
            <a:cxnSpLocks/>
          </p:cNvCxnSpPr>
          <p:nvPr/>
        </p:nvCxnSpPr>
        <p:spPr>
          <a:xfrm>
            <a:off x="11808898" y="1476681"/>
            <a:ext cx="0" cy="2321879"/>
          </a:xfrm>
          <a:prstGeom prst="straightConnector1">
            <a:avLst/>
          </a:prstGeom>
          <a:noFill/>
          <a:ln w="38100" cap="flat" cmpd="sng" algn="ctr">
            <a:solidFill>
              <a:srgbClr val="FFFFFF">
                <a:lumMod val="65000"/>
              </a:srgbClr>
            </a:solidFill>
            <a:prstDash val="solid"/>
            <a:miter lim="800000"/>
            <a:tailEnd type="triangle"/>
          </a:ln>
          <a:effectLst/>
        </p:spPr>
      </p:cxnSp>
      <p:sp>
        <p:nvSpPr>
          <p:cNvPr id="43" name="Rectangle 42">
            <a:extLst>
              <a:ext uri="{FF2B5EF4-FFF2-40B4-BE49-F238E27FC236}">
                <a16:creationId xmlns:a16="http://schemas.microsoft.com/office/drawing/2014/main" id="{8251565C-2EFE-6628-2FF8-040BE8B8479E}"/>
              </a:ext>
            </a:extLst>
          </p:cNvPr>
          <p:cNvSpPr/>
          <p:nvPr/>
        </p:nvSpPr>
        <p:spPr>
          <a:xfrm>
            <a:off x="2936379" y="2876659"/>
            <a:ext cx="1248708" cy="243185"/>
          </a:xfrm>
          <a:prstGeom prst="rect">
            <a:avLst/>
          </a:prstGeom>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Arial" panose="020B0604020202020204"/>
                <a:ea typeface="+mn-ea"/>
                <a:cs typeface="+mn-cs"/>
              </a:rPr>
              <a:t>Internet Gateway</a:t>
            </a:r>
          </a:p>
        </p:txBody>
      </p:sp>
      <p:grpSp>
        <p:nvGrpSpPr>
          <p:cNvPr id="44" name="Group 43">
            <a:extLst>
              <a:ext uri="{FF2B5EF4-FFF2-40B4-BE49-F238E27FC236}">
                <a16:creationId xmlns:a16="http://schemas.microsoft.com/office/drawing/2014/main" id="{FA052EF3-014A-D5A4-1052-073B50E6347F}"/>
              </a:ext>
            </a:extLst>
          </p:cNvPr>
          <p:cNvGrpSpPr/>
          <p:nvPr/>
        </p:nvGrpSpPr>
        <p:grpSpPr>
          <a:xfrm>
            <a:off x="2936379" y="1912213"/>
            <a:ext cx="1958642" cy="725409"/>
            <a:chOff x="7914078" y="2533456"/>
            <a:chExt cx="2295287" cy="709180"/>
          </a:xfrm>
          <a:solidFill>
            <a:srgbClr val="FFFFFF"/>
          </a:solidFill>
          <a:effectLst>
            <a:outerShdw blurRad="50800" dist="38100" dir="2700000" algn="tl" rotWithShape="0">
              <a:prstClr val="black">
                <a:alpha val="40000"/>
              </a:prstClr>
            </a:outerShdw>
          </a:effectLst>
        </p:grpSpPr>
        <p:sp>
          <p:nvSpPr>
            <p:cNvPr id="45" name="Rectangle 44">
              <a:extLst>
                <a:ext uri="{FF2B5EF4-FFF2-40B4-BE49-F238E27FC236}">
                  <a16:creationId xmlns:a16="http://schemas.microsoft.com/office/drawing/2014/main" id="{4A7A3557-90A2-0A8D-FEB2-4962A1E4CDBB}"/>
                </a:ext>
              </a:extLst>
            </p:cNvPr>
            <p:cNvSpPr/>
            <p:nvPr/>
          </p:nvSpPr>
          <p:spPr>
            <a:xfrm>
              <a:off x="9377410" y="2533636"/>
              <a:ext cx="831954" cy="237744"/>
            </a:xfrm>
            <a:prstGeom prst="rect">
              <a:avLst/>
            </a:prstGeom>
            <a:solidFill>
              <a:srgbClr val="FFFFFF"/>
            </a:solidFill>
            <a:ln w="12700" cap="flat" cmpd="sng" algn="ctr">
              <a:solidFill>
                <a:srgbClr val="32323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a:ln>
                  <a:noFill/>
                </a:ln>
                <a:solidFill>
                  <a:srgbClr val="FFFFFF"/>
                </a:solidFill>
                <a:effectLst/>
                <a:uLnTx/>
                <a:uFillTx/>
                <a:latin typeface="Arial" panose="020B0604020202020204"/>
                <a:ea typeface="+mn-ea"/>
                <a:cs typeface="+mn-cs"/>
              </a:endParaRPr>
            </a:p>
          </p:txBody>
        </p:sp>
        <p:sp>
          <p:nvSpPr>
            <p:cNvPr id="46" name="Rectangle 45">
              <a:extLst>
                <a:ext uri="{FF2B5EF4-FFF2-40B4-BE49-F238E27FC236}">
                  <a16:creationId xmlns:a16="http://schemas.microsoft.com/office/drawing/2014/main" id="{FAC23E3A-A4BE-FB2C-79F5-3645BB4FCA21}"/>
                </a:ext>
              </a:extLst>
            </p:cNvPr>
            <p:cNvSpPr/>
            <p:nvPr/>
          </p:nvSpPr>
          <p:spPr>
            <a:xfrm>
              <a:off x="7914078" y="2767147"/>
              <a:ext cx="1463332" cy="237744"/>
            </a:xfrm>
            <a:prstGeom prst="rect">
              <a:avLst/>
            </a:prstGeom>
            <a:grpFill/>
            <a:ln w="12700" cap="flat" cmpd="sng" algn="ctr">
              <a:solidFill>
                <a:srgbClr val="32323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323232"/>
                  </a:solidFill>
                  <a:effectLst/>
                  <a:uLnTx/>
                  <a:uFillTx/>
                  <a:latin typeface="Arial" panose="020B0604020202020204"/>
                  <a:ea typeface="+mn-ea"/>
                  <a:cs typeface="+mn-cs"/>
                </a:rPr>
                <a:t>172.31.0.0/20</a:t>
              </a:r>
            </a:p>
          </p:txBody>
        </p:sp>
        <p:sp>
          <p:nvSpPr>
            <p:cNvPr id="47" name="Rectangle 46">
              <a:extLst>
                <a:ext uri="{FF2B5EF4-FFF2-40B4-BE49-F238E27FC236}">
                  <a16:creationId xmlns:a16="http://schemas.microsoft.com/office/drawing/2014/main" id="{B81581D1-FC92-5B45-8E22-A799113D9F9F}"/>
                </a:ext>
              </a:extLst>
            </p:cNvPr>
            <p:cNvSpPr/>
            <p:nvPr/>
          </p:nvSpPr>
          <p:spPr>
            <a:xfrm>
              <a:off x="9377410" y="2767147"/>
              <a:ext cx="831954" cy="237744"/>
            </a:xfrm>
            <a:prstGeom prst="rect">
              <a:avLst/>
            </a:prstGeom>
            <a:grpFill/>
            <a:ln w="12700" cap="flat" cmpd="sng" algn="ctr">
              <a:solidFill>
                <a:srgbClr val="32323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ysClr val="windowText" lastClr="000000"/>
                  </a:solidFill>
                  <a:effectLst/>
                  <a:uLnTx/>
                  <a:uFillTx/>
                  <a:latin typeface="Arial" panose="020B0604020202020204"/>
                  <a:ea typeface="+mn-ea"/>
                  <a:cs typeface="+mn-cs"/>
                </a:rPr>
                <a:t>local</a:t>
              </a:r>
            </a:p>
          </p:txBody>
        </p:sp>
        <p:sp>
          <p:nvSpPr>
            <p:cNvPr id="48" name="Rectangle 47">
              <a:extLst>
                <a:ext uri="{FF2B5EF4-FFF2-40B4-BE49-F238E27FC236}">
                  <a16:creationId xmlns:a16="http://schemas.microsoft.com/office/drawing/2014/main" id="{DCE66516-D77E-BFEC-BAF3-4BB85751F9D9}"/>
                </a:ext>
              </a:extLst>
            </p:cNvPr>
            <p:cNvSpPr/>
            <p:nvPr/>
          </p:nvSpPr>
          <p:spPr>
            <a:xfrm>
              <a:off x="9377411" y="3004892"/>
              <a:ext cx="831954" cy="237744"/>
            </a:xfrm>
            <a:prstGeom prst="rect">
              <a:avLst/>
            </a:prstGeom>
            <a:grpFill/>
            <a:ln w="12700" cap="flat" cmpd="sng" algn="ctr">
              <a:solidFill>
                <a:srgbClr val="32323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323232"/>
                  </a:solidFill>
                  <a:effectLst/>
                  <a:uLnTx/>
                  <a:uFillTx/>
                  <a:latin typeface="Arial" panose="020B0604020202020204"/>
                  <a:ea typeface="+mn-ea"/>
                  <a:cs typeface="+mn-cs"/>
                </a:rPr>
                <a:t>igw-1234</a:t>
              </a:r>
            </a:p>
          </p:txBody>
        </p:sp>
        <p:sp>
          <p:nvSpPr>
            <p:cNvPr id="49" name="Rectangle 48">
              <a:extLst>
                <a:ext uri="{FF2B5EF4-FFF2-40B4-BE49-F238E27FC236}">
                  <a16:creationId xmlns:a16="http://schemas.microsoft.com/office/drawing/2014/main" id="{2484ADDA-406F-2F71-18AE-8334A41C5921}"/>
                </a:ext>
              </a:extLst>
            </p:cNvPr>
            <p:cNvSpPr/>
            <p:nvPr/>
          </p:nvSpPr>
          <p:spPr>
            <a:xfrm>
              <a:off x="7914078" y="3004891"/>
              <a:ext cx="1463332" cy="237744"/>
            </a:xfrm>
            <a:prstGeom prst="rect">
              <a:avLst/>
            </a:prstGeom>
            <a:grpFill/>
            <a:ln w="12700" cap="flat" cmpd="sng" algn="ctr">
              <a:solidFill>
                <a:srgbClr val="32323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323232"/>
                  </a:solidFill>
                  <a:effectLst/>
                  <a:uLnTx/>
                  <a:uFillTx/>
                  <a:latin typeface="Arial" panose="020B0604020202020204"/>
                  <a:ea typeface="+mn-ea"/>
                  <a:cs typeface="+mn-cs"/>
                </a:rPr>
                <a:t>0.0.0.0/0</a:t>
              </a:r>
            </a:p>
          </p:txBody>
        </p:sp>
        <p:sp>
          <p:nvSpPr>
            <p:cNvPr id="50" name="Rectangle 49">
              <a:extLst>
                <a:ext uri="{FF2B5EF4-FFF2-40B4-BE49-F238E27FC236}">
                  <a16:creationId xmlns:a16="http://schemas.microsoft.com/office/drawing/2014/main" id="{CA7EF199-EBB3-4AEE-D534-49EC689F1E17}"/>
                </a:ext>
              </a:extLst>
            </p:cNvPr>
            <p:cNvSpPr/>
            <p:nvPr/>
          </p:nvSpPr>
          <p:spPr>
            <a:xfrm>
              <a:off x="7914078" y="2533456"/>
              <a:ext cx="1463332" cy="233691"/>
            </a:xfrm>
            <a:prstGeom prst="rect">
              <a:avLst/>
            </a:prstGeom>
            <a:solidFill>
              <a:srgbClr val="599D33"/>
            </a:solidFill>
            <a:ln w="12700" cap="flat" cmpd="sng" algn="ctr">
              <a:solidFill>
                <a:srgbClr val="32323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srgbClr val="FFFFFF"/>
                  </a:solidFill>
                  <a:effectLst/>
                  <a:uLnTx/>
                  <a:uFillTx/>
                  <a:latin typeface="Arial" panose="020B0604020202020204"/>
                  <a:ea typeface="+mn-ea"/>
                  <a:cs typeface="+mn-cs"/>
                </a:rPr>
                <a:t>fund-pub-route-1</a:t>
              </a:r>
            </a:p>
          </p:txBody>
        </p:sp>
      </p:grpSp>
      <p:graphicFrame>
        <p:nvGraphicFramePr>
          <p:cNvPr id="51" name="Table 182">
            <a:extLst>
              <a:ext uri="{FF2B5EF4-FFF2-40B4-BE49-F238E27FC236}">
                <a16:creationId xmlns:a16="http://schemas.microsoft.com/office/drawing/2014/main" id="{AA31D300-43B8-971D-B37D-FC709212DE23}"/>
              </a:ext>
            </a:extLst>
          </p:cNvPr>
          <p:cNvGraphicFramePr>
            <a:graphicFrameLocks noGrp="1"/>
          </p:cNvGraphicFramePr>
          <p:nvPr>
            <p:extLst>
              <p:ext uri="{D42A27DB-BD31-4B8C-83A1-F6EECF244321}">
                <p14:modId xmlns:p14="http://schemas.microsoft.com/office/powerpoint/2010/main" val="9977681"/>
              </p:ext>
            </p:extLst>
          </p:nvPr>
        </p:nvGraphicFramePr>
        <p:xfrm>
          <a:off x="5877270" y="4222243"/>
          <a:ext cx="5746572" cy="1950720"/>
        </p:xfrm>
        <a:graphic>
          <a:graphicData uri="http://schemas.openxmlformats.org/drawingml/2006/table">
            <a:tbl>
              <a:tblPr firstRow="1">
                <a:effectLst>
                  <a:outerShdw blurRad="50800" dist="38100" dir="2700000" algn="tl" rotWithShape="0">
                    <a:prstClr val="black">
                      <a:alpha val="40000"/>
                    </a:prstClr>
                  </a:outerShdw>
                </a:effectLst>
              </a:tblPr>
              <a:tblGrid>
                <a:gridCol w="770255">
                  <a:extLst>
                    <a:ext uri="{9D8B030D-6E8A-4147-A177-3AD203B41FA5}">
                      <a16:colId xmlns:a16="http://schemas.microsoft.com/office/drawing/2014/main" val="3195596427"/>
                    </a:ext>
                  </a:extLst>
                </a:gridCol>
                <a:gridCol w="427355">
                  <a:extLst>
                    <a:ext uri="{9D8B030D-6E8A-4147-A177-3AD203B41FA5}">
                      <a16:colId xmlns:a16="http://schemas.microsoft.com/office/drawing/2014/main" val="3471191870"/>
                    </a:ext>
                  </a:extLst>
                </a:gridCol>
                <a:gridCol w="943293">
                  <a:extLst>
                    <a:ext uri="{9D8B030D-6E8A-4147-A177-3AD203B41FA5}">
                      <a16:colId xmlns:a16="http://schemas.microsoft.com/office/drawing/2014/main" val="1236601478"/>
                    </a:ext>
                  </a:extLst>
                </a:gridCol>
                <a:gridCol w="681355">
                  <a:extLst>
                    <a:ext uri="{9D8B030D-6E8A-4147-A177-3AD203B41FA5}">
                      <a16:colId xmlns:a16="http://schemas.microsoft.com/office/drawing/2014/main" val="1390358106"/>
                    </a:ext>
                  </a:extLst>
                </a:gridCol>
                <a:gridCol w="959168">
                  <a:extLst>
                    <a:ext uri="{9D8B030D-6E8A-4147-A177-3AD203B41FA5}">
                      <a16:colId xmlns:a16="http://schemas.microsoft.com/office/drawing/2014/main" val="699522400"/>
                    </a:ext>
                  </a:extLst>
                </a:gridCol>
                <a:gridCol w="1103630">
                  <a:extLst>
                    <a:ext uri="{9D8B030D-6E8A-4147-A177-3AD203B41FA5}">
                      <a16:colId xmlns:a16="http://schemas.microsoft.com/office/drawing/2014/main" val="1162564942"/>
                    </a:ext>
                  </a:extLst>
                </a:gridCol>
                <a:gridCol w="861516">
                  <a:extLst>
                    <a:ext uri="{9D8B030D-6E8A-4147-A177-3AD203B41FA5}">
                      <a16:colId xmlns:a16="http://schemas.microsoft.com/office/drawing/2014/main" val="844414088"/>
                    </a:ext>
                  </a:extLst>
                </a:gridCol>
              </a:tblGrid>
              <a:tr h="0">
                <a:tc>
                  <a:txBody>
                    <a:bodyPr/>
                    <a:lstStyle>
                      <a:lvl1pPr marL="0" algn="l" defTabSz="914400" rtl="0" eaLnBrk="1" latinLnBrk="0" hangingPunct="1">
                        <a:defRPr sz="1800" b="1" kern="1200">
                          <a:solidFill>
                            <a:schemeClr val="dk1"/>
                          </a:solidFill>
                          <a:latin typeface="Arial" panose="020B0604020202020204"/>
                        </a:defRPr>
                      </a:lvl1pPr>
                      <a:lvl2pPr marL="457200" algn="l" defTabSz="914400" rtl="0" eaLnBrk="1" latinLnBrk="0" hangingPunct="1">
                        <a:defRPr sz="1800" b="1" kern="1200">
                          <a:solidFill>
                            <a:schemeClr val="dk1"/>
                          </a:solidFill>
                          <a:latin typeface="Arial" panose="020B0604020202020204"/>
                        </a:defRPr>
                      </a:lvl2pPr>
                      <a:lvl3pPr marL="914400" algn="l" defTabSz="914400" rtl="0" eaLnBrk="1" latinLnBrk="0" hangingPunct="1">
                        <a:defRPr sz="1800" b="1" kern="1200">
                          <a:solidFill>
                            <a:schemeClr val="dk1"/>
                          </a:solidFill>
                          <a:latin typeface="Arial" panose="020B0604020202020204"/>
                        </a:defRPr>
                      </a:lvl3pPr>
                      <a:lvl4pPr marL="1371600" algn="l" defTabSz="914400" rtl="0" eaLnBrk="1" latinLnBrk="0" hangingPunct="1">
                        <a:defRPr sz="1800" b="1" kern="1200">
                          <a:solidFill>
                            <a:schemeClr val="dk1"/>
                          </a:solidFill>
                          <a:latin typeface="Arial" panose="020B0604020202020204"/>
                        </a:defRPr>
                      </a:lvl4pPr>
                      <a:lvl5pPr marL="1828800" algn="l" defTabSz="914400" rtl="0" eaLnBrk="1" latinLnBrk="0" hangingPunct="1">
                        <a:defRPr sz="1800" b="1" kern="1200">
                          <a:solidFill>
                            <a:schemeClr val="dk1"/>
                          </a:solidFill>
                          <a:latin typeface="Arial" panose="020B0604020202020204"/>
                        </a:defRPr>
                      </a:lvl5pPr>
                      <a:lvl6pPr marL="2286000" algn="l" defTabSz="914400" rtl="0" eaLnBrk="1" latinLnBrk="0" hangingPunct="1">
                        <a:defRPr sz="1800" b="1" kern="1200">
                          <a:solidFill>
                            <a:schemeClr val="dk1"/>
                          </a:solidFill>
                          <a:latin typeface="Arial" panose="020B0604020202020204"/>
                        </a:defRPr>
                      </a:lvl6pPr>
                      <a:lvl7pPr marL="2743200" algn="l" defTabSz="914400" rtl="0" eaLnBrk="1" latinLnBrk="0" hangingPunct="1">
                        <a:defRPr sz="1800" b="1" kern="1200">
                          <a:solidFill>
                            <a:schemeClr val="dk1"/>
                          </a:solidFill>
                          <a:latin typeface="Arial" panose="020B0604020202020204"/>
                        </a:defRPr>
                      </a:lvl7pPr>
                      <a:lvl8pPr marL="3200400" algn="l" defTabSz="914400" rtl="0" eaLnBrk="1" latinLnBrk="0" hangingPunct="1">
                        <a:defRPr sz="1800" b="1" kern="1200">
                          <a:solidFill>
                            <a:schemeClr val="dk1"/>
                          </a:solidFill>
                          <a:latin typeface="Arial" panose="020B0604020202020204"/>
                        </a:defRPr>
                      </a:lvl8pPr>
                      <a:lvl9pPr marL="3657600" algn="l" defTabSz="914400" rtl="0" eaLnBrk="1" latinLnBrk="0" hangingPunct="1">
                        <a:defRPr sz="1800" b="1" kern="1200">
                          <a:solidFill>
                            <a:schemeClr val="dk1"/>
                          </a:solidFill>
                          <a:latin typeface="Arial" panose="020B0604020202020204"/>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b="1" dirty="0" err="1">
                          <a:solidFill>
                            <a:schemeClr val="bg1"/>
                          </a:solidFill>
                        </a:rPr>
                        <a:t>pri-nacl</a:t>
                      </a:r>
                      <a:endParaRPr lang="en-US" sz="1000" b="1" dirty="0">
                        <a:solidFill>
                          <a:schemeClr val="bg1"/>
                        </a:solidFill>
                      </a:endParaRPr>
                    </a:p>
                  </a:txBody>
                  <a:tcPr>
                    <a:lnL w="12700" cmpd="sng">
                      <a:solidFill>
                        <a:srgbClr val="323232"/>
                      </a:solidFill>
                    </a:lnL>
                    <a:lnR w="12700" cmpd="sng">
                      <a:solidFill>
                        <a:srgbClr val="323232"/>
                      </a:solidFill>
                    </a:lnR>
                    <a:lnT w="12700" cmpd="sng">
                      <a:solidFill>
                        <a:srgbClr val="323232"/>
                      </a:solidFill>
                    </a:lnT>
                    <a:lnB w="12700" cmpd="sng">
                      <a:solidFill>
                        <a:srgbClr val="323232"/>
                      </a:solidFill>
                    </a:lnB>
                    <a:lnTlToBr w="12700" cmpd="sng">
                      <a:noFill/>
                      <a:prstDash val="solid"/>
                    </a:lnTlToBr>
                    <a:lnBlToTr w="12700" cmpd="sng">
                      <a:noFill/>
                      <a:prstDash val="solid"/>
                    </a:lnBlToTr>
                    <a:solidFill>
                      <a:srgbClr val="0070C0"/>
                    </a:solidFill>
                  </a:tcPr>
                </a:tc>
                <a:tc>
                  <a:txBody>
                    <a:bodyPr/>
                    <a:lstStyle>
                      <a:lvl1pPr marL="0" algn="l" defTabSz="914400" rtl="0" eaLnBrk="1" latinLnBrk="0" hangingPunct="1">
                        <a:defRPr sz="1800" b="1" kern="1200">
                          <a:solidFill>
                            <a:schemeClr val="dk1"/>
                          </a:solidFill>
                          <a:latin typeface="Arial" panose="020B0604020202020204"/>
                        </a:defRPr>
                      </a:lvl1pPr>
                      <a:lvl2pPr marL="457200" algn="l" defTabSz="914400" rtl="0" eaLnBrk="1" latinLnBrk="0" hangingPunct="1">
                        <a:defRPr sz="1800" b="1" kern="1200">
                          <a:solidFill>
                            <a:schemeClr val="dk1"/>
                          </a:solidFill>
                          <a:latin typeface="Arial" panose="020B0604020202020204"/>
                        </a:defRPr>
                      </a:lvl2pPr>
                      <a:lvl3pPr marL="914400" algn="l" defTabSz="914400" rtl="0" eaLnBrk="1" latinLnBrk="0" hangingPunct="1">
                        <a:defRPr sz="1800" b="1" kern="1200">
                          <a:solidFill>
                            <a:schemeClr val="dk1"/>
                          </a:solidFill>
                          <a:latin typeface="Arial" panose="020B0604020202020204"/>
                        </a:defRPr>
                      </a:lvl3pPr>
                      <a:lvl4pPr marL="1371600" algn="l" defTabSz="914400" rtl="0" eaLnBrk="1" latinLnBrk="0" hangingPunct="1">
                        <a:defRPr sz="1800" b="1" kern="1200">
                          <a:solidFill>
                            <a:schemeClr val="dk1"/>
                          </a:solidFill>
                          <a:latin typeface="Arial" panose="020B0604020202020204"/>
                        </a:defRPr>
                      </a:lvl4pPr>
                      <a:lvl5pPr marL="1828800" algn="l" defTabSz="914400" rtl="0" eaLnBrk="1" latinLnBrk="0" hangingPunct="1">
                        <a:defRPr sz="1800" b="1" kern="1200">
                          <a:solidFill>
                            <a:schemeClr val="dk1"/>
                          </a:solidFill>
                          <a:latin typeface="Arial" panose="020B0604020202020204"/>
                        </a:defRPr>
                      </a:lvl5pPr>
                      <a:lvl6pPr marL="2286000" algn="l" defTabSz="914400" rtl="0" eaLnBrk="1" latinLnBrk="0" hangingPunct="1">
                        <a:defRPr sz="1800" b="1" kern="1200">
                          <a:solidFill>
                            <a:schemeClr val="dk1"/>
                          </a:solidFill>
                          <a:latin typeface="Arial" panose="020B0604020202020204"/>
                        </a:defRPr>
                      </a:lvl6pPr>
                      <a:lvl7pPr marL="2743200" algn="l" defTabSz="914400" rtl="0" eaLnBrk="1" latinLnBrk="0" hangingPunct="1">
                        <a:defRPr sz="1800" b="1" kern="1200">
                          <a:solidFill>
                            <a:schemeClr val="dk1"/>
                          </a:solidFill>
                          <a:latin typeface="Arial" panose="020B0604020202020204"/>
                        </a:defRPr>
                      </a:lvl7pPr>
                      <a:lvl8pPr marL="3200400" algn="l" defTabSz="914400" rtl="0" eaLnBrk="1" latinLnBrk="0" hangingPunct="1">
                        <a:defRPr sz="1800" b="1" kern="1200">
                          <a:solidFill>
                            <a:schemeClr val="dk1"/>
                          </a:solidFill>
                          <a:latin typeface="Arial" panose="020B0604020202020204"/>
                        </a:defRPr>
                      </a:lvl8pPr>
                      <a:lvl9pPr marL="3657600" algn="l" defTabSz="914400" rtl="0" eaLnBrk="1" latinLnBrk="0" hangingPunct="1">
                        <a:defRPr sz="1800" b="1" kern="1200">
                          <a:solidFill>
                            <a:schemeClr val="dk1"/>
                          </a:solidFill>
                          <a:latin typeface="Arial" panose="020B0604020202020204"/>
                        </a:defRPr>
                      </a:lvl9pPr>
                    </a:lstStyle>
                    <a:p>
                      <a:pPr algn="ctr"/>
                      <a:r>
                        <a:rPr lang="en-US" sz="1000" b="0" dirty="0">
                          <a:solidFill>
                            <a:schemeClr val="bg1"/>
                          </a:solidFill>
                        </a:rPr>
                        <a:t>#</a:t>
                      </a:r>
                    </a:p>
                  </a:txBody>
                  <a:tcPr>
                    <a:lnL w="12700" cmpd="sng">
                      <a:solidFill>
                        <a:srgbClr val="323232"/>
                      </a:solidFill>
                    </a:lnL>
                    <a:lnR w="12700" cmpd="sng">
                      <a:solidFill>
                        <a:srgbClr val="323232"/>
                      </a:solidFill>
                    </a:lnR>
                    <a:lnT w="12700" cmpd="sng">
                      <a:solidFill>
                        <a:srgbClr val="323232"/>
                      </a:solidFill>
                    </a:lnT>
                    <a:lnB w="12700" cmpd="sng">
                      <a:solidFill>
                        <a:srgbClr val="323232"/>
                      </a:solidFill>
                    </a:lnB>
                    <a:lnTlToBr w="12700" cmpd="sng">
                      <a:noFill/>
                      <a:prstDash val="solid"/>
                    </a:lnTlToBr>
                    <a:lnBlToTr w="12700" cmpd="sng">
                      <a:noFill/>
                      <a:prstDash val="solid"/>
                    </a:lnBlToTr>
                    <a:solidFill>
                      <a:srgbClr val="FFFFFF">
                        <a:lumMod val="50000"/>
                      </a:srgbClr>
                    </a:solidFill>
                  </a:tcPr>
                </a:tc>
                <a:tc>
                  <a:txBody>
                    <a:bodyPr/>
                    <a:lstStyle>
                      <a:lvl1pPr marL="0" algn="l" defTabSz="914400" rtl="0" eaLnBrk="1" latinLnBrk="0" hangingPunct="1">
                        <a:defRPr sz="1800" b="1" kern="1200">
                          <a:solidFill>
                            <a:schemeClr val="dk1"/>
                          </a:solidFill>
                          <a:latin typeface="Arial" panose="020B0604020202020204"/>
                        </a:defRPr>
                      </a:lvl1pPr>
                      <a:lvl2pPr marL="457200" algn="l" defTabSz="914400" rtl="0" eaLnBrk="1" latinLnBrk="0" hangingPunct="1">
                        <a:defRPr sz="1800" b="1" kern="1200">
                          <a:solidFill>
                            <a:schemeClr val="dk1"/>
                          </a:solidFill>
                          <a:latin typeface="Arial" panose="020B0604020202020204"/>
                        </a:defRPr>
                      </a:lvl2pPr>
                      <a:lvl3pPr marL="914400" algn="l" defTabSz="914400" rtl="0" eaLnBrk="1" latinLnBrk="0" hangingPunct="1">
                        <a:defRPr sz="1800" b="1" kern="1200">
                          <a:solidFill>
                            <a:schemeClr val="dk1"/>
                          </a:solidFill>
                          <a:latin typeface="Arial" panose="020B0604020202020204"/>
                        </a:defRPr>
                      </a:lvl3pPr>
                      <a:lvl4pPr marL="1371600" algn="l" defTabSz="914400" rtl="0" eaLnBrk="1" latinLnBrk="0" hangingPunct="1">
                        <a:defRPr sz="1800" b="1" kern="1200">
                          <a:solidFill>
                            <a:schemeClr val="dk1"/>
                          </a:solidFill>
                          <a:latin typeface="Arial" panose="020B0604020202020204"/>
                        </a:defRPr>
                      </a:lvl4pPr>
                      <a:lvl5pPr marL="1828800" algn="l" defTabSz="914400" rtl="0" eaLnBrk="1" latinLnBrk="0" hangingPunct="1">
                        <a:defRPr sz="1800" b="1" kern="1200">
                          <a:solidFill>
                            <a:schemeClr val="dk1"/>
                          </a:solidFill>
                          <a:latin typeface="Arial" panose="020B0604020202020204"/>
                        </a:defRPr>
                      </a:lvl5pPr>
                      <a:lvl6pPr marL="2286000" algn="l" defTabSz="914400" rtl="0" eaLnBrk="1" latinLnBrk="0" hangingPunct="1">
                        <a:defRPr sz="1800" b="1" kern="1200">
                          <a:solidFill>
                            <a:schemeClr val="dk1"/>
                          </a:solidFill>
                          <a:latin typeface="Arial" panose="020B0604020202020204"/>
                        </a:defRPr>
                      </a:lvl6pPr>
                      <a:lvl7pPr marL="2743200" algn="l" defTabSz="914400" rtl="0" eaLnBrk="1" latinLnBrk="0" hangingPunct="1">
                        <a:defRPr sz="1800" b="1" kern="1200">
                          <a:solidFill>
                            <a:schemeClr val="dk1"/>
                          </a:solidFill>
                          <a:latin typeface="Arial" panose="020B0604020202020204"/>
                        </a:defRPr>
                      </a:lvl7pPr>
                      <a:lvl8pPr marL="3200400" algn="l" defTabSz="914400" rtl="0" eaLnBrk="1" latinLnBrk="0" hangingPunct="1">
                        <a:defRPr sz="1800" b="1" kern="1200">
                          <a:solidFill>
                            <a:schemeClr val="dk1"/>
                          </a:solidFill>
                          <a:latin typeface="Arial" panose="020B0604020202020204"/>
                        </a:defRPr>
                      </a:lvl8pPr>
                      <a:lvl9pPr marL="3657600" algn="l" defTabSz="914400" rtl="0" eaLnBrk="1" latinLnBrk="0" hangingPunct="1">
                        <a:defRPr sz="1800" b="1" kern="1200">
                          <a:solidFill>
                            <a:schemeClr val="dk1"/>
                          </a:solidFill>
                          <a:latin typeface="Arial" panose="020B0604020202020204"/>
                        </a:defRPr>
                      </a:lvl9pPr>
                    </a:lstStyle>
                    <a:p>
                      <a:pPr algn="ctr"/>
                      <a:r>
                        <a:rPr lang="en-US" sz="1000" b="0" dirty="0">
                          <a:solidFill>
                            <a:schemeClr val="bg1"/>
                          </a:solidFill>
                        </a:rPr>
                        <a:t>Type</a:t>
                      </a:r>
                    </a:p>
                  </a:txBody>
                  <a:tcPr>
                    <a:lnL w="12700" cmpd="sng">
                      <a:solidFill>
                        <a:srgbClr val="323232"/>
                      </a:solidFill>
                    </a:lnL>
                    <a:lnR w="12700" cmpd="sng">
                      <a:solidFill>
                        <a:srgbClr val="323232"/>
                      </a:solidFill>
                    </a:lnR>
                    <a:lnT w="12700" cmpd="sng">
                      <a:solidFill>
                        <a:srgbClr val="323232"/>
                      </a:solidFill>
                    </a:lnT>
                    <a:lnB w="12700" cmpd="sng">
                      <a:solidFill>
                        <a:srgbClr val="323232"/>
                      </a:solidFill>
                    </a:lnB>
                    <a:lnTlToBr w="12700" cmpd="sng">
                      <a:noFill/>
                      <a:prstDash val="solid"/>
                    </a:lnTlToBr>
                    <a:lnBlToTr w="12700" cmpd="sng">
                      <a:noFill/>
                      <a:prstDash val="solid"/>
                    </a:lnBlToTr>
                    <a:solidFill>
                      <a:srgbClr val="FFFFFF">
                        <a:lumMod val="50000"/>
                      </a:srgbClr>
                    </a:solidFill>
                  </a:tcPr>
                </a:tc>
                <a:tc>
                  <a:txBody>
                    <a:bodyPr/>
                    <a:lstStyle>
                      <a:lvl1pPr marL="0" algn="l" defTabSz="914400" rtl="0" eaLnBrk="1" latinLnBrk="0" hangingPunct="1">
                        <a:defRPr sz="1800" b="1" kern="1200">
                          <a:solidFill>
                            <a:schemeClr val="dk1"/>
                          </a:solidFill>
                          <a:latin typeface="Arial" panose="020B0604020202020204"/>
                        </a:defRPr>
                      </a:lvl1pPr>
                      <a:lvl2pPr marL="457200" algn="l" defTabSz="914400" rtl="0" eaLnBrk="1" latinLnBrk="0" hangingPunct="1">
                        <a:defRPr sz="1800" b="1" kern="1200">
                          <a:solidFill>
                            <a:schemeClr val="dk1"/>
                          </a:solidFill>
                          <a:latin typeface="Arial" panose="020B0604020202020204"/>
                        </a:defRPr>
                      </a:lvl2pPr>
                      <a:lvl3pPr marL="914400" algn="l" defTabSz="914400" rtl="0" eaLnBrk="1" latinLnBrk="0" hangingPunct="1">
                        <a:defRPr sz="1800" b="1" kern="1200">
                          <a:solidFill>
                            <a:schemeClr val="dk1"/>
                          </a:solidFill>
                          <a:latin typeface="Arial" panose="020B0604020202020204"/>
                        </a:defRPr>
                      </a:lvl3pPr>
                      <a:lvl4pPr marL="1371600" algn="l" defTabSz="914400" rtl="0" eaLnBrk="1" latinLnBrk="0" hangingPunct="1">
                        <a:defRPr sz="1800" b="1" kern="1200">
                          <a:solidFill>
                            <a:schemeClr val="dk1"/>
                          </a:solidFill>
                          <a:latin typeface="Arial" panose="020B0604020202020204"/>
                        </a:defRPr>
                      </a:lvl4pPr>
                      <a:lvl5pPr marL="1828800" algn="l" defTabSz="914400" rtl="0" eaLnBrk="1" latinLnBrk="0" hangingPunct="1">
                        <a:defRPr sz="1800" b="1" kern="1200">
                          <a:solidFill>
                            <a:schemeClr val="dk1"/>
                          </a:solidFill>
                          <a:latin typeface="Arial" panose="020B0604020202020204"/>
                        </a:defRPr>
                      </a:lvl5pPr>
                      <a:lvl6pPr marL="2286000" algn="l" defTabSz="914400" rtl="0" eaLnBrk="1" latinLnBrk="0" hangingPunct="1">
                        <a:defRPr sz="1800" b="1" kern="1200">
                          <a:solidFill>
                            <a:schemeClr val="dk1"/>
                          </a:solidFill>
                          <a:latin typeface="Arial" panose="020B0604020202020204"/>
                        </a:defRPr>
                      </a:lvl6pPr>
                      <a:lvl7pPr marL="2743200" algn="l" defTabSz="914400" rtl="0" eaLnBrk="1" latinLnBrk="0" hangingPunct="1">
                        <a:defRPr sz="1800" b="1" kern="1200">
                          <a:solidFill>
                            <a:schemeClr val="dk1"/>
                          </a:solidFill>
                          <a:latin typeface="Arial" panose="020B0604020202020204"/>
                        </a:defRPr>
                      </a:lvl7pPr>
                      <a:lvl8pPr marL="3200400" algn="l" defTabSz="914400" rtl="0" eaLnBrk="1" latinLnBrk="0" hangingPunct="1">
                        <a:defRPr sz="1800" b="1" kern="1200">
                          <a:solidFill>
                            <a:schemeClr val="dk1"/>
                          </a:solidFill>
                          <a:latin typeface="Arial" panose="020B0604020202020204"/>
                        </a:defRPr>
                      </a:lvl8pPr>
                      <a:lvl9pPr marL="3657600" algn="l" defTabSz="914400" rtl="0" eaLnBrk="1" latinLnBrk="0" hangingPunct="1">
                        <a:defRPr sz="1800" b="1" kern="1200">
                          <a:solidFill>
                            <a:schemeClr val="dk1"/>
                          </a:solidFill>
                          <a:latin typeface="Arial" panose="020B0604020202020204"/>
                        </a:defRPr>
                      </a:lvl9pPr>
                    </a:lstStyle>
                    <a:p>
                      <a:pPr algn="ctr"/>
                      <a:r>
                        <a:rPr lang="en-US" sz="1000" b="0" dirty="0">
                          <a:solidFill>
                            <a:schemeClr val="bg1"/>
                          </a:solidFill>
                        </a:rPr>
                        <a:t>Protocol</a:t>
                      </a:r>
                    </a:p>
                  </a:txBody>
                  <a:tcPr>
                    <a:lnL w="12700" cmpd="sng">
                      <a:solidFill>
                        <a:srgbClr val="323232"/>
                      </a:solidFill>
                    </a:lnL>
                    <a:lnR w="12700" cmpd="sng">
                      <a:solidFill>
                        <a:srgbClr val="323232"/>
                      </a:solidFill>
                    </a:lnR>
                    <a:lnT w="12700" cmpd="sng">
                      <a:solidFill>
                        <a:srgbClr val="323232"/>
                      </a:solidFill>
                    </a:lnT>
                    <a:lnB w="12700" cmpd="sng">
                      <a:solidFill>
                        <a:srgbClr val="323232"/>
                      </a:solidFill>
                    </a:lnB>
                    <a:lnTlToBr w="12700" cmpd="sng">
                      <a:noFill/>
                      <a:prstDash val="solid"/>
                    </a:lnTlToBr>
                    <a:lnBlToTr w="12700" cmpd="sng">
                      <a:noFill/>
                      <a:prstDash val="solid"/>
                    </a:lnBlToTr>
                    <a:solidFill>
                      <a:srgbClr val="FFFFFF">
                        <a:lumMod val="50000"/>
                      </a:srgbClr>
                    </a:solidFill>
                  </a:tcPr>
                </a:tc>
                <a:tc>
                  <a:txBody>
                    <a:bodyPr/>
                    <a:lstStyle>
                      <a:lvl1pPr marL="0" algn="l" defTabSz="914400" rtl="0" eaLnBrk="1" latinLnBrk="0" hangingPunct="1">
                        <a:defRPr sz="1800" b="1" kern="1200">
                          <a:solidFill>
                            <a:schemeClr val="dk1"/>
                          </a:solidFill>
                          <a:latin typeface="Arial" panose="020B0604020202020204"/>
                        </a:defRPr>
                      </a:lvl1pPr>
                      <a:lvl2pPr marL="457200" algn="l" defTabSz="914400" rtl="0" eaLnBrk="1" latinLnBrk="0" hangingPunct="1">
                        <a:defRPr sz="1800" b="1" kern="1200">
                          <a:solidFill>
                            <a:schemeClr val="dk1"/>
                          </a:solidFill>
                          <a:latin typeface="Arial" panose="020B0604020202020204"/>
                        </a:defRPr>
                      </a:lvl2pPr>
                      <a:lvl3pPr marL="914400" algn="l" defTabSz="914400" rtl="0" eaLnBrk="1" latinLnBrk="0" hangingPunct="1">
                        <a:defRPr sz="1800" b="1" kern="1200">
                          <a:solidFill>
                            <a:schemeClr val="dk1"/>
                          </a:solidFill>
                          <a:latin typeface="Arial" panose="020B0604020202020204"/>
                        </a:defRPr>
                      </a:lvl3pPr>
                      <a:lvl4pPr marL="1371600" algn="l" defTabSz="914400" rtl="0" eaLnBrk="1" latinLnBrk="0" hangingPunct="1">
                        <a:defRPr sz="1800" b="1" kern="1200">
                          <a:solidFill>
                            <a:schemeClr val="dk1"/>
                          </a:solidFill>
                          <a:latin typeface="Arial" panose="020B0604020202020204"/>
                        </a:defRPr>
                      </a:lvl4pPr>
                      <a:lvl5pPr marL="1828800" algn="l" defTabSz="914400" rtl="0" eaLnBrk="1" latinLnBrk="0" hangingPunct="1">
                        <a:defRPr sz="1800" b="1" kern="1200">
                          <a:solidFill>
                            <a:schemeClr val="dk1"/>
                          </a:solidFill>
                          <a:latin typeface="Arial" panose="020B0604020202020204"/>
                        </a:defRPr>
                      </a:lvl5pPr>
                      <a:lvl6pPr marL="2286000" algn="l" defTabSz="914400" rtl="0" eaLnBrk="1" latinLnBrk="0" hangingPunct="1">
                        <a:defRPr sz="1800" b="1" kern="1200">
                          <a:solidFill>
                            <a:schemeClr val="dk1"/>
                          </a:solidFill>
                          <a:latin typeface="Arial" panose="020B0604020202020204"/>
                        </a:defRPr>
                      </a:lvl6pPr>
                      <a:lvl7pPr marL="2743200" algn="l" defTabSz="914400" rtl="0" eaLnBrk="1" latinLnBrk="0" hangingPunct="1">
                        <a:defRPr sz="1800" b="1" kern="1200">
                          <a:solidFill>
                            <a:schemeClr val="dk1"/>
                          </a:solidFill>
                          <a:latin typeface="Arial" panose="020B0604020202020204"/>
                        </a:defRPr>
                      </a:lvl7pPr>
                      <a:lvl8pPr marL="3200400" algn="l" defTabSz="914400" rtl="0" eaLnBrk="1" latinLnBrk="0" hangingPunct="1">
                        <a:defRPr sz="1800" b="1" kern="1200">
                          <a:solidFill>
                            <a:schemeClr val="dk1"/>
                          </a:solidFill>
                          <a:latin typeface="Arial" panose="020B0604020202020204"/>
                        </a:defRPr>
                      </a:lvl8pPr>
                      <a:lvl9pPr marL="3657600" algn="l" defTabSz="914400" rtl="0" eaLnBrk="1" latinLnBrk="0" hangingPunct="1">
                        <a:defRPr sz="1800" b="1" kern="1200">
                          <a:solidFill>
                            <a:schemeClr val="dk1"/>
                          </a:solidFill>
                          <a:latin typeface="Arial" panose="020B0604020202020204"/>
                        </a:defRPr>
                      </a:lvl9pPr>
                    </a:lstStyle>
                    <a:p>
                      <a:pPr algn="ctr"/>
                      <a:r>
                        <a:rPr lang="en-US" sz="1000" b="0" dirty="0">
                          <a:solidFill>
                            <a:schemeClr val="bg1"/>
                          </a:solidFill>
                        </a:rPr>
                        <a:t>Port</a:t>
                      </a:r>
                    </a:p>
                  </a:txBody>
                  <a:tcPr>
                    <a:lnL w="12700" cmpd="sng">
                      <a:solidFill>
                        <a:srgbClr val="323232"/>
                      </a:solidFill>
                    </a:lnL>
                    <a:lnR w="12700" cmpd="sng">
                      <a:solidFill>
                        <a:srgbClr val="323232"/>
                      </a:solidFill>
                    </a:lnR>
                    <a:lnT w="12700" cmpd="sng">
                      <a:solidFill>
                        <a:srgbClr val="323232"/>
                      </a:solidFill>
                    </a:lnT>
                    <a:lnB w="12700" cmpd="sng">
                      <a:solidFill>
                        <a:srgbClr val="323232"/>
                      </a:solidFill>
                    </a:lnB>
                    <a:lnTlToBr w="12700" cmpd="sng">
                      <a:noFill/>
                      <a:prstDash val="solid"/>
                    </a:lnTlToBr>
                    <a:lnBlToTr w="12700" cmpd="sng">
                      <a:noFill/>
                      <a:prstDash val="solid"/>
                    </a:lnBlToTr>
                    <a:solidFill>
                      <a:srgbClr val="FFFFFF">
                        <a:lumMod val="50000"/>
                      </a:srgbClr>
                    </a:solidFill>
                  </a:tcPr>
                </a:tc>
                <a:tc>
                  <a:txBody>
                    <a:bodyPr/>
                    <a:lstStyle>
                      <a:lvl1pPr marL="0" algn="l" defTabSz="914400" rtl="0" eaLnBrk="1" latinLnBrk="0" hangingPunct="1">
                        <a:defRPr sz="1800" b="1" kern="1200">
                          <a:solidFill>
                            <a:schemeClr val="dk1"/>
                          </a:solidFill>
                          <a:latin typeface="Arial" panose="020B0604020202020204"/>
                        </a:defRPr>
                      </a:lvl1pPr>
                      <a:lvl2pPr marL="457200" algn="l" defTabSz="914400" rtl="0" eaLnBrk="1" latinLnBrk="0" hangingPunct="1">
                        <a:defRPr sz="1800" b="1" kern="1200">
                          <a:solidFill>
                            <a:schemeClr val="dk1"/>
                          </a:solidFill>
                          <a:latin typeface="Arial" panose="020B0604020202020204"/>
                        </a:defRPr>
                      </a:lvl2pPr>
                      <a:lvl3pPr marL="914400" algn="l" defTabSz="914400" rtl="0" eaLnBrk="1" latinLnBrk="0" hangingPunct="1">
                        <a:defRPr sz="1800" b="1" kern="1200">
                          <a:solidFill>
                            <a:schemeClr val="dk1"/>
                          </a:solidFill>
                          <a:latin typeface="Arial" panose="020B0604020202020204"/>
                        </a:defRPr>
                      </a:lvl3pPr>
                      <a:lvl4pPr marL="1371600" algn="l" defTabSz="914400" rtl="0" eaLnBrk="1" latinLnBrk="0" hangingPunct="1">
                        <a:defRPr sz="1800" b="1" kern="1200">
                          <a:solidFill>
                            <a:schemeClr val="dk1"/>
                          </a:solidFill>
                          <a:latin typeface="Arial" panose="020B0604020202020204"/>
                        </a:defRPr>
                      </a:lvl4pPr>
                      <a:lvl5pPr marL="1828800" algn="l" defTabSz="914400" rtl="0" eaLnBrk="1" latinLnBrk="0" hangingPunct="1">
                        <a:defRPr sz="1800" b="1" kern="1200">
                          <a:solidFill>
                            <a:schemeClr val="dk1"/>
                          </a:solidFill>
                          <a:latin typeface="Arial" panose="020B0604020202020204"/>
                        </a:defRPr>
                      </a:lvl5pPr>
                      <a:lvl6pPr marL="2286000" algn="l" defTabSz="914400" rtl="0" eaLnBrk="1" latinLnBrk="0" hangingPunct="1">
                        <a:defRPr sz="1800" b="1" kern="1200">
                          <a:solidFill>
                            <a:schemeClr val="dk1"/>
                          </a:solidFill>
                          <a:latin typeface="Arial" panose="020B0604020202020204"/>
                        </a:defRPr>
                      </a:lvl6pPr>
                      <a:lvl7pPr marL="2743200" algn="l" defTabSz="914400" rtl="0" eaLnBrk="1" latinLnBrk="0" hangingPunct="1">
                        <a:defRPr sz="1800" b="1" kern="1200">
                          <a:solidFill>
                            <a:schemeClr val="dk1"/>
                          </a:solidFill>
                          <a:latin typeface="Arial" panose="020B0604020202020204"/>
                        </a:defRPr>
                      </a:lvl7pPr>
                      <a:lvl8pPr marL="3200400" algn="l" defTabSz="914400" rtl="0" eaLnBrk="1" latinLnBrk="0" hangingPunct="1">
                        <a:defRPr sz="1800" b="1" kern="1200">
                          <a:solidFill>
                            <a:schemeClr val="dk1"/>
                          </a:solidFill>
                          <a:latin typeface="Arial" panose="020B0604020202020204"/>
                        </a:defRPr>
                      </a:lvl8pPr>
                      <a:lvl9pPr marL="3657600" algn="l" defTabSz="914400" rtl="0" eaLnBrk="1" latinLnBrk="0" hangingPunct="1">
                        <a:defRPr sz="1800" b="1" kern="1200">
                          <a:solidFill>
                            <a:schemeClr val="dk1"/>
                          </a:solidFill>
                          <a:latin typeface="Arial" panose="020B0604020202020204"/>
                        </a:defRPr>
                      </a:lvl9pPr>
                    </a:lstStyle>
                    <a:p>
                      <a:pPr algn="ctr"/>
                      <a:r>
                        <a:rPr lang="en-US" sz="1000" b="0" dirty="0">
                          <a:solidFill>
                            <a:schemeClr val="bg1"/>
                          </a:solidFill>
                        </a:rPr>
                        <a:t>Source/</a:t>
                      </a:r>
                      <a:r>
                        <a:rPr lang="en-US" sz="1000" b="0" dirty="0" err="1">
                          <a:solidFill>
                            <a:schemeClr val="bg1"/>
                          </a:solidFill>
                        </a:rPr>
                        <a:t>Dest</a:t>
                      </a:r>
                      <a:endParaRPr lang="en-US" sz="1000" b="0" dirty="0">
                        <a:solidFill>
                          <a:schemeClr val="bg1"/>
                        </a:solidFill>
                      </a:endParaRPr>
                    </a:p>
                  </a:txBody>
                  <a:tcPr>
                    <a:lnL w="12700" cmpd="sng">
                      <a:solidFill>
                        <a:srgbClr val="323232"/>
                      </a:solidFill>
                    </a:lnL>
                    <a:lnR w="12700" cmpd="sng">
                      <a:solidFill>
                        <a:srgbClr val="323232"/>
                      </a:solidFill>
                    </a:lnR>
                    <a:lnT w="12700" cmpd="sng">
                      <a:solidFill>
                        <a:srgbClr val="323232"/>
                      </a:solidFill>
                    </a:lnT>
                    <a:lnB w="12700" cmpd="sng">
                      <a:solidFill>
                        <a:srgbClr val="323232"/>
                      </a:solidFill>
                    </a:lnB>
                    <a:lnTlToBr w="12700" cmpd="sng">
                      <a:noFill/>
                      <a:prstDash val="solid"/>
                    </a:lnTlToBr>
                    <a:lnBlToTr w="12700" cmpd="sng">
                      <a:noFill/>
                      <a:prstDash val="solid"/>
                    </a:lnBlToTr>
                    <a:solidFill>
                      <a:srgbClr val="FFFFFF">
                        <a:lumMod val="50000"/>
                      </a:srgbClr>
                    </a:solidFill>
                  </a:tcPr>
                </a:tc>
                <a:tc>
                  <a:txBody>
                    <a:bodyPr/>
                    <a:lstStyle>
                      <a:lvl1pPr marL="0" algn="l" defTabSz="914400" rtl="0" eaLnBrk="1" latinLnBrk="0" hangingPunct="1">
                        <a:defRPr sz="1800" b="1" kern="1200">
                          <a:solidFill>
                            <a:schemeClr val="dk1"/>
                          </a:solidFill>
                          <a:latin typeface="Arial" panose="020B0604020202020204"/>
                        </a:defRPr>
                      </a:lvl1pPr>
                      <a:lvl2pPr marL="457200" algn="l" defTabSz="914400" rtl="0" eaLnBrk="1" latinLnBrk="0" hangingPunct="1">
                        <a:defRPr sz="1800" b="1" kern="1200">
                          <a:solidFill>
                            <a:schemeClr val="dk1"/>
                          </a:solidFill>
                          <a:latin typeface="Arial" panose="020B0604020202020204"/>
                        </a:defRPr>
                      </a:lvl2pPr>
                      <a:lvl3pPr marL="914400" algn="l" defTabSz="914400" rtl="0" eaLnBrk="1" latinLnBrk="0" hangingPunct="1">
                        <a:defRPr sz="1800" b="1" kern="1200">
                          <a:solidFill>
                            <a:schemeClr val="dk1"/>
                          </a:solidFill>
                          <a:latin typeface="Arial" panose="020B0604020202020204"/>
                        </a:defRPr>
                      </a:lvl3pPr>
                      <a:lvl4pPr marL="1371600" algn="l" defTabSz="914400" rtl="0" eaLnBrk="1" latinLnBrk="0" hangingPunct="1">
                        <a:defRPr sz="1800" b="1" kern="1200">
                          <a:solidFill>
                            <a:schemeClr val="dk1"/>
                          </a:solidFill>
                          <a:latin typeface="Arial" panose="020B0604020202020204"/>
                        </a:defRPr>
                      </a:lvl4pPr>
                      <a:lvl5pPr marL="1828800" algn="l" defTabSz="914400" rtl="0" eaLnBrk="1" latinLnBrk="0" hangingPunct="1">
                        <a:defRPr sz="1800" b="1" kern="1200">
                          <a:solidFill>
                            <a:schemeClr val="dk1"/>
                          </a:solidFill>
                          <a:latin typeface="Arial" panose="020B0604020202020204"/>
                        </a:defRPr>
                      </a:lvl5pPr>
                      <a:lvl6pPr marL="2286000" algn="l" defTabSz="914400" rtl="0" eaLnBrk="1" latinLnBrk="0" hangingPunct="1">
                        <a:defRPr sz="1800" b="1" kern="1200">
                          <a:solidFill>
                            <a:schemeClr val="dk1"/>
                          </a:solidFill>
                          <a:latin typeface="Arial" panose="020B0604020202020204"/>
                        </a:defRPr>
                      </a:lvl6pPr>
                      <a:lvl7pPr marL="2743200" algn="l" defTabSz="914400" rtl="0" eaLnBrk="1" latinLnBrk="0" hangingPunct="1">
                        <a:defRPr sz="1800" b="1" kern="1200">
                          <a:solidFill>
                            <a:schemeClr val="dk1"/>
                          </a:solidFill>
                          <a:latin typeface="Arial" panose="020B0604020202020204"/>
                        </a:defRPr>
                      </a:lvl7pPr>
                      <a:lvl8pPr marL="3200400" algn="l" defTabSz="914400" rtl="0" eaLnBrk="1" latinLnBrk="0" hangingPunct="1">
                        <a:defRPr sz="1800" b="1" kern="1200">
                          <a:solidFill>
                            <a:schemeClr val="dk1"/>
                          </a:solidFill>
                          <a:latin typeface="Arial" panose="020B0604020202020204"/>
                        </a:defRPr>
                      </a:lvl8pPr>
                      <a:lvl9pPr marL="3657600" algn="l" defTabSz="914400" rtl="0" eaLnBrk="1" latinLnBrk="0" hangingPunct="1">
                        <a:defRPr sz="1800" b="1" kern="1200">
                          <a:solidFill>
                            <a:schemeClr val="dk1"/>
                          </a:solidFill>
                          <a:latin typeface="Arial" panose="020B0604020202020204"/>
                        </a:defRPr>
                      </a:lvl9pPr>
                    </a:lstStyle>
                    <a:p>
                      <a:pPr algn="ctr"/>
                      <a:r>
                        <a:rPr lang="en-US" sz="1000" b="0" dirty="0">
                          <a:solidFill>
                            <a:schemeClr val="bg1"/>
                          </a:solidFill>
                        </a:rPr>
                        <a:t>Status</a:t>
                      </a:r>
                    </a:p>
                  </a:txBody>
                  <a:tcPr>
                    <a:lnL w="12700" cmpd="sng">
                      <a:solidFill>
                        <a:srgbClr val="323232"/>
                      </a:solidFill>
                    </a:lnL>
                    <a:lnR w="12700" cmpd="sng">
                      <a:solidFill>
                        <a:srgbClr val="323232"/>
                      </a:solidFill>
                    </a:lnR>
                    <a:lnT w="12700" cmpd="sng">
                      <a:solidFill>
                        <a:srgbClr val="323232"/>
                      </a:solidFill>
                    </a:lnT>
                    <a:lnB w="12700" cmpd="sng">
                      <a:solidFill>
                        <a:srgbClr val="323232"/>
                      </a:solidFill>
                    </a:lnB>
                    <a:lnTlToBr w="12700" cmpd="sng">
                      <a:noFill/>
                      <a:prstDash val="solid"/>
                    </a:lnTlToBr>
                    <a:lnBlToTr w="12700" cmpd="sng">
                      <a:noFill/>
                      <a:prstDash val="solid"/>
                    </a:lnBlToTr>
                    <a:solidFill>
                      <a:srgbClr val="FFFFFF">
                        <a:lumMod val="50000"/>
                      </a:srgbClr>
                    </a:solidFill>
                  </a:tcPr>
                </a:tc>
                <a:extLst>
                  <a:ext uri="{0D108BD9-81ED-4DB2-BD59-A6C34878D82A}">
                    <a16:rowId xmlns:a16="http://schemas.microsoft.com/office/drawing/2014/main" val="1411114415"/>
                  </a:ext>
                </a:extLst>
              </a:tr>
              <a:tr h="0">
                <a:tc rowSpan="4">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algn="ctr"/>
                      <a:r>
                        <a:rPr lang="en-US" sz="1000" dirty="0"/>
                        <a:t>Inbound</a:t>
                      </a:r>
                    </a:p>
                  </a:txBody>
                  <a:tcPr anchor="ctr">
                    <a:lnL w="12700" cmpd="sng">
                      <a:solidFill>
                        <a:srgbClr val="323232"/>
                      </a:solidFill>
                    </a:lnL>
                    <a:lnR w="12700" cmpd="sng">
                      <a:solidFill>
                        <a:srgbClr val="323232"/>
                      </a:solidFill>
                    </a:lnR>
                    <a:lnT w="12700" cmpd="sng">
                      <a:solidFill>
                        <a:srgbClr val="323232"/>
                      </a:solidFill>
                    </a:lnT>
                    <a:lnB w="12700" cmpd="sng">
                      <a:solidFill>
                        <a:srgbClr val="323232"/>
                      </a:solidFill>
                    </a:lnB>
                    <a:lnTlToBr w="12700" cmpd="sng">
                      <a:noFill/>
                      <a:prstDash val="solid"/>
                    </a:lnTlToBr>
                    <a:lnBlToTr w="12700" cmpd="sng">
                      <a:noFill/>
                      <a:prstDash val="solid"/>
                    </a:lnBlToTr>
                    <a:solidFill>
                      <a:srgbClr val="576BE3">
                        <a:lumMod val="20000"/>
                        <a:lumOff val="80000"/>
                      </a:srgbClr>
                    </a:solid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algn="ctr"/>
                      <a:r>
                        <a:rPr lang="en-US" sz="1000" dirty="0"/>
                        <a:t>100</a:t>
                      </a:r>
                    </a:p>
                  </a:txBody>
                  <a:tcPr>
                    <a:lnL w="12700" cmpd="sng">
                      <a:solidFill>
                        <a:srgbClr val="323232"/>
                      </a:solidFill>
                    </a:lnL>
                    <a:lnR w="12700" cmpd="sng">
                      <a:solidFill>
                        <a:srgbClr val="323232"/>
                      </a:solidFill>
                    </a:lnR>
                    <a:lnT w="12700" cmpd="sng">
                      <a:solidFill>
                        <a:srgbClr val="323232"/>
                      </a:solidFill>
                    </a:lnT>
                    <a:lnB w="12700" cmpd="sng">
                      <a:solidFill>
                        <a:srgbClr val="323232"/>
                      </a:solidFill>
                    </a:lnB>
                    <a:lnTlToBr w="12700" cmpd="sng">
                      <a:noFill/>
                      <a:prstDash val="solid"/>
                    </a:lnTlToBr>
                    <a:lnBlToTr w="12700" cmpd="sng">
                      <a:noFill/>
                      <a:prstDash val="solid"/>
                    </a:lnBlToTr>
                    <a:solidFill>
                      <a:srgbClr val="576BE3">
                        <a:lumMod val="20000"/>
                        <a:lumOff val="80000"/>
                      </a:srgbClr>
                    </a:solid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r>
                        <a:rPr lang="en-US" sz="1000" dirty="0"/>
                        <a:t>MYSQL</a:t>
                      </a:r>
                    </a:p>
                  </a:txBody>
                  <a:tcPr>
                    <a:lnL w="12700" cmpd="sng">
                      <a:solidFill>
                        <a:srgbClr val="323232"/>
                      </a:solidFill>
                    </a:lnL>
                    <a:lnR w="12700" cmpd="sng">
                      <a:solidFill>
                        <a:srgbClr val="323232"/>
                      </a:solidFill>
                    </a:lnR>
                    <a:lnT w="12700" cmpd="sng">
                      <a:solidFill>
                        <a:srgbClr val="323232"/>
                      </a:solidFill>
                    </a:lnT>
                    <a:lnB w="12700" cmpd="sng">
                      <a:solidFill>
                        <a:srgbClr val="323232"/>
                      </a:solidFill>
                    </a:lnB>
                    <a:lnTlToBr w="12700" cmpd="sng">
                      <a:noFill/>
                      <a:prstDash val="solid"/>
                    </a:lnTlToBr>
                    <a:lnBlToTr w="12700" cmpd="sng">
                      <a:noFill/>
                      <a:prstDash val="solid"/>
                    </a:lnBlToTr>
                    <a:solidFill>
                      <a:srgbClr val="576BE3">
                        <a:lumMod val="20000"/>
                        <a:lumOff val="80000"/>
                      </a:srgbClr>
                    </a:solid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r>
                        <a:rPr lang="en-US" sz="1000" dirty="0"/>
                        <a:t>TCP</a:t>
                      </a:r>
                    </a:p>
                  </a:txBody>
                  <a:tcPr>
                    <a:lnL w="12700" cmpd="sng">
                      <a:solidFill>
                        <a:srgbClr val="323232"/>
                      </a:solidFill>
                    </a:lnL>
                    <a:lnR w="12700" cmpd="sng">
                      <a:solidFill>
                        <a:srgbClr val="323232"/>
                      </a:solidFill>
                    </a:lnR>
                    <a:lnT w="12700" cmpd="sng">
                      <a:solidFill>
                        <a:srgbClr val="323232"/>
                      </a:solidFill>
                    </a:lnT>
                    <a:lnB w="12700" cmpd="sng">
                      <a:solidFill>
                        <a:srgbClr val="323232"/>
                      </a:solidFill>
                    </a:lnB>
                    <a:lnTlToBr w="12700" cmpd="sng">
                      <a:noFill/>
                      <a:prstDash val="solid"/>
                    </a:lnTlToBr>
                    <a:lnBlToTr w="12700" cmpd="sng">
                      <a:noFill/>
                      <a:prstDash val="solid"/>
                    </a:lnBlToTr>
                    <a:solidFill>
                      <a:srgbClr val="576BE3">
                        <a:lumMod val="20000"/>
                        <a:lumOff val="80000"/>
                      </a:srgbClr>
                    </a:solid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r>
                        <a:rPr lang="en-US" sz="1000" dirty="0"/>
                        <a:t>3306</a:t>
                      </a:r>
                    </a:p>
                  </a:txBody>
                  <a:tcPr>
                    <a:lnL w="12700" cmpd="sng">
                      <a:solidFill>
                        <a:srgbClr val="323232"/>
                      </a:solidFill>
                    </a:lnL>
                    <a:lnR w="12700" cmpd="sng">
                      <a:solidFill>
                        <a:srgbClr val="323232"/>
                      </a:solidFill>
                    </a:lnR>
                    <a:lnT w="12700" cmpd="sng">
                      <a:solidFill>
                        <a:srgbClr val="323232"/>
                      </a:solidFill>
                    </a:lnT>
                    <a:lnB w="12700" cmpd="sng">
                      <a:solidFill>
                        <a:srgbClr val="323232"/>
                      </a:solidFill>
                    </a:lnB>
                    <a:lnTlToBr w="12700" cmpd="sng">
                      <a:noFill/>
                      <a:prstDash val="solid"/>
                    </a:lnTlToBr>
                    <a:lnBlToTr w="12700" cmpd="sng">
                      <a:noFill/>
                      <a:prstDash val="solid"/>
                    </a:lnBlToTr>
                    <a:solidFill>
                      <a:srgbClr val="576BE3">
                        <a:lumMod val="20000"/>
                        <a:lumOff val="80000"/>
                      </a:srgbClr>
                    </a:solid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r>
                        <a:rPr lang="en-US" sz="1000" dirty="0"/>
                        <a:t>172.31.1.0/24</a:t>
                      </a:r>
                    </a:p>
                  </a:txBody>
                  <a:tcPr>
                    <a:lnL w="12700" cmpd="sng">
                      <a:solidFill>
                        <a:srgbClr val="323232"/>
                      </a:solidFill>
                    </a:lnL>
                    <a:lnR w="12700" cmpd="sng">
                      <a:solidFill>
                        <a:srgbClr val="323232"/>
                      </a:solidFill>
                    </a:lnR>
                    <a:lnT w="12700" cmpd="sng">
                      <a:solidFill>
                        <a:srgbClr val="323232"/>
                      </a:solidFill>
                    </a:lnT>
                    <a:lnB w="12700" cmpd="sng">
                      <a:solidFill>
                        <a:srgbClr val="323232"/>
                      </a:solidFill>
                    </a:lnB>
                    <a:lnTlToBr w="12700" cmpd="sng">
                      <a:noFill/>
                      <a:prstDash val="solid"/>
                    </a:lnTlToBr>
                    <a:lnBlToTr w="12700" cmpd="sng">
                      <a:noFill/>
                      <a:prstDash val="solid"/>
                    </a:lnBlToTr>
                    <a:solidFill>
                      <a:srgbClr val="576BE3">
                        <a:lumMod val="20000"/>
                        <a:lumOff val="80000"/>
                      </a:srgbClr>
                    </a:solid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algn="ctr"/>
                      <a:r>
                        <a:rPr lang="en-US" sz="800" b="1" dirty="0">
                          <a:solidFill>
                            <a:srgbClr val="248814"/>
                          </a:solidFill>
                        </a:rPr>
                        <a:t>ALLOW</a:t>
                      </a:r>
                    </a:p>
                  </a:txBody>
                  <a:tcPr anchor="ctr">
                    <a:lnL w="12700" cmpd="sng">
                      <a:solidFill>
                        <a:srgbClr val="323232"/>
                      </a:solidFill>
                    </a:lnL>
                    <a:lnR w="12700" cmpd="sng">
                      <a:solidFill>
                        <a:srgbClr val="323232"/>
                      </a:solidFill>
                    </a:lnR>
                    <a:lnT w="12700" cmpd="sng">
                      <a:solidFill>
                        <a:srgbClr val="323232"/>
                      </a:solidFill>
                    </a:lnT>
                    <a:lnB w="12700" cmpd="sng">
                      <a:solidFill>
                        <a:srgbClr val="323232"/>
                      </a:solidFill>
                    </a:lnB>
                    <a:lnTlToBr w="12700" cmpd="sng">
                      <a:noFill/>
                      <a:prstDash val="solid"/>
                    </a:lnTlToBr>
                    <a:lnBlToTr w="12700" cmpd="sng">
                      <a:noFill/>
                      <a:prstDash val="solid"/>
                    </a:lnBlToTr>
                    <a:solidFill>
                      <a:srgbClr val="576BE3">
                        <a:lumMod val="20000"/>
                        <a:lumOff val="80000"/>
                      </a:srgbClr>
                    </a:solidFill>
                  </a:tcPr>
                </a:tc>
                <a:extLst>
                  <a:ext uri="{0D108BD9-81ED-4DB2-BD59-A6C34878D82A}">
                    <a16:rowId xmlns:a16="http://schemas.microsoft.com/office/drawing/2014/main" val="1381711855"/>
                  </a:ext>
                </a:extLst>
              </a:tr>
              <a:tr h="135572">
                <a:tc vMerge="1">
                  <a:txBody>
                    <a:bodyPr/>
                    <a:lstStyle/>
                    <a:p>
                      <a:endParaRPr lang="en-US" sz="1000" dirty="0"/>
                    </a:p>
                  </a:txBody>
                  <a:tcPr>
                    <a:solidFill>
                      <a:schemeClr val="bg1"/>
                    </a:solid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algn="ctr"/>
                      <a:r>
                        <a:rPr lang="en-US" sz="1000" dirty="0"/>
                        <a:t>120</a:t>
                      </a:r>
                    </a:p>
                  </a:txBody>
                  <a:tcPr>
                    <a:lnL w="12700" cmpd="sng">
                      <a:solidFill>
                        <a:srgbClr val="323232"/>
                      </a:solidFill>
                    </a:lnL>
                    <a:lnR w="12700" cmpd="sng">
                      <a:solidFill>
                        <a:srgbClr val="323232"/>
                      </a:solidFill>
                    </a:lnR>
                    <a:lnT w="12700" cmpd="sng">
                      <a:solidFill>
                        <a:srgbClr val="323232"/>
                      </a:solidFill>
                    </a:lnT>
                    <a:lnB w="12700" cmpd="sng">
                      <a:solidFill>
                        <a:srgbClr val="323232"/>
                      </a:solidFill>
                    </a:lnB>
                    <a:lnTlToBr w="12700" cmpd="sng">
                      <a:noFill/>
                      <a:prstDash val="solid"/>
                    </a:lnTlToBr>
                    <a:lnBlToTr w="12700" cmpd="sng">
                      <a:noFill/>
                      <a:prstDash val="solid"/>
                    </a:lnBlToTr>
                    <a:solidFill>
                      <a:srgbClr val="576BE3">
                        <a:lumMod val="20000"/>
                        <a:lumOff val="80000"/>
                      </a:srgbClr>
                    </a:solid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r>
                        <a:rPr lang="en-US" sz="1000" dirty="0"/>
                        <a:t>SSH</a:t>
                      </a:r>
                    </a:p>
                  </a:txBody>
                  <a:tcPr>
                    <a:lnL w="12700" cmpd="sng">
                      <a:solidFill>
                        <a:srgbClr val="323232"/>
                      </a:solidFill>
                    </a:lnL>
                    <a:lnR w="12700" cmpd="sng">
                      <a:solidFill>
                        <a:srgbClr val="323232"/>
                      </a:solidFill>
                    </a:lnR>
                    <a:lnT w="12700" cmpd="sng">
                      <a:solidFill>
                        <a:srgbClr val="323232"/>
                      </a:solidFill>
                    </a:lnT>
                    <a:lnB w="12700" cmpd="sng">
                      <a:solidFill>
                        <a:srgbClr val="323232"/>
                      </a:solidFill>
                    </a:lnB>
                    <a:lnTlToBr w="12700" cmpd="sng">
                      <a:noFill/>
                      <a:prstDash val="solid"/>
                    </a:lnTlToBr>
                    <a:lnBlToTr w="12700" cmpd="sng">
                      <a:noFill/>
                      <a:prstDash val="solid"/>
                    </a:lnBlToTr>
                    <a:solidFill>
                      <a:srgbClr val="576BE3">
                        <a:lumMod val="20000"/>
                        <a:lumOff val="80000"/>
                      </a:srgbClr>
                    </a:solid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r>
                        <a:rPr lang="en-US" sz="1000" dirty="0"/>
                        <a:t>TCP</a:t>
                      </a:r>
                    </a:p>
                  </a:txBody>
                  <a:tcPr>
                    <a:lnL w="12700" cmpd="sng">
                      <a:solidFill>
                        <a:srgbClr val="323232"/>
                      </a:solidFill>
                    </a:lnL>
                    <a:lnR w="12700" cmpd="sng">
                      <a:solidFill>
                        <a:srgbClr val="323232"/>
                      </a:solidFill>
                    </a:lnR>
                    <a:lnT w="12700" cmpd="sng">
                      <a:solidFill>
                        <a:srgbClr val="323232"/>
                      </a:solidFill>
                    </a:lnT>
                    <a:lnB w="12700" cmpd="sng">
                      <a:solidFill>
                        <a:srgbClr val="323232"/>
                      </a:solidFill>
                    </a:lnB>
                    <a:lnTlToBr w="12700" cmpd="sng">
                      <a:noFill/>
                      <a:prstDash val="solid"/>
                    </a:lnTlToBr>
                    <a:lnBlToTr w="12700" cmpd="sng">
                      <a:noFill/>
                      <a:prstDash val="solid"/>
                    </a:lnBlToTr>
                    <a:solidFill>
                      <a:srgbClr val="576BE3">
                        <a:lumMod val="20000"/>
                        <a:lumOff val="80000"/>
                      </a:srgbClr>
                    </a:solid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r>
                        <a:rPr lang="en-US" sz="1000" dirty="0"/>
                        <a:t>22</a:t>
                      </a:r>
                    </a:p>
                  </a:txBody>
                  <a:tcPr>
                    <a:lnL w="12700" cmpd="sng">
                      <a:solidFill>
                        <a:srgbClr val="323232"/>
                      </a:solidFill>
                    </a:lnL>
                    <a:lnR w="12700" cmpd="sng">
                      <a:solidFill>
                        <a:srgbClr val="323232"/>
                      </a:solidFill>
                    </a:lnR>
                    <a:lnT w="12700" cmpd="sng">
                      <a:solidFill>
                        <a:srgbClr val="323232"/>
                      </a:solidFill>
                    </a:lnT>
                    <a:lnB w="12700" cmpd="sng">
                      <a:solidFill>
                        <a:srgbClr val="323232"/>
                      </a:solidFill>
                    </a:lnB>
                    <a:lnTlToBr w="12700" cmpd="sng">
                      <a:noFill/>
                      <a:prstDash val="solid"/>
                    </a:lnTlToBr>
                    <a:lnBlToTr w="12700" cmpd="sng">
                      <a:noFill/>
                      <a:prstDash val="solid"/>
                    </a:lnBlToTr>
                    <a:solidFill>
                      <a:srgbClr val="576BE3">
                        <a:lumMod val="20000"/>
                        <a:lumOff val="80000"/>
                      </a:srgbClr>
                    </a:solid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dirty="0"/>
                        <a:t>your-ipv4-range</a:t>
                      </a:r>
                    </a:p>
                  </a:txBody>
                  <a:tcPr>
                    <a:lnL w="12700" cmpd="sng">
                      <a:solidFill>
                        <a:srgbClr val="323232"/>
                      </a:solidFill>
                    </a:lnL>
                    <a:lnR w="12700" cmpd="sng">
                      <a:solidFill>
                        <a:srgbClr val="323232"/>
                      </a:solidFill>
                    </a:lnR>
                    <a:lnT w="12700" cmpd="sng">
                      <a:solidFill>
                        <a:srgbClr val="323232"/>
                      </a:solidFill>
                    </a:lnT>
                    <a:lnB w="12700" cmpd="sng">
                      <a:solidFill>
                        <a:srgbClr val="323232"/>
                      </a:solidFill>
                    </a:lnB>
                    <a:lnTlToBr w="12700" cmpd="sng">
                      <a:noFill/>
                      <a:prstDash val="solid"/>
                    </a:lnTlToBr>
                    <a:lnBlToTr w="12700" cmpd="sng">
                      <a:noFill/>
                      <a:prstDash val="solid"/>
                    </a:lnBlToTr>
                    <a:solidFill>
                      <a:srgbClr val="576BE3">
                        <a:lumMod val="20000"/>
                        <a:lumOff val="80000"/>
                      </a:srgbClr>
                    </a:solid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algn="ctr"/>
                      <a:r>
                        <a:rPr lang="en-US" sz="800" b="1" dirty="0">
                          <a:solidFill>
                            <a:srgbClr val="248814"/>
                          </a:solidFill>
                        </a:rPr>
                        <a:t>ALLOW</a:t>
                      </a:r>
                    </a:p>
                  </a:txBody>
                  <a:tcPr anchor="ctr">
                    <a:lnL w="12700" cmpd="sng">
                      <a:solidFill>
                        <a:srgbClr val="323232"/>
                      </a:solidFill>
                    </a:lnL>
                    <a:lnR w="12700" cmpd="sng">
                      <a:solidFill>
                        <a:srgbClr val="323232"/>
                      </a:solidFill>
                    </a:lnR>
                    <a:lnT w="12700" cmpd="sng">
                      <a:solidFill>
                        <a:srgbClr val="323232"/>
                      </a:solidFill>
                    </a:lnT>
                    <a:lnB w="12700" cmpd="sng">
                      <a:solidFill>
                        <a:srgbClr val="323232"/>
                      </a:solidFill>
                    </a:lnB>
                    <a:lnTlToBr w="12700" cmpd="sng">
                      <a:noFill/>
                      <a:prstDash val="solid"/>
                    </a:lnTlToBr>
                    <a:lnBlToTr w="12700" cmpd="sng">
                      <a:noFill/>
                      <a:prstDash val="solid"/>
                    </a:lnBlToTr>
                    <a:solidFill>
                      <a:srgbClr val="576BE3">
                        <a:lumMod val="20000"/>
                        <a:lumOff val="80000"/>
                      </a:srgbClr>
                    </a:solidFill>
                  </a:tcPr>
                </a:tc>
                <a:extLst>
                  <a:ext uri="{0D108BD9-81ED-4DB2-BD59-A6C34878D82A}">
                    <a16:rowId xmlns:a16="http://schemas.microsoft.com/office/drawing/2014/main" val="3471251233"/>
                  </a:ext>
                </a:extLst>
              </a:tr>
              <a:tr h="0">
                <a:tc vMerge="1">
                  <a:txBody>
                    <a:bodyPr/>
                    <a:lstStyle/>
                    <a:p>
                      <a:endParaRPr lang="en-US" sz="1000" dirty="0"/>
                    </a:p>
                  </a:txBody>
                  <a:tcPr>
                    <a:solidFill>
                      <a:schemeClr val="bg1"/>
                    </a:solid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algn="ctr"/>
                      <a:r>
                        <a:rPr lang="en-US" sz="1000" dirty="0"/>
                        <a:t>140</a:t>
                      </a:r>
                    </a:p>
                  </a:txBody>
                  <a:tcPr>
                    <a:lnL w="12700" cmpd="sng">
                      <a:solidFill>
                        <a:srgbClr val="323232"/>
                      </a:solidFill>
                    </a:lnL>
                    <a:lnR w="12700" cmpd="sng">
                      <a:solidFill>
                        <a:srgbClr val="323232"/>
                      </a:solidFill>
                    </a:lnR>
                    <a:lnT w="12700" cmpd="sng">
                      <a:solidFill>
                        <a:srgbClr val="323232"/>
                      </a:solidFill>
                    </a:lnT>
                    <a:lnB w="12700" cmpd="sng">
                      <a:solidFill>
                        <a:srgbClr val="323232"/>
                      </a:solidFill>
                    </a:lnB>
                    <a:lnTlToBr w="12700" cmpd="sng">
                      <a:noFill/>
                      <a:prstDash val="solid"/>
                    </a:lnTlToBr>
                    <a:lnBlToTr w="12700" cmpd="sng">
                      <a:noFill/>
                      <a:prstDash val="solid"/>
                    </a:lnBlToTr>
                    <a:solidFill>
                      <a:srgbClr val="576BE3">
                        <a:lumMod val="20000"/>
                        <a:lumOff val="80000"/>
                      </a:srgbClr>
                    </a:solid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r>
                        <a:rPr lang="en-US" sz="1000" dirty="0"/>
                        <a:t>Custom TCP</a:t>
                      </a:r>
                    </a:p>
                  </a:txBody>
                  <a:tcPr>
                    <a:lnL w="12700" cmpd="sng">
                      <a:solidFill>
                        <a:srgbClr val="323232"/>
                      </a:solidFill>
                    </a:lnL>
                    <a:lnR w="12700" cmpd="sng">
                      <a:solidFill>
                        <a:srgbClr val="323232"/>
                      </a:solidFill>
                    </a:lnR>
                    <a:lnT w="12700" cmpd="sng">
                      <a:solidFill>
                        <a:srgbClr val="323232"/>
                      </a:solidFill>
                    </a:lnT>
                    <a:lnB w="12700" cmpd="sng">
                      <a:solidFill>
                        <a:srgbClr val="323232"/>
                      </a:solidFill>
                    </a:lnB>
                    <a:lnTlToBr w="12700" cmpd="sng">
                      <a:noFill/>
                      <a:prstDash val="solid"/>
                    </a:lnTlToBr>
                    <a:lnBlToTr w="12700" cmpd="sng">
                      <a:noFill/>
                      <a:prstDash val="solid"/>
                    </a:lnBlToTr>
                    <a:solidFill>
                      <a:srgbClr val="576BE3">
                        <a:lumMod val="20000"/>
                        <a:lumOff val="80000"/>
                      </a:srgbClr>
                    </a:solid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r>
                        <a:rPr lang="en-US" sz="1000" dirty="0"/>
                        <a:t>TCP</a:t>
                      </a:r>
                    </a:p>
                  </a:txBody>
                  <a:tcPr>
                    <a:lnL w="12700" cmpd="sng">
                      <a:solidFill>
                        <a:srgbClr val="323232"/>
                      </a:solidFill>
                    </a:lnL>
                    <a:lnR w="12700" cmpd="sng">
                      <a:solidFill>
                        <a:srgbClr val="323232"/>
                      </a:solidFill>
                    </a:lnR>
                    <a:lnT w="12700" cmpd="sng">
                      <a:solidFill>
                        <a:srgbClr val="323232"/>
                      </a:solidFill>
                    </a:lnT>
                    <a:lnB w="12700" cmpd="sng">
                      <a:solidFill>
                        <a:srgbClr val="323232"/>
                      </a:solidFill>
                    </a:lnB>
                    <a:lnTlToBr w="12700" cmpd="sng">
                      <a:noFill/>
                      <a:prstDash val="solid"/>
                    </a:lnTlToBr>
                    <a:lnBlToTr w="12700" cmpd="sng">
                      <a:noFill/>
                      <a:prstDash val="solid"/>
                    </a:lnBlToTr>
                    <a:solidFill>
                      <a:srgbClr val="576BE3">
                        <a:lumMod val="20000"/>
                        <a:lumOff val="80000"/>
                      </a:srgbClr>
                    </a:solid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r>
                        <a:rPr lang="en-US" sz="1000" dirty="0"/>
                        <a:t>32768-65535</a:t>
                      </a:r>
                    </a:p>
                  </a:txBody>
                  <a:tcPr>
                    <a:lnL w="12700" cmpd="sng">
                      <a:solidFill>
                        <a:srgbClr val="323232"/>
                      </a:solidFill>
                    </a:lnL>
                    <a:lnR w="12700" cmpd="sng">
                      <a:solidFill>
                        <a:srgbClr val="323232"/>
                      </a:solidFill>
                    </a:lnR>
                    <a:lnT w="12700" cmpd="sng">
                      <a:solidFill>
                        <a:srgbClr val="323232"/>
                      </a:solidFill>
                    </a:lnT>
                    <a:lnB w="12700" cmpd="sng">
                      <a:solidFill>
                        <a:srgbClr val="323232"/>
                      </a:solidFill>
                    </a:lnB>
                    <a:lnTlToBr w="12700" cmpd="sng">
                      <a:noFill/>
                      <a:prstDash val="solid"/>
                    </a:lnTlToBr>
                    <a:lnBlToTr w="12700" cmpd="sng">
                      <a:noFill/>
                      <a:prstDash val="solid"/>
                    </a:lnBlToTr>
                    <a:solidFill>
                      <a:srgbClr val="576BE3">
                        <a:lumMod val="20000"/>
                        <a:lumOff val="80000"/>
                      </a:srgbClr>
                    </a:solid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t>0.0.0.0/0</a:t>
                      </a:r>
                    </a:p>
                  </a:txBody>
                  <a:tcPr>
                    <a:lnL w="12700" cmpd="sng">
                      <a:solidFill>
                        <a:srgbClr val="323232"/>
                      </a:solidFill>
                    </a:lnL>
                    <a:lnR w="12700" cmpd="sng">
                      <a:solidFill>
                        <a:srgbClr val="323232"/>
                      </a:solidFill>
                    </a:lnR>
                    <a:lnT w="12700" cmpd="sng">
                      <a:solidFill>
                        <a:srgbClr val="323232"/>
                      </a:solidFill>
                    </a:lnT>
                    <a:lnB w="12700" cmpd="sng">
                      <a:solidFill>
                        <a:srgbClr val="323232"/>
                      </a:solidFill>
                    </a:lnB>
                    <a:lnTlToBr w="12700" cmpd="sng">
                      <a:noFill/>
                      <a:prstDash val="solid"/>
                    </a:lnTlToBr>
                    <a:lnBlToTr w="12700" cmpd="sng">
                      <a:noFill/>
                      <a:prstDash val="solid"/>
                    </a:lnBlToTr>
                    <a:solidFill>
                      <a:srgbClr val="576BE3">
                        <a:lumMod val="20000"/>
                        <a:lumOff val="80000"/>
                      </a:srgbClr>
                    </a:solid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algn="ctr"/>
                      <a:r>
                        <a:rPr lang="en-US" sz="800" b="1" dirty="0">
                          <a:solidFill>
                            <a:srgbClr val="248814"/>
                          </a:solidFill>
                        </a:rPr>
                        <a:t>ALLOW</a:t>
                      </a:r>
                    </a:p>
                  </a:txBody>
                  <a:tcPr anchor="ctr">
                    <a:lnL w="12700" cmpd="sng">
                      <a:solidFill>
                        <a:srgbClr val="323232"/>
                      </a:solidFill>
                    </a:lnL>
                    <a:lnR w="12700" cmpd="sng">
                      <a:solidFill>
                        <a:srgbClr val="323232"/>
                      </a:solidFill>
                    </a:lnR>
                    <a:lnT w="12700" cmpd="sng">
                      <a:solidFill>
                        <a:srgbClr val="323232"/>
                      </a:solidFill>
                    </a:lnT>
                    <a:lnB w="12700" cmpd="sng">
                      <a:solidFill>
                        <a:srgbClr val="323232"/>
                      </a:solidFill>
                    </a:lnB>
                    <a:lnTlToBr w="12700" cmpd="sng">
                      <a:noFill/>
                      <a:prstDash val="solid"/>
                    </a:lnTlToBr>
                    <a:lnBlToTr w="12700" cmpd="sng">
                      <a:noFill/>
                      <a:prstDash val="solid"/>
                    </a:lnBlToTr>
                    <a:solidFill>
                      <a:srgbClr val="576BE3">
                        <a:lumMod val="20000"/>
                        <a:lumOff val="80000"/>
                      </a:srgbClr>
                    </a:solidFill>
                  </a:tcPr>
                </a:tc>
                <a:extLst>
                  <a:ext uri="{0D108BD9-81ED-4DB2-BD59-A6C34878D82A}">
                    <a16:rowId xmlns:a16="http://schemas.microsoft.com/office/drawing/2014/main" val="1474954491"/>
                  </a:ext>
                </a:extLst>
              </a:tr>
              <a:tr h="124167">
                <a:tc vMerge="1">
                  <a:txBody>
                    <a:bodyPr/>
                    <a:lstStyle/>
                    <a:p>
                      <a:endParaRPr lang="en-US" sz="1000" dirty="0"/>
                    </a:p>
                  </a:txBody>
                  <a:tcPr>
                    <a:solidFill>
                      <a:schemeClr val="bg1"/>
                    </a:solid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algn="ctr"/>
                      <a:r>
                        <a:rPr lang="en-US" sz="1000" dirty="0"/>
                        <a:t>*</a:t>
                      </a:r>
                    </a:p>
                  </a:txBody>
                  <a:tcPr>
                    <a:lnL w="12700" cmpd="sng">
                      <a:solidFill>
                        <a:srgbClr val="323232"/>
                      </a:solidFill>
                    </a:lnL>
                    <a:lnR w="12700" cmpd="sng">
                      <a:solidFill>
                        <a:srgbClr val="323232"/>
                      </a:solidFill>
                    </a:lnR>
                    <a:lnT w="12700" cmpd="sng">
                      <a:solidFill>
                        <a:srgbClr val="323232"/>
                      </a:solidFill>
                    </a:lnT>
                    <a:lnB w="12700" cmpd="sng">
                      <a:solidFill>
                        <a:srgbClr val="323232"/>
                      </a:solidFill>
                    </a:lnB>
                    <a:lnTlToBr w="12700" cmpd="sng">
                      <a:noFill/>
                      <a:prstDash val="solid"/>
                    </a:lnTlToBr>
                    <a:lnBlToTr w="12700" cmpd="sng">
                      <a:noFill/>
                      <a:prstDash val="solid"/>
                    </a:lnBlToTr>
                    <a:solidFill>
                      <a:srgbClr val="576BE3">
                        <a:lumMod val="20000"/>
                        <a:lumOff val="80000"/>
                      </a:srgbClr>
                    </a:solid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r>
                        <a:rPr lang="en-US" sz="1000" dirty="0"/>
                        <a:t>All traffic</a:t>
                      </a:r>
                    </a:p>
                  </a:txBody>
                  <a:tcPr>
                    <a:lnL w="12700" cmpd="sng">
                      <a:solidFill>
                        <a:srgbClr val="323232"/>
                      </a:solidFill>
                    </a:lnL>
                    <a:lnR w="12700" cmpd="sng">
                      <a:solidFill>
                        <a:srgbClr val="323232"/>
                      </a:solidFill>
                    </a:lnR>
                    <a:lnT w="12700" cmpd="sng">
                      <a:solidFill>
                        <a:srgbClr val="323232"/>
                      </a:solidFill>
                    </a:lnT>
                    <a:lnB w="12700" cmpd="sng">
                      <a:solidFill>
                        <a:srgbClr val="323232"/>
                      </a:solidFill>
                    </a:lnB>
                    <a:lnTlToBr w="12700" cmpd="sng">
                      <a:noFill/>
                      <a:prstDash val="solid"/>
                    </a:lnTlToBr>
                    <a:lnBlToTr w="12700" cmpd="sng">
                      <a:noFill/>
                      <a:prstDash val="solid"/>
                    </a:lnBlToTr>
                    <a:solidFill>
                      <a:srgbClr val="576BE3">
                        <a:lumMod val="20000"/>
                        <a:lumOff val="80000"/>
                      </a:srgbClr>
                    </a:solid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r>
                        <a:rPr lang="en-US" sz="1000" dirty="0"/>
                        <a:t>All</a:t>
                      </a:r>
                    </a:p>
                  </a:txBody>
                  <a:tcPr>
                    <a:lnL w="12700" cmpd="sng">
                      <a:solidFill>
                        <a:srgbClr val="323232"/>
                      </a:solidFill>
                    </a:lnL>
                    <a:lnR w="12700" cmpd="sng">
                      <a:solidFill>
                        <a:srgbClr val="323232"/>
                      </a:solidFill>
                    </a:lnR>
                    <a:lnT w="12700" cmpd="sng">
                      <a:solidFill>
                        <a:srgbClr val="323232"/>
                      </a:solidFill>
                    </a:lnT>
                    <a:lnB w="12700" cmpd="sng">
                      <a:solidFill>
                        <a:srgbClr val="323232"/>
                      </a:solidFill>
                    </a:lnB>
                    <a:lnTlToBr w="12700" cmpd="sng">
                      <a:noFill/>
                      <a:prstDash val="solid"/>
                    </a:lnTlToBr>
                    <a:lnBlToTr w="12700" cmpd="sng">
                      <a:noFill/>
                      <a:prstDash val="solid"/>
                    </a:lnBlToTr>
                    <a:solidFill>
                      <a:srgbClr val="576BE3">
                        <a:lumMod val="20000"/>
                        <a:lumOff val="80000"/>
                      </a:srgbClr>
                    </a:solid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r>
                        <a:rPr lang="en-US" sz="1000" dirty="0"/>
                        <a:t>All</a:t>
                      </a:r>
                    </a:p>
                  </a:txBody>
                  <a:tcPr>
                    <a:lnL w="12700" cmpd="sng">
                      <a:solidFill>
                        <a:srgbClr val="323232"/>
                      </a:solidFill>
                    </a:lnL>
                    <a:lnR w="12700" cmpd="sng">
                      <a:solidFill>
                        <a:srgbClr val="323232"/>
                      </a:solidFill>
                    </a:lnR>
                    <a:lnT w="12700" cmpd="sng">
                      <a:solidFill>
                        <a:srgbClr val="323232"/>
                      </a:solidFill>
                    </a:lnT>
                    <a:lnB w="12700" cmpd="sng">
                      <a:solidFill>
                        <a:srgbClr val="323232"/>
                      </a:solidFill>
                    </a:lnB>
                    <a:lnTlToBr w="12700" cmpd="sng">
                      <a:noFill/>
                      <a:prstDash val="solid"/>
                    </a:lnTlToBr>
                    <a:lnBlToTr w="12700" cmpd="sng">
                      <a:noFill/>
                      <a:prstDash val="solid"/>
                    </a:lnBlToTr>
                    <a:solidFill>
                      <a:srgbClr val="576BE3">
                        <a:lumMod val="20000"/>
                        <a:lumOff val="80000"/>
                      </a:srgbClr>
                    </a:solid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t>0.0.0.0/0</a:t>
                      </a:r>
                    </a:p>
                  </a:txBody>
                  <a:tcPr>
                    <a:lnL w="12700" cmpd="sng">
                      <a:solidFill>
                        <a:srgbClr val="323232"/>
                      </a:solidFill>
                    </a:lnL>
                    <a:lnR w="12700" cmpd="sng">
                      <a:solidFill>
                        <a:srgbClr val="323232"/>
                      </a:solidFill>
                    </a:lnR>
                    <a:lnT w="12700" cmpd="sng">
                      <a:solidFill>
                        <a:srgbClr val="323232"/>
                      </a:solidFill>
                    </a:lnT>
                    <a:lnB w="12700" cmpd="sng">
                      <a:solidFill>
                        <a:srgbClr val="323232"/>
                      </a:solidFill>
                    </a:lnB>
                    <a:lnTlToBr w="12700" cmpd="sng">
                      <a:noFill/>
                      <a:prstDash val="solid"/>
                    </a:lnTlToBr>
                    <a:lnBlToTr w="12700" cmpd="sng">
                      <a:noFill/>
                      <a:prstDash val="solid"/>
                    </a:lnBlToTr>
                    <a:solidFill>
                      <a:srgbClr val="576BE3">
                        <a:lumMod val="20000"/>
                        <a:lumOff val="80000"/>
                      </a:srgbClr>
                    </a:solid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algn="ctr"/>
                      <a:r>
                        <a:rPr lang="en-US" sz="800" b="1" dirty="0">
                          <a:solidFill>
                            <a:srgbClr val="FF0000"/>
                          </a:solidFill>
                        </a:rPr>
                        <a:t>DENY</a:t>
                      </a:r>
                    </a:p>
                  </a:txBody>
                  <a:tcPr anchor="ctr">
                    <a:lnL w="12700" cmpd="sng">
                      <a:solidFill>
                        <a:srgbClr val="323232"/>
                      </a:solidFill>
                    </a:lnL>
                    <a:lnR w="12700" cmpd="sng">
                      <a:solidFill>
                        <a:srgbClr val="323232"/>
                      </a:solidFill>
                    </a:lnR>
                    <a:lnT w="12700" cmpd="sng">
                      <a:solidFill>
                        <a:srgbClr val="323232"/>
                      </a:solidFill>
                    </a:lnT>
                    <a:lnB w="12700" cmpd="sng">
                      <a:solidFill>
                        <a:srgbClr val="323232"/>
                      </a:solidFill>
                    </a:lnB>
                    <a:lnTlToBr w="12700" cmpd="sng">
                      <a:noFill/>
                      <a:prstDash val="solid"/>
                    </a:lnTlToBr>
                    <a:lnBlToTr w="12700" cmpd="sng">
                      <a:noFill/>
                      <a:prstDash val="solid"/>
                    </a:lnBlToTr>
                    <a:solidFill>
                      <a:srgbClr val="576BE3">
                        <a:lumMod val="20000"/>
                        <a:lumOff val="80000"/>
                      </a:srgbClr>
                    </a:solidFill>
                  </a:tcPr>
                </a:tc>
                <a:extLst>
                  <a:ext uri="{0D108BD9-81ED-4DB2-BD59-A6C34878D82A}">
                    <a16:rowId xmlns:a16="http://schemas.microsoft.com/office/drawing/2014/main" val="1645868215"/>
                  </a:ext>
                </a:extLst>
              </a:tr>
              <a:tr h="124167">
                <a:tc rowSpan="3">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dirty="0"/>
                        <a:t>Outbound</a:t>
                      </a:r>
                    </a:p>
                  </a:txBody>
                  <a:tcPr anchor="ctr">
                    <a:lnL w="12700" cmpd="sng">
                      <a:solidFill>
                        <a:srgbClr val="323232"/>
                      </a:solidFill>
                    </a:lnL>
                    <a:lnR w="12700" cmpd="sng">
                      <a:solidFill>
                        <a:srgbClr val="323232"/>
                      </a:solidFill>
                    </a:lnR>
                    <a:lnT w="12700" cmpd="sng">
                      <a:solidFill>
                        <a:srgbClr val="323232"/>
                      </a:solidFill>
                    </a:lnT>
                    <a:lnB w="12700" cmpd="sng">
                      <a:solidFill>
                        <a:srgbClr val="323232"/>
                      </a:solidFill>
                    </a:lnB>
                    <a:lnTlToBr w="12700" cmpd="sng">
                      <a:noFill/>
                      <a:prstDash val="solid"/>
                    </a:lnTlToBr>
                    <a:lnBlToTr w="12700" cmpd="sng">
                      <a:noFill/>
                      <a:prstDash val="solid"/>
                    </a:lnBlToTr>
                    <a:solidFill>
                      <a:srgbClr val="F3AD33">
                        <a:lumMod val="20000"/>
                        <a:lumOff val="80000"/>
                      </a:srgbClr>
                    </a:solid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algn="ctr"/>
                      <a:r>
                        <a:rPr lang="en-US" sz="1000" dirty="0"/>
                        <a:t>120</a:t>
                      </a:r>
                    </a:p>
                  </a:txBody>
                  <a:tcPr>
                    <a:lnL w="12700" cmpd="sng">
                      <a:solidFill>
                        <a:srgbClr val="323232"/>
                      </a:solidFill>
                    </a:lnL>
                    <a:lnR w="12700" cmpd="sng">
                      <a:solidFill>
                        <a:srgbClr val="323232"/>
                      </a:solidFill>
                    </a:lnR>
                    <a:lnT w="12700" cmpd="sng">
                      <a:solidFill>
                        <a:srgbClr val="323232"/>
                      </a:solidFill>
                    </a:lnT>
                    <a:lnB w="12700" cmpd="sng">
                      <a:solidFill>
                        <a:srgbClr val="323232"/>
                      </a:solidFill>
                    </a:lnB>
                    <a:lnTlToBr w="12700" cmpd="sng">
                      <a:noFill/>
                      <a:prstDash val="solid"/>
                    </a:lnTlToBr>
                    <a:lnBlToTr w="12700" cmpd="sng">
                      <a:noFill/>
                      <a:prstDash val="solid"/>
                    </a:lnBlToTr>
                    <a:solidFill>
                      <a:srgbClr val="F3AD33">
                        <a:lumMod val="20000"/>
                        <a:lumOff val="80000"/>
                      </a:srgbClr>
                    </a:solid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r>
                        <a:rPr lang="en-US" sz="1000" dirty="0"/>
                        <a:t>Custom TCP</a:t>
                      </a:r>
                    </a:p>
                  </a:txBody>
                  <a:tcPr>
                    <a:lnL w="12700" cmpd="sng">
                      <a:solidFill>
                        <a:srgbClr val="323232"/>
                      </a:solidFill>
                    </a:lnL>
                    <a:lnR w="12700" cmpd="sng">
                      <a:solidFill>
                        <a:srgbClr val="323232"/>
                      </a:solidFill>
                    </a:lnR>
                    <a:lnT w="12700" cmpd="sng">
                      <a:solidFill>
                        <a:srgbClr val="323232"/>
                      </a:solidFill>
                    </a:lnT>
                    <a:lnB w="12700" cmpd="sng">
                      <a:solidFill>
                        <a:srgbClr val="323232"/>
                      </a:solidFill>
                    </a:lnB>
                    <a:lnTlToBr w="12700" cmpd="sng">
                      <a:noFill/>
                      <a:prstDash val="solid"/>
                    </a:lnTlToBr>
                    <a:lnBlToTr w="12700" cmpd="sng">
                      <a:noFill/>
                      <a:prstDash val="solid"/>
                    </a:lnBlToTr>
                    <a:solidFill>
                      <a:srgbClr val="F3AD33">
                        <a:lumMod val="20000"/>
                        <a:lumOff val="80000"/>
                      </a:srgbClr>
                    </a:solid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r>
                        <a:rPr lang="en-US" sz="1000" dirty="0"/>
                        <a:t>TCP</a:t>
                      </a:r>
                    </a:p>
                  </a:txBody>
                  <a:tcPr>
                    <a:lnL w="12700" cmpd="sng">
                      <a:solidFill>
                        <a:srgbClr val="323232"/>
                      </a:solidFill>
                    </a:lnL>
                    <a:lnR w="12700" cmpd="sng">
                      <a:solidFill>
                        <a:srgbClr val="323232"/>
                      </a:solidFill>
                    </a:lnR>
                    <a:lnT w="12700" cmpd="sng">
                      <a:solidFill>
                        <a:srgbClr val="323232"/>
                      </a:solidFill>
                    </a:lnT>
                    <a:lnB w="12700" cmpd="sng">
                      <a:solidFill>
                        <a:srgbClr val="323232"/>
                      </a:solidFill>
                    </a:lnB>
                    <a:lnTlToBr w="12700" cmpd="sng">
                      <a:noFill/>
                      <a:prstDash val="solid"/>
                    </a:lnTlToBr>
                    <a:lnBlToTr w="12700" cmpd="sng">
                      <a:noFill/>
                      <a:prstDash val="solid"/>
                    </a:lnBlToTr>
                    <a:solidFill>
                      <a:srgbClr val="F3AD33">
                        <a:lumMod val="20000"/>
                        <a:lumOff val="80000"/>
                      </a:srgbClr>
                    </a:solid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t>32768-65535</a:t>
                      </a:r>
                    </a:p>
                  </a:txBody>
                  <a:tcPr>
                    <a:lnL w="12700" cmpd="sng">
                      <a:solidFill>
                        <a:srgbClr val="323232"/>
                      </a:solidFill>
                    </a:lnL>
                    <a:lnR w="12700" cmpd="sng">
                      <a:solidFill>
                        <a:srgbClr val="323232"/>
                      </a:solidFill>
                    </a:lnR>
                    <a:lnT w="12700" cmpd="sng">
                      <a:solidFill>
                        <a:srgbClr val="323232"/>
                      </a:solidFill>
                    </a:lnT>
                    <a:lnB w="12700" cmpd="sng">
                      <a:solidFill>
                        <a:srgbClr val="323232"/>
                      </a:solidFill>
                    </a:lnB>
                    <a:lnTlToBr w="12700" cmpd="sng">
                      <a:noFill/>
                      <a:prstDash val="solid"/>
                    </a:lnTlToBr>
                    <a:lnBlToTr w="12700" cmpd="sng">
                      <a:noFill/>
                      <a:prstDash val="solid"/>
                    </a:lnBlToTr>
                    <a:solidFill>
                      <a:srgbClr val="F3AD33">
                        <a:lumMod val="20000"/>
                        <a:lumOff val="80000"/>
                      </a:srgbClr>
                    </a:solid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r>
                        <a:rPr lang="en-US" sz="1000" dirty="0"/>
                        <a:t>172.31.1.0/24</a:t>
                      </a:r>
                    </a:p>
                  </a:txBody>
                  <a:tcPr>
                    <a:lnL w="12700" cmpd="sng">
                      <a:solidFill>
                        <a:srgbClr val="323232"/>
                      </a:solidFill>
                    </a:lnL>
                    <a:lnR w="12700" cmpd="sng">
                      <a:solidFill>
                        <a:srgbClr val="323232"/>
                      </a:solidFill>
                    </a:lnR>
                    <a:lnT w="12700" cmpd="sng">
                      <a:solidFill>
                        <a:srgbClr val="323232"/>
                      </a:solidFill>
                    </a:lnT>
                    <a:lnB w="12700" cmpd="sng">
                      <a:solidFill>
                        <a:srgbClr val="323232"/>
                      </a:solidFill>
                    </a:lnB>
                    <a:lnTlToBr w="12700" cmpd="sng">
                      <a:noFill/>
                      <a:prstDash val="solid"/>
                    </a:lnTlToBr>
                    <a:lnBlToTr w="12700" cmpd="sng">
                      <a:noFill/>
                      <a:prstDash val="solid"/>
                    </a:lnBlToTr>
                    <a:solidFill>
                      <a:srgbClr val="F3AD33">
                        <a:lumMod val="20000"/>
                        <a:lumOff val="80000"/>
                      </a:srgbClr>
                    </a:solid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algn="ctr"/>
                      <a:r>
                        <a:rPr lang="en-US" sz="800" b="1" dirty="0">
                          <a:solidFill>
                            <a:srgbClr val="248814"/>
                          </a:solidFill>
                        </a:rPr>
                        <a:t>ALLOW</a:t>
                      </a:r>
                    </a:p>
                  </a:txBody>
                  <a:tcPr anchor="ctr">
                    <a:lnL w="12700" cmpd="sng">
                      <a:solidFill>
                        <a:srgbClr val="323232"/>
                      </a:solidFill>
                    </a:lnL>
                    <a:lnR w="12700" cmpd="sng">
                      <a:solidFill>
                        <a:srgbClr val="323232"/>
                      </a:solidFill>
                    </a:lnR>
                    <a:lnT w="12700" cmpd="sng">
                      <a:solidFill>
                        <a:srgbClr val="323232"/>
                      </a:solidFill>
                    </a:lnT>
                    <a:lnB w="12700" cmpd="sng">
                      <a:solidFill>
                        <a:srgbClr val="323232"/>
                      </a:solidFill>
                    </a:lnB>
                    <a:lnTlToBr w="12700" cmpd="sng">
                      <a:noFill/>
                      <a:prstDash val="solid"/>
                    </a:lnTlToBr>
                    <a:lnBlToTr w="12700" cmpd="sng">
                      <a:noFill/>
                      <a:prstDash val="solid"/>
                    </a:lnBlToTr>
                    <a:solidFill>
                      <a:srgbClr val="F3AD33">
                        <a:lumMod val="20000"/>
                        <a:lumOff val="80000"/>
                      </a:srgbClr>
                    </a:solidFill>
                  </a:tcPr>
                </a:tc>
                <a:extLst>
                  <a:ext uri="{0D108BD9-81ED-4DB2-BD59-A6C34878D82A}">
                    <a16:rowId xmlns:a16="http://schemas.microsoft.com/office/drawing/2014/main" val="1702662150"/>
                  </a:ext>
                </a:extLst>
              </a:tr>
              <a:tr h="124167">
                <a:tc vMerge="1">
                  <a:txBody>
                    <a:bodyPr/>
                    <a:lstStyle/>
                    <a:p>
                      <a:endParaRPr lang="en-US" sz="1000" dirty="0"/>
                    </a:p>
                  </a:txBody>
                  <a:tcPr>
                    <a:solidFill>
                      <a:schemeClr val="bg1"/>
                    </a:solid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algn="ctr"/>
                      <a:r>
                        <a:rPr lang="en-US" sz="1000" dirty="0"/>
                        <a:t>140</a:t>
                      </a:r>
                    </a:p>
                  </a:txBody>
                  <a:tcPr>
                    <a:lnL w="12700" cmpd="sng">
                      <a:solidFill>
                        <a:srgbClr val="323232"/>
                      </a:solidFill>
                    </a:lnL>
                    <a:lnR w="12700" cmpd="sng">
                      <a:solidFill>
                        <a:srgbClr val="323232"/>
                      </a:solidFill>
                    </a:lnR>
                    <a:lnT w="12700" cmpd="sng">
                      <a:solidFill>
                        <a:srgbClr val="323232"/>
                      </a:solidFill>
                    </a:lnT>
                    <a:lnB w="12700" cmpd="sng">
                      <a:solidFill>
                        <a:srgbClr val="323232"/>
                      </a:solidFill>
                    </a:lnB>
                    <a:lnTlToBr w="12700" cmpd="sng">
                      <a:noFill/>
                      <a:prstDash val="solid"/>
                    </a:lnTlToBr>
                    <a:lnBlToTr w="12700" cmpd="sng">
                      <a:noFill/>
                      <a:prstDash val="solid"/>
                    </a:lnBlToTr>
                    <a:solidFill>
                      <a:srgbClr val="F3AD33">
                        <a:lumMod val="20000"/>
                        <a:lumOff val="80000"/>
                      </a:srgbClr>
                    </a:solid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r>
                        <a:rPr lang="en-US" sz="1000" dirty="0"/>
                        <a:t>Custom TCP</a:t>
                      </a:r>
                    </a:p>
                  </a:txBody>
                  <a:tcPr>
                    <a:lnL w="12700" cmpd="sng">
                      <a:solidFill>
                        <a:srgbClr val="323232"/>
                      </a:solidFill>
                    </a:lnL>
                    <a:lnR w="12700" cmpd="sng">
                      <a:solidFill>
                        <a:srgbClr val="323232"/>
                      </a:solidFill>
                    </a:lnR>
                    <a:lnT w="12700" cmpd="sng">
                      <a:solidFill>
                        <a:srgbClr val="323232"/>
                      </a:solidFill>
                    </a:lnT>
                    <a:lnB w="12700" cmpd="sng">
                      <a:solidFill>
                        <a:srgbClr val="323232"/>
                      </a:solidFill>
                    </a:lnB>
                    <a:lnTlToBr w="12700" cmpd="sng">
                      <a:noFill/>
                      <a:prstDash val="solid"/>
                    </a:lnTlToBr>
                    <a:lnBlToTr w="12700" cmpd="sng">
                      <a:noFill/>
                      <a:prstDash val="solid"/>
                    </a:lnBlToTr>
                    <a:solidFill>
                      <a:srgbClr val="F3AD33">
                        <a:lumMod val="20000"/>
                        <a:lumOff val="80000"/>
                      </a:srgbClr>
                    </a:solid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r>
                        <a:rPr lang="en-US" sz="1000" dirty="0"/>
                        <a:t>TCP</a:t>
                      </a:r>
                    </a:p>
                  </a:txBody>
                  <a:tcPr>
                    <a:lnL w="12700" cmpd="sng">
                      <a:solidFill>
                        <a:srgbClr val="323232"/>
                      </a:solidFill>
                    </a:lnL>
                    <a:lnR w="12700" cmpd="sng">
                      <a:solidFill>
                        <a:srgbClr val="323232"/>
                      </a:solidFill>
                    </a:lnR>
                    <a:lnT w="12700" cmpd="sng">
                      <a:solidFill>
                        <a:srgbClr val="323232"/>
                      </a:solidFill>
                    </a:lnT>
                    <a:lnB w="12700" cmpd="sng">
                      <a:solidFill>
                        <a:srgbClr val="323232"/>
                      </a:solidFill>
                    </a:lnB>
                    <a:lnTlToBr w="12700" cmpd="sng">
                      <a:noFill/>
                      <a:prstDash val="solid"/>
                    </a:lnTlToBr>
                    <a:lnBlToTr w="12700" cmpd="sng">
                      <a:noFill/>
                      <a:prstDash val="solid"/>
                    </a:lnBlToTr>
                    <a:solidFill>
                      <a:srgbClr val="F3AD33">
                        <a:lumMod val="20000"/>
                        <a:lumOff val="80000"/>
                      </a:srgbClr>
                    </a:solid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r>
                        <a:rPr lang="en-US" sz="1000" dirty="0"/>
                        <a:t>32768-65535</a:t>
                      </a:r>
                    </a:p>
                  </a:txBody>
                  <a:tcPr>
                    <a:lnL w="12700" cmpd="sng">
                      <a:solidFill>
                        <a:srgbClr val="323232"/>
                      </a:solidFill>
                    </a:lnL>
                    <a:lnR w="12700" cmpd="sng">
                      <a:solidFill>
                        <a:srgbClr val="323232"/>
                      </a:solidFill>
                    </a:lnR>
                    <a:lnT w="12700" cmpd="sng">
                      <a:solidFill>
                        <a:srgbClr val="323232"/>
                      </a:solidFill>
                    </a:lnT>
                    <a:lnB w="12700" cmpd="sng">
                      <a:solidFill>
                        <a:srgbClr val="323232"/>
                      </a:solidFill>
                    </a:lnB>
                    <a:lnTlToBr w="12700" cmpd="sng">
                      <a:noFill/>
                      <a:prstDash val="solid"/>
                    </a:lnTlToBr>
                    <a:lnBlToTr w="12700" cmpd="sng">
                      <a:noFill/>
                      <a:prstDash val="solid"/>
                    </a:lnBlToTr>
                    <a:solidFill>
                      <a:srgbClr val="F3AD33">
                        <a:lumMod val="20000"/>
                        <a:lumOff val="80000"/>
                      </a:srgbClr>
                    </a:solid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dirty="0"/>
                        <a:t>your-ipv4-range</a:t>
                      </a:r>
                    </a:p>
                  </a:txBody>
                  <a:tcPr>
                    <a:lnL w="12700" cmpd="sng">
                      <a:solidFill>
                        <a:srgbClr val="323232"/>
                      </a:solidFill>
                    </a:lnL>
                    <a:lnR w="12700" cmpd="sng">
                      <a:solidFill>
                        <a:srgbClr val="323232"/>
                      </a:solidFill>
                    </a:lnR>
                    <a:lnT w="12700" cmpd="sng">
                      <a:solidFill>
                        <a:srgbClr val="323232"/>
                      </a:solidFill>
                    </a:lnT>
                    <a:lnB w="12700" cmpd="sng">
                      <a:solidFill>
                        <a:srgbClr val="323232"/>
                      </a:solidFill>
                    </a:lnB>
                    <a:lnTlToBr w="12700" cmpd="sng">
                      <a:noFill/>
                      <a:prstDash val="solid"/>
                    </a:lnTlToBr>
                    <a:lnBlToTr w="12700" cmpd="sng">
                      <a:noFill/>
                      <a:prstDash val="solid"/>
                    </a:lnBlToTr>
                    <a:solidFill>
                      <a:srgbClr val="F3AD33">
                        <a:lumMod val="20000"/>
                        <a:lumOff val="80000"/>
                      </a:srgbClr>
                    </a:solid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algn="ctr"/>
                      <a:r>
                        <a:rPr lang="en-US" sz="800" b="1" dirty="0">
                          <a:solidFill>
                            <a:srgbClr val="248814"/>
                          </a:solidFill>
                        </a:rPr>
                        <a:t>ALLOW</a:t>
                      </a:r>
                    </a:p>
                  </a:txBody>
                  <a:tcPr anchor="ctr">
                    <a:lnL w="12700" cmpd="sng">
                      <a:solidFill>
                        <a:srgbClr val="323232"/>
                      </a:solidFill>
                    </a:lnL>
                    <a:lnR w="12700" cmpd="sng">
                      <a:solidFill>
                        <a:srgbClr val="323232"/>
                      </a:solidFill>
                    </a:lnR>
                    <a:lnT w="12700" cmpd="sng">
                      <a:solidFill>
                        <a:srgbClr val="323232"/>
                      </a:solidFill>
                    </a:lnT>
                    <a:lnB w="12700" cmpd="sng">
                      <a:solidFill>
                        <a:srgbClr val="323232"/>
                      </a:solidFill>
                    </a:lnB>
                    <a:lnTlToBr w="12700" cmpd="sng">
                      <a:noFill/>
                      <a:prstDash val="solid"/>
                    </a:lnTlToBr>
                    <a:lnBlToTr w="12700" cmpd="sng">
                      <a:noFill/>
                      <a:prstDash val="solid"/>
                    </a:lnBlToTr>
                    <a:solidFill>
                      <a:srgbClr val="F3AD33">
                        <a:lumMod val="20000"/>
                        <a:lumOff val="80000"/>
                      </a:srgbClr>
                    </a:solidFill>
                  </a:tcPr>
                </a:tc>
                <a:extLst>
                  <a:ext uri="{0D108BD9-81ED-4DB2-BD59-A6C34878D82A}">
                    <a16:rowId xmlns:a16="http://schemas.microsoft.com/office/drawing/2014/main" val="2738233425"/>
                  </a:ext>
                </a:extLst>
              </a:tr>
              <a:tr h="124167">
                <a:tc vMerge="1">
                  <a:txBody>
                    <a:bodyPr/>
                    <a:lstStyle/>
                    <a:p>
                      <a:endParaRPr lang="en-US" sz="1000" dirty="0"/>
                    </a:p>
                  </a:txBody>
                  <a:tcPr>
                    <a:solidFill>
                      <a:schemeClr val="bg1"/>
                    </a:solid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algn="ctr"/>
                      <a:r>
                        <a:rPr lang="en-US" sz="1000" dirty="0"/>
                        <a:t>*</a:t>
                      </a:r>
                    </a:p>
                  </a:txBody>
                  <a:tcPr>
                    <a:lnL w="12700" cmpd="sng">
                      <a:solidFill>
                        <a:srgbClr val="323232"/>
                      </a:solidFill>
                    </a:lnL>
                    <a:lnR w="12700" cmpd="sng">
                      <a:solidFill>
                        <a:srgbClr val="323232"/>
                      </a:solidFill>
                    </a:lnR>
                    <a:lnT w="12700" cmpd="sng">
                      <a:solidFill>
                        <a:srgbClr val="323232"/>
                      </a:solidFill>
                    </a:lnT>
                    <a:lnB w="12700" cmpd="sng">
                      <a:solidFill>
                        <a:srgbClr val="323232"/>
                      </a:solidFill>
                    </a:lnB>
                    <a:lnTlToBr w="12700" cmpd="sng">
                      <a:noFill/>
                      <a:prstDash val="solid"/>
                    </a:lnTlToBr>
                    <a:lnBlToTr w="12700" cmpd="sng">
                      <a:noFill/>
                      <a:prstDash val="solid"/>
                    </a:lnBlToTr>
                    <a:solidFill>
                      <a:srgbClr val="F3AD33">
                        <a:lumMod val="20000"/>
                        <a:lumOff val="80000"/>
                      </a:srgbClr>
                    </a:solid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r>
                        <a:rPr lang="en-US" sz="1000" dirty="0"/>
                        <a:t>All traffic</a:t>
                      </a:r>
                    </a:p>
                  </a:txBody>
                  <a:tcPr>
                    <a:lnL w="12700" cmpd="sng">
                      <a:solidFill>
                        <a:srgbClr val="323232"/>
                      </a:solidFill>
                    </a:lnL>
                    <a:lnR w="12700" cmpd="sng">
                      <a:solidFill>
                        <a:srgbClr val="323232"/>
                      </a:solidFill>
                    </a:lnR>
                    <a:lnT w="12700" cmpd="sng">
                      <a:solidFill>
                        <a:srgbClr val="323232"/>
                      </a:solidFill>
                    </a:lnT>
                    <a:lnB w="12700" cmpd="sng">
                      <a:solidFill>
                        <a:srgbClr val="323232"/>
                      </a:solidFill>
                    </a:lnB>
                    <a:lnTlToBr w="12700" cmpd="sng">
                      <a:noFill/>
                      <a:prstDash val="solid"/>
                    </a:lnTlToBr>
                    <a:lnBlToTr w="12700" cmpd="sng">
                      <a:noFill/>
                      <a:prstDash val="solid"/>
                    </a:lnBlToTr>
                    <a:solidFill>
                      <a:srgbClr val="F3AD33">
                        <a:lumMod val="20000"/>
                        <a:lumOff val="80000"/>
                      </a:srgbClr>
                    </a:solid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r>
                        <a:rPr lang="en-US" sz="1000" dirty="0"/>
                        <a:t>All</a:t>
                      </a:r>
                    </a:p>
                  </a:txBody>
                  <a:tcPr>
                    <a:lnL w="12700" cmpd="sng">
                      <a:solidFill>
                        <a:srgbClr val="323232"/>
                      </a:solidFill>
                    </a:lnL>
                    <a:lnR w="12700" cmpd="sng">
                      <a:solidFill>
                        <a:srgbClr val="323232"/>
                      </a:solidFill>
                    </a:lnR>
                    <a:lnT w="12700" cmpd="sng">
                      <a:solidFill>
                        <a:srgbClr val="323232"/>
                      </a:solidFill>
                    </a:lnT>
                    <a:lnB w="12700" cmpd="sng">
                      <a:solidFill>
                        <a:srgbClr val="323232"/>
                      </a:solidFill>
                    </a:lnB>
                    <a:lnTlToBr w="12700" cmpd="sng">
                      <a:noFill/>
                      <a:prstDash val="solid"/>
                    </a:lnTlToBr>
                    <a:lnBlToTr w="12700" cmpd="sng">
                      <a:noFill/>
                      <a:prstDash val="solid"/>
                    </a:lnBlToTr>
                    <a:solidFill>
                      <a:srgbClr val="F3AD33">
                        <a:lumMod val="20000"/>
                        <a:lumOff val="80000"/>
                      </a:srgbClr>
                    </a:solid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r>
                        <a:rPr lang="en-US" sz="1000" dirty="0"/>
                        <a:t>All</a:t>
                      </a:r>
                    </a:p>
                  </a:txBody>
                  <a:tcPr>
                    <a:lnL w="12700" cmpd="sng">
                      <a:solidFill>
                        <a:srgbClr val="323232"/>
                      </a:solidFill>
                    </a:lnL>
                    <a:lnR w="12700" cmpd="sng">
                      <a:solidFill>
                        <a:srgbClr val="323232"/>
                      </a:solidFill>
                    </a:lnR>
                    <a:lnT w="12700" cmpd="sng">
                      <a:solidFill>
                        <a:srgbClr val="323232"/>
                      </a:solidFill>
                    </a:lnT>
                    <a:lnB w="12700" cmpd="sng">
                      <a:solidFill>
                        <a:srgbClr val="323232"/>
                      </a:solidFill>
                    </a:lnB>
                    <a:lnTlToBr w="12700" cmpd="sng">
                      <a:noFill/>
                      <a:prstDash val="solid"/>
                    </a:lnTlToBr>
                    <a:lnBlToTr w="12700" cmpd="sng">
                      <a:noFill/>
                      <a:prstDash val="solid"/>
                    </a:lnBlToTr>
                    <a:solidFill>
                      <a:srgbClr val="F3AD33">
                        <a:lumMod val="20000"/>
                        <a:lumOff val="80000"/>
                      </a:srgbClr>
                    </a:solid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t>0.0.0.0/0</a:t>
                      </a:r>
                    </a:p>
                  </a:txBody>
                  <a:tcPr>
                    <a:lnL w="12700" cmpd="sng">
                      <a:solidFill>
                        <a:srgbClr val="323232"/>
                      </a:solidFill>
                    </a:lnL>
                    <a:lnR w="12700" cmpd="sng">
                      <a:solidFill>
                        <a:srgbClr val="323232"/>
                      </a:solidFill>
                    </a:lnR>
                    <a:lnT w="12700" cmpd="sng">
                      <a:solidFill>
                        <a:srgbClr val="323232"/>
                      </a:solidFill>
                    </a:lnT>
                    <a:lnB w="12700" cmpd="sng">
                      <a:solidFill>
                        <a:srgbClr val="323232"/>
                      </a:solidFill>
                    </a:lnB>
                    <a:lnTlToBr w="12700" cmpd="sng">
                      <a:noFill/>
                      <a:prstDash val="solid"/>
                    </a:lnTlToBr>
                    <a:lnBlToTr w="12700" cmpd="sng">
                      <a:noFill/>
                      <a:prstDash val="solid"/>
                    </a:lnBlToTr>
                    <a:solidFill>
                      <a:srgbClr val="F3AD33">
                        <a:lumMod val="20000"/>
                        <a:lumOff val="80000"/>
                      </a:srgbClr>
                    </a:solid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algn="ctr"/>
                      <a:r>
                        <a:rPr lang="en-US" sz="800" b="1" dirty="0">
                          <a:solidFill>
                            <a:srgbClr val="FF0000"/>
                          </a:solidFill>
                        </a:rPr>
                        <a:t>DENY</a:t>
                      </a:r>
                    </a:p>
                  </a:txBody>
                  <a:tcPr anchor="ctr">
                    <a:lnL w="12700" cmpd="sng">
                      <a:solidFill>
                        <a:srgbClr val="323232"/>
                      </a:solidFill>
                    </a:lnL>
                    <a:lnR w="12700" cmpd="sng">
                      <a:solidFill>
                        <a:srgbClr val="323232"/>
                      </a:solidFill>
                    </a:lnR>
                    <a:lnT w="12700" cmpd="sng">
                      <a:solidFill>
                        <a:srgbClr val="323232"/>
                      </a:solidFill>
                    </a:lnT>
                    <a:lnB w="12700" cmpd="sng">
                      <a:solidFill>
                        <a:srgbClr val="323232"/>
                      </a:solidFill>
                    </a:lnB>
                    <a:lnTlToBr w="12700" cmpd="sng">
                      <a:noFill/>
                      <a:prstDash val="solid"/>
                    </a:lnTlToBr>
                    <a:lnBlToTr w="12700" cmpd="sng">
                      <a:noFill/>
                      <a:prstDash val="solid"/>
                    </a:lnBlToTr>
                    <a:solidFill>
                      <a:srgbClr val="F3AD33">
                        <a:lumMod val="20000"/>
                        <a:lumOff val="80000"/>
                      </a:srgbClr>
                    </a:solidFill>
                  </a:tcPr>
                </a:tc>
                <a:extLst>
                  <a:ext uri="{0D108BD9-81ED-4DB2-BD59-A6C34878D82A}">
                    <a16:rowId xmlns:a16="http://schemas.microsoft.com/office/drawing/2014/main" val="74317888"/>
                  </a:ext>
                </a:extLst>
              </a:tr>
            </a:tbl>
          </a:graphicData>
        </a:graphic>
      </p:graphicFrame>
      <p:cxnSp>
        <p:nvCxnSpPr>
          <p:cNvPr id="52" name="Straight Arrow Connector 40">
            <a:extLst>
              <a:ext uri="{FF2B5EF4-FFF2-40B4-BE49-F238E27FC236}">
                <a16:creationId xmlns:a16="http://schemas.microsoft.com/office/drawing/2014/main" id="{362575E5-AB4B-73CD-825E-9176D37D3B7C}"/>
              </a:ext>
            </a:extLst>
          </p:cNvPr>
          <p:cNvCxnSpPr>
            <a:cxnSpLocks/>
            <a:stCxn id="60" idx="2"/>
            <a:endCxn id="53" idx="3"/>
          </p:cNvCxnSpPr>
          <p:nvPr/>
        </p:nvCxnSpPr>
        <p:spPr>
          <a:xfrm rot="5400000">
            <a:off x="4225832" y="5022871"/>
            <a:ext cx="248957" cy="334647"/>
          </a:xfrm>
          <a:prstGeom prst="bentConnector2">
            <a:avLst/>
          </a:prstGeom>
          <a:noFill/>
          <a:ln w="19050" cap="flat" cmpd="sng" algn="ctr">
            <a:solidFill>
              <a:srgbClr val="323232"/>
            </a:solidFill>
            <a:prstDash val="solid"/>
            <a:miter lim="800000"/>
            <a:headEnd type="oval" w="med" len="med"/>
            <a:tailEnd type="oval" w="med" len="med"/>
          </a:ln>
          <a:effectLst>
            <a:outerShdw blurRad="50800" dist="38100" dir="2700000" algn="tl" rotWithShape="0">
              <a:prstClr val="black">
                <a:alpha val="40000"/>
              </a:prstClr>
            </a:outerShdw>
          </a:effectLst>
        </p:spPr>
      </p:cxnSp>
      <p:sp>
        <p:nvSpPr>
          <p:cNvPr id="53" name="Rectangle 52">
            <a:extLst>
              <a:ext uri="{FF2B5EF4-FFF2-40B4-BE49-F238E27FC236}">
                <a16:creationId xmlns:a16="http://schemas.microsoft.com/office/drawing/2014/main" id="{559B52F7-10EC-9F76-2E3A-04704CC75FEC}"/>
              </a:ext>
            </a:extLst>
          </p:cNvPr>
          <p:cNvSpPr/>
          <p:nvPr/>
        </p:nvSpPr>
        <p:spPr>
          <a:xfrm>
            <a:off x="2934278" y="5193080"/>
            <a:ext cx="1248708" cy="243185"/>
          </a:xfrm>
          <a:prstGeom prst="rect">
            <a:avLst/>
          </a:prstGeom>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Arial" panose="020B0604020202020204"/>
                <a:ea typeface="+mn-ea"/>
                <a:cs typeface="+mn-cs"/>
              </a:rPr>
              <a:t>Private Gateway</a:t>
            </a:r>
          </a:p>
        </p:txBody>
      </p:sp>
      <p:cxnSp>
        <p:nvCxnSpPr>
          <p:cNvPr id="54" name="Straight Arrow Connector 53">
            <a:extLst>
              <a:ext uri="{FF2B5EF4-FFF2-40B4-BE49-F238E27FC236}">
                <a16:creationId xmlns:a16="http://schemas.microsoft.com/office/drawing/2014/main" id="{F9086152-0065-0797-4F2A-34389034FB55}"/>
              </a:ext>
            </a:extLst>
          </p:cNvPr>
          <p:cNvCxnSpPr>
            <a:cxnSpLocks/>
          </p:cNvCxnSpPr>
          <p:nvPr/>
        </p:nvCxnSpPr>
        <p:spPr>
          <a:xfrm>
            <a:off x="11808898" y="4504133"/>
            <a:ext cx="0" cy="1621077"/>
          </a:xfrm>
          <a:prstGeom prst="straightConnector1">
            <a:avLst/>
          </a:prstGeom>
          <a:noFill/>
          <a:ln w="38100" cap="flat" cmpd="sng" algn="ctr">
            <a:solidFill>
              <a:srgbClr val="FFFFFF">
                <a:lumMod val="65000"/>
              </a:srgbClr>
            </a:solidFill>
            <a:prstDash val="solid"/>
            <a:miter lim="800000"/>
            <a:tailEnd type="triangle"/>
          </a:ln>
          <a:effectLst/>
        </p:spPr>
      </p:cxnSp>
      <p:cxnSp>
        <p:nvCxnSpPr>
          <p:cNvPr id="55" name="Connector: Elbow 36">
            <a:extLst>
              <a:ext uri="{FF2B5EF4-FFF2-40B4-BE49-F238E27FC236}">
                <a16:creationId xmlns:a16="http://schemas.microsoft.com/office/drawing/2014/main" id="{AC5C9C74-230B-0091-0CC9-7732768DBDA5}"/>
              </a:ext>
            </a:extLst>
          </p:cNvPr>
          <p:cNvCxnSpPr>
            <a:cxnSpLocks/>
            <a:stCxn id="64" idx="3"/>
            <a:endCxn id="57" idx="1"/>
          </p:cNvCxnSpPr>
          <p:nvPr/>
        </p:nvCxnSpPr>
        <p:spPr>
          <a:xfrm>
            <a:off x="2038632" y="4464826"/>
            <a:ext cx="849212" cy="1242"/>
          </a:xfrm>
          <a:prstGeom prst="straightConnector1">
            <a:avLst/>
          </a:prstGeom>
          <a:noFill/>
          <a:ln w="19050" cap="flat" cmpd="sng" algn="ctr">
            <a:solidFill>
              <a:srgbClr val="323232"/>
            </a:solidFill>
            <a:prstDash val="solid"/>
            <a:miter lim="800000"/>
            <a:headEnd type="oval"/>
            <a:tailEnd type="oval"/>
          </a:ln>
          <a:effectLst/>
        </p:spPr>
      </p:cxnSp>
      <p:grpSp>
        <p:nvGrpSpPr>
          <p:cNvPr id="56" name="Group 55">
            <a:extLst>
              <a:ext uri="{FF2B5EF4-FFF2-40B4-BE49-F238E27FC236}">
                <a16:creationId xmlns:a16="http://schemas.microsoft.com/office/drawing/2014/main" id="{B4745C62-4CB3-2FFF-3800-2759C9BEEFFB}"/>
              </a:ext>
            </a:extLst>
          </p:cNvPr>
          <p:cNvGrpSpPr/>
          <p:nvPr/>
        </p:nvGrpSpPr>
        <p:grpSpPr>
          <a:xfrm>
            <a:off x="2887843" y="4348407"/>
            <a:ext cx="2007177" cy="717309"/>
            <a:chOff x="2930583" y="4227463"/>
            <a:chExt cx="2007177" cy="717309"/>
          </a:xfrm>
          <a:effectLst>
            <a:outerShdw blurRad="50800" dist="38100" dir="2700000" algn="tl" rotWithShape="0">
              <a:prstClr val="black">
                <a:alpha val="40000"/>
              </a:prstClr>
            </a:outerShdw>
          </a:effectLst>
        </p:grpSpPr>
        <p:sp>
          <p:nvSpPr>
            <p:cNvPr id="57" name="Rectangle 56">
              <a:extLst>
                <a:ext uri="{FF2B5EF4-FFF2-40B4-BE49-F238E27FC236}">
                  <a16:creationId xmlns:a16="http://schemas.microsoft.com/office/drawing/2014/main" id="{EAD05026-783D-C9EB-ECC4-B5F6FCBC43E3}"/>
                </a:ext>
              </a:extLst>
            </p:cNvPr>
            <p:cNvSpPr/>
            <p:nvPr/>
          </p:nvSpPr>
          <p:spPr>
            <a:xfrm>
              <a:off x="2930584" y="4227463"/>
              <a:ext cx="1252403" cy="235321"/>
            </a:xfrm>
            <a:prstGeom prst="rect">
              <a:avLst/>
            </a:prstGeom>
            <a:solidFill>
              <a:srgbClr val="0070C0"/>
            </a:solidFill>
            <a:ln w="12700" cap="flat" cmpd="sng" algn="ctr">
              <a:solidFill>
                <a:srgbClr val="32323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srgbClr val="FFFFFF"/>
                  </a:solidFill>
                  <a:effectLst/>
                  <a:uLnTx/>
                  <a:uFillTx/>
                  <a:latin typeface="Arial" panose="020B0604020202020204"/>
                  <a:ea typeface="+mn-ea"/>
                  <a:cs typeface="+mn-cs"/>
                </a:rPr>
                <a:t>fund-pri-route-1</a:t>
              </a:r>
            </a:p>
          </p:txBody>
        </p:sp>
        <p:sp>
          <p:nvSpPr>
            <p:cNvPr id="58" name="Rectangle 57">
              <a:extLst>
                <a:ext uri="{FF2B5EF4-FFF2-40B4-BE49-F238E27FC236}">
                  <a16:creationId xmlns:a16="http://schemas.microsoft.com/office/drawing/2014/main" id="{87EDF481-10C4-6E6B-3818-62E26FA12C86}"/>
                </a:ext>
              </a:extLst>
            </p:cNvPr>
            <p:cNvSpPr/>
            <p:nvPr/>
          </p:nvSpPr>
          <p:spPr>
            <a:xfrm>
              <a:off x="4182989" y="4227463"/>
              <a:ext cx="754770" cy="239402"/>
            </a:xfrm>
            <a:prstGeom prst="rect">
              <a:avLst/>
            </a:prstGeom>
            <a:solidFill>
              <a:srgbClr val="FFFFFF"/>
            </a:solidFill>
            <a:ln w="12700" cap="flat" cmpd="sng" algn="ctr">
              <a:solidFill>
                <a:srgbClr val="32323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srgbClr val="E30613"/>
                  </a:solidFill>
                  <a:effectLst/>
                  <a:uLnTx/>
                  <a:uFillTx/>
                  <a:latin typeface="Arial" panose="020B0604020202020204"/>
                  <a:ea typeface="+mn-ea"/>
                  <a:cs typeface="+mn-cs"/>
                </a:rPr>
                <a:t>main</a:t>
              </a:r>
            </a:p>
          </p:txBody>
        </p:sp>
        <p:sp>
          <p:nvSpPr>
            <p:cNvPr id="59" name="Rectangle 58">
              <a:extLst>
                <a:ext uri="{FF2B5EF4-FFF2-40B4-BE49-F238E27FC236}">
                  <a16:creationId xmlns:a16="http://schemas.microsoft.com/office/drawing/2014/main" id="{DE417065-5E2E-42AE-F491-6E8416275422}"/>
                </a:ext>
              </a:extLst>
            </p:cNvPr>
            <p:cNvSpPr/>
            <p:nvPr/>
          </p:nvSpPr>
          <p:spPr>
            <a:xfrm>
              <a:off x="2930583" y="4705370"/>
              <a:ext cx="1252403" cy="239402"/>
            </a:xfrm>
            <a:prstGeom prst="rect">
              <a:avLst/>
            </a:prstGeom>
            <a:solidFill>
              <a:srgbClr val="FFFFFF"/>
            </a:solidFill>
            <a:ln w="12700" cap="flat" cmpd="sng" algn="ctr">
              <a:solidFill>
                <a:srgbClr val="32323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323232"/>
                  </a:solidFill>
                  <a:effectLst/>
                  <a:uLnTx/>
                  <a:uFillTx/>
                  <a:latin typeface="Arial" panose="020B0604020202020204"/>
                  <a:ea typeface="+mn-ea"/>
                  <a:cs typeface="+mn-cs"/>
                </a:rPr>
                <a:t>0.0.0.0/0</a:t>
              </a:r>
            </a:p>
          </p:txBody>
        </p:sp>
        <p:sp>
          <p:nvSpPr>
            <p:cNvPr id="60" name="Rectangle 59">
              <a:extLst>
                <a:ext uri="{FF2B5EF4-FFF2-40B4-BE49-F238E27FC236}">
                  <a16:creationId xmlns:a16="http://schemas.microsoft.com/office/drawing/2014/main" id="{B99907EC-5340-AF94-D2A2-6E3584A9C328}"/>
                </a:ext>
              </a:extLst>
            </p:cNvPr>
            <p:cNvSpPr/>
            <p:nvPr/>
          </p:nvSpPr>
          <p:spPr>
            <a:xfrm>
              <a:off x="4182986" y="4705370"/>
              <a:ext cx="754773" cy="239402"/>
            </a:xfrm>
            <a:prstGeom prst="rect">
              <a:avLst/>
            </a:prstGeom>
            <a:solidFill>
              <a:srgbClr val="FFFFFF"/>
            </a:solidFill>
            <a:ln w="12700" cap="flat" cmpd="sng" algn="ctr">
              <a:solidFill>
                <a:srgbClr val="32323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ysClr val="windowText" lastClr="000000"/>
                  </a:solidFill>
                  <a:effectLst/>
                  <a:uLnTx/>
                  <a:uFillTx/>
                  <a:latin typeface="Arial" panose="020B0604020202020204"/>
                  <a:ea typeface="+mn-ea"/>
                  <a:cs typeface="+mn-cs"/>
                </a:rPr>
                <a:t>vgw-1234</a:t>
              </a:r>
            </a:p>
          </p:txBody>
        </p:sp>
        <p:sp>
          <p:nvSpPr>
            <p:cNvPr id="61" name="Rectangle 60">
              <a:extLst>
                <a:ext uri="{FF2B5EF4-FFF2-40B4-BE49-F238E27FC236}">
                  <a16:creationId xmlns:a16="http://schemas.microsoft.com/office/drawing/2014/main" id="{D392B007-1A2B-6BE7-D910-776C350F0F2F}"/>
                </a:ext>
              </a:extLst>
            </p:cNvPr>
            <p:cNvSpPr/>
            <p:nvPr/>
          </p:nvSpPr>
          <p:spPr>
            <a:xfrm>
              <a:off x="4182987" y="4462784"/>
              <a:ext cx="754773" cy="239402"/>
            </a:xfrm>
            <a:prstGeom prst="rect">
              <a:avLst/>
            </a:prstGeom>
            <a:solidFill>
              <a:srgbClr val="FFFFFF"/>
            </a:solidFill>
            <a:ln w="12700" cap="flat" cmpd="sng" algn="ctr">
              <a:solidFill>
                <a:srgbClr val="32323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ysClr val="windowText" lastClr="000000"/>
                  </a:solidFill>
                  <a:effectLst/>
                  <a:uLnTx/>
                  <a:uFillTx/>
                  <a:latin typeface="Arial" panose="020B0604020202020204"/>
                  <a:ea typeface="+mn-ea"/>
                  <a:cs typeface="+mn-cs"/>
                </a:rPr>
                <a:t>local</a:t>
              </a:r>
            </a:p>
          </p:txBody>
        </p:sp>
        <p:sp>
          <p:nvSpPr>
            <p:cNvPr id="62" name="Rectangle 61">
              <a:extLst>
                <a:ext uri="{FF2B5EF4-FFF2-40B4-BE49-F238E27FC236}">
                  <a16:creationId xmlns:a16="http://schemas.microsoft.com/office/drawing/2014/main" id="{21753875-8E6B-AABB-8D2F-8426ED55BE23}"/>
                </a:ext>
              </a:extLst>
            </p:cNvPr>
            <p:cNvSpPr/>
            <p:nvPr/>
          </p:nvSpPr>
          <p:spPr>
            <a:xfrm>
              <a:off x="2930584" y="4462784"/>
              <a:ext cx="1252403" cy="239402"/>
            </a:xfrm>
            <a:prstGeom prst="rect">
              <a:avLst/>
            </a:prstGeom>
            <a:solidFill>
              <a:srgbClr val="FFFFFF"/>
            </a:solidFill>
            <a:ln w="12700" cap="flat" cmpd="sng" algn="ctr">
              <a:solidFill>
                <a:srgbClr val="32323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323232"/>
                  </a:solidFill>
                  <a:effectLst/>
                  <a:uLnTx/>
                  <a:uFillTx/>
                  <a:latin typeface="Arial" panose="020B0604020202020204"/>
                  <a:ea typeface="+mn-ea"/>
                  <a:cs typeface="+mn-cs"/>
                </a:rPr>
                <a:t>172.31.0.0/20</a:t>
              </a:r>
            </a:p>
          </p:txBody>
        </p:sp>
      </p:grpSp>
      <p:sp>
        <p:nvSpPr>
          <p:cNvPr id="63" name="Rectangle 62">
            <a:extLst>
              <a:ext uri="{FF2B5EF4-FFF2-40B4-BE49-F238E27FC236}">
                <a16:creationId xmlns:a16="http://schemas.microsoft.com/office/drawing/2014/main" id="{56E6D6F8-E911-B426-83F3-BE1CB8A27431}"/>
              </a:ext>
            </a:extLst>
          </p:cNvPr>
          <p:cNvSpPr/>
          <p:nvPr/>
        </p:nvSpPr>
        <p:spPr>
          <a:xfrm>
            <a:off x="390841" y="2946039"/>
            <a:ext cx="1650379" cy="909025"/>
          </a:xfrm>
          <a:prstGeom prst="rect">
            <a:avLst/>
          </a:prstGeom>
          <a:solidFill>
            <a:srgbClr val="E9F3E6"/>
          </a:solidFill>
          <a:ln w="12700" cap="flat" cmpd="sng" algn="ctr">
            <a:solidFill>
              <a:srgbClr val="24881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323232"/>
                </a:solidFill>
                <a:effectLst/>
                <a:uLnTx/>
                <a:uFillTx/>
                <a:latin typeface="Arial" panose="020B0604020202020204"/>
                <a:ea typeface="+mn-ea"/>
                <a:cs typeface="+mn-cs"/>
              </a:rPr>
              <a:t>172.31.1.0/24</a:t>
            </a:r>
          </a:p>
        </p:txBody>
      </p:sp>
      <p:sp>
        <p:nvSpPr>
          <p:cNvPr id="64" name="Rectangle 63">
            <a:extLst>
              <a:ext uri="{FF2B5EF4-FFF2-40B4-BE49-F238E27FC236}">
                <a16:creationId xmlns:a16="http://schemas.microsoft.com/office/drawing/2014/main" id="{54B413FE-6783-135B-8AE5-7CD8802EDFFA}"/>
              </a:ext>
            </a:extLst>
          </p:cNvPr>
          <p:cNvSpPr/>
          <p:nvPr/>
        </p:nvSpPr>
        <p:spPr>
          <a:xfrm>
            <a:off x="388253" y="4010313"/>
            <a:ext cx="1650379" cy="909025"/>
          </a:xfrm>
          <a:prstGeom prst="rect">
            <a:avLst/>
          </a:prstGeom>
          <a:solidFill>
            <a:srgbClr val="E6F2F8"/>
          </a:solidFill>
          <a:ln w="12700" cap="flat" cmpd="sng" algn="ctr">
            <a:solidFill>
              <a:srgbClr val="0070C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323232"/>
                </a:solidFill>
                <a:effectLst/>
                <a:uLnTx/>
                <a:uFillTx/>
                <a:latin typeface="Arial" panose="020B0604020202020204"/>
                <a:ea typeface="+mn-ea"/>
                <a:cs typeface="+mn-cs"/>
              </a:rPr>
              <a:t>172.31.11.0/24</a:t>
            </a:r>
          </a:p>
        </p:txBody>
      </p:sp>
    </p:spTree>
    <p:extLst>
      <p:ext uri="{BB962C8B-B14F-4D97-AF65-F5344CB8AC3E}">
        <p14:creationId xmlns:p14="http://schemas.microsoft.com/office/powerpoint/2010/main" val="27751016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500"/>
                                        <p:tgtEl>
                                          <p:spTgt spid="41"/>
                                        </p:tgtEl>
                                      </p:cBhvr>
                                    </p:animEffect>
                                  </p:childTnLst>
                                </p:cTn>
                              </p:par>
                              <p:par>
                                <p:cTn id="8" presetID="10" presetClass="entr" presetSubtype="0" fill="hold" nodeType="with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fade">
                                      <p:cBhvr>
                                        <p:cTn id="10" dur="500"/>
                                        <p:tgtEl>
                                          <p:spTgt spid="39"/>
                                        </p:tgtEl>
                                      </p:cBhvr>
                                    </p:animEffect>
                                  </p:childTnLst>
                                </p:cTn>
                              </p:par>
                              <p:par>
                                <p:cTn id="11" presetID="10" presetClass="entr" presetSubtype="0" fill="hold" nodeType="withEffect">
                                  <p:stCondLst>
                                    <p:cond delay="0"/>
                                  </p:stCondLst>
                                  <p:childTnLst>
                                    <p:set>
                                      <p:cBhvr>
                                        <p:cTn id="12" dur="1" fill="hold">
                                          <p:stCondLst>
                                            <p:cond delay="0"/>
                                          </p:stCondLst>
                                        </p:cTn>
                                        <p:tgtEl>
                                          <p:spTgt spid="37"/>
                                        </p:tgtEl>
                                        <p:attrNameLst>
                                          <p:attrName>style.visibility</p:attrName>
                                        </p:attrNameLst>
                                      </p:cBhvr>
                                      <p:to>
                                        <p:strVal val="visible"/>
                                      </p:to>
                                    </p:set>
                                    <p:animEffect transition="in" filter="fade">
                                      <p:cBhvr>
                                        <p:cTn id="13" dur="500"/>
                                        <p:tgtEl>
                                          <p:spTgt spid="37"/>
                                        </p:tgtEl>
                                      </p:cBhvr>
                                    </p:animEffect>
                                  </p:childTnLst>
                                </p:cTn>
                              </p:par>
                              <p:par>
                                <p:cTn id="14" presetID="10" presetClass="entr" presetSubtype="0" fill="hold" nodeType="withEffect">
                                  <p:stCondLst>
                                    <p:cond delay="0"/>
                                  </p:stCondLst>
                                  <p:childTnLst>
                                    <p:set>
                                      <p:cBhvr>
                                        <p:cTn id="15" dur="1" fill="hold">
                                          <p:stCondLst>
                                            <p:cond delay="0"/>
                                          </p:stCondLst>
                                        </p:cTn>
                                        <p:tgtEl>
                                          <p:spTgt spid="51"/>
                                        </p:tgtEl>
                                        <p:attrNameLst>
                                          <p:attrName>style.visibility</p:attrName>
                                        </p:attrNameLst>
                                      </p:cBhvr>
                                      <p:to>
                                        <p:strVal val="visible"/>
                                      </p:to>
                                    </p:set>
                                    <p:animEffect transition="in" filter="fade">
                                      <p:cBhvr>
                                        <p:cTn id="16" dur="500"/>
                                        <p:tgtEl>
                                          <p:spTgt spid="51"/>
                                        </p:tgtEl>
                                      </p:cBhvr>
                                    </p:animEffect>
                                  </p:childTnLst>
                                </p:cTn>
                              </p:par>
                              <p:par>
                                <p:cTn id="17" presetID="10" presetClass="entr" presetSubtype="0" fill="hold" nodeType="withEffect">
                                  <p:stCondLst>
                                    <p:cond delay="0"/>
                                  </p:stCondLst>
                                  <p:childTnLst>
                                    <p:set>
                                      <p:cBhvr>
                                        <p:cTn id="18" dur="1" fill="hold">
                                          <p:stCondLst>
                                            <p:cond delay="0"/>
                                          </p:stCondLst>
                                        </p:cTn>
                                        <p:tgtEl>
                                          <p:spTgt spid="42"/>
                                        </p:tgtEl>
                                        <p:attrNameLst>
                                          <p:attrName>style.visibility</p:attrName>
                                        </p:attrNameLst>
                                      </p:cBhvr>
                                      <p:to>
                                        <p:strVal val="visible"/>
                                      </p:to>
                                    </p:set>
                                    <p:animEffect transition="in" filter="fade">
                                      <p:cBhvr>
                                        <p:cTn id="19" dur="500"/>
                                        <p:tgtEl>
                                          <p:spTgt spid="42"/>
                                        </p:tgtEl>
                                      </p:cBhvr>
                                    </p:animEffect>
                                  </p:childTnLst>
                                </p:cTn>
                              </p:par>
                              <p:par>
                                <p:cTn id="20" presetID="10" presetClass="entr" presetSubtype="0" fill="hold" nodeType="withEffect">
                                  <p:stCondLst>
                                    <p:cond delay="0"/>
                                  </p:stCondLst>
                                  <p:childTnLst>
                                    <p:set>
                                      <p:cBhvr>
                                        <p:cTn id="21" dur="1" fill="hold">
                                          <p:stCondLst>
                                            <p:cond delay="0"/>
                                          </p:stCondLst>
                                        </p:cTn>
                                        <p:tgtEl>
                                          <p:spTgt spid="54"/>
                                        </p:tgtEl>
                                        <p:attrNameLst>
                                          <p:attrName>style.visibility</p:attrName>
                                        </p:attrNameLst>
                                      </p:cBhvr>
                                      <p:to>
                                        <p:strVal val="visible"/>
                                      </p:to>
                                    </p:set>
                                    <p:animEffect transition="in" filter="fade">
                                      <p:cBhvr>
                                        <p:cTn id="22"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793741-DE2F-77A0-9394-06737177110B}"/>
              </a:ext>
            </a:extLst>
          </p:cNvPr>
          <p:cNvSpPr>
            <a:spLocks noGrp="1"/>
          </p:cNvSpPr>
          <p:nvPr>
            <p:ph type="title"/>
          </p:nvPr>
        </p:nvSpPr>
        <p:spPr/>
        <p:txBody>
          <a:bodyPr/>
          <a:lstStyle/>
          <a:p>
            <a:r>
              <a:rPr lang="en-US" dirty="0"/>
              <a:t>Security Group</a:t>
            </a:r>
          </a:p>
        </p:txBody>
      </p:sp>
      <p:grpSp>
        <p:nvGrpSpPr>
          <p:cNvPr id="33" name="Group 32">
            <a:extLst>
              <a:ext uri="{FF2B5EF4-FFF2-40B4-BE49-F238E27FC236}">
                <a16:creationId xmlns:a16="http://schemas.microsoft.com/office/drawing/2014/main" id="{39C20186-59D5-44B5-18B6-5FBAD4D7F38E}"/>
              </a:ext>
            </a:extLst>
          </p:cNvPr>
          <p:cNvGrpSpPr/>
          <p:nvPr/>
        </p:nvGrpSpPr>
        <p:grpSpPr>
          <a:xfrm>
            <a:off x="559985" y="2141424"/>
            <a:ext cx="4558715" cy="2797790"/>
            <a:chOff x="907366" y="2292370"/>
            <a:chExt cx="4558715" cy="2797790"/>
          </a:xfrm>
        </p:grpSpPr>
        <p:sp>
          <p:nvSpPr>
            <p:cNvPr id="34" name="Rectangle 33">
              <a:extLst>
                <a:ext uri="{FF2B5EF4-FFF2-40B4-BE49-F238E27FC236}">
                  <a16:creationId xmlns:a16="http://schemas.microsoft.com/office/drawing/2014/main" id="{92AB540E-DC5F-5DF7-B513-F471BD0F311D}"/>
                </a:ext>
              </a:extLst>
            </p:cNvPr>
            <p:cNvSpPr/>
            <p:nvPr/>
          </p:nvSpPr>
          <p:spPr>
            <a:xfrm>
              <a:off x="1138035" y="2292370"/>
              <a:ext cx="4328046" cy="2797790"/>
            </a:xfrm>
            <a:prstGeom prst="rect">
              <a:avLst/>
            </a:prstGeom>
            <a:solidFill>
              <a:srgbClr val="FFFFFF"/>
            </a:solidFill>
            <a:ln w="12700" cap="flat" cmpd="sng" algn="ctr">
              <a:solidFill>
                <a:srgbClr val="0070C0"/>
              </a:solidFill>
              <a:prstDash val="dash"/>
              <a:miter lim="800000"/>
            </a:ln>
            <a:effectLst>
              <a:outerShdw blurRad="50800" dist="38100" dir="2700000" algn="tl" rotWithShape="0">
                <a:prstClr val="black">
                  <a:alpha val="40000"/>
                </a:prstClr>
              </a:outerShdw>
            </a:effectLst>
          </p:spPr>
          <p:txBody>
            <a:bodyPr tIns="91440"/>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5B9CD5"/>
                  </a:solidFill>
                  <a:effectLst/>
                  <a:uLnTx/>
                  <a:uFillTx/>
                  <a:latin typeface="Arial" panose="020B0604020202020204"/>
                  <a:ea typeface="+mn-ea"/>
                  <a:cs typeface="Arial" panose="020B0604020202020204" pitchFamily="34" charset="0"/>
                </a:rPr>
                <a:t>AZ-B</a:t>
              </a:r>
            </a:p>
          </p:txBody>
        </p:sp>
        <p:sp>
          <p:nvSpPr>
            <p:cNvPr id="35" name="Rectangle 34">
              <a:extLst>
                <a:ext uri="{FF2B5EF4-FFF2-40B4-BE49-F238E27FC236}">
                  <a16:creationId xmlns:a16="http://schemas.microsoft.com/office/drawing/2014/main" id="{5883062F-A7B2-95B8-14FD-4B0BDBA6F2B4}"/>
                </a:ext>
              </a:extLst>
            </p:cNvPr>
            <p:cNvSpPr/>
            <p:nvPr/>
          </p:nvSpPr>
          <p:spPr>
            <a:xfrm>
              <a:off x="1498600" y="2688835"/>
              <a:ext cx="3834672" cy="1064274"/>
            </a:xfrm>
            <a:prstGeom prst="rect">
              <a:avLst/>
            </a:prstGeom>
            <a:solidFill>
              <a:srgbClr val="E9F3E6"/>
            </a:solidFill>
            <a:ln w="12700" cap="flat" cmpd="sng" algn="ctr">
              <a:solidFill>
                <a:srgbClr val="24881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1" i="0" u="none" strike="noStrike" kern="0" cap="none" spc="0" normalizeH="0" baseline="0" noProof="0" dirty="0">
                <a:ln>
                  <a:noFill/>
                </a:ln>
                <a:solidFill>
                  <a:srgbClr val="323232"/>
                </a:solidFill>
                <a:effectLst/>
                <a:uLnTx/>
                <a:uFillTx/>
                <a:latin typeface="Arial" panose="020B0604020202020204"/>
                <a:ea typeface="+mn-ea"/>
                <a:cs typeface="+mn-cs"/>
              </a:endParaRPr>
            </a:p>
          </p:txBody>
        </p:sp>
        <p:sp>
          <p:nvSpPr>
            <p:cNvPr id="36" name="Rectangle 35">
              <a:extLst>
                <a:ext uri="{FF2B5EF4-FFF2-40B4-BE49-F238E27FC236}">
                  <a16:creationId xmlns:a16="http://schemas.microsoft.com/office/drawing/2014/main" id="{B40A9762-726B-850D-DBD9-431346EC377A}"/>
                </a:ext>
              </a:extLst>
            </p:cNvPr>
            <p:cNvSpPr/>
            <p:nvPr/>
          </p:nvSpPr>
          <p:spPr>
            <a:xfrm>
              <a:off x="1498600" y="3893668"/>
              <a:ext cx="3844478" cy="1060704"/>
            </a:xfrm>
            <a:prstGeom prst="rect">
              <a:avLst/>
            </a:prstGeom>
            <a:solidFill>
              <a:srgbClr val="E6F2F8"/>
            </a:solidFill>
            <a:ln w="12700" cap="flat" cmpd="sng" algn="ctr">
              <a:solidFill>
                <a:srgbClr val="0070C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1" i="0" u="none" strike="noStrike" kern="0" cap="none" spc="0" normalizeH="0" baseline="0" noProof="0" dirty="0">
                <a:ln>
                  <a:noFill/>
                </a:ln>
                <a:solidFill>
                  <a:srgbClr val="323232"/>
                </a:solidFill>
                <a:effectLst/>
                <a:uLnTx/>
                <a:uFillTx/>
                <a:latin typeface="Arial" panose="020B0604020202020204"/>
                <a:ea typeface="+mn-ea"/>
                <a:cs typeface="+mn-cs"/>
              </a:endParaRPr>
            </a:p>
          </p:txBody>
        </p:sp>
        <p:sp>
          <p:nvSpPr>
            <p:cNvPr id="37" name="Rectangle 36">
              <a:extLst>
                <a:ext uri="{FF2B5EF4-FFF2-40B4-BE49-F238E27FC236}">
                  <a16:creationId xmlns:a16="http://schemas.microsoft.com/office/drawing/2014/main" id="{86BF1987-252D-B97B-EE40-1309FB87D3D0}"/>
                </a:ext>
              </a:extLst>
            </p:cNvPr>
            <p:cNvSpPr/>
            <p:nvPr/>
          </p:nvSpPr>
          <p:spPr>
            <a:xfrm>
              <a:off x="1753018" y="3046394"/>
              <a:ext cx="952237" cy="359454"/>
            </a:xfrm>
            <a:prstGeom prst="rect">
              <a:avLst/>
            </a:prstGeom>
            <a:solidFill>
              <a:srgbClr val="9AD47A"/>
            </a:solidFill>
            <a:ln w="12700" cap="flat" cmpd="sng" algn="ctr">
              <a:solidFill>
                <a:srgbClr val="323232"/>
              </a:solid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323232"/>
                  </a:solidFill>
                  <a:effectLst/>
                  <a:uLnTx/>
                  <a:uFillTx/>
                  <a:latin typeface="Arial" panose="020B0604020202020204"/>
                  <a:ea typeface="+mn-ea"/>
                  <a:cs typeface="+mn-cs"/>
                </a:rPr>
                <a:t>NACL</a:t>
              </a:r>
            </a:p>
          </p:txBody>
        </p:sp>
        <p:sp>
          <p:nvSpPr>
            <p:cNvPr id="38" name="Rectangle 37">
              <a:extLst>
                <a:ext uri="{FF2B5EF4-FFF2-40B4-BE49-F238E27FC236}">
                  <a16:creationId xmlns:a16="http://schemas.microsoft.com/office/drawing/2014/main" id="{1A1A08AF-5F16-4692-5865-3F3F15AD2DD8}"/>
                </a:ext>
              </a:extLst>
            </p:cNvPr>
            <p:cNvSpPr/>
            <p:nvPr/>
          </p:nvSpPr>
          <p:spPr>
            <a:xfrm>
              <a:off x="3046422" y="3044549"/>
              <a:ext cx="952237" cy="359454"/>
            </a:xfrm>
            <a:prstGeom prst="rect">
              <a:avLst/>
            </a:prstGeom>
            <a:solidFill>
              <a:srgbClr val="E30613">
                <a:lumMod val="20000"/>
                <a:lumOff val="80000"/>
              </a:srgbClr>
            </a:solidFill>
            <a:ln w="12700" cap="flat" cmpd="sng" algn="ctr">
              <a:solidFill>
                <a:srgbClr val="C00000"/>
              </a:solidFill>
              <a:prstDash val="dash"/>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323232"/>
                  </a:solidFill>
                  <a:effectLst/>
                  <a:uLnTx/>
                  <a:uFillTx/>
                  <a:latin typeface="Arial" panose="020B0604020202020204"/>
                  <a:ea typeface="+mn-ea"/>
                  <a:cs typeface="+mn-cs"/>
                </a:rPr>
                <a:t>Sec Group</a:t>
              </a:r>
            </a:p>
          </p:txBody>
        </p:sp>
        <p:pic>
          <p:nvPicPr>
            <p:cNvPr id="39" name="Graphic 31">
              <a:extLst>
                <a:ext uri="{FF2B5EF4-FFF2-40B4-BE49-F238E27FC236}">
                  <a16:creationId xmlns:a16="http://schemas.microsoft.com/office/drawing/2014/main" id="{59CBF72C-FBF2-3A8D-A271-49E8EDC1C80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07366" y="3642912"/>
              <a:ext cx="457200" cy="457200"/>
            </a:xfrm>
            <a:prstGeom prst="rect">
              <a:avLst/>
            </a:prstGeom>
            <a:solidFill>
              <a:srgbClr val="FFFFFF"/>
            </a:solidFill>
            <a:ln>
              <a:noFill/>
            </a:ln>
            <a:effectLst>
              <a:outerShdw blurRad="50800" dist="38100" dir="2700000" algn="tl" rotWithShape="0">
                <a:prstClr val="black">
                  <a:alpha val="40000"/>
                </a:prstClr>
              </a:outerShdw>
            </a:effectLst>
          </p:spPr>
        </p:pic>
        <p:cxnSp>
          <p:nvCxnSpPr>
            <p:cNvPr id="40" name="Connector: Elbow 69">
              <a:extLst>
                <a:ext uri="{FF2B5EF4-FFF2-40B4-BE49-F238E27FC236}">
                  <a16:creationId xmlns:a16="http://schemas.microsoft.com/office/drawing/2014/main" id="{3A5CAF35-3886-E24D-E2D6-8D559B7A0B45}"/>
                </a:ext>
              </a:extLst>
            </p:cNvPr>
            <p:cNvCxnSpPr>
              <a:cxnSpLocks/>
              <a:stCxn id="39" idx="3"/>
              <a:endCxn id="37" idx="1"/>
            </p:cNvCxnSpPr>
            <p:nvPr/>
          </p:nvCxnSpPr>
          <p:spPr>
            <a:xfrm flipV="1">
              <a:off x="1364566" y="3226121"/>
              <a:ext cx="388452" cy="645391"/>
            </a:xfrm>
            <a:prstGeom prst="straightConnector1">
              <a:avLst/>
            </a:prstGeom>
            <a:noFill/>
            <a:ln w="12700" cap="flat" cmpd="sng" algn="ctr">
              <a:solidFill>
                <a:srgbClr val="323232"/>
              </a:solidFill>
              <a:prstDash val="solid"/>
              <a:miter lim="800000"/>
              <a:headEnd type="none" w="med" len="med"/>
              <a:tailEnd type="triangle" w="med" len="med"/>
            </a:ln>
            <a:effectLst>
              <a:outerShdw blurRad="50800" dist="38100" dir="2700000" algn="tl" rotWithShape="0">
                <a:prstClr val="black">
                  <a:alpha val="40000"/>
                </a:prstClr>
              </a:outerShdw>
            </a:effectLst>
          </p:spPr>
        </p:cxnSp>
        <p:sp>
          <p:nvSpPr>
            <p:cNvPr id="41" name="Rectangle 40">
              <a:extLst>
                <a:ext uri="{FF2B5EF4-FFF2-40B4-BE49-F238E27FC236}">
                  <a16:creationId xmlns:a16="http://schemas.microsoft.com/office/drawing/2014/main" id="{FAC6F0F5-91C6-3AFB-1866-6473A8230581}"/>
                </a:ext>
              </a:extLst>
            </p:cNvPr>
            <p:cNvSpPr/>
            <p:nvPr/>
          </p:nvSpPr>
          <p:spPr>
            <a:xfrm>
              <a:off x="1760796" y="4232297"/>
              <a:ext cx="952237" cy="359454"/>
            </a:xfrm>
            <a:prstGeom prst="rect">
              <a:avLst/>
            </a:prstGeom>
            <a:solidFill>
              <a:srgbClr val="9AD47A"/>
            </a:solidFill>
            <a:ln w="12700" cap="flat" cmpd="sng" algn="ctr">
              <a:solidFill>
                <a:srgbClr val="323232"/>
              </a:solid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323232"/>
                  </a:solidFill>
                  <a:effectLst/>
                  <a:uLnTx/>
                  <a:uFillTx/>
                  <a:latin typeface="Arial" panose="020B0604020202020204"/>
                  <a:ea typeface="+mn-ea"/>
                  <a:cs typeface="+mn-cs"/>
                </a:rPr>
                <a:t>NACL</a:t>
              </a:r>
            </a:p>
          </p:txBody>
        </p:sp>
        <p:sp>
          <p:nvSpPr>
            <p:cNvPr id="42" name="Rectangle 41">
              <a:extLst>
                <a:ext uri="{FF2B5EF4-FFF2-40B4-BE49-F238E27FC236}">
                  <a16:creationId xmlns:a16="http://schemas.microsoft.com/office/drawing/2014/main" id="{B7C1629F-4D88-EAC7-20FC-8C0ADA38F8B2}"/>
                </a:ext>
              </a:extLst>
            </p:cNvPr>
            <p:cNvSpPr/>
            <p:nvPr/>
          </p:nvSpPr>
          <p:spPr>
            <a:xfrm>
              <a:off x="3048345" y="4002569"/>
              <a:ext cx="952237" cy="359454"/>
            </a:xfrm>
            <a:prstGeom prst="rect">
              <a:avLst/>
            </a:prstGeom>
            <a:solidFill>
              <a:srgbClr val="E30613">
                <a:lumMod val="20000"/>
                <a:lumOff val="80000"/>
              </a:srgbClr>
            </a:solidFill>
            <a:ln w="12700" cap="flat" cmpd="sng" algn="ctr">
              <a:solidFill>
                <a:srgbClr val="C00000"/>
              </a:solidFill>
              <a:prstDash val="dash"/>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323232"/>
                  </a:solidFill>
                  <a:effectLst/>
                  <a:uLnTx/>
                  <a:uFillTx/>
                  <a:latin typeface="Arial" panose="020B0604020202020204"/>
                  <a:ea typeface="+mn-ea"/>
                  <a:cs typeface="+mn-cs"/>
                </a:rPr>
                <a:t>Sec Group</a:t>
              </a:r>
            </a:p>
          </p:txBody>
        </p:sp>
        <p:pic>
          <p:nvPicPr>
            <p:cNvPr id="43" name="Graphic 60">
              <a:extLst>
                <a:ext uri="{FF2B5EF4-FFF2-40B4-BE49-F238E27FC236}">
                  <a16:creationId xmlns:a16="http://schemas.microsoft.com/office/drawing/2014/main" id="{E74FD021-26EE-6C9B-F93E-767284C77FC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21420" y="2784056"/>
              <a:ext cx="362906" cy="362906"/>
            </a:xfrm>
            <a:prstGeom prst="rect">
              <a:avLst/>
            </a:prstGeom>
            <a:solidFill>
              <a:srgbClr val="FFFFFF"/>
            </a:solidFill>
            <a:ln>
              <a:noFill/>
            </a:ln>
            <a:effectLst>
              <a:outerShdw blurRad="50800" dist="38100" dir="2700000" algn="tl" rotWithShape="0">
                <a:prstClr val="black">
                  <a:alpha val="40000"/>
                </a:prstClr>
              </a:outerShdw>
            </a:effectLst>
          </p:spPr>
        </p:pic>
        <p:sp>
          <p:nvSpPr>
            <p:cNvPr id="44" name="TextBox 43">
              <a:extLst>
                <a:ext uri="{FF2B5EF4-FFF2-40B4-BE49-F238E27FC236}">
                  <a16:creationId xmlns:a16="http://schemas.microsoft.com/office/drawing/2014/main" id="{6794810F-C218-8D66-84C6-FCC0FEEF773D}"/>
                </a:ext>
              </a:extLst>
            </p:cNvPr>
            <p:cNvSpPr txBox="1"/>
            <p:nvPr/>
          </p:nvSpPr>
          <p:spPr>
            <a:xfrm>
              <a:off x="4570332" y="2827878"/>
              <a:ext cx="764953" cy="276999"/>
            </a:xfrm>
            <a:prstGeom prst="rect">
              <a:avLst/>
            </a:prstGeom>
            <a:noFill/>
            <a:effectLst>
              <a:outerShdw blurRad="50800" dist="38100" dir="2700000" algn="tl" rotWithShape="0">
                <a:prstClr val="black">
                  <a:alpha val="40000"/>
                </a:prstClr>
              </a:outerShdw>
            </a:effectLst>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323232"/>
                  </a:solidFill>
                  <a:effectLst/>
                  <a:uLnTx/>
                  <a:uFillTx/>
                </a:rPr>
                <a:t>Instance</a:t>
              </a:r>
            </a:p>
          </p:txBody>
        </p:sp>
        <p:pic>
          <p:nvPicPr>
            <p:cNvPr id="45" name="Graphic 60">
              <a:extLst>
                <a:ext uri="{FF2B5EF4-FFF2-40B4-BE49-F238E27FC236}">
                  <a16:creationId xmlns:a16="http://schemas.microsoft.com/office/drawing/2014/main" id="{4746CABF-DFAB-5F80-C898-086F6B426BD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29213" y="4481503"/>
              <a:ext cx="362906" cy="362906"/>
            </a:xfrm>
            <a:prstGeom prst="rect">
              <a:avLst/>
            </a:prstGeom>
            <a:solidFill>
              <a:srgbClr val="FFFFFF"/>
            </a:solidFill>
            <a:ln>
              <a:noFill/>
            </a:ln>
            <a:effectLst>
              <a:outerShdw blurRad="50800" dist="38100" dir="2700000" algn="tl" rotWithShape="0">
                <a:prstClr val="black">
                  <a:alpha val="40000"/>
                </a:prstClr>
              </a:outerShdw>
            </a:effectLst>
          </p:spPr>
        </p:pic>
        <p:sp>
          <p:nvSpPr>
            <p:cNvPr id="46" name="TextBox 45">
              <a:extLst>
                <a:ext uri="{FF2B5EF4-FFF2-40B4-BE49-F238E27FC236}">
                  <a16:creationId xmlns:a16="http://schemas.microsoft.com/office/drawing/2014/main" id="{86344C6F-06EB-C031-CB6E-1BF7A1876673}"/>
                </a:ext>
              </a:extLst>
            </p:cNvPr>
            <p:cNvSpPr txBox="1"/>
            <p:nvPr/>
          </p:nvSpPr>
          <p:spPr>
            <a:xfrm>
              <a:off x="4578125" y="4523531"/>
              <a:ext cx="764953" cy="276999"/>
            </a:xfrm>
            <a:prstGeom prst="rect">
              <a:avLst/>
            </a:prstGeom>
            <a:noFill/>
            <a:effectLst>
              <a:outerShdw blurRad="50800" dist="38100" dir="2700000" algn="tl" rotWithShape="0">
                <a:prstClr val="black">
                  <a:alpha val="40000"/>
                </a:prstClr>
              </a:outerShdw>
            </a:effectLst>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323232"/>
                  </a:solidFill>
                  <a:effectLst/>
                  <a:uLnTx/>
                  <a:uFillTx/>
                </a:rPr>
                <a:t>Instance</a:t>
              </a:r>
            </a:p>
          </p:txBody>
        </p:sp>
        <p:cxnSp>
          <p:nvCxnSpPr>
            <p:cNvPr id="47" name="Connector: Elbow 69">
              <a:extLst>
                <a:ext uri="{FF2B5EF4-FFF2-40B4-BE49-F238E27FC236}">
                  <a16:creationId xmlns:a16="http://schemas.microsoft.com/office/drawing/2014/main" id="{A30DC5DE-8EC7-D983-320A-7CE5862A1C5A}"/>
                </a:ext>
              </a:extLst>
            </p:cNvPr>
            <p:cNvCxnSpPr>
              <a:cxnSpLocks/>
              <a:stCxn id="39" idx="3"/>
              <a:endCxn id="41" idx="1"/>
            </p:cNvCxnSpPr>
            <p:nvPr/>
          </p:nvCxnSpPr>
          <p:spPr>
            <a:xfrm>
              <a:off x="1364566" y="3871512"/>
              <a:ext cx="396230" cy="540512"/>
            </a:xfrm>
            <a:prstGeom prst="straightConnector1">
              <a:avLst/>
            </a:prstGeom>
            <a:noFill/>
            <a:ln w="12700" cap="flat" cmpd="sng" algn="ctr">
              <a:solidFill>
                <a:srgbClr val="323232"/>
              </a:solidFill>
              <a:prstDash val="solid"/>
              <a:miter lim="800000"/>
              <a:headEnd type="none" w="med" len="med"/>
              <a:tailEnd type="triangle" w="med" len="med"/>
            </a:ln>
            <a:effectLst>
              <a:outerShdw blurRad="50800" dist="38100" dir="2700000" algn="tl" rotWithShape="0">
                <a:prstClr val="black">
                  <a:alpha val="40000"/>
                </a:prstClr>
              </a:outerShdw>
            </a:effectLst>
          </p:spPr>
        </p:cxnSp>
        <p:cxnSp>
          <p:nvCxnSpPr>
            <p:cNvPr id="48" name="Connector: Elbow 69">
              <a:extLst>
                <a:ext uri="{FF2B5EF4-FFF2-40B4-BE49-F238E27FC236}">
                  <a16:creationId xmlns:a16="http://schemas.microsoft.com/office/drawing/2014/main" id="{97F31E84-1C96-F3A1-07B3-6D18DCE42F1B}"/>
                </a:ext>
              </a:extLst>
            </p:cNvPr>
            <p:cNvCxnSpPr>
              <a:cxnSpLocks/>
              <a:stCxn id="37" idx="3"/>
              <a:endCxn id="38" idx="1"/>
            </p:cNvCxnSpPr>
            <p:nvPr/>
          </p:nvCxnSpPr>
          <p:spPr>
            <a:xfrm flipV="1">
              <a:off x="2705255" y="3224276"/>
              <a:ext cx="341167" cy="1845"/>
            </a:xfrm>
            <a:prstGeom prst="straightConnector1">
              <a:avLst/>
            </a:prstGeom>
            <a:noFill/>
            <a:ln w="12700" cap="flat" cmpd="sng" algn="ctr">
              <a:solidFill>
                <a:srgbClr val="323232"/>
              </a:solidFill>
              <a:prstDash val="solid"/>
              <a:miter lim="800000"/>
              <a:headEnd type="none" w="med" len="med"/>
              <a:tailEnd type="triangle" w="med" len="med"/>
            </a:ln>
            <a:effectLst>
              <a:outerShdw blurRad="50800" dist="38100" dir="2700000" algn="tl" rotWithShape="0">
                <a:prstClr val="black">
                  <a:alpha val="40000"/>
                </a:prstClr>
              </a:outerShdw>
            </a:effectLst>
          </p:spPr>
        </p:cxnSp>
        <p:sp>
          <p:nvSpPr>
            <p:cNvPr id="49" name="Rectangle 48">
              <a:extLst>
                <a:ext uri="{FF2B5EF4-FFF2-40B4-BE49-F238E27FC236}">
                  <a16:creationId xmlns:a16="http://schemas.microsoft.com/office/drawing/2014/main" id="{F7B8038B-8086-4537-11DC-6B80A003CDC4}"/>
                </a:ext>
              </a:extLst>
            </p:cNvPr>
            <p:cNvSpPr/>
            <p:nvPr/>
          </p:nvSpPr>
          <p:spPr>
            <a:xfrm>
              <a:off x="3038060" y="4483229"/>
              <a:ext cx="952237" cy="359454"/>
            </a:xfrm>
            <a:prstGeom prst="rect">
              <a:avLst/>
            </a:prstGeom>
            <a:solidFill>
              <a:srgbClr val="E30613">
                <a:lumMod val="20000"/>
                <a:lumOff val="80000"/>
              </a:srgbClr>
            </a:solidFill>
            <a:ln w="12700" cap="flat" cmpd="sng" algn="ctr">
              <a:solidFill>
                <a:srgbClr val="C00000"/>
              </a:solidFill>
              <a:prstDash val="dash"/>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323232"/>
                  </a:solidFill>
                  <a:effectLst/>
                  <a:uLnTx/>
                  <a:uFillTx/>
                  <a:latin typeface="Arial" panose="020B0604020202020204"/>
                  <a:ea typeface="+mn-ea"/>
                  <a:cs typeface="+mn-cs"/>
                </a:rPr>
                <a:t>Sec Group</a:t>
              </a:r>
            </a:p>
          </p:txBody>
        </p:sp>
        <p:pic>
          <p:nvPicPr>
            <p:cNvPr id="50" name="Graphic 60">
              <a:extLst>
                <a:ext uri="{FF2B5EF4-FFF2-40B4-BE49-F238E27FC236}">
                  <a16:creationId xmlns:a16="http://schemas.microsoft.com/office/drawing/2014/main" id="{770AAB2E-4241-F5E3-E25F-28A4B18CB87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29213" y="4001047"/>
              <a:ext cx="362906" cy="362906"/>
            </a:xfrm>
            <a:prstGeom prst="rect">
              <a:avLst/>
            </a:prstGeom>
            <a:solidFill>
              <a:srgbClr val="FFFFFF"/>
            </a:solidFill>
            <a:ln>
              <a:noFill/>
            </a:ln>
            <a:effectLst>
              <a:outerShdw blurRad="50800" dist="38100" dir="2700000" algn="tl" rotWithShape="0">
                <a:prstClr val="black">
                  <a:alpha val="40000"/>
                </a:prstClr>
              </a:outerShdw>
            </a:effectLst>
          </p:spPr>
        </p:pic>
        <p:sp>
          <p:nvSpPr>
            <p:cNvPr id="51" name="TextBox 50">
              <a:extLst>
                <a:ext uri="{FF2B5EF4-FFF2-40B4-BE49-F238E27FC236}">
                  <a16:creationId xmlns:a16="http://schemas.microsoft.com/office/drawing/2014/main" id="{6F2C2D96-C825-C9A3-F1AB-483F81C1A710}"/>
                </a:ext>
              </a:extLst>
            </p:cNvPr>
            <p:cNvSpPr txBox="1"/>
            <p:nvPr/>
          </p:nvSpPr>
          <p:spPr>
            <a:xfrm>
              <a:off x="4578125" y="4043075"/>
              <a:ext cx="764953" cy="276999"/>
            </a:xfrm>
            <a:prstGeom prst="rect">
              <a:avLst/>
            </a:prstGeom>
            <a:noFill/>
            <a:effectLst>
              <a:outerShdw blurRad="50800" dist="38100" dir="2700000" algn="tl" rotWithShape="0">
                <a:prstClr val="black">
                  <a:alpha val="40000"/>
                </a:prstClr>
              </a:outerShdw>
            </a:effectLst>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323232"/>
                  </a:solidFill>
                  <a:effectLst/>
                  <a:uLnTx/>
                  <a:uFillTx/>
                </a:rPr>
                <a:t>Instance</a:t>
              </a:r>
            </a:p>
          </p:txBody>
        </p:sp>
        <p:pic>
          <p:nvPicPr>
            <p:cNvPr id="52" name="Graphic 60">
              <a:extLst>
                <a:ext uri="{FF2B5EF4-FFF2-40B4-BE49-F238E27FC236}">
                  <a16:creationId xmlns:a16="http://schemas.microsoft.com/office/drawing/2014/main" id="{5A56A066-29EA-B057-E3FF-1198F720840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19407" y="3289352"/>
              <a:ext cx="362906" cy="362906"/>
            </a:xfrm>
            <a:prstGeom prst="rect">
              <a:avLst/>
            </a:prstGeom>
            <a:solidFill>
              <a:srgbClr val="FFFFFF"/>
            </a:solidFill>
            <a:ln>
              <a:noFill/>
            </a:ln>
            <a:effectLst>
              <a:outerShdw blurRad="50800" dist="38100" dir="2700000" algn="tl" rotWithShape="0">
                <a:prstClr val="black">
                  <a:alpha val="40000"/>
                </a:prstClr>
              </a:outerShdw>
            </a:effectLst>
          </p:spPr>
        </p:pic>
        <p:sp>
          <p:nvSpPr>
            <p:cNvPr id="53" name="TextBox 52">
              <a:extLst>
                <a:ext uri="{FF2B5EF4-FFF2-40B4-BE49-F238E27FC236}">
                  <a16:creationId xmlns:a16="http://schemas.microsoft.com/office/drawing/2014/main" id="{8E7A13E4-DB27-E109-1A11-FC46D8E06CAE}"/>
                </a:ext>
              </a:extLst>
            </p:cNvPr>
            <p:cNvSpPr txBox="1"/>
            <p:nvPr/>
          </p:nvSpPr>
          <p:spPr>
            <a:xfrm>
              <a:off x="4568319" y="3333174"/>
              <a:ext cx="764953" cy="276999"/>
            </a:xfrm>
            <a:prstGeom prst="rect">
              <a:avLst/>
            </a:prstGeom>
            <a:noFill/>
            <a:effectLst>
              <a:outerShdw blurRad="50800" dist="38100" dir="2700000" algn="tl" rotWithShape="0">
                <a:prstClr val="black">
                  <a:alpha val="40000"/>
                </a:prstClr>
              </a:outerShdw>
            </a:effectLst>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323232"/>
                  </a:solidFill>
                  <a:effectLst/>
                  <a:uLnTx/>
                  <a:uFillTx/>
                </a:rPr>
                <a:t>Instance</a:t>
              </a:r>
            </a:p>
          </p:txBody>
        </p:sp>
        <p:cxnSp>
          <p:nvCxnSpPr>
            <p:cNvPr id="54" name="Connector: Elbow 69">
              <a:extLst>
                <a:ext uri="{FF2B5EF4-FFF2-40B4-BE49-F238E27FC236}">
                  <a16:creationId xmlns:a16="http://schemas.microsoft.com/office/drawing/2014/main" id="{CD64B088-3E76-CF4B-C17C-47F9C8419A6E}"/>
                </a:ext>
              </a:extLst>
            </p:cNvPr>
            <p:cNvCxnSpPr>
              <a:cxnSpLocks/>
              <a:stCxn id="49" idx="3"/>
              <a:endCxn id="45" idx="1"/>
            </p:cNvCxnSpPr>
            <p:nvPr/>
          </p:nvCxnSpPr>
          <p:spPr>
            <a:xfrm>
              <a:off x="3990297" y="4662956"/>
              <a:ext cx="238916" cy="0"/>
            </a:xfrm>
            <a:prstGeom prst="straightConnector1">
              <a:avLst/>
            </a:prstGeom>
            <a:noFill/>
            <a:ln w="12700" cap="flat" cmpd="sng" algn="ctr">
              <a:solidFill>
                <a:srgbClr val="323232"/>
              </a:solidFill>
              <a:prstDash val="solid"/>
              <a:miter lim="800000"/>
              <a:headEnd type="none" w="med" len="med"/>
              <a:tailEnd type="triangle" w="med" len="med"/>
            </a:ln>
            <a:effectLst>
              <a:outerShdw blurRad="50800" dist="38100" dir="2700000" algn="tl" rotWithShape="0">
                <a:prstClr val="black">
                  <a:alpha val="40000"/>
                </a:prstClr>
              </a:outerShdw>
            </a:effectLst>
          </p:spPr>
        </p:cxnSp>
        <p:cxnSp>
          <p:nvCxnSpPr>
            <p:cNvPr id="55" name="Connector: Elbow 69">
              <a:extLst>
                <a:ext uri="{FF2B5EF4-FFF2-40B4-BE49-F238E27FC236}">
                  <a16:creationId xmlns:a16="http://schemas.microsoft.com/office/drawing/2014/main" id="{C470F3D6-8AC9-DF49-C056-87C74BD5654C}"/>
                </a:ext>
              </a:extLst>
            </p:cNvPr>
            <p:cNvCxnSpPr>
              <a:cxnSpLocks/>
              <a:stCxn id="42" idx="3"/>
              <a:endCxn id="50" idx="1"/>
            </p:cNvCxnSpPr>
            <p:nvPr/>
          </p:nvCxnSpPr>
          <p:spPr>
            <a:xfrm>
              <a:off x="4000582" y="4182296"/>
              <a:ext cx="228631" cy="204"/>
            </a:xfrm>
            <a:prstGeom prst="straightConnector1">
              <a:avLst/>
            </a:prstGeom>
            <a:noFill/>
            <a:ln w="12700" cap="flat" cmpd="sng" algn="ctr">
              <a:solidFill>
                <a:srgbClr val="323232"/>
              </a:solidFill>
              <a:prstDash val="solid"/>
              <a:miter lim="800000"/>
              <a:headEnd type="none" w="med" len="med"/>
              <a:tailEnd type="triangle" w="med" len="med"/>
            </a:ln>
            <a:effectLst>
              <a:outerShdw blurRad="50800" dist="38100" dir="2700000" algn="tl" rotWithShape="0">
                <a:prstClr val="black">
                  <a:alpha val="40000"/>
                </a:prstClr>
              </a:outerShdw>
            </a:effectLst>
          </p:spPr>
        </p:cxnSp>
        <p:cxnSp>
          <p:nvCxnSpPr>
            <p:cNvPr id="56" name="Connector: Elbow 69">
              <a:extLst>
                <a:ext uri="{FF2B5EF4-FFF2-40B4-BE49-F238E27FC236}">
                  <a16:creationId xmlns:a16="http://schemas.microsoft.com/office/drawing/2014/main" id="{5A0475F1-138A-0225-A3F0-489D84535FF6}"/>
                </a:ext>
              </a:extLst>
            </p:cNvPr>
            <p:cNvCxnSpPr>
              <a:cxnSpLocks/>
              <a:stCxn id="38" idx="3"/>
              <a:endCxn id="52" idx="1"/>
            </p:cNvCxnSpPr>
            <p:nvPr/>
          </p:nvCxnSpPr>
          <p:spPr>
            <a:xfrm>
              <a:off x="3998659" y="3224276"/>
              <a:ext cx="220748" cy="246529"/>
            </a:xfrm>
            <a:prstGeom prst="straightConnector1">
              <a:avLst/>
            </a:prstGeom>
            <a:noFill/>
            <a:ln w="12700" cap="flat" cmpd="sng" algn="ctr">
              <a:solidFill>
                <a:srgbClr val="323232"/>
              </a:solidFill>
              <a:prstDash val="solid"/>
              <a:miter lim="800000"/>
              <a:headEnd type="none" w="med" len="med"/>
              <a:tailEnd type="triangle" w="med" len="med"/>
            </a:ln>
            <a:effectLst>
              <a:outerShdw blurRad="50800" dist="38100" dir="2700000" algn="tl" rotWithShape="0">
                <a:prstClr val="black">
                  <a:alpha val="40000"/>
                </a:prstClr>
              </a:outerShdw>
            </a:effectLst>
          </p:spPr>
        </p:cxnSp>
        <p:cxnSp>
          <p:nvCxnSpPr>
            <p:cNvPr id="57" name="Connector: Elbow 69">
              <a:extLst>
                <a:ext uri="{FF2B5EF4-FFF2-40B4-BE49-F238E27FC236}">
                  <a16:creationId xmlns:a16="http://schemas.microsoft.com/office/drawing/2014/main" id="{D7950219-6D65-7FC3-05B0-23380DCBAE0A}"/>
                </a:ext>
              </a:extLst>
            </p:cNvPr>
            <p:cNvCxnSpPr>
              <a:cxnSpLocks/>
              <a:stCxn id="38" idx="3"/>
              <a:endCxn id="43" idx="1"/>
            </p:cNvCxnSpPr>
            <p:nvPr/>
          </p:nvCxnSpPr>
          <p:spPr>
            <a:xfrm flipV="1">
              <a:off x="3998659" y="2965509"/>
              <a:ext cx="222761" cy="258767"/>
            </a:xfrm>
            <a:prstGeom prst="straightConnector1">
              <a:avLst/>
            </a:prstGeom>
            <a:noFill/>
            <a:ln w="12700" cap="flat" cmpd="sng" algn="ctr">
              <a:solidFill>
                <a:srgbClr val="323232"/>
              </a:solidFill>
              <a:prstDash val="solid"/>
              <a:miter lim="800000"/>
              <a:headEnd type="none" w="med" len="med"/>
              <a:tailEnd type="triangle" w="med" len="med"/>
            </a:ln>
            <a:effectLst>
              <a:outerShdw blurRad="50800" dist="38100" dir="2700000" algn="tl" rotWithShape="0">
                <a:prstClr val="black">
                  <a:alpha val="40000"/>
                </a:prstClr>
              </a:outerShdw>
            </a:effectLst>
          </p:spPr>
        </p:cxnSp>
        <p:cxnSp>
          <p:nvCxnSpPr>
            <p:cNvPr id="58" name="Connector: Elbow 69">
              <a:extLst>
                <a:ext uri="{FF2B5EF4-FFF2-40B4-BE49-F238E27FC236}">
                  <a16:creationId xmlns:a16="http://schemas.microsoft.com/office/drawing/2014/main" id="{EC5A07CE-F3F4-2C6E-969E-0616A53841D2}"/>
                </a:ext>
              </a:extLst>
            </p:cNvPr>
            <p:cNvCxnSpPr>
              <a:cxnSpLocks/>
              <a:stCxn id="41" idx="3"/>
              <a:endCxn id="49" idx="1"/>
            </p:cNvCxnSpPr>
            <p:nvPr/>
          </p:nvCxnSpPr>
          <p:spPr>
            <a:xfrm>
              <a:off x="2713033" y="4412024"/>
              <a:ext cx="325027" cy="250932"/>
            </a:xfrm>
            <a:prstGeom prst="straightConnector1">
              <a:avLst/>
            </a:prstGeom>
            <a:noFill/>
            <a:ln w="12700" cap="flat" cmpd="sng" algn="ctr">
              <a:solidFill>
                <a:srgbClr val="323232"/>
              </a:solidFill>
              <a:prstDash val="solid"/>
              <a:miter lim="800000"/>
              <a:headEnd type="none" w="med" len="med"/>
              <a:tailEnd type="triangle" w="med" len="med"/>
            </a:ln>
            <a:effectLst>
              <a:outerShdw blurRad="50800" dist="38100" dir="2700000" algn="tl" rotWithShape="0">
                <a:prstClr val="black">
                  <a:alpha val="40000"/>
                </a:prstClr>
              </a:outerShdw>
            </a:effectLst>
          </p:spPr>
        </p:cxnSp>
        <p:cxnSp>
          <p:nvCxnSpPr>
            <p:cNvPr id="59" name="Connector: Elbow 69">
              <a:extLst>
                <a:ext uri="{FF2B5EF4-FFF2-40B4-BE49-F238E27FC236}">
                  <a16:creationId xmlns:a16="http://schemas.microsoft.com/office/drawing/2014/main" id="{6F61423E-8B7E-41DC-6AD4-24E3675EEE3D}"/>
                </a:ext>
              </a:extLst>
            </p:cNvPr>
            <p:cNvCxnSpPr>
              <a:cxnSpLocks/>
              <a:stCxn id="41" idx="3"/>
              <a:endCxn id="42" idx="1"/>
            </p:cNvCxnSpPr>
            <p:nvPr/>
          </p:nvCxnSpPr>
          <p:spPr>
            <a:xfrm flipV="1">
              <a:off x="2713033" y="4182296"/>
              <a:ext cx="335312" cy="229728"/>
            </a:xfrm>
            <a:prstGeom prst="straightConnector1">
              <a:avLst/>
            </a:prstGeom>
            <a:noFill/>
            <a:ln w="12700" cap="flat" cmpd="sng" algn="ctr">
              <a:solidFill>
                <a:srgbClr val="323232"/>
              </a:solidFill>
              <a:prstDash val="solid"/>
              <a:miter lim="800000"/>
              <a:headEnd type="none" w="med" len="med"/>
              <a:tailEnd type="triangle" w="med" len="med"/>
            </a:ln>
            <a:effectLst>
              <a:outerShdw blurRad="50800" dist="38100" dir="2700000" algn="tl" rotWithShape="0">
                <a:prstClr val="black">
                  <a:alpha val="40000"/>
                </a:prstClr>
              </a:outerShdw>
            </a:effectLst>
          </p:spPr>
        </p:cxnSp>
      </p:grpSp>
      <p:graphicFrame>
        <p:nvGraphicFramePr>
          <p:cNvPr id="60" name="Table 120">
            <a:extLst>
              <a:ext uri="{FF2B5EF4-FFF2-40B4-BE49-F238E27FC236}">
                <a16:creationId xmlns:a16="http://schemas.microsoft.com/office/drawing/2014/main" id="{F14CE691-A61F-DBFD-1B80-759427274B43}"/>
              </a:ext>
            </a:extLst>
          </p:cNvPr>
          <p:cNvGraphicFramePr>
            <a:graphicFrameLocks noGrp="1"/>
          </p:cNvGraphicFramePr>
          <p:nvPr>
            <p:extLst>
              <p:ext uri="{D42A27DB-BD31-4B8C-83A1-F6EECF244321}">
                <p14:modId xmlns:p14="http://schemas.microsoft.com/office/powerpoint/2010/main" val="1230973104"/>
              </p:ext>
            </p:extLst>
          </p:nvPr>
        </p:nvGraphicFramePr>
        <p:xfrm>
          <a:off x="5480356" y="2032443"/>
          <a:ext cx="6025345" cy="3139440"/>
        </p:xfrm>
        <a:graphic>
          <a:graphicData uri="http://schemas.openxmlformats.org/drawingml/2006/table">
            <a:tbl>
              <a:tblPr firstCol="1">
                <a:effectLst>
                  <a:outerShdw blurRad="50800" dist="38100" dir="2700000" algn="tl" rotWithShape="0">
                    <a:prstClr val="black">
                      <a:alpha val="40000"/>
                    </a:prstClr>
                  </a:outerShdw>
                </a:effectLst>
              </a:tblPr>
              <a:tblGrid>
                <a:gridCol w="1612299">
                  <a:extLst>
                    <a:ext uri="{9D8B030D-6E8A-4147-A177-3AD203B41FA5}">
                      <a16:colId xmlns:a16="http://schemas.microsoft.com/office/drawing/2014/main" val="1022339175"/>
                    </a:ext>
                  </a:extLst>
                </a:gridCol>
                <a:gridCol w="4413046">
                  <a:extLst>
                    <a:ext uri="{9D8B030D-6E8A-4147-A177-3AD203B41FA5}">
                      <a16:colId xmlns:a16="http://schemas.microsoft.com/office/drawing/2014/main" val="3246385498"/>
                    </a:ext>
                  </a:extLst>
                </a:gridCol>
              </a:tblGrid>
              <a:tr h="370840">
                <a:tc rowSpan="4">
                  <a:txBody>
                    <a:bodyPr/>
                    <a:lstStyle>
                      <a:lvl1pPr marL="0" algn="l" defTabSz="914400" rtl="0" eaLnBrk="1" latinLnBrk="0" hangingPunct="1">
                        <a:defRPr sz="1800" b="1" kern="1200">
                          <a:solidFill>
                            <a:schemeClr val="dk1"/>
                          </a:solidFill>
                          <a:latin typeface="Arial" panose="020B0604020202020204"/>
                        </a:defRPr>
                      </a:lvl1pPr>
                      <a:lvl2pPr marL="457200" algn="l" defTabSz="914400" rtl="0" eaLnBrk="1" latinLnBrk="0" hangingPunct="1">
                        <a:defRPr sz="1800" b="1" kern="1200">
                          <a:solidFill>
                            <a:schemeClr val="dk1"/>
                          </a:solidFill>
                          <a:latin typeface="Arial" panose="020B0604020202020204"/>
                        </a:defRPr>
                      </a:lvl2pPr>
                      <a:lvl3pPr marL="914400" algn="l" defTabSz="914400" rtl="0" eaLnBrk="1" latinLnBrk="0" hangingPunct="1">
                        <a:defRPr sz="1800" b="1" kern="1200">
                          <a:solidFill>
                            <a:schemeClr val="dk1"/>
                          </a:solidFill>
                          <a:latin typeface="Arial" panose="020B0604020202020204"/>
                        </a:defRPr>
                      </a:lvl3pPr>
                      <a:lvl4pPr marL="1371600" algn="l" defTabSz="914400" rtl="0" eaLnBrk="1" latinLnBrk="0" hangingPunct="1">
                        <a:defRPr sz="1800" b="1" kern="1200">
                          <a:solidFill>
                            <a:schemeClr val="dk1"/>
                          </a:solidFill>
                          <a:latin typeface="Arial" panose="020B0604020202020204"/>
                        </a:defRPr>
                      </a:lvl4pPr>
                      <a:lvl5pPr marL="1828800" algn="l" defTabSz="914400" rtl="0" eaLnBrk="1" latinLnBrk="0" hangingPunct="1">
                        <a:defRPr sz="1800" b="1" kern="1200">
                          <a:solidFill>
                            <a:schemeClr val="dk1"/>
                          </a:solidFill>
                          <a:latin typeface="Arial" panose="020B0604020202020204"/>
                        </a:defRPr>
                      </a:lvl5pPr>
                      <a:lvl6pPr marL="2286000" algn="l" defTabSz="914400" rtl="0" eaLnBrk="1" latinLnBrk="0" hangingPunct="1">
                        <a:defRPr sz="1800" b="1" kern="1200">
                          <a:solidFill>
                            <a:schemeClr val="dk1"/>
                          </a:solidFill>
                          <a:latin typeface="Arial" panose="020B0604020202020204"/>
                        </a:defRPr>
                      </a:lvl6pPr>
                      <a:lvl7pPr marL="2743200" algn="l" defTabSz="914400" rtl="0" eaLnBrk="1" latinLnBrk="0" hangingPunct="1">
                        <a:defRPr sz="1800" b="1" kern="1200">
                          <a:solidFill>
                            <a:schemeClr val="dk1"/>
                          </a:solidFill>
                          <a:latin typeface="Arial" panose="020B0604020202020204"/>
                        </a:defRPr>
                      </a:lvl7pPr>
                      <a:lvl8pPr marL="3200400" algn="l" defTabSz="914400" rtl="0" eaLnBrk="1" latinLnBrk="0" hangingPunct="1">
                        <a:defRPr sz="1800" b="1" kern="1200">
                          <a:solidFill>
                            <a:schemeClr val="dk1"/>
                          </a:solidFill>
                          <a:latin typeface="Arial" panose="020B0604020202020204"/>
                        </a:defRPr>
                      </a:lvl8pPr>
                      <a:lvl9pPr marL="3657600" algn="l" defTabSz="914400" rtl="0" eaLnBrk="1" latinLnBrk="0" hangingPunct="1">
                        <a:defRPr sz="1800" b="1" kern="1200">
                          <a:solidFill>
                            <a:schemeClr val="dk1"/>
                          </a:solidFill>
                          <a:latin typeface="Arial" panose="020B0604020202020204"/>
                        </a:defRPr>
                      </a:lvl9pPr>
                    </a:lstStyle>
                    <a:p>
                      <a:pPr algn="ctr"/>
                      <a:r>
                        <a:rPr lang="en-US" sz="1400" b="0" dirty="0"/>
                        <a:t>Security </a:t>
                      </a:r>
                    </a:p>
                    <a:p>
                      <a:pPr algn="ctr"/>
                      <a:r>
                        <a:rPr lang="en-US" sz="1400" b="0" dirty="0"/>
                        <a:t>Group</a:t>
                      </a:r>
                    </a:p>
                  </a:txBody>
                  <a:tcPr anchor="ctr">
                    <a:lnL w="12700" cmpd="sng">
                      <a:solidFill>
                        <a:srgbClr val="323232"/>
                      </a:solidFill>
                    </a:lnL>
                    <a:lnR w="12700" cmpd="sng">
                      <a:solidFill>
                        <a:srgbClr val="323232"/>
                      </a:solidFill>
                    </a:lnR>
                    <a:lnT w="12700" cmpd="sng">
                      <a:solidFill>
                        <a:srgbClr val="323232"/>
                      </a:solidFill>
                    </a:lnT>
                    <a:lnB w="12700" cmpd="sng">
                      <a:solidFill>
                        <a:srgbClr val="323232"/>
                      </a:solidFill>
                    </a:lnB>
                    <a:lnTlToBr w="12700" cmpd="sng">
                      <a:noFill/>
                      <a:prstDash val="solid"/>
                    </a:lnTlToBr>
                    <a:lnBlToTr w="12700" cmpd="sng">
                      <a:noFill/>
                      <a:prstDash val="solid"/>
                    </a:lnBlToTr>
                    <a:solidFill>
                      <a:srgbClr val="E30613">
                        <a:lumMod val="20000"/>
                        <a:lumOff val="80000"/>
                      </a:srgbClr>
                    </a:solid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r>
                        <a:rPr lang="en-US" sz="1200" b="0" i="0" kern="1200" dirty="0">
                          <a:solidFill>
                            <a:schemeClr val="dk1"/>
                          </a:solidFill>
                          <a:effectLst/>
                          <a:latin typeface="+mn-lt"/>
                          <a:ea typeface="+mn-ea"/>
                          <a:cs typeface="+mn-cs"/>
                        </a:rPr>
                        <a:t>Operates at </a:t>
                      </a:r>
                      <a:r>
                        <a:rPr lang="en-US" sz="1200" b="1" i="0" kern="1200" dirty="0">
                          <a:solidFill>
                            <a:schemeClr val="dk1"/>
                          </a:solidFill>
                          <a:effectLst/>
                          <a:latin typeface="+mn-lt"/>
                          <a:ea typeface="+mn-ea"/>
                          <a:cs typeface="+mn-cs"/>
                        </a:rPr>
                        <a:t>instance level</a:t>
                      </a:r>
                    </a:p>
                  </a:txBody>
                  <a:tcPr anchor="ctr">
                    <a:lnL w="12700" cmpd="sng">
                      <a:solidFill>
                        <a:srgbClr val="323232"/>
                      </a:solidFill>
                    </a:lnL>
                    <a:lnR w="12700" cmpd="sng">
                      <a:solidFill>
                        <a:srgbClr val="323232"/>
                      </a:solidFill>
                    </a:lnR>
                    <a:lnT w="12700" cmpd="sng">
                      <a:solidFill>
                        <a:srgbClr val="323232"/>
                      </a:solidFill>
                    </a:lnT>
                    <a:lnB w="12700" cmpd="sng">
                      <a:solidFill>
                        <a:srgbClr val="323232"/>
                      </a:solidFill>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498439683"/>
                  </a:ext>
                </a:extLst>
              </a:tr>
              <a:tr h="370840">
                <a:tc vMerge="1">
                  <a:txBody>
                    <a:bodyPr/>
                    <a:lstStyle/>
                    <a:p>
                      <a:endParaRPr lang="en-US" sz="1200" dirty="0"/>
                    </a:p>
                  </a:txBody>
                  <a:tcPr anchor="ct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r>
                        <a:rPr lang="en-US" sz="1200" b="0" i="0" kern="1200" dirty="0">
                          <a:solidFill>
                            <a:schemeClr val="dk1"/>
                          </a:solidFill>
                          <a:effectLst/>
                          <a:latin typeface="+mn-lt"/>
                          <a:ea typeface="+mn-ea"/>
                          <a:cs typeface="+mn-cs"/>
                        </a:rPr>
                        <a:t>Supports </a:t>
                      </a:r>
                      <a:r>
                        <a:rPr lang="en-US" sz="1200" b="1" i="0" kern="1200" dirty="0">
                          <a:solidFill>
                            <a:schemeClr val="dk1"/>
                          </a:solidFill>
                          <a:effectLst/>
                          <a:latin typeface="+mn-lt"/>
                          <a:ea typeface="+mn-ea"/>
                          <a:cs typeface="+mn-cs"/>
                        </a:rPr>
                        <a:t>allow rules only</a:t>
                      </a:r>
                    </a:p>
                  </a:txBody>
                  <a:tcPr anchor="ctr">
                    <a:lnL w="12700" cmpd="sng">
                      <a:solidFill>
                        <a:srgbClr val="323232"/>
                      </a:solidFill>
                    </a:lnL>
                    <a:lnR w="12700" cmpd="sng">
                      <a:solidFill>
                        <a:srgbClr val="323232"/>
                      </a:solidFill>
                    </a:lnR>
                    <a:lnT w="12700" cmpd="sng">
                      <a:solidFill>
                        <a:srgbClr val="323232"/>
                      </a:solidFill>
                    </a:lnT>
                    <a:lnB w="12700" cmpd="sng">
                      <a:solidFill>
                        <a:srgbClr val="323232"/>
                      </a:solidFill>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811618764"/>
                  </a:ext>
                </a:extLst>
              </a:tr>
              <a:tr h="370840">
                <a:tc vMerge="1">
                  <a:txBody>
                    <a:bodyPr/>
                    <a:lstStyle/>
                    <a:p>
                      <a:endParaRPr lang="en-US" sz="1200" dirty="0"/>
                    </a:p>
                  </a:txBody>
                  <a:tcPr anchor="ct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r>
                        <a:rPr lang="en-US" sz="1200" b="1" i="0" kern="1200" dirty="0">
                          <a:solidFill>
                            <a:schemeClr val="dk1"/>
                          </a:solidFill>
                          <a:effectLst/>
                          <a:latin typeface="+mn-lt"/>
                          <a:ea typeface="+mn-ea"/>
                          <a:cs typeface="+mn-cs"/>
                        </a:rPr>
                        <a:t>Is stateful</a:t>
                      </a:r>
                      <a:r>
                        <a:rPr lang="en-US" sz="1200" b="0" i="0" kern="1200" dirty="0">
                          <a:solidFill>
                            <a:schemeClr val="dk1"/>
                          </a:solidFill>
                          <a:effectLst/>
                          <a:latin typeface="+mn-lt"/>
                          <a:ea typeface="+mn-ea"/>
                          <a:cs typeface="+mn-cs"/>
                        </a:rPr>
                        <a:t>: Return traffic is automatically allowed, regardless of any rules</a:t>
                      </a:r>
                    </a:p>
                  </a:txBody>
                  <a:tcPr anchor="ctr">
                    <a:lnL w="12700" cmpd="sng">
                      <a:solidFill>
                        <a:srgbClr val="323232"/>
                      </a:solidFill>
                    </a:lnL>
                    <a:lnR w="12700" cmpd="sng">
                      <a:solidFill>
                        <a:srgbClr val="323232"/>
                      </a:solidFill>
                    </a:lnR>
                    <a:lnT w="12700" cmpd="sng">
                      <a:solidFill>
                        <a:srgbClr val="323232"/>
                      </a:solidFill>
                    </a:lnT>
                    <a:lnB w="12700" cmpd="sng">
                      <a:solidFill>
                        <a:srgbClr val="323232"/>
                      </a:solidFill>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452929004"/>
                  </a:ext>
                </a:extLst>
              </a:tr>
              <a:tr h="370840">
                <a:tc vMerge="1">
                  <a:txBody>
                    <a:bodyPr/>
                    <a:lstStyle/>
                    <a:p>
                      <a:endParaRPr lang="en-US" sz="1200" dirty="0"/>
                    </a:p>
                  </a:txBody>
                  <a:tcPr anchor="ct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r>
                        <a:rPr lang="en-US" sz="1200" b="0" i="0" kern="1200" dirty="0">
                          <a:solidFill>
                            <a:schemeClr val="dk1"/>
                          </a:solidFill>
                          <a:effectLst/>
                          <a:latin typeface="+mn-lt"/>
                          <a:ea typeface="+mn-ea"/>
                          <a:cs typeface="+mn-cs"/>
                        </a:rPr>
                        <a:t>Evaluate all rules before deciding whether to allow traffic</a:t>
                      </a:r>
                    </a:p>
                  </a:txBody>
                  <a:tcPr anchor="ctr">
                    <a:lnL w="12700" cmpd="sng">
                      <a:solidFill>
                        <a:srgbClr val="323232"/>
                      </a:solidFill>
                    </a:lnL>
                    <a:lnR w="12700" cmpd="sng">
                      <a:solidFill>
                        <a:srgbClr val="323232"/>
                      </a:solidFill>
                    </a:lnR>
                    <a:lnT w="12700" cmpd="sng">
                      <a:solidFill>
                        <a:srgbClr val="323232"/>
                      </a:solidFill>
                    </a:lnT>
                    <a:lnB w="12700" cmpd="sng">
                      <a:solidFill>
                        <a:srgbClr val="323232"/>
                      </a:solidFill>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87608447"/>
                  </a:ext>
                </a:extLst>
              </a:tr>
              <a:tr h="370840">
                <a:tc rowSpan="4">
                  <a:txBody>
                    <a:bodyPr/>
                    <a:lstStyle>
                      <a:lvl1pPr marL="0" algn="l" defTabSz="914400" rtl="0" eaLnBrk="1" latinLnBrk="0" hangingPunct="1">
                        <a:defRPr sz="1800" b="1" kern="1200">
                          <a:solidFill>
                            <a:schemeClr val="dk1"/>
                          </a:solidFill>
                          <a:latin typeface="Arial" panose="020B0604020202020204"/>
                        </a:defRPr>
                      </a:lvl1pPr>
                      <a:lvl2pPr marL="457200" algn="l" defTabSz="914400" rtl="0" eaLnBrk="1" latinLnBrk="0" hangingPunct="1">
                        <a:defRPr sz="1800" b="1" kern="1200">
                          <a:solidFill>
                            <a:schemeClr val="dk1"/>
                          </a:solidFill>
                          <a:latin typeface="Arial" panose="020B0604020202020204"/>
                        </a:defRPr>
                      </a:lvl2pPr>
                      <a:lvl3pPr marL="914400" algn="l" defTabSz="914400" rtl="0" eaLnBrk="1" latinLnBrk="0" hangingPunct="1">
                        <a:defRPr sz="1800" b="1" kern="1200">
                          <a:solidFill>
                            <a:schemeClr val="dk1"/>
                          </a:solidFill>
                          <a:latin typeface="Arial" panose="020B0604020202020204"/>
                        </a:defRPr>
                      </a:lvl3pPr>
                      <a:lvl4pPr marL="1371600" algn="l" defTabSz="914400" rtl="0" eaLnBrk="1" latinLnBrk="0" hangingPunct="1">
                        <a:defRPr sz="1800" b="1" kern="1200">
                          <a:solidFill>
                            <a:schemeClr val="dk1"/>
                          </a:solidFill>
                          <a:latin typeface="Arial" panose="020B0604020202020204"/>
                        </a:defRPr>
                      </a:lvl4pPr>
                      <a:lvl5pPr marL="1828800" algn="l" defTabSz="914400" rtl="0" eaLnBrk="1" latinLnBrk="0" hangingPunct="1">
                        <a:defRPr sz="1800" b="1" kern="1200">
                          <a:solidFill>
                            <a:schemeClr val="dk1"/>
                          </a:solidFill>
                          <a:latin typeface="Arial" panose="020B0604020202020204"/>
                        </a:defRPr>
                      </a:lvl5pPr>
                      <a:lvl6pPr marL="2286000" algn="l" defTabSz="914400" rtl="0" eaLnBrk="1" latinLnBrk="0" hangingPunct="1">
                        <a:defRPr sz="1800" b="1" kern="1200">
                          <a:solidFill>
                            <a:schemeClr val="dk1"/>
                          </a:solidFill>
                          <a:latin typeface="Arial" panose="020B0604020202020204"/>
                        </a:defRPr>
                      </a:lvl6pPr>
                      <a:lvl7pPr marL="2743200" algn="l" defTabSz="914400" rtl="0" eaLnBrk="1" latinLnBrk="0" hangingPunct="1">
                        <a:defRPr sz="1800" b="1" kern="1200">
                          <a:solidFill>
                            <a:schemeClr val="dk1"/>
                          </a:solidFill>
                          <a:latin typeface="Arial" panose="020B0604020202020204"/>
                        </a:defRPr>
                      </a:lvl7pPr>
                      <a:lvl8pPr marL="3200400" algn="l" defTabSz="914400" rtl="0" eaLnBrk="1" latinLnBrk="0" hangingPunct="1">
                        <a:defRPr sz="1800" b="1" kern="1200">
                          <a:solidFill>
                            <a:schemeClr val="dk1"/>
                          </a:solidFill>
                          <a:latin typeface="Arial" panose="020B0604020202020204"/>
                        </a:defRPr>
                      </a:lvl8pPr>
                      <a:lvl9pPr marL="3657600" algn="l" defTabSz="914400" rtl="0" eaLnBrk="1" latinLnBrk="0" hangingPunct="1">
                        <a:defRPr sz="1800" b="1" kern="1200">
                          <a:solidFill>
                            <a:schemeClr val="dk1"/>
                          </a:solidFill>
                          <a:latin typeface="Arial" panose="020B0604020202020204"/>
                        </a:defRPr>
                      </a:lvl9pPr>
                    </a:lstStyle>
                    <a:p>
                      <a:pPr algn="ctr"/>
                      <a:r>
                        <a:rPr lang="en-US" sz="1400" b="0" dirty="0"/>
                        <a:t>Network </a:t>
                      </a:r>
                    </a:p>
                    <a:p>
                      <a:pPr algn="ctr"/>
                      <a:r>
                        <a:rPr lang="en-US" sz="1400" b="0" dirty="0"/>
                        <a:t>ACL</a:t>
                      </a:r>
                    </a:p>
                  </a:txBody>
                  <a:tcPr anchor="ctr">
                    <a:lnL w="12700" cmpd="sng">
                      <a:solidFill>
                        <a:srgbClr val="323232"/>
                      </a:solidFill>
                    </a:lnL>
                    <a:lnR w="12700" cmpd="sng">
                      <a:solidFill>
                        <a:srgbClr val="323232"/>
                      </a:solidFill>
                    </a:lnR>
                    <a:lnT w="12700" cmpd="sng">
                      <a:solidFill>
                        <a:srgbClr val="323232"/>
                      </a:solidFill>
                    </a:lnT>
                    <a:lnB w="12700" cmpd="sng">
                      <a:solidFill>
                        <a:srgbClr val="323232"/>
                      </a:solidFill>
                    </a:lnB>
                    <a:lnTlToBr w="12700" cmpd="sng">
                      <a:noFill/>
                      <a:prstDash val="solid"/>
                    </a:lnTlToBr>
                    <a:lnBlToTr w="12700" cmpd="sng">
                      <a:noFill/>
                      <a:prstDash val="solid"/>
                    </a:lnBlToTr>
                    <a:solidFill>
                      <a:srgbClr val="9AD47A"/>
                    </a:solid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r>
                        <a:rPr lang="en-US" sz="1200" b="0" i="0" kern="1200" dirty="0">
                          <a:solidFill>
                            <a:schemeClr val="dk1"/>
                          </a:solidFill>
                          <a:effectLst/>
                          <a:latin typeface="+mn-lt"/>
                          <a:ea typeface="+mn-ea"/>
                          <a:cs typeface="+mn-cs"/>
                        </a:rPr>
                        <a:t>Operates at </a:t>
                      </a:r>
                      <a:r>
                        <a:rPr lang="en-US" sz="1200" b="1" i="0" kern="1200" dirty="0">
                          <a:solidFill>
                            <a:schemeClr val="dk1"/>
                          </a:solidFill>
                          <a:effectLst/>
                          <a:latin typeface="+mn-lt"/>
                          <a:ea typeface="+mn-ea"/>
                          <a:cs typeface="+mn-cs"/>
                        </a:rPr>
                        <a:t>subnet level</a:t>
                      </a:r>
                    </a:p>
                  </a:txBody>
                  <a:tcPr anchor="ctr">
                    <a:lnL w="12700" cmpd="sng">
                      <a:solidFill>
                        <a:srgbClr val="323232"/>
                      </a:solidFill>
                    </a:lnL>
                    <a:lnR w="12700" cmpd="sng">
                      <a:solidFill>
                        <a:srgbClr val="323232"/>
                      </a:solidFill>
                    </a:lnR>
                    <a:lnT w="12700" cmpd="sng">
                      <a:solidFill>
                        <a:srgbClr val="323232"/>
                      </a:solidFill>
                    </a:lnT>
                    <a:lnB w="12700" cmpd="sng">
                      <a:solidFill>
                        <a:srgbClr val="323232"/>
                      </a:solidFill>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874210344"/>
                  </a:ext>
                </a:extLst>
              </a:tr>
              <a:tr h="370840">
                <a:tc vMerge="1">
                  <a:txBody>
                    <a:bodyPr/>
                    <a:lstStyle/>
                    <a:p>
                      <a:endParaRPr lang="en-US" sz="1200" dirty="0"/>
                    </a:p>
                  </a:txBody>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fontAlgn="t" latinLnBrk="0"/>
                      <a:r>
                        <a:rPr lang="en-US" sz="1200" b="0" i="0" kern="1200" dirty="0">
                          <a:solidFill>
                            <a:schemeClr val="dk1"/>
                          </a:solidFill>
                          <a:effectLst/>
                          <a:latin typeface="+mn-lt"/>
                          <a:ea typeface="+mn-ea"/>
                          <a:cs typeface="+mn-cs"/>
                        </a:rPr>
                        <a:t>Supports </a:t>
                      </a:r>
                      <a:r>
                        <a:rPr lang="en-US" sz="1200" b="1" i="0" kern="1200" dirty="0">
                          <a:solidFill>
                            <a:schemeClr val="dk1"/>
                          </a:solidFill>
                          <a:effectLst/>
                          <a:latin typeface="+mn-lt"/>
                          <a:ea typeface="+mn-ea"/>
                          <a:cs typeface="+mn-cs"/>
                        </a:rPr>
                        <a:t>allow rules</a:t>
                      </a:r>
                      <a:r>
                        <a:rPr lang="en-US" sz="1200" b="0" i="0" kern="1200" dirty="0">
                          <a:solidFill>
                            <a:schemeClr val="dk1"/>
                          </a:solidFill>
                          <a:effectLst/>
                          <a:latin typeface="+mn-lt"/>
                          <a:ea typeface="+mn-ea"/>
                          <a:cs typeface="+mn-cs"/>
                        </a:rPr>
                        <a:t> and </a:t>
                      </a:r>
                      <a:r>
                        <a:rPr lang="en-US" sz="1200" b="1" i="0" kern="1200" dirty="0">
                          <a:solidFill>
                            <a:schemeClr val="dk1"/>
                          </a:solidFill>
                          <a:effectLst/>
                          <a:latin typeface="+mn-lt"/>
                          <a:ea typeface="+mn-ea"/>
                          <a:cs typeface="+mn-cs"/>
                        </a:rPr>
                        <a:t>deny rules</a:t>
                      </a:r>
                    </a:p>
                  </a:txBody>
                  <a:tcPr anchor="ctr">
                    <a:lnL w="12700" cmpd="sng">
                      <a:solidFill>
                        <a:srgbClr val="323232"/>
                      </a:solidFill>
                    </a:lnL>
                    <a:lnR w="12700" cmpd="sng">
                      <a:solidFill>
                        <a:srgbClr val="323232"/>
                      </a:solidFill>
                    </a:lnR>
                    <a:lnT w="12700" cmpd="sng">
                      <a:solidFill>
                        <a:srgbClr val="323232"/>
                      </a:solidFill>
                    </a:lnT>
                    <a:lnB w="12700" cmpd="sng">
                      <a:solidFill>
                        <a:srgbClr val="323232"/>
                      </a:solidFill>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746902499"/>
                  </a:ext>
                </a:extLst>
              </a:tr>
              <a:tr h="370840">
                <a:tc vMerge="1">
                  <a:txBody>
                    <a:bodyPr/>
                    <a:lstStyle/>
                    <a:p>
                      <a:endParaRPr lang="en-US" sz="1200" dirty="0"/>
                    </a:p>
                  </a:txBody>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r>
                        <a:rPr lang="en-US" sz="1200" b="1" i="0" kern="1200" dirty="0">
                          <a:solidFill>
                            <a:schemeClr val="dk1"/>
                          </a:solidFill>
                          <a:effectLst/>
                          <a:latin typeface="+mn-lt"/>
                          <a:ea typeface="+mn-ea"/>
                          <a:cs typeface="+mn-cs"/>
                        </a:rPr>
                        <a:t>Is stateless</a:t>
                      </a:r>
                      <a:r>
                        <a:rPr lang="en-US" sz="1200" b="0" i="0" kern="1200" dirty="0">
                          <a:solidFill>
                            <a:schemeClr val="dk1"/>
                          </a:solidFill>
                          <a:effectLst/>
                          <a:latin typeface="+mn-lt"/>
                          <a:ea typeface="+mn-ea"/>
                          <a:cs typeface="+mn-cs"/>
                        </a:rPr>
                        <a:t>: Return traffic must be explicitly allowed by rules</a:t>
                      </a:r>
                    </a:p>
                  </a:txBody>
                  <a:tcPr anchor="ctr">
                    <a:lnL w="12700" cmpd="sng">
                      <a:solidFill>
                        <a:srgbClr val="323232"/>
                      </a:solidFill>
                    </a:lnL>
                    <a:lnR w="12700" cmpd="sng">
                      <a:solidFill>
                        <a:srgbClr val="323232"/>
                      </a:solidFill>
                    </a:lnR>
                    <a:lnT w="12700" cmpd="sng">
                      <a:solidFill>
                        <a:srgbClr val="323232"/>
                      </a:solidFill>
                    </a:lnT>
                    <a:lnB w="12700" cmpd="sng">
                      <a:solidFill>
                        <a:srgbClr val="323232"/>
                      </a:solidFill>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809465969"/>
                  </a:ext>
                </a:extLst>
              </a:tr>
              <a:tr h="370840">
                <a:tc vMerge="1">
                  <a:txBody>
                    <a:bodyPr/>
                    <a:lstStyle/>
                    <a:p>
                      <a:endParaRPr lang="en-US" sz="1200" dirty="0"/>
                    </a:p>
                  </a:txBody>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r>
                        <a:rPr lang="en-US" sz="1200" b="0" i="0" kern="1200" dirty="0">
                          <a:solidFill>
                            <a:schemeClr val="dk1"/>
                          </a:solidFill>
                          <a:effectLst/>
                          <a:latin typeface="+mn-lt"/>
                          <a:ea typeface="+mn-ea"/>
                          <a:cs typeface="+mn-cs"/>
                        </a:rPr>
                        <a:t>Process rules in order, starting with the lowest numbered rule, when deciding whether to allow traffic</a:t>
                      </a:r>
                    </a:p>
                  </a:txBody>
                  <a:tcPr anchor="ctr">
                    <a:lnL w="12700" cmpd="sng">
                      <a:solidFill>
                        <a:srgbClr val="323232"/>
                      </a:solidFill>
                    </a:lnL>
                    <a:lnR w="12700" cmpd="sng">
                      <a:solidFill>
                        <a:srgbClr val="323232"/>
                      </a:solidFill>
                    </a:lnR>
                    <a:lnT w="12700" cmpd="sng">
                      <a:solidFill>
                        <a:srgbClr val="323232"/>
                      </a:solidFill>
                    </a:lnT>
                    <a:lnB w="12700" cmpd="sng">
                      <a:solidFill>
                        <a:srgbClr val="323232"/>
                      </a:solidFill>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022426837"/>
                  </a:ext>
                </a:extLst>
              </a:tr>
            </a:tbl>
          </a:graphicData>
        </a:graphic>
      </p:graphicFrame>
    </p:spTree>
    <p:extLst>
      <p:ext uri="{BB962C8B-B14F-4D97-AF65-F5344CB8AC3E}">
        <p14:creationId xmlns:p14="http://schemas.microsoft.com/office/powerpoint/2010/main" val="19431959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0"/>
                                        </p:tgtEl>
                                        <p:attrNameLst>
                                          <p:attrName>style.visibility</p:attrName>
                                        </p:attrNameLst>
                                      </p:cBhvr>
                                      <p:to>
                                        <p:strVal val="visible"/>
                                      </p:to>
                                    </p:set>
                                    <p:animEffect transition="in" filter="fade">
                                      <p:cBhvr>
                                        <p:cTn id="7"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75DDAD-5DF4-9D20-EF64-14A6443C9544}"/>
              </a:ext>
            </a:extLst>
          </p:cNvPr>
          <p:cNvSpPr>
            <a:spLocks noGrp="1"/>
          </p:cNvSpPr>
          <p:nvPr>
            <p:ph type="title"/>
          </p:nvPr>
        </p:nvSpPr>
        <p:spPr/>
        <p:txBody>
          <a:bodyPr/>
          <a:lstStyle/>
          <a:p>
            <a:r>
              <a:rPr lang="en-US" dirty="0"/>
              <a:t>A Complete Sample</a:t>
            </a:r>
          </a:p>
        </p:txBody>
      </p:sp>
      <p:sp>
        <p:nvSpPr>
          <p:cNvPr id="101" name="Rectangle 100">
            <a:extLst>
              <a:ext uri="{FF2B5EF4-FFF2-40B4-BE49-F238E27FC236}">
                <a16:creationId xmlns:a16="http://schemas.microsoft.com/office/drawing/2014/main" id="{A16F5CEE-CD24-4A3F-0BE5-2CD02BB0BA32}"/>
              </a:ext>
            </a:extLst>
          </p:cNvPr>
          <p:cNvSpPr/>
          <p:nvPr/>
        </p:nvSpPr>
        <p:spPr>
          <a:xfrm>
            <a:off x="2866963" y="1524563"/>
            <a:ext cx="6458073" cy="3924325"/>
          </a:xfrm>
          <a:prstGeom prst="rect">
            <a:avLst/>
          </a:prstGeom>
          <a:solidFill>
            <a:srgbClr val="FFFFFF"/>
          </a:solidFill>
          <a:ln w="12700" cap="flat" cmpd="sng" algn="ctr">
            <a:solidFill>
              <a:srgbClr val="5B9CD5"/>
            </a:solidFill>
            <a:prstDash val="sysDash"/>
            <a:miter lim="800000"/>
          </a:ln>
          <a:effectLst>
            <a:outerShdw blurRad="50800" dist="38100" dir="2700000" algn="tl" rotWithShape="0">
              <a:prstClr val="black">
                <a:alpha val="40000"/>
              </a:prstClr>
            </a:outerShdw>
          </a:effectLst>
        </p:spPr>
        <p:txBody>
          <a:bodyPr lIns="457200" tIns="91440"/>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5B9CD5"/>
                </a:solidFill>
                <a:effectLst/>
                <a:uLnTx/>
                <a:uFillTx/>
                <a:latin typeface="Arial" panose="020B0604020202020204"/>
                <a:ea typeface="+mn-ea"/>
                <a:cs typeface="Arial" panose="020B0604020202020204" pitchFamily="34" charset="0"/>
              </a:rPr>
              <a:t>Region</a:t>
            </a:r>
          </a:p>
        </p:txBody>
      </p:sp>
      <p:sp>
        <p:nvSpPr>
          <p:cNvPr id="102" name="Rectangle 101">
            <a:extLst>
              <a:ext uri="{FF2B5EF4-FFF2-40B4-BE49-F238E27FC236}">
                <a16:creationId xmlns:a16="http://schemas.microsoft.com/office/drawing/2014/main" id="{773714B2-1A1C-F695-FC07-093865FCFECA}"/>
              </a:ext>
            </a:extLst>
          </p:cNvPr>
          <p:cNvSpPr/>
          <p:nvPr/>
        </p:nvSpPr>
        <p:spPr>
          <a:xfrm>
            <a:off x="3339643" y="1974147"/>
            <a:ext cx="5572900" cy="3309738"/>
          </a:xfrm>
          <a:prstGeom prst="rect">
            <a:avLst/>
          </a:prstGeom>
          <a:solidFill>
            <a:srgbClr val="FFFFFF">
              <a:lumMod val="95000"/>
            </a:srgbClr>
          </a:solidFill>
          <a:ln w="12700" cap="flat" cmpd="sng" algn="ctr">
            <a:solidFill>
              <a:srgbClr val="1E8900"/>
            </a:solidFill>
            <a:prstDash val="solid"/>
            <a:miter lim="800000"/>
          </a:ln>
          <a:effectLst/>
        </p:spPr>
        <p:txBody>
          <a:bodyPr lIns="457200" tIns="91440"/>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w="0"/>
                <a:solidFill>
                  <a:srgbClr val="1E8900"/>
                </a:solidFill>
                <a:effectLst/>
                <a:uLnTx/>
                <a:uFillTx/>
                <a:latin typeface="Arial" panose="020B0604020202020204"/>
                <a:ea typeface="+mn-ea"/>
                <a:cs typeface="Arial" panose="020B0604020202020204" pitchFamily="34" charset="0"/>
              </a:rPr>
              <a:t>VPC 10.0.0.0/16</a:t>
            </a:r>
          </a:p>
        </p:txBody>
      </p:sp>
      <p:sp>
        <p:nvSpPr>
          <p:cNvPr id="103" name="Rectangle 102">
            <a:extLst>
              <a:ext uri="{FF2B5EF4-FFF2-40B4-BE49-F238E27FC236}">
                <a16:creationId xmlns:a16="http://schemas.microsoft.com/office/drawing/2014/main" id="{4CF2A2F7-D9C7-E8DE-E050-606E6EBE5633}"/>
              </a:ext>
            </a:extLst>
          </p:cNvPr>
          <p:cNvSpPr/>
          <p:nvPr/>
        </p:nvSpPr>
        <p:spPr>
          <a:xfrm>
            <a:off x="3625494" y="2354673"/>
            <a:ext cx="2008044" cy="2748598"/>
          </a:xfrm>
          <a:prstGeom prst="rect">
            <a:avLst/>
          </a:prstGeom>
          <a:solidFill>
            <a:srgbClr val="FFFFFF"/>
          </a:solidFill>
          <a:ln w="12700" cap="flat" cmpd="sng" algn="ctr">
            <a:solidFill>
              <a:srgbClr val="5B9CD5"/>
            </a:solidFill>
            <a:prstDash val="dash"/>
            <a:miter lim="800000"/>
          </a:ln>
          <a:effectLst/>
        </p:spPr>
        <p:txBody>
          <a:bodyPr tIns="91440"/>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5B9CD5"/>
              </a:solidFill>
              <a:effectLst/>
              <a:uLnTx/>
              <a:uFillTx/>
              <a:latin typeface="Arial" panose="020B0604020202020204"/>
              <a:ea typeface="+mn-ea"/>
              <a:cs typeface="Arial" panose="020B0604020202020204" pitchFamily="34" charset="0"/>
            </a:endParaRPr>
          </a:p>
        </p:txBody>
      </p:sp>
      <p:cxnSp>
        <p:nvCxnSpPr>
          <p:cNvPr id="105" name="Connector: Elbow 104">
            <a:extLst>
              <a:ext uri="{FF2B5EF4-FFF2-40B4-BE49-F238E27FC236}">
                <a16:creationId xmlns:a16="http://schemas.microsoft.com/office/drawing/2014/main" id="{3E5D6A74-2D11-434F-4FBD-7464BFC698CC}"/>
              </a:ext>
            </a:extLst>
          </p:cNvPr>
          <p:cNvCxnSpPr>
            <a:stCxn id="149" idx="2"/>
            <a:endCxn id="155" idx="1"/>
          </p:cNvCxnSpPr>
          <p:nvPr/>
        </p:nvCxnSpPr>
        <p:spPr>
          <a:xfrm rot="16200000" flipH="1">
            <a:off x="6532998" y="5121023"/>
            <a:ext cx="590147" cy="1333846"/>
          </a:xfrm>
          <a:prstGeom prst="bentConnector2">
            <a:avLst/>
          </a:prstGeom>
          <a:noFill/>
          <a:ln w="12700" cap="flat" cmpd="sng" algn="ctr">
            <a:solidFill>
              <a:srgbClr val="323232"/>
            </a:solidFill>
            <a:prstDash val="solid"/>
            <a:miter lim="800000"/>
          </a:ln>
          <a:effectLst>
            <a:outerShdw blurRad="50800" dist="38100" dir="2700000" algn="tl" rotWithShape="0">
              <a:prstClr val="black">
                <a:alpha val="40000"/>
              </a:prstClr>
            </a:outerShdw>
          </a:effectLst>
        </p:spPr>
      </p:cxnSp>
      <p:pic>
        <p:nvPicPr>
          <p:cNvPr id="106" name="Graphic 25">
            <a:extLst>
              <a:ext uri="{FF2B5EF4-FFF2-40B4-BE49-F238E27FC236}">
                <a16:creationId xmlns:a16="http://schemas.microsoft.com/office/drawing/2014/main" id="{27F36FE4-CB8E-FA51-57A9-01B5579599A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98776" y="1524565"/>
            <a:ext cx="3302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7" name="Graphic 28">
            <a:extLst>
              <a:ext uri="{FF2B5EF4-FFF2-40B4-BE49-F238E27FC236}">
                <a16:creationId xmlns:a16="http://schemas.microsoft.com/office/drawing/2014/main" id="{A89D7EDD-F6B3-7770-2283-5937C9C99D7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339642" y="1974145"/>
            <a:ext cx="330200" cy="330200"/>
          </a:xfrm>
          <a:prstGeom prst="rect">
            <a:avLst/>
          </a:prstGeom>
          <a:solidFill>
            <a:srgbClr val="FFFFFF"/>
          </a:solidFill>
          <a:ln>
            <a:noFill/>
          </a:ln>
        </p:spPr>
      </p:pic>
      <p:sp>
        <p:nvSpPr>
          <p:cNvPr id="108" name="Rectangle 107">
            <a:extLst>
              <a:ext uri="{FF2B5EF4-FFF2-40B4-BE49-F238E27FC236}">
                <a16:creationId xmlns:a16="http://schemas.microsoft.com/office/drawing/2014/main" id="{14BD5046-63CD-224F-A7BB-D0BF4A078FEB}"/>
              </a:ext>
            </a:extLst>
          </p:cNvPr>
          <p:cNvSpPr/>
          <p:nvPr/>
        </p:nvSpPr>
        <p:spPr>
          <a:xfrm>
            <a:off x="6689377" y="2354673"/>
            <a:ext cx="2008044" cy="2748560"/>
          </a:xfrm>
          <a:prstGeom prst="rect">
            <a:avLst/>
          </a:prstGeom>
          <a:solidFill>
            <a:srgbClr val="FFFFFF"/>
          </a:solidFill>
          <a:ln w="12700" cap="flat" cmpd="sng" algn="ctr">
            <a:solidFill>
              <a:srgbClr val="5B9CD5"/>
            </a:solidFill>
            <a:prstDash val="dash"/>
            <a:miter lim="800000"/>
          </a:ln>
          <a:effectLst/>
        </p:spPr>
        <p:txBody>
          <a:bodyPr tIns="91440"/>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5B9CD5"/>
              </a:solidFill>
              <a:effectLst/>
              <a:uLnTx/>
              <a:uFillTx/>
              <a:latin typeface="Arial" panose="020B0604020202020204"/>
              <a:ea typeface="+mn-ea"/>
              <a:cs typeface="Arial" panose="020B0604020202020204" pitchFamily="34" charset="0"/>
            </a:endParaRPr>
          </a:p>
        </p:txBody>
      </p:sp>
      <p:grpSp>
        <p:nvGrpSpPr>
          <p:cNvPr id="109" name="Group 108">
            <a:extLst>
              <a:ext uri="{FF2B5EF4-FFF2-40B4-BE49-F238E27FC236}">
                <a16:creationId xmlns:a16="http://schemas.microsoft.com/office/drawing/2014/main" id="{4C3D0E05-0E65-E6A4-D6DA-B727EF311025}"/>
              </a:ext>
            </a:extLst>
          </p:cNvPr>
          <p:cNvGrpSpPr/>
          <p:nvPr/>
        </p:nvGrpSpPr>
        <p:grpSpPr>
          <a:xfrm>
            <a:off x="5459473" y="1018953"/>
            <a:ext cx="1403350" cy="712511"/>
            <a:chOff x="8166891" y="461219"/>
            <a:chExt cx="1403350" cy="712511"/>
          </a:xfrm>
        </p:grpSpPr>
        <p:sp>
          <p:nvSpPr>
            <p:cNvPr id="110" name="TextBox 12">
              <a:extLst>
                <a:ext uri="{FF2B5EF4-FFF2-40B4-BE49-F238E27FC236}">
                  <a16:creationId xmlns:a16="http://schemas.microsoft.com/office/drawing/2014/main" id="{C76C017D-96C2-CDE5-ED69-8DF830128563}"/>
                </a:ext>
              </a:extLst>
            </p:cNvPr>
            <p:cNvSpPr txBox="1">
              <a:spLocks noChangeArrowheads="1"/>
            </p:cNvSpPr>
            <p:nvPr/>
          </p:nvSpPr>
          <p:spPr bwMode="auto">
            <a:xfrm>
              <a:off x="8166891" y="461219"/>
              <a:ext cx="140335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a:r>
                <a:rPr lang="en-US" altLang="en-US" sz="1000" dirty="0">
                  <a:solidFill>
                    <a:srgbClr val="323232"/>
                  </a:solidFill>
                  <a:latin typeface="Arial" panose="020B0604020202020204" pitchFamily="34" charset="0"/>
                  <a:ea typeface="Amazon Ember" panose="020B0603020204020204" pitchFamily="34" charset="0"/>
                  <a:cs typeface="Arial" panose="020B0604020202020204" pitchFamily="34" charset="0"/>
                </a:rPr>
                <a:t>Internet Gateway</a:t>
              </a:r>
            </a:p>
          </p:txBody>
        </p:sp>
        <p:pic>
          <p:nvPicPr>
            <p:cNvPr id="111" name="Graphic 10">
              <a:extLst>
                <a:ext uri="{FF2B5EF4-FFF2-40B4-BE49-F238E27FC236}">
                  <a16:creationId xmlns:a16="http://schemas.microsoft.com/office/drawing/2014/main" id="{4552D114-5A1A-62A8-E407-E405884F89C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639966" y="716530"/>
              <a:ext cx="457200" cy="457200"/>
            </a:xfrm>
            <a:prstGeom prst="rect">
              <a:avLst/>
            </a:prstGeom>
            <a:solidFill>
              <a:srgbClr val="FFFFFF"/>
            </a:solidFill>
            <a:ln>
              <a:noFill/>
            </a:ln>
            <a:effectLst>
              <a:outerShdw blurRad="50800" dist="38100" dir="2700000" algn="tl" rotWithShape="0">
                <a:prstClr val="black">
                  <a:alpha val="40000"/>
                </a:prstClr>
              </a:outerShdw>
            </a:effectLst>
            <a:extLst>
              <a:ext uri="{91240B29-F687-4F45-9708-019B960494DF}">
                <a14:hiddenLine xmlns:a14="http://schemas.microsoft.com/office/drawing/2010/main" w="9525">
                  <a:solidFill>
                    <a:srgbClr val="000000"/>
                  </a:solidFill>
                  <a:miter lim="800000"/>
                  <a:headEnd/>
                  <a:tailEnd/>
                </a14:hiddenLine>
              </a:ext>
            </a:extLst>
          </p:spPr>
        </p:pic>
      </p:grpSp>
      <p:pic>
        <p:nvPicPr>
          <p:cNvPr id="112" name="Graphic 31">
            <a:extLst>
              <a:ext uri="{FF2B5EF4-FFF2-40B4-BE49-F238E27FC236}">
                <a16:creationId xmlns:a16="http://schemas.microsoft.com/office/drawing/2014/main" id="{0BB9E6AE-4C9E-1B75-D800-B961237B85BF}"/>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932548" y="3497674"/>
            <a:ext cx="457200" cy="457200"/>
          </a:xfrm>
          <a:prstGeom prst="rect">
            <a:avLst/>
          </a:prstGeom>
          <a:solidFill>
            <a:srgbClr val="FFFFFF"/>
          </a:solidFill>
          <a:ln>
            <a:noFill/>
          </a:ln>
          <a:effectLst>
            <a:outerShdw blurRad="50800" dist="38100" dir="2700000" algn="tl" rotWithShape="0">
              <a:prstClr val="black">
                <a:alpha val="40000"/>
              </a:prstClr>
            </a:outerShdw>
          </a:effectLst>
        </p:spPr>
      </p:pic>
      <p:sp>
        <p:nvSpPr>
          <p:cNvPr id="113" name="Rectangle 112">
            <a:extLst>
              <a:ext uri="{FF2B5EF4-FFF2-40B4-BE49-F238E27FC236}">
                <a16:creationId xmlns:a16="http://schemas.microsoft.com/office/drawing/2014/main" id="{6FC491CA-621D-A2AA-1FCD-144DA24787DD}"/>
              </a:ext>
            </a:extLst>
          </p:cNvPr>
          <p:cNvSpPr/>
          <p:nvPr/>
        </p:nvSpPr>
        <p:spPr>
          <a:xfrm>
            <a:off x="6845357" y="2669903"/>
            <a:ext cx="1696084" cy="2250637"/>
          </a:xfrm>
          <a:prstGeom prst="rect">
            <a:avLst/>
          </a:prstGeom>
          <a:solidFill>
            <a:srgbClr val="E6F2F8"/>
          </a:solidFill>
          <a:ln w="12700" cap="flat" cmpd="sng" algn="ctr">
            <a:solidFill>
              <a:srgbClr val="0070C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114" name="TextBox 113">
            <a:extLst>
              <a:ext uri="{FF2B5EF4-FFF2-40B4-BE49-F238E27FC236}">
                <a16:creationId xmlns:a16="http://schemas.microsoft.com/office/drawing/2014/main" id="{8F162661-F0FA-CCC5-7381-2752EB3C17F2}"/>
              </a:ext>
            </a:extLst>
          </p:cNvPr>
          <p:cNvSpPr txBox="1"/>
          <p:nvPr/>
        </p:nvSpPr>
        <p:spPr>
          <a:xfrm>
            <a:off x="7240165" y="2660843"/>
            <a:ext cx="998991" cy="246221"/>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70C0"/>
                </a:solidFill>
                <a:effectLst/>
                <a:uLnTx/>
                <a:uFillTx/>
              </a:rPr>
              <a:t>Private subnet</a:t>
            </a:r>
          </a:p>
        </p:txBody>
      </p:sp>
      <p:sp>
        <p:nvSpPr>
          <p:cNvPr id="115" name="TextBox 114">
            <a:extLst>
              <a:ext uri="{FF2B5EF4-FFF2-40B4-BE49-F238E27FC236}">
                <a16:creationId xmlns:a16="http://schemas.microsoft.com/office/drawing/2014/main" id="{F09893AC-C7FD-B93E-1AEE-AEA794E17ACA}"/>
              </a:ext>
            </a:extLst>
          </p:cNvPr>
          <p:cNvSpPr txBox="1"/>
          <p:nvPr/>
        </p:nvSpPr>
        <p:spPr>
          <a:xfrm>
            <a:off x="7312259" y="4667570"/>
            <a:ext cx="819455" cy="246221"/>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w="0"/>
                <a:solidFill>
                  <a:srgbClr val="0070C0"/>
                </a:solidFill>
                <a:effectLst/>
                <a:uLnTx/>
                <a:uFillTx/>
                <a:cs typeface="Arial" panose="020B0604020202020204" pitchFamily="34" charset="0"/>
              </a:rPr>
              <a:t>10.0.1.0/24</a:t>
            </a:r>
            <a:endParaRPr kumimoji="0" lang="en-US" sz="1000" b="0" i="0" u="none" strike="noStrike" kern="0" cap="none" spc="0" normalizeH="0" baseline="0" noProof="0" dirty="0">
              <a:ln>
                <a:noFill/>
              </a:ln>
              <a:solidFill>
                <a:srgbClr val="0070C0"/>
              </a:solidFill>
              <a:effectLst/>
              <a:uLnTx/>
              <a:uFillTx/>
            </a:endParaRPr>
          </a:p>
        </p:txBody>
      </p:sp>
      <p:cxnSp>
        <p:nvCxnSpPr>
          <p:cNvPr id="116" name="Straight Connector 115">
            <a:extLst>
              <a:ext uri="{FF2B5EF4-FFF2-40B4-BE49-F238E27FC236}">
                <a16:creationId xmlns:a16="http://schemas.microsoft.com/office/drawing/2014/main" id="{EE8077D8-B3D7-9CC2-E515-6625265B71DD}"/>
              </a:ext>
            </a:extLst>
          </p:cNvPr>
          <p:cNvCxnSpPr>
            <a:stCxn id="112" idx="0"/>
            <a:endCxn id="111" idx="2"/>
          </p:cNvCxnSpPr>
          <p:nvPr/>
        </p:nvCxnSpPr>
        <p:spPr>
          <a:xfrm flipV="1">
            <a:off x="6161148" y="1731464"/>
            <a:ext cx="0" cy="1766210"/>
          </a:xfrm>
          <a:prstGeom prst="line">
            <a:avLst/>
          </a:prstGeom>
          <a:noFill/>
          <a:ln w="12700" cap="flat" cmpd="sng" algn="ctr">
            <a:solidFill>
              <a:srgbClr val="323232"/>
            </a:solidFill>
            <a:prstDash val="solid"/>
            <a:miter lim="800000"/>
          </a:ln>
          <a:effectLst>
            <a:outerShdw blurRad="50800" dist="38100" dir="2700000" algn="tl" rotWithShape="0">
              <a:prstClr val="black">
                <a:alpha val="40000"/>
              </a:prstClr>
            </a:outerShdw>
          </a:effectLst>
        </p:spPr>
      </p:cxnSp>
      <p:grpSp>
        <p:nvGrpSpPr>
          <p:cNvPr id="117" name="Group 116">
            <a:extLst>
              <a:ext uri="{FF2B5EF4-FFF2-40B4-BE49-F238E27FC236}">
                <a16:creationId xmlns:a16="http://schemas.microsoft.com/office/drawing/2014/main" id="{DFFDFCD2-8E3D-74BD-876A-56846E3E1466}"/>
              </a:ext>
            </a:extLst>
          </p:cNvPr>
          <p:cNvGrpSpPr/>
          <p:nvPr/>
        </p:nvGrpSpPr>
        <p:grpSpPr>
          <a:xfrm>
            <a:off x="8142258" y="3068211"/>
            <a:ext cx="1041979" cy="292663"/>
            <a:chOff x="1124694" y="3017079"/>
            <a:chExt cx="1041979" cy="292663"/>
          </a:xfrm>
          <a:effectLst>
            <a:outerShdw blurRad="50800" dist="38100" dir="2700000" algn="tl" rotWithShape="0">
              <a:prstClr val="black">
                <a:alpha val="40000"/>
              </a:prstClr>
            </a:outerShdw>
          </a:effectLst>
        </p:grpSpPr>
        <p:sp>
          <p:nvSpPr>
            <p:cNvPr id="118" name="Rectangle 117">
              <a:extLst>
                <a:ext uri="{FF2B5EF4-FFF2-40B4-BE49-F238E27FC236}">
                  <a16:creationId xmlns:a16="http://schemas.microsoft.com/office/drawing/2014/main" id="{10E331DF-D462-45BE-A38A-BD1E06F50BED}"/>
                </a:ext>
              </a:extLst>
            </p:cNvPr>
            <p:cNvSpPr/>
            <p:nvPr/>
          </p:nvSpPr>
          <p:spPr>
            <a:xfrm>
              <a:off x="1147555" y="3017079"/>
              <a:ext cx="1019117" cy="146304"/>
            </a:xfrm>
            <a:prstGeom prst="rect">
              <a:avLst/>
            </a:prstGeom>
            <a:solidFill>
              <a:srgbClr val="FFFFFF"/>
            </a:solidFill>
            <a:ln w="12700" cap="flat" cmpd="sng" algn="ctr">
              <a:solidFill>
                <a:srgbClr val="32323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srgbClr val="323232"/>
                  </a:solidFill>
                  <a:effectLst/>
                  <a:uLnTx/>
                  <a:uFillTx/>
                  <a:latin typeface="Arial" panose="020B0604020202020204"/>
                  <a:ea typeface="+mn-ea"/>
                  <a:cs typeface="+mn-cs"/>
                </a:rPr>
                <a:t>10.0.1.5</a:t>
              </a:r>
            </a:p>
          </p:txBody>
        </p:sp>
        <p:sp>
          <p:nvSpPr>
            <p:cNvPr id="119" name="Rectangle 118">
              <a:extLst>
                <a:ext uri="{FF2B5EF4-FFF2-40B4-BE49-F238E27FC236}">
                  <a16:creationId xmlns:a16="http://schemas.microsoft.com/office/drawing/2014/main" id="{4684D224-94D6-E9DD-DD26-3373E7AFEACF}"/>
                </a:ext>
              </a:extLst>
            </p:cNvPr>
            <p:cNvSpPr/>
            <p:nvPr/>
          </p:nvSpPr>
          <p:spPr>
            <a:xfrm>
              <a:off x="1147555" y="3162109"/>
              <a:ext cx="1019118" cy="147633"/>
            </a:xfrm>
            <a:prstGeom prst="rect">
              <a:avLst/>
            </a:prstGeom>
            <a:solidFill>
              <a:srgbClr val="FFFFFF"/>
            </a:solidFill>
            <a:ln w="12700" cap="flat" cmpd="sng" algn="ctr">
              <a:solidFill>
                <a:srgbClr val="32323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srgbClr val="323232"/>
                  </a:solidFill>
                  <a:effectLst/>
                  <a:uLnTx/>
                  <a:uFillTx/>
                  <a:latin typeface="Arial" panose="020B0604020202020204"/>
                  <a:ea typeface="+mn-ea"/>
                  <a:cs typeface="+mn-cs"/>
                </a:rPr>
                <a:t>-</a:t>
              </a:r>
            </a:p>
          </p:txBody>
        </p:sp>
        <p:sp>
          <p:nvSpPr>
            <p:cNvPr id="120" name="Oval 119">
              <a:extLst>
                <a:ext uri="{FF2B5EF4-FFF2-40B4-BE49-F238E27FC236}">
                  <a16:creationId xmlns:a16="http://schemas.microsoft.com/office/drawing/2014/main" id="{E83A73A2-A805-C404-E764-2A2BCBB1D1EE}"/>
                </a:ext>
              </a:extLst>
            </p:cNvPr>
            <p:cNvSpPr/>
            <p:nvPr/>
          </p:nvSpPr>
          <p:spPr>
            <a:xfrm>
              <a:off x="1124694" y="3139248"/>
              <a:ext cx="45720" cy="45720"/>
            </a:xfrm>
            <a:prstGeom prst="ellipse">
              <a:avLst/>
            </a:prstGeom>
            <a:solidFill>
              <a:srgbClr val="0070C0"/>
            </a:solidFill>
            <a:ln w="12700" cap="flat" cmpd="sng" algn="ctr">
              <a:solidFill>
                <a:srgbClr val="32323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grpSp>
      <p:grpSp>
        <p:nvGrpSpPr>
          <p:cNvPr id="121" name="Group 120">
            <a:extLst>
              <a:ext uri="{FF2B5EF4-FFF2-40B4-BE49-F238E27FC236}">
                <a16:creationId xmlns:a16="http://schemas.microsoft.com/office/drawing/2014/main" id="{500FF103-9F9B-11D1-7114-7FFD4D4711C4}"/>
              </a:ext>
            </a:extLst>
          </p:cNvPr>
          <p:cNvGrpSpPr/>
          <p:nvPr/>
        </p:nvGrpSpPr>
        <p:grpSpPr>
          <a:xfrm>
            <a:off x="8141235" y="3576937"/>
            <a:ext cx="1041979" cy="292663"/>
            <a:chOff x="1124694" y="3017079"/>
            <a:chExt cx="1041979" cy="292663"/>
          </a:xfrm>
          <a:effectLst>
            <a:outerShdw blurRad="50800" dist="38100" dir="2700000" algn="tl" rotWithShape="0">
              <a:prstClr val="black">
                <a:alpha val="40000"/>
              </a:prstClr>
            </a:outerShdw>
          </a:effectLst>
        </p:grpSpPr>
        <p:sp>
          <p:nvSpPr>
            <p:cNvPr id="122" name="Rectangle 121">
              <a:extLst>
                <a:ext uri="{FF2B5EF4-FFF2-40B4-BE49-F238E27FC236}">
                  <a16:creationId xmlns:a16="http://schemas.microsoft.com/office/drawing/2014/main" id="{D102A769-617B-113E-2313-3940ED41CDE6}"/>
                </a:ext>
              </a:extLst>
            </p:cNvPr>
            <p:cNvSpPr/>
            <p:nvPr/>
          </p:nvSpPr>
          <p:spPr>
            <a:xfrm>
              <a:off x="1147555" y="3017079"/>
              <a:ext cx="1019117" cy="146304"/>
            </a:xfrm>
            <a:prstGeom prst="rect">
              <a:avLst/>
            </a:prstGeom>
            <a:solidFill>
              <a:srgbClr val="FFFFFF"/>
            </a:solidFill>
            <a:ln w="12700" cap="flat" cmpd="sng" algn="ctr">
              <a:solidFill>
                <a:srgbClr val="32323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srgbClr val="323232"/>
                  </a:solidFill>
                  <a:effectLst/>
                  <a:uLnTx/>
                  <a:uFillTx/>
                  <a:latin typeface="Arial" panose="020B0604020202020204"/>
                  <a:ea typeface="+mn-ea"/>
                  <a:cs typeface="+mn-cs"/>
                </a:rPr>
                <a:t>10.0.1.6</a:t>
              </a:r>
            </a:p>
          </p:txBody>
        </p:sp>
        <p:sp>
          <p:nvSpPr>
            <p:cNvPr id="123" name="Rectangle 122">
              <a:extLst>
                <a:ext uri="{FF2B5EF4-FFF2-40B4-BE49-F238E27FC236}">
                  <a16:creationId xmlns:a16="http://schemas.microsoft.com/office/drawing/2014/main" id="{8AE946AD-1DE2-550F-3F0D-971DCA57E0F2}"/>
                </a:ext>
              </a:extLst>
            </p:cNvPr>
            <p:cNvSpPr/>
            <p:nvPr/>
          </p:nvSpPr>
          <p:spPr>
            <a:xfrm>
              <a:off x="1147555" y="3162109"/>
              <a:ext cx="1019118" cy="147633"/>
            </a:xfrm>
            <a:prstGeom prst="rect">
              <a:avLst/>
            </a:prstGeom>
            <a:solidFill>
              <a:srgbClr val="FFFFFF"/>
            </a:solidFill>
            <a:ln w="12700" cap="flat" cmpd="sng" algn="ctr">
              <a:solidFill>
                <a:srgbClr val="32323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srgbClr val="323232"/>
                  </a:solidFill>
                  <a:effectLst/>
                  <a:uLnTx/>
                  <a:uFillTx/>
                  <a:latin typeface="Arial" panose="020B0604020202020204"/>
                  <a:ea typeface="+mn-ea"/>
                  <a:cs typeface="+mn-cs"/>
                </a:rPr>
                <a:t>-</a:t>
              </a:r>
            </a:p>
          </p:txBody>
        </p:sp>
        <p:sp>
          <p:nvSpPr>
            <p:cNvPr id="124" name="Oval 123">
              <a:extLst>
                <a:ext uri="{FF2B5EF4-FFF2-40B4-BE49-F238E27FC236}">
                  <a16:creationId xmlns:a16="http://schemas.microsoft.com/office/drawing/2014/main" id="{2F4BF5D4-272B-B6D1-23DB-D9BC4668A94F}"/>
                </a:ext>
              </a:extLst>
            </p:cNvPr>
            <p:cNvSpPr/>
            <p:nvPr/>
          </p:nvSpPr>
          <p:spPr>
            <a:xfrm>
              <a:off x="1124694" y="3140908"/>
              <a:ext cx="45720" cy="45720"/>
            </a:xfrm>
            <a:prstGeom prst="ellipse">
              <a:avLst/>
            </a:prstGeom>
            <a:solidFill>
              <a:srgbClr val="0070C0"/>
            </a:solidFill>
            <a:ln w="12700" cap="flat" cmpd="sng" algn="ctr">
              <a:solidFill>
                <a:srgbClr val="32323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grpSp>
      <p:grpSp>
        <p:nvGrpSpPr>
          <p:cNvPr id="125" name="Group 124">
            <a:extLst>
              <a:ext uri="{FF2B5EF4-FFF2-40B4-BE49-F238E27FC236}">
                <a16:creationId xmlns:a16="http://schemas.microsoft.com/office/drawing/2014/main" id="{EBF72403-87F7-D419-2887-F6C6F054F37F}"/>
              </a:ext>
            </a:extLst>
          </p:cNvPr>
          <p:cNvGrpSpPr/>
          <p:nvPr/>
        </p:nvGrpSpPr>
        <p:grpSpPr>
          <a:xfrm>
            <a:off x="8141235" y="4088387"/>
            <a:ext cx="1035974" cy="292663"/>
            <a:chOff x="1130699" y="3017079"/>
            <a:chExt cx="1035974" cy="292663"/>
          </a:xfrm>
          <a:effectLst>
            <a:outerShdw blurRad="50800" dist="38100" dir="2700000" algn="tl" rotWithShape="0">
              <a:prstClr val="black">
                <a:alpha val="40000"/>
              </a:prstClr>
            </a:outerShdw>
          </a:effectLst>
        </p:grpSpPr>
        <p:sp>
          <p:nvSpPr>
            <p:cNvPr id="126" name="Rectangle 125">
              <a:extLst>
                <a:ext uri="{FF2B5EF4-FFF2-40B4-BE49-F238E27FC236}">
                  <a16:creationId xmlns:a16="http://schemas.microsoft.com/office/drawing/2014/main" id="{BABD33B7-7A28-E7EF-9CC0-18AD8AA5F674}"/>
                </a:ext>
              </a:extLst>
            </p:cNvPr>
            <p:cNvSpPr/>
            <p:nvPr/>
          </p:nvSpPr>
          <p:spPr>
            <a:xfrm>
              <a:off x="1147555" y="3017079"/>
              <a:ext cx="1019117" cy="146304"/>
            </a:xfrm>
            <a:prstGeom prst="rect">
              <a:avLst/>
            </a:prstGeom>
            <a:solidFill>
              <a:srgbClr val="FFFFFF"/>
            </a:solidFill>
            <a:ln w="12700" cap="flat" cmpd="sng" algn="ctr">
              <a:solidFill>
                <a:srgbClr val="32323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323232"/>
                  </a:solidFill>
                  <a:effectLst/>
                  <a:uLnTx/>
                  <a:uFillTx/>
                  <a:latin typeface="Arial" panose="020B0604020202020204"/>
                  <a:ea typeface="+mn-ea"/>
                  <a:cs typeface="+mn-cs"/>
                </a:rPr>
                <a:t>10.0.1.7</a:t>
              </a:r>
              <a:endParaRPr kumimoji="0" lang="en-US" sz="800" b="0" i="0" u="none" strike="noStrike" kern="0" cap="none" spc="0" normalizeH="0" baseline="0" noProof="0" dirty="0">
                <a:ln>
                  <a:noFill/>
                </a:ln>
                <a:solidFill>
                  <a:srgbClr val="323232"/>
                </a:solidFill>
                <a:effectLst/>
                <a:uLnTx/>
                <a:uFillTx/>
                <a:latin typeface="Arial" panose="020B0604020202020204"/>
                <a:ea typeface="+mn-ea"/>
                <a:cs typeface="+mn-cs"/>
              </a:endParaRPr>
            </a:p>
          </p:txBody>
        </p:sp>
        <p:sp>
          <p:nvSpPr>
            <p:cNvPr id="127" name="Rectangle 126">
              <a:extLst>
                <a:ext uri="{FF2B5EF4-FFF2-40B4-BE49-F238E27FC236}">
                  <a16:creationId xmlns:a16="http://schemas.microsoft.com/office/drawing/2014/main" id="{73E208A6-4E7C-B25A-1EA5-D7EEEC0BF99A}"/>
                </a:ext>
              </a:extLst>
            </p:cNvPr>
            <p:cNvSpPr/>
            <p:nvPr/>
          </p:nvSpPr>
          <p:spPr>
            <a:xfrm>
              <a:off x="1147555" y="3162109"/>
              <a:ext cx="1019118" cy="147633"/>
            </a:xfrm>
            <a:prstGeom prst="rect">
              <a:avLst/>
            </a:prstGeom>
            <a:solidFill>
              <a:srgbClr val="FFFFFF"/>
            </a:solidFill>
            <a:ln w="12700" cap="flat" cmpd="sng" algn="ctr">
              <a:solidFill>
                <a:srgbClr val="32323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srgbClr val="323232"/>
                  </a:solidFill>
                  <a:effectLst/>
                  <a:uLnTx/>
                  <a:uFillTx/>
                  <a:latin typeface="Arial" panose="020B0604020202020204"/>
                  <a:ea typeface="+mn-ea"/>
                  <a:cs typeface="+mn-cs"/>
                </a:rPr>
                <a:t>-</a:t>
              </a:r>
            </a:p>
          </p:txBody>
        </p:sp>
        <p:sp>
          <p:nvSpPr>
            <p:cNvPr id="128" name="Oval 127">
              <a:extLst>
                <a:ext uri="{FF2B5EF4-FFF2-40B4-BE49-F238E27FC236}">
                  <a16:creationId xmlns:a16="http://schemas.microsoft.com/office/drawing/2014/main" id="{C8ABBD68-1610-96BA-B506-7B06594FB03F}"/>
                </a:ext>
              </a:extLst>
            </p:cNvPr>
            <p:cNvSpPr/>
            <p:nvPr/>
          </p:nvSpPr>
          <p:spPr>
            <a:xfrm>
              <a:off x="1130699" y="3142585"/>
              <a:ext cx="45720" cy="45720"/>
            </a:xfrm>
            <a:prstGeom prst="ellipse">
              <a:avLst/>
            </a:prstGeom>
            <a:solidFill>
              <a:srgbClr val="0070C0"/>
            </a:solidFill>
            <a:ln w="12700" cap="flat" cmpd="sng" algn="ctr">
              <a:solidFill>
                <a:srgbClr val="32323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grpSp>
      <p:grpSp>
        <p:nvGrpSpPr>
          <p:cNvPr id="129" name="Group 128">
            <a:extLst>
              <a:ext uri="{FF2B5EF4-FFF2-40B4-BE49-F238E27FC236}">
                <a16:creationId xmlns:a16="http://schemas.microsoft.com/office/drawing/2014/main" id="{12CAAC2B-83D1-ABF6-5B44-6291314BB07E}"/>
              </a:ext>
            </a:extLst>
          </p:cNvPr>
          <p:cNvGrpSpPr/>
          <p:nvPr/>
        </p:nvGrpSpPr>
        <p:grpSpPr>
          <a:xfrm>
            <a:off x="1271660" y="1524563"/>
            <a:ext cx="1465189" cy="542652"/>
            <a:chOff x="7914078" y="2533456"/>
            <a:chExt cx="2295287" cy="709180"/>
          </a:xfrm>
          <a:solidFill>
            <a:srgbClr val="FFFFFF"/>
          </a:solidFill>
          <a:effectLst>
            <a:outerShdw blurRad="50800" dist="38100" dir="2700000" algn="tl" rotWithShape="0">
              <a:prstClr val="black">
                <a:alpha val="40000"/>
              </a:prstClr>
            </a:outerShdw>
          </a:effectLst>
        </p:grpSpPr>
        <p:sp>
          <p:nvSpPr>
            <p:cNvPr id="130" name="Rectangle 129">
              <a:extLst>
                <a:ext uri="{FF2B5EF4-FFF2-40B4-BE49-F238E27FC236}">
                  <a16:creationId xmlns:a16="http://schemas.microsoft.com/office/drawing/2014/main" id="{967EEDE9-E1D0-4A37-2D96-FBE3FD28655B}"/>
                </a:ext>
              </a:extLst>
            </p:cNvPr>
            <p:cNvSpPr/>
            <p:nvPr/>
          </p:nvSpPr>
          <p:spPr>
            <a:xfrm>
              <a:off x="7914078" y="2533456"/>
              <a:ext cx="1463332" cy="233691"/>
            </a:xfrm>
            <a:prstGeom prst="rect">
              <a:avLst/>
            </a:prstGeom>
            <a:solidFill>
              <a:srgbClr val="FFFFFF">
                <a:lumMod val="75000"/>
              </a:srgbClr>
            </a:solidFill>
            <a:ln w="12700" cap="flat" cmpd="sng" algn="ctr">
              <a:solidFill>
                <a:srgbClr val="32323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srgbClr val="323232"/>
                  </a:solidFill>
                  <a:effectLst/>
                  <a:uLnTx/>
                  <a:uFillTx/>
                  <a:latin typeface="Arial" panose="020B0604020202020204"/>
                  <a:ea typeface="+mn-ea"/>
                  <a:cs typeface="+mn-cs"/>
                </a:rPr>
                <a:t>Destination</a:t>
              </a:r>
            </a:p>
          </p:txBody>
        </p:sp>
        <p:sp>
          <p:nvSpPr>
            <p:cNvPr id="131" name="Rectangle 130">
              <a:extLst>
                <a:ext uri="{FF2B5EF4-FFF2-40B4-BE49-F238E27FC236}">
                  <a16:creationId xmlns:a16="http://schemas.microsoft.com/office/drawing/2014/main" id="{9897F16C-B0C2-0751-E0E1-8704E36EE4DE}"/>
                </a:ext>
              </a:extLst>
            </p:cNvPr>
            <p:cNvSpPr/>
            <p:nvPr/>
          </p:nvSpPr>
          <p:spPr>
            <a:xfrm>
              <a:off x="7914078" y="2767147"/>
              <a:ext cx="1463332" cy="237744"/>
            </a:xfrm>
            <a:prstGeom prst="rect">
              <a:avLst/>
            </a:prstGeom>
            <a:grpFill/>
            <a:ln w="12700" cap="flat" cmpd="sng" algn="ctr">
              <a:solidFill>
                <a:srgbClr val="32323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srgbClr val="323232"/>
                  </a:solidFill>
                  <a:effectLst/>
                  <a:uLnTx/>
                  <a:uFillTx/>
                  <a:latin typeface="Arial" panose="020B0604020202020204"/>
                  <a:ea typeface="+mn-ea"/>
                  <a:cs typeface="+mn-cs"/>
                </a:rPr>
                <a:t>10.0.0.0/16</a:t>
              </a:r>
            </a:p>
          </p:txBody>
        </p:sp>
        <p:sp>
          <p:nvSpPr>
            <p:cNvPr id="132" name="Rectangle 131">
              <a:extLst>
                <a:ext uri="{FF2B5EF4-FFF2-40B4-BE49-F238E27FC236}">
                  <a16:creationId xmlns:a16="http://schemas.microsoft.com/office/drawing/2014/main" id="{C9607614-7DE5-2537-0322-ABEAA66B8D01}"/>
                </a:ext>
              </a:extLst>
            </p:cNvPr>
            <p:cNvSpPr/>
            <p:nvPr/>
          </p:nvSpPr>
          <p:spPr>
            <a:xfrm>
              <a:off x="9377410" y="2767147"/>
              <a:ext cx="831954" cy="237744"/>
            </a:xfrm>
            <a:prstGeom prst="rect">
              <a:avLst/>
            </a:prstGeom>
            <a:grpFill/>
            <a:ln w="12700" cap="flat" cmpd="sng" algn="ctr">
              <a:solidFill>
                <a:srgbClr val="32323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sysClr val="windowText" lastClr="000000"/>
                  </a:solidFill>
                  <a:effectLst/>
                  <a:uLnTx/>
                  <a:uFillTx/>
                  <a:latin typeface="Arial" panose="020B0604020202020204"/>
                  <a:ea typeface="+mn-ea"/>
                  <a:cs typeface="+mn-cs"/>
                </a:rPr>
                <a:t>local</a:t>
              </a:r>
            </a:p>
          </p:txBody>
        </p:sp>
        <p:sp>
          <p:nvSpPr>
            <p:cNvPr id="133" name="Rectangle 132">
              <a:extLst>
                <a:ext uri="{FF2B5EF4-FFF2-40B4-BE49-F238E27FC236}">
                  <a16:creationId xmlns:a16="http://schemas.microsoft.com/office/drawing/2014/main" id="{047684FC-6BA7-3DCC-5BB1-2123AA3E77A2}"/>
                </a:ext>
              </a:extLst>
            </p:cNvPr>
            <p:cNvSpPr/>
            <p:nvPr/>
          </p:nvSpPr>
          <p:spPr>
            <a:xfrm>
              <a:off x="9377411" y="3004892"/>
              <a:ext cx="831954" cy="237744"/>
            </a:xfrm>
            <a:prstGeom prst="rect">
              <a:avLst/>
            </a:prstGeom>
            <a:grpFill/>
            <a:ln w="12700" cap="flat" cmpd="sng" algn="ctr">
              <a:solidFill>
                <a:srgbClr val="32323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dirty="0" err="1">
                  <a:ln>
                    <a:noFill/>
                  </a:ln>
                  <a:solidFill>
                    <a:srgbClr val="248814"/>
                  </a:solidFill>
                  <a:effectLst/>
                  <a:uLnTx/>
                  <a:uFillTx/>
                  <a:latin typeface="Arial" panose="020B0604020202020204"/>
                  <a:ea typeface="+mn-ea"/>
                  <a:cs typeface="+mn-cs"/>
                </a:rPr>
                <a:t>igw</a:t>
              </a:r>
              <a:r>
                <a:rPr kumimoji="0" lang="en-US" sz="800" b="1" i="0" u="none" strike="noStrike" kern="0" cap="none" spc="0" normalizeH="0" baseline="0" noProof="0" dirty="0">
                  <a:ln>
                    <a:noFill/>
                  </a:ln>
                  <a:solidFill>
                    <a:srgbClr val="248814"/>
                  </a:solidFill>
                  <a:effectLst/>
                  <a:uLnTx/>
                  <a:uFillTx/>
                  <a:latin typeface="Arial" panose="020B0604020202020204"/>
                  <a:ea typeface="+mn-ea"/>
                  <a:cs typeface="+mn-cs"/>
                </a:rPr>
                <a:t>-id</a:t>
              </a:r>
            </a:p>
          </p:txBody>
        </p:sp>
        <p:sp>
          <p:nvSpPr>
            <p:cNvPr id="134" name="Rectangle 133">
              <a:extLst>
                <a:ext uri="{FF2B5EF4-FFF2-40B4-BE49-F238E27FC236}">
                  <a16:creationId xmlns:a16="http://schemas.microsoft.com/office/drawing/2014/main" id="{1E4FEAFA-E91C-17A2-EB95-653D24363D49}"/>
                </a:ext>
              </a:extLst>
            </p:cNvPr>
            <p:cNvSpPr/>
            <p:nvPr/>
          </p:nvSpPr>
          <p:spPr>
            <a:xfrm>
              <a:off x="7914078" y="3004891"/>
              <a:ext cx="1463332" cy="237744"/>
            </a:xfrm>
            <a:prstGeom prst="rect">
              <a:avLst/>
            </a:prstGeom>
            <a:grpFill/>
            <a:ln w="12700" cap="flat" cmpd="sng" algn="ctr">
              <a:solidFill>
                <a:srgbClr val="32323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dirty="0">
                  <a:ln>
                    <a:noFill/>
                  </a:ln>
                  <a:solidFill>
                    <a:srgbClr val="248814"/>
                  </a:solidFill>
                  <a:effectLst/>
                  <a:uLnTx/>
                  <a:uFillTx/>
                  <a:latin typeface="Arial" panose="020B0604020202020204"/>
                  <a:ea typeface="+mn-ea"/>
                  <a:cs typeface="+mn-cs"/>
                </a:rPr>
                <a:t>0.0.0.0/0</a:t>
              </a:r>
            </a:p>
          </p:txBody>
        </p:sp>
        <p:sp>
          <p:nvSpPr>
            <p:cNvPr id="135" name="Rectangle 134">
              <a:extLst>
                <a:ext uri="{FF2B5EF4-FFF2-40B4-BE49-F238E27FC236}">
                  <a16:creationId xmlns:a16="http://schemas.microsoft.com/office/drawing/2014/main" id="{3E3E0F74-FEB6-9739-7547-9E704BCEB4E0}"/>
                </a:ext>
              </a:extLst>
            </p:cNvPr>
            <p:cNvSpPr/>
            <p:nvPr/>
          </p:nvSpPr>
          <p:spPr>
            <a:xfrm>
              <a:off x="9377410" y="2535628"/>
              <a:ext cx="831954" cy="237745"/>
            </a:xfrm>
            <a:prstGeom prst="rect">
              <a:avLst/>
            </a:prstGeom>
            <a:solidFill>
              <a:srgbClr val="FFFFFF">
                <a:lumMod val="75000"/>
              </a:srgbClr>
            </a:solidFill>
            <a:ln w="12700" cap="flat" cmpd="sng" algn="ctr">
              <a:solidFill>
                <a:srgbClr val="32323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srgbClr val="323232"/>
                  </a:solidFill>
                  <a:effectLst/>
                  <a:uLnTx/>
                  <a:uFillTx/>
                  <a:latin typeface="Arial" panose="020B0604020202020204"/>
                  <a:ea typeface="+mn-ea"/>
                  <a:cs typeface="+mn-cs"/>
                </a:rPr>
                <a:t>Target</a:t>
              </a:r>
            </a:p>
          </p:txBody>
        </p:sp>
      </p:grpSp>
      <p:grpSp>
        <p:nvGrpSpPr>
          <p:cNvPr id="136" name="Group 135">
            <a:extLst>
              <a:ext uri="{FF2B5EF4-FFF2-40B4-BE49-F238E27FC236}">
                <a16:creationId xmlns:a16="http://schemas.microsoft.com/office/drawing/2014/main" id="{888930DD-21B6-7B3A-01BC-22DD7E27FE2E}"/>
              </a:ext>
            </a:extLst>
          </p:cNvPr>
          <p:cNvGrpSpPr/>
          <p:nvPr/>
        </p:nvGrpSpPr>
        <p:grpSpPr>
          <a:xfrm>
            <a:off x="3781872" y="2653485"/>
            <a:ext cx="1696084" cy="2267055"/>
            <a:chOff x="3781872" y="2466865"/>
            <a:chExt cx="1696084" cy="2267055"/>
          </a:xfrm>
          <a:effectLst/>
        </p:grpSpPr>
        <p:sp>
          <p:nvSpPr>
            <p:cNvPr id="137" name="Rectangle 136">
              <a:extLst>
                <a:ext uri="{FF2B5EF4-FFF2-40B4-BE49-F238E27FC236}">
                  <a16:creationId xmlns:a16="http://schemas.microsoft.com/office/drawing/2014/main" id="{F01979FC-523B-D120-A577-03302C6FAFC3}"/>
                </a:ext>
              </a:extLst>
            </p:cNvPr>
            <p:cNvSpPr/>
            <p:nvPr/>
          </p:nvSpPr>
          <p:spPr>
            <a:xfrm>
              <a:off x="3781872" y="2466865"/>
              <a:ext cx="1696084" cy="2267055"/>
            </a:xfrm>
            <a:prstGeom prst="rect">
              <a:avLst/>
            </a:prstGeom>
            <a:solidFill>
              <a:srgbClr val="E9F3E6"/>
            </a:solidFill>
            <a:ln w="12700" cap="flat" cmpd="sng" algn="ctr">
              <a:solidFill>
                <a:srgbClr val="24881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138" name="TextBox 137">
              <a:extLst>
                <a:ext uri="{FF2B5EF4-FFF2-40B4-BE49-F238E27FC236}">
                  <a16:creationId xmlns:a16="http://schemas.microsoft.com/office/drawing/2014/main" id="{EEC2BF0E-A5B7-DE39-CD0C-3569F1B6F24F}"/>
                </a:ext>
              </a:extLst>
            </p:cNvPr>
            <p:cNvSpPr txBox="1"/>
            <p:nvPr/>
          </p:nvSpPr>
          <p:spPr>
            <a:xfrm>
              <a:off x="4121203" y="2470031"/>
              <a:ext cx="949299" cy="246221"/>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248814"/>
                  </a:solidFill>
                  <a:effectLst/>
                  <a:uLnTx/>
                  <a:uFillTx/>
                </a:rPr>
                <a:t>Public subnet</a:t>
              </a:r>
            </a:p>
          </p:txBody>
        </p:sp>
        <p:sp>
          <p:nvSpPr>
            <p:cNvPr id="139" name="TextBox 138">
              <a:extLst>
                <a:ext uri="{FF2B5EF4-FFF2-40B4-BE49-F238E27FC236}">
                  <a16:creationId xmlns:a16="http://schemas.microsoft.com/office/drawing/2014/main" id="{69693126-BF40-2C26-2127-017FF65443C8}"/>
                </a:ext>
              </a:extLst>
            </p:cNvPr>
            <p:cNvSpPr txBox="1"/>
            <p:nvPr/>
          </p:nvSpPr>
          <p:spPr>
            <a:xfrm>
              <a:off x="4219788" y="4480950"/>
              <a:ext cx="819455" cy="246221"/>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w="0"/>
                  <a:solidFill>
                    <a:srgbClr val="1E8900"/>
                  </a:solidFill>
                  <a:effectLst/>
                  <a:uLnTx/>
                  <a:uFillTx/>
                  <a:cs typeface="Arial" panose="020B0604020202020204" pitchFamily="34" charset="0"/>
                </a:rPr>
                <a:t>10.0.0.0/24</a:t>
              </a:r>
              <a:endParaRPr kumimoji="0" lang="en-US" sz="1000" b="0" i="0" u="none" strike="noStrike" kern="0" cap="none" spc="0" normalizeH="0" baseline="0" noProof="0" dirty="0">
                <a:ln>
                  <a:noFill/>
                </a:ln>
                <a:solidFill>
                  <a:srgbClr val="323232"/>
                </a:solidFill>
                <a:effectLst/>
                <a:uLnTx/>
                <a:uFillTx/>
              </a:endParaRPr>
            </a:p>
          </p:txBody>
        </p:sp>
      </p:grpSp>
      <p:cxnSp>
        <p:nvCxnSpPr>
          <p:cNvPr id="140" name="Straight Connector 159">
            <a:extLst>
              <a:ext uri="{FF2B5EF4-FFF2-40B4-BE49-F238E27FC236}">
                <a16:creationId xmlns:a16="http://schemas.microsoft.com/office/drawing/2014/main" id="{5D124F0E-C6A1-DDDD-3EC6-D96843516875}"/>
              </a:ext>
            </a:extLst>
          </p:cNvPr>
          <p:cNvCxnSpPr>
            <a:cxnSpLocks/>
            <a:stCxn id="138" idx="0"/>
            <a:endCxn id="134" idx="2"/>
          </p:cNvCxnSpPr>
          <p:nvPr/>
        </p:nvCxnSpPr>
        <p:spPr>
          <a:xfrm rot="16200000" flipV="1">
            <a:off x="2872568" y="933366"/>
            <a:ext cx="589435" cy="2857136"/>
          </a:xfrm>
          <a:prstGeom prst="bentConnector3">
            <a:avLst>
              <a:gd name="adj1" fmla="val 23110"/>
            </a:avLst>
          </a:prstGeom>
          <a:noFill/>
          <a:ln w="12700" cap="flat" cmpd="sng" algn="ctr">
            <a:solidFill>
              <a:srgbClr val="248814"/>
            </a:solidFill>
            <a:prstDash val="solid"/>
            <a:miter lim="800000"/>
            <a:headEnd type="none" w="med" len="med"/>
            <a:tailEnd type="none" w="med" len="med"/>
          </a:ln>
          <a:effectLst/>
        </p:spPr>
      </p:cxnSp>
      <p:grpSp>
        <p:nvGrpSpPr>
          <p:cNvPr id="141" name="Group 140">
            <a:extLst>
              <a:ext uri="{FF2B5EF4-FFF2-40B4-BE49-F238E27FC236}">
                <a16:creationId xmlns:a16="http://schemas.microsoft.com/office/drawing/2014/main" id="{0EB9FD46-2104-0994-DEE7-1EA60AE854E3}"/>
              </a:ext>
            </a:extLst>
          </p:cNvPr>
          <p:cNvGrpSpPr/>
          <p:nvPr/>
        </p:nvGrpSpPr>
        <p:grpSpPr>
          <a:xfrm>
            <a:off x="9537725" y="1502864"/>
            <a:ext cx="1465189" cy="542652"/>
            <a:chOff x="7914078" y="2533456"/>
            <a:chExt cx="2295287" cy="709180"/>
          </a:xfrm>
          <a:solidFill>
            <a:srgbClr val="FFFFFF"/>
          </a:solidFill>
          <a:effectLst>
            <a:outerShdw blurRad="50800" dist="38100" dir="2700000" algn="tl" rotWithShape="0">
              <a:prstClr val="black">
                <a:alpha val="40000"/>
              </a:prstClr>
            </a:outerShdw>
          </a:effectLst>
        </p:grpSpPr>
        <p:sp>
          <p:nvSpPr>
            <p:cNvPr id="142" name="Rectangle 141">
              <a:extLst>
                <a:ext uri="{FF2B5EF4-FFF2-40B4-BE49-F238E27FC236}">
                  <a16:creationId xmlns:a16="http://schemas.microsoft.com/office/drawing/2014/main" id="{8586B4DF-5768-6F6F-96BB-8E965662A58E}"/>
                </a:ext>
              </a:extLst>
            </p:cNvPr>
            <p:cNvSpPr/>
            <p:nvPr/>
          </p:nvSpPr>
          <p:spPr>
            <a:xfrm>
              <a:off x="7914078" y="2533456"/>
              <a:ext cx="1463332" cy="233691"/>
            </a:xfrm>
            <a:prstGeom prst="rect">
              <a:avLst/>
            </a:prstGeom>
            <a:solidFill>
              <a:srgbClr val="FFFFFF">
                <a:lumMod val="75000"/>
              </a:srgbClr>
            </a:solidFill>
            <a:ln w="12700" cap="flat" cmpd="sng" algn="ctr">
              <a:solidFill>
                <a:srgbClr val="32323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srgbClr val="323232"/>
                  </a:solidFill>
                  <a:effectLst/>
                  <a:uLnTx/>
                  <a:uFillTx/>
                  <a:latin typeface="Arial" panose="020B0604020202020204"/>
                  <a:ea typeface="+mn-ea"/>
                  <a:cs typeface="+mn-cs"/>
                </a:rPr>
                <a:t>Destination</a:t>
              </a:r>
            </a:p>
          </p:txBody>
        </p:sp>
        <p:sp>
          <p:nvSpPr>
            <p:cNvPr id="143" name="Rectangle 142">
              <a:extLst>
                <a:ext uri="{FF2B5EF4-FFF2-40B4-BE49-F238E27FC236}">
                  <a16:creationId xmlns:a16="http://schemas.microsoft.com/office/drawing/2014/main" id="{8922C98F-3185-F305-A173-7FAACD5EF197}"/>
                </a:ext>
              </a:extLst>
            </p:cNvPr>
            <p:cNvSpPr/>
            <p:nvPr/>
          </p:nvSpPr>
          <p:spPr>
            <a:xfrm>
              <a:off x="9377410" y="2533636"/>
              <a:ext cx="831954" cy="237744"/>
            </a:xfrm>
            <a:prstGeom prst="rect">
              <a:avLst/>
            </a:prstGeom>
            <a:solidFill>
              <a:srgbClr val="FFFFFF">
                <a:lumMod val="75000"/>
              </a:srgbClr>
            </a:solidFill>
            <a:ln w="12700" cap="flat" cmpd="sng" algn="ctr">
              <a:solidFill>
                <a:srgbClr val="32323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srgbClr val="323232"/>
                  </a:solidFill>
                  <a:effectLst/>
                  <a:uLnTx/>
                  <a:uFillTx/>
                  <a:latin typeface="Arial" panose="020B0604020202020204"/>
                  <a:ea typeface="+mn-ea"/>
                  <a:cs typeface="+mn-cs"/>
                </a:rPr>
                <a:t>Target</a:t>
              </a:r>
            </a:p>
          </p:txBody>
        </p:sp>
        <p:sp>
          <p:nvSpPr>
            <p:cNvPr id="144" name="Rectangle 143">
              <a:extLst>
                <a:ext uri="{FF2B5EF4-FFF2-40B4-BE49-F238E27FC236}">
                  <a16:creationId xmlns:a16="http://schemas.microsoft.com/office/drawing/2014/main" id="{2407FC61-654F-95FA-FAB8-A7BFE06DCC08}"/>
                </a:ext>
              </a:extLst>
            </p:cNvPr>
            <p:cNvSpPr/>
            <p:nvPr/>
          </p:nvSpPr>
          <p:spPr>
            <a:xfrm>
              <a:off x="7914078" y="2767147"/>
              <a:ext cx="1463332" cy="237744"/>
            </a:xfrm>
            <a:prstGeom prst="rect">
              <a:avLst/>
            </a:prstGeom>
            <a:grpFill/>
            <a:ln w="12700" cap="flat" cmpd="sng" algn="ctr">
              <a:solidFill>
                <a:srgbClr val="32323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srgbClr val="323232"/>
                  </a:solidFill>
                  <a:effectLst/>
                  <a:uLnTx/>
                  <a:uFillTx/>
                  <a:latin typeface="Arial" panose="020B0604020202020204"/>
                  <a:ea typeface="+mn-ea"/>
                  <a:cs typeface="+mn-cs"/>
                </a:rPr>
                <a:t>10.0.0.0/16</a:t>
              </a:r>
            </a:p>
          </p:txBody>
        </p:sp>
        <p:sp>
          <p:nvSpPr>
            <p:cNvPr id="145" name="Rectangle 144">
              <a:extLst>
                <a:ext uri="{FF2B5EF4-FFF2-40B4-BE49-F238E27FC236}">
                  <a16:creationId xmlns:a16="http://schemas.microsoft.com/office/drawing/2014/main" id="{5AC28172-9DA5-C709-B1B0-10AFA67B324D}"/>
                </a:ext>
              </a:extLst>
            </p:cNvPr>
            <p:cNvSpPr/>
            <p:nvPr/>
          </p:nvSpPr>
          <p:spPr>
            <a:xfrm>
              <a:off x="9377410" y="2767147"/>
              <a:ext cx="831954" cy="237744"/>
            </a:xfrm>
            <a:prstGeom prst="rect">
              <a:avLst/>
            </a:prstGeom>
            <a:grpFill/>
            <a:ln w="12700" cap="flat" cmpd="sng" algn="ctr">
              <a:solidFill>
                <a:srgbClr val="32323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sysClr val="windowText" lastClr="000000"/>
                  </a:solidFill>
                  <a:effectLst/>
                  <a:uLnTx/>
                  <a:uFillTx/>
                  <a:latin typeface="Arial" panose="020B0604020202020204"/>
                  <a:ea typeface="+mn-ea"/>
                  <a:cs typeface="+mn-cs"/>
                </a:rPr>
                <a:t>local</a:t>
              </a:r>
            </a:p>
          </p:txBody>
        </p:sp>
        <p:sp>
          <p:nvSpPr>
            <p:cNvPr id="146" name="Rectangle 145">
              <a:extLst>
                <a:ext uri="{FF2B5EF4-FFF2-40B4-BE49-F238E27FC236}">
                  <a16:creationId xmlns:a16="http://schemas.microsoft.com/office/drawing/2014/main" id="{53132E4D-335D-456F-8321-B5FC9CF52EAC}"/>
                </a:ext>
              </a:extLst>
            </p:cNvPr>
            <p:cNvSpPr/>
            <p:nvPr/>
          </p:nvSpPr>
          <p:spPr>
            <a:xfrm>
              <a:off x="9377411" y="3004892"/>
              <a:ext cx="831954" cy="237744"/>
            </a:xfrm>
            <a:prstGeom prst="rect">
              <a:avLst/>
            </a:prstGeom>
            <a:grpFill/>
            <a:ln w="12700" cap="flat" cmpd="sng" algn="ctr">
              <a:solidFill>
                <a:srgbClr val="32323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dirty="0" err="1">
                  <a:ln>
                    <a:noFill/>
                  </a:ln>
                  <a:solidFill>
                    <a:srgbClr val="0070C0"/>
                  </a:solidFill>
                  <a:effectLst/>
                  <a:uLnTx/>
                  <a:uFillTx/>
                  <a:latin typeface="Arial" panose="020B0604020202020204"/>
                  <a:ea typeface="+mn-ea"/>
                  <a:cs typeface="+mn-cs"/>
                </a:rPr>
                <a:t>vgw</a:t>
              </a:r>
              <a:r>
                <a:rPr kumimoji="0" lang="en-US" sz="800" b="1" i="0" u="none" strike="noStrike" kern="0" cap="none" spc="0" normalizeH="0" baseline="0" noProof="0" dirty="0">
                  <a:ln>
                    <a:noFill/>
                  </a:ln>
                  <a:solidFill>
                    <a:srgbClr val="0070C0"/>
                  </a:solidFill>
                  <a:effectLst/>
                  <a:uLnTx/>
                  <a:uFillTx/>
                  <a:latin typeface="Arial" panose="020B0604020202020204"/>
                  <a:ea typeface="+mn-ea"/>
                  <a:cs typeface="+mn-cs"/>
                </a:rPr>
                <a:t>-id</a:t>
              </a:r>
            </a:p>
          </p:txBody>
        </p:sp>
        <p:sp>
          <p:nvSpPr>
            <p:cNvPr id="147" name="Rectangle 146">
              <a:extLst>
                <a:ext uri="{FF2B5EF4-FFF2-40B4-BE49-F238E27FC236}">
                  <a16:creationId xmlns:a16="http://schemas.microsoft.com/office/drawing/2014/main" id="{0EC9F9D5-95D6-16D0-54E9-CF82F9217687}"/>
                </a:ext>
              </a:extLst>
            </p:cNvPr>
            <p:cNvSpPr/>
            <p:nvPr/>
          </p:nvSpPr>
          <p:spPr>
            <a:xfrm>
              <a:off x="7914078" y="3004891"/>
              <a:ext cx="1463332" cy="237744"/>
            </a:xfrm>
            <a:prstGeom prst="rect">
              <a:avLst/>
            </a:prstGeom>
            <a:grpFill/>
            <a:ln w="12700" cap="flat" cmpd="sng" algn="ctr">
              <a:solidFill>
                <a:srgbClr val="32323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dirty="0">
                  <a:ln>
                    <a:noFill/>
                  </a:ln>
                  <a:solidFill>
                    <a:srgbClr val="0070C0"/>
                  </a:solidFill>
                  <a:effectLst/>
                  <a:uLnTx/>
                  <a:uFillTx/>
                  <a:latin typeface="Arial" panose="020B0604020202020204"/>
                  <a:ea typeface="+mn-ea"/>
                  <a:cs typeface="+mn-cs"/>
                </a:rPr>
                <a:t>0.0.0.0/0</a:t>
              </a:r>
            </a:p>
          </p:txBody>
        </p:sp>
      </p:grpSp>
      <p:cxnSp>
        <p:nvCxnSpPr>
          <p:cNvPr id="148" name="Straight Connector 159">
            <a:extLst>
              <a:ext uri="{FF2B5EF4-FFF2-40B4-BE49-F238E27FC236}">
                <a16:creationId xmlns:a16="http://schemas.microsoft.com/office/drawing/2014/main" id="{A235FE15-B628-3049-FCA6-5909E1581FE2}"/>
              </a:ext>
            </a:extLst>
          </p:cNvPr>
          <p:cNvCxnSpPr>
            <a:cxnSpLocks/>
            <a:stCxn id="114" idx="0"/>
            <a:endCxn id="147" idx="2"/>
          </p:cNvCxnSpPr>
          <p:nvPr/>
        </p:nvCxnSpPr>
        <p:spPr>
          <a:xfrm rot="5400000" flipH="1" flipV="1">
            <a:off x="8564558" y="1220620"/>
            <a:ext cx="615327" cy="2265121"/>
          </a:xfrm>
          <a:prstGeom prst="bentConnector3">
            <a:avLst>
              <a:gd name="adj1" fmla="val 50000"/>
            </a:avLst>
          </a:prstGeom>
          <a:noFill/>
          <a:ln w="12700" cap="flat" cmpd="sng" algn="ctr">
            <a:solidFill>
              <a:srgbClr val="0070C0"/>
            </a:solidFill>
            <a:prstDash val="solid"/>
            <a:miter lim="800000"/>
            <a:headEnd type="none" w="med" len="med"/>
            <a:tailEnd type="none" w="med" len="med"/>
          </a:ln>
          <a:effectLst/>
        </p:spPr>
      </p:cxnSp>
      <p:pic>
        <p:nvPicPr>
          <p:cNvPr id="149" name="Graphic 14">
            <a:extLst>
              <a:ext uri="{FF2B5EF4-FFF2-40B4-BE49-F238E27FC236}">
                <a16:creationId xmlns:a16="http://schemas.microsoft.com/office/drawing/2014/main" id="{69B4FAF2-88C0-A951-A532-9AA3D11D29E1}"/>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932548" y="5035673"/>
            <a:ext cx="457200" cy="457200"/>
          </a:xfrm>
          <a:prstGeom prst="rect">
            <a:avLst/>
          </a:prstGeom>
          <a:solidFill>
            <a:srgbClr val="FFFFFF"/>
          </a:solidFill>
          <a:ln>
            <a:noFill/>
          </a:ln>
          <a:effectLst>
            <a:outerShdw blurRad="50800" dist="38100" dir="2700000" algn="tl" rotWithShape="0">
              <a:prstClr val="black">
                <a:alpha val="40000"/>
              </a:prstClr>
            </a:outerShdw>
          </a:effectLst>
        </p:spPr>
      </p:pic>
      <p:cxnSp>
        <p:nvCxnSpPr>
          <p:cNvPr id="150" name="Straight Connector 149">
            <a:extLst>
              <a:ext uri="{FF2B5EF4-FFF2-40B4-BE49-F238E27FC236}">
                <a16:creationId xmlns:a16="http://schemas.microsoft.com/office/drawing/2014/main" id="{B25AD765-7AD1-2923-0E99-C12D2985B810}"/>
              </a:ext>
            </a:extLst>
          </p:cNvPr>
          <p:cNvCxnSpPr>
            <a:cxnSpLocks/>
            <a:stCxn id="149" idx="0"/>
            <a:endCxn id="112" idx="2"/>
          </p:cNvCxnSpPr>
          <p:nvPr/>
        </p:nvCxnSpPr>
        <p:spPr>
          <a:xfrm flipV="1">
            <a:off x="6161148" y="3954874"/>
            <a:ext cx="0" cy="1080799"/>
          </a:xfrm>
          <a:prstGeom prst="line">
            <a:avLst/>
          </a:prstGeom>
          <a:noFill/>
          <a:ln w="12700" cap="flat" cmpd="sng" algn="ctr">
            <a:solidFill>
              <a:srgbClr val="323232"/>
            </a:solidFill>
            <a:prstDash val="solid"/>
            <a:miter lim="800000"/>
          </a:ln>
          <a:effectLst>
            <a:outerShdw blurRad="50800" dist="38100" dir="2700000" algn="tl" rotWithShape="0">
              <a:prstClr val="black">
                <a:alpha val="40000"/>
              </a:prstClr>
            </a:outerShdw>
          </a:effectLst>
        </p:spPr>
      </p:cxnSp>
      <p:grpSp>
        <p:nvGrpSpPr>
          <p:cNvPr id="151" name="Group 150">
            <a:extLst>
              <a:ext uri="{FF2B5EF4-FFF2-40B4-BE49-F238E27FC236}">
                <a16:creationId xmlns:a16="http://schemas.microsoft.com/office/drawing/2014/main" id="{EFFB7AD8-EF73-5CC7-DF6E-1820DE5DC72D}"/>
              </a:ext>
            </a:extLst>
          </p:cNvPr>
          <p:cNvGrpSpPr/>
          <p:nvPr/>
        </p:nvGrpSpPr>
        <p:grpSpPr>
          <a:xfrm>
            <a:off x="6845357" y="5708937"/>
            <a:ext cx="2212084" cy="755250"/>
            <a:chOff x="5654386" y="5697304"/>
            <a:chExt cx="2212084" cy="755250"/>
          </a:xfrm>
        </p:grpSpPr>
        <p:sp>
          <p:nvSpPr>
            <p:cNvPr id="152" name="Rectangle 151">
              <a:extLst>
                <a:ext uri="{FF2B5EF4-FFF2-40B4-BE49-F238E27FC236}">
                  <a16:creationId xmlns:a16="http://schemas.microsoft.com/office/drawing/2014/main" id="{27127AF2-CC29-67C3-E928-19E728738900}"/>
                </a:ext>
              </a:extLst>
            </p:cNvPr>
            <p:cNvSpPr/>
            <p:nvPr/>
          </p:nvSpPr>
          <p:spPr>
            <a:xfrm>
              <a:off x="6537616" y="5697304"/>
              <a:ext cx="1328854" cy="755250"/>
            </a:xfrm>
            <a:prstGeom prst="rect">
              <a:avLst/>
            </a:prstGeom>
            <a:solidFill>
              <a:srgbClr val="FFFFFF">
                <a:lumMod val="75000"/>
              </a:srgbClr>
            </a:solidFill>
            <a:ln w="12700" cap="flat" cmpd="sng" algn="ctr">
              <a:solidFill>
                <a:srgbClr val="323232"/>
              </a:solidFill>
              <a:prstDash val="sysDash"/>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323232"/>
                  </a:solidFill>
                  <a:effectLst/>
                  <a:uLnTx/>
                  <a:uFillTx/>
                  <a:latin typeface="Arial" panose="020B0604020202020204"/>
                  <a:ea typeface="+mn-ea"/>
                  <a:cs typeface="+mn-cs"/>
                </a:rPr>
                <a:t>Corporate</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323232"/>
                  </a:solidFill>
                  <a:effectLst/>
                  <a:uLnTx/>
                  <a:uFillTx/>
                  <a:latin typeface="Arial" panose="020B0604020202020204"/>
                  <a:ea typeface="+mn-ea"/>
                  <a:cs typeface="+mn-cs"/>
                </a:rPr>
                <a:t>Network</a:t>
              </a:r>
            </a:p>
          </p:txBody>
        </p:sp>
        <p:grpSp>
          <p:nvGrpSpPr>
            <p:cNvPr id="153" name="Group 152">
              <a:extLst>
                <a:ext uri="{FF2B5EF4-FFF2-40B4-BE49-F238E27FC236}">
                  <a16:creationId xmlns:a16="http://schemas.microsoft.com/office/drawing/2014/main" id="{60BE8801-AE75-CE6E-F5EF-B14471C377D7}"/>
                </a:ext>
              </a:extLst>
            </p:cNvPr>
            <p:cNvGrpSpPr/>
            <p:nvPr/>
          </p:nvGrpSpPr>
          <p:grpSpPr>
            <a:xfrm>
              <a:off x="5654386" y="5842787"/>
              <a:ext cx="1106837" cy="457200"/>
              <a:chOff x="2126901" y="2805113"/>
              <a:chExt cx="1106837" cy="457200"/>
            </a:xfrm>
          </p:grpSpPr>
          <p:sp>
            <p:nvSpPr>
              <p:cNvPr id="154" name="TextBox 11">
                <a:extLst>
                  <a:ext uri="{FF2B5EF4-FFF2-40B4-BE49-F238E27FC236}">
                    <a16:creationId xmlns:a16="http://schemas.microsoft.com/office/drawing/2014/main" id="{455FDB61-6CE7-0598-002F-A2BC890A3BAC}"/>
                  </a:ext>
                </a:extLst>
              </p:cNvPr>
              <p:cNvSpPr txBox="1">
                <a:spLocks noChangeArrowheads="1"/>
              </p:cNvSpPr>
              <p:nvPr/>
            </p:nvSpPr>
            <p:spPr bwMode="auto">
              <a:xfrm>
                <a:off x="2126901" y="2828727"/>
                <a:ext cx="750415"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en-US" sz="1000" b="0" i="0" u="none" strike="noStrike" kern="0" cap="none" spc="0" normalizeH="0" baseline="0" noProof="0" dirty="0">
                    <a:ln>
                      <a:noFill/>
                    </a:ln>
                    <a:solidFill>
                      <a:srgbClr val="323232"/>
                    </a:solidFill>
                    <a:effectLst/>
                    <a:uLnTx/>
                    <a:uFillTx/>
                    <a:latin typeface="Arial" panose="020B0604020202020204" pitchFamily="34" charset="0"/>
                    <a:ea typeface="Amazon Ember" panose="020B0603020204020204" pitchFamily="34" charset="0"/>
                    <a:cs typeface="Arial" panose="020B0604020202020204" pitchFamily="34" charset="0"/>
                  </a:rPr>
                  <a:t>Customer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en-US" sz="1000" b="0" i="0" u="none" strike="noStrike" kern="0" cap="none" spc="0" normalizeH="0" baseline="0" noProof="0" dirty="0">
                    <a:ln>
                      <a:noFill/>
                    </a:ln>
                    <a:solidFill>
                      <a:srgbClr val="323232"/>
                    </a:solidFill>
                    <a:effectLst/>
                    <a:uLnTx/>
                    <a:uFillTx/>
                    <a:latin typeface="Arial" panose="020B0604020202020204" pitchFamily="34" charset="0"/>
                    <a:ea typeface="Amazon Ember" panose="020B0603020204020204" pitchFamily="34" charset="0"/>
                    <a:cs typeface="Arial" panose="020B0604020202020204" pitchFamily="34" charset="0"/>
                  </a:rPr>
                  <a:t>Gateway</a:t>
                </a:r>
              </a:p>
            </p:txBody>
          </p:sp>
          <p:pic>
            <p:nvPicPr>
              <p:cNvPr id="155" name="Graphic 7">
                <a:extLst>
                  <a:ext uri="{FF2B5EF4-FFF2-40B4-BE49-F238E27FC236}">
                    <a16:creationId xmlns:a16="http://schemas.microsoft.com/office/drawing/2014/main" id="{A8548173-3659-455F-A4C2-31AAF6136F70}"/>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776538" y="2805113"/>
                <a:ext cx="457200" cy="457200"/>
              </a:xfrm>
              <a:prstGeom prst="rect">
                <a:avLst/>
              </a:prstGeom>
              <a:solidFill>
                <a:srgbClr val="FFFFFF"/>
              </a:solidFill>
              <a:ln>
                <a:noFill/>
              </a:ln>
              <a:effectLst>
                <a:outerShdw blurRad="50800" dist="38100" dir="2700000" algn="tl" rotWithShape="0">
                  <a:prstClr val="black">
                    <a:alpha val="40000"/>
                  </a:prstClr>
                </a:outerShdw>
              </a:effectLst>
              <a:extLst>
                <a:ext uri="{91240B29-F687-4F45-9708-019B960494DF}">
                  <a14:hiddenLine xmlns:a14="http://schemas.microsoft.com/office/drawing/2010/main" w="9525">
                    <a:solidFill>
                      <a:srgbClr val="000000"/>
                    </a:solidFill>
                    <a:miter lim="800000"/>
                    <a:headEnd/>
                    <a:tailEnd/>
                  </a14:hiddenLine>
                </a:ext>
              </a:extLst>
            </p:spPr>
          </p:pic>
        </p:grpSp>
      </p:grpSp>
      <p:grpSp>
        <p:nvGrpSpPr>
          <p:cNvPr id="156" name="Group 155">
            <a:extLst>
              <a:ext uri="{FF2B5EF4-FFF2-40B4-BE49-F238E27FC236}">
                <a16:creationId xmlns:a16="http://schemas.microsoft.com/office/drawing/2014/main" id="{352BD970-C09A-72C0-8632-0F3E57C446F2}"/>
              </a:ext>
            </a:extLst>
          </p:cNvPr>
          <p:cNvGrpSpPr/>
          <p:nvPr/>
        </p:nvGrpSpPr>
        <p:grpSpPr>
          <a:xfrm>
            <a:off x="5405498" y="5904611"/>
            <a:ext cx="1511300" cy="725160"/>
            <a:chOff x="10168826" y="3917950"/>
            <a:chExt cx="1511300" cy="725160"/>
          </a:xfrm>
        </p:grpSpPr>
        <p:sp>
          <p:nvSpPr>
            <p:cNvPr id="157" name="TextBox 19">
              <a:extLst>
                <a:ext uri="{FF2B5EF4-FFF2-40B4-BE49-F238E27FC236}">
                  <a16:creationId xmlns:a16="http://schemas.microsoft.com/office/drawing/2014/main" id="{A9D26691-A472-91DF-5440-52557EFA7852}"/>
                </a:ext>
              </a:extLst>
            </p:cNvPr>
            <p:cNvSpPr txBox="1">
              <a:spLocks noChangeArrowheads="1"/>
            </p:cNvSpPr>
            <p:nvPr/>
          </p:nvSpPr>
          <p:spPr bwMode="auto">
            <a:xfrm>
              <a:off x="10168826" y="4381500"/>
              <a:ext cx="151130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a:r>
                <a:rPr lang="en-US" altLang="en-US" sz="1100" dirty="0">
                  <a:solidFill>
                    <a:srgbClr val="323232"/>
                  </a:solidFill>
                  <a:latin typeface="Arial" panose="020B0604020202020204" pitchFamily="34" charset="0"/>
                  <a:ea typeface="Amazon Ember" panose="020B0603020204020204" pitchFamily="34" charset="0"/>
                  <a:cs typeface="Arial" panose="020B0604020202020204" pitchFamily="34" charset="0"/>
                </a:rPr>
                <a:t>VPN connection</a:t>
              </a:r>
            </a:p>
          </p:txBody>
        </p:sp>
        <p:pic>
          <p:nvPicPr>
            <p:cNvPr id="158" name="Graphic 43">
              <a:extLst>
                <a:ext uri="{FF2B5EF4-FFF2-40B4-BE49-F238E27FC236}">
                  <a16:creationId xmlns:a16="http://schemas.microsoft.com/office/drawing/2014/main" id="{16A21554-910E-AFB0-E660-D6645B13E8AA}"/>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0695876" y="3917950"/>
              <a:ext cx="457200" cy="457200"/>
            </a:xfrm>
            <a:prstGeom prst="rect">
              <a:avLst/>
            </a:prstGeom>
            <a:solidFill>
              <a:srgbClr val="FFFFFF"/>
            </a:solidFill>
            <a:ln>
              <a:noFill/>
            </a:ln>
            <a:effectLst>
              <a:outerShdw blurRad="50800" dist="38100" dir="2700000" algn="tl" rotWithShape="0">
                <a:prstClr val="black">
                  <a:alpha val="40000"/>
                </a:prstClr>
              </a:outerShdw>
            </a:effectLst>
            <a:extLst>
              <a:ext uri="{91240B29-F687-4F45-9708-019B960494DF}">
                <a14:hiddenLine xmlns:a14="http://schemas.microsoft.com/office/drawing/2010/main" w="9525">
                  <a:solidFill>
                    <a:srgbClr val="000000"/>
                  </a:solidFill>
                  <a:miter lim="800000"/>
                  <a:headEnd/>
                  <a:tailEnd/>
                </a14:hiddenLine>
              </a:ext>
            </a:extLst>
          </p:spPr>
        </p:pic>
      </p:grpSp>
      <p:sp>
        <p:nvSpPr>
          <p:cNvPr id="159" name="TextBox 15">
            <a:extLst>
              <a:ext uri="{FF2B5EF4-FFF2-40B4-BE49-F238E27FC236}">
                <a16:creationId xmlns:a16="http://schemas.microsoft.com/office/drawing/2014/main" id="{BA6197BC-E02F-93F6-25D3-7CEB20557E03}"/>
              </a:ext>
            </a:extLst>
          </p:cNvPr>
          <p:cNvSpPr txBox="1">
            <a:spLocks noChangeArrowheads="1"/>
          </p:cNvSpPr>
          <p:nvPr/>
        </p:nvSpPr>
        <p:spPr bwMode="auto">
          <a:xfrm>
            <a:off x="5235515" y="5489760"/>
            <a:ext cx="102616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a:r>
              <a:rPr lang="en-US" altLang="en-US" sz="1000" dirty="0">
                <a:solidFill>
                  <a:srgbClr val="323232"/>
                </a:solidFill>
                <a:latin typeface="Arial" panose="020B0604020202020204" pitchFamily="34" charset="0"/>
                <a:ea typeface="Amazon Ember" panose="020B0603020204020204" pitchFamily="34" charset="0"/>
                <a:cs typeface="Arial" panose="020B0604020202020204" pitchFamily="34" charset="0"/>
              </a:rPr>
              <a:t>Virtual Private </a:t>
            </a:r>
          </a:p>
          <a:p>
            <a:pPr algn="ctr"/>
            <a:r>
              <a:rPr lang="en-US" altLang="en-US" sz="1000" dirty="0">
                <a:solidFill>
                  <a:srgbClr val="323232"/>
                </a:solidFill>
                <a:latin typeface="Arial" panose="020B0604020202020204" pitchFamily="34" charset="0"/>
                <a:ea typeface="Amazon Ember" panose="020B0603020204020204" pitchFamily="34" charset="0"/>
                <a:cs typeface="Arial" panose="020B0604020202020204" pitchFamily="34" charset="0"/>
              </a:rPr>
              <a:t>Gateway</a:t>
            </a:r>
          </a:p>
        </p:txBody>
      </p:sp>
      <p:sp>
        <p:nvSpPr>
          <p:cNvPr id="160" name="TextBox 12">
            <a:extLst>
              <a:ext uri="{FF2B5EF4-FFF2-40B4-BE49-F238E27FC236}">
                <a16:creationId xmlns:a16="http://schemas.microsoft.com/office/drawing/2014/main" id="{66EC677D-BD9F-6729-9910-42DF18AD6089}"/>
              </a:ext>
            </a:extLst>
          </p:cNvPr>
          <p:cNvSpPr txBox="1">
            <a:spLocks noChangeArrowheads="1"/>
          </p:cNvSpPr>
          <p:nvPr/>
        </p:nvSpPr>
        <p:spPr bwMode="auto">
          <a:xfrm>
            <a:off x="6096000" y="3253222"/>
            <a:ext cx="59960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a:r>
              <a:rPr lang="en-US" altLang="en-US" sz="1000" dirty="0">
                <a:solidFill>
                  <a:srgbClr val="323232"/>
                </a:solidFill>
                <a:latin typeface="Arial" panose="020B0604020202020204" pitchFamily="34" charset="0"/>
                <a:ea typeface="Amazon Ember" panose="020B0603020204020204" pitchFamily="34" charset="0"/>
                <a:cs typeface="Arial" panose="020B0604020202020204" pitchFamily="34" charset="0"/>
              </a:rPr>
              <a:t>Router</a:t>
            </a:r>
          </a:p>
        </p:txBody>
      </p:sp>
      <p:sp>
        <p:nvSpPr>
          <p:cNvPr id="161" name="Rectangle 160">
            <a:extLst>
              <a:ext uri="{FF2B5EF4-FFF2-40B4-BE49-F238E27FC236}">
                <a16:creationId xmlns:a16="http://schemas.microsoft.com/office/drawing/2014/main" id="{005FBF97-9E29-C8C7-2D3C-97154368F9AD}"/>
              </a:ext>
            </a:extLst>
          </p:cNvPr>
          <p:cNvSpPr/>
          <p:nvPr/>
        </p:nvSpPr>
        <p:spPr>
          <a:xfrm>
            <a:off x="4356921" y="2899794"/>
            <a:ext cx="536389" cy="1619864"/>
          </a:xfrm>
          <a:prstGeom prst="rect">
            <a:avLst/>
          </a:prstGeom>
          <a:solidFill>
            <a:srgbClr val="E30613">
              <a:lumMod val="20000"/>
              <a:lumOff val="80000"/>
            </a:srgbClr>
          </a:solidFill>
          <a:ln w="12700" cap="flat" cmpd="sng" algn="ctr">
            <a:solidFill>
              <a:srgbClr val="C00000"/>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pic>
        <p:nvPicPr>
          <p:cNvPr id="162" name="Graphic 60">
            <a:extLst>
              <a:ext uri="{FF2B5EF4-FFF2-40B4-BE49-F238E27FC236}">
                <a16:creationId xmlns:a16="http://schemas.microsoft.com/office/drawing/2014/main" id="{24658BF9-0122-CD7B-E338-C8183EA43292}"/>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442430" y="3020818"/>
            <a:ext cx="362906" cy="362906"/>
          </a:xfrm>
          <a:prstGeom prst="rect">
            <a:avLst/>
          </a:prstGeom>
          <a:solidFill>
            <a:srgbClr val="FFFFFF"/>
          </a:solidFill>
          <a:ln>
            <a:noFill/>
          </a:ln>
          <a:effectLst>
            <a:outerShdw blurRad="50800" dist="38100" dir="2700000" algn="tl" rotWithShape="0">
              <a:prstClr val="black">
                <a:alpha val="40000"/>
              </a:prstClr>
            </a:outerShdw>
          </a:effectLst>
          <a:extLst>
            <a:ext uri="{91240B29-F687-4F45-9708-019B960494DF}">
              <a14:hiddenLine xmlns:a14="http://schemas.microsoft.com/office/drawing/2010/main" w="9525">
                <a:solidFill>
                  <a:srgbClr val="000000"/>
                </a:solidFill>
                <a:miter lim="800000"/>
                <a:headEnd/>
                <a:tailEnd/>
              </a14:hiddenLine>
            </a:ext>
          </a:extLst>
        </p:spPr>
      </p:pic>
      <p:pic>
        <p:nvPicPr>
          <p:cNvPr id="163" name="Graphic 60">
            <a:extLst>
              <a:ext uri="{FF2B5EF4-FFF2-40B4-BE49-F238E27FC236}">
                <a16:creationId xmlns:a16="http://schemas.microsoft.com/office/drawing/2014/main" id="{9F92A82F-EBA6-A502-AE23-784BE1EF45C6}"/>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439355" y="3531589"/>
            <a:ext cx="362906" cy="362906"/>
          </a:xfrm>
          <a:prstGeom prst="rect">
            <a:avLst/>
          </a:prstGeom>
          <a:solidFill>
            <a:srgbClr val="FFFFFF"/>
          </a:solidFill>
          <a:ln>
            <a:noFill/>
          </a:ln>
          <a:effectLst>
            <a:outerShdw blurRad="50800" dist="38100" dir="2700000" algn="tl" rotWithShape="0">
              <a:prstClr val="black">
                <a:alpha val="40000"/>
              </a:prstClr>
            </a:outerShdw>
          </a:effectLst>
          <a:extLst>
            <a:ext uri="{91240B29-F687-4F45-9708-019B960494DF}">
              <a14:hiddenLine xmlns:a14="http://schemas.microsoft.com/office/drawing/2010/main" w="9525">
                <a:solidFill>
                  <a:srgbClr val="000000"/>
                </a:solidFill>
                <a:miter lim="800000"/>
                <a:headEnd/>
                <a:tailEnd/>
              </a14:hiddenLine>
            </a:ext>
          </a:extLst>
        </p:spPr>
      </p:pic>
      <p:pic>
        <p:nvPicPr>
          <p:cNvPr id="164" name="Graphic 60">
            <a:extLst>
              <a:ext uri="{FF2B5EF4-FFF2-40B4-BE49-F238E27FC236}">
                <a16:creationId xmlns:a16="http://schemas.microsoft.com/office/drawing/2014/main" id="{D83C2D67-C846-5C37-8799-CBBC112CEF77}"/>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438320" y="4042360"/>
            <a:ext cx="362906" cy="362906"/>
          </a:xfrm>
          <a:prstGeom prst="rect">
            <a:avLst/>
          </a:prstGeom>
          <a:solidFill>
            <a:srgbClr val="FFFFFF"/>
          </a:solidFill>
          <a:ln>
            <a:noFill/>
          </a:ln>
          <a:effectLst>
            <a:outerShdw blurRad="50800" dist="38100" dir="2700000" algn="tl" rotWithShape="0">
              <a:prstClr val="black">
                <a:alpha val="40000"/>
              </a:prstClr>
            </a:outerShdw>
          </a:effectLst>
          <a:extLst>
            <a:ext uri="{91240B29-F687-4F45-9708-019B960494DF}">
              <a14:hiddenLine xmlns:a14="http://schemas.microsoft.com/office/drawing/2010/main" w="9525">
                <a:solidFill>
                  <a:srgbClr val="000000"/>
                </a:solidFill>
                <a:miter lim="800000"/>
                <a:headEnd/>
                <a:tailEnd/>
              </a14:hiddenLine>
            </a:ext>
          </a:extLst>
        </p:spPr>
      </p:pic>
      <p:grpSp>
        <p:nvGrpSpPr>
          <p:cNvPr id="165" name="Group 164">
            <a:extLst>
              <a:ext uri="{FF2B5EF4-FFF2-40B4-BE49-F238E27FC236}">
                <a16:creationId xmlns:a16="http://schemas.microsoft.com/office/drawing/2014/main" id="{D8B2C5D7-B48D-0D57-0203-4B2C418A9D31}"/>
              </a:ext>
            </a:extLst>
          </p:cNvPr>
          <p:cNvGrpSpPr/>
          <p:nvPr/>
        </p:nvGrpSpPr>
        <p:grpSpPr>
          <a:xfrm>
            <a:off x="3152032" y="4077393"/>
            <a:ext cx="1041978" cy="292663"/>
            <a:chOff x="1147555" y="3017079"/>
            <a:chExt cx="1041978" cy="292663"/>
          </a:xfrm>
          <a:effectLst>
            <a:outerShdw blurRad="50800" dist="38100" dir="2700000" algn="tl" rotWithShape="0">
              <a:prstClr val="black">
                <a:alpha val="40000"/>
              </a:prstClr>
            </a:outerShdw>
          </a:effectLst>
        </p:grpSpPr>
        <p:sp>
          <p:nvSpPr>
            <p:cNvPr id="166" name="Rectangle 165">
              <a:extLst>
                <a:ext uri="{FF2B5EF4-FFF2-40B4-BE49-F238E27FC236}">
                  <a16:creationId xmlns:a16="http://schemas.microsoft.com/office/drawing/2014/main" id="{AB1051C8-5D52-C7E3-BFD6-A3F7838A3716}"/>
                </a:ext>
              </a:extLst>
            </p:cNvPr>
            <p:cNvSpPr/>
            <p:nvPr/>
          </p:nvSpPr>
          <p:spPr>
            <a:xfrm>
              <a:off x="1147555" y="3017079"/>
              <a:ext cx="1019117" cy="146304"/>
            </a:xfrm>
            <a:prstGeom prst="rect">
              <a:avLst/>
            </a:prstGeom>
            <a:solidFill>
              <a:srgbClr val="FFFFFF"/>
            </a:solidFill>
            <a:ln w="12700" cap="flat" cmpd="sng" algn="ctr">
              <a:solidFill>
                <a:srgbClr val="32323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srgbClr val="323232"/>
                  </a:solidFill>
                  <a:effectLst/>
                  <a:uLnTx/>
                  <a:uFillTx/>
                  <a:latin typeface="Arial" panose="020B0604020202020204"/>
                  <a:ea typeface="+mn-ea"/>
                  <a:cs typeface="+mn-cs"/>
                </a:rPr>
                <a:t>10.0.0.7</a:t>
              </a:r>
            </a:p>
          </p:txBody>
        </p:sp>
        <p:sp>
          <p:nvSpPr>
            <p:cNvPr id="167" name="Rectangle 166">
              <a:extLst>
                <a:ext uri="{FF2B5EF4-FFF2-40B4-BE49-F238E27FC236}">
                  <a16:creationId xmlns:a16="http://schemas.microsoft.com/office/drawing/2014/main" id="{6B6042A9-A6A5-69CB-C093-CEADCFF08ED4}"/>
                </a:ext>
              </a:extLst>
            </p:cNvPr>
            <p:cNvSpPr/>
            <p:nvPr/>
          </p:nvSpPr>
          <p:spPr>
            <a:xfrm>
              <a:off x="1147555" y="3162109"/>
              <a:ext cx="1019118" cy="147633"/>
            </a:xfrm>
            <a:prstGeom prst="rect">
              <a:avLst/>
            </a:prstGeom>
            <a:solidFill>
              <a:srgbClr val="FFFFFF"/>
            </a:solidFill>
            <a:ln w="12700" cap="flat" cmpd="sng" algn="ctr">
              <a:solidFill>
                <a:srgbClr val="32323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srgbClr val="00B050"/>
                  </a:solidFill>
                  <a:effectLst/>
                  <a:uLnTx/>
                  <a:uFillTx/>
                  <a:latin typeface="Arial" panose="020B0604020202020204"/>
                  <a:ea typeface="+mn-ea"/>
                  <a:cs typeface="+mn-cs"/>
                </a:rPr>
                <a:t>198.51.100.3(EIP)</a:t>
              </a:r>
            </a:p>
          </p:txBody>
        </p:sp>
        <p:sp>
          <p:nvSpPr>
            <p:cNvPr id="168" name="Oval 167">
              <a:extLst>
                <a:ext uri="{FF2B5EF4-FFF2-40B4-BE49-F238E27FC236}">
                  <a16:creationId xmlns:a16="http://schemas.microsoft.com/office/drawing/2014/main" id="{E6DA01B1-158F-7EE6-A9C3-07EF1D790727}"/>
                </a:ext>
              </a:extLst>
            </p:cNvPr>
            <p:cNvSpPr/>
            <p:nvPr/>
          </p:nvSpPr>
          <p:spPr>
            <a:xfrm>
              <a:off x="2143813" y="3139249"/>
              <a:ext cx="45720" cy="45720"/>
            </a:xfrm>
            <a:prstGeom prst="ellipse">
              <a:avLst/>
            </a:prstGeom>
            <a:solidFill>
              <a:srgbClr val="00B050"/>
            </a:solidFill>
            <a:ln w="12700" cap="flat" cmpd="sng" algn="ctr">
              <a:solidFill>
                <a:srgbClr val="32323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grpSp>
      <p:grpSp>
        <p:nvGrpSpPr>
          <p:cNvPr id="169" name="Group 168">
            <a:extLst>
              <a:ext uri="{FF2B5EF4-FFF2-40B4-BE49-F238E27FC236}">
                <a16:creationId xmlns:a16="http://schemas.microsoft.com/office/drawing/2014/main" id="{ADE87819-86B2-9623-4D91-995A44CD653E}"/>
              </a:ext>
            </a:extLst>
          </p:cNvPr>
          <p:cNvGrpSpPr/>
          <p:nvPr/>
        </p:nvGrpSpPr>
        <p:grpSpPr>
          <a:xfrm>
            <a:off x="3152032" y="3568334"/>
            <a:ext cx="1041978" cy="292663"/>
            <a:chOff x="1147555" y="3017079"/>
            <a:chExt cx="1041978" cy="292663"/>
          </a:xfrm>
          <a:effectLst>
            <a:outerShdw blurRad="50800" dist="38100" dir="2700000" algn="tl" rotWithShape="0">
              <a:prstClr val="black">
                <a:alpha val="40000"/>
              </a:prstClr>
            </a:outerShdw>
          </a:effectLst>
        </p:grpSpPr>
        <p:sp>
          <p:nvSpPr>
            <p:cNvPr id="170" name="Rectangle 169">
              <a:extLst>
                <a:ext uri="{FF2B5EF4-FFF2-40B4-BE49-F238E27FC236}">
                  <a16:creationId xmlns:a16="http://schemas.microsoft.com/office/drawing/2014/main" id="{A11511D8-586F-A224-B098-286D5BFCAC6F}"/>
                </a:ext>
              </a:extLst>
            </p:cNvPr>
            <p:cNvSpPr/>
            <p:nvPr/>
          </p:nvSpPr>
          <p:spPr>
            <a:xfrm>
              <a:off x="1147555" y="3017079"/>
              <a:ext cx="1019117" cy="146304"/>
            </a:xfrm>
            <a:prstGeom prst="rect">
              <a:avLst/>
            </a:prstGeom>
            <a:solidFill>
              <a:srgbClr val="FFFFFF"/>
            </a:solidFill>
            <a:ln w="12700" cap="flat" cmpd="sng" algn="ctr">
              <a:solidFill>
                <a:srgbClr val="32323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srgbClr val="323232"/>
                  </a:solidFill>
                  <a:effectLst/>
                  <a:uLnTx/>
                  <a:uFillTx/>
                  <a:latin typeface="Arial" panose="020B0604020202020204"/>
                  <a:ea typeface="+mn-ea"/>
                  <a:cs typeface="+mn-cs"/>
                </a:rPr>
                <a:t>10.0.0.6</a:t>
              </a:r>
            </a:p>
          </p:txBody>
        </p:sp>
        <p:sp>
          <p:nvSpPr>
            <p:cNvPr id="171" name="Rectangle 170">
              <a:extLst>
                <a:ext uri="{FF2B5EF4-FFF2-40B4-BE49-F238E27FC236}">
                  <a16:creationId xmlns:a16="http://schemas.microsoft.com/office/drawing/2014/main" id="{38C956EB-D957-AF49-94F1-65E172ADBA16}"/>
                </a:ext>
              </a:extLst>
            </p:cNvPr>
            <p:cNvSpPr/>
            <p:nvPr/>
          </p:nvSpPr>
          <p:spPr>
            <a:xfrm>
              <a:off x="1147555" y="3162109"/>
              <a:ext cx="1019118" cy="147633"/>
            </a:xfrm>
            <a:prstGeom prst="rect">
              <a:avLst/>
            </a:prstGeom>
            <a:solidFill>
              <a:srgbClr val="FFFFFF"/>
            </a:solidFill>
            <a:ln w="12700" cap="flat" cmpd="sng" algn="ctr">
              <a:solidFill>
                <a:srgbClr val="32323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srgbClr val="00B050"/>
                  </a:solidFill>
                  <a:effectLst/>
                  <a:uLnTx/>
                  <a:uFillTx/>
                  <a:latin typeface="Arial" panose="020B0604020202020204"/>
                  <a:ea typeface="+mn-ea"/>
                  <a:cs typeface="+mn-cs"/>
                </a:rPr>
                <a:t>198.51.100.2(EIP)</a:t>
              </a:r>
            </a:p>
          </p:txBody>
        </p:sp>
        <p:sp>
          <p:nvSpPr>
            <p:cNvPr id="172" name="Oval 171">
              <a:extLst>
                <a:ext uri="{FF2B5EF4-FFF2-40B4-BE49-F238E27FC236}">
                  <a16:creationId xmlns:a16="http://schemas.microsoft.com/office/drawing/2014/main" id="{19E30EA3-7972-7292-64C0-87FA881453FC}"/>
                </a:ext>
              </a:extLst>
            </p:cNvPr>
            <p:cNvSpPr/>
            <p:nvPr/>
          </p:nvSpPr>
          <p:spPr>
            <a:xfrm>
              <a:off x="2143813" y="3139249"/>
              <a:ext cx="45720" cy="45720"/>
            </a:xfrm>
            <a:prstGeom prst="ellipse">
              <a:avLst/>
            </a:prstGeom>
            <a:solidFill>
              <a:srgbClr val="00B050"/>
            </a:solidFill>
            <a:ln w="12700" cap="flat" cmpd="sng" algn="ctr">
              <a:solidFill>
                <a:srgbClr val="32323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grpSp>
      <p:grpSp>
        <p:nvGrpSpPr>
          <p:cNvPr id="173" name="Group 172">
            <a:extLst>
              <a:ext uri="{FF2B5EF4-FFF2-40B4-BE49-F238E27FC236}">
                <a16:creationId xmlns:a16="http://schemas.microsoft.com/office/drawing/2014/main" id="{A9B3D2D3-CB1F-0FB0-C97B-15BD6C59B605}"/>
              </a:ext>
            </a:extLst>
          </p:cNvPr>
          <p:cNvGrpSpPr/>
          <p:nvPr/>
        </p:nvGrpSpPr>
        <p:grpSpPr>
          <a:xfrm>
            <a:off x="3152032" y="3055939"/>
            <a:ext cx="1041978" cy="292663"/>
            <a:chOff x="1147555" y="3017079"/>
            <a:chExt cx="1041978" cy="292663"/>
          </a:xfrm>
          <a:effectLst>
            <a:outerShdw blurRad="50800" dist="38100" dir="2700000" algn="tl" rotWithShape="0">
              <a:prstClr val="black">
                <a:alpha val="40000"/>
              </a:prstClr>
            </a:outerShdw>
          </a:effectLst>
        </p:grpSpPr>
        <p:sp>
          <p:nvSpPr>
            <p:cNvPr id="174" name="Rectangle 173">
              <a:extLst>
                <a:ext uri="{FF2B5EF4-FFF2-40B4-BE49-F238E27FC236}">
                  <a16:creationId xmlns:a16="http://schemas.microsoft.com/office/drawing/2014/main" id="{574EA2F8-3474-50E0-E90C-EA9631E3A3DB}"/>
                </a:ext>
              </a:extLst>
            </p:cNvPr>
            <p:cNvSpPr/>
            <p:nvPr/>
          </p:nvSpPr>
          <p:spPr>
            <a:xfrm>
              <a:off x="1147555" y="3017079"/>
              <a:ext cx="1019117" cy="146304"/>
            </a:xfrm>
            <a:prstGeom prst="rect">
              <a:avLst/>
            </a:prstGeom>
            <a:solidFill>
              <a:srgbClr val="FFFFFF"/>
            </a:solidFill>
            <a:ln w="12700" cap="flat" cmpd="sng" algn="ctr">
              <a:solidFill>
                <a:srgbClr val="32323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srgbClr val="323232"/>
                  </a:solidFill>
                  <a:effectLst/>
                  <a:uLnTx/>
                  <a:uFillTx/>
                  <a:latin typeface="Arial" panose="020B0604020202020204"/>
                  <a:ea typeface="+mn-ea"/>
                  <a:cs typeface="+mn-cs"/>
                </a:rPr>
                <a:t>10.0.0.5</a:t>
              </a:r>
            </a:p>
          </p:txBody>
        </p:sp>
        <p:sp>
          <p:nvSpPr>
            <p:cNvPr id="175" name="Rectangle 174">
              <a:extLst>
                <a:ext uri="{FF2B5EF4-FFF2-40B4-BE49-F238E27FC236}">
                  <a16:creationId xmlns:a16="http://schemas.microsoft.com/office/drawing/2014/main" id="{7D414CDB-DABB-956B-778C-3766A931AAFF}"/>
                </a:ext>
              </a:extLst>
            </p:cNvPr>
            <p:cNvSpPr/>
            <p:nvPr/>
          </p:nvSpPr>
          <p:spPr>
            <a:xfrm>
              <a:off x="1147555" y="3162109"/>
              <a:ext cx="1019118" cy="147633"/>
            </a:xfrm>
            <a:prstGeom prst="rect">
              <a:avLst/>
            </a:prstGeom>
            <a:solidFill>
              <a:srgbClr val="FFFFFF"/>
            </a:solidFill>
            <a:ln w="12700" cap="flat" cmpd="sng" algn="ctr">
              <a:solidFill>
                <a:srgbClr val="32323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srgbClr val="00B050"/>
                  </a:solidFill>
                  <a:effectLst/>
                  <a:uLnTx/>
                  <a:uFillTx/>
                  <a:latin typeface="Arial" panose="020B0604020202020204"/>
                  <a:ea typeface="+mn-ea"/>
                  <a:cs typeface="+mn-cs"/>
                </a:rPr>
                <a:t>198.51.100.1(EIP)</a:t>
              </a:r>
            </a:p>
          </p:txBody>
        </p:sp>
        <p:sp>
          <p:nvSpPr>
            <p:cNvPr id="176" name="Oval 175">
              <a:extLst>
                <a:ext uri="{FF2B5EF4-FFF2-40B4-BE49-F238E27FC236}">
                  <a16:creationId xmlns:a16="http://schemas.microsoft.com/office/drawing/2014/main" id="{BEAC871D-5B0C-E012-6BCD-C1F7D4E27FD6}"/>
                </a:ext>
              </a:extLst>
            </p:cNvPr>
            <p:cNvSpPr/>
            <p:nvPr/>
          </p:nvSpPr>
          <p:spPr>
            <a:xfrm>
              <a:off x="2143813" y="3139249"/>
              <a:ext cx="45720" cy="45720"/>
            </a:xfrm>
            <a:prstGeom prst="ellipse">
              <a:avLst/>
            </a:prstGeom>
            <a:solidFill>
              <a:srgbClr val="00B050"/>
            </a:solidFill>
            <a:ln w="12700" cap="flat" cmpd="sng" algn="ctr">
              <a:solidFill>
                <a:srgbClr val="32323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grpSp>
      <p:cxnSp>
        <p:nvCxnSpPr>
          <p:cNvPr id="177" name="Straight Connector 176">
            <a:extLst>
              <a:ext uri="{FF2B5EF4-FFF2-40B4-BE49-F238E27FC236}">
                <a16:creationId xmlns:a16="http://schemas.microsoft.com/office/drawing/2014/main" id="{09BC6314-180F-6EBF-3706-0C2A61764C7C}"/>
              </a:ext>
            </a:extLst>
          </p:cNvPr>
          <p:cNvCxnSpPr>
            <a:cxnSpLocks/>
          </p:cNvCxnSpPr>
          <p:nvPr/>
        </p:nvCxnSpPr>
        <p:spPr>
          <a:xfrm flipH="1" flipV="1">
            <a:off x="4194010" y="3200969"/>
            <a:ext cx="248420" cy="1302"/>
          </a:xfrm>
          <a:prstGeom prst="line">
            <a:avLst/>
          </a:prstGeom>
          <a:noFill/>
          <a:ln w="12700" cap="flat" cmpd="sng" algn="ctr">
            <a:solidFill>
              <a:srgbClr val="323232"/>
            </a:solidFill>
            <a:prstDash val="solid"/>
            <a:miter lim="800000"/>
          </a:ln>
          <a:effectLst>
            <a:outerShdw blurRad="50800" dist="38100" dir="2700000" algn="tl" rotWithShape="0">
              <a:prstClr val="black">
                <a:alpha val="40000"/>
              </a:prstClr>
            </a:outerShdw>
          </a:effectLst>
        </p:spPr>
      </p:cxnSp>
      <p:cxnSp>
        <p:nvCxnSpPr>
          <p:cNvPr id="178" name="Straight Connector 177">
            <a:extLst>
              <a:ext uri="{FF2B5EF4-FFF2-40B4-BE49-F238E27FC236}">
                <a16:creationId xmlns:a16="http://schemas.microsoft.com/office/drawing/2014/main" id="{0A4032AC-5B26-94CA-E598-951BEF3141D0}"/>
              </a:ext>
            </a:extLst>
          </p:cNvPr>
          <p:cNvCxnSpPr>
            <a:cxnSpLocks/>
          </p:cNvCxnSpPr>
          <p:nvPr/>
        </p:nvCxnSpPr>
        <p:spPr>
          <a:xfrm flipH="1">
            <a:off x="4194010" y="3713042"/>
            <a:ext cx="245345" cy="322"/>
          </a:xfrm>
          <a:prstGeom prst="line">
            <a:avLst/>
          </a:prstGeom>
          <a:noFill/>
          <a:ln w="12700" cap="flat" cmpd="sng" algn="ctr">
            <a:solidFill>
              <a:srgbClr val="323232"/>
            </a:solidFill>
            <a:prstDash val="solid"/>
            <a:miter lim="800000"/>
          </a:ln>
          <a:effectLst>
            <a:outerShdw blurRad="50800" dist="38100" dir="2700000" algn="tl" rotWithShape="0">
              <a:prstClr val="black">
                <a:alpha val="40000"/>
              </a:prstClr>
            </a:outerShdw>
          </a:effectLst>
        </p:spPr>
      </p:cxnSp>
      <p:cxnSp>
        <p:nvCxnSpPr>
          <p:cNvPr id="179" name="Straight Connector 178">
            <a:extLst>
              <a:ext uri="{FF2B5EF4-FFF2-40B4-BE49-F238E27FC236}">
                <a16:creationId xmlns:a16="http://schemas.microsoft.com/office/drawing/2014/main" id="{2D4BC2A8-1ABB-D4C9-AE7C-20781ADDD1C6}"/>
              </a:ext>
            </a:extLst>
          </p:cNvPr>
          <p:cNvCxnSpPr>
            <a:cxnSpLocks/>
          </p:cNvCxnSpPr>
          <p:nvPr/>
        </p:nvCxnSpPr>
        <p:spPr>
          <a:xfrm flipH="1" flipV="1">
            <a:off x="4194010" y="4222423"/>
            <a:ext cx="244310" cy="1390"/>
          </a:xfrm>
          <a:prstGeom prst="line">
            <a:avLst/>
          </a:prstGeom>
          <a:noFill/>
          <a:ln w="12700" cap="flat" cmpd="sng" algn="ctr">
            <a:solidFill>
              <a:srgbClr val="323232"/>
            </a:solidFill>
            <a:prstDash val="solid"/>
            <a:miter lim="800000"/>
          </a:ln>
          <a:effectLst>
            <a:outerShdw blurRad="50800" dist="38100" dir="2700000" algn="tl" rotWithShape="0">
              <a:prstClr val="black">
                <a:alpha val="40000"/>
              </a:prstClr>
            </a:outerShdw>
          </a:effectLst>
        </p:spPr>
      </p:cxnSp>
      <p:cxnSp>
        <p:nvCxnSpPr>
          <p:cNvPr id="180" name="Connector: Elbow 69">
            <a:extLst>
              <a:ext uri="{FF2B5EF4-FFF2-40B4-BE49-F238E27FC236}">
                <a16:creationId xmlns:a16="http://schemas.microsoft.com/office/drawing/2014/main" id="{D73DC195-B693-943E-B77B-2BF7E855BC23}"/>
              </a:ext>
            </a:extLst>
          </p:cNvPr>
          <p:cNvCxnSpPr>
            <a:endCxn id="112" idx="1"/>
          </p:cNvCxnSpPr>
          <p:nvPr/>
        </p:nvCxnSpPr>
        <p:spPr>
          <a:xfrm>
            <a:off x="4805336" y="3202271"/>
            <a:ext cx="1127212" cy="524003"/>
          </a:xfrm>
          <a:prstGeom prst="straightConnector1">
            <a:avLst/>
          </a:prstGeom>
          <a:noFill/>
          <a:ln w="12700" cap="flat" cmpd="sng" algn="ctr">
            <a:solidFill>
              <a:srgbClr val="323232"/>
            </a:solidFill>
            <a:prstDash val="solid"/>
            <a:miter lim="800000"/>
          </a:ln>
          <a:effectLst>
            <a:outerShdw blurRad="50800" dist="38100" dir="2700000" algn="tl" rotWithShape="0">
              <a:prstClr val="black">
                <a:alpha val="40000"/>
              </a:prstClr>
            </a:outerShdw>
          </a:effectLst>
        </p:spPr>
      </p:cxnSp>
      <p:cxnSp>
        <p:nvCxnSpPr>
          <p:cNvPr id="181" name="Connector: Elbow 70">
            <a:extLst>
              <a:ext uri="{FF2B5EF4-FFF2-40B4-BE49-F238E27FC236}">
                <a16:creationId xmlns:a16="http://schemas.microsoft.com/office/drawing/2014/main" id="{4FB5894F-473C-17D7-DDA0-B5D17E94883E}"/>
              </a:ext>
            </a:extLst>
          </p:cNvPr>
          <p:cNvCxnSpPr>
            <a:cxnSpLocks/>
            <a:endCxn id="112" idx="1"/>
          </p:cNvCxnSpPr>
          <p:nvPr/>
        </p:nvCxnSpPr>
        <p:spPr>
          <a:xfrm>
            <a:off x="4802261" y="3713042"/>
            <a:ext cx="1130287" cy="13232"/>
          </a:xfrm>
          <a:prstGeom prst="straightConnector1">
            <a:avLst/>
          </a:prstGeom>
          <a:noFill/>
          <a:ln w="12700" cap="flat" cmpd="sng" algn="ctr">
            <a:solidFill>
              <a:srgbClr val="323232"/>
            </a:solidFill>
            <a:prstDash val="solid"/>
            <a:miter lim="800000"/>
          </a:ln>
          <a:effectLst>
            <a:outerShdw blurRad="50800" dist="38100" dir="2700000" algn="tl" rotWithShape="0">
              <a:prstClr val="black">
                <a:alpha val="40000"/>
              </a:prstClr>
            </a:outerShdw>
          </a:effectLst>
        </p:spPr>
      </p:cxnSp>
      <p:cxnSp>
        <p:nvCxnSpPr>
          <p:cNvPr id="182" name="Connector: Elbow 73">
            <a:extLst>
              <a:ext uri="{FF2B5EF4-FFF2-40B4-BE49-F238E27FC236}">
                <a16:creationId xmlns:a16="http://schemas.microsoft.com/office/drawing/2014/main" id="{7F9F0895-B860-B9FB-A8AF-1544B80414FF}"/>
              </a:ext>
            </a:extLst>
          </p:cNvPr>
          <p:cNvCxnSpPr>
            <a:cxnSpLocks/>
            <a:endCxn id="112" idx="1"/>
          </p:cNvCxnSpPr>
          <p:nvPr/>
        </p:nvCxnSpPr>
        <p:spPr>
          <a:xfrm flipV="1">
            <a:off x="4801226" y="3726274"/>
            <a:ext cx="1131322" cy="497539"/>
          </a:xfrm>
          <a:prstGeom prst="straightConnector1">
            <a:avLst/>
          </a:prstGeom>
          <a:noFill/>
          <a:ln w="12700" cap="flat" cmpd="sng" algn="ctr">
            <a:solidFill>
              <a:srgbClr val="323232"/>
            </a:solidFill>
            <a:prstDash val="solid"/>
            <a:miter lim="800000"/>
          </a:ln>
          <a:effectLst>
            <a:outerShdw blurRad="50800" dist="38100" dir="2700000" algn="tl" rotWithShape="0">
              <a:prstClr val="black">
                <a:alpha val="40000"/>
              </a:prstClr>
            </a:outerShdw>
          </a:effectLst>
        </p:spPr>
      </p:cxnSp>
      <p:sp>
        <p:nvSpPr>
          <p:cNvPr id="183" name="Rectangle 182">
            <a:extLst>
              <a:ext uri="{FF2B5EF4-FFF2-40B4-BE49-F238E27FC236}">
                <a16:creationId xmlns:a16="http://schemas.microsoft.com/office/drawing/2014/main" id="{136954E2-D263-59D4-82A9-F4CC0C0A65F1}"/>
              </a:ext>
            </a:extLst>
          </p:cNvPr>
          <p:cNvSpPr/>
          <p:nvPr/>
        </p:nvSpPr>
        <p:spPr>
          <a:xfrm>
            <a:off x="7442162" y="2898794"/>
            <a:ext cx="536389" cy="1619864"/>
          </a:xfrm>
          <a:prstGeom prst="rect">
            <a:avLst/>
          </a:prstGeom>
          <a:solidFill>
            <a:srgbClr val="E30613">
              <a:lumMod val="20000"/>
              <a:lumOff val="80000"/>
            </a:srgbClr>
          </a:solidFill>
          <a:ln w="12700" cap="flat" cmpd="sng" algn="ctr">
            <a:solidFill>
              <a:srgbClr val="C00000"/>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pic>
        <p:nvPicPr>
          <p:cNvPr id="184" name="Graphic 60">
            <a:extLst>
              <a:ext uri="{FF2B5EF4-FFF2-40B4-BE49-F238E27FC236}">
                <a16:creationId xmlns:a16="http://schemas.microsoft.com/office/drawing/2014/main" id="{540113BD-B6F8-115A-0D1E-A6B67CFF39B5}"/>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526566" y="3034050"/>
            <a:ext cx="362906" cy="362906"/>
          </a:xfrm>
          <a:prstGeom prst="rect">
            <a:avLst/>
          </a:prstGeom>
          <a:solidFill>
            <a:srgbClr val="FFFFFF"/>
          </a:solidFill>
          <a:ln>
            <a:noFill/>
          </a:ln>
          <a:effectLst>
            <a:outerShdw blurRad="50800" dist="38100" dir="2700000" algn="tl" rotWithShape="0">
              <a:prstClr val="black">
                <a:alpha val="40000"/>
              </a:prstClr>
            </a:outerShdw>
          </a:effectLst>
          <a:extLst>
            <a:ext uri="{91240B29-F687-4F45-9708-019B960494DF}">
              <a14:hiddenLine xmlns:a14="http://schemas.microsoft.com/office/drawing/2010/main" w="9525">
                <a:solidFill>
                  <a:srgbClr val="000000"/>
                </a:solidFill>
                <a:miter lim="800000"/>
                <a:headEnd/>
                <a:tailEnd/>
              </a14:hiddenLine>
            </a:ext>
          </a:extLst>
        </p:spPr>
      </p:pic>
      <p:pic>
        <p:nvPicPr>
          <p:cNvPr id="185" name="Graphic 60">
            <a:extLst>
              <a:ext uri="{FF2B5EF4-FFF2-40B4-BE49-F238E27FC236}">
                <a16:creationId xmlns:a16="http://schemas.microsoft.com/office/drawing/2014/main" id="{DB192C02-F4CE-AA83-4E39-478A8C8120DF}"/>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523491" y="3544821"/>
            <a:ext cx="362906" cy="362906"/>
          </a:xfrm>
          <a:prstGeom prst="rect">
            <a:avLst/>
          </a:prstGeom>
          <a:solidFill>
            <a:srgbClr val="FFFFFF"/>
          </a:solidFill>
          <a:ln>
            <a:noFill/>
          </a:ln>
          <a:effectLst>
            <a:outerShdw blurRad="50800" dist="38100" dir="2700000" algn="tl" rotWithShape="0">
              <a:prstClr val="black">
                <a:alpha val="40000"/>
              </a:prstClr>
            </a:outerShdw>
          </a:effectLst>
          <a:extLst>
            <a:ext uri="{91240B29-F687-4F45-9708-019B960494DF}">
              <a14:hiddenLine xmlns:a14="http://schemas.microsoft.com/office/drawing/2010/main" w="9525">
                <a:solidFill>
                  <a:srgbClr val="000000"/>
                </a:solidFill>
                <a:miter lim="800000"/>
                <a:headEnd/>
                <a:tailEnd/>
              </a14:hiddenLine>
            </a:ext>
          </a:extLst>
        </p:spPr>
      </p:pic>
      <p:pic>
        <p:nvPicPr>
          <p:cNvPr id="186" name="Graphic 60">
            <a:extLst>
              <a:ext uri="{FF2B5EF4-FFF2-40B4-BE49-F238E27FC236}">
                <a16:creationId xmlns:a16="http://schemas.microsoft.com/office/drawing/2014/main" id="{4664F4BE-AE87-AEFE-6BF5-5419FDA6589B}"/>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522456" y="4055592"/>
            <a:ext cx="362906" cy="362906"/>
          </a:xfrm>
          <a:prstGeom prst="rect">
            <a:avLst/>
          </a:prstGeom>
          <a:solidFill>
            <a:srgbClr val="FFFFFF"/>
          </a:solidFill>
          <a:ln>
            <a:noFill/>
          </a:ln>
          <a:effectLst>
            <a:outerShdw blurRad="50800" dist="38100" dir="2700000" algn="tl" rotWithShape="0">
              <a:prstClr val="black">
                <a:alpha val="40000"/>
              </a:prstClr>
            </a:outerShdw>
          </a:effectLst>
          <a:extLst>
            <a:ext uri="{91240B29-F687-4F45-9708-019B960494DF}">
              <a14:hiddenLine xmlns:a14="http://schemas.microsoft.com/office/drawing/2010/main" w="9525">
                <a:solidFill>
                  <a:srgbClr val="000000"/>
                </a:solidFill>
                <a:miter lim="800000"/>
                <a:headEnd/>
                <a:tailEnd/>
              </a14:hiddenLine>
            </a:ext>
          </a:extLst>
        </p:spPr>
      </p:pic>
      <p:cxnSp>
        <p:nvCxnSpPr>
          <p:cNvPr id="187" name="Connector: Elbow 69">
            <a:extLst>
              <a:ext uri="{FF2B5EF4-FFF2-40B4-BE49-F238E27FC236}">
                <a16:creationId xmlns:a16="http://schemas.microsoft.com/office/drawing/2014/main" id="{B4978953-994A-97A4-9969-04C156429083}"/>
              </a:ext>
            </a:extLst>
          </p:cNvPr>
          <p:cNvCxnSpPr>
            <a:cxnSpLocks/>
            <a:stCxn id="184" idx="3"/>
            <a:endCxn id="120" idx="2"/>
          </p:cNvCxnSpPr>
          <p:nvPr/>
        </p:nvCxnSpPr>
        <p:spPr>
          <a:xfrm flipV="1">
            <a:off x="7889472" y="3213240"/>
            <a:ext cx="252786" cy="2263"/>
          </a:xfrm>
          <a:prstGeom prst="straightConnector1">
            <a:avLst/>
          </a:prstGeom>
          <a:noFill/>
          <a:ln w="12700" cap="flat" cmpd="sng" algn="ctr">
            <a:solidFill>
              <a:srgbClr val="323232"/>
            </a:solidFill>
            <a:prstDash val="solid"/>
            <a:miter lim="800000"/>
          </a:ln>
          <a:effectLst>
            <a:outerShdw blurRad="50800" dist="38100" dir="2700000" algn="tl" rotWithShape="0">
              <a:prstClr val="black">
                <a:alpha val="40000"/>
              </a:prstClr>
            </a:outerShdw>
          </a:effectLst>
        </p:spPr>
      </p:cxnSp>
      <p:cxnSp>
        <p:nvCxnSpPr>
          <p:cNvPr id="188" name="Connector: Elbow 69">
            <a:extLst>
              <a:ext uri="{FF2B5EF4-FFF2-40B4-BE49-F238E27FC236}">
                <a16:creationId xmlns:a16="http://schemas.microsoft.com/office/drawing/2014/main" id="{68A37E02-6A72-AA6A-3DBA-B803349FB00F}"/>
              </a:ext>
            </a:extLst>
          </p:cNvPr>
          <p:cNvCxnSpPr>
            <a:cxnSpLocks/>
            <a:stCxn id="185" idx="3"/>
            <a:endCxn id="124" idx="2"/>
          </p:cNvCxnSpPr>
          <p:nvPr/>
        </p:nvCxnSpPr>
        <p:spPr>
          <a:xfrm flipV="1">
            <a:off x="7886397" y="3723626"/>
            <a:ext cx="254838" cy="2648"/>
          </a:xfrm>
          <a:prstGeom prst="straightConnector1">
            <a:avLst/>
          </a:prstGeom>
          <a:noFill/>
          <a:ln w="12700" cap="flat" cmpd="sng" algn="ctr">
            <a:solidFill>
              <a:srgbClr val="323232"/>
            </a:solidFill>
            <a:prstDash val="solid"/>
            <a:miter lim="800000"/>
          </a:ln>
          <a:effectLst>
            <a:outerShdw blurRad="50800" dist="38100" dir="2700000" algn="tl" rotWithShape="0">
              <a:prstClr val="black">
                <a:alpha val="40000"/>
              </a:prstClr>
            </a:outerShdw>
          </a:effectLst>
        </p:spPr>
      </p:cxnSp>
      <p:cxnSp>
        <p:nvCxnSpPr>
          <p:cNvPr id="189" name="Connector: Elbow 69">
            <a:extLst>
              <a:ext uri="{FF2B5EF4-FFF2-40B4-BE49-F238E27FC236}">
                <a16:creationId xmlns:a16="http://schemas.microsoft.com/office/drawing/2014/main" id="{EF0B2BF1-A3FE-BE05-8825-931C66B37154}"/>
              </a:ext>
            </a:extLst>
          </p:cNvPr>
          <p:cNvCxnSpPr>
            <a:cxnSpLocks/>
            <a:stCxn id="186" idx="3"/>
            <a:endCxn id="128" idx="2"/>
          </p:cNvCxnSpPr>
          <p:nvPr/>
        </p:nvCxnSpPr>
        <p:spPr>
          <a:xfrm flipV="1">
            <a:off x="7885362" y="4236753"/>
            <a:ext cx="255873" cy="292"/>
          </a:xfrm>
          <a:prstGeom prst="straightConnector1">
            <a:avLst/>
          </a:prstGeom>
          <a:noFill/>
          <a:ln w="12700" cap="flat" cmpd="sng" algn="ctr">
            <a:solidFill>
              <a:srgbClr val="323232"/>
            </a:solidFill>
            <a:prstDash val="solid"/>
            <a:miter lim="800000"/>
          </a:ln>
          <a:effectLst>
            <a:outerShdw blurRad="50800" dist="38100" dir="2700000" algn="tl" rotWithShape="0">
              <a:prstClr val="black">
                <a:alpha val="40000"/>
              </a:prstClr>
            </a:outerShdw>
          </a:effectLst>
        </p:spPr>
      </p:cxnSp>
      <p:cxnSp>
        <p:nvCxnSpPr>
          <p:cNvPr id="190" name="Connector: Elbow 69">
            <a:extLst>
              <a:ext uri="{FF2B5EF4-FFF2-40B4-BE49-F238E27FC236}">
                <a16:creationId xmlns:a16="http://schemas.microsoft.com/office/drawing/2014/main" id="{2EDCFE60-D174-3E67-7AD6-581A6744D7F2}"/>
              </a:ext>
            </a:extLst>
          </p:cNvPr>
          <p:cNvCxnSpPr>
            <a:cxnSpLocks/>
            <a:stCxn id="184" idx="1"/>
            <a:endCxn id="112" idx="3"/>
          </p:cNvCxnSpPr>
          <p:nvPr/>
        </p:nvCxnSpPr>
        <p:spPr>
          <a:xfrm flipH="1">
            <a:off x="6389748" y="3215503"/>
            <a:ext cx="1136818" cy="510771"/>
          </a:xfrm>
          <a:prstGeom prst="straightConnector1">
            <a:avLst/>
          </a:prstGeom>
          <a:noFill/>
          <a:ln w="12700" cap="flat" cmpd="sng" algn="ctr">
            <a:solidFill>
              <a:srgbClr val="323232"/>
            </a:solidFill>
            <a:prstDash val="solid"/>
            <a:miter lim="800000"/>
          </a:ln>
          <a:effectLst>
            <a:outerShdw blurRad="50800" dist="38100" dir="2700000" algn="tl" rotWithShape="0">
              <a:prstClr val="black">
                <a:alpha val="40000"/>
              </a:prstClr>
            </a:outerShdw>
          </a:effectLst>
        </p:spPr>
      </p:cxnSp>
      <p:cxnSp>
        <p:nvCxnSpPr>
          <p:cNvPr id="191" name="Connector: Elbow 69">
            <a:extLst>
              <a:ext uri="{FF2B5EF4-FFF2-40B4-BE49-F238E27FC236}">
                <a16:creationId xmlns:a16="http://schemas.microsoft.com/office/drawing/2014/main" id="{E468DECD-D34E-4A63-10D5-3013B89575C8}"/>
              </a:ext>
            </a:extLst>
          </p:cNvPr>
          <p:cNvCxnSpPr>
            <a:cxnSpLocks/>
            <a:stCxn id="185" idx="1"/>
            <a:endCxn id="112" idx="3"/>
          </p:cNvCxnSpPr>
          <p:nvPr/>
        </p:nvCxnSpPr>
        <p:spPr>
          <a:xfrm flipH="1">
            <a:off x="6389748" y="3726274"/>
            <a:ext cx="1133743" cy="0"/>
          </a:xfrm>
          <a:prstGeom prst="straightConnector1">
            <a:avLst/>
          </a:prstGeom>
          <a:noFill/>
          <a:ln w="12700" cap="flat" cmpd="sng" algn="ctr">
            <a:solidFill>
              <a:srgbClr val="323232"/>
            </a:solidFill>
            <a:prstDash val="solid"/>
            <a:miter lim="800000"/>
          </a:ln>
          <a:effectLst>
            <a:outerShdw blurRad="50800" dist="38100" dir="2700000" algn="tl" rotWithShape="0">
              <a:prstClr val="black">
                <a:alpha val="40000"/>
              </a:prstClr>
            </a:outerShdw>
          </a:effectLst>
        </p:spPr>
      </p:cxnSp>
      <p:cxnSp>
        <p:nvCxnSpPr>
          <p:cNvPr id="192" name="Connector: Elbow 69">
            <a:extLst>
              <a:ext uri="{FF2B5EF4-FFF2-40B4-BE49-F238E27FC236}">
                <a16:creationId xmlns:a16="http://schemas.microsoft.com/office/drawing/2014/main" id="{4C363A04-29A0-6001-6BC6-FDC5EDE39EF0}"/>
              </a:ext>
            </a:extLst>
          </p:cNvPr>
          <p:cNvCxnSpPr>
            <a:cxnSpLocks/>
            <a:stCxn id="186" idx="1"/>
            <a:endCxn id="112" idx="3"/>
          </p:cNvCxnSpPr>
          <p:nvPr/>
        </p:nvCxnSpPr>
        <p:spPr>
          <a:xfrm flipH="1" flipV="1">
            <a:off x="6389748" y="3726274"/>
            <a:ext cx="1132708" cy="510771"/>
          </a:xfrm>
          <a:prstGeom prst="straightConnector1">
            <a:avLst/>
          </a:prstGeom>
          <a:noFill/>
          <a:ln w="12700" cap="flat" cmpd="sng" algn="ctr">
            <a:solidFill>
              <a:srgbClr val="323232"/>
            </a:solidFill>
            <a:prstDash val="solid"/>
            <a:miter lim="800000"/>
          </a:ln>
          <a:effectLst>
            <a:outerShdw blurRad="50800" dist="38100" dir="2700000" algn="tl" rotWithShape="0">
              <a:prstClr val="black">
                <a:alpha val="40000"/>
              </a:prstClr>
            </a:outerShdw>
          </a:effectLst>
        </p:spPr>
      </p:cxnSp>
      <p:cxnSp>
        <p:nvCxnSpPr>
          <p:cNvPr id="193" name="Connector: Elbow 192">
            <a:extLst>
              <a:ext uri="{FF2B5EF4-FFF2-40B4-BE49-F238E27FC236}">
                <a16:creationId xmlns:a16="http://schemas.microsoft.com/office/drawing/2014/main" id="{4FEE4E56-C8E8-0889-B0BE-77A28CEC853D}"/>
              </a:ext>
            </a:extLst>
          </p:cNvPr>
          <p:cNvCxnSpPr>
            <a:cxnSpLocks/>
            <a:stCxn id="161" idx="2"/>
            <a:endCxn id="195" idx="0"/>
          </p:cNvCxnSpPr>
          <p:nvPr/>
        </p:nvCxnSpPr>
        <p:spPr>
          <a:xfrm rot="5400000">
            <a:off x="2928111" y="3064601"/>
            <a:ext cx="241948" cy="3152063"/>
          </a:xfrm>
          <a:prstGeom prst="bentConnector3">
            <a:avLst>
              <a:gd name="adj1" fmla="val 50000"/>
            </a:avLst>
          </a:prstGeom>
          <a:noFill/>
          <a:ln w="12700" cap="flat" cmpd="sng" algn="ctr">
            <a:solidFill>
              <a:srgbClr val="C00000"/>
            </a:solidFill>
            <a:prstDash val="dash"/>
            <a:miter lim="800000"/>
          </a:ln>
          <a:effectLst/>
        </p:spPr>
      </p:cxnSp>
      <p:cxnSp>
        <p:nvCxnSpPr>
          <p:cNvPr id="194" name="Connector: Elbow 193">
            <a:extLst>
              <a:ext uri="{FF2B5EF4-FFF2-40B4-BE49-F238E27FC236}">
                <a16:creationId xmlns:a16="http://schemas.microsoft.com/office/drawing/2014/main" id="{6984AA91-9732-BB0D-824D-A65628AFEDBC}"/>
              </a:ext>
            </a:extLst>
          </p:cNvPr>
          <p:cNvCxnSpPr>
            <a:cxnSpLocks/>
            <a:stCxn id="183" idx="2"/>
            <a:endCxn id="198" idx="0"/>
          </p:cNvCxnSpPr>
          <p:nvPr/>
        </p:nvCxnSpPr>
        <p:spPr>
          <a:xfrm rot="16200000" flipH="1">
            <a:off x="9087855" y="3141160"/>
            <a:ext cx="272022" cy="3027018"/>
          </a:xfrm>
          <a:prstGeom prst="bentConnector3">
            <a:avLst>
              <a:gd name="adj1" fmla="val 50000"/>
            </a:avLst>
          </a:prstGeom>
          <a:noFill/>
          <a:ln w="12700" cap="flat" cmpd="sng" algn="ctr">
            <a:solidFill>
              <a:srgbClr val="C00000"/>
            </a:solidFill>
            <a:prstDash val="dash"/>
            <a:miter lim="800000"/>
          </a:ln>
          <a:effectLst/>
        </p:spPr>
      </p:cxnSp>
      <p:graphicFrame>
        <p:nvGraphicFramePr>
          <p:cNvPr id="195" name="Table 285">
            <a:extLst>
              <a:ext uri="{FF2B5EF4-FFF2-40B4-BE49-F238E27FC236}">
                <a16:creationId xmlns:a16="http://schemas.microsoft.com/office/drawing/2014/main" id="{A785B734-10B7-4271-CFCC-C35E5D82CDE5}"/>
              </a:ext>
            </a:extLst>
          </p:cNvPr>
          <p:cNvGraphicFramePr>
            <a:graphicFrameLocks noGrp="1"/>
          </p:cNvGraphicFramePr>
          <p:nvPr>
            <p:extLst>
              <p:ext uri="{D42A27DB-BD31-4B8C-83A1-F6EECF244321}">
                <p14:modId xmlns:p14="http://schemas.microsoft.com/office/powerpoint/2010/main" val="3088147385"/>
              </p:ext>
            </p:extLst>
          </p:nvPr>
        </p:nvGraphicFramePr>
        <p:xfrm>
          <a:off x="134691" y="4761606"/>
          <a:ext cx="2676724" cy="1737360"/>
        </p:xfrm>
        <a:graphic>
          <a:graphicData uri="http://schemas.openxmlformats.org/drawingml/2006/table">
            <a:tbl>
              <a:tblPr firstRow="1">
                <a:effectLst>
                  <a:outerShdw blurRad="50800" dist="38100" dir="2700000" algn="tl" rotWithShape="0">
                    <a:prstClr val="black">
                      <a:alpha val="40000"/>
                    </a:prstClr>
                  </a:outerShdw>
                </a:effectLst>
              </a:tblPr>
              <a:tblGrid>
                <a:gridCol w="722330">
                  <a:extLst>
                    <a:ext uri="{9D8B030D-6E8A-4147-A177-3AD203B41FA5}">
                      <a16:colId xmlns:a16="http://schemas.microsoft.com/office/drawing/2014/main" val="990031408"/>
                    </a:ext>
                  </a:extLst>
                </a:gridCol>
                <a:gridCol w="841936">
                  <a:extLst>
                    <a:ext uri="{9D8B030D-6E8A-4147-A177-3AD203B41FA5}">
                      <a16:colId xmlns:a16="http://schemas.microsoft.com/office/drawing/2014/main" val="1567748330"/>
                    </a:ext>
                  </a:extLst>
                </a:gridCol>
                <a:gridCol w="636629">
                  <a:extLst>
                    <a:ext uri="{9D8B030D-6E8A-4147-A177-3AD203B41FA5}">
                      <a16:colId xmlns:a16="http://schemas.microsoft.com/office/drawing/2014/main" val="2815046338"/>
                    </a:ext>
                  </a:extLst>
                </a:gridCol>
                <a:gridCol w="475829">
                  <a:extLst>
                    <a:ext uri="{9D8B030D-6E8A-4147-A177-3AD203B41FA5}">
                      <a16:colId xmlns:a16="http://schemas.microsoft.com/office/drawing/2014/main" val="862033250"/>
                    </a:ext>
                  </a:extLst>
                </a:gridCol>
              </a:tblGrid>
              <a:tr h="0">
                <a:tc>
                  <a:txBody>
                    <a:bodyPr/>
                    <a:lstStyle>
                      <a:lvl1pPr marL="0" algn="l" defTabSz="914400" rtl="0" eaLnBrk="1" latinLnBrk="0" hangingPunct="1">
                        <a:defRPr sz="1800" b="1" kern="1200">
                          <a:solidFill>
                            <a:schemeClr val="dk1"/>
                          </a:solidFill>
                          <a:latin typeface="Arial" panose="020B0604020202020204"/>
                        </a:defRPr>
                      </a:lvl1pPr>
                      <a:lvl2pPr marL="457200" algn="l" defTabSz="914400" rtl="0" eaLnBrk="1" latinLnBrk="0" hangingPunct="1">
                        <a:defRPr sz="1800" b="1" kern="1200">
                          <a:solidFill>
                            <a:schemeClr val="dk1"/>
                          </a:solidFill>
                          <a:latin typeface="Arial" panose="020B0604020202020204"/>
                        </a:defRPr>
                      </a:lvl2pPr>
                      <a:lvl3pPr marL="914400" algn="l" defTabSz="914400" rtl="0" eaLnBrk="1" latinLnBrk="0" hangingPunct="1">
                        <a:defRPr sz="1800" b="1" kern="1200">
                          <a:solidFill>
                            <a:schemeClr val="dk1"/>
                          </a:solidFill>
                          <a:latin typeface="Arial" panose="020B0604020202020204"/>
                        </a:defRPr>
                      </a:lvl3pPr>
                      <a:lvl4pPr marL="1371600" algn="l" defTabSz="914400" rtl="0" eaLnBrk="1" latinLnBrk="0" hangingPunct="1">
                        <a:defRPr sz="1800" b="1" kern="1200">
                          <a:solidFill>
                            <a:schemeClr val="dk1"/>
                          </a:solidFill>
                          <a:latin typeface="Arial" panose="020B0604020202020204"/>
                        </a:defRPr>
                      </a:lvl4pPr>
                      <a:lvl5pPr marL="1828800" algn="l" defTabSz="914400" rtl="0" eaLnBrk="1" latinLnBrk="0" hangingPunct="1">
                        <a:defRPr sz="1800" b="1" kern="1200">
                          <a:solidFill>
                            <a:schemeClr val="dk1"/>
                          </a:solidFill>
                          <a:latin typeface="Arial" panose="020B0604020202020204"/>
                        </a:defRPr>
                      </a:lvl5pPr>
                      <a:lvl6pPr marL="2286000" algn="l" defTabSz="914400" rtl="0" eaLnBrk="1" latinLnBrk="0" hangingPunct="1">
                        <a:defRPr sz="1800" b="1" kern="1200">
                          <a:solidFill>
                            <a:schemeClr val="dk1"/>
                          </a:solidFill>
                          <a:latin typeface="Arial" panose="020B0604020202020204"/>
                        </a:defRPr>
                      </a:lvl6pPr>
                      <a:lvl7pPr marL="2743200" algn="l" defTabSz="914400" rtl="0" eaLnBrk="1" latinLnBrk="0" hangingPunct="1">
                        <a:defRPr sz="1800" b="1" kern="1200">
                          <a:solidFill>
                            <a:schemeClr val="dk1"/>
                          </a:solidFill>
                          <a:latin typeface="Arial" panose="020B0604020202020204"/>
                        </a:defRPr>
                      </a:lvl7pPr>
                      <a:lvl8pPr marL="3200400" algn="l" defTabSz="914400" rtl="0" eaLnBrk="1" latinLnBrk="0" hangingPunct="1">
                        <a:defRPr sz="1800" b="1" kern="1200">
                          <a:solidFill>
                            <a:schemeClr val="dk1"/>
                          </a:solidFill>
                          <a:latin typeface="Arial" panose="020B0604020202020204"/>
                        </a:defRPr>
                      </a:lvl8pPr>
                      <a:lvl9pPr marL="3657600" algn="l" defTabSz="914400" rtl="0" eaLnBrk="1" latinLnBrk="0" hangingPunct="1">
                        <a:defRPr sz="1800" b="1" kern="1200">
                          <a:solidFill>
                            <a:schemeClr val="dk1"/>
                          </a:solidFill>
                          <a:latin typeface="Arial" panose="020B0604020202020204"/>
                        </a:defRPr>
                      </a:lvl9pPr>
                    </a:lstStyle>
                    <a:p>
                      <a:pPr algn="ctr"/>
                      <a:r>
                        <a:rPr lang="en-US" sz="900" b="1" dirty="0">
                          <a:solidFill>
                            <a:srgbClr val="C00000"/>
                          </a:solidFill>
                        </a:rPr>
                        <a:t>Web SG</a:t>
                      </a:r>
                    </a:p>
                  </a:txBody>
                  <a:tcPr>
                    <a:lnL w="12700" cmpd="sng">
                      <a:solidFill>
                        <a:srgbClr val="323232"/>
                      </a:solidFill>
                    </a:lnL>
                    <a:lnR w="12700" cmpd="sng">
                      <a:solidFill>
                        <a:srgbClr val="323232"/>
                      </a:solidFill>
                    </a:lnR>
                    <a:lnT w="12700" cmpd="sng">
                      <a:solidFill>
                        <a:srgbClr val="323232"/>
                      </a:solidFill>
                    </a:lnT>
                    <a:lnB w="12700" cmpd="sng">
                      <a:solidFill>
                        <a:srgbClr val="323232"/>
                      </a:solidFill>
                    </a:lnB>
                    <a:lnTlToBr w="12700" cmpd="sng">
                      <a:noFill/>
                      <a:prstDash val="solid"/>
                    </a:lnTlToBr>
                    <a:lnBlToTr w="12700" cmpd="sng">
                      <a:noFill/>
                      <a:prstDash val="solid"/>
                    </a:lnBlToTr>
                    <a:solidFill>
                      <a:srgbClr val="E30613">
                        <a:lumMod val="20000"/>
                        <a:lumOff val="80000"/>
                      </a:srgbClr>
                    </a:solidFill>
                  </a:tcPr>
                </a:tc>
                <a:tc>
                  <a:txBody>
                    <a:bodyPr/>
                    <a:lstStyle>
                      <a:lvl1pPr marL="0" algn="l" defTabSz="914400" rtl="0" eaLnBrk="1" latinLnBrk="0" hangingPunct="1">
                        <a:defRPr sz="1800" b="1" kern="1200">
                          <a:solidFill>
                            <a:schemeClr val="dk1"/>
                          </a:solidFill>
                          <a:latin typeface="Arial" panose="020B0604020202020204"/>
                        </a:defRPr>
                      </a:lvl1pPr>
                      <a:lvl2pPr marL="457200" algn="l" defTabSz="914400" rtl="0" eaLnBrk="1" latinLnBrk="0" hangingPunct="1">
                        <a:defRPr sz="1800" b="1" kern="1200">
                          <a:solidFill>
                            <a:schemeClr val="dk1"/>
                          </a:solidFill>
                          <a:latin typeface="Arial" panose="020B0604020202020204"/>
                        </a:defRPr>
                      </a:lvl2pPr>
                      <a:lvl3pPr marL="914400" algn="l" defTabSz="914400" rtl="0" eaLnBrk="1" latinLnBrk="0" hangingPunct="1">
                        <a:defRPr sz="1800" b="1" kern="1200">
                          <a:solidFill>
                            <a:schemeClr val="dk1"/>
                          </a:solidFill>
                          <a:latin typeface="Arial" panose="020B0604020202020204"/>
                        </a:defRPr>
                      </a:lvl3pPr>
                      <a:lvl4pPr marL="1371600" algn="l" defTabSz="914400" rtl="0" eaLnBrk="1" latinLnBrk="0" hangingPunct="1">
                        <a:defRPr sz="1800" b="1" kern="1200">
                          <a:solidFill>
                            <a:schemeClr val="dk1"/>
                          </a:solidFill>
                          <a:latin typeface="Arial" panose="020B0604020202020204"/>
                        </a:defRPr>
                      </a:lvl4pPr>
                      <a:lvl5pPr marL="1828800" algn="l" defTabSz="914400" rtl="0" eaLnBrk="1" latinLnBrk="0" hangingPunct="1">
                        <a:defRPr sz="1800" b="1" kern="1200">
                          <a:solidFill>
                            <a:schemeClr val="dk1"/>
                          </a:solidFill>
                          <a:latin typeface="Arial" panose="020B0604020202020204"/>
                        </a:defRPr>
                      </a:lvl5pPr>
                      <a:lvl6pPr marL="2286000" algn="l" defTabSz="914400" rtl="0" eaLnBrk="1" latinLnBrk="0" hangingPunct="1">
                        <a:defRPr sz="1800" b="1" kern="1200">
                          <a:solidFill>
                            <a:schemeClr val="dk1"/>
                          </a:solidFill>
                          <a:latin typeface="Arial" panose="020B0604020202020204"/>
                        </a:defRPr>
                      </a:lvl6pPr>
                      <a:lvl7pPr marL="2743200" algn="l" defTabSz="914400" rtl="0" eaLnBrk="1" latinLnBrk="0" hangingPunct="1">
                        <a:defRPr sz="1800" b="1" kern="1200">
                          <a:solidFill>
                            <a:schemeClr val="dk1"/>
                          </a:solidFill>
                          <a:latin typeface="Arial" panose="020B0604020202020204"/>
                        </a:defRPr>
                      </a:lvl7pPr>
                      <a:lvl8pPr marL="3200400" algn="l" defTabSz="914400" rtl="0" eaLnBrk="1" latinLnBrk="0" hangingPunct="1">
                        <a:defRPr sz="1800" b="1" kern="1200">
                          <a:solidFill>
                            <a:schemeClr val="dk1"/>
                          </a:solidFill>
                          <a:latin typeface="Arial" panose="020B0604020202020204"/>
                        </a:defRPr>
                      </a:lvl8pPr>
                      <a:lvl9pPr marL="3657600" algn="l" defTabSz="914400" rtl="0" eaLnBrk="1" latinLnBrk="0" hangingPunct="1">
                        <a:defRPr sz="1800" b="1" kern="1200">
                          <a:solidFill>
                            <a:schemeClr val="dk1"/>
                          </a:solidFill>
                          <a:latin typeface="Arial" panose="020B0604020202020204"/>
                        </a:defRPr>
                      </a:lvl9pPr>
                    </a:lstStyle>
                    <a:p>
                      <a:pPr algn="ctr"/>
                      <a:r>
                        <a:rPr lang="en-US" sz="900" b="0" dirty="0">
                          <a:solidFill>
                            <a:schemeClr val="bg1"/>
                          </a:solidFill>
                        </a:rPr>
                        <a:t>Source</a:t>
                      </a:r>
                    </a:p>
                  </a:txBody>
                  <a:tcPr>
                    <a:lnL w="12700" cmpd="sng">
                      <a:solidFill>
                        <a:srgbClr val="323232"/>
                      </a:solidFill>
                    </a:lnL>
                    <a:lnR w="12700" cmpd="sng">
                      <a:solidFill>
                        <a:srgbClr val="323232"/>
                      </a:solidFill>
                    </a:lnR>
                    <a:lnT w="12700" cmpd="sng">
                      <a:solidFill>
                        <a:srgbClr val="323232"/>
                      </a:solidFill>
                    </a:lnT>
                    <a:lnB w="12700" cmpd="sng">
                      <a:solidFill>
                        <a:srgbClr val="323232"/>
                      </a:solidFill>
                    </a:lnB>
                    <a:lnTlToBr w="12700" cmpd="sng">
                      <a:noFill/>
                      <a:prstDash val="solid"/>
                    </a:lnTlToBr>
                    <a:lnBlToTr w="12700" cmpd="sng">
                      <a:noFill/>
                      <a:prstDash val="solid"/>
                    </a:lnBlToTr>
                    <a:solidFill>
                      <a:srgbClr val="FFFFFF">
                        <a:lumMod val="50000"/>
                      </a:srgbClr>
                    </a:solidFill>
                  </a:tcPr>
                </a:tc>
                <a:tc>
                  <a:txBody>
                    <a:bodyPr/>
                    <a:lstStyle>
                      <a:lvl1pPr marL="0" algn="l" defTabSz="914400" rtl="0" eaLnBrk="1" latinLnBrk="0" hangingPunct="1">
                        <a:defRPr sz="1800" b="1" kern="1200">
                          <a:solidFill>
                            <a:schemeClr val="dk1"/>
                          </a:solidFill>
                          <a:latin typeface="Arial" panose="020B0604020202020204"/>
                        </a:defRPr>
                      </a:lvl1pPr>
                      <a:lvl2pPr marL="457200" algn="l" defTabSz="914400" rtl="0" eaLnBrk="1" latinLnBrk="0" hangingPunct="1">
                        <a:defRPr sz="1800" b="1" kern="1200">
                          <a:solidFill>
                            <a:schemeClr val="dk1"/>
                          </a:solidFill>
                          <a:latin typeface="Arial" panose="020B0604020202020204"/>
                        </a:defRPr>
                      </a:lvl2pPr>
                      <a:lvl3pPr marL="914400" algn="l" defTabSz="914400" rtl="0" eaLnBrk="1" latinLnBrk="0" hangingPunct="1">
                        <a:defRPr sz="1800" b="1" kern="1200">
                          <a:solidFill>
                            <a:schemeClr val="dk1"/>
                          </a:solidFill>
                          <a:latin typeface="Arial" panose="020B0604020202020204"/>
                        </a:defRPr>
                      </a:lvl3pPr>
                      <a:lvl4pPr marL="1371600" algn="l" defTabSz="914400" rtl="0" eaLnBrk="1" latinLnBrk="0" hangingPunct="1">
                        <a:defRPr sz="1800" b="1" kern="1200">
                          <a:solidFill>
                            <a:schemeClr val="dk1"/>
                          </a:solidFill>
                          <a:latin typeface="Arial" panose="020B0604020202020204"/>
                        </a:defRPr>
                      </a:lvl4pPr>
                      <a:lvl5pPr marL="1828800" algn="l" defTabSz="914400" rtl="0" eaLnBrk="1" latinLnBrk="0" hangingPunct="1">
                        <a:defRPr sz="1800" b="1" kern="1200">
                          <a:solidFill>
                            <a:schemeClr val="dk1"/>
                          </a:solidFill>
                          <a:latin typeface="Arial" panose="020B0604020202020204"/>
                        </a:defRPr>
                      </a:lvl5pPr>
                      <a:lvl6pPr marL="2286000" algn="l" defTabSz="914400" rtl="0" eaLnBrk="1" latinLnBrk="0" hangingPunct="1">
                        <a:defRPr sz="1800" b="1" kern="1200">
                          <a:solidFill>
                            <a:schemeClr val="dk1"/>
                          </a:solidFill>
                          <a:latin typeface="Arial" panose="020B0604020202020204"/>
                        </a:defRPr>
                      </a:lvl6pPr>
                      <a:lvl7pPr marL="2743200" algn="l" defTabSz="914400" rtl="0" eaLnBrk="1" latinLnBrk="0" hangingPunct="1">
                        <a:defRPr sz="1800" b="1" kern="1200">
                          <a:solidFill>
                            <a:schemeClr val="dk1"/>
                          </a:solidFill>
                          <a:latin typeface="Arial" panose="020B0604020202020204"/>
                        </a:defRPr>
                      </a:lvl7pPr>
                      <a:lvl8pPr marL="3200400" algn="l" defTabSz="914400" rtl="0" eaLnBrk="1" latinLnBrk="0" hangingPunct="1">
                        <a:defRPr sz="1800" b="1" kern="1200">
                          <a:solidFill>
                            <a:schemeClr val="dk1"/>
                          </a:solidFill>
                          <a:latin typeface="Arial" panose="020B0604020202020204"/>
                        </a:defRPr>
                      </a:lvl8pPr>
                      <a:lvl9pPr marL="3657600" algn="l" defTabSz="914400" rtl="0" eaLnBrk="1" latinLnBrk="0" hangingPunct="1">
                        <a:defRPr sz="1800" b="1" kern="1200">
                          <a:solidFill>
                            <a:schemeClr val="dk1"/>
                          </a:solidFill>
                          <a:latin typeface="Arial" panose="020B0604020202020204"/>
                        </a:defRPr>
                      </a:lvl9pPr>
                    </a:lstStyle>
                    <a:p>
                      <a:pPr algn="ctr"/>
                      <a:r>
                        <a:rPr lang="en-US" sz="900" b="0" dirty="0">
                          <a:solidFill>
                            <a:schemeClr val="bg1"/>
                          </a:solidFill>
                        </a:rPr>
                        <a:t>Protocol</a:t>
                      </a:r>
                    </a:p>
                  </a:txBody>
                  <a:tcPr>
                    <a:lnL w="12700" cmpd="sng">
                      <a:solidFill>
                        <a:srgbClr val="323232"/>
                      </a:solidFill>
                    </a:lnL>
                    <a:lnR w="12700" cmpd="sng">
                      <a:solidFill>
                        <a:srgbClr val="323232"/>
                      </a:solidFill>
                    </a:lnR>
                    <a:lnT w="12700" cmpd="sng">
                      <a:solidFill>
                        <a:srgbClr val="323232"/>
                      </a:solidFill>
                    </a:lnT>
                    <a:lnB w="12700" cmpd="sng">
                      <a:solidFill>
                        <a:srgbClr val="323232"/>
                      </a:solidFill>
                    </a:lnB>
                    <a:lnTlToBr w="12700" cmpd="sng">
                      <a:noFill/>
                      <a:prstDash val="solid"/>
                    </a:lnTlToBr>
                    <a:lnBlToTr w="12700" cmpd="sng">
                      <a:noFill/>
                      <a:prstDash val="solid"/>
                    </a:lnBlToTr>
                    <a:solidFill>
                      <a:srgbClr val="FFFFFF">
                        <a:lumMod val="50000"/>
                      </a:srgbClr>
                    </a:solidFill>
                  </a:tcPr>
                </a:tc>
                <a:tc>
                  <a:txBody>
                    <a:bodyPr/>
                    <a:lstStyle>
                      <a:lvl1pPr marL="0" algn="l" defTabSz="914400" rtl="0" eaLnBrk="1" latinLnBrk="0" hangingPunct="1">
                        <a:defRPr sz="1800" b="1" kern="1200">
                          <a:solidFill>
                            <a:schemeClr val="dk1"/>
                          </a:solidFill>
                          <a:latin typeface="Arial" panose="020B0604020202020204"/>
                        </a:defRPr>
                      </a:lvl1pPr>
                      <a:lvl2pPr marL="457200" algn="l" defTabSz="914400" rtl="0" eaLnBrk="1" latinLnBrk="0" hangingPunct="1">
                        <a:defRPr sz="1800" b="1" kern="1200">
                          <a:solidFill>
                            <a:schemeClr val="dk1"/>
                          </a:solidFill>
                          <a:latin typeface="Arial" panose="020B0604020202020204"/>
                        </a:defRPr>
                      </a:lvl2pPr>
                      <a:lvl3pPr marL="914400" algn="l" defTabSz="914400" rtl="0" eaLnBrk="1" latinLnBrk="0" hangingPunct="1">
                        <a:defRPr sz="1800" b="1" kern="1200">
                          <a:solidFill>
                            <a:schemeClr val="dk1"/>
                          </a:solidFill>
                          <a:latin typeface="Arial" panose="020B0604020202020204"/>
                        </a:defRPr>
                      </a:lvl3pPr>
                      <a:lvl4pPr marL="1371600" algn="l" defTabSz="914400" rtl="0" eaLnBrk="1" latinLnBrk="0" hangingPunct="1">
                        <a:defRPr sz="1800" b="1" kern="1200">
                          <a:solidFill>
                            <a:schemeClr val="dk1"/>
                          </a:solidFill>
                          <a:latin typeface="Arial" panose="020B0604020202020204"/>
                        </a:defRPr>
                      </a:lvl4pPr>
                      <a:lvl5pPr marL="1828800" algn="l" defTabSz="914400" rtl="0" eaLnBrk="1" latinLnBrk="0" hangingPunct="1">
                        <a:defRPr sz="1800" b="1" kern="1200">
                          <a:solidFill>
                            <a:schemeClr val="dk1"/>
                          </a:solidFill>
                          <a:latin typeface="Arial" panose="020B0604020202020204"/>
                        </a:defRPr>
                      </a:lvl5pPr>
                      <a:lvl6pPr marL="2286000" algn="l" defTabSz="914400" rtl="0" eaLnBrk="1" latinLnBrk="0" hangingPunct="1">
                        <a:defRPr sz="1800" b="1" kern="1200">
                          <a:solidFill>
                            <a:schemeClr val="dk1"/>
                          </a:solidFill>
                          <a:latin typeface="Arial" panose="020B0604020202020204"/>
                        </a:defRPr>
                      </a:lvl6pPr>
                      <a:lvl7pPr marL="2743200" algn="l" defTabSz="914400" rtl="0" eaLnBrk="1" latinLnBrk="0" hangingPunct="1">
                        <a:defRPr sz="1800" b="1" kern="1200">
                          <a:solidFill>
                            <a:schemeClr val="dk1"/>
                          </a:solidFill>
                          <a:latin typeface="Arial" panose="020B0604020202020204"/>
                        </a:defRPr>
                      </a:lvl7pPr>
                      <a:lvl8pPr marL="3200400" algn="l" defTabSz="914400" rtl="0" eaLnBrk="1" latinLnBrk="0" hangingPunct="1">
                        <a:defRPr sz="1800" b="1" kern="1200">
                          <a:solidFill>
                            <a:schemeClr val="dk1"/>
                          </a:solidFill>
                          <a:latin typeface="Arial" panose="020B0604020202020204"/>
                        </a:defRPr>
                      </a:lvl8pPr>
                      <a:lvl9pPr marL="3657600" algn="l" defTabSz="914400" rtl="0" eaLnBrk="1" latinLnBrk="0" hangingPunct="1">
                        <a:defRPr sz="1800" b="1" kern="1200">
                          <a:solidFill>
                            <a:schemeClr val="dk1"/>
                          </a:solidFill>
                          <a:latin typeface="Arial" panose="020B0604020202020204"/>
                        </a:defRPr>
                      </a:lvl9pPr>
                    </a:lstStyle>
                    <a:p>
                      <a:pPr algn="ctr"/>
                      <a:r>
                        <a:rPr lang="en-US" sz="900" b="0" dirty="0">
                          <a:solidFill>
                            <a:schemeClr val="bg1"/>
                          </a:solidFill>
                        </a:rPr>
                        <a:t>Port</a:t>
                      </a:r>
                    </a:p>
                  </a:txBody>
                  <a:tcPr>
                    <a:lnL w="12700" cmpd="sng">
                      <a:solidFill>
                        <a:srgbClr val="323232"/>
                      </a:solidFill>
                    </a:lnL>
                    <a:lnR w="12700" cmpd="sng">
                      <a:solidFill>
                        <a:srgbClr val="323232"/>
                      </a:solidFill>
                    </a:lnR>
                    <a:lnT w="12700" cmpd="sng">
                      <a:solidFill>
                        <a:srgbClr val="323232"/>
                      </a:solidFill>
                    </a:lnT>
                    <a:lnB w="12700" cmpd="sng">
                      <a:solidFill>
                        <a:srgbClr val="323232"/>
                      </a:solidFill>
                    </a:lnB>
                    <a:lnTlToBr w="12700" cmpd="sng">
                      <a:noFill/>
                      <a:prstDash val="solid"/>
                    </a:lnTlToBr>
                    <a:lnBlToTr w="12700" cmpd="sng">
                      <a:noFill/>
                      <a:prstDash val="solid"/>
                    </a:lnBlToTr>
                    <a:solidFill>
                      <a:srgbClr val="FFFFFF">
                        <a:lumMod val="50000"/>
                      </a:srgbClr>
                    </a:solidFill>
                  </a:tcPr>
                </a:tc>
                <a:extLst>
                  <a:ext uri="{0D108BD9-81ED-4DB2-BD59-A6C34878D82A}">
                    <a16:rowId xmlns:a16="http://schemas.microsoft.com/office/drawing/2014/main" val="4143158842"/>
                  </a:ext>
                </a:extLst>
              </a:tr>
              <a:tr h="136706">
                <a:tc rowSpan="3">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algn="ctr"/>
                      <a:r>
                        <a:rPr lang="en-US" sz="900" dirty="0"/>
                        <a:t>Inbound</a:t>
                      </a:r>
                    </a:p>
                  </a:txBody>
                  <a:tcPr anchor="ctr">
                    <a:lnL w="12700" cmpd="sng">
                      <a:solidFill>
                        <a:srgbClr val="323232"/>
                      </a:solidFill>
                    </a:lnL>
                    <a:lnR w="12700" cmpd="sng">
                      <a:solidFill>
                        <a:srgbClr val="323232"/>
                      </a:solidFill>
                    </a:lnR>
                    <a:lnT w="12700" cmpd="sng">
                      <a:solidFill>
                        <a:srgbClr val="323232"/>
                      </a:solidFill>
                    </a:lnT>
                    <a:lnB w="12700" cmpd="sng">
                      <a:solidFill>
                        <a:srgbClr val="323232"/>
                      </a:solidFill>
                    </a:lnB>
                    <a:lnTlToBr w="12700" cmpd="sng">
                      <a:noFill/>
                      <a:prstDash val="solid"/>
                    </a:lnTlToBr>
                    <a:lnBlToTr w="12700" cmpd="sng">
                      <a:noFill/>
                      <a:prstDash val="solid"/>
                    </a:lnBlToTr>
                    <a:solidFill>
                      <a:srgbClr val="576BE3">
                        <a:lumMod val="40000"/>
                        <a:lumOff val="60000"/>
                      </a:srgbClr>
                    </a:solid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algn="ctr"/>
                      <a:r>
                        <a:rPr lang="en-US" sz="900" dirty="0"/>
                        <a:t>0.0.0.0/0</a:t>
                      </a:r>
                    </a:p>
                  </a:txBody>
                  <a:tcPr>
                    <a:lnL w="12700" cmpd="sng">
                      <a:solidFill>
                        <a:srgbClr val="323232"/>
                      </a:solidFill>
                    </a:lnL>
                    <a:lnR w="12700" cmpd="sng">
                      <a:solidFill>
                        <a:srgbClr val="323232"/>
                      </a:solidFill>
                    </a:lnR>
                    <a:lnT w="12700" cmpd="sng">
                      <a:solidFill>
                        <a:srgbClr val="323232"/>
                      </a:solidFill>
                    </a:lnT>
                    <a:lnB w="12700" cmpd="sng">
                      <a:solidFill>
                        <a:srgbClr val="323232"/>
                      </a:solidFill>
                    </a:lnB>
                    <a:lnTlToBr w="12700" cmpd="sng">
                      <a:noFill/>
                      <a:prstDash val="solid"/>
                    </a:lnTlToBr>
                    <a:lnBlToTr w="12700" cmpd="sng">
                      <a:noFill/>
                      <a:prstDash val="solid"/>
                    </a:lnBlToTr>
                    <a:solidFill>
                      <a:srgbClr val="576BE3">
                        <a:lumMod val="40000"/>
                        <a:lumOff val="60000"/>
                      </a:srgbClr>
                    </a:solid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algn="ctr"/>
                      <a:r>
                        <a:rPr lang="en-US" sz="900" dirty="0"/>
                        <a:t>TCP</a:t>
                      </a:r>
                    </a:p>
                  </a:txBody>
                  <a:tcPr>
                    <a:lnL w="12700" cmpd="sng">
                      <a:solidFill>
                        <a:srgbClr val="323232"/>
                      </a:solidFill>
                    </a:lnL>
                    <a:lnR w="12700" cmpd="sng">
                      <a:solidFill>
                        <a:srgbClr val="323232"/>
                      </a:solidFill>
                    </a:lnR>
                    <a:lnT w="12700" cmpd="sng">
                      <a:solidFill>
                        <a:srgbClr val="323232"/>
                      </a:solidFill>
                    </a:lnT>
                    <a:lnB w="12700" cmpd="sng">
                      <a:solidFill>
                        <a:srgbClr val="323232"/>
                      </a:solidFill>
                    </a:lnB>
                    <a:lnTlToBr w="12700" cmpd="sng">
                      <a:noFill/>
                      <a:prstDash val="solid"/>
                    </a:lnTlToBr>
                    <a:lnBlToTr w="12700" cmpd="sng">
                      <a:noFill/>
                      <a:prstDash val="solid"/>
                    </a:lnBlToTr>
                    <a:solidFill>
                      <a:srgbClr val="576BE3">
                        <a:lumMod val="40000"/>
                        <a:lumOff val="60000"/>
                      </a:srgbClr>
                    </a:solid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algn="ctr"/>
                      <a:r>
                        <a:rPr lang="en-US" sz="900" dirty="0"/>
                        <a:t>80</a:t>
                      </a:r>
                    </a:p>
                  </a:txBody>
                  <a:tcPr>
                    <a:lnL w="12700" cmpd="sng">
                      <a:solidFill>
                        <a:srgbClr val="323232"/>
                      </a:solidFill>
                    </a:lnL>
                    <a:lnR w="12700" cmpd="sng">
                      <a:solidFill>
                        <a:srgbClr val="323232"/>
                      </a:solidFill>
                    </a:lnR>
                    <a:lnT w="12700" cmpd="sng">
                      <a:solidFill>
                        <a:srgbClr val="323232"/>
                      </a:solidFill>
                    </a:lnT>
                    <a:lnB w="12700" cmpd="sng">
                      <a:solidFill>
                        <a:srgbClr val="323232"/>
                      </a:solidFill>
                    </a:lnB>
                    <a:lnTlToBr w="12700" cmpd="sng">
                      <a:noFill/>
                      <a:prstDash val="solid"/>
                    </a:lnTlToBr>
                    <a:lnBlToTr w="12700" cmpd="sng">
                      <a:noFill/>
                      <a:prstDash val="solid"/>
                    </a:lnBlToTr>
                    <a:solidFill>
                      <a:srgbClr val="576BE3">
                        <a:lumMod val="40000"/>
                        <a:lumOff val="60000"/>
                      </a:srgbClr>
                    </a:solidFill>
                  </a:tcPr>
                </a:tc>
                <a:extLst>
                  <a:ext uri="{0D108BD9-81ED-4DB2-BD59-A6C34878D82A}">
                    <a16:rowId xmlns:a16="http://schemas.microsoft.com/office/drawing/2014/main" val="2604821424"/>
                  </a:ext>
                </a:extLst>
              </a:tr>
              <a:tr h="0">
                <a:tc vMerge="1">
                  <a:txBody>
                    <a:bodyPr/>
                    <a:lstStyle/>
                    <a:p>
                      <a:endParaRPr lang="en-US" sz="1000" dirty="0"/>
                    </a:p>
                  </a:txBody>
                  <a:tcPr>
                    <a:solidFill>
                      <a:schemeClr val="bg1"/>
                    </a:solid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algn="ctr"/>
                      <a:r>
                        <a:rPr lang="en-US" sz="900" dirty="0"/>
                        <a:t>0.0.0.0/0</a:t>
                      </a:r>
                    </a:p>
                  </a:txBody>
                  <a:tcPr>
                    <a:lnL w="12700" cmpd="sng">
                      <a:solidFill>
                        <a:srgbClr val="323232"/>
                      </a:solidFill>
                    </a:lnL>
                    <a:lnR w="12700" cmpd="sng">
                      <a:solidFill>
                        <a:srgbClr val="323232"/>
                      </a:solidFill>
                    </a:lnR>
                    <a:lnT w="12700" cmpd="sng">
                      <a:solidFill>
                        <a:srgbClr val="323232"/>
                      </a:solidFill>
                    </a:lnT>
                    <a:lnB w="12700" cmpd="sng">
                      <a:solidFill>
                        <a:srgbClr val="323232"/>
                      </a:solidFill>
                    </a:lnB>
                    <a:lnTlToBr w="12700" cmpd="sng">
                      <a:noFill/>
                      <a:prstDash val="solid"/>
                    </a:lnTlToBr>
                    <a:lnBlToTr w="12700" cmpd="sng">
                      <a:noFill/>
                      <a:prstDash val="solid"/>
                    </a:lnBlToTr>
                    <a:solidFill>
                      <a:srgbClr val="576BE3">
                        <a:lumMod val="40000"/>
                        <a:lumOff val="60000"/>
                      </a:srgbClr>
                    </a:solid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algn="ctr"/>
                      <a:r>
                        <a:rPr lang="en-US" sz="900" dirty="0"/>
                        <a:t>TCP</a:t>
                      </a:r>
                    </a:p>
                  </a:txBody>
                  <a:tcPr>
                    <a:lnL w="12700" cmpd="sng">
                      <a:solidFill>
                        <a:srgbClr val="323232"/>
                      </a:solidFill>
                    </a:lnL>
                    <a:lnR w="12700" cmpd="sng">
                      <a:solidFill>
                        <a:srgbClr val="323232"/>
                      </a:solidFill>
                    </a:lnR>
                    <a:lnT w="12700" cmpd="sng">
                      <a:solidFill>
                        <a:srgbClr val="323232"/>
                      </a:solidFill>
                    </a:lnT>
                    <a:lnB w="12700" cmpd="sng">
                      <a:solidFill>
                        <a:srgbClr val="323232"/>
                      </a:solidFill>
                    </a:lnB>
                    <a:lnTlToBr w="12700" cmpd="sng">
                      <a:noFill/>
                      <a:prstDash val="solid"/>
                    </a:lnTlToBr>
                    <a:lnBlToTr w="12700" cmpd="sng">
                      <a:noFill/>
                      <a:prstDash val="solid"/>
                    </a:lnBlToTr>
                    <a:solidFill>
                      <a:srgbClr val="576BE3">
                        <a:lumMod val="40000"/>
                        <a:lumOff val="60000"/>
                      </a:srgbClr>
                    </a:solid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algn="ctr"/>
                      <a:r>
                        <a:rPr lang="en-US" sz="900" dirty="0"/>
                        <a:t>443</a:t>
                      </a:r>
                    </a:p>
                  </a:txBody>
                  <a:tcPr>
                    <a:lnL w="12700" cmpd="sng">
                      <a:solidFill>
                        <a:srgbClr val="323232"/>
                      </a:solidFill>
                    </a:lnL>
                    <a:lnR w="12700" cmpd="sng">
                      <a:solidFill>
                        <a:srgbClr val="323232"/>
                      </a:solidFill>
                    </a:lnR>
                    <a:lnT w="12700" cmpd="sng">
                      <a:solidFill>
                        <a:srgbClr val="323232"/>
                      </a:solidFill>
                    </a:lnT>
                    <a:lnB w="12700" cmpd="sng">
                      <a:solidFill>
                        <a:srgbClr val="323232"/>
                      </a:solidFill>
                    </a:lnB>
                    <a:lnTlToBr w="12700" cmpd="sng">
                      <a:noFill/>
                      <a:prstDash val="solid"/>
                    </a:lnTlToBr>
                    <a:lnBlToTr w="12700" cmpd="sng">
                      <a:noFill/>
                      <a:prstDash val="solid"/>
                    </a:lnBlToTr>
                    <a:solidFill>
                      <a:srgbClr val="576BE3">
                        <a:lumMod val="40000"/>
                        <a:lumOff val="60000"/>
                      </a:srgbClr>
                    </a:solidFill>
                  </a:tcPr>
                </a:tc>
                <a:extLst>
                  <a:ext uri="{0D108BD9-81ED-4DB2-BD59-A6C34878D82A}">
                    <a16:rowId xmlns:a16="http://schemas.microsoft.com/office/drawing/2014/main" val="346220844"/>
                  </a:ext>
                </a:extLst>
              </a:tr>
              <a:tr h="302558">
                <a:tc vMerge="1">
                  <a:txBody>
                    <a:bodyPr/>
                    <a:lstStyle/>
                    <a:p>
                      <a:endParaRPr lang="en-US" sz="1000" dirty="0"/>
                    </a:p>
                  </a:txBody>
                  <a:tcPr>
                    <a:solidFill>
                      <a:schemeClr val="bg1"/>
                    </a:solid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algn="ctr"/>
                      <a:r>
                        <a:rPr lang="en-US" sz="900" b="1" dirty="0"/>
                        <a:t>Corporate-ipv4-range</a:t>
                      </a:r>
                    </a:p>
                  </a:txBody>
                  <a:tcPr>
                    <a:lnL w="12700" cmpd="sng">
                      <a:solidFill>
                        <a:srgbClr val="323232"/>
                      </a:solidFill>
                    </a:lnL>
                    <a:lnR w="12700" cmpd="sng">
                      <a:solidFill>
                        <a:srgbClr val="323232"/>
                      </a:solidFill>
                    </a:lnR>
                    <a:lnT w="12700" cmpd="sng">
                      <a:solidFill>
                        <a:srgbClr val="323232"/>
                      </a:solidFill>
                    </a:lnT>
                    <a:lnB w="12700" cmpd="sng">
                      <a:solidFill>
                        <a:srgbClr val="323232"/>
                      </a:solidFill>
                    </a:lnB>
                    <a:lnTlToBr w="12700" cmpd="sng">
                      <a:noFill/>
                      <a:prstDash val="solid"/>
                    </a:lnTlToBr>
                    <a:lnBlToTr w="12700" cmpd="sng">
                      <a:noFill/>
                      <a:prstDash val="solid"/>
                    </a:lnBlToTr>
                    <a:solidFill>
                      <a:srgbClr val="576BE3">
                        <a:lumMod val="40000"/>
                        <a:lumOff val="60000"/>
                      </a:srgbClr>
                    </a:solid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algn="ctr"/>
                      <a:r>
                        <a:rPr lang="en-US" sz="900" b="1" dirty="0"/>
                        <a:t>TCP</a:t>
                      </a:r>
                    </a:p>
                  </a:txBody>
                  <a:tcPr anchor="ctr">
                    <a:lnL w="12700" cmpd="sng">
                      <a:solidFill>
                        <a:srgbClr val="323232"/>
                      </a:solidFill>
                    </a:lnL>
                    <a:lnR w="12700" cmpd="sng">
                      <a:solidFill>
                        <a:srgbClr val="323232"/>
                      </a:solidFill>
                    </a:lnR>
                    <a:lnT w="12700" cmpd="sng">
                      <a:solidFill>
                        <a:srgbClr val="323232"/>
                      </a:solidFill>
                    </a:lnT>
                    <a:lnB w="12700" cmpd="sng">
                      <a:solidFill>
                        <a:srgbClr val="323232"/>
                      </a:solidFill>
                    </a:lnB>
                    <a:lnTlToBr w="12700" cmpd="sng">
                      <a:noFill/>
                      <a:prstDash val="solid"/>
                    </a:lnTlToBr>
                    <a:lnBlToTr w="12700" cmpd="sng">
                      <a:noFill/>
                      <a:prstDash val="solid"/>
                    </a:lnBlToTr>
                    <a:solidFill>
                      <a:srgbClr val="576BE3">
                        <a:lumMod val="40000"/>
                        <a:lumOff val="60000"/>
                      </a:srgbClr>
                    </a:solid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algn="ctr"/>
                      <a:r>
                        <a:rPr lang="en-US" sz="900" b="1" dirty="0"/>
                        <a:t>22</a:t>
                      </a:r>
                    </a:p>
                  </a:txBody>
                  <a:tcPr anchor="ctr">
                    <a:lnL w="12700" cmpd="sng">
                      <a:solidFill>
                        <a:srgbClr val="323232"/>
                      </a:solidFill>
                    </a:lnL>
                    <a:lnR w="12700" cmpd="sng">
                      <a:solidFill>
                        <a:srgbClr val="323232"/>
                      </a:solidFill>
                    </a:lnR>
                    <a:lnT w="12700" cmpd="sng">
                      <a:solidFill>
                        <a:srgbClr val="323232"/>
                      </a:solidFill>
                    </a:lnT>
                    <a:lnB w="12700" cmpd="sng">
                      <a:solidFill>
                        <a:srgbClr val="323232"/>
                      </a:solidFill>
                    </a:lnB>
                    <a:lnTlToBr w="12700" cmpd="sng">
                      <a:noFill/>
                      <a:prstDash val="solid"/>
                    </a:lnTlToBr>
                    <a:lnBlToTr w="12700" cmpd="sng">
                      <a:noFill/>
                      <a:prstDash val="solid"/>
                    </a:lnBlToTr>
                    <a:solidFill>
                      <a:srgbClr val="576BE3">
                        <a:lumMod val="40000"/>
                        <a:lumOff val="60000"/>
                      </a:srgbClr>
                    </a:solidFill>
                  </a:tcPr>
                </a:tc>
                <a:extLst>
                  <a:ext uri="{0D108BD9-81ED-4DB2-BD59-A6C34878D82A}">
                    <a16:rowId xmlns:a16="http://schemas.microsoft.com/office/drawing/2014/main" val="409623271"/>
                  </a:ext>
                </a:extLst>
              </a:tr>
              <a:tr h="192020">
                <a:tc rowSpan="3">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algn="ctr"/>
                      <a:r>
                        <a:rPr lang="en-US" sz="900" dirty="0"/>
                        <a:t>Outbound</a:t>
                      </a:r>
                    </a:p>
                  </a:txBody>
                  <a:tcPr anchor="ctr">
                    <a:lnL w="12700" cmpd="sng">
                      <a:solidFill>
                        <a:srgbClr val="323232"/>
                      </a:solidFill>
                    </a:lnL>
                    <a:lnR w="12700" cmpd="sng">
                      <a:solidFill>
                        <a:srgbClr val="323232"/>
                      </a:solidFill>
                    </a:lnR>
                    <a:lnT w="12700" cmpd="sng">
                      <a:solidFill>
                        <a:srgbClr val="323232"/>
                      </a:solidFill>
                    </a:lnT>
                    <a:lnB w="12700" cmpd="sng">
                      <a:solidFill>
                        <a:srgbClr val="323232"/>
                      </a:solidFill>
                    </a:lnB>
                    <a:lnTlToBr w="12700" cmpd="sng">
                      <a:noFill/>
                      <a:prstDash val="solid"/>
                    </a:lnTlToBr>
                    <a:lnBlToTr w="12700" cmpd="sng">
                      <a:noFill/>
                      <a:prstDash val="solid"/>
                    </a:lnBlToTr>
                    <a:solidFill>
                      <a:srgbClr val="F3AD33">
                        <a:lumMod val="40000"/>
                        <a:lumOff val="60000"/>
                      </a:srgbClr>
                    </a:solid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algn="ctr"/>
                      <a:r>
                        <a:rPr lang="en-US" sz="900" dirty="0"/>
                        <a:t>0.0.0.0/0</a:t>
                      </a:r>
                    </a:p>
                  </a:txBody>
                  <a:tcPr>
                    <a:lnL w="12700" cmpd="sng">
                      <a:solidFill>
                        <a:srgbClr val="323232"/>
                      </a:solidFill>
                    </a:lnL>
                    <a:lnR w="12700" cmpd="sng">
                      <a:solidFill>
                        <a:srgbClr val="323232"/>
                      </a:solidFill>
                    </a:lnR>
                    <a:lnT w="12700" cmpd="sng">
                      <a:solidFill>
                        <a:srgbClr val="323232"/>
                      </a:solidFill>
                    </a:lnT>
                    <a:lnB w="12700" cmpd="sng">
                      <a:solidFill>
                        <a:srgbClr val="323232"/>
                      </a:solidFill>
                    </a:lnB>
                    <a:lnTlToBr w="12700" cmpd="sng">
                      <a:noFill/>
                      <a:prstDash val="solid"/>
                    </a:lnTlToBr>
                    <a:lnBlToTr w="12700" cmpd="sng">
                      <a:noFill/>
                      <a:prstDash val="solid"/>
                    </a:lnBlToTr>
                    <a:solidFill>
                      <a:srgbClr val="F3AD33">
                        <a:lumMod val="40000"/>
                        <a:lumOff val="60000"/>
                      </a:srgbClr>
                    </a:solid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algn="ctr"/>
                      <a:r>
                        <a:rPr lang="en-US" sz="900" dirty="0"/>
                        <a:t>TCP</a:t>
                      </a:r>
                    </a:p>
                  </a:txBody>
                  <a:tcPr>
                    <a:lnL w="12700" cmpd="sng">
                      <a:solidFill>
                        <a:srgbClr val="323232"/>
                      </a:solidFill>
                    </a:lnL>
                    <a:lnR w="12700" cmpd="sng">
                      <a:solidFill>
                        <a:srgbClr val="323232"/>
                      </a:solidFill>
                    </a:lnR>
                    <a:lnT w="12700" cmpd="sng">
                      <a:solidFill>
                        <a:srgbClr val="323232"/>
                      </a:solidFill>
                    </a:lnT>
                    <a:lnB w="12700" cmpd="sng">
                      <a:solidFill>
                        <a:srgbClr val="323232"/>
                      </a:solidFill>
                    </a:lnB>
                    <a:lnTlToBr w="12700" cmpd="sng">
                      <a:noFill/>
                      <a:prstDash val="solid"/>
                    </a:lnTlToBr>
                    <a:lnBlToTr w="12700" cmpd="sng">
                      <a:noFill/>
                      <a:prstDash val="solid"/>
                    </a:lnBlToTr>
                    <a:solidFill>
                      <a:srgbClr val="F3AD33">
                        <a:lumMod val="40000"/>
                        <a:lumOff val="60000"/>
                      </a:srgbClr>
                    </a:solid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algn="ctr"/>
                      <a:r>
                        <a:rPr lang="en-US" sz="900" dirty="0"/>
                        <a:t>80</a:t>
                      </a:r>
                    </a:p>
                  </a:txBody>
                  <a:tcPr>
                    <a:lnL w="12700" cmpd="sng">
                      <a:solidFill>
                        <a:srgbClr val="323232"/>
                      </a:solidFill>
                    </a:lnL>
                    <a:lnR w="12700" cmpd="sng">
                      <a:solidFill>
                        <a:srgbClr val="323232"/>
                      </a:solidFill>
                    </a:lnR>
                    <a:lnT w="12700" cmpd="sng">
                      <a:solidFill>
                        <a:srgbClr val="323232"/>
                      </a:solidFill>
                    </a:lnT>
                    <a:lnB w="12700" cmpd="sng">
                      <a:solidFill>
                        <a:srgbClr val="323232"/>
                      </a:solidFill>
                    </a:lnB>
                    <a:lnTlToBr w="12700" cmpd="sng">
                      <a:noFill/>
                      <a:prstDash val="solid"/>
                    </a:lnTlToBr>
                    <a:lnBlToTr w="12700" cmpd="sng">
                      <a:noFill/>
                      <a:prstDash val="solid"/>
                    </a:lnBlToTr>
                    <a:solidFill>
                      <a:srgbClr val="F3AD33">
                        <a:lumMod val="40000"/>
                        <a:lumOff val="60000"/>
                      </a:srgbClr>
                    </a:solidFill>
                  </a:tcPr>
                </a:tc>
                <a:extLst>
                  <a:ext uri="{0D108BD9-81ED-4DB2-BD59-A6C34878D82A}">
                    <a16:rowId xmlns:a16="http://schemas.microsoft.com/office/drawing/2014/main" val="125979002"/>
                  </a:ext>
                </a:extLst>
              </a:tr>
              <a:tr h="172465">
                <a:tc vMerge="1">
                  <a:txBody>
                    <a:bodyPr/>
                    <a:lstStyle/>
                    <a:p>
                      <a:endParaRPr lang="en-US" sz="1000" dirty="0"/>
                    </a:p>
                  </a:txBody>
                  <a:tcPr>
                    <a:solidFill>
                      <a:schemeClr val="bg1"/>
                    </a:solid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algn="ctr"/>
                      <a:r>
                        <a:rPr lang="en-US" sz="900" dirty="0"/>
                        <a:t>0.0.0.0/0</a:t>
                      </a:r>
                    </a:p>
                  </a:txBody>
                  <a:tcPr>
                    <a:lnL w="12700" cmpd="sng">
                      <a:solidFill>
                        <a:srgbClr val="323232"/>
                      </a:solidFill>
                    </a:lnL>
                    <a:lnR w="12700" cmpd="sng">
                      <a:solidFill>
                        <a:srgbClr val="323232"/>
                      </a:solidFill>
                    </a:lnR>
                    <a:lnT w="12700" cmpd="sng">
                      <a:solidFill>
                        <a:srgbClr val="323232"/>
                      </a:solidFill>
                    </a:lnT>
                    <a:lnB w="12700" cmpd="sng">
                      <a:solidFill>
                        <a:srgbClr val="323232"/>
                      </a:solidFill>
                    </a:lnB>
                    <a:lnTlToBr w="12700" cmpd="sng">
                      <a:noFill/>
                      <a:prstDash val="solid"/>
                    </a:lnTlToBr>
                    <a:lnBlToTr w="12700" cmpd="sng">
                      <a:noFill/>
                      <a:prstDash val="solid"/>
                    </a:lnBlToTr>
                    <a:solidFill>
                      <a:srgbClr val="F3AD33">
                        <a:lumMod val="40000"/>
                        <a:lumOff val="60000"/>
                      </a:srgbClr>
                    </a:solid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algn="ctr"/>
                      <a:r>
                        <a:rPr lang="en-US" sz="900" dirty="0"/>
                        <a:t>TCP</a:t>
                      </a:r>
                    </a:p>
                  </a:txBody>
                  <a:tcPr>
                    <a:lnL w="12700" cmpd="sng">
                      <a:solidFill>
                        <a:srgbClr val="323232"/>
                      </a:solidFill>
                    </a:lnL>
                    <a:lnR w="12700" cmpd="sng">
                      <a:solidFill>
                        <a:srgbClr val="323232"/>
                      </a:solidFill>
                    </a:lnR>
                    <a:lnT w="12700" cmpd="sng">
                      <a:solidFill>
                        <a:srgbClr val="323232"/>
                      </a:solidFill>
                    </a:lnT>
                    <a:lnB w="12700" cmpd="sng">
                      <a:solidFill>
                        <a:srgbClr val="323232"/>
                      </a:solidFill>
                    </a:lnB>
                    <a:lnTlToBr w="12700" cmpd="sng">
                      <a:noFill/>
                      <a:prstDash val="solid"/>
                    </a:lnTlToBr>
                    <a:lnBlToTr w="12700" cmpd="sng">
                      <a:noFill/>
                      <a:prstDash val="solid"/>
                    </a:lnBlToTr>
                    <a:solidFill>
                      <a:srgbClr val="F3AD33">
                        <a:lumMod val="40000"/>
                        <a:lumOff val="60000"/>
                      </a:srgbClr>
                    </a:solid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algn="ctr"/>
                      <a:r>
                        <a:rPr lang="en-US" sz="900" dirty="0"/>
                        <a:t>443</a:t>
                      </a:r>
                    </a:p>
                  </a:txBody>
                  <a:tcPr>
                    <a:lnL w="12700" cmpd="sng">
                      <a:solidFill>
                        <a:srgbClr val="323232"/>
                      </a:solidFill>
                    </a:lnL>
                    <a:lnR w="12700" cmpd="sng">
                      <a:solidFill>
                        <a:srgbClr val="323232"/>
                      </a:solidFill>
                    </a:lnR>
                    <a:lnT w="12700" cmpd="sng">
                      <a:solidFill>
                        <a:srgbClr val="323232"/>
                      </a:solidFill>
                    </a:lnT>
                    <a:lnB w="12700" cmpd="sng">
                      <a:solidFill>
                        <a:srgbClr val="323232"/>
                      </a:solidFill>
                    </a:lnB>
                    <a:lnTlToBr w="12700" cmpd="sng">
                      <a:noFill/>
                      <a:prstDash val="solid"/>
                    </a:lnTlToBr>
                    <a:lnBlToTr w="12700" cmpd="sng">
                      <a:noFill/>
                      <a:prstDash val="solid"/>
                    </a:lnBlToTr>
                    <a:solidFill>
                      <a:srgbClr val="F3AD33">
                        <a:lumMod val="40000"/>
                        <a:lumOff val="60000"/>
                      </a:srgbClr>
                    </a:solidFill>
                  </a:tcPr>
                </a:tc>
                <a:extLst>
                  <a:ext uri="{0D108BD9-81ED-4DB2-BD59-A6C34878D82A}">
                    <a16:rowId xmlns:a16="http://schemas.microsoft.com/office/drawing/2014/main" val="403785619"/>
                  </a:ext>
                </a:extLst>
              </a:tr>
              <a:tr h="172465">
                <a:tc vMerge="1">
                  <a:txBody>
                    <a:bodyPr/>
                    <a:lstStyle/>
                    <a:p>
                      <a:pPr algn="ctr"/>
                      <a:endParaRPr lang="en-US" sz="900" dirty="0"/>
                    </a:p>
                  </a:txBody>
                  <a:tcPr anchor="ctr">
                    <a:solidFill>
                      <a:schemeClr val="accent5">
                        <a:lumMod val="40000"/>
                        <a:lumOff val="60000"/>
                      </a:schemeClr>
                    </a:solid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algn="ctr"/>
                      <a:r>
                        <a:rPr lang="en-US" sz="900" b="1" dirty="0" err="1"/>
                        <a:t>mysql</a:t>
                      </a:r>
                      <a:r>
                        <a:rPr lang="en-US" sz="900" b="1" dirty="0"/>
                        <a:t>-sg-id</a:t>
                      </a:r>
                    </a:p>
                  </a:txBody>
                  <a:tcPr>
                    <a:lnL w="12700" cmpd="sng">
                      <a:solidFill>
                        <a:srgbClr val="323232"/>
                      </a:solidFill>
                    </a:lnL>
                    <a:lnR w="12700" cmpd="sng">
                      <a:solidFill>
                        <a:srgbClr val="323232"/>
                      </a:solidFill>
                    </a:lnR>
                    <a:lnT w="12700" cmpd="sng">
                      <a:solidFill>
                        <a:srgbClr val="323232"/>
                      </a:solidFill>
                    </a:lnT>
                    <a:lnB w="12700" cmpd="sng">
                      <a:solidFill>
                        <a:srgbClr val="323232"/>
                      </a:solidFill>
                    </a:lnB>
                    <a:lnTlToBr w="12700" cmpd="sng">
                      <a:noFill/>
                      <a:prstDash val="solid"/>
                    </a:lnTlToBr>
                    <a:lnBlToTr w="12700" cmpd="sng">
                      <a:noFill/>
                      <a:prstDash val="solid"/>
                    </a:lnBlToTr>
                    <a:solidFill>
                      <a:srgbClr val="F3AD33">
                        <a:lumMod val="40000"/>
                        <a:lumOff val="60000"/>
                      </a:srgbClr>
                    </a:solid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algn="ctr"/>
                      <a:r>
                        <a:rPr lang="en-US" sz="900" b="1" dirty="0"/>
                        <a:t>TCP</a:t>
                      </a:r>
                    </a:p>
                  </a:txBody>
                  <a:tcPr>
                    <a:lnL w="12700" cmpd="sng">
                      <a:solidFill>
                        <a:srgbClr val="323232"/>
                      </a:solidFill>
                    </a:lnL>
                    <a:lnR w="12700" cmpd="sng">
                      <a:solidFill>
                        <a:srgbClr val="323232"/>
                      </a:solidFill>
                    </a:lnR>
                    <a:lnT w="12700" cmpd="sng">
                      <a:solidFill>
                        <a:srgbClr val="323232"/>
                      </a:solidFill>
                    </a:lnT>
                    <a:lnB w="12700" cmpd="sng">
                      <a:solidFill>
                        <a:srgbClr val="323232"/>
                      </a:solidFill>
                    </a:lnB>
                    <a:lnTlToBr w="12700" cmpd="sng">
                      <a:noFill/>
                      <a:prstDash val="solid"/>
                    </a:lnTlToBr>
                    <a:lnBlToTr w="12700" cmpd="sng">
                      <a:noFill/>
                      <a:prstDash val="solid"/>
                    </a:lnBlToTr>
                    <a:solidFill>
                      <a:srgbClr val="F3AD33">
                        <a:lumMod val="40000"/>
                        <a:lumOff val="60000"/>
                      </a:srgbClr>
                    </a:solid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algn="ctr"/>
                      <a:r>
                        <a:rPr lang="en-US" sz="900" b="1" dirty="0"/>
                        <a:t>3306</a:t>
                      </a:r>
                    </a:p>
                  </a:txBody>
                  <a:tcPr>
                    <a:lnL w="12700" cmpd="sng">
                      <a:solidFill>
                        <a:srgbClr val="323232"/>
                      </a:solidFill>
                    </a:lnL>
                    <a:lnR w="12700" cmpd="sng">
                      <a:solidFill>
                        <a:srgbClr val="323232"/>
                      </a:solidFill>
                    </a:lnR>
                    <a:lnT w="12700" cmpd="sng">
                      <a:solidFill>
                        <a:srgbClr val="323232"/>
                      </a:solidFill>
                    </a:lnT>
                    <a:lnB w="12700" cmpd="sng">
                      <a:solidFill>
                        <a:srgbClr val="323232"/>
                      </a:solidFill>
                    </a:lnB>
                    <a:lnTlToBr w="12700" cmpd="sng">
                      <a:noFill/>
                      <a:prstDash val="solid"/>
                    </a:lnTlToBr>
                    <a:lnBlToTr w="12700" cmpd="sng">
                      <a:noFill/>
                      <a:prstDash val="solid"/>
                    </a:lnBlToTr>
                    <a:solidFill>
                      <a:srgbClr val="F3AD33">
                        <a:lumMod val="40000"/>
                        <a:lumOff val="60000"/>
                      </a:srgbClr>
                    </a:solidFill>
                  </a:tcPr>
                </a:tc>
                <a:extLst>
                  <a:ext uri="{0D108BD9-81ED-4DB2-BD59-A6C34878D82A}">
                    <a16:rowId xmlns:a16="http://schemas.microsoft.com/office/drawing/2014/main" val="2508147496"/>
                  </a:ext>
                </a:extLst>
              </a:tr>
            </a:tbl>
          </a:graphicData>
        </a:graphic>
      </p:graphicFrame>
      <p:sp>
        <p:nvSpPr>
          <p:cNvPr id="196" name="TextBox 195">
            <a:extLst>
              <a:ext uri="{FF2B5EF4-FFF2-40B4-BE49-F238E27FC236}">
                <a16:creationId xmlns:a16="http://schemas.microsoft.com/office/drawing/2014/main" id="{A87DDEC9-58E9-612C-7B4F-FE40F77F7E94}"/>
              </a:ext>
            </a:extLst>
          </p:cNvPr>
          <p:cNvSpPr txBox="1"/>
          <p:nvPr/>
        </p:nvSpPr>
        <p:spPr>
          <a:xfrm>
            <a:off x="5037853" y="2210194"/>
            <a:ext cx="535724" cy="276999"/>
          </a:xfrm>
          <a:prstGeom prst="rect">
            <a:avLst/>
          </a:prstGeom>
          <a:solidFill>
            <a:srgbClr val="FFFFFF"/>
          </a:solidFill>
          <a:ln>
            <a:solidFill>
              <a:srgbClr val="5B9CD5"/>
            </a:solidFill>
            <a:prstDash val="solid"/>
          </a:ln>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5B9CD5"/>
                </a:solidFill>
                <a:effectLst/>
                <a:uLnTx/>
                <a:uFillTx/>
              </a:rPr>
              <a:t>AZ-A</a:t>
            </a:r>
          </a:p>
        </p:txBody>
      </p:sp>
      <p:sp>
        <p:nvSpPr>
          <p:cNvPr id="197" name="TextBox 196">
            <a:extLst>
              <a:ext uri="{FF2B5EF4-FFF2-40B4-BE49-F238E27FC236}">
                <a16:creationId xmlns:a16="http://schemas.microsoft.com/office/drawing/2014/main" id="{1490326D-6FCC-4127-C7BF-F453B8CB21B0}"/>
              </a:ext>
            </a:extLst>
          </p:cNvPr>
          <p:cNvSpPr txBox="1"/>
          <p:nvPr/>
        </p:nvSpPr>
        <p:spPr>
          <a:xfrm>
            <a:off x="6756872" y="2208474"/>
            <a:ext cx="535724" cy="276999"/>
          </a:xfrm>
          <a:prstGeom prst="rect">
            <a:avLst/>
          </a:prstGeom>
          <a:solidFill>
            <a:srgbClr val="FFFFFF"/>
          </a:solidFill>
          <a:ln>
            <a:solidFill>
              <a:srgbClr val="5B9CD5"/>
            </a:solidFill>
            <a:prstDash val="solid"/>
          </a:ln>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5B9CD5"/>
                </a:solidFill>
                <a:effectLst/>
                <a:uLnTx/>
                <a:uFillTx/>
              </a:rPr>
              <a:t>AZ-B</a:t>
            </a:r>
          </a:p>
        </p:txBody>
      </p:sp>
      <p:graphicFrame>
        <p:nvGraphicFramePr>
          <p:cNvPr id="198" name="Table 285">
            <a:extLst>
              <a:ext uri="{FF2B5EF4-FFF2-40B4-BE49-F238E27FC236}">
                <a16:creationId xmlns:a16="http://schemas.microsoft.com/office/drawing/2014/main" id="{C7EAB2DB-CDA9-F354-7DC2-D4D27D43DEB2}"/>
              </a:ext>
            </a:extLst>
          </p:cNvPr>
          <p:cNvGraphicFramePr>
            <a:graphicFrameLocks noGrp="1"/>
          </p:cNvGraphicFramePr>
          <p:nvPr>
            <p:extLst>
              <p:ext uri="{D42A27DB-BD31-4B8C-83A1-F6EECF244321}">
                <p14:modId xmlns:p14="http://schemas.microsoft.com/office/powerpoint/2010/main" val="4265642547"/>
              </p:ext>
            </p:extLst>
          </p:nvPr>
        </p:nvGraphicFramePr>
        <p:xfrm>
          <a:off x="9399013" y="4790680"/>
          <a:ext cx="2676724" cy="1280160"/>
        </p:xfrm>
        <a:graphic>
          <a:graphicData uri="http://schemas.openxmlformats.org/drawingml/2006/table">
            <a:tbl>
              <a:tblPr firstRow="1">
                <a:effectLst>
                  <a:outerShdw blurRad="50800" dist="38100" dir="2700000" algn="tl" rotWithShape="0">
                    <a:prstClr val="black">
                      <a:alpha val="40000"/>
                    </a:prstClr>
                  </a:outerShdw>
                </a:effectLst>
              </a:tblPr>
              <a:tblGrid>
                <a:gridCol w="722330">
                  <a:extLst>
                    <a:ext uri="{9D8B030D-6E8A-4147-A177-3AD203B41FA5}">
                      <a16:colId xmlns:a16="http://schemas.microsoft.com/office/drawing/2014/main" val="990031408"/>
                    </a:ext>
                  </a:extLst>
                </a:gridCol>
                <a:gridCol w="841936">
                  <a:extLst>
                    <a:ext uri="{9D8B030D-6E8A-4147-A177-3AD203B41FA5}">
                      <a16:colId xmlns:a16="http://schemas.microsoft.com/office/drawing/2014/main" val="1567748330"/>
                    </a:ext>
                  </a:extLst>
                </a:gridCol>
                <a:gridCol w="636629">
                  <a:extLst>
                    <a:ext uri="{9D8B030D-6E8A-4147-A177-3AD203B41FA5}">
                      <a16:colId xmlns:a16="http://schemas.microsoft.com/office/drawing/2014/main" val="2815046338"/>
                    </a:ext>
                  </a:extLst>
                </a:gridCol>
                <a:gridCol w="475829">
                  <a:extLst>
                    <a:ext uri="{9D8B030D-6E8A-4147-A177-3AD203B41FA5}">
                      <a16:colId xmlns:a16="http://schemas.microsoft.com/office/drawing/2014/main" val="862033250"/>
                    </a:ext>
                  </a:extLst>
                </a:gridCol>
              </a:tblGrid>
              <a:tr h="0">
                <a:tc>
                  <a:txBody>
                    <a:bodyPr/>
                    <a:lstStyle>
                      <a:lvl1pPr marL="0" algn="l" defTabSz="914400" rtl="0" eaLnBrk="1" latinLnBrk="0" hangingPunct="1">
                        <a:defRPr sz="1800" b="1" kern="1200">
                          <a:solidFill>
                            <a:schemeClr val="dk1"/>
                          </a:solidFill>
                          <a:latin typeface="Arial" panose="020B0604020202020204"/>
                        </a:defRPr>
                      </a:lvl1pPr>
                      <a:lvl2pPr marL="457200" algn="l" defTabSz="914400" rtl="0" eaLnBrk="1" latinLnBrk="0" hangingPunct="1">
                        <a:defRPr sz="1800" b="1" kern="1200">
                          <a:solidFill>
                            <a:schemeClr val="dk1"/>
                          </a:solidFill>
                          <a:latin typeface="Arial" panose="020B0604020202020204"/>
                        </a:defRPr>
                      </a:lvl2pPr>
                      <a:lvl3pPr marL="914400" algn="l" defTabSz="914400" rtl="0" eaLnBrk="1" latinLnBrk="0" hangingPunct="1">
                        <a:defRPr sz="1800" b="1" kern="1200">
                          <a:solidFill>
                            <a:schemeClr val="dk1"/>
                          </a:solidFill>
                          <a:latin typeface="Arial" panose="020B0604020202020204"/>
                        </a:defRPr>
                      </a:lvl3pPr>
                      <a:lvl4pPr marL="1371600" algn="l" defTabSz="914400" rtl="0" eaLnBrk="1" latinLnBrk="0" hangingPunct="1">
                        <a:defRPr sz="1800" b="1" kern="1200">
                          <a:solidFill>
                            <a:schemeClr val="dk1"/>
                          </a:solidFill>
                          <a:latin typeface="Arial" panose="020B0604020202020204"/>
                        </a:defRPr>
                      </a:lvl4pPr>
                      <a:lvl5pPr marL="1828800" algn="l" defTabSz="914400" rtl="0" eaLnBrk="1" latinLnBrk="0" hangingPunct="1">
                        <a:defRPr sz="1800" b="1" kern="1200">
                          <a:solidFill>
                            <a:schemeClr val="dk1"/>
                          </a:solidFill>
                          <a:latin typeface="Arial" panose="020B0604020202020204"/>
                        </a:defRPr>
                      </a:lvl5pPr>
                      <a:lvl6pPr marL="2286000" algn="l" defTabSz="914400" rtl="0" eaLnBrk="1" latinLnBrk="0" hangingPunct="1">
                        <a:defRPr sz="1800" b="1" kern="1200">
                          <a:solidFill>
                            <a:schemeClr val="dk1"/>
                          </a:solidFill>
                          <a:latin typeface="Arial" panose="020B0604020202020204"/>
                        </a:defRPr>
                      </a:lvl6pPr>
                      <a:lvl7pPr marL="2743200" algn="l" defTabSz="914400" rtl="0" eaLnBrk="1" latinLnBrk="0" hangingPunct="1">
                        <a:defRPr sz="1800" b="1" kern="1200">
                          <a:solidFill>
                            <a:schemeClr val="dk1"/>
                          </a:solidFill>
                          <a:latin typeface="Arial" panose="020B0604020202020204"/>
                        </a:defRPr>
                      </a:lvl7pPr>
                      <a:lvl8pPr marL="3200400" algn="l" defTabSz="914400" rtl="0" eaLnBrk="1" latinLnBrk="0" hangingPunct="1">
                        <a:defRPr sz="1800" b="1" kern="1200">
                          <a:solidFill>
                            <a:schemeClr val="dk1"/>
                          </a:solidFill>
                          <a:latin typeface="Arial" panose="020B0604020202020204"/>
                        </a:defRPr>
                      </a:lvl8pPr>
                      <a:lvl9pPr marL="3657600" algn="l" defTabSz="914400" rtl="0" eaLnBrk="1" latinLnBrk="0" hangingPunct="1">
                        <a:defRPr sz="1800" b="1" kern="1200">
                          <a:solidFill>
                            <a:schemeClr val="dk1"/>
                          </a:solidFill>
                          <a:latin typeface="Arial" panose="020B0604020202020204"/>
                        </a:defRPr>
                      </a:lvl9pPr>
                    </a:lstStyle>
                    <a:p>
                      <a:pPr algn="ctr"/>
                      <a:r>
                        <a:rPr lang="en-US" sz="900" b="1" dirty="0">
                          <a:solidFill>
                            <a:srgbClr val="C00000"/>
                          </a:solidFill>
                        </a:rPr>
                        <a:t>SQL SG</a:t>
                      </a:r>
                    </a:p>
                  </a:txBody>
                  <a:tcPr>
                    <a:lnL w="12700" cmpd="sng">
                      <a:solidFill>
                        <a:srgbClr val="323232"/>
                      </a:solidFill>
                    </a:lnL>
                    <a:lnR w="12700" cmpd="sng">
                      <a:solidFill>
                        <a:srgbClr val="323232"/>
                      </a:solidFill>
                    </a:lnR>
                    <a:lnT w="12700" cmpd="sng">
                      <a:solidFill>
                        <a:srgbClr val="323232"/>
                      </a:solidFill>
                    </a:lnT>
                    <a:lnB w="12700" cmpd="sng">
                      <a:solidFill>
                        <a:srgbClr val="323232"/>
                      </a:solidFill>
                    </a:lnB>
                    <a:lnTlToBr w="12700" cmpd="sng">
                      <a:noFill/>
                      <a:prstDash val="solid"/>
                    </a:lnTlToBr>
                    <a:lnBlToTr w="12700" cmpd="sng">
                      <a:noFill/>
                      <a:prstDash val="solid"/>
                    </a:lnBlToTr>
                    <a:solidFill>
                      <a:srgbClr val="E30613">
                        <a:lumMod val="20000"/>
                        <a:lumOff val="80000"/>
                      </a:srgbClr>
                    </a:solidFill>
                  </a:tcPr>
                </a:tc>
                <a:tc>
                  <a:txBody>
                    <a:bodyPr/>
                    <a:lstStyle>
                      <a:lvl1pPr marL="0" algn="l" defTabSz="914400" rtl="0" eaLnBrk="1" latinLnBrk="0" hangingPunct="1">
                        <a:defRPr sz="1800" b="1" kern="1200">
                          <a:solidFill>
                            <a:schemeClr val="dk1"/>
                          </a:solidFill>
                          <a:latin typeface="Arial" panose="020B0604020202020204"/>
                        </a:defRPr>
                      </a:lvl1pPr>
                      <a:lvl2pPr marL="457200" algn="l" defTabSz="914400" rtl="0" eaLnBrk="1" latinLnBrk="0" hangingPunct="1">
                        <a:defRPr sz="1800" b="1" kern="1200">
                          <a:solidFill>
                            <a:schemeClr val="dk1"/>
                          </a:solidFill>
                          <a:latin typeface="Arial" panose="020B0604020202020204"/>
                        </a:defRPr>
                      </a:lvl2pPr>
                      <a:lvl3pPr marL="914400" algn="l" defTabSz="914400" rtl="0" eaLnBrk="1" latinLnBrk="0" hangingPunct="1">
                        <a:defRPr sz="1800" b="1" kern="1200">
                          <a:solidFill>
                            <a:schemeClr val="dk1"/>
                          </a:solidFill>
                          <a:latin typeface="Arial" panose="020B0604020202020204"/>
                        </a:defRPr>
                      </a:lvl3pPr>
                      <a:lvl4pPr marL="1371600" algn="l" defTabSz="914400" rtl="0" eaLnBrk="1" latinLnBrk="0" hangingPunct="1">
                        <a:defRPr sz="1800" b="1" kern="1200">
                          <a:solidFill>
                            <a:schemeClr val="dk1"/>
                          </a:solidFill>
                          <a:latin typeface="Arial" panose="020B0604020202020204"/>
                        </a:defRPr>
                      </a:lvl4pPr>
                      <a:lvl5pPr marL="1828800" algn="l" defTabSz="914400" rtl="0" eaLnBrk="1" latinLnBrk="0" hangingPunct="1">
                        <a:defRPr sz="1800" b="1" kern="1200">
                          <a:solidFill>
                            <a:schemeClr val="dk1"/>
                          </a:solidFill>
                          <a:latin typeface="Arial" panose="020B0604020202020204"/>
                        </a:defRPr>
                      </a:lvl5pPr>
                      <a:lvl6pPr marL="2286000" algn="l" defTabSz="914400" rtl="0" eaLnBrk="1" latinLnBrk="0" hangingPunct="1">
                        <a:defRPr sz="1800" b="1" kern="1200">
                          <a:solidFill>
                            <a:schemeClr val="dk1"/>
                          </a:solidFill>
                          <a:latin typeface="Arial" panose="020B0604020202020204"/>
                        </a:defRPr>
                      </a:lvl6pPr>
                      <a:lvl7pPr marL="2743200" algn="l" defTabSz="914400" rtl="0" eaLnBrk="1" latinLnBrk="0" hangingPunct="1">
                        <a:defRPr sz="1800" b="1" kern="1200">
                          <a:solidFill>
                            <a:schemeClr val="dk1"/>
                          </a:solidFill>
                          <a:latin typeface="Arial" panose="020B0604020202020204"/>
                        </a:defRPr>
                      </a:lvl7pPr>
                      <a:lvl8pPr marL="3200400" algn="l" defTabSz="914400" rtl="0" eaLnBrk="1" latinLnBrk="0" hangingPunct="1">
                        <a:defRPr sz="1800" b="1" kern="1200">
                          <a:solidFill>
                            <a:schemeClr val="dk1"/>
                          </a:solidFill>
                          <a:latin typeface="Arial" panose="020B0604020202020204"/>
                        </a:defRPr>
                      </a:lvl8pPr>
                      <a:lvl9pPr marL="3657600" algn="l" defTabSz="914400" rtl="0" eaLnBrk="1" latinLnBrk="0" hangingPunct="1">
                        <a:defRPr sz="1800" b="1" kern="1200">
                          <a:solidFill>
                            <a:schemeClr val="dk1"/>
                          </a:solidFill>
                          <a:latin typeface="Arial" panose="020B0604020202020204"/>
                        </a:defRPr>
                      </a:lvl9pPr>
                    </a:lstStyle>
                    <a:p>
                      <a:pPr algn="ctr"/>
                      <a:r>
                        <a:rPr lang="en-US" sz="900" b="0" dirty="0">
                          <a:solidFill>
                            <a:schemeClr val="bg1"/>
                          </a:solidFill>
                        </a:rPr>
                        <a:t>Source</a:t>
                      </a:r>
                    </a:p>
                  </a:txBody>
                  <a:tcPr>
                    <a:lnL w="12700" cmpd="sng">
                      <a:solidFill>
                        <a:srgbClr val="323232"/>
                      </a:solidFill>
                    </a:lnL>
                    <a:lnR w="12700" cmpd="sng">
                      <a:solidFill>
                        <a:srgbClr val="323232"/>
                      </a:solidFill>
                    </a:lnR>
                    <a:lnT w="12700" cmpd="sng">
                      <a:solidFill>
                        <a:srgbClr val="323232"/>
                      </a:solidFill>
                    </a:lnT>
                    <a:lnB w="12700" cmpd="sng">
                      <a:solidFill>
                        <a:srgbClr val="323232"/>
                      </a:solidFill>
                    </a:lnB>
                    <a:lnTlToBr w="12700" cmpd="sng">
                      <a:noFill/>
                      <a:prstDash val="solid"/>
                    </a:lnTlToBr>
                    <a:lnBlToTr w="12700" cmpd="sng">
                      <a:noFill/>
                      <a:prstDash val="solid"/>
                    </a:lnBlToTr>
                    <a:solidFill>
                      <a:srgbClr val="FFFFFF">
                        <a:lumMod val="50000"/>
                      </a:srgbClr>
                    </a:solidFill>
                  </a:tcPr>
                </a:tc>
                <a:tc>
                  <a:txBody>
                    <a:bodyPr/>
                    <a:lstStyle>
                      <a:lvl1pPr marL="0" algn="l" defTabSz="914400" rtl="0" eaLnBrk="1" latinLnBrk="0" hangingPunct="1">
                        <a:defRPr sz="1800" b="1" kern="1200">
                          <a:solidFill>
                            <a:schemeClr val="dk1"/>
                          </a:solidFill>
                          <a:latin typeface="Arial" panose="020B0604020202020204"/>
                        </a:defRPr>
                      </a:lvl1pPr>
                      <a:lvl2pPr marL="457200" algn="l" defTabSz="914400" rtl="0" eaLnBrk="1" latinLnBrk="0" hangingPunct="1">
                        <a:defRPr sz="1800" b="1" kern="1200">
                          <a:solidFill>
                            <a:schemeClr val="dk1"/>
                          </a:solidFill>
                          <a:latin typeface="Arial" panose="020B0604020202020204"/>
                        </a:defRPr>
                      </a:lvl2pPr>
                      <a:lvl3pPr marL="914400" algn="l" defTabSz="914400" rtl="0" eaLnBrk="1" latinLnBrk="0" hangingPunct="1">
                        <a:defRPr sz="1800" b="1" kern="1200">
                          <a:solidFill>
                            <a:schemeClr val="dk1"/>
                          </a:solidFill>
                          <a:latin typeface="Arial" panose="020B0604020202020204"/>
                        </a:defRPr>
                      </a:lvl3pPr>
                      <a:lvl4pPr marL="1371600" algn="l" defTabSz="914400" rtl="0" eaLnBrk="1" latinLnBrk="0" hangingPunct="1">
                        <a:defRPr sz="1800" b="1" kern="1200">
                          <a:solidFill>
                            <a:schemeClr val="dk1"/>
                          </a:solidFill>
                          <a:latin typeface="Arial" panose="020B0604020202020204"/>
                        </a:defRPr>
                      </a:lvl4pPr>
                      <a:lvl5pPr marL="1828800" algn="l" defTabSz="914400" rtl="0" eaLnBrk="1" latinLnBrk="0" hangingPunct="1">
                        <a:defRPr sz="1800" b="1" kern="1200">
                          <a:solidFill>
                            <a:schemeClr val="dk1"/>
                          </a:solidFill>
                          <a:latin typeface="Arial" panose="020B0604020202020204"/>
                        </a:defRPr>
                      </a:lvl5pPr>
                      <a:lvl6pPr marL="2286000" algn="l" defTabSz="914400" rtl="0" eaLnBrk="1" latinLnBrk="0" hangingPunct="1">
                        <a:defRPr sz="1800" b="1" kern="1200">
                          <a:solidFill>
                            <a:schemeClr val="dk1"/>
                          </a:solidFill>
                          <a:latin typeface="Arial" panose="020B0604020202020204"/>
                        </a:defRPr>
                      </a:lvl6pPr>
                      <a:lvl7pPr marL="2743200" algn="l" defTabSz="914400" rtl="0" eaLnBrk="1" latinLnBrk="0" hangingPunct="1">
                        <a:defRPr sz="1800" b="1" kern="1200">
                          <a:solidFill>
                            <a:schemeClr val="dk1"/>
                          </a:solidFill>
                          <a:latin typeface="Arial" panose="020B0604020202020204"/>
                        </a:defRPr>
                      </a:lvl7pPr>
                      <a:lvl8pPr marL="3200400" algn="l" defTabSz="914400" rtl="0" eaLnBrk="1" latinLnBrk="0" hangingPunct="1">
                        <a:defRPr sz="1800" b="1" kern="1200">
                          <a:solidFill>
                            <a:schemeClr val="dk1"/>
                          </a:solidFill>
                          <a:latin typeface="Arial" panose="020B0604020202020204"/>
                        </a:defRPr>
                      </a:lvl8pPr>
                      <a:lvl9pPr marL="3657600" algn="l" defTabSz="914400" rtl="0" eaLnBrk="1" latinLnBrk="0" hangingPunct="1">
                        <a:defRPr sz="1800" b="1" kern="1200">
                          <a:solidFill>
                            <a:schemeClr val="dk1"/>
                          </a:solidFill>
                          <a:latin typeface="Arial" panose="020B0604020202020204"/>
                        </a:defRPr>
                      </a:lvl9pPr>
                    </a:lstStyle>
                    <a:p>
                      <a:pPr algn="ctr"/>
                      <a:r>
                        <a:rPr lang="en-US" sz="900" b="0" dirty="0">
                          <a:solidFill>
                            <a:schemeClr val="bg1"/>
                          </a:solidFill>
                        </a:rPr>
                        <a:t>Protocol</a:t>
                      </a:r>
                    </a:p>
                  </a:txBody>
                  <a:tcPr>
                    <a:lnL w="12700" cmpd="sng">
                      <a:solidFill>
                        <a:srgbClr val="323232"/>
                      </a:solidFill>
                    </a:lnL>
                    <a:lnR w="12700" cmpd="sng">
                      <a:solidFill>
                        <a:srgbClr val="323232"/>
                      </a:solidFill>
                    </a:lnR>
                    <a:lnT w="12700" cmpd="sng">
                      <a:solidFill>
                        <a:srgbClr val="323232"/>
                      </a:solidFill>
                    </a:lnT>
                    <a:lnB w="12700" cmpd="sng">
                      <a:solidFill>
                        <a:srgbClr val="323232"/>
                      </a:solidFill>
                    </a:lnB>
                    <a:lnTlToBr w="12700" cmpd="sng">
                      <a:noFill/>
                      <a:prstDash val="solid"/>
                    </a:lnTlToBr>
                    <a:lnBlToTr w="12700" cmpd="sng">
                      <a:noFill/>
                      <a:prstDash val="solid"/>
                    </a:lnBlToTr>
                    <a:solidFill>
                      <a:srgbClr val="FFFFFF">
                        <a:lumMod val="50000"/>
                      </a:srgbClr>
                    </a:solidFill>
                  </a:tcPr>
                </a:tc>
                <a:tc>
                  <a:txBody>
                    <a:bodyPr/>
                    <a:lstStyle>
                      <a:lvl1pPr marL="0" algn="l" defTabSz="914400" rtl="0" eaLnBrk="1" latinLnBrk="0" hangingPunct="1">
                        <a:defRPr sz="1800" b="1" kern="1200">
                          <a:solidFill>
                            <a:schemeClr val="dk1"/>
                          </a:solidFill>
                          <a:latin typeface="Arial" panose="020B0604020202020204"/>
                        </a:defRPr>
                      </a:lvl1pPr>
                      <a:lvl2pPr marL="457200" algn="l" defTabSz="914400" rtl="0" eaLnBrk="1" latinLnBrk="0" hangingPunct="1">
                        <a:defRPr sz="1800" b="1" kern="1200">
                          <a:solidFill>
                            <a:schemeClr val="dk1"/>
                          </a:solidFill>
                          <a:latin typeface="Arial" panose="020B0604020202020204"/>
                        </a:defRPr>
                      </a:lvl2pPr>
                      <a:lvl3pPr marL="914400" algn="l" defTabSz="914400" rtl="0" eaLnBrk="1" latinLnBrk="0" hangingPunct="1">
                        <a:defRPr sz="1800" b="1" kern="1200">
                          <a:solidFill>
                            <a:schemeClr val="dk1"/>
                          </a:solidFill>
                          <a:latin typeface="Arial" panose="020B0604020202020204"/>
                        </a:defRPr>
                      </a:lvl3pPr>
                      <a:lvl4pPr marL="1371600" algn="l" defTabSz="914400" rtl="0" eaLnBrk="1" latinLnBrk="0" hangingPunct="1">
                        <a:defRPr sz="1800" b="1" kern="1200">
                          <a:solidFill>
                            <a:schemeClr val="dk1"/>
                          </a:solidFill>
                          <a:latin typeface="Arial" panose="020B0604020202020204"/>
                        </a:defRPr>
                      </a:lvl4pPr>
                      <a:lvl5pPr marL="1828800" algn="l" defTabSz="914400" rtl="0" eaLnBrk="1" latinLnBrk="0" hangingPunct="1">
                        <a:defRPr sz="1800" b="1" kern="1200">
                          <a:solidFill>
                            <a:schemeClr val="dk1"/>
                          </a:solidFill>
                          <a:latin typeface="Arial" panose="020B0604020202020204"/>
                        </a:defRPr>
                      </a:lvl5pPr>
                      <a:lvl6pPr marL="2286000" algn="l" defTabSz="914400" rtl="0" eaLnBrk="1" latinLnBrk="0" hangingPunct="1">
                        <a:defRPr sz="1800" b="1" kern="1200">
                          <a:solidFill>
                            <a:schemeClr val="dk1"/>
                          </a:solidFill>
                          <a:latin typeface="Arial" panose="020B0604020202020204"/>
                        </a:defRPr>
                      </a:lvl6pPr>
                      <a:lvl7pPr marL="2743200" algn="l" defTabSz="914400" rtl="0" eaLnBrk="1" latinLnBrk="0" hangingPunct="1">
                        <a:defRPr sz="1800" b="1" kern="1200">
                          <a:solidFill>
                            <a:schemeClr val="dk1"/>
                          </a:solidFill>
                          <a:latin typeface="Arial" panose="020B0604020202020204"/>
                        </a:defRPr>
                      </a:lvl7pPr>
                      <a:lvl8pPr marL="3200400" algn="l" defTabSz="914400" rtl="0" eaLnBrk="1" latinLnBrk="0" hangingPunct="1">
                        <a:defRPr sz="1800" b="1" kern="1200">
                          <a:solidFill>
                            <a:schemeClr val="dk1"/>
                          </a:solidFill>
                          <a:latin typeface="Arial" panose="020B0604020202020204"/>
                        </a:defRPr>
                      </a:lvl8pPr>
                      <a:lvl9pPr marL="3657600" algn="l" defTabSz="914400" rtl="0" eaLnBrk="1" latinLnBrk="0" hangingPunct="1">
                        <a:defRPr sz="1800" b="1" kern="1200">
                          <a:solidFill>
                            <a:schemeClr val="dk1"/>
                          </a:solidFill>
                          <a:latin typeface="Arial" panose="020B0604020202020204"/>
                        </a:defRPr>
                      </a:lvl9pPr>
                    </a:lstStyle>
                    <a:p>
                      <a:pPr algn="ctr"/>
                      <a:r>
                        <a:rPr lang="en-US" sz="900" b="0" dirty="0">
                          <a:solidFill>
                            <a:schemeClr val="bg1"/>
                          </a:solidFill>
                        </a:rPr>
                        <a:t>Port</a:t>
                      </a:r>
                    </a:p>
                  </a:txBody>
                  <a:tcPr>
                    <a:lnL w="12700" cmpd="sng">
                      <a:solidFill>
                        <a:srgbClr val="323232"/>
                      </a:solidFill>
                    </a:lnL>
                    <a:lnR w="12700" cmpd="sng">
                      <a:solidFill>
                        <a:srgbClr val="323232"/>
                      </a:solidFill>
                    </a:lnR>
                    <a:lnT w="12700" cmpd="sng">
                      <a:solidFill>
                        <a:srgbClr val="323232"/>
                      </a:solidFill>
                    </a:lnT>
                    <a:lnB w="12700" cmpd="sng">
                      <a:solidFill>
                        <a:srgbClr val="323232"/>
                      </a:solidFill>
                    </a:lnB>
                    <a:lnTlToBr w="12700" cmpd="sng">
                      <a:noFill/>
                      <a:prstDash val="solid"/>
                    </a:lnTlToBr>
                    <a:lnBlToTr w="12700" cmpd="sng">
                      <a:noFill/>
                      <a:prstDash val="solid"/>
                    </a:lnBlToTr>
                    <a:solidFill>
                      <a:srgbClr val="FFFFFF">
                        <a:lumMod val="50000"/>
                      </a:srgbClr>
                    </a:solidFill>
                  </a:tcPr>
                </a:tc>
                <a:extLst>
                  <a:ext uri="{0D108BD9-81ED-4DB2-BD59-A6C34878D82A}">
                    <a16:rowId xmlns:a16="http://schemas.microsoft.com/office/drawing/2014/main" val="4143158842"/>
                  </a:ext>
                </a:extLst>
              </a:tr>
              <a:tr h="136706">
                <a:tc rowSpan="2">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algn="ctr"/>
                      <a:r>
                        <a:rPr lang="en-US" sz="900" dirty="0"/>
                        <a:t>Inbound</a:t>
                      </a:r>
                    </a:p>
                  </a:txBody>
                  <a:tcPr anchor="ctr">
                    <a:lnL w="12700" cmpd="sng">
                      <a:solidFill>
                        <a:srgbClr val="323232"/>
                      </a:solidFill>
                    </a:lnL>
                    <a:lnR w="12700" cmpd="sng">
                      <a:solidFill>
                        <a:srgbClr val="323232"/>
                      </a:solidFill>
                    </a:lnR>
                    <a:lnT w="12700" cmpd="sng">
                      <a:solidFill>
                        <a:srgbClr val="323232"/>
                      </a:solidFill>
                    </a:lnT>
                    <a:lnB w="12700" cmpd="sng">
                      <a:solidFill>
                        <a:srgbClr val="323232"/>
                      </a:solidFill>
                    </a:lnB>
                    <a:lnTlToBr w="12700" cmpd="sng">
                      <a:noFill/>
                      <a:prstDash val="solid"/>
                    </a:lnTlToBr>
                    <a:lnBlToTr w="12700" cmpd="sng">
                      <a:noFill/>
                      <a:prstDash val="solid"/>
                    </a:lnBlToTr>
                    <a:solidFill>
                      <a:srgbClr val="576BE3">
                        <a:lumMod val="40000"/>
                        <a:lumOff val="60000"/>
                      </a:srgbClr>
                    </a:solid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algn="ctr"/>
                      <a:r>
                        <a:rPr lang="en-US" sz="900" b="1" dirty="0"/>
                        <a:t>web-sg-id</a:t>
                      </a:r>
                    </a:p>
                  </a:txBody>
                  <a:tcPr>
                    <a:lnL w="12700" cmpd="sng">
                      <a:solidFill>
                        <a:srgbClr val="323232"/>
                      </a:solidFill>
                    </a:lnL>
                    <a:lnR w="12700" cmpd="sng">
                      <a:solidFill>
                        <a:srgbClr val="323232"/>
                      </a:solidFill>
                    </a:lnR>
                    <a:lnT w="12700" cmpd="sng">
                      <a:solidFill>
                        <a:srgbClr val="323232"/>
                      </a:solidFill>
                    </a:lnT>
                    <a:lnB w="12700" cmpd="sng">
                      <a:solidFill>
                        <a:srgbClr val="323232"/>
                      </a:solidFill>
                    </a:lnB>
                    <a:lnTlToBr w="12700" cmpd="sng">
                      <a:noFill/>
                      <a:prstDash val="solid"/>
                    </a:lnTlToBr>
                    <a:lnBlToTr w="12700" cmpd="sng">
                      <a:noFill/>
                      <a:prstDash val="solid"/>
                    </a:lnBlToTr>
                    <a:solidFill>
                      <a:srgbClr val="576BE3">
                        <a:lumMod val="40000"/>
                        <a:lumOff val="60000"/>
                      </a:srgbClr>
                    </a:solid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algn="ctr"/>
                      <a:r>
                        <a:rPr lang="en-US" sz="900" b="1" dirty="0"/>
                        <a:t>TCP</a:t>
                      </a:r>
                    </a:p>
                  </a:txBody>
                  <a:tcPr>
                    <a:lnL w="12700" cmpd="sng">
                      <a:solidFill>
                        <a:srgbClr val="323232"/>
                      </a:solidFill>
                    </a:lnL>
                    <a:lnR w="12700" cmpd="sng">
                      <a:solidFill>
                        <a:srgbClr val="323232"/>
                      </a:solidFill>
                    </a:lnR>
                    <a:lnT w="12700" cmpd="sng">
                      <a:solidFill>
                        <a:srgbClr val="323232"/>
                      </a:solidFill>
                    </a:lnT>
                    <a:lnB w="12700" cmpd="sng">
                      <a:solidFill>
                        <a:srgbClr val="323232"/>
                      </a:solidFill>
                    </a:lnB>
                    <a:lnTlToBr w="12700" cmpd="sng">
                      <a:noFill/>
                      <a:prstDash val="solid"/>
                    </a:lnTlToBr>
                    <a:lnBlToTr w="12700" cmpd="sng">
                      <a:noFill/>
                      <a:prstDash val="solid"/>
                    </a:lnBlToTr>
                    <a:solidFill>
                      <a:srgbClr val="576BE3">
                        <a:lumMod val="40000"/>
                        <a:lumOff val="60000"/>
                      </a:srgbClr>
                    </a:solid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algn="ctr"/>
                      <a:r>
                        <a:rPr lang="en-US" sz="900" b="1" dirty="0"/>
                        <a:t>3306</a:t>
                      </a:r>
                    </a:p>
                  </a:txBody>
                  <a:tcPr>
                    <a:lnL w="12700" cmpd="sng">
                      <a:solidFill>
                        <a:srgbClr val="323232"/>
                      </a:solidFill>
                    </a:lnL>
                    <a:lnR w="12700" cmpd="sng">
                      <a:solidFill>
                        <a:srgbClr val="323232"/>
                      </a:solidFill>
                    </a:lnR>
                    <a:lnT w="12700" cmpd="sng">
                      <a:solidFill>
                        <a:srgbClr val="323232"/>
                      </a:solidFill>
                    </a:lnT>
                    <a:lnB w="12700" cmpd="sng">
                      <a:solidFill>
                        <a:srgbClr val="323232"/>
                      </a:solidFill>
                    </a:lnB>
                    <a:lnTlToBr w="12700" cmpd="sng">
                      <a:noFill/>
                      <a:prstDash val="solid"/>
                    </a:lnTlToBr>
                    <a:lnBlToTr w="12700" cmpd="sng">
                      <a:noFill/>
                      <a:prstDash val="solid"/>
                    </a:lnBlToTr>
                    <a:solidFill>
                      <a:srgbClr val="576BE3">
                        <a:lumMod val="40000"/>
                        <a:lumOff val="60000"/>
                      </a:srgbClr>
                    </a:solidFill>
                  </a:tcPr>
                </a:tc>
                <a:extLst>
                  <a:ext uri="{0D108BD9-81ED-4DB2-BD59-A6C34878D82A}">
                    <a16:rowId xmlns:a16="http://schemas.microsoft.com/office/drawing/2014/main" val="2604821424"/>
                  </a:ext>
                </a:extLst>
              </a:tr>
              <a:tr h="302558">
                <a:tc vMerge="1">
                  <a:txBody>
                    <a:bodyPr/>
                    <a:lstStyle/>
                    <a:p>
                      <a:endParaRPr lang="en-US" sz="1000" dirty="0"/>
                    </a:p>
                  </a:txBody>
                  <a:tcPr>
                    <a:solidFill>
                      <a:schemeClr val="bg1"/>
                    </a:solid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algn="ctr"/>
                      <a:r>
                        <a:rPr lang="en-US" sz="900" b="1" dirty="0"/>
                        <a:t>Corporate-ipv4-range</a:t>
                      </a:r>
                    </a:p>
                  </a:txBody>
                  <a:tcPr>
                    <a:lnL w="12700" cmpd="sng">
                      <a:solidFill>
                        <a:srgbClr val="323232"/>
                      </a:solidFill>
                    </a:lnL>
                    <a:lnR w="12700" cmpd="sng">
                      <a:solidFill>
                        <a:srgbClr val="323232"/>
                      </a:solidFill>
                    </a:lnR>
                    <a:lnT w="12700" cmpd="sng">
                      <a:solidFill>
                        <a:srgbClr val="323232"/>
                      </a:solidFill>
                    </a:lnT>
                    <a:lnB w="12700" cmpd="sng">
                      <a:solidFill>
                        <a:srgbClr val="323232"/>
                      </a:solidFill>
                    </a:lnB>
                    <a:lnTlToBr w="12700" cmpd="sng">
                      <a:noFill/>
                      <a:prstDash val="solid"/>
                    </a:lnTlToBr>
                    <a:lnBlToTr w="12700" cmpd="sng">
                      <a:noFill/>
                      <a:prstDash val="solid"/>
                    </a:lnBlToTr>
                    <a:solidFill>
                      <a:srgbClr val="576BE3">
                        <a:lumMod val="40000"/>
                        <a:lumOff val="60000"/>
                      </a:srgbClr>
                    </a:solid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algn="ctr"/>
                      <a:r>
                        <a:rPr lang="en-US" sz="900" b="1" dirty="0"/>
                        <a:t>TCP</a:t>
                      </a:r>
                    </a:p>
                  </a:txBody>
                  <a:tcPr anchor="ctr">
                    <a:lnL w="12700" cmpd="sng">
                      <a:solidFill>
                        <a:srgbClr val="323232"/>
                      </a:solidFill>
                    </a:lnL>
                    <a:lnR w="12700" cmpd="sng">
                      <a:solidFill>
                        <a:srgbClr val="323232"/>
                      </a:solidFill>
                    </a:lnR>
                    <a:lnT w="12700" cmpd="sng">
                      <a:solidFill>
                        <a:srgbClr val="323232"/>
                      </a:solidFill>
                    </a:lnT>
                    <a:lnB w="12700" cmpd="sng">
                      <a:solidFill>
                        <a:srgbClr val="323232"/>
                      </a:solidFill>
                    </a:lnB>
                    <a:lnTlToBr w="12700" cmpd="sng">
                      <a:noFill/>
                      <a:prstDash val="solid"/>
                    </a:lnTlToBr>
                    <a:lnBlToTr w="12700" cmpd="sng">
                      <a:noFill/>
                      <a:prstDash val="solid"/>
                    </a:lnBlToTr>
                    <a:solidFill>
                      <a:srgbClr val="576BE3">
                        <a:lumMod val="40000"/>
                        <a:lumOff val="60000"/>
                      </a:srgbClr>
                    </a:solid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algn="ctr"/>
                      <a:r>
                        <a:rPr lang="en-US" sz="900" b="1" dirty="0"/>
                        <a:t>22</a:t>
                      </a:r>
                    </a:p>
                  </a:txBody>
                  <a:tcPr anchor="ctr">
                    <a:lnL w="12700" cmpd="sng">
                      <a:solidFill>
                        <a:srgbClr val="323232"/>
                      </a:solidFill>
                    </a:lnL>
                    <a:lnR w="12700" cmpd="sng">
                      <a:solidFill>
                        <a:srgbClr val="323232"/>
                      </a:solidFill>
                    </a:lnR>
                    <a:lnT w="12700" cmpd="sng">
                      <a:solidFill>
                        <a:srgbClr val="323232"/>
                      </a:solidFill>
                    </a:lnT>
                    <a:lnB w="12700" cmpd="sng">
                      <a:solidFill>
                        <a:srgbClr val="323232"/>
                      </a:solidFill>
                    </a:lnB>
                    <a:lnTlToBr w="12700" cmpd="sng">
                      <a:noFill/>
                      <a:prstDash val="solid"/>
                    </a:lnTlToBr>
                    <a:lnBlToTr w="12700" cmpd="sng">
                      <a:noFill/>
                      <a:prstDash val="solid"/>
                    </a:lnBlToTr>
                    <a:solidFill>
                      <a:srgbClr val="576BE3">
                        <a:lumMod val="40000"/>
                        <a:lumOff val="60000"/>
                      </a:srgbClr>
                    </a:solidFill>
                  </a:tcPr>
                </a:tc>
                <a:extLst>
                  <a:ext uri="{0D108BD9-81ED-4DB2-BD59-A6C34878D82A}">
                    <a16:rowId xmlns:a16="http://schemas.microsoft.com/office/drawing/2014/main" val="409623271"/>
                  </a:ext>
                </a:extLst>
              </a:tr>
              <a:tr h="192020">
                <a:tc rowSpan="2">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algn="ctr"/>
                      <a:r>
                        <a:rPr lang="en-US" sz="900" dirty="0"/>
                        <a:t>Outbound</a:t>
                      </a:r>
                    </a:p>
                  </a:txBody>
                  <a:tcPr anchor="ctr">
                    <a:lnL w="12700" cmpd="sng">
                      <a:solidFill>
                        <a:srgbClr val="323232"/>
                      </a:solidFill>
                    </a:lnL>
                    <a:lnR w="12700" cmpd="sng">
                      <a:solidFill>
                        <a:srgbClr val="323232"/>
                      </a:solidFill>
                    </a:lnR>
                    <a:lnT w="12700" cmpd="sng">
                      <a:solidFill>
                        <a:srgbClr val="323232"/>
                      </a:solidFill>
                    </a:lnT>
                    <a:lnB w="12700" cmpd="sng">
                      <a:solidFill>
                        <a:srgbClr val="323232"/>
                      </a:solidFill>
                    </a:lnB>
                    <a:lnTlToBr w="12700" cmpd="sng">
                      <a:noFill/>
                      <a:prstDash val="solid"/>
                    </a:lnTlToBr>
                    <a:lnBlToTr w="12700" cmpd="sng">
                      <a:noFill/>
                      <a:prstDash val="solid"/>
                    </a:lnBlToTr>
                    <a:solidFill>
                      <a:srgbClr val="F3AD33">
                        <a:lumMod val="40000"/>
                        <a:lumOff val="60000"/>
                      </a:srgbClr>
                    </a:solid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algn="ctr"/>
                      <a:r>
                        <a:rPr lang="en-US" sz="900" dirty="0"/>
                        <a:t>0.0.0.0/0</a:t>
                      </a:r>
                    </a:p>
                  </a:txBody>
                  <a:tcPr>
                    <a:lnL w="12700" cmpd="sng">
                      <a:solidFill>
                        <a:srgbClr val="323232"/>
                      </a:solidFill>
                    </a:lnL>
                    <a:lnR w="12700" cmpd="sng">
                      <a:solidFill>
                        <a:srgbClr val="323232"/>
                      </a:solidFill>
                    </a:lnR>
                    <a:lnT w="12700" cmpd="sng">
                      <a:solidFill>
                        <a:srgbClr val="323232"/>
                      </a:solidFill>
                    </a:lnT>
                    <a:lnB w="12700" cmpd="sng">
                      <a:solidFill>
                        <a:srgbClr val="323232"/>
                      </a:solidFill>
                    </a:lnB>
                    <a:lnTlToBr w="12700" cmpd="sng">
                      <a:noFill/>
                      <a:prstDash val="solid"/>
                    </a:lnTlToBr>
                    <a:lnBlToTr w="12700" cmpd="sng">
                      <a:noFill/>
                      <a:prstDash val="solid"/>
                    </a:lnBlToTr>
                    <a:solidFill>
                      <a:srgbClr val="F3AD33">
                        <a:lumMod val="40000"/>
                        <a:lumOff val="60000"/>
                      </a:srgbClr>
                    </a:solid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algn="ctr"/>
                      <a:r>
                        <a:rPr lang="en-US" sz="900" dirty="0"/>
                        <a:t>TCP</a:t>
                      </a:r>
                    </a:p>
                  </a:txBody>
                  <a:tcPr>
                    <a:lnL w="12700" cmpd="sng">
                      <a:solidFill>
                        <a:srgbClr val="323232"/>
                      </a:solidFill>
                    </a:lnL>
                    <a:lnR w="12700" cmpd="sng">
                      <a:solidFill>
                        <a:srgbClr val="323232"/>
                      </a:solidFill>
                    </a:lnR>
                    <a:lnT w="12700" cmpd="sng">
                      <a:solidFill>
                        <a:srgbClr val="323232"/>
                      </a:solidFill>
                    </a:lnT>
                    <a:lnB w="12700" cmpd="sng">
                      <a:solidFill>
                        <a:srgbClr val="323232"/>
                      </a:solidFill>
                    </a:lnB>
                    <a:lnTlToBr w="12700" cmpd="sng">
                      <a:noFill/>
                      <a:prstDash val="solid"/>
                    </a:lnTlToBr>
                    <a:lnBlToTr w="12700" cmpd="sng">
                      <a:noFill/>
                      <a:prstDash val="solid"/>
                    </a:lnBlToTr>
                    <a:solidFill>
                      <a:srgbClr val="F3AD33">
                        <a:lumMod val="40000"/>
                        <a:lumOff val="60000"/>
                      </a:srgbClr>
                    </a:solid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algn="ctr"/>
                      <a:r>
                        <a:rPr lang="en-US" sz="900" dirty="0"/>
                        <a:t>80</a:t>
                      </a:r>
                    </a:p>
                  </a:txBody>
                  <a:tcPr>
                    <a:lnL w="12700" cmpd="sng">
                      <a:solidFill>
                        <a:srgbClr val="323232"/>
                      </a:solidFill>
                    </a:lnL>
                    <a:lnR w="12700" cmpd="sng">
                      <a:solidFill>
                        <a:srgbClr val="323232"/>
                      </a:solidFill>
                    </a:lnR>
                    <a:lnT w="12700" cmpd="sng">
                      <a:solidFill>
                        <a:srgbClr val="323232"/>
                      </a:solidFill>
                    </a:lnT>
                    <a:lnB w="12700" cmpd="sng">
                      <a:solidFill>
                        <a:srgbClr val="323232"/>
                      </a:solidFill>
                    </a:lnB>
                    <a:lnTlToBr w="12700" cmpd="sng">
                      <a:noFill/>
                      <a:prstDash val="solid"/>
                    </a:lnTlToBr>
                    <a:lnBlToTr w="12700" cmpd="sng">
                      <a:noFill/>
                      <a:prstDash val="solid"/>
                    </a:lnBlToTr>
                    <a:solidFill>
                      <a:srgbClr val="F3AD33">
                        <a:lumMod val="40000"/>
                        <a:lumOff val="60000"/>
                      </a:srgbClr>
                    </a:solidFill>
                  </a:tcPr>
                </a:tc>
                <a:extLst>
                  <a:ext uri="{0D108BD9-81ED-4DB2-BD59-A6C34878D82A}">
                    <a16:rowId xmlns:a16="http://schemas.microsoft.com/office/drawing/2014/main" val="125979002"/>
                  </a:ext>
                </a:extLst>
              </a:tr>
              <a:tr h="172465">
                <a:tc vMerge="1">
                  <a:txBody>
                    <a:bodyPr/>
                    <a:lstStyle/>
                    <a:p>
                      <a:endParaRPr lang="en-US" sz="1000" dirty="0"/>
                    </a:p>
                  </a:txBody>
                  <a:tcPr>
                    <a:solidFill>
                      <a:schemeClr val="bg1"/>
                    </a:solid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algn="ctr"/>
                      <a:r>
                        <a:rPr lang="en-US" sz="900" dirty="0"/>
                        <a:t>0.0.0.0/0</a:t>
                      </a:r>
                    </a:p>
                  </a:txBody>
                  <a:tcPr>
                    <a:lnL w="12700" cmpd="sng">
                      <a:solidFill>
                        <a:srgbClr val="323232"/>
                      </a:solidFill>
                    </a:lnL>
                    <a:lnR w="12700" cmpd="sng">
                      <a:solidFill>
                        <a:srgbClr val="323232"/>
                      </a:solidFill>
                    </a:lnR>
                    <a:lnT w="12700" cmpd="sng">
                      <a:solidFill>
                        <a:srgbClr val="323232"/>
                      </a:solidFill>
                    </a:lnT>
                    <a:lnB w="12700" cmpd="sng">
                      <a:solidFill>
                        <a:srgbClr val="323232"/>
                      </a:solidFill>
                    </a:lnB>
                    <a:lnTlToBr w="12700" cmpd="sng">
                      <a:noFill/>
                      <a:prstDash val="solid"/>
                    </a:lnTlToBr>
                    <a:lnBlToTr w="12700" cmpd="sng">
                      <a:noFill/>
                      <a:prstDash val="solid"/>
                    </a:lnBlToTr>
                    <a:solidFill>
                      <a:srgbClr val="F3AD33">
                        <a:lumMod val="40000"/>
                        <a:lumOff val="60000"/>
                      </a:srgbClr>
                    </a:solid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algn="ctr"/>
                      <a:r>
                        <a:rPr lang="en-US" sz="900" dirty="0"/>
                        <a:t>TCP</a:t>
                      </a:r>
                    </a:p>
                  </a:txBody>
                  <a:tcPr>
                    <a:lnL w="12700" cmpd="sng">
                      <a:solidFill>
                        <a:srgbClr val="323232"/>
                      </a:solidFill>
                    </a:lnL>
                    <a:lnR w="12700" cmpd="sng">
                      <a:solidFill>
                        <a:srgbClr val="323232"/>
                      </a:solidFill>
                    </a:lnR>
                    <a:lnT w="12700" cmpd="sng">
                      <a:solidFill>
                        <a:srgbClr val="323232"/>
                      </a:solidFill>
                    </a:lnT>
                    <a:lnB w="12700" cmpd="sng">
                      <a:solidFill>
                        <a:srgbClr val="323232"/>
                      </a:solidFill>
                    </a:lnB>
                    <a:lnTlToBr w="12700" cmpd="sng">
                      <a:noFill/>
                      <a:prstDash val="solid"/>
                    </a:lnTlToBr>
                    <a:lnBlToTr w="12700" cmpd="sng">
                      <a:noFill/>
                      <a:prstDash val="solid"/>
                    </a:lnBlToTr>
                    <a:solidFill>
                      <a:srgbClr val="F3AD33">
                        <a:lumMod val="40000"/>
                        <a:lumOff val="60000"/>
                      </a:srgbClr>
                    </a:solidFill>
                  </a:tcP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algn="ctr"/>
                      <a:r>
                        <a:rPr lang="en-US" sz="900" dirty="0"/>
                        <a:t>443</a:t>
                      </a:r>
                    </a:p>
                  </a:txBody>
                  <a:tcPr>
                    <a:lnL w="12700" cmpd="sng">
                      <a:solidFill>
                        <a:srgbClr val="323232"/>
                      </a:solidFill>
                    </a:lnL>
                    <a:lnR w="12700" cmpd="sng">
                      <a:solidFill>
                        <a:srgbClr val="323232"/>
                      </a:solidFill>
                    </a:lnR>
                    <a:lnT w="12700" cmpd="sng">
                      <a:solidFill>
                        <a:srgbClr val="323232"/>
                      </a:solidFill>
                    </a:lnT>
                    <a:lnB w="12700" cmpd="sng">
                      <a:solidFill>
                        <a:srgbClr val="323232"/>
                      </a:solidFill>
                    </a:lnB>
                    <a:lnTlToBr w="12700" cmpd="sng">
                      <a:noFill/>
                      <a:prstDash val="solid"/>
                    </a:lnTlToBr>
                    <a:lnBlToTr w="12700" cmpd="sng">
                      <a:noFill/>
                      <a:prstDash val="solid"/>
                    </a:lnBlToTr>
                    <a:solidFill>
                      <a:srgbClr val="F3AD33">
                        <a:lumMod val="40000"/>
                        <a:lumOff val="60000"/>
                      </a:srgbClr>
                    </a:solidFill>
                  </a:tcPr>
                </a:tc>
                <a:extLst>
                  <a:ext uri="{0D108BD9-81ED-4DB2-BD59-A6C34878D82A}">
                    <a16:rowId xmlns:a16="http://schemas.microsoft.com/office/drawing/2014/main" val="403785619"/>
                  </a:ext>
                </a:extLst>
              </a:tr>
            </a:tbl>
          </a:graphicData>
        </a:graphic>
      </p:graphicFrame>
    </p:spTree>
    <p:extLst>
      <p:ext uri="{BB962C8B-B14F-4D97-AF65-F5344CB8AC3E}">
        <p14:creationId xmlns:p14="http://schemas.microsoft.com/office/powerpoint/2010/main" val="32572136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A4BD290-3B8E-4039-9B8A-0FBD8E84CA23}"/>
              </a:ext>
            </a:extLst>
          </p:cNvPr>
          <p:cNvSpPr>
            <a:spLocks noGrp="1"/>
          </p:cNvSpPr>
          <p:nvPr>
            <p:ph type="title"/>
          </p:nvPr>
        </p:nvSpPr>
        <p:spPr>
          <a:xfrm>
            <a:off x="609600" y="2692664"/>
            <a:ext cx="10515600" cy="1448201"/>
          </a:xfrm>
        </p:spPr>
        <p:txBody>
          <a:bodyPr anchor="ctr"/>
          <a:lstStyle/>
          <a:p>
            <a:r>
              <a:rPr lang="en-US" sz="6000" dirty="0">
                <a:solidFill>
                  <a:schemeClr val="tx1"/>
                </a:solidFill>
              </a:rPr>
              <a:t>Compute</a:t>
            </a:r>
            <a:br>
              <a:rPr lang="en-US" sz="6000" dirty="0">
                <a:solidFill>
                  <a:schemeClr val="tx1"/>
                </a:solidFill>
              </a:rPr>
            </a:br>
            <a:r>
              <a:rPr lang="en-US" sz="6000" dirty="0">
                <a:solidFill>
                  <a:schemeClr val="tx1"/>
                </a:solidFill>
              </a:rPr>
              <a:t>Services</a:t>
            </a:r>
          </a:p>
        </p:txBody>
      </p:sp>
      <p:sp>
        <p:nvSpPr>
          <p:cNvPr id="17" name="Footer Placeholder 16">
            <a:extLst>
              <a:ext uri="{FF2B5EF4-FFF2-40B4-BE49-F238E27FC236}">
                <a16:creationId xmlns:a16="http://schemas.microsoft.com/office/drawing/2014/main" id="{B54B8A25-01D1-4017-A816-0E9D25D6847B}"/>
              </a:ext>
            </a:extLst>
          </p:cNvPr>
          <p:cNvSpPr>
            <a:spLocks noGrp="1"/>
          </p:cNvSpPr>
          <p:nvPr>
            <p:ph type="ftr" sz="quarter" idx="11"/>
          </p:nvPr>
        </p:nvSpPr>
        <p:spPr/>
        <p:txBody>
          <a:bodyPr/>
          <a:lstStyle/>
          <a:p>
            <a:r>
              <a:rPr lang="en-US"/>
              <a:t>© 2021, NashTech Limited. All rights reserved.</a:t>
            </a:r>
            <a:endParaRPr lang="en-US" dirty="0"/>
          </a:p>
        </p:txBody>
      </p:sp>
      <p:pic>
        <p:nvPicPr>
          <p:cNvPr id="4" name="Graphic 7">
            <a:extLst>
              <a:ext uri="{FF2B5EF4-FFF2-40B4-BE49-F238E27FC236}">
                <a16:creationId xmlns:a16="http://schemas.microsoft.com/office/drawing/2014/main" id="{B66038B9-3B36-0FE6-FDD5-27C80690FE1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9065" y="4645469"/>
            <a:ext cx="1335024" cy="1335024"/>
          </a:xfrm>
          <a:prstGeom prst="rect">
            <a:avLst/>
          </a:prstGeom>
          <a:solidFill>
            <a:schemeClr val="bg1"/>
          </a:solidFill>
          <a:ln w="19050">
            <a:noFill/>
            <a:miter lim="800000"/>
            <a:headEnd/>
            <a:tailEnd/>
          </a:ln>
        </p:spPr>
      </p:pic>
      <mc:AlternateContent xmlns:mc="http://schemas.openxmlformats.org/markup-compatibility/2006" xmlns:pslz="http://schemas.microsoft.com/office/powerpoint/2016/slidezoom">
        <mc:Choice Requires="pslz">
          <p:graphicFrame>
            <p:nvGraphicFramePr>
              <p:cNvPr id="8" name="Slide Zoom 7">
                <a:extLst>
                  <a:ext uri="{FF2B5EF4-FFF2-40B4-BE49-F238E27FC236}">
                    <a16:creationId xmlns:a16="http://schemas.microsoft.com/office/drawing/2014/main" id="{01143C3F-C082-0BFB-801B-80D4F3FF5C98}"/>
                  </a:ext>
                </a:extLst>
              </p:cNvPr>
              <p:cNvGraphicFramePr>
                <a:graphicFrameLocks noChangeAspect="1"/>
              </p:cNvGraphicFramePr>
              <p:nvPr>
                <p:extLst>
                  <p:ext uri="{D42A27DB-BD31-4B8C-83A1-F6EECF244321}">
                    <p14:modId xmlns:p14="http://schemas.microsoft.com/office/powerpoint/2010/main" val="346033463"/>
                  </p:ext>
                </p:extLst>
              </p:nvPr>
            </p:nvGraphicFramePr>
            <p:xfrm>
              <a:off x="4385722" y="768602"/>
              <a:ext cx="3420555" cy="1924062"/>
            </p:xfrm>
            <a:graphic>
              <a:graphicData uri="http://schemas.microsoft.com/office/powerpoint/2016/slidezoom">
                <pslz:sldZm>
                  <pslz:sldZmObj sldId="472" cId="3503999155">
                    <pslz:zmPr id="{CE709C8A-2113-4B33-93E2-535D9DF7EB02}" returnToParent="0" transitionDur="1000">
                      <p166:blipFill xmlns:p166="http://schemas.microsoft.com/office/powerpoint/2016/6/main">
                        <a:blip r:embed="rId4"/>
                        <a:stretch>
                          <a:fillRect/>
                        </a:stretch>
                      </p166:blipFill>
                      <p166:spPr xmlns:p166="http://schemas.microsoft.com/office/powerpoint/2016/6/main">
                        <a:xfrm>
                          <a:off x="0" y="0"/>
                          <a:ext cx="3420555" cy="1924062"/>
                        </a:xfrm>
                        <a:prstGeom prst="rect">
                          <a:avLst/>
                        </a:prstGeom>
                        <a:ln w="3175">
                          <a:solidFill>
                            <a:prstClr val="ltGray"/>
                          </a:solidFill>
                        </a:ln>
                      </p166:spPr>
                    </pslz:zmPr>
                  </pslz:sldZmObj>
                </pslz:sldZm>
              </a:graphicData>
            </a:graphic>
          </p:graphicFrame>
        </mc:Choice>
        <mc:Fallback xmlns="">
          <p:pic>
            <p:nvPicPr>
              <p:cNvPr id="8" name="Slide Zoom 7">
                <a:extLst>
                  <a:ext uri="{FF2B5EF4-FFF2-40B4-BE49-F238E27FC236}">
                    <a16:creationId xmlns:a16="http://schemas.microsoft.com/office/drawing/2014/main" id="{01143C3F-C082-0BFB-801B-80D4F3FF5C98}"/>
                  </a:ext>
                </a:extLst>
              </p:cNvPr>
              <p:cNvPicPr>
                <a:picLocks noGrp="1" noRot="1" noChangeAspect="1" noMove="1" noResize="1" noEditPoints="1" noAdjustHandles="1" noChangeArrowheads="1" noChangeShapeType="1"/>
              </p:cNvPicPr>
              <p:nvPr/>
            </p:nvPicPr>
            <p:blipFill>
              <a:blip r:embed="rId5"/>
              <a:stretch>
                <a:fillRect/>
              </a:stretch>
            </p:blipFill>
            <p:spPr>
              <a:xfrm>
                <a:off x="4385722" y="768602"/>
                <a:ext cx="3420555" cy="1924062"/>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3" name="Slide Zoom 2">
                <a:extLst>
                  <a:ext uri="{FF2B5EF4-FFF2-40B4-BE49-F238E27FC236}">
                    <a16:creationId xmlns:a16="http://schemas.microsoft.com/office/drawing/2014/main" id="{4A596033-EB5E-A8E1-5ED3-F9F5725F5F92}"/>
                  </a:ext>
                </a:extLst>
              </p:cNvPr>
              <p:cNvGraphicFramePr>
                <a:graphicFrameLocks noChangeAspect="1"/>
              </p:cNvGraphicFramePr>
              <p:nvPr>
                <p:extLst>
                  <p:ext uri="{D42A27DB-BD31-4B8C-83A1-F6EECF244321}">
                    <p14:modId xmlns:p14="http://schemas.microsoft.com/office/powerpoint/2010/main" val="1395402148"/>
                  </p:ext>
                </p:extLst>
              </p:nvPr>
            </p:nvGraphicFramePr>
            <p:xfrm>
              <a:off x="8399970" y="768602"/>
              <a:ext cx="3420555" cy="1924062"/>
            </p:xfrm>
            <a:graphic>
              <a:graphicData uri="http://schemas.microsoft.com/office/powerpoint/2016/slidezoom">
                <pslz:sldZm>
                  <pslz:sldZmObj sldId="473" cId="1140263641">
                    <pslz:zmPr id="{B27489C4-299A-45C9-B626-D9FD79A77BA5}" returnToParent="0" transitionDur="1000">
                      <p166:blipFill xmlns:p166="http://schemas.microsoft.com/office/powerpoint/2016/6/main">
                        <a:blip r:embed="rId6"/>
                        <a:stretch>
                          <a:fillRect/>
                        </a:stretch>
                      </p166:blipFill>
                      <p166:spPr xmlns:p166="http://schemas.microsoft.com/office/powerpoint/2016/6/main">
                        <a:xfrm>
                          <a:off x="0" y="0"/>
                          <a:ext cx="3420555" cy="1924062"/>
                        </a:xfrm>
                        <a:prstGeom prst="rect">
                          <a:avLst/>
                        </a:prstGeom>
                        <a:ln w="3175">
                          <a:solidFill>
                            <a:prstClr val="ltGray"/>
                          </a:solidFill>
                        </a:ln>
                      </p166:spPr>
                    </pslz:zmPr>
                  </pslz:sldZmObj>
                </pslz:sldZm>
              </a:graphicData>
            </a:graphic>
          </p:graphicFrame>
        </mc:Choice>
        <mc:Fallback xmlns="">
          <p:pic>
            <p:nvPicPr>
              <p:cNvPr id="3" name="Slide Zoom 2">
                <a:extLst>
                  <a:ext uri="{FF2B5EF4-FFF2-40B4-BE49-F238E27FC236}">
                    <a16:creationId xmlns:a16="http://schemas.microsoft.com/office/drawing/2014/main" id="{4A596033-EB5E-A8E1-5ED3-F9F5725F5F92}"/>
                  </a:ext>
                </a:extLst>
              </p:cNvPr>
              <p:cNvPicPr>
                <a:picLocks noGrp="1" noRot="1" noChangeAspect="1" noMove="1" noResize="1" noEditPoints="1" noAdjustHandles="1" noChangeArrowheads="1" noChangeShapeType="1"/>
              </p:cNvPicPr>
              <p:nvPr/>
            </p:nvPicPr>
            <p:blipFill>
              <a:blip r:embed="rId7"/>
              <a:stretch>
                <a:fillRect/>
              </a:stretch>
            </p:blipFill>
            <p:spPr>
              <a:xfrm>
                <a:off x="8399970" y="768602"/>
                <a:ext cx="3420555" cy="1924062"/>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7" name="Slide Zoom 6">
                <a:extLst>
                  <a:ext uri="{FF2B5EF4-FFF2-40B4-BE49-F238E27FC236}">
                    <a16:creationId xmlns:a16="http://schemas.microsoft.com/office/drawing/2014/main" id="{49FF9484-E3D2-48C8-EC7D-CEF21C5EF403}"/>
                  </a:ext>
                </a:extLst>
              </p:cNvPr>
              <p:cNvGraphicFramePr>
                <a:graphicFrameLocks noChangeAspect="1"/>
              </p:cNvGraphicFramePr>
              <p:nvPr>
                <p:extLst>
                  <p:ext uri="{D42A27DB-BD31-4B8C-83A1-F6EECF244321}">
                    <p14:modId xmlns:p14="http://schemas.microsoft.com/office/powerpoint/2010/main" val="2040212955"/>
                  </p:ext>
                </p:extLst>
              </p:nvPr>
            </p:nvGraphicFramePr>
            <p:xfrm>
              <a:off x="4385722" y="3955774"/>
              <a:ext cx="3420555" cy="1924062"/>
            </p:xfrm>
            <a:graphic>
              <a:graphicData uri="http://schemas.microsoft.com/office/powerpoint/2016/slidezoom">
                <pslz:sldZm>
                  <pslz:sldZmObj sldId="481" cId="1371045331">
                    <pslz:zmPr id="{B98468ED-667C-4D6C-A6E9-442B475DD469}" returnToParent="0" transitionDur="1000">
                      <p166:blipFill xmlns:p166="http://schemas.microsoft.com/office/powerpoint/2016/6/main">
                        <a:blip r:embed="rId8"/>
                        <a:stretch>
                          <a:fillRect/>
                        </a:stretch>
                      </p166:blipFill>
                      <p166:spPr xmlns:p166="http://schemas.microsoft.com/office/powerpoint/2016/6/main">
                        <a:xfrm>
                          <a:off x="0" y="0"/>
                          <a:ext cx="3420555" cy="1924062"/>
                        </a:xfrm>
                        <a:prstGeom prst="rect">
                          <a:avLst/>
                        </a:prstGeom>
                        <a:ln w="3175">
                          <a:solidFill>
                            <a:prstClr val="ltGray"/>
                          </a:solidFill>
                        </a:ln>
                      </p166:spPr>
                    </pslz:zmPr>
                  </pslz:sldZmObj>
                </pslz:sldZm>
              </a:graphicData>
            </a:graphic>
          </p:graphicFrame>
        </mc:Choice>
        <mc:Fallback xmlns="">
          <p:pic>
            <p:nvPicPr>
              <p:cNvPr id="7" name="Slide Zoom 6">
                <a:extLst>
                  <a:ext uri="{FF2B5EF4-FFF2-40B4-BE49-F238E27FC236}">
                    <a16:creationId xmlns:a16="http://schemas.microsoft.com/office/drawing/2014/main" id="{49FF9484-E3D2-48C8-EC7D-CEF21C5EF403}"/>
                  </a:ext>
                </a:extLst>
              </p:cNvPr>
              <p:cNvPicPr>
                <a:picLocks noGrp="1" noRot="1" noChangeAspect="1" noMove="1" noResize="1" noEditPoints="1" noAdjustHandles="1" noChangeArrowheads="1" noChangeShapeType="1"/>
              </p:cNvPicPr>
              <p:nvPr/>
            </p:nvPicPr>
            <p:blipFill>
              <a:blip r:embed="rId9"/>
              <a:stretch>
                <a:fillRect/>
              </a:stretch>
            </p:blipFill>
            <p:spPr>
              <a:xfrm>
                <a:off x="4385722" y="3955774"/>
                <a:ext cx="3420555" cy="1924062"/>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10" name="Slide Zoom 9">
                <a:extLst>
                  <a:ext uri="{FF2B5EF4-FFF2-40B4-BE49-F238E27FC236}">
                    <a16:creationId xmlns:a16="http://schemas.microsoft.com/office/drawing/2014/main" id="{D725F29E-483C-EF2D-10DD-B1DCE99E9D11}"/>
                  </a:ext>
                </a:extLst>
              </p:cNvPr>
              <p:cNvGraphicFramePr>
                <a:graphicFrameLocks noChangeAspect="1"/>
              </p:cNvGraphicFramePr>
              <p:nvPr>
                <p:extLst>
                  <p:ext uri="{D42A27DB-BD31-4B8C-83A1-F6EECF244321}">
                    <p14:modId xmlns:p14="http://schemas.microsoft.com/office/powerpoint/2010/main" val="2419935830"/>
                  </p:ext>
                </p:extLst>
              </p:nvPr>
            </p:nvGraphicFramePr>
            <p:xfrm>
              <a:off x="8399970" y="3955774"/>
              <a:ext cx="3420555" cy="1924062"/>
            </p:xfrm>
            <a:graphic>
              <a:graphicData uri="http://schemas.microsoft.com/office/powerpoint/2016/slidezoom">
                <pslz:sldZm>
                  <pslz:sldZmObj sldId="486" cId="4264784996">
                    <pslz:zmPr id="{94992CF1-EFC1-43AA-AFA6-4105F23261C6}" returnToParent="0" transitionDur="1000">
                      <p166:blipFill xmlns:p166="http://schemas.microsoft.com/office/powerpoint/2016/6/main">
                        <a:blip r:embed="rId10"/>
                        <a:stretch>
                          <a:fillRect/>
                        </a:stretch>
                      </p166:blipFill>
                      <p166:spPr xmlns:p166="http://schemas.microsoft.com/office/powerpoint/2016/6/main">
                        <a:xfrm>
                          <a:off x="0" y="0"/>
                          <a:ext cx="3420555" cy="1924062"/>
                        </a:xfrm>
                        <a:prstGeom prst="rect">
                          <a:avLst/>
                        </a:prstGeom>
                        <a:ln w="3175">
                          <a:solidFill>
                            <a:prstClr val="ltGray"/>
                          </a:solidFill>
                        </a:ln>
                      </p166:spPr>
                    </pslz:zmPr>
                  </pslz:sldZmObj>
                </pslz:sldZm>
              </a:graphicData>
            </a:graphic>
          </p:graphicFrame>
        </mc:Choice>
        <mc:Fallback xmlns="">
          <p:pic>
            <p:nvPicPr>
              <p:cNvPr id="10" name="Slide Zoom 9">
                <a:extLst>
                  <a:ext uri="{FF2B5EF4-FFF2-40B4-BE49-F238E27FC236}">
                    <a16:creationId xmlns:a16="http://schemas.microsoft.com/office/drawing/2014/main" id="{D725F29E-483C-EF2D-10DD-B1DCE99E9D11}"/>
                  </a:ext>
                </a:extLst>
              </p:cNvPr>
              <p:cNvPicPr>
                <a:picLocks noGrp="1" noRot="1" noChangeAspect="1" noMove="1" noResize="1" noEditPoints="1" noAdjustHandles="1" noChangeArrowheads="1" noChangeShapeType="1"/>
              </p:cNvPicPr>
              <p:nvPr/>
            </p:nvPicPr>
            <p:blipFill>
              <a:blip r:embed="rId11"/>
              <a:stretch>
                <a:fillRect/>
              </a:stretch>
            </p:blipFill>
            <p:spPr>
              <a:xfrm>
                <a:off x="8399970" y="3955774"/>
                <a:ext cx="3420555" cy="1924062"/>
              </a:xfrm>
              <a:prstGeom prst="rect">
                <a:avLst/>
              </a:prstGeom>
              <a:ln w="3175">
                <a:solidFill>
                  <a:prstClr val="ltGray"/>
                </a:solidFill>
              </a:ln>
            </p:spPr>
          </p:pic>
        </mc:Fallback>
      </mc:AlternateContent>
    </p:spTree>
    <p:extLst>
      <p:ext uri="{BB962C8B-B14F-4D97-AF65-F5344CB8AC3E}">
        <p14:creationId xmlns:p14="http://schemas.microsoft.com/office/powerpoint/2010/main" val="11148934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Rectangle 60">
            <a:extLst>
              <a:ext uri="{FF2B5EF4-FFF2-40B4-BE49-F238E27FC236}">
                <a16:creationId xmlns:a16="http://schemas.microsoft.com/office/drawing/2014/main" id="{227B539E-BC71-4D50-AC18-CB092F7979D0}"/>
              </a:ext>
            </a:extLst>
          </p:cNvPr>
          <p:cNvSpPr/>
          <p:nvPr/>
        </p:nvSpPr>
        <p:spPr>
          <a:xfrm>
            <a:off x="4622650" y="1085826"/>
            <a:ext cx="7049490" cy="4917440"/>
          </a:xfrm>
          <a:prstGeom prst="rect">
            <a:avLst/>
          </a:prstGeom>
          <a:solidFill>
            <a:schemeClr val="tx1"/>
          </a:solidFill>
          <a:ln w="12700">
            <a:solidFill>
              <a:schemeClr val="bg1">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 name="Title 1">
            <a:extLst>
              <a:ext uri="{FF2B5EF4-FFF2-40B4-BE49-F238E27FC236}">
                <a16:creationId xmlns:a16="http://schemas.microsoft.com/office/drawing/2014/main" id="{462853B0-9F3F-4875-B253-ACD42F13A989}"/>
              </a:ext>
            </a:extLst>
          </p:cNvPr>
          <p:cNvSpPr>
            <a:spLocks noGrp="1"/>
          </p:cNvSpPr>
          <p:nvPr>
            <p:ph type="title"/>
          </p:nvPr>
        </p:nvSpPr>
        <p:spPr/>
        <p:txBody>
          <a:bodyPr/>
          <a:lstStyle/>
          <a:p>
            <a:pPr algn="ctr"/>
            <a:r>
              <a:rPr lang="en-US" dirty="0">
                <a:solidFill>
                  <a:srgbClr val="C00000"/>
                </a:solidFill>
              </a:rPr>
              <a:t>Cloud Computing Service Models</a:t>
            </a:r>
          </a:p>
        </p:txBody>
      </p:sp>
      <p:sp>
        <p:nvSpPr>
          <p:cNvPr id="234" name="Slide Number Placeholder 233">
            <a:extLst>
              <a:ext uri="{FF2B5EF4-FFF2-40B4-BE49-F238E27FC236}">
                <a16:creationId xmlns:a16="http://schemas.microsoft.com/office/drawing/2014/main" id="{B2FA34EB-475D-4B6A-8223-9384DEC4A885}"/>
              </a:ext>
            </a:extLst>
          </p:cNvPr>
          <p:cNvSpPr>
            <a:spLocks noGrp="1"/>
          </p:cNvSpPr>
          <p:nvPr>
            <p:ph type="sldNum" sz="quarter" idx="4294967295"/>
          </p:nvPr>
        </p:nvSpPr>
        <p:spPr>
          <a:xfrm>
            <a:off x="11612563" y="6599238"/>
            <a:ext cx="579437" cy="258762"/>
          </a:xfrm>
        </p:spPr>
        <p:txBody>
          <a:bodyPr/>
          <a:lstStyle/>
          <a:p>
            <a:fld id="{908930DC-47CF-4021-AC85-F81423F4F187}" type="slidenum">
              <a:rPr lang="en-US" smtClean="0">
                <a:solidFill>
                  <a:schemeClr val="bg1"/>
                </a:solidFill>
              </a:rPr>
              <a:pPr/>
              <a:t>5</a:t>
            </a:fld>
            <a:endParaRPr lang="en-US" dirty="0">
              <a:solidFill>
                <a:schemeClr val="bg1"/>
              </a:solidFill>
            </a:endParaRPr>
          </a:p>
        </p:txBody>
      </p:sp>
      <p:grpSp>
        <p:nvGrpSpPr>
          <p:cNvPr id="185" name="Group 184">
            <a:extLst>
              <a:ext uri="{FF2B5EF4-FFF2-40B4-BE49-F238E27FC236}">
                <a16:creationId xmlns:a16="http://schemas.microsoft.com/office/drawing/2014/main" id="{22DF70D5-F841-4B2E-8D6B-4B2E5360AFB0}"/>
              </a:ext>
            </a:extLst>
          </p:cNvPr>
          <p:cNvGrpSpPr/>
          <p:nvPr/>
        </p:nvGrpSpPr>
        <p:grpSpPr>
          <a:xfrm>
            <a:off x="7496889" y="3880705"/>
            <a:ext cx="1251024" cy="1576466"/>
            <a:chOff x="1401630" y="3770239"/>
            <a:chExt cx="1251024" cy="1576466"/>
          </a:xfrm>
          <a:solidFill>
            <a:srgbClr val="92D050"/>
          </a:solidFill>
          <a:effectLst>
            <a:outerShdw blurRad="50800" dist="38100" dir="2700000" algn="tl" rotWithShape="0">
              <a:prstClr val="black">
                <a:alpha val="40000"/>
              </a:prstClr>
            </a:outerShdw>
          </a:effectLst>
        </p:grpSpPr>
        <p:sp>
          <p:nvSpPr>
            <p:cNvPr id="194" name="Rectangle 193">
              <a:extLst>
                <a:ext uri="{FF2B5EF4-FFF2-40B4-BE49-F238E27FC236}">
                  <a16:creationId xmlns:a16="http://schemas.microsoft.com/office/drawing/2014/main" id="{4D94509C-DC07-4707-9E4A-4A136120239C}"/>
                </a:ext>
              </a:extLst>
            </p:cNvPr>
            <p:cNvSpPr/>
            <p:nvPr/>
          </p:nvSpPr>
          <p:spPr>
            <a:xfrm>
              <a:off x="1401630" y="5029485"/>
              <a:ext cx="1250887" cy="317220"/>
            </a:xfrm>
            <a:prstGeom prst="rect">
              <a:avLst/>
            </a:prstGeom>
            <a:solidFill>
              <a:srgbClr val="2A9D8F"/>
            </a:solidFill>
            <a:ln>
              <a:solidFill>
                <a:schemeClr val="accent1">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Hardware</a:t>
              </a:r>
            </a:p>
          </p:txBody>
        </p:sp>
        <p:sp>
          <p:nvSpPr>
            <p:cNvPr id="195" name="Rectangle 194">
              <a:extLst>
                <a:ext uri="{FF2B5EF4-FFF2-40B4-BE49-F238E27FC236}">
                  <a16:creationId xmlns:a16="http://schemas.microsoft.com/office/drawing/2014/main" id="{E6AB7564-826A-40DA-840A-1546E7067042}"/>
                </a:ext>
              </a:extLst>
            </p:cNvPr>
            <p:cNvSpPr/>
            <p:nvPr/>
          </p:nvSpPr>
          <p:spPr>
            <a:xfrm>
              <a:off x="1401630" y="4712265"/>
              <a:ext cx="1250887" cy="317220"/>
            </a:xfrm>
            <a:prstGeom prst="rect">
              <a:avLst/>
            </a:prstGeom>
            <a:solidFill>
              <a:srgbClr val="2A9D8F"/>
            </a:solidFill>
            <a:ln>
              <a:solidFill>
                <a:schemeClr val="accent1">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Networking</a:t>
              </a:r>
            </a:p>
          </p:txBody>
        </p:sp>
        <p:sp>
          <p:nvSpPr>
            <p:cNvPr id="196" name="Rectangle 195">
              <a:extLst>
                <a:ext uri="{FF2B5EF4-FFF2-40B4-BE49-F238E27FC236}">
                  <a16:creationId xmlns:a16="http://schemas.microsoft.com/office/drawing/2014/main" id="{9DA872A4-1AA0-441D-A690-2462445D3DC5}"/>
                </a:ext>
              </a:extLst>
            </p:cNvPr>
            <p:cNvSpPr/>
            <p:nvPr/>
          </p:nvSpPr>
          <p:spPr>
            <a:xfrm>
              <a:off x="1401630" y="4396950"/>
              <a:ext cx="1250887" cy="317220"/>
            </a:xfrm>
            <a:prstGeom prst="rect">
              <a:avLst/>
            </a:prstGeom>
            <a:solidFill>
              <a:srgbClr val="2A9D8F"/>
            </a:solidFill>
            <a:ln>
              <a:solidFill>
                <a:schemeClr val="accent1">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Storage</a:t>
              </a:r>
            </a:p>
          </p:txBody>
        </p:sp>
        <p:sp>
          <p:nvSpPr>
            <p:cNvPr id="197" name="Rectangle 196">
              <a:extLst>
                <a:ext uri="{FF2B5EF4-FFF2-40B4-BE49-F238E27FC236}">
                  <a16:creationId xmlns:a16="http://schemas.microsoft.com/office/drawing/2014/main" id="{ECDBFD2F-F660-4090-A981-1983FA490D85}"/>
                </a:ext>
              </a:extLst>
            </p:cNvPr>
            <p:cNvSpPr/>
            <p:nvPr/>
          </p:nvSpPr>
          <p:spPr>
            <a:xfrm>
              <a:off x="1401630" y="4079514"/>
              <a:ext cx="1250887" cy="317220"/>
            </a:xfrm>
            <a:prstGeom prst="rect">
              <a:avLst/>
            </a:prstGeom>
            <a:solidFill>
              <a:srgbClr val="2A9D8F"/>
            </a:solidFill>
            <a:ln>
              <a:solidFill>
                <a:schemeClr val="accent1">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Servers</a:t>
              </a:r>
            </a:p>
          </p:txBody>
        </p:sp>
        <p:sp>
          <p:nvSpPr>
            <p:cNvPr id="198" name="Rectangle 197">
              <a:extLst>
                <a:ext uri="{FF2B5EF4-FFF2-40B4-BE49-F238E27FC236}">
                  <a16:creationId xmlns:a16="http://schemas.microsoft.com/office/drawing/2014/main" id="{88BC5C29-20D1-4AEA-9DF3-DE94ED710CB8}"/>
                </a:ext>
              </a:extLst>
            </p:cNvPr>
            <p:cNvSpPr/>
            <p:nvPr/>
          </p:nvSpPr>
          <p:spPr>
            <a:xfrm>
              <a:off x="1401767" y="3770239"/>
              <a:ext cx="1250887" cy="317220"/>
            </a:xfrm>
            <a:prstGeom prst="rect">
              <a:avLst/>
            </a:prstGeom>
            <a:solidFill>
              <a:srgbClr val="2A9D8F"/>
            </a:solidFill>
            <a:ln>
              <a:solidFill>
                <a:schemeClr val="accent1">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Virtualization</a:t>
              </a:r>
            </a:p>
          </p:txBody>
        </p:sp>
      </p:grpSp>
      <p:grpSp>
        <p:nvGrpSpPr>
          <p:cNvPr id="186" name="Group 185">
            <a:extLst>
              <a:ext uri="{FF2B5EF4-FFF2-40B4-BE49-F238E27FC236}">
                <a16:creationId xmlns:a16="http://schemas.microsoft.com/office/drawing/2014/main" id="{4F6BE1C6-45D0-4553-AB0F-812FBEB2BC92}"/>
              </a:ext>
            </a:extLst>
          </p:cNvPr>
          <p:cNvGrpSpPr/>
          <p:nvPr/>
        </p:nvGrpSpPr>
        <p:grpSpPr>
          <a:xfrm>
            <a:off x="7496887" y="2821888"/>
            <a:ext cx="1250889" cy="940181"/>
            <a:chOff x="1401630" y="2711422"/>
            <a:chExt cx="1250889" cy="940181"/>
          </a:xfrm>
          <a:effectLst>
            <a:outerShdw blurRad="50800" dist="38100" dir="2700000" algn="tl" rotWithShape="0">
              <a:prstClr val="black">
                <a:alpha val="40000"/>
              </a:prstClr>
            </a:outerShdw>
          </a:effectLst>
        </p:grpSpPr>
        <p:sp>
          <p:nvSpPr>
            <p:cNvPr id="191" name="Rectangle 190">
              <a:extLst>
                <a:ext uri="{FF2B5EF4-FFF2-40B4-BE49-F238E27FC236}">
                  <a16:creationId xmlns:a16="http://schemas.microsoft.com/office/drawing/2014/main" id="{4A301AE2-DED6-4A5E-8070-C3F9B0A7688A}"/>
                </a:ext>
              </a:extLst>
            </p:cNvPr>
            <p:cNvSpPr/>
            <p:nvPr/>
          </p:nvSpPr>
          <p:spPr>
            <a:xfrm>
              <a:off x="1401630" y="3334383"/>
              <a:ext cx="1250887" cy="317220"/>
            </a:xfrm>
            <a:prstGeom prst="rect">
              <a:avLst/>
            </a:prstGeom>
            <a:solidFill>
              <a:srgbClr val="2A9D8F"/>
            </a:solidFill>
            <a:ln>
              <a:solidFill>
                <a:schemeClr val="accent1">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O/S</a:t>
              </a:r>
            </a:p>
          </p:txBody>
        </p:sp>
        <p:sp>
          <p:nvSpPr>
            <p:cNvPr id="192" name="Rectangle 191">
              <a:extLst>
                <a:ext uri="{FF2B5EF4-FFF2-40B4-BE49-F238E27FC236}">
                  <a16:creationId xmlns:a16="http://schemas.microsoft.com/office/drawing/2014/main" id="{452B8361-6128-4A8F-8663-7CCF2542F940}"/>
                </a:ext>
              </a:extLst>
            </p:cNvPr>
            <p:cNvSpPr/>
            <p:nvPr/>
          </p:nvSpPr>
          <p:spPr>
            <a:xfrm>
              <a:off x="1401630" y="3023085"/>
              <a:ext cx="1250887" cy="317220"/>
            </a:xfrm>
            <a:prstGeom prst="rect">
              <a:avLst/>
            </a:prstGeom>
            <a:solidFill>
              <a:srgbClr val="2A9D8F"/>
            </a:solidFill>
            <a:ln>
              <a:solidFill>
                <a:schemeClr val="accent1">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Library</a:t>
              </a:r>
            </a:p>
          </p:txBody>
        </p:sp>
        <p:sp>
          <p:nvSpPr>
            <p:cNvPr id="193" name="Rectangle 192">
              <a:extLst>
                <a:ext uri="{FF2B5EF4-FFF2-40B4-BE49-F238E27FC236}">
                  <a16:creationId xmlns:a16="http://schemas.microsoft.com/office/drawing/2014/main" id="{C90E27C3-78B4-4A6F-8786-088D302C2E2E}"/>
                </a:ext>
              </a:extLst>
            </p:cNvPr>
            <p:cNvSpPr/>
            <p:nvPr/>
          </p:nvSpPr>
          <p:spPr>
            <a:xfrm>
              <a:off x="1401632" y="2711422"/>
              <a:ext cx="1250887" cy="317220"/>
            </a:xfrm>
            <a:prstGeom prst="rect">
              <a:avLst/>
            </a:prstGeom>
            <a:solidFill>
              <a:srgbClr val="2A9D8F"/>
            </a:solidFill>
            <a:ln>
              <a:solidFill>
                <a:schemeClr val="accent1">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Runtime</a:t>
              </a:r>
            </a:p>
          </p:txBody>
        </p:sp>
      </p:grpSp>
      <p:grpSp>
        <p:nvGrpSpPr>
          <p:cNvPr id="187" name="Group 186">
            <a:extLst>
              <a:ext uri="{FF2B5EF4-FFF2-40B4-BE49-F238E27FC236}">
                <a16:creationId xmlns:a16="http://schemas.microsoft.com/office/drawing/2014/main" id="{E5F6DF24-9754-437B-8225-172C34A74C35}"/>
              </a:ext>
            </a:extLst>
          </p:cNvPr>
          <p:cNvGrpSpPr/>
          <p:nvPr/>
        </p:nvGrpSpPr>
        <p:grpSpPr>
          <a:xfrm>
            <a:off x="7496887" y="2078914"/>
            <a:ext cx="1249061" cy="629993"/>
            <a:chOff x="1395187" y="1968448"/>
            <a:chExt cx="1249061" cy="629993"/>
          </a:xfrm>
          <a:effectLst>
            <a:outerShdw blurRad="50800" dist="38100" dir="2700000" algn="tl" rotWithShape="0">
              <a:prstClr val="black">
                <a:alpha val="40000"/>
              </a:prstClr>
            </a:outerShdw>
          </a:effectLst>
        </p:grpSpPr>
        <p:sp>
          <p:nvSpPr>
            <p:cNvPr id="189" name="Rectangle 188">
              <a:extLst>
                <a:ext uri="{FF2B5EF4-FFF2-40B4-BE49-F238E27FC236}">
                  <a16:creationId xmlns:a16="http://schemas.microsoft.com/office/drawing/2014/main" id="{D4703A6B-367C-4904-B2D3-613ABFA0B9B7}"/>
                </a:ext>
              </a:extLst>
            </p:cNvPr>
            <p:cNvSpPr/>
            <p:nvPr/>
          </p:nvSpPr>
          <p:spPr>
            <a:xfrm>
              <a:off x="1395187" y="1968448"/>
              <a:ext cx="1249061" cy="317220"/>
            </a:xfrm>
            <a:prstGeom prst="rect">
              <a:avLst/>
            </a:prstGeom>
            <a:solidFill>
              <a:srgbClr val="E9C46A"/>
            </a:solidFill>
            <a:ln>
              <a:solidFill>
                <a:schemeClr val="accent1">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Data</a:t>
              </a:r>
            </a:p>
          </p:txBody>
        </p:sp>
        <p:sp>
          <p:nvSpPr>
            <p:cNvPr id="190" name="Rectangle 189">
              <a:extLst>
                <a:ext uri="{FF2B5EF4-FFF2-40B4-BE49-F238E27FC236}">
                  <a16:creationId xmlns:a16="http://schemas.microsoft.com/office/drawing/2014/main" id="{8E08932F-EAE7-4578-8C23-1F42324F4556}"/>
                </a:ext>
              </a:extLst>
            </p:cNvPr>
            <p:cNvSpPr/>
            <p:nvPr/>
          </p:nvSpPr>
          <p:spPr>
            <a:xfrm>
              <a:off x="1395187" y="2281221"/>
              <a:ext cx="1249061" cy="317220"/>
            </a:xfrm>
            <a:prstGeom prst="rect">
              <a:avLst/>
            </a:prstGeom>
            <a:solidFill>
              <a:srgbClr val="E9C46A"/>
            </a:solidFill>
            <a:ln>
              <a:solidFill>
                <a:schemeClr val="accent1">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Application</a:t>
              </a:r>
            </a:p>
          </p:txBody>
        </p:sp>
      </p:grpSp>
      <p:grpSp>
        <p:nvGrpSpPr>
          <p:cNvPr id="12" name="Group 11">
            <a:extLst>
              <a:ext uri="{FF2B5EF4-FFF2-40B4-BE49-F238E27FC236}">
                <a16:creationId xmlns:a16="http://schemas.microsoft.com/office/drawing/2014/main" id="{DD4C7770-091C-B64F-3CB4-418FF93C4CA6}"/>
              </a:ext>
            </a:extLst>
          </p:cNvPr>
          <p:cNvGrpSpPr/>
          <p:nvPr/>
        </p:nvGrpSpPr>
        <p:grpSpPr>
          <a:xfrm>
            <a:off x="7331801" y="1698405"/>
            <a:ext cx="1579231" cy="3873401"/>
            <a:chOff x="7331801" y="1698405"/>
            <a:chExt cx="1579231" cy="3873401"/>
          </a:xfrm>
        </p:grpSpPr>
        <p:sp>
          <p:nvSpPr>
            <p:cNvPr id="184" name="TextBox 183">
              <a:extLst>
                <a:ext uri="{FF2B5EF4-FFF2-40B4-BE49-F238E27FC236}">
                  <a16:creationId xmlns:a16="http://schemas.microsoft.com/office/drawing/2014/main" id="{70AF045E-DD4D-4A92-B58E-A37B91473322}"/>
                </a:ext>
              </a:extLst>
            </p:cNvPr>
            <p:cNvSpPr txBox="1"/>
            <p:nvPr/>
          </p:nvSpPr>
          <p:spPr>
            <a:xfrm>
              <a:off x="7809471" y="1734771"/>
              <a:ext cx="623889" cy="307777"/>
            </a:xfrm>
            <a:prstGeom prst="rect">
              <a:avLst/>
            </a:prstGeom>
            <a:noFill/>
            <a:ln>
              <a:noFill/>
            </a:ln>
          </p:spPr>
          <p:txBody>
            <a:bodyPr wrap="none" rtlCol="0">
              <a:spAutoFit/>
            </a:bodyPr>
            <a:lstStyle/>
            <a:p>
              <a:pPr algn="ctr"/>
              <a:r>
                <a:rPr lang="en-US" sz="1400" b="1" dirty="0">
                  <a:solidFill>
                    <a:schemeClr val="bg1"/>
                  </a:solidFill>
                </a:rPr>
                <a:t>PaaS</a:t>
              </a:r>
            </a:p>
          </p:txBody>
        </p:sp>
        <p:sp>
          <p:nvSpPr>
            <p:cNvPr id="188" name="Rectangle: Rounded Corners 187">
              <a:extLst>
                <a:ext uri="{FF2B5EF4-FFF2-40B4-BE49-F238E27FC236}">
                  <a16:creationId xmlns:a16="http://schemas.microsoft.com/office/drawing/2014/main" id="{35702C4B-D7F6-4426-946E-48813156D06E}"/>
                </a:ext>
              </a:extLst>
            </p:cNvPr>
            <p:cNvSpPr/>
            <p:nvPr/>
          </p:nvSpPr>
          <p:spPr>
            <a:xfrm>
              <a:off x="7331801" y="1698405"/>
              <a:ext cx="1579231" cy="3873401"/>
            </a:xfrm>
            <a:prstGeom prst="roundRect">
              <a:avLst>
                <a:gd name="adj" fmla="val 7926"/>
              </a:avLst>
            </a:prstGeom>
            <a:noFill/>
            <a:ln>
              <a:solidFill>
                <a:schemeClr val="accent1">
                  <a:lumMod val="1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sp>
        <p:nvSpPr>
          <p:cNvPr id="63" name="TextBox 62">
            <a:extLst>
              <a:ext uri="{FF2B5EF4-FFF2-40B4-BE49-F238E27FC236}">
                <a16:creationId xmlns:a16="http://schemas.microsoft.com/office/drawing/2014/main" id="{B3D982C7-C010-4B1C-9623-C50344D89945}"/>
              </a:ext>
            </a:extLst>
          </p:cNvPr>
          <p:cNvSpPr txBox="1"/>
          <p:nvPr/>
        </p:nvSpPr>
        <p:spPr>
          <a:xfrm>
            <a:off x="6536216" y="1158495"/>
            <a:ext cx="3462807" cy="400110"/>
          </a:xfrm>
          <a:prstGeom prst="rect">
            <a:avLst/>
          </a:prstGeom>
          <a:noFill/>
          <a:ln>
            <a:noFill/>
          </a:ln>
        </p:spPr>
        <p:txBody>
          <a:bodyPr wrap="none" rtlCol="0">
            <a:spAutoFit/>
          </a:bodyPr>
          <a:lstStyle/>
          <a:p>
            <a:r>
              <a:rPr lang="en-US" sz="2000" b="1" dirty="0">
                <a:solidFill>
                  <a:schemeClr val="bg1"/>
                </a:solidFill>
              </a:rPr>
              <a:t>Cloud Computing Services</a:t>
            </a:r>
          </a:p>
        </p:txBody>
      </p:sp>
      <p:grpSp>
        <p:nvGrpSpPr>
          <p:cNvPr id="127" name="Group 126">
            <a:extLst>
              <a:ext uri="{FF2B5EF4-FFF2-40B4-BE49-F238E27FC236}">
                <a16:creationId xmlns:a16="http://schemas.microsoft.com/office/drawing/2014/main" id="{46838D67-59A8-4E69-9BEE-8C335C086ED5}"/>
              </a:ext>
            </a:extLst>
          </p:cNvPr>
          <p:cNvGrpSpPr/>
          <p:nvPr/>
        </p:nvGrpSpPr>
        <p:grpSpPr>
          <a:xfrm>
            <a:off x="5352698" y="3880705"/>
            <a:ext cx="1251024" cy="1576466"/>
            <a:chOff x="1401630" y="3770239"/>
            <a:chExt cx="1251024" cy="1576466"/>
          </a:xfrm>
          <a:solidFill>
            <a:srgbClr val="92D050"/>
          </a:solidFill>
          <a:effectLst>
            <a:outerShdw blurRad="50800" dist="38100" dir="2700000" algn="tl" rotWithShape="0">
              <a:prstClr val="black">
                <a:alpha val="40000"/>
              </a:prstClr>
            </a:outerShdw>
          </a:effectLst>
        </p:grpSpPr>
        <p:sp>
          <p:nvSpPr>
            <p:cNvPr id="138" name="Rectangle 137">
              <a:extLst>
                <a:ext uri="{FF2B5EF4-FFF2-40B4-BE49-F238E27FC236}">
                  <a16:creationId xmlns:a16="http://schemas.microsoft.com/office/drawing/2014/main" id="{7504F6D7-C911-4AAF-BCF0-9A13E613FEBA}"/>
                </a:ext>
              </a:extLst>
            </p:cNvPr>
            <p:cNvSpPr/>
            <p:nvPr/>
          </p:nvSpPr>
          <p:spPr>
            <a:xfrm>
              <a:off x="1401630" y="5029485"/>
              <a:ext cx="1250887" cy="317220"/>
            </a:xfrm>
            <a:prstGeom prst="rect">
              <a:avLst/>
            </a:prstGeom>
            <a:solidFill>
              <a:srgbClr val="2A9D8F"/>
            </a:solidFill>
            <a:ln>
              <a:solidFill>
                <a:schemeClr val="accent1">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Hardware</a:t>
              </a:r>
            </a:p>
          </p:txBody>
        </p:sp>
        <p:sp>
          <p:nvSpPr>
            <p:cNvPr id="139" name="Rectangle 138">
              <a:extLst>
                <a:ext uri="{FF2B5EF4-FFF2-40B4-BE49-F238E27FC236}">
                  <a16:creationId xmlns:a16="http://schemas.microsoft.com/office/drawing/2014/main" id="{F0615CEA-833F-4E9C-84B9-25E4F3B017C3}"/>
                </a:ext>
              </a:extLst>
            </p:cNvPr>
            <p:cNvSpPr/>
            <p:nvPr/>
          </p:nvSpPr>
          <p:spPr>
            <a:xfrm>
              <a:off x="1401630" y="4712265"/>
              <a:ext cx="1250887" cy="317220"/>
            </a:xfrm>
            <a:prstGeom prst="rect">
              <a:avLst/>
            </a:prstGeom>
            <a:solidFill>
              <a:srgbClr val="2A9D8F"/>
            </a:solidFill>
            <a:ln>
              <a:solidFill>
                <a:schemeClr val="accent1">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Networking</a:t>
              </a:r>
            </a:p>
          </p:txBody>
        </p:sp>
        <p:sp>
          <p:nvSpPr>
            <p:cNvPr id="144" name="Rectangle 143">
              <a:extLst>
                <a:ext uri="{FF2B5EF4-FFF2-40B4-BE49-F238E27FC236}">
                  <a16:creationId xmlns:a16="http://schemas.microsoft.com/office/drawing/2014/main" id="{D4FEC005-8DF8-4899-84C8-432BC0FCEA48}"/>
                </a:ext>
              </a:extLst>
            </p:cNvPr>
            <p:cNvSpPr/>
            <p:nvPr/>
          </p:nvSpPr>
          <p:spPr>
            <a:xfrm>
              <a:off x="1401630" y="4396950"/>
              <a:ext cx="1250887" cy="317220"/>
            </a:xfrm>
            <a:prstGeom prst="rect">
              <a:avLst/>
            </a:prstGeom>
            <a:solidFill>
              <a:srgbClr val="2A9D8F"/>
            </a:solidFill>
            <a:ln>
              <a:solidFill>
                <a:schemeClr val="accent1">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Storage</a:t>
              </a:r>
            </a:p>
          </p:txBody>
        </p:sp>
        <p:sp>
          <p:nvSpPr>
            <p:cNvPr id="145" name="Rectangle 144">
              <a:extLst>
                <a:ext uri="{FF2B5EF4-FFF2-40B4-BE49-F238E27FC236}">
                  <a16:creationId xmlns:a16="http://schemas.microsoft.com/office/drawing/2014/main" id="{6D044EFF-2D2B-4D31-A295-A76676B9E7D2}"/>
                </a:ext>
              </a:extLst>
            </p:cNvPr>
            <p:cNvSpPr/>
            <p:nvPr/>
          </p:nvSpPr>
          <p:spPr>
            <a:xfrm>
              <a:off x="1401630" y="4079514"/>
              <a:ext cx="1250887" cy="317220"/>
            </a:xfrm>
            <a:prstGeom prst="rect">
              <a:avLst/>
            </a:prstGeom>
            <a:solidFill>
              <a:srgbClr val="2A9D8F"/>
            </a:solidFill>
            <a:ln>
              <a:solidFill>
                <a:schemeClr val="accent1">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Servers</a:t>
              </a:r>
            </a:p>
          </p:txBody>
        </p:sp>
        <p:sp>
          <p:nvSpPr>
            <p:cNvPr id="146" name="Rectangle 145">
              <a:extLst>
                <a:ext uri="{FF2B5EF4-FFF2-40B4-BE49-F238E27FC236}">
                  <a16:creationId xmlns:a16="http://schemas.microsoft.com/office/drawing/2014/main" id="{790886F4-0AF2-4F30-B422-5C1998D8EA56}"/>
                </a:ext>
              </a:extLst>
            </p:cNvPr>
            <p:cNvSpPr/>
            <p:nvPr/>
          </p:nvSpPr>
          <p:spPr>
            <a:xfrm>
              <a:off x="1401767" y="3770239"/>
              <a:ext cx="1250887" cy="317220"/>
            </a:xfrm>
            <a:prstGeom prst="rect">
              <a:avLst/>
            </a:prstGeom>
            <a:solidFill>
              <a:srgbClr val="2A9D8F"/>
            </a:solidFill>
            <a:ln>
              <a:solidFill>
                <a:schemeClr val="accent1">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Virtualization</a:t>
              </a:r>
            </a:p>
          </p:txBody>
        </p:sp>
      </p:grpSp>
      <p:grpSp>
        <p:nvGrpSpPr>
          <p:cNvPr id="147" name="Group 146">
            <a:extLst>
              <a:ext uri="{FF2B5EF4-FFF2-40B4-BE49-F238E27FC236}">
                <a16:creationId xmlns:a16="http://schemas.microsoft.com/office/drawing/2014/main" id="{1AF93B2C-F993-4FEC-B374-C6AF1ED52D65}"/>
              </a:ext>
            </a:extLst>
          </p:cNvPr>
          <p:cNvGrpSpPr/>
          <p:nvPr/>
        </p:nvGrpSpPr>
        <p:grpSpPr>
          <a:xfrm>
            <a:off x="5352696" y="2821888"/>
            <a:ext cx="1250889" cy="940181"/>
            <a:chOff x="1401630" y="2711422"/>
            <a:chExt cx="1250889" cy="940181"/>
          </a:xfrm>
          <a:effectLst>
            <a:outerShdw blurRad="50800" dist="38100" dir="2700000" algn="tl" rotWithShape="0">
              <a:prstClr val="black">
                <a:alpha val="40000"/>
              </a:prstClr>
            </a:outerShdw>
          </a:effectLst>
        </p:grpSpPr>
        <p:sp>
          <p:nvSpPr>
            <p:cNvPr id="148" name="Rectangle 147">
              <a:extLst>
                <a:ext uri="{FF2B5EF4-FFF2-40B4-BE49-F238E27FC236}">
                  <a16:creationId xmlns:a16="http://schemas.microsoft.com/office/drawing/2014/main" id="{1481C97B-B017-40AD-9A66-3C04D20182EB}"/>
                </a:ext>
              </a:extLst>
            </p:cNvPr>
            <p:cNvSpPr/>
            <p:nvPr/>
          </p:nvSpPr>
          <p:spPr>
            <a:xfrm>
              <a:off x="1401630" y="3334383"/>
              <a:ext cx="1250887" cy="317220"/>
            </a:xfrm>
            <a:prstGeom prst="rect">
              <a:avLst/>
            </a:prstGeom>
            <a:solidFill>
              <a:srgbClr val="E9C46A"/>
            </a:solidFill>
            <a:ln>
              <a:solidFill>
                <a:schemeClr val="accent1">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O/S</a:t>
              </a:r>
            </a:p>
          </p:txBody>
        </p:sp>
        <p:sp>
          <p:nvSpPr>
            <p:cNvPr id="149" name="Rectangle 148">
              <a:extLst>
                <a:ext uri="{FF2B5EF4-FFF2-40B4-BE49-F238E27FC236}">
                  <a16:creationId xmlns:a16="http://schemas.microsoft.com/office/drawing/2014/main" id="{4CC00D1C-850A-44B2-A1D0-8E578FF8942C}"/>
                </a:ext>
              </a:extLst>
            </p:cNvPr>
            <p:cNvSpPr/>
            <p:nvPr/>
          </p:nvSpPr>
          <p:spPr>
            <a:xfrm>
              <a:off x="1401630" y="3023085"/>
              <a:ext cx="1250887" cy="317220"/>
            </a:xfrm>
            <a:prstGeom prst="rect">
              <a:avLst/>
            </a:prstGeom>
            <a:solidFill>
              <a:srgbClr val="E9C46A"/>
            </a:solidFill>
            <a:ln>
              <a:solidFill>
                <a:schemeClr val="accent1">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Library</a:t>
              </a:r>
            </a:p>
          </p:txBody>
        </p:sp>
        <p:sp>
          <p:nvSpPr>
            <p:cNvPr id="150" name="Rectangle 149">
              <a:extLst>
                <a:ext uri="{FF2B5EF4-FFF2-40B4-BE49-F238E27FC236}">
                  <a16:creationId xmlns:a16="http://schemas.microsoft.com/office/drawing/2014/main" id="{CEA76C55-C71E-4B40-8A54-4C8C68563E86}"/>
                </a:ext>
              </a:extLst>
            </p:cNvPr>
            <p:cNvSpPr/>
            <p:nvPr/>
          </p:nvSpPr>
          <p:spPr>
            <a:xfrm>
              <a:off x="1401632" y="2711422"/>
              <a:ext cx="1250887" cy="317220"/>
            </a:xfrm>
            <a:prstGeom prst="rect">
              <a:avLst/>
            </a:prstGeom>
            <a:solidFill>
              <a:srgbClr val="E9C46A"/>
            </a:solidFill>
            <a:ln>
              <a:solidFill>
                <a:schemeClr val="accent1">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Runtime</a:t>
              </a:r>
            </a:p>
          </p:txBody>
        </p:sp>
      </p:grpSp>
      <p:grpSp>
        <p:nvGrpSpPr>
          <p:cNvPr id="151" name="Group 150">
            <a:extLst>
              <a:ext uri="{FF2B5EF4-FFF2-40B4-BE49-F238E27FC236}">
                <a16:creationId xmlns:a16="http://schemas.microsoft.com/office/drawing/2014/main" id="{DD634C6D-8327-478E-8E17-62C9EACA9E8A}"/>
              </a:ext>
            </a:extLst>
          </p:cNvPr>
          <p:cNvGrpSpPr/>
          <p:nvPr/>
        </p:nvGrpSpPr>
        <p:grpSpPr>
          <a:xfrm>
            <a:off x="5352696" y="2078914"/>
            <a:ext cx="1249061" cy="629993"/>
            <a:chOff x="1395187" y="1968448"/>
            <a:chExt cx="1249061" cy="629993"/>
          </a:xfrm>
          <a:effectLst>
            <a:outerShdw blurRad="50800" dist="38100" dir="2700000" algn="tl" rotWithShape="0">
              <a:prstClr val="black">
                <a:alpha val="40000"/>
              </a:prstClr>
            </a:outerShdw>
          </a:effectLst>
        </p:grpSpPr>
        <p:sp>
          <p:nvSpPr>
            <p:cNvPr id="152" name="Rectangle 151">
              <a:extLst>
                <a:ext uri="{FF2B5EF4-FFF2-40B4-BE49-F238E27FC236}">
                  <a16:creationId xmlns:a16="http://schemas.microsoft.com/office/drawing/2014/main" id="{47076736-9C90-48BF-ADB3-64E5A7CDBD1C}"/>
                </a:ext>
              </a:extLst>
            </p:cNvPr>
            <p:cNvSpPr/>
            <p:nvPr/>
          </p:nvSpPr>
          <p:spPr>
            <a:xfrm>
              <a:off x="1395187" y="1968448"/>
              <a:ext cx="1249061" cy="317220"/>
            </a:xfrm>
            <a:prstGeom prst="rect">
              <a:avLst/>
            </a:prstGeom>
            <a:solidFill>
              <a:srgbClr val="E9C46A"/>
            </a:solidFill>
            <a:ln>
              <a:solidFill>
                <a:schemeClr val="accent1">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Data</a:t>
              </a:r>
            </a:p>
          </p:txBody>
        </p:sp>
        <p:sp>
          <p:nvSpPr>
            <p:cNvPr id="153" name="Rectangle 152">
              <a:extLst>
                <a:ext uri="{FF2B5EF4-FFF2-40B4-BE49-F238E27FC236}">
                  <a16:creationId xmlns:a16="http://schemas.microsoft.com/office/drawing/2014/main" id="{B7D743A4-9C18-4AD1-AA8C-42CD4BB5520D}"/>
                </a:ext>
              </a:extLst>
            </p:cNvPr>
            <p:cNvSpPr/>
            <p:nvPr/>
          </p:nvSpPr>
          <p:spPr>
            <a:xfrm>
              <a:off x="1395187" y="2281221"/>
              <a:ext cx="1249061" cy="317220"/>
            </a:xfrm>
            <a:prstGeom prst="rect">
              <a:avLst/>
            </a:prstGeom>
            <a:solidFill>
              <a:srgbClr val="E9C46A"/>
            </a:solidFill>
            <a:ln>
              <a:solidFill>
                <a:schemeClr val="accent1">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Application</a:t>
              </a:r>
            </a:p>
          </p:txBody>
        </p:sp>
      </p:grpSp>
      <p:grpSp>
        <p:nvGrpSpPr>
          <p:cNvPr id="3" name="Group 2">
            <a:extLst>
              <a:ext uri="{FF2B5EF4-FFF2-40B4-BE49-F238E27FC236}">
                <a16:creationId xmlns:a16="http://schemas.microsoft.com/office/drawing/2014/main" id="{88A60B09-100D-45C1-5652-C1CC824EC29C}"/>
              </a:ext>
            </a:extLst>
          </p:cNvPr>
          <p:cNvGrpSpPr/>
          <p:nvPr/>
        </p:nvGrpSpPr>
        <p:grpSpPr>
          <a:xfrm>
            <a:off x="5187610" y="1698405"/>
            <a:ext cx="1579231" cy="3873401"/>
            <a:chOff x="5187610" y="1698405"/>
            <a:chExt cx="1579231" cy="3873401"/>
          </a:xfrm>
        </p:grpSpPr>
        <p:sp>
          <p:nvSpPr>
            <p:cNvPr id="9" name="TextBox 8">
              <a:extLst>
                <a:ext uri="{FF2B5EF4-FFF2-40B4-BE49-F238E27FC236}">
                  <a16:creationId xmlns:a16="http://schemas.microsoft.com/office/drawing/2014/main" id="{BD5236EA-6181-4C83-BF04-BC0789B5BE09}"/>
                </a:ext>
              </a:extLst>
            </p:cNvPr>
            <p:cNvSpPr txBox="1"/>
            <p:nvPr/>
          </p:nvSpPr>
          <p:spPr>
            <a:xfrm>
              <a:off x="5700546" y="1733700"/>
              <a:ext cx="553358" cy="307777"/>
            </a:xfrm>
            <a:prstGeom prst="rect">
              <a:avLst/>
            </a:prstGeom>
            <a:noFill/>
            <a:ln>
              <a:noFill/>
            </a:ln>
          </p:spPr>
          <p:txBody>
            <a:bodyPr wrap="none" rtlCol="0">
              <a:spAutoFit/>
            </a:bodyPr>
            <a:lstStyle/>
            <a:p>
              <a:pPr algn="ctr"/>
              <a:r>
                <a:rPr lang="en-US" sz="1400" b="1" dirty="0">
                  <a:solidFill>
                    <a:schemeClr val="bg1"/>
                  </a:solidFill>
                </a:rPr>
                <a:t>IaaS</a:t>
              </a:r>
            </a:p>
          </p:txBody>
        </p:sp>
        <p:sp>
          <p:nvSpPr>
            <p:cNvPr id="20" name="Rectangle: Rounded Corners 19">
              <a:extLst>
                <a:ext uri="{FF2B5EF4-FFF2-40B4-BE49-F238E27FC236}">
                  <a16:creationId xmlns:a16="http://schemas.microsoft.com/office/drawing/2014/main" id="{BC928C1E-7195-4DDB-A978-9A07E35963C9}"/>
                </a:ext>
              </a:extLst>
            </p:cNvPr>
            <p:cNvSpPr/>
            <p:nvPr/>
          </p:nvSpPr>
          <p:spPr>
            <a:xfrm>
              <a:off x="5187610" y="1698405"/>
              <a:ext cx="1579231" cy="3873401"/>
            </a:xfrm>
            <a:prstGeom prst="roundRect">
              <a:avLst>
                <a:gd name="adj" fmla="val 7926"/>
              </a:avLst>
            </a:prstGeom>
            <a:noFill/>
            <a:ln>
              <a:solidFill>
                <a:schemeClr val="accent1">
                  <a:lumMod val="1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grpSp>
        <p:nvGrpSpPr>
          <p:cNvPr id="201" name="Group 200">
            <a:extLst>
              <a:ext uri="{FF2B5EF4-FFF2-40B4-BE49-F238E27FC236}">
                <a16:creationId xmlns:a16="http://schemas.microsoft.com/office/drawing/2014/main" id="{445873E9-9312-4F32-81AE-A24D38843A2D}"/>
              </a:ext>
            </a:extLst>
          </p:cNvPr>
          <p:cNvGrpSpPr/>
          <p:nvPr/>
        </p:nvGrpSpPr>
        <p:grpSpPr>
          <a:xfrm>
            <a:off x="9640250" y="3880705"/>
            <a:ext cx="1251024" cy="1576466"/>
            <a:chOff x="1401630" y="3770239"/>
            <a:chExt cx="1251024" cy="1576466"/>
          </a:xfrm>
          <a:solidFill>
            <a:srgbClr val="92D050"/>
          </a:solidFill>
          <a:effectLst>
            <a:outerShdw blurRad="50800" dist="38100" dir="2700000" algn="tl" rotWithShape="0">
              <a:prstClr val="black">
                <a:alpha val="40000"/>
              </a:prstClr>
            </a:outerShdw>
          </a:effectLst>
        </p:grpSpPr>
        <p:sp>
          <p:nvSpPr>
            <p:cNvPr id="210" name="Rectangle 209">
              <a:extLst>
                <a:ext uri="{FF2B5EF4-FFF2-40B4-BE49-F238E27FC236}">
                  <a16:creationId xmlns:a16="http://schemas.microsoft.com/office/drawing/2014/main" id="{FE70B9E1-EFB1-4F45-936A-9CCE7ACE7691}"/>
                </a:ext>
              </a:extLst>
            </p:cNvPr>
            <p:cNvSpPr/>
            <p:nvPr/>
          </p:nvSpPr>
          <p:spPr>
            <a:xfrm>
              <a:off x="1401630" y="5029485"/>
              <a:ext cx="1250887" cy="317220"/>
            </a:xfrm>
            <a:prstGeom prst="rect">
              <a:avLst/>
            </a:prstGeom>
            <a:solidFill>
              <a:srgbClr val="2A9D8F"/>
            </a:solidFill>
            <a:ln>
              <a:solidFill>
                <a:schemeClr val="accent1">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Hardware</a:t>
              </a:r>
            </a:p>
          </p:txBody>
        </p:sp>
        <p:sp>
          <p:nvSpPr>
            <p:cNvPr id="211" name="Rectangle 210">
              <a:extLst>
                <a:ext uri="{FF2B5EF4-FFF2-40B4-BE49-F238E27FC236}">
                  <a16:creationId xmlns:a16="http://schemas.microsoft.com/office/drawing/2014/main" id="{7593286A-A611-4576-AA10-E974FDC61769}"/>
                </a:ext>
              </a:extLst>
            </p:cNvPr>
            <p:cNvSpPr/>
            <p:nvPr/>
          </p:nvSpPr>
          <p:spPr>
            <a:xfrm>
              <a:off x="1401630" y="4712265"/>
              <a:ext cx="1250887" cy="317220"/>
            </a:xfrm>
            <a:prstGeom prst="rect">
              <a:avLst/>
            </a:prstGeom>
            <a:solidFill>
              <a:srgbClr val="2A9D8F"/>
            </a:solidFill>
            <a:ln>
              <a:solidFill>
                <a:schemeClr val="accent1">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Networking</a:t>
              </a:r>
            </a:p>
          </p:txBody>
        </p:sp>
        <p:sp>
          <p:nvSpPr>
            <p:cNvPr id="212" name="Rectangle 211">
              <a:extLst>
                <a:ext uri="{FF2B5EF4-FFF2-40B4-BE49-F238E27FC236}">
                  <a16:creationId xmlns:a16="http://schemas.microsoft.com/office/drawing/2014/main" id="{1BB7DDA6-793B-4854-BA4D-FE931AE8E44F}"/>
                </a:ext>
              </a:extLst>
            </p:cNvPr>
            <p:cNvSpPr/>
            <p:nvPr/>
          </p:nvSpPr>
          <p:spPr>
            <a:xfrm>
              <a:off x="1401630" y="4396950"/>
              <a:ext cx="1250887" cy="317220"/>
            </a:xfrm>
            <a:prstGeom prst="rect">
              <a:avLst/>
            </a:prstGeom>
            <a:solidFill>
              <a:srgbClr val="2A9D8F"/>
            </a:solidFill>
            <a:ln>
              <a:solidFill>
                <a:schemeClr val="accent1">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Storage</a:t>
              </a:r>
            </a:p>
          </p:txBody>
        </p:sp>
        <p:sp>
          <p:nvSpPr>
            <p:cNvPr id="213" name="Rectangle 212">
              <a:extLst>
                <a:ext uri="{FF2B5EF4-FFF2-40B4-BE49-F238E27FC236}">
                  <a16:creationId xmlns:a16="http://schemas.microsoft.com/office/drawing/2014/main" id="{DD43EACA-77D2-49A9-8673-2107353C47D3}"/>
                </a:ext>
              </a:extLst>
            </p:cNvPr>
            <p:cNvSpPr/>
            <p:nvPr/>
          </p:nvSpPr>
          <p:spPr>
            <a:xfrm>
              <a:off x="1401630" y="4079514"/>
              <a:ext cx="1250887" cy="317220"/>
            </a:xfrm>
            <a:prstGeom prst="rect">
              <a:avLst/>
            </a:prstGeom>
            <a:solidFill>
              <a:srgbClr val="2A9D8F"/>
            </a:solidFill>
            <a:ln>
              <a:solidFill>
                <a:schemeClr val="accent1">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Servers</a:t>
              </a:r>
            </a:p>
          </p:txBody>
        </p:sp>
        <p:sp>
          <p:nvSpPr>
            <p:cNvPr id="214" name="Rectangle 213">
              <a:extLst>
                <a:ext uri="{FF2B5EF4-FFF2-40B4-BE49-F238E27FC236}">
                  <a16:creationId xmlns:a16="http://schemas.microsoft.com/office/drawing/2014/main" id="{25C5CA48-F6B6-453B-9596-73660F774F75}"/>
                </a:ext>
              </a:extLst>
            </p:cNvPr>
            <p:cNvSpPr/>
            <p:nvPr/>
          </p:nvSpPr>
          <p:spPr>
            <a:xfrm>
              <a:off x="1401767" y="3770239"/>
              <a:ext cx="1250887" cy="317220"/>
            </a:xfrm>
            <a:prstGeom prst="rect">
              <a:avLst/>
            </a:prstGeom>
            <a:solidFill>
              <a:srgbClr val="2A9D8F"/>
            </a:solidFill>
            <a:ln>
              <a:solidFill>
                <a:schemeClr val="accent1">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Virtualization</a:t>
              </a:r>
            </a:p>
          </p:txBody>
        </p:sp>
      </p:grpSp>
      <p:grpSp>
        <p:nvGrpSpPr>
          <p:cNvPr id="202" name="Group 201">
            <a:extLst>
              <a:ext uri="{FF2B5EF4-FFF2-40B4-BE49-F238E27FC236}">
                <a16:creationId xmlns:a16="http://schemas.microsoft.com/office/drawing/2014/main" id="{F12CFD8D-1338-4AF0-8665-A96FE4A8A195}"/>
              </a:ext>
            </a:extLst>
          </p:cNvPr>
          <p:cNvGrpSpPr/>
          <p:nvPr/>
        </p:nvGrpSpPr>
        <p:grpSpPr>
          <a:xfrm>
            <a:off x="9640248" y="2821888"/>
            <a:ext cx="1250889" cy="940181"/>
            <a:chOff x="1401630" y="2711422"/>
            <a:chExt cx="1250889" cy="940181"/>
          </a:xfrm>
          <a:effectLst>
            <a:outerShdw blurRad="50800" dist="38100" dir="2700000" algn="tl" rotWithShape="0">
              <a:prstClr val="black">
                <a:alpha val="40000"/>
              </a:prstClr>
            </a:outerShdw>
          </a:effectLst>
        </p:grpSpPr>
        <p:sp>
          <p:nvSpPr>
            <p:cNvPr id="207" name="Rectangle 206">
              <a:extLst>
                <a:ext uri="{FF2B5EF4-FFF2-40B4-BE49-F238E27FC236}">
                  <a16:creationId xmlns:a16="http://schemas.microsoft.com/office/drawing/2014/main" id="{6B075E98-7347-485E-A321-93070F4C930F}"/>
                </a:ext>
              </a:extLst>
            </p:cNvPr>
            <p:cNvSpPr/>
            <p:nvPr/>
          </p:nvSpPr>
          <p:spPr>
            <a:xfrm>
              <a:off x="1401630" y="3334383"/>
              <a:ext cx="1250887" cy="317220"/>
            </a:xfrm>
            <a:prstGeom prst="rect">
              <a:avLst/>
            </a:prstGeom>
            <a:solidFill>
              <a:srgbClr val="2A9D8F"/>
            </a:solidFill>
            <a:ln>
              <a:solidFill>
                <a:schemeClr val="accent1">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O/S</a:t>
              </a:r>
            </a:p>
          </p:txBody>
        </p:sp>
        <p:sp>
          <p:nvSpPr>
            <p:cNvPr id="208" name="Rectangle 207">
              <a:extLst>
                <a:ext uri="{FF2B5EF4-FFF2-40B4-BE49-F238E27FC236}">
                  <a16:creationId xmlns:a16="http://schemas.microsoft.com/office/drawing/2014/main" id="{FC39FEDC-D39B-472A-BE52-FD7E9E3BE473}"/>
                </a:ext>
              </a:extLst>
            </p:cNvPr>
            <p:cNvSpPr/>
            <p:nvPr/>
          </p:nvSpPr>
          <p:spPr>
            <a:xfrm>
              <a:off x="1401630" y="3023085"/>
              <a:ext cx="1250887" cy="317220"/>
            </a:xfrm>
            <a:prstGeom prst="rect">
              <a:avLst/>
            </a:prstGeom>
            <a:solidFill>
              <a:srgbClr val="2A9D8F"/>
            </a:solidFill>
            <a:ln>
              <a:solidFill>
                <a:schemeClr val="accent1">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Library</a:t>
              </a:r>
            </a:p>
          </p:txBody>
        </p:sp>
        <p:sp>
          <p:nvSpPr>
            <p:cNvPr id="209" name="Rectangle 208">
              <a:extLst>
                <a:ext uri="{FF2B5EF4-FFF2-40B4-BE49-F238E27FC236}">
                  <a16:creationId xmlns:a16="http://schemas.microsoft.com/office/drawing/2014/main" id="{818E03D2-9BB5-4624-9D2A-C4E35E0F517E}"/>
                </a:ext>
              </a:extLst>
            </p:cNvPr>
            <p:cNvSpPr/>
            <p:nvPr/>
          </p:nvSpPr>
          <p:spPr>
            <a:xfrm>
              <a:off x="1401632" y="2711422"/>
              <a:ext cx="1250887" cy="317220"/>
            </a:xfrm>
            <a:prstGeom prst="rect">
              <a:avLst/>
            </a:prstGeom>
            <a:solidFill>
              <a:srgbClr val="2A9D8F"/>
            </a:solidFill>
            <a:ln>
              <a:solidFill>
                <a:schemeClr val="accent1">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Runtime</a:t>
              </a:r>
            </a:p>
          </p:txBody>
        </p:sp>
      </p:grpSp>
      <p:grpSp>
        <p:nvGrpSpPr>
          <p:cNvPr id="203" name="Group 202">
            <a:extLst>
              <a:ext uri="{FF2B5EF4-FFF2-40B4-BE49-F238E27FC236}">
                <a16:creationId xmlns:a16="http://schemas.microsoft.com/office/drawing/2014/main" id="{3A7161B5-CCB5-48ED-BE2E-46E5740884C1}"/>
              </a:ext>
            </a:extLst>
          </p:cNvPr>
          <p:cNvGrpSpPr/>
          <p:nvPr/>
        </p:nvGrpSpPr>
        <p:grpSpPr>
          <a:xfrm>
            <a:off x="9640248" y="2078914"/>
            <a:ext cx="1250887" cy="629993"/>
            <a:chOff x="1395187" y="1968448"/>
            <a:chExt cx="1250887" cy="629993"/>
          </a:xfrm>
          <a:effectLst>
            <a:outerShdw blurRad="50800" dist="38100" dir="2700000" algn="tl" rotWithShape="0">
              <a:prstClr val="black">
                <a:alpha val="40000"/>
              </a:prstClr>
            </a:outerShdw>
          </a:effectLst>
        </p:grpSpPr>
        <p:sp>
          <p:nvSpPr>
            <p:cNvPr id="205" name="Rectangle 204">
              <a:extLst>
                <a:ext uri="{FF2B5EF4-FFF2-40B4-BE49-F238E27FC236}">
                  <a16:creationId xmlns:a16="http://schemas.microsoft.com/office/drawing/2014/main" id="{D105DB1D-776A-40D2-9746-076CDDD981CD}"/>
                </a:ext>
              </a:extLst>
            </p:cNvPr>
            <p:cNvSpPr/>
            <p:nvPr/>
          </p:nvSpPr>
          <p:spPr>
            <a:xfrm>
              <a:off x="1395187" y="1968448"/>
              <a:ext cx="1249061" cy="317220"/>
            </a:xfrm>
            <a:prstGeom prst="rect">
              <a:avLst/>
            </a:prstGeom>
            <a:solidFill>
              <a:srgbClr val="2A9D8F"/>
            </a:solidFill>
            <a:ln>
              <a:solidFill>
                <a:schemeClr val="accent1">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Data</a:t>
              </a:r>
            </a:p>
          </p:txBody>
        </p:sp>
        <p:sp>
          <p:nvSpPr>
            <p:cNvPr id="206" name="Rectangle 205">
              <a:extLst>
                <a:ext uri="{FF2B5EF4-FFF2-40B4-BE49-F238E27FC236}">
                  <a16:creationId xmlns:a16="http://schemas.microsoft.com/office/drawing/2014/main" id="{E3E3F360-4500-4DA4-BD92-44DE839E7845}"/>
                </a:ext>
              </a:extLst>
            </p:cNvPr>
            <p:cNvSpPr/>
            <p:nvPr/>
          </p:nvSpPr>
          <p:spPr>
            <a:xfrm>
              <a:off x="1395187" y="2281221"/>
              <a:ext cx="1250887" cy="317220"/>
            </a:xfrm>
            <a:prstGeom prst="rect">
              <a:avLst/>
            </a:prstGeom>
            <a:solidFill>
              <a:srgbClr val="2A9D8F"/>
            </a:solidFill>
            <a:ln>
              <a:solidFill>
                <a:schemeClr val="accent1">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Application</a:t>
              </a:r>
            </a:p>
          </p:txBody>
        </p:sp>
      </p:grpSp>
      <p:grpSp>
        <p:nvGrpSpPr>
          <p:cNvPr id="13" name="Group 12">
            <a:extLst>
              <a:ext uri="{FF2B5EF4-FFF2-40B4-BE49-F238E27FC236}">
                <a16:creationId xmlns:a16="http://schemas.microsoft.com/office/drawing/2014/main" id="{7F67E956-2307-9174-5315-03CF2550BF4E}"/>
              </a:ext>
            </a:extLst>
          </p:cNvPr>
          <p:cNvGrpSpPr/>
          <p:nvPr/>
        </p:nvGrpSpPr>
        <p:grpSpPr>
          <a:xfrm>
            <a:off x="9475162" y="1698405"/>
            <a:ext cx="1579231" cy="3873401"/>
            <a:chOff x="9475162" y="1698405"/>
            <a:chExt cx="1579231" cy="3873401"/>
          </a:xfrm>
        </p:grpSpPr>
        <p:sp>
          <p:nvSpPr>
            <p:cNvPr id="200" name="TextBox 199">
              <a:extLst>
                <a:ext uri="{FF2B5EF4-FFF2-40B4-BE49-F238E27FC236}">
                  <a16:creationId xmlns:a16="http://schemas.microsoft.com/office/drawing/2014/main" id="{0801CD74-A3B9-4536-B5AA-9140419A9FAD}"/>
                </a:ext>
              </a:extLst>
            </p:cNvPr>
            <p:cNvSpPr txBox="1"/>
            <p:nvPr/>
          </p:nvSpPr>
          <p:spPr>
            <a:xfrm>
              <a:off x="9952832" y="1733700"/>
              <a:ext cx="623889" cy="307777"/>
            </a:xfrm>
            <a:prstGeom prst="rect">
              <a:avLst/>
            </a:prstGeom>
            <a:noFill/>
            <a:ln>
              <a:noFill/>
            </a:ln>
          </p:spPr>
          <p:txBody>
            <a:bodyPr wrap="none" rtlCol="0">
              <a:spAutoFit/>
            </a:bodyPr>
            <a:lstStyle/>
            <a:p>
              <a:pPr algn="ctr"/>
              <a:r>
                <a:rPr lang="en-US" sz="1400" b="1" dirty="0">
                  <a:solidFill>
                    <a:schemeClr val="bg1"/>
                  </a:solidFill>
                </a:rPr>
                <a:t>SaaS</a:t>
              </a:r>
            </a:p>
          </p:txBody>
        </p:sp>
        <p:sp>
          <p:nvSpPr>
            <p:cNvPr id="204" name="Rectangle: Rounded Corners 203">
              <a:extLst>
                <a:ext uri="{FF2B5EF4-FFF2-40B4-BE49-F238E27FC236}">
                  <a16:creationId xmlns:a16="http://schemas.microsoft.com/office/drawing/2014/main" id="{68A3B7A6-E6FC-4EC2-837F-3D3BF45F0175}"/>
                </a:ext>
              </a:extLst>
            </p:cNvPr>
            <p:cNvSpPr/>
            <p:nvPr/>
          </p:nvSpPr>
          <p:spPr>
            <a:xfrm>
              <a:off x="9475162" y="1698405"/>
              <a:ext cx="1579231" cy="3873401"/>
            </a:xfrm>
            <a:prstGeom prst="roundRect">
              <a:avLst>
                <a:gd name="adj" fmla="val 7926"/>
              </a:avLst>
            </a:prstGeom>
            <a:noFill/>
            <a:ln>
              <a:solidFill>
                <a:schemeClr val="accent1">
                  <a:lumMod val="1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sp>
        <p:nvSpPr>
          <p:cNvPr id="4" name="Rectangle 3">
            <a:extLst>
              <a:ext uri="{FF2B5EF4-FFF2-40B4-BE49-F238E27FC236}">
                <a16:creationId xmlns:a16="http://schemas.microsoft.com/office/drawing/2014/main" id="{294C2804-6865-404A-A6B8-873C94A20AA5}"/>
              </a:ext>
            </a:extLst>
          </p:cNvPr>
          <p:cNvSpPr/>
          <p:nvPr/>
        </p:nvSpPr>
        <p:spPr>
          <a:xfrm>
            <a:off x="1905835" y="1085827"/>
            <a:ext cx="2099067" cy="4917439"/>
          </a:xfrm>
          <a:prstGeom prst="rect">
            <a:avLst/>
          </a:prstGeom>
          <a:solidFill>
            <a:schemeClr val="tx1"/>
          </a:solidFill>
          <a:ln w="12700">
            <a:solidFill>
              <a:schemeClr val="bg1">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5" name="TextBox 4">
            <a:extLst>
              <a:ext uri="{FF2B5EF4-FFF2-40B4-BE49-F238E27FC236}">
                <a16:creationId xmlns:a16="http://schemas.microsoft.com/office/drawing/2014/main" id="{ED0DAFA6-27D8-4D93-B0FA-0D871E1891B2}"/>
              </a:ext>
            </a:extLst>
          </p:cNvPr>
          <p:cNvSpPr txBox="1"/>
          <p:nvPr/>
        </p:nvSpPr>
        <p:spPr>
          <a:xfrm>
            <a:off x="2079969" y="1219890"/>
            <a:ext cx="1750800" cy="400110"/>
          </a:xfrm>
          <a:prstGeom prst="rect">
            <a:avLst/>
          </a:prstGeom>
          <a:noFill/>
        </p:spPr>
        <p:txBody>
          <a:bodyPr wrap="none" rtlCol="0">
            <a:spAutoFit/>
          </a:bodyPr>
          <a:lstStyle/>
          <a:p>
            <a:pPr algn="ctr"/>
            <a:r>
              <a:rPr lang="en-US" sz="2000" b="1" dirty="0">
                <a:solidFill>
                  <a:schemeClr val="bg1"/>
                </a:solidFill>
              </a:rPr>
              <a:t>On-premises</a:t>
            </a:r>
          </a:p>
        </p:txBody>
      </p:sp>
      <p:grpSp>
        <p:nvGrpSpPr>
          <p:cNvPr id="17" name="Group 16">
            <a:extLst>
              <a:ext uri="{FF2B5EF4-FFF2-40B4-BE49-F238E27FC236}">
                <a16:creationId xmlns:a16="http://schemas.microsoft.com/office/drawing/2014/main" id="{064F34A7-193B-B0E7-5A93-DED9DF1E3330}"/>
              </a:ext>
            </a:extLst>
          </p:cNvPr>
          <p:cNvGrpSpPr/>
          <p:nvPr/>
        </p:nvGrpSpPr>
        <p:grpSpPr>
          <a:xfrm>
            <a:off x="391939" y="1889801"/>
            <a:ext cx="3244140" cy="777240"/>
            <a:chOff x="391939" y="1889801"/>
            <a:chExt cx="3244140" cy="777240"/>
          </a:xfrm>
          <a:effectLst>
            <a:outerShdw blurRad="50800" dist="38100" dir="2700000" algn="tl" rotWithShape="0">
              <a:prstClr val="black">
                <a:alpha val="40000"/>
              </a:prstClr>
            </a:outerShdw>
          </a:effectLst>
        </p:grpSpPr>
        <p:grpSp>
          <p:nvGrpSpPr>
            <p:cNvPr id="6" name="Group 5">
              <a:extLst>
                <a:ext uri="{FF2B5EF4-FFF2-40B4-BE49-F238E27FC236}">
                  <a16:creationId xmlns:a16="http://schemas.microsoft.com/office/drawing/2014/main" id="{447B9833-1F71-46E8-BA08-7F1806B9FE48}"/>
                </a:ext>
              </a:extLst>
            </p:cNvPr>
            <p:cNvGrpSpPr/>
            <p:nvPr/>
          </p:nvGrpSpPr>
          <p:grpSpPr>
            <a:xfrm>
              <a:off x="2312728" y="1960893"/>
              <a:ext cx="1249061" cy="629993"/>
              <a:chOff x="1395187" y="1968448"/>
              <a:chExt cx="1249061" cy="629993"/>
            </a:xfrm>
            <a:effectLst/>
          </p:grpSpPr>
          <p:sp>
            <p:nvSpPr>
              <p:cNvPr id="74" name="Rectangle 73">
                <a:extLst>
                  <a:ext uri="{FF2B5EF4-FFF2-40B4-BE49-F238E27FC236}">
                    <a16:creationId xmlns:a16="http://schemas.microsoft.com/office/drawing/2014/main" id="{4BBF2B64-E683-48CB-AFCD-C9B0F548EAFD}"/>
                  </a:ext>
                </a:extLst>
              </p:cNvPr>
              <p:cNvSpPr/>
              <p:nvPr/>
            </p:nvSpPr>
            <p:spPr>
              <a:xfrm>
                <a:off x="1395187" y="1968448"/>
                <a:ext cx="1249061" cy="317220"/>
              </a:xfrm>
              <a:prstGeom prst="rect">
                <a:avLst/>
              </a:prstGeom>
              <a:solidFill>
                <a:srgbClr val="E9C46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Data</a:t>
                </a:r>
              </a:p>
            </p:txBody>
          </p:sp>
          <p:sp>
            <p:nvSpPr>
              <p:cNvPr id="75" name="Rectangle 74">
                <a:extLst>
                  <a:ext uri="{FF2B5EF4-FFF2-40B4-BE49-F238E27FC236}">
                    <a16:creationId xmlns:a16="http://schemas.microsoft.com/office/drawing/2014/main" id="{5189DEBA-3858-4473-B2E8-3E74CD74E489}"/>
                  </a:ext>
                </a:extLst>
              </p:cNvPr>
              <p:cNvSpPr/>
              <p:nvPr/>
            </p:nvSpPr>
            <p:spPr>
              <a:xfrm>
                <a:off x="1395187" y="2281221"/>
                <a:ext cx="1249061" cy="317220"/>
              </a:xfrm>
              <a:prstGeom prst="rect">
                <a:avLst/>
              </a:prstGeom>
              <a:solidFill>
                <a:srgbClr val="E9C46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Application</a:t>
                </a:r>
              </a:p>
            </p:txBody>
          </p:sp>
        </p:grpSp>
        <p:sp>
          <p:nvSpPr>
            <p:cNvPr id="27" name="TextBox 26">
              <a:extLst>
                <a:ext uri="{FF2B5EF4-FFF2-40B4-BE49-F238E27FC236}">
                  <a16:creationId xmlns:a16="http://schemas.microsoft.com/office/drawing/2014/main" id="{8FAD19F3-C221-408A-9D32-C5AF06B13969}"/>
                </a:ext>
              </a:extLst>
            </p:cNvPr>
            <p:cNvSpPr txBox="1"/>
            <p:nvPr/>
          </p:nvSpPr>
          <p:spPr>
            <a:xfrm>
              <a:off x="391939" y="2135164"/>
              <a:ext cx="1102745" cy="276999"/>
            </a:xfrm>
            <a:prstGeom prst="rect">
              <a:avLst/>
            </a:prstGeom>
            <a:noFill/>
          </p:spPr>
          <p:txBody>
            <a:bodyPr wrap="square" rtlCol="0">
              <a:spAutoFit/>
            </a:bodyPr>
            <a:lstStyle/>
            <a:p>
              <a:pPr algn="r"/>
              <a:r>
                <a:rPr lang="en-US" sz="1200" dirty="0">
                  <a:solidFill>
                    <a:schemeClr val="bg1"/>
                  </a:solidFill>
                </a:rPr>
                <a:t>Software</a:t>
              </a:r>
            </a:p>
          </p:txBody>
        </p:sp>
        <p:cxnSp>
          <p:nvCxnSpPr>
            <p:cNvPr id="29" name="Straight Connector 28">
              <a:extLst>
                <a:ext uri="{FF2B5EF4-FFF2-40B4-BE49-F238E27FC236}">
                  <a16:creationId xmlns:a16="http://schemas.microsoft.com/office/drawing/2014/main" id="{1890FC25-FB99-4464-BE88-20EE7DD46CDA}"/>
                </a:ext>
              </a:extLst>
            </p:cNvPr>
            <p:cNvCxnSpPr>
              <a:cxnSpLocks/>
              <a:stCxn id="36" idx="1"/>
              <a:endCxn id="27" idx="3"/>
            </p:cNvCxnSpPr>
            <p:nvPr/>
          </p:nvCxnSpPr>
          <p:spPr>
            <a:xfrm flipH="1" flipV="1">
              <a:off x="1494684" y="2273664"/>
              <a:ext cx="731358" cy="4757"/>
            </a:xfrm>
            <a:prstGeom prst="line">
              <a:avLst/>
            </a:prstGeom>
            <a:ln w="12700">
              <a:solidFill>
                <a:schemeClr val="bg1"/>
              </a:solidFill>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36" name="Rectangle: Rounded Corners 35">
              <a:extLst>
                <a:ext uri="{FF2B5EF4-FFF2-40B4-BE49-F238E27FC236}">
                  <a16:creationId xmlns:a16="http://schemas.microsoft.com/office/drawing/2014/main" id="{66748AF4-0B74-4A6B-9B1D-7F3A214D06B4}"/>
                </a:ext>
              </a:extLst>
            </p:cNvPr>
            <p:cNvSpPr/>
            <p:nvPr/>
          </p:nvSpPr>
          <p:spPr>
            <a:xfrm>
              <a:off x="2226042" y="1889801"/>
              <a:ext cx="1410037" cy="777240"/>
            </a:xfrm>
            <a:prstGeom prst="roundRect">
              <a:avLst>
                <a:gd name="adj" fmla="val 6578"/>
              </a:avLst>
            </a:prstGeom>
            <a:noFill/>
            <a:ln w="12700">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grpSp>
        <p:nvGrpSpPr>
          <p:cNvPr id="19" name="Group 18">
            <a:extLst>
              <a:ext uri="{FF2B5EF4-FFF2-40B4-BE49-F238E27FC236}">
                <a16:creationId xmlns:a16="http://schemas.microsoft.com/office/drawing/2014/main" id="{5C4B7737-5500-716E-8BB9-777C5D36D93D}"/>
              </a:ext>
            </a:extLst>
          </p:cNvPr>
          <p:cNvGrpSpPr/>
          <p:nvPr/>
        </p:nvGrpSpPr>
        <p:grpSpPr>
          <a:xfrm>
            <a:off x="377372" y="2820845"/>
            <a:ext cx="3258707" cy="1114640"/>
            <a:chOff x="377372" y="2820845"/>
            <a:chExt cx="3258707" cy="1114640"/>
          </a:xfrm>
          <a:effectLst>
            <a:outerShdw blurRad="50800" dist="38100" dir="2700000" algn="tl" rotWithShape="0">
              <a:prstClr val="black">
                <a:alpha val="40000"/>
              </a:prstClr>
            </a:outerShdw>
          </a:effectLst>
        </p:grpSpPr>
        <p:grpSp>
          <p:nvGrpSpPr>
            <p:cNvPr id="10" name="Group 9">
              <a:extLst>
                <a:ext uri="{FF2B5EF4-FFF2-40B4-BE49-F238E27FC236}">
                  <a16:creationId xmlns:a16="http://schemas.microsoft.com/office/drawing/2014/main" id="{45596D69-742B-4EFC-BF53-5E21BEF0D633}"/>
                </a:ext>
              </a:extLst>
            </p:cNvPr>
            <p:cNvGrpSpPr/>
            <p:nvPr/>
          </p:nvGrpSpPr>
          <p:grpSpPr>
            <a:xfrm>
              <a:off x="2306529" y="2902385"/>
              <a:ext cx="1250891" cy="942131"/>
              <a:chOff x="1401628" y="2711422"/>
              <a:chExt cx="1250891" cy="942131"/>
            </a:xfrm>
            <a:effectLst/>
          </p:grpSpPr>
          <p:sp>
            <p:nvSpPr>
              <p:cNvPr id="70" name="Rectangle 69">
                <a:extLst>
                  <a:ext uri="{FF2B5EF4-FFF2-40B4-BE49-F238E27FC236}">
                    <a16:creationId xmlns:a16="http://schemas.microsoft.com/office/drawing/2014/main" id="{6EC34680-EC7A-4899-A598-FF0383DC1D10}"/>
                  </a:ext>
                </a:extLst>
              </p:cNvPr>
              <p:cNvSpPr/>
              <p:nvPr/>
            </p:nvSpPr>
            <p:spPr>
              <a:xfrm>
                <a:off x="1401628" y="3336333"/>
                <a:ext cx="1250887" cy="317220"/>
              </a:xfrm>
              <a:prstGeom prst="rect">
                <a:avLst/>
              </a:prstGeom>
              <a:solidFill>
                <a:srgbClr val="E9C46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O/S</a:t>
                </a:r>
              </a:p>
            </p:txBody>
          </p:sp>
          <p:sp>
            <p:nvSpPr>
              <p:cNvPr id="71" name="Rectangle 70">
                <a:extLst>
                  <a:ext uri="{FF2B5EF4-FFF2-40B4-BE49-F238E27FC236}">
                    <a16:creationId xmlns:a16="http://schemas.microsoft.com/office/drawing/2014/main" id="{CB110A2C-4F3F-4594-BECF-F1631BBAD11A}"/>
                  </a:ext>
                </a:extLst>
              </p:cNvPr>
              <p:cNvSpPr/>
              <p:nvPr/>
            </p:nvSpPr>
            <p:spPr>
              <a:xfrm>
                <a:off x="1401630" y="3023085"/>
                <a:ext cx="1250887" cy="317220"/>
              </a:xfrm>
              <a:prstGeom prst="rect">
                <a:avLst/>
              </a:prstGeom>
              <a:solidFill>
                <a:srgbClr val="E9C46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Library</a:t>
                </a:r>
              </a:p>
            </p:txBody>
          </p:sp>
          <p:sp>
            <p:nvSpPr>
              <p:cNvPr id="72" name="Rectangle 71">
                <a:extLst>
                  <a:ext uri="{FF2B5EF4-FFF2-40B4-BE49-F238E27FC236}">
                    <a16:creationId xmlns:a16="http://schemas.microsoft.com/office/drawing/2014/main" id="{FDEE29E3-37BC-4B1A-B723-2523F0A37549}"/>
                  </a:ext>
                </a:extLst>
              </p:cNvPr>
              <p:cNvSpPr/>
              <p:nvPr/>
            </p:nvSpPr>
            <p:spPr>
              <a:xfrm>
                <a:off x="1401632" y="2711422"/>
                <a:ext cx="1250887" cy="317220"/>
              </a:xfrm>
              <a:prstGeom prst="rect">
                <a:avLst/>
              </a:prstGeom>
              <a:solidFill>
                <a:srgbClr val="E9C46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Runtime</a:t>
                </a:r>
              </a:p>
            </p:txBody>
          </p:sp>
        </p:grpSp>
        <p:sp>
          <p:nvSpPr>
            <p:cNvPr id="217" name="TextBox 216">
              <a:extLst>
                <a:ext uri="{FF2B5EF4-FFF2-40B4-BE49-F238E27FC236}">
                  <a16:creationId xmlns:a16="http://schemas.microsoft.com/office/drawing/2014/main" id="{5D02A7C9-E473-466D-A5A6-99D87BB3CB35}"/>
                </a:ext>
              </a:extLst>
            </p:cNvPr>
            <p:cNvSpPr txBox="1"/>
            <p:nvPr/>
          </p:nvSpPr>
          <p:spPr>
            <a:xfrm>
              <a:off x="377372" y="3243256"/>
              <a:ext cx="1102745" cy="276999"/>
            </a:xfrm>
            <a:prstGeom prst="rect">
              <a:avLst/>
            </a:prstGeom>
            <a:noFill/>
          </p:spPr>
          <p:txBody>
            <a:bodyPr wrap="square" rtlCol="0">
              <a:spAutoFit/>
            </a:bodyPr>
            <a:lstStyle/>
            <a:p>
              <a:pPr algn="r"/>
              <a:r>
                <a:rPr lang="en-US" sz="1200" dirty="0">
                  <a:solidFill>
                    <a:schemeClr val="bg1"/>
                  </a:solidFill>
                </a:rPr>
                <a:t>Platform</a:t>
              </a:r>
            </a:p>
          </p:txBody>
        </p:sp>
        <p:cxnSp>
          <p:nvCxnSpPr>
            <p:cNvPr id="219" name="Straight Connector 218">
              <a:extLst>
                <a:ext uri="{FF2B5EF4-FFF2-40B4-BE49-F238E27FC236}">
                  <a16:creationId xmlns:a16="http://schemas.microsoft.com/office/drawing/2014/main" id="{46E29057-3376-4AA3-BA74-07EDBF0D136D}"/>
                </a:ext>
              </a:extLst>
            </p:cNvPr>
            <p:cNvCxnSpPr>
              <a:cxnSpLocks/>
              <a:stCxn id="220" idx="1"/>
              <a:endCxn id="217" idx="3"/>
            </p:cNvCxnSpPr>
            <p:nvPr/>
          </p:nvCxnSpPr>
          <p:spPr>
            <a:xfrm flipH="1">
              <a:off x="1480117" y="3378165"/>
              <a:ext cx="740730" cy="3591"/>
            </a:xfrm>
            <a:prstGeom prst="line">
              <a:avLst/>
            </a:prstGeom>
            <a:ln w="12700">
              <a:solidFill>
                <a:schemeClr val="bg1"/>
              </a:solidFill>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220" name="Rectangle: Rounded Corners 219">
              <a:extLst>
                <a:ext uri="{FF2B5EF4-FFF2-40B4-BE49-F238E27FC236}">
                  <a16:creationId xmlns:a16="http://schemas.microsoft.com/office/drawing/2014/main" id="{B1BF2415-FDFA-47AA-8F22-3808877ECA1D}"/>
                </a:ext>
              </a:extLst>
            </p:cNvPr>
            <p:cNvSpPr/>
            <p:nvPr/>
          </p:nvSpPr>
          <p:spPr>
            <a:xfrm>
              <a:off x="2220847" y="2820845"/>
              <a:ext cx="1415232" cy="1114640"/>
            </a:xfrm>
            <a:prstGeom prst="roundRect">
              <a:avLst>
                <a:gd name="adj" fmla="val 6578"/>
              </a:avLst>
            </a:prstGeom>
            <a:noFill/>
            <a:ln w="12700">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grpSp>
        <p:nvGrpSpPr>
          <p:cNvPr id="22" name="Group 21">
            <a:extLst>
              <a:ext uri="{FF2B5EF4-FFF2-40B4-BE49-F238E27FC236}">
                <a16:creationId xmlns:a16="http://schemas.microsoft.com/office/drawing/2014/main" id="{ECA95598-8F3B-8082-6087-1F33BEBC6092}"/>
              </a:ext>
            </a:extLst>
          </p:cNvPr>
          <p:cNvGrpSpPr/>
          <p:nvPr/>
        </p:nvGrpSpPr>
        <p:grpSpPr>
          <a:xfrm>
            <a:off x="384655" y="4089290"/>
            <a:ext cx="3251424" cy="1736255"/>
            <a:chOff x="384655" y="4089290"/>
            <a:chExt cx="3251424" cy="1736255"/>
          </a:xfrm>
          <a:effectLst>
            <a:outerShdw blurRad="50800" dist="38100" dir="2700000" algn="tl" rotWithShape="0">
              <a:prstClr val="black">
                <a:alpha val="40000"/>
              </a:prstClr>
            </a:outerShdw>
          </a:effectLst>
        </p:grpSpPr>
        <p:grpSp>
          <p:nvGrpSpPr>
            <p:cNvPr id="16" name="Group 15">
              <a:extLst>
                <a:ext uri="{FF2B5EF4-FFF2-40B4-BE49-F238E27FC236}">
                  <a16:creationId xmlns:a16="http://schemas.microsoft.com/office/drawing/2014/main" id="{D4458998-FB58-4B56-AC36-A20636B62A2B}"/>
                </a:ext>
              </a:extLst>
            </p:cNvPr>
            <p:cNvGrpSpPr/>
            <p:nvPr/>
          </p:nvGrpSpPr>
          <p:grpSpPr>
            <a:xfrm>
              <a:off x="2311816" y="4168338"/>
              <a:ext cx="1251026" cy="1578155"/>
              <a:chOff x="1401628" y="3770239"/>
              <a:chExt cx="1251026" cy="1578155"/>
            </a:xfrm>
            <a:effectLst/>
          </p:grpSpPr>
          <p:sp>
            <p:nvSpPr>
              <p:cNvPr id="64" name="Rectangle 63">
                <a:extLst>
                  <a:ext uri="{FF2B5EF4-FFF2-40B4-BE49-F238E27FC236}">
                    <a16:creationId xmlns:a16="http://schemas.microsoft.com/office/drawing/2014/main" id="{79ADF261-D1F9-4AC1-B3E7-604E7DAE66B0}"/>
                  </a:ext>
                </a:extLst>
              </p:cNvPr>
              <p:cNvSpPr/>
              <p:nvPr/>
            </p:nvSpPr>
            <p:spPr>
              <a:xfrm>
                <a:off x="1401628" y="5031174"/>
                <a:ext cx="1250887" cy="317220"/>
              </a:xfrm>
              <a:prstGeom prst="rect">
                <a:avLst/>
              </a:prstGeom>
              <a:solidFill>
                <a:srgbClr val="E9C46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Hardware</a:t>
                </a:r>
              </a:p>
            </p:txBody>
          </p:sp>
          <p:sp>
            <p:nvSpPr>
              <p:cNvPr id="66" name="Rectangle 65">
                <a:extLst>
                  <a:ext uri="{FF2B5EF4-FFF2-40B4-BE49-F238E27FC236}">
                    <a16:creationId xmlns:a16="http://schemas.microsoft.com/office/drawing/2014/main" id="{D0EF0B25-360B-42F1-8190-F6195E84DA77}"/>
                  </a:ext>
                </a:extLst>
              </p:cNvPr>
              <p:cNvSpPr/>
              <p:nvPr/>
            </p:nvSpPr>
            <p:spPr>
              <a:xfrm>
                <a:off x="1401628" y="4713954"/>
                <a:ext cx="1250887" cy="317220"/>
              </a:xfrm>
              <a:prstGeom prst="rect">
                <a:avLst/>
              </a:prstGeom>
              <a:solidFill>
                <a:srgbClr val="E9C46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Networking</a:t>
                </a:r>
              </a:p>
            </p:txBody>
          </p:sp>
          <p:sp>
            <p:nvSpPr>
              <p:cNvPr id="67" name="Rectangle 66">
                <a:extLst>
                  <a:ext uri="{FF2B5EF4-FFF2-40B4-BE49-F238E27FC236}">
                    <a16:creationId xmlns:a16="http://schemas.microsoft.com/office/drawing/2014/main" id="{729EEFCF-5D30-47E5-A752-6E294B19E18C}"/>
                  </a:ext>
                </a:extLst>
              </p:cNvPr>
              <p:cNvSpPr/>
              <p:nvPr/>
            </p:nvSpPr>
            <p:spPr>
              <a:xfrm>
                <a:off x="1401628" y="4396734"/>
                <a:ext cx="1250887" cy="317220"/>
              </a:xfrm>
              <a:prstGeom prst="rect">
                <a:avLst/>
              </a:prstGeom>
              <a:solidFill>
                <a:srgbClr val="E9C46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Storage</a:t>
                </a:r>
              </a:p>
            </p:txBody>
          </p:sp>
          <p:sp>
            <p:nvSpPr>
              <p:cNvPr id="68" name="Rectangle 67">
                <a:extLst>
                  <a:ext uri="{FF2B5EF4-FFF2-40B4-BE49-F238E27FC236}">
                    <a16:creationId xmlns:a16="http://schemas.microsoft.com/office/drawing/2014/main" id="{450E6022-80E1-4430-B825-D0EEB82CFC5A}"/>
                  </a:ext>
                </a:extLst>
              </p:cNvPr>
              <p:cNvSpPr/>
              <p:nvPr/>
            </p:nvSpPr>
            <p:spPr>
              <a:xfrm>
                <a:off x="1401630" y="4079514"/>
                <a:ext cx="1250887" cy="317220"/>
              </a:xfrm>
              <a:prstGeom prst="rect">
                <a:avLst/>
              </a:prstGeom>
              <a:solidFill>
                <a:srgbClr val="E9C46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Servers</a:t>
                </a:r>
              </a:p>
            </p:txBody>
          </p:sp>
          <p:sp>
            <p:nvSpPr>
              <p:cNvPr id="69" name="Rectangle 68">
                <a:extLst>
                  <a:ext uri="{FF2B5EF4-FFF2-40B4-BE49-F238E27FC236}">
                    <a16:creationId xmlns:a16="http://schemas.microsoft.com/office/drawing/2014/main" id="{864FDA37-9F90-41DD-B899-12D89A2A117A}"/>
                  </a:ext>
                </a:extLst>
              </p:cNvPr>
              <p:cNvSpPr/>
              <p:nvPr/>
            </p:nvSpPr>
            <p:spPr>
              <a:xfrm>
                <a:off x="1401767" y="3770239"/>
                <a:ext cx="1250887" cy="317220"/>
              </a:xfrm>
              <a:prstGeom prst="rect">
                <a:avLst/>
              </a:prstGeom>
              <a:solidFill>
                <a:srgbClr val="E9C46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Virtualization</a:t>
                </a:r>
              </a:p>
            </p:txBody>
          </p:sp>
        </p:grpSp>
        <p:sp>
          <p:nvSpPr>
            <p:cNvPr id="218" name="TextBox 217">
              <a:extLst>
                <a:ext uri="{FF2B5EF4-FFF2-40B4-BE49-F238E27FC236}">
                  <a16:creationId xmlns:a16="http://schemas.microsoft.com/office/drawing/2014/main" id="{08BE61D0-C1D5-4F43-9AFC-4922394D2209}"/>
                </a:ext>
              </a:extLst>
            </p:cNvPr>
            <p:cNvSpPr txBox="1"/>
            <p:nvPr/>
          </p:nvSpPr>
          <p:spPr>
            <a:xfrm>
              <a:off x="384655" y="4818917"/>
              <a:ext cx="1102745" cy="276999"/>
            </a:xfrm>
            <a:prstGeom prst="rect">
              <a:avLst/>
            </a:prstGeom>
            <a:noFill/>
          </p:spPr>
          <p:txBody>
            <a:bodyPr wrap="square" rtlCol="0">
              <a:spAutoFit/>
            </a:bodyPr>
            <a:lstStyle/>
            <a:p>
              <a:pPr algn="r"/>
              <a:r>
                <a:rPr lang="en-US" sz="1200" dirty="0">
                  <a:solidFill>
                    <a:schemeClr val="bg1"/>
                  </a:solidFill>
                </a:rPr>
                <a:t>Infrastructure</a:t>
              </a:r>
            </a:p>
          </p:txBody>
        </p:sp>
        <p:cxnSp>
          <p:nvCxnSpPr>
            <p:cNvPr id="222" name="Straight Connector 221">
              <a:extLst>
                <a:ext uri="{FF2B5EF4-FFF2-40B4-BE49-F238E27FC236}">
                  <a16:creationId xmlns:a16="http://schemas.microsoft.com/office/drawing/2014/main" id="{26BCE0C6-EAFA-4990-B5A6-11D4694D5A75}"/>
                </a:ext>
              </a:extLst>
            </p:cNvPr>
            <p:cNvCxnSpPr>
              <a:cxnSpLocks/>
              <a:stCxn id="223" idx="1"/>
              <a:endCxn id="218" idx="3"/>
            </p:cNvCxnSpPr>
            <p:nvPr/>
          </p:nvCxnSpPr>
          <p:spPr>
            <a:xfrm flipH="1" flipV="1">
              <a:off x="1487400" y="4957417"/>
              <a:ext cx="733447" cy="1"/>
            </a:xfrm>
            <a:prstGeom prst="line">
              <a:avLst/>
            </a:prstGeom>
            <a:ln w="12700">
              <a:solidFill>
                <a:schemeClr val="bg1"/>
              </a:solidFill>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223" name="Rectangle: Rounded Corners 222">
              <a:extLst>
                <a:ext uri="{FF2B5EF4-FFF2-40B4-BE49-F238E27FC236}">
                  <a16:creationId xmlns:a16="http://schemas.microsoft.com/office/drawing/2014/main" id="{53208415-5528-4779-B873-FCAE94243850}"/>
                </a:ext>
              </a:extLst>
            </p:cNvPr>
            <p:cNvSpPr/>
            <p:nvPr/>
          </p:nvSpPr>
          <p:spPr>
            <a:xfrm>
              <a:off x="2220847" y="4089290"/>
              <a:ext cx="1415232" cy="1736255"/>
            </a:xfrm>
            <a:prstGeom prst="roundRect">
              <a:avLst>
                <a:gd name="adj" fmla="val 6578"/>
              </a:avLst>
            </a:prstGeom>
            <a:noFill/>
            <a:ln w="12700">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grpSp>
        <p:nvGrpSpPr>
          <p:cNvPr id="25" name="Group 24">
            <a:extLst>
              <a:ext uri="{FF2B5EF4-FFF2-40B4-BE49-F238E27FC236}">
                <a16:creationId xmlns:a16="http://schemas.microsoft.com/office/drawing/2014/main" id="{E27D7BBE-A1CC-8263-E4E2-EC641DB5857F}"/>
              </a:ext>
            </a:extLst>
          </p:cNvPr>
          <p:cNvGrpSpPr/>
          <p:nvPr/>
        </p:nvGrpSpPr>
        <p:grpSpPr>
          <a:xfrm>
            <a:off x="4716751" y="6187652"/>
            <a:ext cx="1289140" cy="276999"/>
            <a:chOff x="4597483" y="6187652"/>
            <a:chExt cx="1289140" cy="276999"/>
          </a:xfrm>
        </p:grpSpPr>
        <p:sp>
          <p:nvSpPr>
            <p:cNvPr id="73" name="Rectangle 72">
              <a:extLst>
                <a:ext uri="{FF2B5EF4-FFF2-40B4-BE49-F238E27FC236}">
                  <a16:creationId xmlns:a16="http://schemas.microsoft.com/office/drawing/2014/main" id="{0DC0006A-3BFD-47A4-9F1B-C49186A1F3AB}"/>
                </a:ext>
              </a:extLst>
            </p:cNvPr>
            <p:cNvSpPr/>
            <p:nvPr/>
          </p:nvSpPr>
          <p:spPr>
            <a:xfrm>
              <a:off x="4597483" y="6217007"/>
              <a:ext cx="214340" cy="214340"/>
            </a:xfrm>
            <a:prstGeom prst="rect">
              <a:avLst/>
            </a:prstGeom>
            <a:solidFill>
              <a:srgbClr val="E9C46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79" name="TextBox 78">
              <a:extLst>
                <a:ext uri="{FF2B5EF4-FFF2-40B4-BE49-F238E27FC236}">
                  <a16:creationId xmlns:a16="http://schemas.microsoft.com/office/drawing/2014/main" id="{0FAC0DCA-58B0-4803-AFD3-C7447E93A21A}"/>
                </a:ext>
              </a:extLst>
            </p:cNvPr>
            <p:cNvSpPr txBox="1"/>
            <p:nvPr/>
          </p:nvSpPr>
          <p:spPr>
            <a:xfrm>
              <a:off x="4773818" y="6187652"/>
              <a:ext cx="1112805" cy="276999"/>
            </a:xfrm>
            <a:prstGeom prst="rect">
              <a:avLst/>
            </a:prstGeom>
            <a:noFill/>
          </p:spPr>
          <p:txBody>
            <a:bodyPr wrap="none" rtlCol="0">
              <a:spAutoFit/>
            </a:bodyPr>
            <a:lstStyle/>
            <a:p>
              <a:r>
                <a:rPr lang="en-US" sz="1200" dirty="0">
                  <a:solidFill>
                    <a:schemeClr val="bg1"/>
                  </a:solidFill>
                </a:rPr>
                <a:t>self-managed</a:t>
              </a:r>
            </a:p>
          </p:txBody>
        </p:sp>
      </p:grpSp>
      <p:grpSp>
        <p:nvGrpSpPr>
          <p:cNvPr id="24" name="Group 23">
            <a:extLst>
              <a:ext uri="{FF2B5EF4-FFF2-40B4-BE49-F238E27FC236}">
                <a16:creationId xmlns:a16="http://schemas.microsoft.com/office/drawing/2014/main" id="{6AE1196A-05C7-0A6F-28C9-D5E7DB67A0B0}"/>
              </a:ext>
            </a:extLst>
          </p:cNvPr>
          <p:cNvGrpSpPr/>
          <p:nvPr/>
        </p:nvGrpSpPr>
        <p:grpSpPr>
          <a:xfrm>
            <a:off x="6145487" y="6184385"/>
            <a:ext cx="1807112" cy="276999"/>
            <a:chOff x="6026219" y="6184385"/>
            <a:chExt cx="1807112" cy="276999"/>
          </a:xfrm>
        </p:grpSpPr>
        <p:sp>
          <p:nvSpPr>
            <p:cNvPr id="224" name="Rectangle 223">
              <a:extLst>
                <a:ext uri="{FF2B5EF4-FFF2-40B4-BE49-F238E27FC236}">
                  <a16:creationId xmlns:a16="http://schemas.microsoft.com/office/drawing/2014/main" id="{FD202963-9F6D-485A-A746-0C162457E85B}"/>
                </a:ext>
              </a:extLst>
            </p:cNvPr>
            <p:cNvSpPr/>
            <p:nvPr/>
          </p:nvSpPr>
          <p:spPr>
            <a:xfrm>
              <a:off x="6026219" y="6211014"/>
              <a:ext cx="214340" cy="214340"/>
            </a:xfrm>
            <a:prstGeom prst="rect">
              <a:avLst/>
            </a:prstGeom>
            <a:solidFill>
              <a:srgbClr val="2A9D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1"/>
                </a:solidFill>
              </a:endParaRPr>
            </a:p>
          </p:txBody>
        </p:sp>
        <p:sp>
          <p:nvSpPr>
            <p:cNvPr id="225" name="TextBox 224">
              <a:extLst>
                <a:ext uri="{FF2B5EF4-FFF2-40B4-BE49-F238E27FC236}">
                  <a16:creationId xmlns:a16="http://schemas.microsoft.com/office/drawing/2014/main" id="{450E7C04-AB34-4D59-BAD4-230D02BF1FAB}"/>
                </a:ext>
              </a:extLst>
            </p:cNvPr>
            <p:cNvSpPr txBox="1"/>
            <p:nvPr/>
          </p:nvSpPr>
          <p:spPr>
            <a:xfrm>
              <a:off x="6209168" y="6184385"/>
              <a:ext cx="1624163" cy="276999"/>
            </a:xfrm>
            <a:prstGeom prst="rect">
              <a:avLst/>
            </a:prstGeom>
            <a:noFill/>
          </p:spPr>
          <p:txBody>
            <a:bodyPr wrap="none" rtlCol="0">
              <a:spAutoFit/>
            </a:bodyPr>
            <a:lstStyle/>
            <a:p>
              <a:r>
                <a:rPr lang="en-US" sz="1200" dirty="0">
                  <a:solidFill>
                    <a:schemeClr val="bg1"/>
                  </a:solidFill>
                </a:rPr>
                <a:t>managed by provider</a:t>
              </a:r>
            </a:p>
          </p:txBody>
        </p:sp>
      </p:grpSp>
      <p:sp>
        <p:nvSpPr>
          <p:cNvPr id="7" name="TextBox 6">
            <a:extLst>
              <a:ext uri="{FF2B5EF4-FFF2-40B4-BE49-F238E27FC236}">
                <a16:creationId xmlns:a16="http://schemas.microsoft.com/office/drawing/2014/main" id="{8A42EF9C-6750-D5CB-3C19-95342421B46E}"/>
              </a:ext>
            </a:extLst>
          </p:cNvPr>
          <p:cNvSpPr txBox="1"/>
          <p:nvPr/>
        </p:nvSpPr>
        <p:spPr>
          <a:xfrm>
            <a:off x="5130486" y="5657088"/>
            <a:ext cx="1684842" cy="215444"/>
          </a:xfrm>
          <a:prstGeom prst="rect">
            <a:avLst/>
          </a:prstGeom>
          <a:noFill/>
        </p:spPr>
        <p:txBody>
          <a:bodyPr wrap="square" rtlCol="0">
            <a:spAutoFit/>
          </a:bodyPr>
          <a:lstStyle/>
          <a:p>
            <a:pPr algn="ctr"/>
            <a:r>
              <a:rPr lang="en-US" sz="800" b="1" i="1" dirty="0">
                <a:solidFill>
                  <a:schemeClr val="accent2"/>
                </a:solidFill>
              </a:rPr>
              <a:t>(*) Infrastructure as a Service</a:t>
            </a:r>
          </a:p>
        </p:txBody>
      </p:sp>
      <p:sp>
        <p:nvSpPr>
          <p:cNvPr id="8" name="TextBox 7">
            <a:extLst>
              <a:ext uri="{FF2B5EF4-FFF2-40B4-BE49-F238E27FC236}">
                <a16:creationId xmlns:a16="http://schemas.microsoft.com/office/drawing/2014/main" id="{96B84EF4-EA41-CDE2-F855-165038C58D0C}"/>
              </a:ext>
            </a:extLst>
          </p:cNvPr>
          <p:cNvSpPr txBox="1"/>
          <p:nvPr/>
        </p:nvSpPr>
        <p:spPr>
          <a:xfrm>
            <a:off x="7288454" y="5654348"/>
            <a:ext cx="1684842" cy="215444"/>
          </a:xfrm>
          <a:prstGeom prst="rect">
            <a:avLst/>
          </a:prstGeom>
          <a:noFill/>
        </p:spPr>
        <p:txBody>
          <a:bodyPr wrap="square" rtlCol="0">
            <a:spAutoFit/>
          </a:bodyPr>
          <a:lstStyle/>
          <a:p>
            <a:pPr algn="ctr"/>
            <a:r>
              <a:rPr lang="en-US" sz="800" b="1" i="1" dirty="0">
                <a:solidFill>
                  <a:schemeClr val="accent2"/>
                </a:solidFill>
              </a:rPr>
              <a:t>(*) Platform as a Service</a:t>
            </a:r>
          </a:p>
        </p:txBody>
      </p:sp>
      <p:sp>
        <p:nvSpPr>
          <p:cNvPr id="11" name="TextBox 10">
            <a:extLst>
              <a:ext uri="{FF2B5EF4-FFF2-40B4-BE49-F238E27FC236}">
                <a16:creationId xmlns:a16="http://schemas.microsoft.com/office/drawing/2014/main" id="{40873C61-5E7F-E332-FD74-154D26AD57A0}"/>
              </a:ext>
            </a:extLst>
          </p:cNvPr>
          <p:cNvSpPr txBox="1"/>
          <p:nvPr/>
        </p:nvSpPr>
        <p:spPr>
          <a:xfrm>
            <a:off x="9446422" y="5638771"/>
            <a:ext cx="1684842" cy="215444"/>
          </a:xfrm>
          <a:prstGeom prst="rect">
            <a:avLst/>
          </a:prstGeom>
          <a:noFill/>
        </p:spPr>
        <p:txBody>
          <a:bodyPr wrap="square" rtlCol="0">
            <a:spAutoFit/>
          </a:bodyPr>
          <a:lstStyle/>
          <a:p>
            <a:pPr algn="ctr"/>
            <a:r>
              <a:rPr lang="en-US" sz="800" b="1" i="1" dirty="0">
                <a:solidFill>
                  <a:schemeClr val="accent2"/>
                </a:solidFill>
              </a:rPr>
              <a:t>(*) Software as a Service</a:t>
            </a:r>
          </a:p>
        </p:txBody>
      </p:sp>
    </p:spTree>
    <p:extLst>
      <p:ext uri="{BB962C8B-B14F-4D97-AF65-F5344CB8AC3E}">
        <p14:creationId xmlns:p14="http://schemas.microsoft.com/office/powerpoint/2010/main" val="20641449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par>
                                <p:cTn id="11" presetID="10" presetClass="entr" presetSubtype="0"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500"/>
                                        <p:tgtEl>
                                          <p:spTgt spid="2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childTnLst>
                                </p:cTn>
                              </p:par>
                              <p:par>
                                <p:cTn id="22" presetID="10" presetClass="entr" presetSubtype="0" fill="hold" nodeType="withEffect">
                                  <p:stCondLst>
                                    <p:cond delay="0"/>
                                  </p:stCondLst>
                                  <p:childTnLst>
                                    <p:set>
                                      <p:cBhvr>
                                        <p:cTn id="23" dur="1" fill="hold">
                                          <p:stCondLst>
                                            <p:cond delay="0"/>
                                          </p:stCondLst>
                                        </p:cTn>
                                        <p:tgtEl>
                                          <p:spTgt spid="25"/>
                                        </p:tgtEl>
                                        <p:attrNameLst>
                                          <p:attrName>style.visibility</p:attrName>
                                        </p:attrNameLst>
                                      </p:cBhvr>
                                      <p:to>
                                        <p:strVal val="visible"/>
                                      </p:to>
                                    </p:set>
                                    <p:animEffect transition="in" filter="fade">
                                      <p:cBhvr>
                                        <p:cTn id="24" dur="500"/>
                                        <p:tgtEl>
                                          <p:spTgt spid="25"/>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61"/>
                                        </p:tgtEl>
                                        <p:attrNameLst>
                                          <p:attrName>style.visibility</p:attrName>
                                        </p:attrNameLst>
                                      </p:cBhvr>
                                      <p:to>
                                        <p:strVal val="visible"/>
                                      </p:to>
                                    </p:set>
                                    <p:animEffect transition="in" filter="fade">
                                      <p:cBhvr>
                                        <p:cTn id="29" dur="500"/>
                                        <p:tgtEl>
                                          <p:spTgt spid="61"/>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63"/>
                                        </p:tgtEl>
                                        <p:attrNameLst>
                                          <p:attrName>style.visibility</p:attrName>
                                        </p:attrNameLst>
                                      </p:cBhvr>
                                      <p:to>
                                        <p:strVal val="visible"/>
                                      </p:to>
                                    </p:set>
                                    <p:animEffect transition="in" filter="fade">
                                      <p:cBhvr>
                                        <p:cTn id="32" dur="500"/>
                                        <p:tgtEl>
                                          <p:spTgt spid="63"/>
                                        </p:tgtEl>
                                      </p:cBhvr>
                                    </p:animEffect>
                                  </p:childTnLst>
                                </p:cTn>
                              </p:par>
                              <p:par>
                                <p:cTn id="33" presetID="10" presetClass="entr" presetSubtype="0" fill="hold" nodeType="withEffect">
                                  <p:stCondLst>
                                    <p:cond delay="0"/>
                                  </p:stCondLst>
                                  <p:childTnLst>
                                    <p:set>
                                      <p:cBhvr>
                                        <p:cTn id="34" dur="1" fill="hold">
                                          <p:stCondLst>
                                            <p:cond delay="0"/>
                                          </p:stCondLst>
                                        </p:cTn>
                                        <p:tgtEl>
                                          <p:spTgt spid="24"/>
                                        </p:tgtEl>
                                        <p:attrNameLst>
                                          <p:attrName>style.visibility</p:attrName>
                                        </p:attrNameLst>
                                      </p:cBhvr>
                                      <p:to>
                                        <p:strVal val="visible"/>
                                      </p:to>
                                    </p:set>
                                    <p:animEffect transition="in" filter="fade">
                                      <p:cBhvr>
                                        <p:cTn id="35" dur="500"/>
                                        <p:tgtEl>
                                          <p:spTgt spid="24"/>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3"/>
                                        </p:tgtEl>
                                        <p:attrNameLst>
                                          <p:attrName>style.visibility</p:attrName>
                                        </p:attrNameLst>
                                      </p:cBhvr>
                                      <p:to>
                                        <p:strVal val="visible"/>
                                      </p:to>
                                    </p:set>
                                    <p:animEffect transition="in" filter="fade">
                                      <p:cBhvr>
                                        <p:cTn id="40" dur="500"/>
                                        <p:tgtEl>
                                          <p:spTgt spid="3"/>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7"/>
                                        </p:tgtEl>
                                        <p:attrNameLst>
                                          <p:attrName>style.visibility</p:attrName>
                                        </p:attrNameLst>
                                      </p:cBhvr>
                                      <p:to>
                                        <p:strVal val="visible"/>
                                      </p:to>
                                    </p:set>
                                    <p:animEffect transition="in" filter="fade">
                                      <p:cBhvr>
                                        <p:cTn id="43" dur="500"/>
                                        <p:tgtEl>
                                          <p:spTgt spid="7"/>
                                        </p:tgtEl>
                                      </p:cBhvr>
                                    </p:animEffect>
                                  </p:childTnLst>
                                </p:cTn>
                              </p:par>
                            </p:childTnLst>
                          </p:cTn>
                        </p:par>
                        <p:par>
                          <p:cTn id="44" fill="hold">
                            <p:stCondLst>
                              <p:cond delay="500"/>
                            </p:stCondLst>
                            <p:childTnLst>
                              <p:par>
                                <p:cTn id="45" presetID="10" presetClass="entr" presetSubtype="0" fill="hold" nodeType="after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fade">
                                      <p:cBhvr>
                                        <p:cTn id="47" dur="500"/>
                                        <p:tgtEl>
                                          <p:spTgt spid="12"/>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8"/>
                                        </p:tgtEl>
                                        <p:attrNameLst>
                                          <p:attrName>style.visibility</p:attrName>
                                        </p:attrNameLst>
                                      </p:cBhvr>
                                      <p:to>
                                        <p:strVal val="visible"/>
                                      </p:to>
                                    </p:set>
                                    <p:animEffect transition="in" filter="fade">
                                      <p:cBhvr>
                                        <p:cTn id="50" dur="500"/>
                                        <p:tgtEl>
                                          <p:spTgt spid="8"/>
                                        </p:tgtEl>
                                      </p:cBhvr>
                                    </p:animEffect>
                                  </p:childTnLst>
                                </p:cTn>
                              </p:par>
                            </p:childTnLst>
                          </p:cTn>
                        </p:par>
                        <p:par>
                          <p:cTn id="51" fill="hold">
                            <p:stCondLst>
                              <p:cond delay="1000"/>
                            </p:stCondLst>
                            <p:childTnLst>
                              <p:par>
                                <p:cTn id="52" presetID="10" presetClass="entr" presetSubtype="0" fill="hold" nodeType="afterEffect">
                                  <p:stCondLst>
                                    <p:cond delay="0"/>
                                  </p:stCondLst>
                                  <p:childTnLst>
                                    <p:set>
                                      <p:cBhvr>
                                        <p:cTn id="53" dur="1" fill="hold">
                                          <p:stCondLst>
                                            <p:cond delay="0"/>
                                          </p:stCondLst>
                                        </p:cTn>
                                        <p:tgtEl>
                                          <p:spTgt spid="13"/>
                                        </p:tgtEl>
                                        <p:attrNameLst>
                                          <p:attrName>style.visibility</p:attrName>
                                        </p:attrNameLst>
                                      </p:cBhvr>
                                      <p:to>
                                        <p:strVal val="visible"/>
                                      </p:to>
                                    </p:set>
                                    <p:animEffect transition="in" filter="fade">
                                      <p:cBhvr>
                                        <p:cTn id="54" dur="500"/>
                                        <p:tgtEl>
                                          <p:spTgt spid="13"/>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11"/>
                                        </p:tgtEl>
                                        <p:attrNameLst>
                                          <p:attrName>style.visibility</p:attrName>
                                        </p:attrNameLst>
                                      </p:cBhvr>
                                      <p:to>
                                        <p:strVal val="visible"/>
                                      </p:to>
                                    </p:set>
                                    <p:animEffect transition="in" filter="fade">
                                      <p:cBhvr>
                                        <p:cTn id="57" dur="500"/>
                                        <p:tgtEl>
                                          <p:spTgt spid="11"/>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151"/>
                                        </p:tgtEl>
                                        <p:attrNameLst>
                                          <p:attrName>style.visibility</p:attrName>
                                        </p:attrNameLst>
                                      </p:cBhvr>
                                      <p:to>
                                        <p:strVal val="visible"/>
                                      </p:to>
                                    </p:set>
                                    <p:animEffect transition="in" filter="fade">
                                      <p:cBhvr>
                                        <p:cTn id="62" dur="500"/>
                                        <p:tgtEl>
                                          <p:spTgt spid="151"/>
                                        </p:tgtEl>
                                      </p:cBhvr>
                                    </p:animEffect>
                                  </p:childTnLst>
                                </p:cTn>
                              </p:par>
                              <p:par>
                                <p:cTn id="63" presetID="10" presetClass="entr" presetSubtype="0" fill="hold" nodeType="withEffect">
                                  <p:stCondLst>
                                    <p:cond delay="0"/>
                                  </p:stCondLst>
                                  <p:childTnLst>
                                    <p:set>
                                      <p:cBhvr>
                                        <p:cTn id="64" dur="1" fill="hold">
                                          <p:stCondLst>
                                            <p:cond delay="0"/>
                                          </p:stCondLst>
                                        </p:cTn>
                                        <p:tgtEl>
                                          <p:spTgt spid="147"/>
                                        </p:tgtEl>
                                        <p:attrNameLst>
                                          <p:attrName>style.visibility</p:attrName>
                                        </p:attrNameLst>
                                      </p:cBhvr>
                                      <p:to>
                                        <p:strVal val="visible"/>
                                      </p:to>
                                    </p:set>
                                    <p:animEffect transition="in" filter="fade">
                                      <p:cBhvr>
                                        <p:cTn id="65" dur="500"/>
                                        <p:tgtEl>
                                          <p:spTgt spid="147"/>
                                        </p:tgtEl>
                                      </p:cBhvr>
                                    </p:animEffect>
                                  </p:childTnLst>
                                </p:cTn>
                              </p:par>
                              <p:par>
                                <p:cTn id="66" presetID="10" presetClass="entr" presetSubtype="0" fill="hold" nodeType="withEffect">
                                  <p:stCondLst>
                                    <p:cond delay="0"/>
                                  </p:stCondLst>
                                  <p:childTnLst>
                                    <p:set>
                                      <p:cBhvr>
                                        <p:cTn id="67" dur="1" fill="hold">
                                          <p:stCondLst>
                                            <p:cond delay="0"/>
                                          </p:stCondLst>
                                        </p:cTn>
                                        <p:tgtEl>
                                          <p:spTgt spid="127"/>
                                        </p:tgtEl>
                                        <p:attrNameLst>
                                          <p:attrName>style.visibility</p:attrName>
                                        </p:attrNameLst>
                                      </p:cBhvr>
                                      <p:to>
                                        <p:strVal val="visible"/>
                                      </p:to>
                                    </p:set>
                                    <p:animEffect transition="in" filter="fade">
                                      <p:cBhvr>
                                        <p:cTn id="68" dur="500"/>
                                        <p:tgtEl>
                                          <p:spTgt spid="127"/>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187"/>
                                        </p:tgtEl>
                                        <p:attrNameLst>
                                          <p:attrName>style.visibility</p:attrName>
                                        </p:attrNameLst>
                                      </p:cBhvr>
                                      <p:to>
                                        <p:strVal val="visible"/>
                                      </p:to>
                                    </p:set>
                                    <p:animEffect transition="in" filter="fade">
                                      <p:cBhvr>
                                        <p:cTn id="73" dur="500"/>
                                        <p:tgtEl>
                                          <p:spTgt spid="187"/>
                                        </p:tgtEl>
                                      </p:cBhvr>
                                    </p:animEffect>
                                  </p:childTnLst>
                                </p:cTn>
                              </p:par>
                              <p:par>
                                <p:cTn id="74" presetID="10" presetClass="entr" presetSubtype="0" fill="hold" nodeType="withEffect">
                                  <p:stCondLst>
                                    <p:cond delay="0"/>
                                  </p:stCondLst>
                                  <p:childTnLst>
                                    <p:set>
                                      <p:cBhvr>
                                        <p:cTn id="75" dur="1" fill="hold">
                                          <p:stCondLst>
                                            <p:cond delay="0"/>
                                          </p:stCondLst>
                                        </p:cTn>
                                        <p:tgtEl>
                                          <p:spTgt spid="186"/>
                                        </p:tgtEl>
                                        <p:attrNameLst>
                                          <p:attrName>style.visibility</p:attrName>
                                        </p:attrNameLst>
                                      </p:cBhvr>
                                      <p:to>
                                        <p:strVal val="visible"/>
                                      </p:to>
                                    </p:set>
                                    <p:animEffect transition="in" filter="fade">
                                      <p:cBhvr>
                                        <p:cTn id="76" dur="500"/>
                                        <p:tgtEl>
                                          <p:spTgt spid="186"/>
                                        </p:tgtEl>
                                      </p:cBhvr>
                                    </p:animEffect>
                                  </p:childTnLst>
                                </p:cTn>
                              </p:par>
                              <p:par>
                                <p:cTn id="77" presetID="10" presetClass="entr" presetSubtype="0" fill="hold" nodeType="withEffect">
                                  <p:stCondLst>
                                    <p:cond delay="0"/>
                                  </p:stCondLst>
                                  <p:childTnLst>
                                    <p:set>
                                      <p:cBhvr>
                                        <p:cTn id="78" dur="1" fill="hold">
                                          <p:stCondLst>
                                            <p:cond delay="0"/>
                                          </p:stCondLst>
                                        </p:cTn>
                                        <p:tgtEl>
                                          <p:spTgt spid="185"/>
                                        </p:tgtEl>
                                        <p:attrNameLst>
                                          <p:attrName>style.visibility</p:attrName>
                                        </p:attrNameLst>
                                      </p:cBhvr>
                                      <p:to>
                                        <p:strVal val="visible"/>
                                      </p:to>
                                    </p:set>
                                    <p:animEffect transition="in" filter="fade">
                                      <p:cBhvr>
                                        <p:cTn id="79" dur="500"/>
                                        <p:tgtEl>
                                          <p:spTgt spid="185"/>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nodeType="clickEffect">
                                  <p:stCondLst>
                                    <p:cond delay="0"/>
                                  </p:stCondLst>
                                  <p:childTnLst>
                                    <p:set>
                                      <p:cBhvr>
                                        <p:cTn id="83" dur="1" fill="hold">
                                          <p:stCondLst>
                                            <p:cond delay="0"/>
                                          </p:stCondLst>
                                        </p:cTn>
                                        <p:tgtEl>
                                          <p:spTgt spid="203"/>
                                        </p:tgtEl>
                                        <p:attrNameLst>
                                          <p:attrName>style.visibility</p:attrName>
                                        </p:attrNameLst>
                                      </p:cBhvr>
                                      <p:to>
                                        <p:strVal val="visible"/>
                                      </p:to>
                                    </p:set>
                                    <p:animEffect transition="in" filter="fade">
                                      <p:cBhvr>
                                        <p:cTn id="84" dur="500"/>
                                        <p:tgtEl>
                                          <p:spTgt spid="203"/>
                                        </p:tgtEl>
                                      </p:cBhvr>
                                    </p:animEffect>
                                  </p:childTnLst>
                                </p:cTn>
                              </p:par>
                              <p:par>
                                <p:cTn id="85" presetID="10" presetClass="entr" presetSubtype="0" fill="hold" nodeType="withEffect">
                                  <p:stCondLst>
                                    <p:cond delay="0"/>
                                  </p:stCondLst>
                                  <p:childTnLst>
                                    <p:set>
                                      <p:cBhvr>
                                        <p:cTn id="86" dur="1" fill="hold">
                                          <p:stCondLst>
                                            <p:cond delay="0"/>
                                          </p:stCondLst>
                                        </p:cTn>
                                        <p:tgtEl>
                                          <p:spTgt spid="202"/>
                                        </p:tgtEl>
                                        <p:attrNameLst>
                                          <p:attrName>style.visibility</p:attrName>
                                        </p:attrNameLst>
                                      </p:cBhvr>
                                      <p:to>
                                        <p:strVal val="visible"/>
                                      </p:to>
                                    </p:set>
                                    <p:animEffect transition="in" filter="fade">
                                      <p:cBhvr>
                                        <p:cTn id="87" dur="500"/>
                                        <p:tgtEl>
                                          <p:spTgt spid="202"/>
                                        </p:tgtEl>
                                      </p:cBhvr>
                                    </p:animEffect>
                                  </p:childTnLst>
                                </p:cTn>
                              </p:par>
                              <p:par>
                                <p:cTn id="88" presetID="10" presetClass="entr" presetSubtype="0" fill="hold" nodeType="withEffect">
                                  <p:stCondLst>
                                    <p:cond delay="0"/>
                                  </p:stCondLst>
                                  <p:childTnLst>
                                    <p:set>
                                      <p:cBhvr>
                                        <p:cTn id="89" dur="1" fill="hold">
                                          <p:stCondLst>
                                            <p:cond delay="0"/>
                                          </p:stCondLst>
                                        </p:cTn>
                                        <p:tgtEl>
                                          <p:spTgt spid="201"/>
                                        </p:tgtEl>
                                        <p:attrNameLst>
                                          <p:attrName>style.visibility</p:attrName>
                                        </p:attrNameLst>
                                      </p:cBhvr>
                                      <p:to>
                                        <p:strVal val="visible"/>
                                      </p:to>
                                    </p:set>
                                    <p:animEffect transition="in" filter="fade">
                                      <p:cBhvr>
                                        <p:cTn id="90" dur="500"/>
                                        <p:tgtEl>
                                          <p:spTgt spid="2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P spid="63" grpId="0"/>
      <p:bldP spid="4" grpId="0" animBg="1"/>
      <p:bldP spid="5" grpId="0"/>
      <p:bldP spid="7" grpId="0"/>
      <p:bldP spid="8" grpId="0"/>
      <p:bldP spid="11"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Title 95">
            <a:extLst>
              <a:ext uri="{FF2B5EF4-FFF2-40B4-BE49-F238E27FC236}">
                <a16:creationId xmlns:a16="http://schemas.microsoft.com/office/drawing/2014/main" id="{B40D132C-C059-09D4-DE0D-92547AC84464}"/>
              </a:ext>
            </a:extLst>
          </p:cNvPr>
          <p:cNvSpPr>
            <a:spLocks noGrp="1"/>
          </p:cNvSpPr>
          <p:nvPr>
            <p:ph type="title"/>
          </p:nvPr>
        </p:nvSpPr>
        <p:spPr>
          <a:xfrm>
            <a:off x="838199" y="405446"/>
            <a:ext cx="10293015" cy="538696"/>
          </a:xfrm>
        </p:spPr>
        <p:txBody>
          <a:bodyPr/>
          <a:lstStyle/>
          <a:p>
            <a:r>
              <a:rPr lang="en-US" dirty="0"/>
              <a:t>What is Amazon EC2</a:t>
            </a:r>
          </a:p>
        </p:txBody>
      </p:sp>
      <p:sp>
        <p:nvSpPr>
          <p:cNvPr id="105" name="Text Placeholder 2">
            <a:extLst>
              <a:ext uri="{FF2B5EF4-FFF2-40B4-BE49-F238E27FC236}">
                <a16:creationId xmlns:a16="http://schemas.microsoft.com/office/drawing/2014/main" id="{F912FB12-2891-CDBE-1E2D-B0464F43492C}"/>
              </a:ext>
            </a:extLst>
          </p:cNvPr>
          <p:cNvSpPr>
            <a:spLocks noGrp="1"/>
          </p:cNvSpPr>
          <p:nvPr>
            <p:ph type="body" sz="quarter" idx="11"/>
          </p:nvPr>
        </p:nvSpPr>
        <p:spPr>
          <a:xfrm>
            <a:off x="7108703" y="3221868"/>
            <a:ext cx="4064894" cy="1901477"/>
          </a:xfrm>
        </p:spPr>
        <p:style>
          <a:lnRef idx="3">
            <a:schemeClr val="lt1"/>
          </a:lnRef>
          <a:fillRef idx="1">
            <a:schemeClr val="accent4"/>
          </a:fillRef>
          <a:effectRef idx="1">
            <a:schemeClr val="accent4"/>
          </a:effectRef>
          <a:fontRef idx="minor">
            <a:schemeClr val="lt1"/>
          </a:fontRef>
        </p:style>
        <p:txBody>
          <a:bodyPr>
            <a:normAutofit fontScale="92500" lnSpcReduction="10000"/>
          </a:bodyPr>
          <a:lstStyle/>
          <a:p>
            <a:r>
              <a:rPr lang="en-US" sz="1200" dirty="0"/>
              <a:t>Provides on-demand, scalable computing capacity in AWS.</a:t>
            </a:r>
          </a:p>
          <a:p>
            <a:r>
              <a:rPr lang="en-US" sz="1200" dirty="0"/>
              <a:t>Using Amazon EC2 reduces hardware costs.</a:t>
            </a:r>
          </a:p>
          <a:p>
            <a:r>
              <a:rPr lang="en-US" sz="1200" dirty="0"/>
              <a:t>Launch as many or as few virtual servers as you need.</a:t>
            </a:r>
          </a:p>
          <a:p>
            <a:r>
              <a:rPr lang="en-US" sz="1200" dirty="0"/>
              <a:t>Scale up to handle computer-heavy tasks or spikes in website traffic</a:t>
            </a:r>
          </a:p>
          <a:p>
            <a:r>
              <a:rPr lang="en-US" sz="1200" dirty="0"/>
              <a:t>The EC2 instance is secured with a security group</a:t>
            </a:r>
          </a:p>
          <a:p>
            <a:r>
              <a:rPr lang="en-US" sz="1200" b="1" dirty="0"/>
              <a:t>Public Key </a:t>
            </a:r>
            <a:r>
              <a:rPr lang="en-US" sz="1200" dirty="0"/>
              <a:t>is stored on the instance</a:t>
            </a:r>
            <a:endParaRPr lang="en-US" sz="1200" b="1" dirty="0"/>
          </a:p>
          <a:p>
            <a:endParaRPr lang="en-US" sz="1200" dirty="0"/>
          </a:p>
        </p:txBody>
      </p:sp>
      <p:grpSp>
        <p:nvGrpSpPr>
          <p:cNvPr id="15" name="Group 14">
            <a:extLst>
              <a:ext uri="{FF2B5EF4-FFF2-40B4-BE49-F238E27FC236}">
                <a16:creationId xmlns:a16="http://schemas.microsoft.com/office/drawing/2014/main" id="{530A9D2C-8679-5508-BE21-335382862AF2}"/>
              </a:ext>
            </a:extLst>
          </p:cNvPr>
          <p:cNvGrpSpPr/>
          <p:nvPr/>
        </p:nvGrpSpPr>
        <p:grpSpPr>
          <a:xfrm>
            <a:off x="895298" y="869304"/>
            <a:ext cx="5200702" cy="5776778"/>
            <a:chOff x="895298" y="869304"/>
            <a:chExt cx="5200702" cy="5776778"/>
          </a:xfrm>
        </p:grpSpPr>
        <p:grpSp>
          <p:nvGrpSpPr>
            <p:cNvPr id="84" name="Group 83">
              <a:extLst>
                <a:ext uri="{FF2B5EF4-FFF2-40B4-BE49-F238E27FC236}">
                  <a16:creationId xmlns:a16="http://schemas.microsoft.com/office/drawing/2014/main" id="{A16E3BB2-885A-C102-EA08-53C6EFC28128}"/>
                </a:ext>
              </a:extLst>
            </p:cNvPr>
            <p:cNvGrpSpPr/>
            <p:nvPr/>
          </p:nvGrpSpPr>
          <p:grpSpPr>
            <a:xfrm>
              <a:off x="4000121" y="927533"/>
              <a:ext cx="723070" cy="723070"/>
              <a:chOff x="2932050" y="273381"/>
              <a:chExt cx="879978" cy="879978"/>
            </a:xfrm>
          </p:grpSpPr>
          <p:pic>
            <p:nvPicPr>
              <p:cNvPr id="77" name="Graphic 76" descr="Cloud outline">
                <a:extLst>
                  <a:ext uri="{FF2B5EF4-FFF2-40B4-BE49-F238E27FC236}">
                    <a16:creationId xmlns:a16="http://schemas.microsoft.com/office/drawing/2014/main" id="{C0163F00-A2EB-C2DD-2FA1-C15357D69D2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932050" y="273381"/>
                <a:ext cx="879978" cy="879978"/>
              </a:xfrm>
              <a:prstGeom prst="rect">
                <a:avLst/>
              </a:prstGeom>
            </p:spPr>
          </p:pic>
          <p:cxnSp>
            <p:nvCxnSpPr>
              <p:cNvPr id="79" name="Straight Arrow Connector 78">
                <a:extLst>
                  <a:ext uri="{FF2B5EF4-FFF2-40B4-BE49-F238E27FC236}">
                    <a16:creationId xmlns:a16="http://schemas.microsoft.com/office/drawing/2014/main" id="{7B7833AC-3A5D-EC9F-A0C1-937F5F9E9EF3}"/>
                  </a:ext>
                </a:extLst>
              </p:cNvPr>
              <p:cNvCxnSpPr>
                <a:cxnSpLocks/>
              </p:cNvCxnSpPr>
              <p:nvPr/>
            </p:nvCxnSpPr>
            <p:spPr>
              <a:xfrm>
                <a:off x="3423984" y="637170"/>
                <a:ext cx="0" cy="261990"/>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81" name="Straight Arrow Connector 80">
                <a:extLst>
                  <a:ext uri="{FF2B5EF4-FFF2-40B4-BE49-F238E27FC236}">
                    <a16:creationId xmlns:a16="http://schemas.microsoft.com/office/drawing/2014/main" id="{AA42022D-8D40-9486-B0B9-CFB747080D3F}"/>
                  </a:ext>
                </a:extLst>
              </p:cNvPr>
              <p:cNvCxnSpPr>
                <a:cxnSpLocks/>
              </p:cNvCxnSpPr>
              <p:nvPr/>
            </p:nvCxnSpPr>
            <p:spPr>
              <a:xfrm flipV="1">
                <a:off x="3261424" y="621930"/>
                <a:ext cx="0" cy="261990"/>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grpSp>
        <p:sp>
          <p:nvSpPr>
            <p:cNvPr id="6" name="Rectangle 5">
              <a:extLst>
                <a:ext uri="{FF2B5EF4-FFF2-40B4-BE49-F238E27FC236}">
                  <a16:creationId xmlns:a16="http://schemas.microsoft.com/office/drawing/2014/main" id="{8A384249-D31E-6538-3125-617FD498F449}"/>
                </a:ext>
              </a:extLst>
            </p:cNvPr>
            <p:cNvSpPr/>
            <p:nvPr/>
          </p:nvSpPr>
          <p:spPr>
            <a:xfrm>
              <a:off x="895298" y="1699133"/>
              <a:ext cx="5200698" cy="4946949"/>
            </a:xfrm>
            <a:prstGeom prst="rect">
              <a:avLst/>
            </a:prstGeom>
            <a:noFill/>
            <a:ln w="15875" cap="flat" cmpd="sng" algn="ctr">
              <a:solidFill>
                <a:srgbClr val="000000"/>
              </a:solidFill>
              <a:prstDash val="solid"/>
              <a:miter lim="800000"/>
            </a:ln>
            <a:effectLst/>
          </p:spPr>
          <p:txBody>
            <a:bodyPr lIns="502920" tIns="91440"/>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Arial" panose="020B0604020202020204"/>
                  <a:ea typeface="+mn-ea"/>
                  <a:cs typeface="Arial" panose="020B0604020202020204" pitchFamily="34" charset="0"/>
                </a:rPr>
                <a:t>AWS Cloud</a:t>
              </a:r>
            </a:p>
          </p:txBody>
        </p:sp>
        <p:pic>
          <p:nvPicPr>
            <p:cNvPr id="7" name="Graphic 6">
              <a:extLst>
                <a:ext uri="{FF2B5EF4-FFF2-40B4-BE49-F238E27FC236}">
                  <a16:creationId xmlns:a16="http://schemas.microsoft.com/office/drawing/2014/main" id="{59FF03FF-0DCD-DD19-18CB-499484CE5EAE}"/>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895298" y="1699133"/>
              <a:ext cx="316416" cy="316416"/>
            </a:xfrm>
            <a:prstGeom prst="rect">
              <a:avLst/>
            </a:prstGeom>
          </p:spPr>
        </p:pic>
        <p:sp>
          <p:nvSpPr>
            <p:cNvPr id="8" name="Rectangle 7">
              <a:extLst>
                <a:ext uri="{FF2B5EF4-FFF2-40B4-BE49-F238E27FC236}">
                  <a16:creationId xmlns:a16="http://schemas.microsoft.com/office/drawing/2014/main" id="{A24474A3-ED4A-996A-E2BB-39D6B7609B58}"/>
                </a:ext>
              </a:extLst>
            </p:cNvPr>
            <p:cNvSpPr/>
            <p:nvPr/>
          </p:nvSpPr>
          <p:spPr>
            <a:xfrm>
              <a:off x="991470" y="2092144"/>
              <a:ext cx="4999219" cy="4443689"/>
            </a:xfrm>
            <a:prstGeom prst="rect">
              <a:avLst/>
            </a:prstGeom>
            <a:noFill/>
            <a:ln w="15875" cap="flat" cmpd="sng" algn="ctr">
              <a:solidFill>
                <a:srgbClr val="00A4A6"/>
              </a:solidFill>
              <a:prstDash val="sysDash"/>
              <a:miter lim="800000"/>
            </a:ln>
            <a:effectLst/>
          </p:spPr>
          <p:txBody>
            <a:bodyPr lIns="502920" tIns="91440"/>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solidFill>
                  <a:effectLst/>
                  <a:uLnTx/>
                  <a:uFillTx/>
                  <a:latin typeface="Arial" panose="020B0604020202020204"/>
                  <a:ea typeface="+mn-ea"/>
                  <a:cs typeface="Arial" panose="020B0604020202020204" pitchFamily="34" charset="0"/>
                </a:rPr>
                <a:t>Region</a:t>
              </a:r>
            </a:p>
          </p:txBody>
        </p:sp>
        <p:pic>
          <p:nvPicPr>
            <p:cNvPr id="9" name="Graphic 8">
              <a:extLst>
                <a:ext uri="{FF2B5EF4-FFF2-40B4-BE49-F238E27FC236}">
                  <a16:creationId xmlns:a16="http://schemas.microsoft.com/office/drawing/2014/main" id="{6C1F7F37-294E-5BDB-B026-9724E35EEE91}"/>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979270" y="2092143"/>
              <a:ext cx="316416" cy="316416"/>
            </a:xfrm>
            <a:prstGeom prst="rect">
              <a:avLst/>
            </a:prstGeom>
          </p:spPr>
        </p:pic>
        <p:sp>
          <p:nvSpPr>
            <p:cNvPr id="10" name="Rectangle 9">
              <a:extLst>
                <a:ext uri="{FF2B5EF4-FFF2-40B4-BE49-F238E27FC236}">
                  <a16:creationId xmlns:a16="http://schemas.microsoft.com/office/drawing/2014/main" id="{B57BCF5A-3FDE-F000-DAD1-130C20292D62}"/>
                </a:ext>
              </a:extLst>
            </p:cNvPr>
            <p:cNvSpPr/>
            <p:nvPr/>
          </p:nvSpPr>
          <p:spPr>
            <a:xfrm>
              <a:off x="1113857" y="2799077"/>
              <a:ext cx="4753000" cy="3401287"/>
            </a:xfrm>
            <a:prstGeom prst="rect">
              <a:avLst/>
            </a:prstGeom>
            <a:noFill/>
            <a:ln w="15875" cap="flat" cmpd="sng" algn="ctr">
              <a:solidFill>
                <a:srgbClr val="8C4FFF"/>
              </a:solidFill>
              <a:prstDash val="solid"/>
              <a:miter lim="800000"/>
            </a:ln>
            <a:effectLst/>
          </p:spPr>
          <p:txBody>
            <a:bodyPr lIns="502920" tIns="91440"/>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w="0"/>
                  <a:solidFill>
                    <a:srgbClr val="000000"/>
                  </a:solidFill>
                  <a:effectLst/>
                  <a:uLnTx/>
                  <a:uFillTx/>
                  <a:latin typeface="Arial" panose="020B0604020202020204"/>
                  <a:ea typeface="+mn-ea"/>
                  <a:cs typeface="Arial" panose="020B0604020202020204" pitchFamily="34" charset="0"/>
                </a:rPr>
                <a:t>Virtual private cloud (VPC)</a:t>
              </a:r>
            </a:p>
          </p:txBody>
        </p:sp>
        <p:pic>
          <p:nvPicPr>
            <p:cNvPr id="11" name="Graphic 10">
              <a:extLst>
                <a:ext uri="{FF2B5EF4-FFF2-40B4-BE49-F238E27FC236}">
                  <a16:creationId xmlns:a16="http://schemas.microsoft.com/office/drawing/2014/main" id="{C9EF309A-FB44-295F-84A4-33602BA75C92}"/>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1113857" y="2799077"/>
              <a:ext cx="316416" cy="342412"/>
            </a:xfrm>
            <a:prstGeom prst="rect">
              <a:avLst/>
            </a:prstGeom>
          </p:spPr>
        </p:pic>
        <p:sp>
          <p:nvSpPr>
            <p:cNvPr id="21" name="Rectangle 20">
              <a:extLst>
                <a:ext uri="{FF2B5EF4-FFF2-40B4-BE49-F238E27FC236}">
                  <a16:creationId xmlns:a16="http://schemas.microsoft.com/office/drawing/2014/main" id="{4C09EA54-2CDE-868E-B99A-CF75C16D1994}"/>
                </a:ext>
              </a:extLst>
            </p:cNvPr>
            <p:cNvSpPr/>
            <p:nvPr/>
          </p:nvSpPr>
          <p:spPr>
            <a:xfrm>
              <a:off x="1430274" y="2482662"/>
              <a:ext cx="4188919" cy="3907092"/>
            </a:xfrm>
            <a:prstGeom prst="rect">
              <a:avLst/>
            </a:prstGeom>
            <a:noFill/>
            <a:ln w="15875" cap="flat" cmpd="sng" algn="ctr">
              <a:solidFill>
                <a:srgbClr val="00A4A6"/>
              </a:solidFill>
              <a:prstDash val="dash"/>
              <a:miter lim="800000"/>
            </a:ln>
            <a:effectLst/>
          </p:spPr>
          <p:txBody>
            <a:bodyPr tIns="91440"/>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Arial" panose="020B0604020202020204"/>
                  <a:ea typeface="+mn-ea"/>
                  <a:cs typeface="Arial" panose="020B0604020202020204" pitchFamily="34" charset="0"/>
                </a:rPr>
                <a:t>Availability Zone</a:t>
              </a:r>
            </a:p>
          </p:txBody>
        </p:sp>
        <p:grpSp>
          <p:nvGrpSpPr>
            <p:cNvPr id="95" name="Group 94">
              <a:extLst>
                <a:ext uri="{FF2B5EF4-FFF2-40B4-BE49-F238E27FC236}">
                  <a16:creationId xmlns:a16="http://schemas.microsoft.com/office/drawing/2014/main" id="{2332EFB8-B335-190A-CAAE-CE615A98A08E}"/>
                </a:ext>
              </a:extLst>
            </p:cNvPr>
            <p:cNvGrpSpPr/>
            <p:nvPr/>
          </p:nvGrpSpPr>
          <p:grpSpPr>
            <a:xfrm>
              <a:off x="2442981" y="3189296"/>
              <a:ext cx="2094753" cy="2908407"/>
              <a:chOff x="1031958" y="2672078"/>
              <a:chExt cx="2191302" cy="3042458"/>
            </a:xfrm>
          </p:grpSpPr>
          <p:grpSp>
            <p:nvGrpSpPr>
              <p:cNvPr id="61" name="Group 60">
                <a:extLst>
                  <a:ext uri="{FF2B5EF4-FFF2-40B4-BE49-F238E27FC236}">
                    <a16:creationId xmlns:a16="http://schemas.microsoft.com/office/drawing/2014/main" id="{1C4280B0-3ED2-704D-3D45-B2879EC969D9}"/>
                  </a:ext>
                </a:extLst>
              </p:cNvPr>
              <p:cNvGrpSpPr/>
              <p:nvPr/>
            </p:nvGrpSpPr>
            <p:grpSpPr>
              <a:xfrm>
                <a:off x="1722855" y="3506249"/>
                <a:ext cx="810060" cy="650367"/>
                <a:chOff x="1621865" y="3357575"/>
                <a:chExt cx="810060" cy="650367"/>
              </a:xfrm>
            </p:grpSpPr>
            <p:pic>
              <p:nvPicPr>
                <p:cNvPr id="53" name="Graphic 52">
                  <a:extLst>
                    <a:ext uri="{FF2B5EF4-FFF2-40B4-BE49-F238E27FC236}">
                      <a16:creationId xmlns:a16="http://schemas.microsoft.com/office/drawing/2014/main" id="{7E260C8F-1B56-32CD-2002-35DB9DA9FE8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828295" y="3357575"/>
                  <a:ext cx="397200" cy="397200"/>
                </a:xfrm>
                <a:prstGeom prst="rect">
                  <a:avLst/>
                </a:prstGeom>
              </p:spPr>
            </p:pic>
            <p:sp>
              <p:nvSpPr>
                <p:cNvPr id="54" name="TextBox 16">
                  <a:extLst>
                    <a:ext uri="{FF2B5EF4-FFF2-40B4-BE49-F238E27FC236}">
                      <a16:creationId xmlns:a16="http://schemas.microsoft.com/office/drawing/2014/main" id="{C6BDA41C-4351-8209-2685-90C898690FE8}"/>
                    </a:ext>
                  </a:extLst>
                </p:cNvPr>
                <p:cNvSpPr txBox="1">
                  <a:spLocks noChangeArrowheads="1"/>
                </p:cNvSpPr>
                <p:nvPr/>
              </p:nvSpPr>
              <p:spPr bwMode="auto">
                <a:xfrm>
                  <a:off x="1621865" y="3730943"/>
                  <a:ext cx="81006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fontAlgn="base">
                    <a:spcBef>
                      <a:spcPct val="0"/>
                    </a:spcBef>
                    <a:spcAft>
                      <a:spcPct val="0"/>
                    </a:spcAft>
                  </a:pPr>
                  <a:r>
                    <a:rPr lang="en-US" altLang="en-US" sz="1200" dirty="0">
                      <a:solidFill>
                        <a:srgbClr val="000000"/>
                      </a:solidFill>
                      <a:latin typeface="Arial" panose="020B0604020202020204" pitchFamily="34" charset="0"/>
                      <a:ea typeface="Amazon Ember" panose="020B0603020204020204" pitchFamily="34" charset="0"/>
                      <a:cs typeface="Arial" panose="020B0604020202020204" pitchFamily="34" charset="0"/>
                    </a:rPr>
                    <a:t>Instance</a:t>
                  </a:r>
                </a:p>
              </p:txBody>
            </p:sp>
          </p:grpSp>
          <p:sp>
            <p:nvSpPr>
              <p:cNvPr id="57" name="Rectangle 56">
                <a:extLst>
                  <a:ext uri="{FF2B5EF4-FFF2-40B4-BE49-F238E27FC236}">
                    <a16:creationId xmlns:a16="http://schemas.microsoft.com/office/drawing/2014/main" id="{5A399EE1-D7B0-B47E-C2F3-B719A4793E82}"/>
                  </a:ext>
                </a:extLst>
              </p:cNvPr>
              <p:cNvSpPr/>
              <p:nvPr/>
            </p:nvSpPr>
            <p:spPr>
              <a:xfrm>
                <a:off x="1034434" y="2672078"/>
                <a:ext cx="2188826" cy="1693768"/>
              </a:xfrm>
              <a:prstGeom prst="rect">
                <a:avLst/>
              </a:prstGeom>
              <a:noFill/>
              <a:ln w="15875" cap="flat" cmpd="sng" algn="ctr">
                <a:solidFill>
                  <a:srgbClr val="7AA116"/>
                </a:solidFill>
                <a:prstDash val="solid"/>
                <a:miter lim="800000"/>
              </a:ln>
              <a:effectLst/>
            </p:spPr>
            <p:txBody>
              <a:bodyPr lIns="502920" tIns="91440" bIns="45720"/>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solidFill>
                    <a:effectLst/>
                    <a:uLnTx/>
                    <a:uFillTx/>
                    <a:latin typeface="Arial" panose="020B0604020202020204"/>
                    <a:ea typeface="+mn-ea"/>
                    <a:cs typeface="Arial" panose="020B0604020202020204" pitchFamily="34" charset="0"/>
                  </a:rPr>
                  <a:t>Public subnet</a:t>
                </a:r>
              </a:p>
            </p:txBody>
          </p:sp>
          <p:pic>
            <p:nvPicPr>
              <p:cNvPr id="58" name="Graphic 57">
                <a:extLst>
                  <a:ext uri="{FF2B5EF4-FFF2-40B4-BE49-F238E27FC236}">
                    <a16:creationId xmlns:a16="http://schemas.microsoft.com/office/drawing/2014/main" id="{ED3A5F8B-FC9B-C436-FD9E-07D27C54F15E}"/>
                  </a:ext>
                </a:extLst>
              </p:cNvPr>
              <p:cNvPicPr>
                <a:picLocks noChangeAspect="1"/>
              </p:cNvPicPr>
              <p:nvPr/>
            </p:nvPicPr>
            <p:blipFill>
              <a:blip r:embed="rId12">
                <a:extLst>
                  <a:ext uri="{96DAC541-7B7A-43D3-8B79-37D633B846F1}">
                    <asvg:svgBlip xmlns:asvg="http://schemas.microsoft.com/office/drawing/2016/SVG/main" r:embed="rId13"/>
                  </a:ext>
                </a:extLst>
              </a:blip>
              <a:srcRect/>
              <a:stretch/>
            </p:blipFill>
            <p:spPr>
              <a:xfrm>
                <a:off x="1034434" y="2672079"/>
                <a:ext cx="381000" cy="381000"/>
              </a:xfrm>
              <a:prstGeom prst="rect">
                <a:avLst/>
              </a:prstGeom>
            </p:spPr>
          </p:pic>
          <p:sp>
            <p:nvSpPr>
              <p:cNvPr id="60" name="Rectangle 59">
                <a:extLst>
                  <a:ext uri="{FF2B5EF4-FFF2-40B4-BE49-F238E27FC236}">
                    <a16:creationId xmlns:a16="http://schemas.microsoft.com/office/drawing/2014/main" id="{CDFFFCAF-DD58-E0E7-17A6-B0D7B2ECDB51}"/>
                  </a:ext>
                </a:extLst>
              </p:cNvPr>
              <p:cNvSpPr/>
              <p:nvPr/>
            </p:nvSpPr>
            <p:spPr>
              <a:xfrm>
                <a:off x="1154430" y="3111182"/>
                <a:ext cx="1946910" cy="1125538"/>
              </a:xfrm>
              <a:prstGeom prst="rect">
                <a:avLst/>
              </a:prstGeom>
              <a:noFill/>
              <a:ln w="15875" cap="flat" cmpd="sng" algn="ctr">
                <a:solidFill>
                  <a:srgbClr val="DD344C"/>
                </a:solidFill>
                <a:prstDash val="solid"/>
                <a:miter lim="800000"/>
              </a:ln>
              <a:effectLst/>
            </p:spPr>
            <p:txBody>
              <a:bodyPr tIns="91440" anchorCtr="1"/>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Arial" panose="020B0604020202020204"/>
                    <a:ea typeface="+mn-ea"/>
                    <a:cs typeface="Arial" panose="020B0604020202020204" pitchFamily="34" charset="0"/>
                  </a:rPr>
                  <a:t>Security group</a:t>
                </a:r>
              </a:p>
            </p:txBody>
          </p:sp>
          <p:sp>
            <p:nvSpPr>
              <p:cNvPr id="63" name="Rectangle 62">
                <a:extLst>
                  <a:ext uri="{FF2B5EF4-FFF2-40B4-BE49-F238E27FC236}">
                    <a16:creationId xmlns:a16="http://schemas.microsoft.com/office/drawing/2014/main" id="{82416FC4-A101-9A4C-EBD5-C67D92DDE86A}"/>
                  </a:ext>
                </a:extLst>
              </p:cNvPr>
              <p:cNvSpPr/>
              <p:nvPr/>
            </p:nvSpPr>
            <p:spPr>
              <a:xfrm>
                <a:off x="1031958" y="4487615"/>
                <a:ext cx="2188826" cy="1226921"/>
              </a:xfrm>
              <a:prstGeom prst="rect">
                <a:avLst/>
              </a:prstGeom>
              <a:noFill/>
              <a:ln w="15875" cap="flat" cmpd="sng" algn="ctr">
                <a:solidFill>
                  <a:srgbClr val="7D8998"/>
                </a:solidFill>
                <a:prstDash val="dash"/>
                <a:miter lim="800000"/>
              </a:ln>
              <a:effectLst/>
            </p:spPr>
            <p:txBody>
              <a:bodyPr tIns="91440"/>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Arial" panose="020B0604020202020204"/>
                    <a:ea typeface="+mn-ea"/>
                    <a:cs typeface="Arial" panose="020B0604020202020204" pitchFamily="34" charset="0"/>
                  </a:rPr>
                  <a:t>Amazon EBS</a:t>
                </a:r>
              </a:p>
            </p:txBody>
          </p:sp>
          <p:sp>
            <p:nvSpPr>
              <p:cNvPr id="66" name="TextBox 20">
                <a:extLst>
                  <a:ext uri="{FF2B5EF4-FFF2-40B4-BE49-F238E27FC236}">
                    <a16:creationId xmlns:a16="http://schemas.microsoft.com/office/drawing/2014/main" id="{3FA3A780-99D4-7804-C6C3-CBA0E2FD23E6}"/>
                  </a:ext>
                </a:extLst>
              </p:cNvPr>
              <p:cNvSpPr txBox="1">
                <a:spLocks noChangeArrowheads="1"/>
              </p:cNvSpPr>
              <p:nvPr/>
            </p:nvSpPr>
            <p:spPr bwMode="auto">
              <a:xfrm>
                <a:off x="1519457" y="5315871"/>
                <a:ext cx="114141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fontAlgn="base">
                  <a:spcBef>
                    <a:spcPct val="0"/>
                  </a:spcBef>
                  <a:spcAft>
                    <a:spcPct val="0"/>
                  </a:spcAft>
                </a:pPr>
                <a:r>
                  <a:rPr lang="en-US" altLang="en-US" sz="1200">
                    <a:solidFill>
                      <a:srgbClr val="000000"/>
                    </a:solidFill>
                    <a:latin typeface="Arial" panose="020B0604020202020204" pitchFamily="34" charset="0"/>
                    <a:ea typeface="Amazon Ember" panose="020B0603020204020204" pitchFamily="34" charset="0"/>
                    <a:cs typeface="Arial" panose="020B0604020202020204" pitchFamily="34" charset="0"/>
                  </a:rPr>
                  <a:t>Volume</a:t>
                </a:r>
              </a:p>
            </p:txBody>
          </p:sp>
          <p:pic>
            <p:nvPicPr>
              <p:cNvPr id="67" name="Graphic 66">
                <a:extLst>
                  <a:ext uri="{FF2B5EF4-FFF2-40B4-BE49-F238E27FC236}">
                    <a16:creationId xmlns:a16="http://schemas.microsoft.com/office/drawing/2014/main" id="{003AF201-8B5D-0241-B6F1-89D021C1B970}"/>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869285" y="4856113"/>
                <a:ext cx="457200" cy="457200"/>
              </a:xfrm>
              <a:prstGeom prst="rect">
                <a:avLst/>
              </a:prstGeom>
            </p:spPr>
          </p:pic>
          <p:cxnSp>
            <p:nvCxnSpPr>
              <p:cNvPr id="69" name="Connector: Elbow 68">
                <a:extLst>
                  <a:ext uri="{FF2B5EF4-FFF2-40B4-BE49-F238E27FC236}">
                    <a16:creationId xmlns:a16="http://schemas.microsoft.com/office/drawing/2014/main" id="{00383DD6-E668-099A-1D32-7DD25B346061}"/>
                  </a:ext>
                </a:extLst>
              </p:cNvPr>
              <p:cNvCxnSpPr>
                <a:stCxn id="67" idx="1"/>
                <a:endCxn id="53" idx="1"/>
              </p:cNvCxnSpPr>
              <p:nvPr/>
            </p:nvCxnSpPr>
            <p:spPr>
              <a:xfrm rot="10800000" flipH="1">
                <a:off x="1869285" y="3704849"/>
                <a:ext cx="60000" cy="1379864"/>
              </a:xfrm>
              <a:prstGeom prst="bentConnector3">
                <a:avLst>
                  <a:gd name="adj1" fmla="val -609600"/>
                </a:avLst>
              </a:prstGeom>
              <a:ln w="12700">
                <a:headEnd type="triangle"/>
                <a:tailEnd type="triangle"/>
              </a:ln>
            </p:spPr>
            <p:style>
              <a:lnRef idx="1">
                <a:schemeClr val="dk1"/>
              </a:lnRef>
              <a:fillRef idx="0">
                <a:schemeClr val="dk1"/>
              </a:fillRef>
              <a:effectRef idx="0">
                <a:schemeClr val="dk1"/>
              </a:effectRef>
              <a:fontRef idx="minor">
                <a:schemeClr val="tx1"/>
              </a:fontRef>
            </p:style>
          </p:cxnSp>
        </p:grpSp>
        <p:sp>
          <p:nvSpPr>
            <p:cNvPr id="73" name="TextBox 12">
              <a:extLst>
                <a:ext uri="{FF2B5EF4-FFF2-40B4-BE49-F238E27FC236}">
                  <a16:creationId xmlns:a16="http://schemas.microsoft.com/office/drawing/2014/main" id="{680C5883-53E9-112A-E2C2-2AA5F0C4E049}"/>
                </a:ext>
              </a:extLst>
            </p:cNvPr>
            <p:cNvSpPr txBox="1">
              <a:spLocks noChangeArrowheads="1"/>
            </p:cNvSpPr>
            <p:nvPr/>
          </p:nvSpPr>
          <p:spPr bwMode="auto">
            <a:xfrm>
              <a:off x="3668831" y="2918331"/>
              <a:ext cx="1341518" cy="235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fontAlgn="base">
                <a:spcBef>
                  <a:spcPct val="0"/>
                </a:spcBef>
                <a:spcAft>
                  <a:spcPct val="0"/>
                </a:spcAft>
              </a:pPr>
              <a:r>
                <a:rPr lang="en-US" altLang="en-US" sz="1000" dirty="0">
                  <a:solidFill>
                    <a:srgbClr val="000000"/>
                  </a:solidFill>
                  <a:latin typeface="Arial" panose="020B0604020202020204" pitchFamily="34" charset="0"/>
                  <a:ea typeface="Amazon Ember" panose="020B0603020204020204" pitchFamily="34" charset="0"/>
                  <a:cs typeface="Arial" panose="020B0604020202020204" pitchFamily="34" charset="0"/>
                </a:rPr>
                <a:t>Internet gateway</a:t>
              </a:r>
            </a:p>
          </p:txBody>
        </p:sp>
        <p:pic>
          <p:nvPicPr>
            <p:cNvPr id="74" name="Graphic 73">
              <a:extLst>
                <a:ext uri="{FF2B5EF4-FFF2-40B4-BE49-F238E27FC236}">
                  <a16:creationId xmlns:a16="http://schemas.microsoft.com/office/drawing/2014/main" id="{53311486-DBBC-4883-8151-E574FE43F989}"/>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162703" y="2599191"/>
              <a:ext cx="356565" cy="356565"/>
            </a:xfrm>
            <a:prstGeom prst="rect">
              <a:avLst/>
            </a:prstGeom>
          </p:spPr>
        </p:pic>
        <p:cxnSp>
          <p:nvCxnSpPr>
            <p:cNvPr id="86" name="Straight Arrow Connector 85">
              <a:extLst>
                <a:ext uri="{FF2B5EF4-FFF2-40B4-BE49-F238E27FC236}">
                  <a16:creationId xmlns:a16="http://schemas.microsoft.com/office/drawing/2014/main" id="{A22CC056-29B8-1A21-CAE5-DB34C601D990}"/>
                </a:ext>
              </a:extLst>
            </p:cNvPr>
            <p:cNvCxnSpPr>
              <a:endCxn id="74" idx="0"/>
            </p:cNvCxnSpPr>
            <p:nvPr/>
          </p:nvCxnSpPr>
          <p:spPr>
            <a:xfrm>
              <a:off x="4340985" y="1504443"/>
              <a:ext cx="1" cy="1094748"/>
            </a:xfrm>
            <a:prstGeom prst="straightConnector1">
              <a:avLst/>
            </a:prstGeom>
            <a:ln w="12700">
              <a:headEnd type="triangle"/>
              <a:tailEnd type="triangle"/>
            </a:ln>
          </p:spPr>
          <p:style>
            <a:lnRef idx="1">
              <a:schemeClr val="dk1"/>
            </a:lnRef>
            <a:fillRef idx="0">
              <a:schemeClr val="dk1"/>
            </a:fillRef>
            <a:effectRef idx="0">
              <a:schemeClr val="dk1"/>
            </a:effectRef>
            <a:fontRef idx="minor">
              <a:schemeClr val="tx1"/>
            </a:fontRef>
          </p:style>
        </p:cxnSp>
        <p:pic>
          <p:nvPicPr>
            <p:cNvPr id="90" name="Graphic 89" descr="Internet with solid fill">
              <a:extLst>
                <a:ext uri="{FF2B5EF4-FFF2-40B4-BE49-F238E27FC236}">
                  <a16:creationId xmlns:a16="http://schemas.microsoft.com/office/drawing/2014/main" id="{DCF66860-1125-15C2-90BF-BDF843283D55}"/>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5372930" y="869304"/>
              <a:ext cx="723070" cy="723070"/>
            </a:xfrm>
            <a:prstGeom prst="rect">
              <a:avLst/>
            </a:prstGeom>
          </p:spPr>
        </p:pic>
        <p:pic>
          <p:nvPicPr>
            <p:cNvPr id="91" name="Graphic 90">
              <a:extLst>
                <a:ext uri="{FF2B5EF4-FFF2-40B4-BE49-F238E27FC236}">
                  <a16:creationId xmlns:a16="http://schemas.microsoft.com/office/drawing/2014/main" id="{A5AB4D00-22A5-A55D-E265-C8ABEE4F5724}"/>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5157038" y="1132931"/>
              <a:ext cx="296277" cy="296277"/>
            </a:xfrm>
            <a:prstGeom prst="rect">
              <a:avLst/>
            </a:prstGeom>
          </p:spPr>
        </p:pic>
        <p:cxnSp>
          <p:nvCxnSpPr>
            <p:cNvPr id="93" name="Straight Arrow Connector 92">
              <a:extLst>
                <a:ext uri="{FF2B5EF4-FFF2-40B4-BE49-F238E27FC236}">
                  <a16:creationId xmlns:a16="http://schemas.microsoft.com/office/drawing/2014/main" id="{304AB503-5FC2-E7AF-6A18-FA34CD4FEECA}"/>
                </a:ext>
              </a:extLst>
            </p:cNvPr>
            <p:cNvCxnSpPr>
              <a:cxnSpLocks/>
              <a:stCxn id="91" idx="1"/>
              <a:endCxn id="77" idx="3"/>
            </p:cNvCxnSpPr>
            <p:nvPr/>
          </p:nvCxnSpPr>
          <p:spPr>
            <a:xfrm flipH="1">
              <a:off x="4723191" y="1281070"/>
              <a:ext cx="433847" cy="7998"/>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108" name="TextBox 107">
              <a:extLst>
                <a:ext uri="{FF2B5EF4-FFF2-40B4-BE49-F238E27FC236}">
                  <a16:creationId xmlns:a16="http://schemas.microsoft.com/office/drawing/2014/main" id="{88F430EF-F58B-0F93-4A57-307253184A4C}"/>
                </a:ext>
              </a:extLst>
            </p:cNvPr>
            <p:cNvSpPr txBox="1"/>
            <p:nvPr/>
          </p:nvSpPr>
          <p:spPr>
            <a:xfrm>
              <a:off x="4762353" y="1390045"/>
              <a:ext cx="1085646" cy="246221"/>
            </a:xfrm>
            <a:prstGeom prst="rect">
              <a:avLst/>
            </a:prstGeom>
            <a:noFill/>
          </p:spPr>
          <p:txBody>
            <a:bodyPr wrap="square" rtlCol="0">
              <a:spAutoFit/>
            </a:bodyPr>
            <a:lstStyle/>
            <a:p>
              <a:pPr algn="ctr"/>
              <a:r>
                <a:rPr lang="en-US" sz="1000" dirty="0">
                  <a:solidFill>
                    <a:srgbClr val="DF4157"/>
                  </a:solidFill>
                </a:rPr>
                <a:t>Private key</a:t>
              </a:r>
            </a:p>
          </p:txBody>
        </p:sp>
      </p:grpSp>
      <p:cxnSp>
        <p:nvCxnSpPr>
          <p:cNvPr id="111" name="Straight Arrow Connector 110">
            <a:extLst>
              <a:ext uri="{FF2B5EF4-FFF2-40B4-BE49-F238E27FC236}">
                <a16:creationId xmlns:a16="http://schemas.microsoft.com/office/drawing/2014/main" id="{C07EC601-1835-3939-9AA8-9CA4669AF1FB}"/>
              </a:ext>
            </a:extLst>
          </p:cNvPr>
          <p:cNvCxnSpPr>
            <a:cxnSpLocks/>
            <a:stCxn id="53" idx="3"/>
            <a:endCxn id="105" idx="1"/>
          </p:cNvCxnSpPr>
          <p:nvPr/>
        </p:nvCxnSpPr>
        <p:spPr>
          <a:xfrm flipV="1">
            <a:off x="3680471" y="4172607"/>
            <a:ext cx="3428232" cy="3956"/>
          </a:xfrm>
          <a:prstGeom prst="straightConnector1">
            <a:avLst/>
          </a:prstGeom>
          <a:ln w="12700">
            <a:headEnd type="oval"/>
            <a:tailEnd type="oval"/>
          </a:ln>
        </p:spPr>
        <p:style>
          <a:lnRef idx="1">
            <a:schemeClr val="accent4"/>
          </a:lnRef>
          <a:fillRef idx="0">
            <a:schemeClr val="accent4"/>
          </a:fillRef>
          <a:effectRef idx="0">
            <a:schemeClr val="accent4"/>
          </a:effectRef>
          <a:fontRef idx="minor">
            <a:schemeClr val="tx1"/>
          </a:fontRef>
        </p:style>
      </p:cxnSp>
      <p:sp>
        <p:nvSpPr>
          <p:cNvPr id="122" name="Text Placeholder 2">
            <a:extLst>
              <a:ext uri="{FF2B5EF4-FFF2-40B4-BE49-F238E27FC236}">
                <a16:creationId xmlns:a16="http://schemas.microsoft.com/office/drawing/2014/main" id="{7CBD992F-7471-CD51-62F3-7FEBAFCE0A16}"/>
              </a:ext>
            </a:extLst>
          </p:cNvPr>
          <p:cNvSpPr txBox="1">
            <a:spLocks/>
          </p:cNvSpPr>
          <p:nvPr/>
        </p:nvSpPr>
        <p:spPr>
          <a:xfrm>
            <a:off x="7078520" y="828175"/>
            <a:ext cx="4064894" cy="814681"/>
          </a:xfrm>
          <a:prstGeom prst="rect">
            <a:avLst/>
          </a:prstGeom>
        </p:spPr>
        <p:style>
          <a:lnRef idx="3">
            <a:schemeClr val="lt1"/>
          </a:lnRef>
          <a:fillRef idx="1">
            <a:schemeClr val="accent4"/>
          </a:fillRef>
          <a:effectRef idx="1">
            <a:schemeClr val="accent4"/>
          </a:effectRef>
          <a:fontRef idx="minor">
            <a:schemeClr val="lt1"/>
          </a:fontRef>
        </p:style>
        <p:txBody>
          <a:bodyPr vert="horz" lIns="91440" tIns="45720" rIns="91440" bIns="45720" rtlCol="0">
            <a:normAutofit/>
          </a:bodyPr>
          <a:lstStyle>
            <a:lvl1pPr marL="228600" indent="-228600" algn="l" defTabSz="914400" rtl="0" eaLnBrk="1" latinLnBrk="0" hangingPunct="1">
              <a:lnSpc>
                <a:spcPct val="90000"/>
              </a:lnSpc>
              <a:spcBef>
                <a:spcPts val="1000"/>
              </a:spcBef>
              <a:buClr>
                <a:schemeClr val="accent1"/>
              </a:buClr>
              <a:buFont typeface="Wingdings" panose="05000000000000000000" pitchFamily="2" charset="2"/>
              <a:buChar char="§"/>
              <a:defRPr sz="1800" kern="1200">
                <a:solidFill>
                  <a:schemeClr val="bg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bg2"/>
                </a:solidFill>
                <a:latin typeface="+mn-lt"/>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1400" kern="1200">
                <a:solidFill>
                  <a:schemeClr val="bg2"/>
                </a:solidFill>
                <a:latin typeface="+mn-lt"/>
                <a:ea typeface="+mn-ea"/>
                <a:cs typeface="+mn-cs"/>
              </a:defRPr>
            </a:lvl3pPr>
            <a:lvl4pPr marL="1600200" indent="-228600" algn="l" defTabSz="914400" rtl="0" eaLnBrk="1" latinLnBrk="0" hangingPunct="1">
              <a:lnSpc>
                <a:spcPct val="90000"/>
              </a:lnSpc>
              <a:spcBef>
                <a:spcPts val="500"/>
              </a:spcBef>
              <a:buClr>
                <a:schemeClr val="tx2">
                  <a:lumMod val="75000"/>
                </a:schemeClr>
              </a:buClr>
              <a:buFont typeface="Wingdings" panose="05000000000000000000" pitchFamily="2" charset="2"/>
              <a:buChar char="§"/>
              <a:defRPr sz="1200" kern="1200">
                <a:solidFill>
                  <a:schemeClr val="bg2"/>
                </a:solidFill>
                <a:latin typeface="+mn-lt"/>
                <a:ea typeface="+mn-ea"/>
                <a:cs typeface="+mn-cs"/>
              </a:defRPr>
            </a:lvl4pPr>
            <a:lvl5pPr marL="2057400" indent="-228600" algn="l" defTabSz="914400" rtl="0" eaLnBrk="1" latinLnBrk="0" hangingPunct="1">
              <a:lnSpc>
                <a:spcPct val="90000"/>
              </a:lnSpc>
              <a:spcBef>
                <a:spcPts val="500"/>
              </a:spcBef>
              <a:buClr>
                <a:schemeClr val="bg2"/>
              </a:buClr>
              <a:buSzPct val="70000"/>
              <a:buFont typeface="Wingdings" pitchFamily="2" charset="2"/>
              <a:buChar char="§"/>
              <a:defRPr sz="1200" kern="1200">
                <a:solidFill>
                  <a:schemeClr val="bg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r>
              <a:rPr lang="en-US" sz="1200" b="1" dirty="0"/>
              <a:t>A private key</a:t>
            </a:r>
            <a:r>
              <a:rPr lang="en-US" sz="1200" dirty="0"/>
              <a:t> is stored on the local computer.</a:t>
            </a:r>
          </a:p>
          <a:p>
            <a:r>
              <a:rPr lang="en-US" sz="1200" dirty="0"/>
              <a:t>The VPC communicates with the internet using an internet gateway.</a:t>
            </a:r>
          </a:p>
          <a:p>
            <a:endParaRPr lang="en-US" sz="1200" dirty="0"/>
          </a:p>
        </p:txBody>
      </p:sp>
      <p:cxnSp>
        <p:nvCxnSpPr>
          <p:cNvPr id="124" name="Straight Connector 123">
            <a:extLst>
              <a:ext uri="{FF2B5EF4-FFF2-40B4-BE49-F238E27FC236}">
                <a16:creationId xmlns:a16="http://schemas.microsoft.com/office/drawing/2014/main" id="{DF0D8E12-4B4C-20C4-EB3C-FD8F605CE98D}"/>
              </a:ext>
            </a:extLst>
          </p:cNvPr>
          <p:cNvCxnSpPr>
            <a:cxnSpLocks/>
            <a:stCxn id="90" idx="3"/>
            <a:endCxn id="122" idx="1"/>
          </p:cNvCxnSpPr>
          <p:nvPr/>
        </p:nvCxnSpPr>
        <p:spPr>
          <a:xfrm>
            <a:off x="6096000" y="1230839"/>
            <a:ext cx="982520" cy="4677"/>
          </a:xfrm>
          <a:prstGeom prst="line">
            <a:avLst/>
          </a:prstGeom>
          <a:ln w="12700">
            <a:headEnd type="oval"/>
            <a:tailEnd type="oval"/>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35039991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4"/>
                                        </p:tgtEl>
                                        <p:attrNameLst>
                                          <p:attrName>style.visibility</p:attrName>
                                        </p:attrNameLst>
                                      </p:cBhvr>
                                      <p:to>
                                        <p:strVal val="visible"/>
                                      </p:to>
                                    </p:set>
                                    <p:animEffect transition="in" filter="fade">
                                      <p:cBhvr>
                                        <p:cTn id="7" dur="500"/>
                                        <p:tgtEl>
                                          <p:spTgt spid="12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2"/>
                                        </p:tgtEl>
                                        <p:attrNameLst>
                                          <p:attrName>style.visibility</p:attrName>
                                        </p:attrNameLst>
                                      </p:cBhvr>
                                      <p:to>
                                        <p:strVal val="visible"/>
                                      </p:to>
                                    </p:set>
                                    <p:animEffect transition="in" filter="fade">
                                      <p:cBhvr>
                                        <p:cTn id="10" dur="500"/>
                                        <p:tgtEl>
                                          <p:spTgt spid="12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5">
                                            <p:bg/>
                                          </p:spTgt>
                                        </p:tgtEl>
                                        <p:attrNameLst>
                                          <p:attrName>style.visibility</p:attrName>
                                        </p:attrNameLst>
                                      </p:cBhvr>
                                      <p:to>
                                        <p:strVal val="visible"/>
                                      </p:to>
                                    </p:set>
                                    <p:animEffect transition="in" filter="fade">
                                      <p:cBhvr>
                                        <p:cTn id="13" dur="500"/>
                                        <p:tgtEl>
                                          <p:spTgt spid="105">
                                            <p:bg/>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5">
                                            <p:txEl>
                                              <p:pRg st="0" end="0"/>
                                            </p:txEl>
                                          </p:spTgt>
                                        </p:tgtEl>
                                        <p:attrNameLst>
                                          <p:attrName>style.visibility</p:attrName>
                                        </p:attrNameLst>
                                      </p:cBhvr>
                                      <p:to>
                                        <p:strVal val="visible"/>
                                      </p:to>
                                    </p:set>
                                    <p:animEffect transition="in" filter="fade">
                                      <p:cBhvr>
                                        <p:cTn id="16" dur="500"/>
                                        <p:tgtEl>
                                          <p:spTgt spid="105">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5">
                                            <p:txEl>
                                              <p:pRg st="1" end="1"/>
                                            </p:txEl>
                                          </p:spTgt>
                                        </p:tgtEl>
                                        <p:attrNameLst>
                                          <p:attrName>style.visibility</p:attrName>
                                        </p:attrNameLst>
                                      </p:cBhvr>
                                      <p:to>
                                        <p:strVal val="visible"/>
                                      </p:to>
                                    </p:set>
                                    <p:animEffect transition="in" filter="fade">
                                      <p:cBhvr>
                                        <p:cTn id="19" dur="500"/>
                                        <p:tgtEl>
                                          <p:spTgt spid="105">
                                            <p:txEl>
                                              <p:pRg st="1" end="1"/>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05">
                                            <p:txEl>
                                              <p:pRg st="2" end="2"/>
                                            </p:txEl>
                                          </p:spTgt>
                                        </p:tgtEl>
                                        <p:attrNameLst>
                                          <p:attrName>style.visibility</p:attrName>
                                        </p:attrNameLst>
                                      </p:cBhvr>
                                      <p:to>
                                        <p:strVal val="visible"/>
                                      </p:to>
                                    </p:set>
                                    <p:animEffect transition="in" filter="fade">
                                      <p:cBhvr>
                                        <p:cTn id="22" dur="500"/>
                                        <p:tgtEl>
                                          <p:spTgt spid="105">
                                            <p:txEl>
                                              <p:pRg st="2" end="2"/>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05">
                                            <p:txEl>
                                              <p:pRg st="3" end="3"/>
                                            </p:txEl>
                                          </p:spTgt>
                                        </p:tgtEl>
                                        <p:attrNameLst>
                                          <p:attrName>style.visibility</p:attrName>
                                        </p:attrNameLst>
                                      </p:cBhvr>
                                      <p:to>
                                        <p:strVal val="visible"/>
                                      </p:to>
                                    </p:set>
                                    <p:animEffect transition="in" filter="fade">
                                      <p:cBhvr>
                                        <p:cTn id="25" dur="500"/>
                                        <p:tgtEl>
                                          <p:spTgt spid="105">
                                            <p:txEl>
                                              <p:pRg st="3" end="3"/>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05">
                                            <p:txEl>
                                              <p:pRg st="4" end="4"/>
                                            </p:txEl>
                                          </p:spTgt>
                                        </p:tgtEl>
                                        <p:attrNameLst>
                                          <p:attrName>style.visibility</p:attrName>
                                        </p:attrNameLst>
                                      </p:cBhvr>
                                      <p:to>
                                        <p:strVal val="visible"/>
                                      </p:to>
                                    </p:set>
                                    <p:animEffect transition="in" filter="fade">
                                      <p:cBhvr>
                                        <p:cTn id="28" dur="500"/>
                                        <p:tgtEl>
                                          <p:spTgt spid="105">
                                            <p:txEl>
                                              <p:pRg st="4" end="4"/>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05">
                                            <p:txEl>
                                              <p:pRg st="5" end="5"/>
                                            </p:txEl>
                                          </p:spTgt>
                                        </p:tgtEl>
                                        <p:attrNameLst>
                                          <p:attrName>style.visibility</p:attrName>
                                        </p:attrNameLst>
                                      </p:cBhvr>
                                      <p:to>
                                        <p:strVal val="visible"/>
                                      </p:to>
                                    </p:set>
                                    <p:animEffect transition="in" filter="fade">
                                      <p:cBhvr>
                                        <p:cTn id="31" dur="500"/>
                                        <p:tgtEl>
                                          <p:spTgt spid="105">
                                            <p:txEl>
                                              <p:pRg st="5" end="5"/>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111"/>
                                        </p:tgtEl>
                                        <p:attrNameLst>
                                          <p:attrName>style.visibility</p:attrName>
                                        </p:attrNameLst>
                                      </p:cBhvr>
                                      <p:to>
                                        <p:strVal val="visible"/>
                                      </p:to>
                                    </p:set>
                                    <p:animEffect transition="in" filter="fade">
                                      <p:cBhvr>
                                        <p:cTn id="34" dur="500"/>
                                        <p:tgtEl>
                                          <p:spTgt spid="1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 grpId="0" uiExpand="1" build="allAtOnce" animBg="1"/>
      <p:bldP spid="122"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374893D-D5EC-0827-5274-9EFD400325A6}"/>
              </a:ext>
            </a:extLst>
          </p:cNvPr>
          <p:cNvSpPr>
            <a:spLocks noGrp="1"/>
          </p:cNvSpPr>
          <p:nvPr>
            <p:ph type="title"/>
          </p:nvPr>
        </p:nvSpPr>
        <p:spPr/>
        <p:txBody>
          <a:bodyPr/>
          <a:lstStyle/>
          <a:p>
            <a:r>
              <a:rPr lang="en-US" dirty="0"/>
              <a:t>EC2 – Amazon Machine Image (AMI)</a:t>
            </a:r>
          </a:p>
        </p:txBody>
      </p:sp>
      <p:grpSp>
        <p:nvGrpSpPr>
          <p:cNvPr id="104" name="Group 103">
            <a:extLst>
              <a:ext uri="{FF2B5EF4-FFF2-40B4-BE49-F238E27FC236}">
                <a16:creationId xmlns:a16="http://schemas.microsoft.com/office/drawing/2014/main" id="{D0725B14-919B-BCCB-2778-412DA83CD174}"/>
              </a:ext>
            </a:extLst>
          </p:cNvPr>
          <p:cNvGrpSpPr/>
          <p:nvPr/>
        </p:nvGrpSpPr>
        <p:grpSpPr>
          <a:xfrm>
            <a:off x="2345447" y="1180750"/>
            <a:ext cx="7278517" cy="5409490"/>
            <a:chOff x="3599065" y="1201070"/>
            <a:chExt cx="7278517" cy="5409490"/>
          </a:xfrm>
        </p:grpSpPr>
        <p:sp>
          <p:nvSpPr>
            <p:cNvPr id="77" name="Rectangle 76">
              <a:extLst>
                <a:ext uri="{FF2B5EF4-FFF2-40B4-BE49-F238E27FC236}">
                  <a16:creationId xmlns:a16="http://schemas.microsoft.com/office/drawing/2014/main" id="{07916CCE-A13D-0ED2-3A55-1E903E6741BE}"/>
                </a:ext>
              </a:extLst>
            </p:cNvPr>
            <p:cNvSpPr/>
            <p:nvPr/>
          </p:nvSpPr>
          <p:spPr>
            <a:xfrm>
              <a:off x="9503475" y="1201070"/>
              <a:ext cx="1289304" cy="2295144"/>
            </a:xfrm>
            <a:prstGeom prst="rect">
              <a:avLst/>
            </a:prstGeom>
            <a:solidFill>
              <a:srgbClr val="FCA311"/>
            </a:solidFill>
            <a:ln w="12700" cap="flat" cmpd="sng" algn="ctr">
              <a:solidFill>
                <a:srgbClr val="323232"/>
              </a:solid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pic>
          <p:nvPicPr>
            <p:cNvPr id="78" name="Graphic 14">
              <a:extLst>
                <a:ext uri="{FF2B5EF4-FFF2-40B4-BE49-F238E27FC236}">
                  <a16:creationId xmlns:a16="http://schemas.microsoft.com/office/drawing/2014/main" id="{A3576FB3-38AF-1D6B-9895-1CE7FA8DEA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16190" y="3358499"/>
              <a:ext cx="941527" cy="941527"/>
            </a:xfrm>
            <a:prstGeom prst="rect">
              <a:avLst/>
            </a:prstGeom>
            <a:solidFill>
              <a:srgbClr val="FFFFFF"/>
            </a:solidFill>
            <a:ln>
              <a:solidFill>
                <a:srgbClr val="323232"/>
              </a:solidFill>
            </a:ln>
            <a:effectLst>
              <a:outerShdw blurRad="50800" dist="38100" dir="2700000" algn="tl" rotWithShape="0">
                <a:prstClr val="black">
                  <a:alpha val="40000"/>
                </a:prstClr>
              </a:outerShdw>
            </a:effectLst>
          </p:spPr>
        </p:pic>
        <p:sp>
          <p:nvSpPr>
            <p:cNvPr id="79" name="TextBox 78">
              <a:extLst>
                <a:ext uri="{FF2B5EF4-FFF2-40B4-BE49-F238E27FC236}">
                  <a16:creationId xmlns:a16="http://schemas.microsoft.com/office/drawing/2014/main" id="{8D2CBD42-D0EB-1CD3-0AF8-72E63ED733FA}"/>
                </a:ext>
              </a:extLst>
            </p:cNvPr>
            <p:cNvSpPr txBox="1"/>
            <p:nvPr/>
          </p:nvSpPr>
          <p:spPr>
            <a:xfrm>
              <a:off x="7735121" y="4300026"/>
              <a:ext cx="503664" cy="30777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323232"/>
                  </a:solidFill>
                  <a:effectLst/>
                  <a:uLnTx/>
                  <a:uFillTx/>
                </a:rPr>
                <a:t>AMI</a:t>
              </a:r>
            </a:p>
          </p:txBody>
        </p:sp>
        <p:pic>
          <p:nvPicPr>
            <p:cNvPr id="80" name="Graphic 60">
              <a:extLst>
                <a:ext uri="{FF2B5EF4-FFF2-40B4-BE49-F238E27FC236}">
                  <a16:creationId xmlns:a16="http://schemas.microsoft.com/office/drawing/2014/main" id="{2893B4BD-D47C-462A-DE4C-6DBABFD9DA7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887849" y="1419999"/>
              <a:ext cx="520555" cy="520555"/>
            </a:xfrm>
            <a:prstGeom prst="rect">
              <a:avLst/>
            </a:prstGeom>
            <a:solidFill>
              <a:srgbClr val="FFFFFF"/>
            </a:solidFill>
            <a:ln>
              <a:noFill/>
            </a:ln>
            <a:effectLst>
              <a:outerShdw blurRad="50800" dist="38100" dir="2700000" algn="tl" rotWithShape="0">
                <a:prstClr val="black">
                  <a:alpha val="40000"/>
                </a:prstClr>
              </a:outerShdw>
            </a:effectLst>
            <a:extLst>
              <a:ext uri="{91240B29-F687-4F45-9708-019B960494DF}">
                <a14:hiddenLine xmlns:a14="http://schemas.microsoft.com/office/drawing/2010/main" w="9525">
                  <a:solidFill>
                    <a:srgbClr val="000000"/>
                  </a:solidFill>
                  <a:miter lim="800000"/>
                  <a:headEnd/>
                  <a:tailEnd/>
                </a14:hiddenLine>
              </a:ext>
            </a:extLst>
          </p:spPr>
        </p:pic>
        <p:pic>
          <p:nvPicPr>
            <p:cNvPr id="81" name="Graphic 60">
              <a:extLst>
                <a:ext uri="{FF2B5EF4-FFF2-40B4-BE49-F238E27FC236}">
                  <a16:creationId xmlns:a16="http://schemas.microsoft.com/office/drawing/2014/main" id="{61153BAA-E2EC-4757-1257-B659D6ACBA8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887849" y="2079101"/>
              <a:ext cx="520555" cy="520555"/>
            </a:xfrm>
            <a:prstGeom prst="rect">
              <a:avLst/>
            </a:prstGeom>
            <a:solidFill>
              <a:srgbClr val="FFFFFF"/>
            </a:solidFill>
            <a:ln>
              <a:noFill/>
            </a:ln>
            <a:effectLst>
              <a:outerShdw blurRad="50800" dist="38100" dir="2700000" algn="tl" rotWithShape="0">
                <a:prstClr val="black">
                  <a:alpha val="40000"/>
                </a:prstClr>
              </a:outerShdw>
            </a:effectLst>
            <a:extLst>
              <a:ext uri="{91240B29-F687-4F45-9708-019B960494DF}">
                <a14:hiddenLine xmlns:a14="http://schemas.microsoft.com/office/drawing/2010/main" w="9525">
                  <a:solidFill>
                    <a:srgbClr val="000000"/>
                  </a:solidFill>
                  <a:miter lim="800000"/>
                  <a:headEnd/>
                  <a:tailEnd/>
                </a14:hiddenLine>
              </a:ext>
            </a:extLst>
          </p:spPr>
        </p:pic>
        <p:pic>
          <p:nvPicPr>
            <p:cNvPr id="82" name="Graphic 60">
              <a:extLst>
                <a:ext uri="{FF2B5EF4-FFF2-40B4-BE49-F238E27FC236}">
                  <a16:creationId xmlns:a16="http://schemas.microsoft.com/office/drawing/2014/main" id="{BA6886BD-DB1C-D99E-FE38-7A1F773EC60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887848" y="2732933"/>
              <a:ext cx="520555" cy="520555"/>
            </a:xfrm>
            <a:prstGeom prst="rect">
              <a:avLst/>
            </a:prstGeom>
            <a:solidFill>
              <a:srgbClr val="FFFFFF"/>
            </a:solidFill>
            <a:ln>
              <a:noFill/>
            </a:ln>
            <a:effectLst>
              <a:outerShdw blurRad="50800" dist="38100" dir="2700000" algn="tl" rotWithShape="0">
                <a:prstClr val="black">
                  <a:alpha val="40000"/>
                </a:prstClr>
              </a:outerShdw>
            </a:effectLst>
            <a:extLst>
              <a:ext uri="{91240B29-F687-4F45-9708-019B960494DF}">
                <a14:hiddenLine xmlns:a14="http://schemas.microsoft.com/office/drawing/2010/main" w="9525">
                  <a:solidFill>
                    <a:srgbClr val="000000"/>
                  </a:solidFill>
                  <a:miter lim="800000"/>
                  <a:headEnd/>
                  <a:tailEnd/>
                </a14:hiddenLine>
              </a:ext>
            </a:extLst>
          </p:spPr>
        </p:pic>
        <p:sp>
          <p:nvSpPr>
            <p:cNvPr id="83" name="TextBox 82">
              <a:extLst>
                <a:ext uri="{FF2B5EF4-FFF2-40B4-BE49-F238E27FC236}">
                  <a16:creationId xmlns:a16="http://schemas.microsoft.com/office/drawing/2014/main" id="{0A2E93B0-92B1-C19E-1E1E-BA92C83FC416}"/>
                </a:ext>
              </a:extLst>
            </p:cNvPr>
            <p:cNvSpPr txBox="1"/>
            <p:nvPr/>
          </p:nvSpPr>
          <p:spPr>
            <a:xfrm>
              <a:off x="9453866" y="3496576"/>
              <a:ext cx="1388522" cy="30777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323232"/>
                  </a:solidFill>
                  <a:effectLst/>
                  <a:uLnTx/>
                  <a:uFillTx/>
                </a:rPr>
                <a:t>Host Computer</a:t>
              </a:r>
            </a:p>
          </p:txBody>
        </p:sp>
        <p:grpSp>
          <p:nvGrpSpPr>
            <p:cNvPr id="84" name="Group 83">
              <a:extLst>
                <a:ext uri="{FF2B5EF4-FFF2-40B4-BE49-F238E27FC236}">
                  <a16:creationId xmlns:a16="http://schemas.microsoft.com/office/drawing/2014/main" id="{BE22224C-4479-9F7A-3053-5387E43F142E}"/>
                </a:ext>
              </a:extLst>
            </p:cNvPr>
            <p:cNvGrpSpPr/>
            <p:nvPr/>
          </p:nvGrpSpPr>
          <p:grpSpPr>
            <a:xfrm>
              <a:off x="9538890" y="4010300"/>
              <a:ext cx="1288863" cy="2292483"/>
              <a:chOff x="9538890" y="3534443"/>
              <a:chExt cx="1288863" cy="2292483"/>
            </a:xfrm>
            <a:effectLst>
              <a:outerShdw blurRad="50800" dist="38100" dir="2700000" algn="tl" rotWithShape="0">
                <a:prstClr val="black">
                  <a:alpha val="40000"/>
                </a:prstClr>
              </a:outerShdw>
            </a:effectLst>
          </p:grpSpPr>
          <p:sp>
            <p:nvSpPr>
              <p:cNvPr id="85" name="Rectangle 84">
                <a:extLst>
                  <a:ext uri="{FF2B5EF4-FFF2-40B4-BE49-F238E27FC236}">
                    <a16:creationId xmlns:a16="http://schemas.microsoft.com/office/drawing/2014/main" id="{02000405-A9F5-A37A-032E-1BC40D42FDD7}"/>
                  </a:ext>
                </a:extLst>
              </p:cNvPr>
              <p:cNvSpPr/>
              <p:nvPr/>
            </p:nvSpPr>
            <p:spPr>
              <a:xfrm>
                <a:off x="9538890" y="3534443"/>
                <a:ext cx="1288863" cy="2292483"/>
              </a:xfrm>
              <a:prstGeom prst="rect">
                <a:avLst/>
              </a:prstGeom>
              <a:solidFill>
                <a:srgbClr val="FCA311"/>
              </a:solidFill>
              <a:ln w="12700" cap="flat" cmpd="sng" algn="ctr">
                <a:solidFill>
                  <a:srgbClr val="32323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pic>
            <p:nvPicPr>
              <p:cNvPr id="86" name="Graphic 60">
                <a:extLst>
                  <a:ext uri="{FF2B5EF4-FFF2-40B4-BE49-F238E27FC236}">
                    <a16:creationId xmlns:a16="http://schemas.microsoft.com/office/drawing/2014/main" id="{940059CE-E731-455A-C7D2-2575EC9AD5A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765918" y="3748980"/>
                <a:ext cx="848478" cy="848478"/>
              </a:xfrm>
              <a:prstGeom prst="rect">
                <a:avLst/>
              </a:prstGeom>
              <a:solidFill>
                <a:srgbClr val="FFFFFF"/>
              </a:solidFill>
              <a:ln>
                <a:noFill/>
              </a:ln>
              <a:effectLst>
                <a:outerShdw blurRad="50800" dist="38100" dir="2700000" algn="tl" rotWithShape="0">
                  <a:prstClr val="black">
                    <a:alpha val="40000"/>
                  </a:prstClr>
                </a:outerShdw>
              </a:effectLst>
              <a:extLst>
                <a:ext uri="{91240B29-F687-4F45-9708-019B960494DF}">
                  <a14:hiddenLine xmlns:a14="http://schemas.microsoft.com/office/drawing/2010/main" w="9525">
                    <a:solidFill>
                      <a:srgbClr val="000000"/>
                    </a:solidFill>
                    <a:miter lim="800000"/>
                    <a:headEnd/>
                    <a:tailEnd/>
                  </a14:hiddenLine>
                </a:ext>
              </a:extLst>
            </p:spPr>
          </p:pic>
          <p:pic>
            <p:nvPicPr>
              <p:cNvPr id="87" name="Graphic 60">
                <a:extLst>
                  <a:ext uri="{FF2B5EF4-FFF2-40B4-BE49-F238E27FC236}">
                    <a16:creationId xmlns:a16="http://schemas.microsoft.com/office/drawing/2014/main" id="{C0EB0F3D-FED8-14B0-C45C-A09A253395C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765918" y="4736005"/>
                <a:ext cx="848478" cy="848478"/>
              </a:xfrm>
              <a:prstGeom prst="rect">
                <a:avLst/>
              </a:prstGeom>
              <a:solidFill>
                <a:srgbClr val="FFFFFF"/>
              </a:solidFill>
              <a:ln>
                <a:noFill/>
              </a:ln>
              <a:effectLst>
                <a:outerShdw blurRad="50800" dist="38100" dir="2700000" algn="tl" rotWithShape="0">
                  <a:prstClr val="black">
                    <a:alpha val="40000"/>
                  </a:prstClr>
                </a:outerShdw>
              </a:effectLst>
              <a:extLst>
                <a:ext uri="{91240B29-F687-4F45-9708-019B960494DF}">
                  <a14:hiddenLine xmlns:a14="http://schemas.microsoft.com/office/drawing/2010/main" w="9525">
                    <a:solidFill>
                      <a:srgbClr val="000000"/>
                    </a:solidFill>
                    <a:miter lim="800000"/>
                    <a:headEnd/>
                    <a:tailEnd/>
                  </a14:hiddenLine>
                </a:ext>
              </a:extLst>
            </p:spPr>
          </p:pic>
        </p:grpSp>
        <p:sp>
          <p:nvSpPr>
            <p:cNvPr id="88" name="TextBox 87">
              <a:extLst>
                <a:ext uri="{FF2B5EF4-FFF2-40B4-BE49-F238E27FC236}">
                  <a16:creationId xmlns:a16="http://schemas.microsoft.com/office/drawing/2014/main" id="{65BB9DBE-30D1-8A08-0CF0-99373535AEA8}"/>
                </a:ext>
              </a:extLst>
            </p:cNvPr>
            <p:cNvSpPr txBox="1"/>
            <p:nvPr/>
          </p:nvSpPr>
          <p:spPr>
            <a:xfrm>
              <a:off x="9489060" y="6302783"/>
              <a:ext cx="1388522" cy="307777"/>
            </a:xfrm>
            <a:prstGeom prst="rect">
              <a:avLst/>
            </a:prstGeom>
            <a:noFill/>
            <a:effectLst/>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323232"/>
                  </a:solidFill>
                  <a:effectLst/>
                  <a:uLnTx/>
                  <a:uFillTx/>
                </a:rPr>
                <a:t>Host Computer</a:t>
              </a:r>
            </a:p>
          </p:txBody>
        </p:sp>
        <p:cxnSp>
          <p:nvCxnSpPr>
            <p:cNvPr id="89" name="Straight Arrow Connector 88">
              <a:extLst>
                <a:ext uri="{FF2B5EF4-FFF2-40B4-BE49-F238E27FC236}">
                  <a16:creationId xmlns:a16="http://schemas.microsoft.com/office/drawing/2014/main" id="{45812F9E-12C8-3DAD-555B-E84DDA95C277}"/>
                </a:ext>
              </a:extLst>
            </p:cNvPr>
            <p:cNvCxnSpPr>
              <a:stCxn id="78" idx="3"/>
              <a:endCxn id="80" idx="1"/>
            </p:cNvCxnSpPr>
            <p:nvPr/>
          </p:nvCxnSpPr>
          <p:spPr>
            <a:xfrm flipV="1">
              <a:off x="8457717" y="1680277"/>
              <a:ext cx="1430132" cy="2148986"/>
            </a:xfrm>
            <a:prstGeom prst="straightConnector1">
              <a:avLst/>
            </a:prstGeom>
            <a:noFill/>
            <a:ln w="19050" cap="flat" cmpd="sng" algn="ctr">
              <a:solidFill>
                <a:srgbClr val="323232"/>
              </a:solidFill>
              <a:prstDash val="solid"/>
              <a:miter lim="800000"/>
              <a:tailEnd type="triangle"/>
            </a:ln>
            <a:effectLst>
              <a:outerShdw blurRad="50800" dist="38100" dir="2700000" algn="tl" rotWithShape="0">
                <a:prstClr val="black">
                  <a:alpha val="40000"/>
                </a:prstClr>
              </a:outerShdw>
            </a:effectLst>
          </p:spPr>
        </p:cxnSp>
        <p:cxnSp>
          <p:nvCxnSpPr>
            <p:cNvPr id="90" name="Straight Arrow Connector 89">
              <a:extLst>
                <a:ext uri="{FF2B5EF4-FFF2-40B4-BE49-F238E27FC236}">
                  <a16:creationId xmlns:a16="http://schemas.microsoft.com/office/drawing/2014/main" id="{1B54483C-6C2C-DA9C-B522-D59384126BC3}"/>
                </a:ext>
              </a:extLst>
            </p:cNvPr>
            <p:cNvCxnSpPr>
              <a:cxnSpLocks/>
              <a:stCxn id="78" idx="3"/>
              <a:endCxn id="81" idx="1"/>
            </p:cNvCxnSpPr>
            <p:nvPr/>
          </p:nvCxnSpPr>
          <p:spPr>
            <a:xfrm flipV="1">
              <a:off x="8457717" y="2339379"/>
              <a:ext cx="1430132" cy="1489884"/>
            </a:xfrm>
            <a:prstGeom prst="straightConnector1">
              <a:avLst/>
            </a:prstGeom>
            <a:noFill/>
            <a:ln w="19050" cap="flat" cmpd="sng" algn="ctr">
              <a:solidFill>
                <a:srgbClr val="323232"/>
              </a:solidFill>
              <a:prstDash val="solid"/>
              <a:miter lim="800000"/>
              <a:tailEnd type="triangle"/>
            </a:ln>
            <a:effectLst>
              <a:outerShdw blurRad="50800" dist="38100" dir="2700000" algn="tl" rotWithShape="0">
                <a:prstClr val="black">
                  <a:alpha val="40000"/>
                </a:prstClr>
              </a:outerShdw>
            </a:effectLst>
          </p:spPr>
        </p:cxnSp>
        <p:cxnSp>
          <p:nvCxnSpPr>
            <p:cNvPr id="91" name="Straight Arrow Connector 90">
              <a:extLst>
                <a:ext uri="{FF2B5EF4-FFF2-40B4-BE49-F238E27FC236}">
                  <a16:creationId xmlns:a16="http://schemas.microsoft.com/office/drawing/2014/main" id="{0DAC819B-BB37-BB42-4425-48F6AFB94F1F}"/>
                </a:ext>
              </a:extLst>
            </p:cNvPr>
            <p:cNvCxnSpPr>
              <a:cxnSpLocks/>
              <a:stCxn id="78" idx="3"/>
              <a:endCxn id="86" idx="1"/>
            </p:cNvCxnSpPr>
            <p:nvPr/>
          </p:nvCxnSpPr>
          <p:spPr>
            <a:xfrm>
              <a:off x="8457717" y="3829263"/>
              <a:ext cx="1308201" cy="819813"/>
            </a:xfrm>
            <a:prstGeom prst="straightConnector1">
              <a:avLst/>
            </a:prstGeom>
            <a:noFill/>
            <a:ln w="19050" cap="flat" cmpd="sng" algn="ctr">
              <a:solidFill>
                <a:srgbClr val="323232"/>
              </a:solidFill>
              <a:prstDash val="solid"/>
              <a:miter lim="800000"/>
              <a:tailEnd type="triangle"/>
            </a:ln>
            <a:effectLst>
              <a:outerShdw blurRad="50800" dist="38100" dir="2700000" algn="tl" rotWithShape="0">
                <a:prstClr val="black">
                  <a:alpha val="40000"/>
                </a:prstClr>
              </a:outerShdw>
            </a:effectLst>
          </p:spPr>
        </p:cxnSp>
        <p:cxnSp>
          <p:nvCxnSpPr>
            <p:cNvPr id="92" name="Straight Arrow Connector 91">
              <a:extLst>
                <a:ext uri="{FF2B5EF4-FFF2-40B4-BE49-F238E27FC236}">
                  <a16:creationId xmlns:a16="http://schemas.microsoft.com/office/drawing/2014/main" id="{75C35896-3FAD-1D83-7634-FB1D41E74F36}"/>
                </a:ext>
              </a:extLst>
            </p:cNvPr>
            <p:cNvCxnSpPr>
              <a:cxnSpLocks/>
              <a:stCxn id="78" idx="3"/>
              <a:endCxn id="87" idx="1"/>
            </p:cNvCxnSpPr>
            <p:nvPr/>
          </p:nvCxnSpPr>
          <p:spPr>
            <a:xfrm>
              <a:off x="8457717" y="3829263"/>
              <a:ext cx="1308201" cy="1806838"/>
            </a:xfrm>
            <a:prstGeom prst="straightConnector1">
              <a:avLst/>
            </a:prstGeom>
            <a:noFill/>
            <a:ln w="19050" cap="flat" cmpd="sng" algn="ctr">
              <a:solidFill>
                <a:srgbClr val="323232"/>
              </a:solidFill>
              <a:prstDash val="solid"/>
              <a:miter lim="800000"/>
              <a:tailEnd type="triangle"/>
            </a:ln>
            <a:effectLst>
              <a:outerShdw blurRad="50800" dist="38100" dir="2700000" algn="tl" rotWithShape="0">
                <a:prstClr val="black">
                  <a:alpha val="40000"/>
                </a:prstClr>
              </a:outerShdw>
            </a:effectLst>
          </p:spPr>
        </p:cxnSp>
        <p:cxnSp>
          <p:nvCxnSpPr>
            <p:cNvPr id="93" name="Straight Arrow Connector 92">
              <a:extLst>
                <a:ext uri="{FF2B5EF4-FFF2-40B4-BE49-F238E27FC236}">
                  <a16:creationId xmlns:a16="http://schemas.microsoft.com/office/drawing/2014/main" id="{2093D31F-41FC-8C2F-DF6A-6E03DEF2125D}"/>
                </a:ext>
              </a:extLst>
            </p:cNvPr>
            <p:cNvCxnSpPr>
              <a:cxnSpLocks/>
              <a:stCxn id="78" idx="3"/>
              <a:endCxn id="82" idx="1"/>
            </p:cNvCxnSpPr>
            <p:nvPr/>
          </p:nvCxnSpPr>
          <p:spPr>
            <a:xfrm flipV="1">
              <a:off x="8457717" y="2993211"/>
              <a:ext cx="1430131" cy="836052"/>
            </a:xfrm>
            <a:prstGeom prst="straightConnector1">
              <a:avLst/>
            </a:prstGeom>
            <a:noFill/>
            <a:ln w="19050" cap="flat" cmpd="sng" algn="ctr">
              <a:solidFill>
                <a:srgbClr val="323232"/>
              </a:solidFill>
              <a:prstDash val="solid"/>
              <a:miter lim="800000"/>
              <a:tailEnd type="triangle"/>
            </a:ln>
            <a:effectLst>
              <a:outerShdw blurRad="50800" dist="38100" dir="2700000" algn="tl" rotWithShape="0">
                <a:prstClr val="black">
                  <a:alpha val="40000"/>
                </a:prstClr>
              </a:outerShdw>
            </a:effectLst>
          </p:spPr>
        </p:cxnSp>
        <p:grpSp>
          <p:nvGrpSpPr>
            <p:cNvPr id="94" name="Group 93">
              <a:extLst>
                <a:ext uri="{FF2B5EF4-FFF2-40B4-BE49-F238E27FC236}">
                  <a16:creationId xmlns:a16="http://schemas.microsoft.com/office/drawing/2014/main" id="{484CF69D-198B-DD18-4E38-29023476EB1E}"/>
                </a:ext>
              </a:extLst>
            </p:cNvPr>
            <p:cNvGrpSpPr/>
            <p:nvPr/>
          </p:nvGrpSpPr>
          <p:grpSpPr>
            <a:xfrm>
              <a:off x="3599065" y="2672383"/>
              <a:ext cx="3462109" cy="2433385"/>
              <a:chOff x="6232019" y="1220395"/>
              <a:chExt cx="3462109" cy="2433385"/>
            </a:xfrm>
            <a:solidFill>
              <a:srgbClr val="FFFFFF"/>
            </a:solidFill>
          </p:grpSpPr>
          <p:sp>
            <p:nvSpPr>
              <p:cNvPr id="95" name="Rectangle: Single Corner Snipped 94">
                <a:extLst>
                  <a:ext uri="{FF2B5EF4-FFF2-40B4-BE49-F238E27FC236}">
                    <a16:creationId xmlns:a16="http://schemas.microsoft.com/office/drawing/2014/main" id="{F8A8A5A0-8334-A138-B98D-D93CA2903690}"/>
                  </a:ext>
                </a:extLst>
              </p:cNvPr>
              <p:cNvSpPr/>
              <p:nvPr/>
            </p:nvSpPr>
            <p:spPr>
              <a:xfrm>
                <a:off x="6232021" y="1220395"/>
                <a:ext cx="3462107" cy="466800"/>
              </a:xfrm>
              <a:prstGeom prst="snip1Rect">
                <a:avLst>
                  <a:gd name="adj" fmla="val 0"/>
                </a:avLst>
              </a:prstGeom>
              <a:grpFill/>
              <a:ln w="12700" cap="flat" cmpd="sng" algn="ctr">
                <a:solidFill>
                  <a:srgbClr val="323232"/>
                </a:solidFill>
                <a:prstDash val="solid"/>
                <a:miter lim="800000"/>
              </a:ln>
              <a:effectLst>
                <a:outerShdw blurRad="50800" dist="38100" dir="2700000" algn="tl" rotWithShape="0">
                  <a:prstClr val="black">
                    <a:alpha val="40000"/>
                  </a:prstClr>
                </a:outerShdw>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ysClr val="windowText" lastClr="000000"/>
                    </a:solidFill>
                    <a:effectLst/>
                    <a:uLnTx/>
                    <a:uFillTx/>
                    <a:latin typeface="Arial" panose="020B0604020202020204"/>
                    <a:ea typeface="+mn-ea"/>
                    <a:cs typeface="+mn-cs"/>
                  </a:rPr>
                  <a:t>Used to launch Instances</a:t>
                </a:r>
              </a:p>
            </p:txBody>
          </p:sp>
          <p:sp>
            <p:nvSpPr>
              <p:cNvPr id="96" name="Rectangle: Single Corner Snipped 95">
                <a:extLst>
                  <a:ext uri="{FF2B5EF4-FFF2-40B4-BE49-F238E27FC236}">
                    <a16:creationId xmlns:a16="http://schemas.microsoft.com/office/drawing/2014/main" id="{2F1E0BAD-6B27-081F-51D5-216379CE8419}"/>
                  </a:ext>
                </a:extLst>
              </p:cNvPr>
              <p:cNvSpPr/>
              <p:nvPr/>
            </p:nvSpPr>
            <p:spPr>
              <a:xfrm>
                <a:off x="6232020" y="1875353"/>
                <a:ext cx="3462107" cy="472067"/>
              </a:xfrm>
              <a:prstGeom prst="snip1Rect">
                <a:avLst>
                  <a:gd name="adj" fmla="val 0"/>
                </a:avLst>
              </a:prstGeom>
              <a:grpFill/>
              <a:ln w="12700" cap="flat" cmpd="sng" algn="ctr">
                <a:solidFill>
                  <a:srgbClr val="323232"/>
                </a:solidFill>
                <a:prstDash val="solid"/>
                <a:miter lim="800000"/>
              </a:ln>
              <a:effectLst>
                <a:outerShdw blurRad="50800" dist="38100" dir="2700000" algn="tl" rotWithShape="0">
                  <a:prstClr val="black">
                    <a:alpha val="40000"/>
                  </a:prstClr>
                </a:outerShdw>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ysClr val="windowText" lastClr="000000"/>
                    </a:solidFill>
                    <a:effectLst/>
                    <a:uLnTx/>
                    <a:uFillTx/>
                    <a:latin typeface="Arial" panose="020B0604020202020204"/>
                    <a:ea typeface="+mn-ea"/>
                    <a:cs typeface="+mn-cs"/>
                  </a:rPr>
                  <a:t>Created from a running instance/ builder</a:t>
                </a:r>
              </a:p>
            </p:txBody>
          </p:sp>
          <p:sp>
            <p:nvSpPr>
              <p:cNvPr id="97" name="Rectangle: Single Corner Snipped 96">
                <a:extLst>
                  <a:ext uri="{FF2B5EF4-FFF2-40B4-BE49-F238E27FC236}">
                    <a16:creationId xmlns:a16="http://schemas.microsoft.com/office/drawing/2014/main" id="{DBC373C0-5490-A95D-E004-F8EDD2AAAB88}"/>
                  </a:ext>
                </a:extLst>
              </p:cNvPr>
              <p:cNvSpPr/>
              <p:nvPr/>
            </p:nvSpPr>
            <p:spPr>
              <a:xfrm>
                <a:off x="6232019" y="2527211"/>
                <a:ext cx="3462107" cy="466801"/>
              </a:xfrm>
              <a:prstGeom prst="snip1Rect">
                <a:avLst>
                  <a:gd name="adj" fmla="val 0"/>
                </a:avLst>
              </a:prstGeom>
              <a:grpFill/>
              <a:ln w="12700" cap="flat" cmpd="sng" algn="ctr">
                <a:solidFill>
                  <a:srgbClr val="323232"/>
                </a:solidFill>
                <a:prstDash val="solid"/>
                <a:miter lim="800000"/>
              </a:ln>
              <a:effectLst>
                <a:outerShdw blurRad="50800" dist="38100" dir="2700000" algn="tl" rotWithShape="0">
                  <a:prstClr val="black">
                    <a:alpha val="40000"/>
                  </a:prstClr>
                </a:outerShdw>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ysClr val="windowText" lastClr="000000"/>
                    </a:solidFill>
                    <a:effectLst/>
                    <a:uLnTx/>
                    <a:uFillTx/>
                    <a:latin typeface="Arial" panose="020B0604020202020204"/>
                    <a:ea typeface="+mn-ea"/>
                    <a:cs typeface="+mn-cs"/>
                  </a:rPr>
                  <a:t>Created AMIs stored in S3</a:t>
                </a:r>
              </a:p>
            </p:txBody>
          </p:sp>
          <p:sp>
            <p:nvSpPr>
              <p:cNvPr id="98" name="Rectangle: Single Corner Snipped 97">
                <a:extLst>
                  <a:ext uri="{FF2B5EF4-FFF2-40B4-BE49-F238E27FC236}">
                    <a16:creationId xmlns:a16="http://schemas.microsoft.com/office/drawing/2014/main" id="{71402669-470B-B780-5D45-8D1C5DDD9923}"/>
                  </a:ext>
                </a:extLst>
              </p:cNvPr>
              <p:cNvSpPr/>
              <p:nvPr/>
            </p:nvSpPr>
            <p:spPr>
              <a:xfrm>
                <a:off x="6232019" y="3187436"/>
                <a:ext cx="3462107" cy="466344"/>
              </a:xfrm>
              <a:prstGeom prst="snip1Rect">
                <a:avLst>
                  <a:gd name="adj" fmla="val 0"/>
                </a:avLst>
              </a:prstGeom>
              <a:grpFill/>
              <a:ln w="12700" cap="flat" cmpd="sng" algn="ctr">
                <a:solidFill>
                  <a:srgbClr val="323232"/>
                </a:solidFill>
                <a:prstDash val="solid"/>
                <a:miter lim="800000"/>
              </a:ln>
              <a:effectLst>
                <a:outerShdw blurRad="50800" dist="38100" dir="2700000" algn="tl" rotWithShape="0">
                  <a:prstClr val="black">
                    <a:alpha val="40000"/>
                  </a:prstClr>
                </a:outerShdw>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ysClr val="windowText" lastClr="000000"/>
                    </a:solidFill>
                    <a:effectLst/>
                    <a:uLnTx/>
                    <a:uFillTx/>
                    <a:latin typeface="Arial" panose="020B0604020202020204"/>
                    <a:ea typeface="+mn-ea"/>
                    <a:cs typeface="+mn-cs"/>
                  </a:rPr>
                  <a:t>AMIs are unique to each Region</a:t>
                </a:r>
              </a:p>
            </p:txBody>
          </p:sp>
        </p:grpSp>
        <p:sp>
          <p:nvSpPr>
            <p:cNvPr id="103" name="Right Brace 102">
              <a:extLst>
                <a:ext uri="{FF2B5EF4-FFF2-40B4-BE49-F238E27FC236}">
                  <a16:creationId xmlns:a16="http://schemas.microsoft.com/office/drawing/2014/main" id="{A60EE354-3247-19E7-C81F-133C000B40CF}"/>
                </a:ext>
              </a:extLst>
            </p:cNvPr>
            <p:cNvSpPr/>
            <p:nvPr/>
          </p:nvSpPr>
          <p:spPr>
            <a:xfrm>
              <a:off x="7183105" y="2484120"/>
              <a:ext cx="167640" cy="2727742"/>
            </a:xfrm>
            <a:prstGeom prst="rightBrace">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33451817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029C4E-E414-0D2B-8B67-1982D2AFC559}"/>
              </a:ext>
            </a:extLst>
          </p:cNvPr>
          <p:cNvSpPr>
            <a:spLocks noGrp="1"/>
          </p:cNvSpPr>
          <p:nvPr>
            <p:ph type="title"/>
          </p:nvPr>
        </p:nvSpPr>
        <p:spPr/>
        <p:txBody>
          <a:bodyPr/>
          <a:lstStyle/>
          <a:p>
            <a:r>
              <a:rPr lang="en-US" dirty="0"/>
              <a:t>EC2 – Instance types</a:t>
            </a:r>
          </a:p>
        </p:txBody>
      </p:sp>
      <p:sp>
        <p:nvSpPr>
          <p:cNvPr id="3" name="TextBox 2">
            <a:extLst>
              <a:ext uri="{FF2B5EF4-FFF2-40B4-BE49-F238E27FC236}">
                <a16:creationId xmlns:a16="http://schemas.microsoft.com/office/drawing/2014/main" id="{CA6E06C8-CCE2-3845-F3D6-ED2B83413630}"/>
              </a:ext>
            </a:extLst>
          </p:cNvPr>
          <p:cNvSpPr txBox="1"/>
          <p:nvPr/>
        </p:nvSpPr>
        <p:spPr>
          <a:xfrm>
            <a:off x="3097823" y="2767280"/>
            <a:ext cx="5996354" cy="1323439"/>
          </a:xfrm>
          <a:prstGeom prst="rect">
            <a:avLst/>
          </a:prstGeom>
          <a:noFill/>
        </p:spPr>
        <p:txBody>
          <a:bodyPr wrap="square" rtlCol="0">
            <a:spAutoFit/>
          </a:bodyPr>
          <a:lstStyle/>
          <a:p>
            <a:pPr algn="ctr"/>
            <a:r>
              <a:rPr lang="en-US" sz="8000" dirty="0">
                <a:solidFill>
                  <a:srgbClr val="C00000"/>
                </a:solidFill>
              </a:rPr>
              <a:t>C</a:t>
            </a:r>
            <a:r>
              <a:rPr lang="en-US" sz="8000" dirty="0">
                <a:solidFill>
                  <a:schemeClr val="bg2"/>
                </a:solidFill>
              </a:rPr>
              <a:t>7</a:t>
            </a:r>
            <a:r>
              <a:rPr lang="en-US" sz="8000" dirty="0">
                <a:solidFill>
                  <a:srgbClr val="FFC000"/>
                </a:solidFill>
              </a:rPr>
              <a:t>g</a:t>
            </a:r>
            <a:r>
              <a:rPr lang="en-US" sz="8000" dirty="0">
                <a:solidFill>
                  <a:srgbClr val="92D050"/>
                </a:solidFill>
              </a:rPr>
              <a:t>n</a:t>
            </a:r>
            <a:r>
              <a:rPr lang="en-US" sz="8000" dirty="0">
                <a:solidFill>
                  <a:schemeClr val="bg2"/>
                </a:solidFill>
              </a:rPr>
              <a:t>.</a:t>
            </a:r>
            <a:r>
              <a:rPr lang="en-US" sz="8000" dirty="0">
                <a:solidFill>
                  <a:srgbClr val="0070C0"/>
                </a:solidFill>
              </a:rPr>
              <a:t>xlarge</a:t>
            </a:r>
          </a:p>
        </p:txBody>
      </p:sp>
      <p:sp>
        <p:nvSpPr>
          <p:cNvPr id="4" name="TextBox 3">
            <a:extLst>
              <a:ext uri="{FF2B5EF4-FFF2-40B4-BE49-F238E27FC236}">
                <a16:creationId xmlns:a16="http://schemas.microsoft.com/office/drawing/2014/main" id="{8AF81891-4E4E-7DBE-3B36-98DD834730BF}"/>
              </a:ext>
            </a:extLst>
          </p:cNvPr>
          <p:cNvSpPr txBox="1"/>
          <p:nvPr/>
        </p:nvSpPr>
        <p:spPr>
          <a:xfrm>
            <a:off x="3141782" y="4501662"/>
            <a:ext cx="1069733" cy="646331"/>
          </a:xfrm>
          <a:prstGeom prst="rect">
            <a:avLst/>
          </a:prstGeom>
          <a:noFill/>
        </p:spPr>
        <p:txBody>
          <a:bodyPr wrap="square" rtlCol="0">
            <a:spAutoFit/>
          </a:bodyPr>
          <a:lstStyle/>
          <a:p>
            <a:pPr algn="ctr"/>
            <a:r>
              <a:rPr lang="en-US" dirty="0">
                <a:solidFill>
                  <a:srgbClr val="C00000"/>
                </a:solidFill>
              </a:rPr>
              <a:t>Instance </a:t>
            </a:r>
          </a:p>
          <a:p>
            <a:pPr algn="ctr"/>
            <a:r>
              <a:rPr lang="en-US" dirty="0">
                <a:solidFill>
                  <a:srgbClr val="C00000"/>
                </a:solidFill>
              </a:rPr>
              <a:t>family</a:t>
            </a:r>
          </a:p>
        </p:txBody>
      </p:sp>
      <p:sp>
        <p:nvSpPr>
          <p:cNvPr id="5" name="TextBox 4">
            <a:extLst>
              <a:ext uri="{FF2B5EF4-FFF2-40B4-BE49-F238E27FC236}">
                <a16:creationId xmlns:a16="http://schemas.microsoft.com/office/drawing/2014/main" id="{3EA6DE90-ABDC-F542-8FC1-B54F9937DF9E}"/>
              </a:ext>
            </a:extLst>
          </p:cNvPr>
          <p:cNvSpPr txBox="1"/>
          <p:nvPr/>
        </p:nvSpPr>
        <p:spPr>
          <a:xfrm>
            <a:off x="3522783" y="1767421"/>
            <a:ext cx="1377463" cy="646331"/>
          </a:xfrm>
          <a:prstGeom prst="rect">
            <a:avLst/>
          </a:prstGeom>
          <a:noFill/>
        </p:spPr>
        <p:txBody>
          <a:bodyPr wrap="square" rtlCol="0">
            <a:spAutoFit/>
          </a:bodyPr>
          <a:lstStyle/>
          <a:p>
            <a:pPr algn="ctr"/>
            <a:r>
              <a:rPr lang="en-US" dirty="0">
                <a:solidFill>
                  <a:schemeClr val="bg2"/>
                </a:solidFill>
              </a:rPr>
              <a:t>Instance</a:t>
            </a:r>
          </a:p>
          <a:p>
            <a:pPr algn="ctr"/>
            <a:r>
              <a:rPr lang="en-US" dirty="0">
                <a:solidFill>
                  <a:schemeClr val="bg2"/>
                </a:solidFill>
              </a:rPr>
              <a:t>generation</a:t>
            </a:r>
          </a:p>
        </p:txBody>
      </p:sp>
      <p:sp>
        <p:nvSpPr>
          <p:cNvPr id="6" name="TextBox 5">
            <a:extLst>
              <a:ext uri="{FF2B5EF4-FFF2-40B4-BE49-F238E27FC236}">
                <a16:creationId xmlns:a16="http://schemas.microsoft.com/office/drawing/2014/main" id="{8401455A-96AF-3EE5-1FE3-B65BCC916E72}"/>
              </a:ext>
            </a:extLst>
          </p:cNvPr>
          <p:cNvSpPr txBox="1"/>
          <p:nvPr/>
        </p:nvSpPr>
        <p:spPr>
          <a:xfrm>
            <a:off x="4293575" y="4501662"/>
            <a:ext cx="1271955" cy="646331"/>
          </a:xfrm>
          <a:prstGeom prst="rect">
            <a:avLst/>
          </a:prstGeom>
          <a:noFill/>
        </p:spPr>
        <p:txBody>
          <a:bodyPr wrap="square" rtlCol="0">
            <a:spAutoFit/>
          </a:bodyPr>
          <a:lstStyle/>
          <a:p>
            <a:pPr algn="ctr"/>
            <a:r>
              <a:rPr lang="en-US" dirty="0">
                <a:solidFill>
                  <a:srgbClr val="FFC000"/>
                </a:solidFill>
              </a:rPr>
              <a:t>Processor</a:t>
            </a:r>
          </a:p>
          <a:p>
            <a:pPr algn="ctr"/>
            <a:r>
              <a:rPr lang="en-US" dirty="0">
                <a:solidFill>
                  <a:srgbClr val="FFC000"/>
                </a:solidFill>
              </a:rPr>
              <a:t>family</a:t>
            </a:r>
          </a:p>
        </p:txBody>
      </p:sp>
      <p:sp>
        <p:nvSpPr>
          <p:cNvPr id="7" name="TextBox 6">
            <a:extLst>
              <a:ext uri="{FF2B5EF4-FFF2-40B4-BE49-F238E27FC236}">
                <a16:creationId xmlns:a16="http://schemas.microsoft.com/office/drawing/2014/main" id="{F88EB90E-865D-439F-5103-5512FB1C0B4A}"/>
              </a:ext>
            </a:extLst>
          </p:cNvPr>
          <p:cNvSpPr txBox="1"/>
          <p:nvPr/>
        </p:nvSpPr>
        <p:spPr>
          <a:xfrm>
            <a:off x="4876798" y="1780873"/>
            <a:ext cx="1377463" cy="646331"/>
          </a:xfrm>
          <a:prstGeom prst="rect">
            <a:avLst/>
          </a:prstGeom>
          <a:noFill/>
        </p:spPr>
        <p:txBody>
          <a:bodyPr wrap="square" rtlCol="0">
            <a:spAutoFit/>
          </a:bodyPr>
          <a:lstStyle/>
          <a:p>
            <a:pPr algn="ctr"/>
            <a:r>
              <a:rPr lang="en-US" dirty="0">
                <a:solidFill>
                  <a:srgbClr val="92D050"/>
                </a:solidFill>
              </a:rPr>
              <a:t>Additional</a:t>
            </a:r>
          </a:p>
          <a:p>
            <a:pPr algn="ctr"/>
            <a:r>
              <a:rPr lang="en-US" dirty="0">
                <a:solidFill>
                  <a:srgbClr val="92D050"/>
                </a:solidFill>
              </a:rPr>
              <a:t>capability</a:t>
            </a:r>
          </a:p>
        </p:txBody>
      </p:sp>
      <p:sp>
        <p:nvSpPr>
          <p:cNvPr id="8" name="TextBox 7">
            <a:extLst>
              <a:ext uri="{FF2B5EF4-FFF2-40B4-BE49-F238E27FC236}">
                <a16:creationId xmlns:a16="http://schemas.microsoft.com/office/drawing/2014/main" id="{A7585642-5B98-CAD1-6885-FCFB94C820C7}"/>
              </a:ext>
            </a:extLst>
          </p:cNvPr>
          <p:cNvSpPr txBox="1"/>
          <p:nvPr/>
        </p:nvSpPr>
        <p:spPr>
          <a:xfrm>
            <a:off x="6948852" y="4501662"/>
            <a:ext cx="1271955" cy="646331"/>
          </a:xfrm>
          <a:prstGeom prst="rect">
            <a:avLst/>
          </a:prstGeom>
          <a:noFill/>
        </p:spPr>
        <p:txBody>
          <a:bodyPr wrap="square" rtlCol="0">
            <a:spAutoFit/>
          </a:bodyPr>
          <a:lstStyle/>
          <a:p>
            <a:pPr algn="ctr"/>
            <a:r>
              <a:rPr lang="en-US" dirty="0">
                <a:solidFill>
                  <a:srgbClr val="0070C0"/>
                </a:solidFill>
              </a:rPr>
              <a:t>Instance</a:t>
            </a:r>
          </a:p>
          <a:p>
            <a:pPr algn="ctr"/>
            <a:r>
              <a:rPr lang="en-US" dirty="0">
                <a:solidFill>
                  <a:srgbClr val="0070C0"/>
                </a:solidFill>
              </a:rPr>
              <a:t>size</a:t>
            </a:r>
          </a:p>
        </p:txBody>
      </p:sp>
      <p:cxnSp>
        <p:nvCxnSpPr>
          <p:cNvPr id="10" name="Straight Connector 9">
            <a:extLst>
              <a:ext uri="{FF2B5EF4-FFF2-40B4-BE49-F238E27FC236}">
                <a16:creationId xmlns:a16="http://schemas.microsoft.com/office/drawing/2014/main" id="{A13C5040-AF8A-DB62-F1CA-C3DADF1C2EB9}"/>
              </a:ext>
            </a:extLst>
          </p:cNvPr>
          <p:cNvCxnSpPr>
            <a:cxnSpLocks/>
            <a:endCxn id="4" idx="0"/>
          </p:cNvCxnSpPr>
          <p:nvPr/>
        </p:nvCxnSpPr>
        <p:spPr>
          <a:xfrm>
            <a:off x="3676649" y="3913725"/>
            <a:ext cx="0" cy="587937"/>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87EC09D-7610-B1BB-CEC7-A38304C3D552}"/>
              </a:ext>
            </a:extLst>
          </p:cNvPr>
          <p:cNvCxnSpPr>
            <a:cxnSpLocks/>
            <a:stCxn id="5" idx="2"/>
          </p:cNvCxnSpPr>
          <p:nvPr/>
        </p:nvCxnSpPr>
        <p:spPr>
          <a:xfrm>
            <a:off x="4211515" y="2413752"/>
            <a:ext cx="0" cy="610802"/>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6690CB98-95F6-1B4E-8078-67BAC3FF3740}"/>
              </a:ext>
            </a:extLst>
          </p:cNvPr>
          <p:cNvCxnSpPr>
            <a:cxnSpLocks/>
            <a:stCxn id="7" idx="2"/>
          </p:cNvCxnSpPr>
          <p:nvPr/>
        </p:nvCxnSpPr>
        <p:spPr>
          <a:xfrm>
            <a:off x="5565530" y="2427204"/>
            <a:ext cx="0" cy="764404"/>
          </a:xfrm>
          <a:prstGeom prst="line">
            <a:avLst/>
          </a:prstGeom>
          <a:ln>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729D721-C986-E671-818E-460ED2059573}"/>
              </a:ext>
            </a:extLst>
          </p:cNvPr>
          <p:cNvCxnSpPr>
            <a:stCxn id="6" idx="0"/>
          </p:cNvCxnSpPr>
          <p:nvPr/>
        </p:nvCxnSpPr>
        <p:spPr>
          <a:xfrm flipH="1" flipV="1">
            <a:off x="4929552" y="4090719"/>
            <a:ext cx="1" cy="410943"/>
          </a:xfrm>
          <a:prstGeom prst="line">
            <a:avLst/>
          </a:prstGeom>
          <a:ln w="127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49B7E338-3179-AC99-A171-37B1D9F9DED2}"/>
              </a:ext>
            </a:extLst>
          </p:cNvPr>
          <p:cNvCxnSpPr>
            <a:stCxn id="8" idx="0"/>
          </p:cNvCxnSpPr>
          <p:nvPr/>
        </p:nvCxnSpPr>
        <p:spPr>
          <a:xfrm flipH="1" flipV="1">
            <a:off x="7584829" y="3913725"/>
            <a:ext cx="1" cy="587937"/>
          </a:xfrm>
          <a:prstGeom prst="line">
            <a:avLst/>
          </a:prstGeom>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11402636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par>
                                <p:cTn id="17" presetID="10" presetClass="entr" presetSubtype="0" fill="hold" nodeType="with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500"/>
                                        <p:tgtEl>
                                          <p:spTgt spid="19"/>
                                        </p:tgtEl>
                                      </p:cBhvr>
                                    </p:animEffect>
                                  </p:childTnLst>
                                </p:cTn>
                              </p:par>
                              <p:par>
                                <p:cTn id="20" presetID="10" presetClass="entr" presetSubtype="0" fill="hold" nodeType="with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500"/>
                                        <p:tgtEl>
                                          <p:spTgt spid="21"/>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500"/>
                                        <p:tgtEl>
                                          <p:spTgt spid="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500"/>
                                        <p:tgtEl>
                                          <p:spTgt spid="7"/>
                                        </p:tgtEl>
                                      </p:cBhvr>
                                    </p:animEffect>
                                  </p:childTnLst>
                                </p:cTn>
                              </p:par>
                              <p:par>
                                <p:cTn id="29" presetID="10" presetClass="entr" presetSubtype="0" fill="hold" nodeType="with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500"/>
                                        <p:tgtEl>
                                          <p:spTgt spid="13"/>
                                        </p:tgtEl>
                                      </p:cBhvr>
                                    </p:animEffect>
                                  </p:childTnLst>
                                </p:cTn>
                              </p:par>
                              <p:par>
                                <p:cTn id="32" presetID="10" presetClass="entr" presetSubtype="0" fill="hold" nodeType="with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A6E06C8-CCE2-3845-F3D6-ED2B83413630}"/>
              </a:ext>
            </a:extLst>
          </p:cNvPr>
          <p:cNvSpPr txBox="1"/>
          <p:nvPr/>
        </p:nvSpPr>
        <p:spPr>
          <a:xfrm>
            <a:off x="5984706" y="2738573"/>
            <a:ext cx="5996354" cy="1323439"/>
          </a:xfrm>
          <a:prstGeom prst="rect">
            <a:avLst/>
          </a:prstGeom>
          <a:noFill/>
        </p:spPr>
        <p:txBody>
          <a:bodyPr wrap="square" rtlCol="0">
            <a:spAutoFit/>
          </a:bodyPr>
          <a:lstStyle/>
          <a:p>
            <a:pPr algn="ctr"/>
            <a:r>
              <a:rPr lang="en-US" sz="8000" dirty="0">
                <a:solidFill>
                  <a:srgbClr val="C00000"/>
                </a:solidFill>
              </a:rPr>
              <a:t>C</a:t>
            </a:r>
            <a:r>
              <a:rPr lang="en-US" sz="8000" dirty="0">
                <a:solidFill>
                  <a:schemeClr val="bg1">
                    <a:lumMod val="10000"/>
                    <a:lumOff val="90000"/>
                  </a:schemeClr>
                </a:solidFill>
              </a:rPr>
              <a:t>7gn.xlarge</a:t>
            </a:r>
          </a:p>
        </p:txBody>
      </p:sp>
      <p:sp>
        <p:nvSpPr>
          <p:cNvPr id="4" name="TextBox 3">
            <a:extLst>
              <a:ext uri="{FF2B5EF4-FFF2-40B4-BE49-F238E27FC236}">
                <a16:creationId xmlns:a16="http://schemas.microsoft.com/office/drawing/2014/main" id="{8AF81891-4E4E-7DBE-3B36-98DD834730BF}"/>
              </a:ext>
            </a:extLst>
          </p:cNvPr>
          <p:cNvSpPr txBox="1"/>
          <p:nvPr/>
        </p:nvSpPr>
        <p:spPr>
          <a:xfrm>
            <a:off x="6028665" y="4472955"/>
            <a:ext cx="1069733" cy="646331"/>
          </a:xfrm>
          <a:prstGeom prst="rect">
            <a:avLst/>
          </a:prstGeom>
          <a:noFill/>
        </p:spPr>
        <p:txBody>
          <a:bodyPr wrap="square" rtlCol="0">
            <a:spAutoFit/>
          </a:bodyPr>
          <a:lstStyle/>
          <a:p>
            <a:pPr algn="ctr"/>
            <a:r>
              <a:rPr lang="en-US" dirty="0">
                <a:solidFill>
                  <a:srgbClr val="C00000"/>
                </a:solidFill>
              </a:rPr>
              <a:t>Instance </a:t>
            </a:r>
          </a:p>
          <a:p>
            <a:pPr algn="ctr"/>
            <a:r>
              <a:rPr lang="en-US" dirty="0">
                <a:solidFill>
                  <a:srgbClr val="C00000"/>
                </a:solidFill>
              </a:rPr>
              <a:t>family</a:t>
            </a:r>
          </a:p>
        </p:txBody>
      </p:sp>
      <p:sp>
        <p:nvSpPr>
          <p:cNvPr id="5" name="TextBox 4">
            <a:extLst>
              <a:ext uri="{FF2B5EF4-FFF2-40B4-BE49-F238E27FC236}">
                <a16:creationId xmlns:a16="http://schemas.microsoft.com/office/drawing/2014/main" id="{3EA6DE90-ABDC-F542-8FC1-B54F9937DF9E}"/>
              </a:ext>
            </a:extLst>
          </p:cNvPr>
          <p:cNvSpPr txBox="1"/>
          <p:nvPr/>
        </p:nvSpPr>
        <p:spPr>
          <a:xfrm>
            <a:off x="6409666" y="1738714"/>
            <a:ext cx="1377463" cy="646331"/>
          </a:xfrm>
          <a:prstGeom prst="rect">
            <a:avLst/>
          </a:prstGeom>
          <a:noFill/>
        </p:spPr>
        <p:txBody>
          <a:bodyPr wrap="square" rtlCol="0">
            <a:spAutoFit/>
          </a:bodyPr>
          <a:lstStyle/>
          <a:p>
            <a:pPr algn="ctr"/>
            <a:r>
              <a:rPr lang="en-US" dirty="0">
                <a:solidFill>
                  <a:schemeClr val="bg1">
                    <a:lumMod val="10000"/>
                    <a:lumOff val="90000"/>
                  </a:schemeClr>
                </a:solidFill>
              </a:rPr>
              <a:t>Instance</a:t>
            </a:r>
          </a:p>
          <a:p>
            <a:pPr algn="ctr"/>
            <a:r>
              <a:rPr lang="en-US" dirty="0">
                <a:solidFill>
                  <a:schemeClr val="bg1">
                    <a:lumMod val="10000"/>
                    <a:lumOff val="90000"/>
                  </a:schemeClr>
                </a:solidFill>
              </a:rPr>
              <a:t>generation</a:t>
            </a:r>
          </a:p>
        </p:txBody>
      </p:sp>
      <p:sp>
        <p:nvSpPr>
          <p:cNvPr id="6" name="TextBox 5">
            <a:extLst>
              <a:ext uri="{FF2B5EF4-FFF2-40B4-BE49-F238E27FC236}">
                <a16:creationId xmlns:a16="http://schemas.microsoft.com/office/drawing/2014/main" id="{8401455A-96AF-3EE5-1FE3-B65BCC916E72}"/>
              </a:ext>
            </a:extLst>
          </p:cNvPr>
          <p:cNvSpPr txBox="1"/>
          <p:nvPr/>
        </p:nvSpPr>
        <p:spPr>
          <a:xfrm>
            <a:off x="7180458" y="4472955"/>
            <a:ext cx="1271955" cy="646331"/>
          </a:xfrm>
          <a:prstGeom prst="rect">
            <a:avLst/>
          </a:prstGeom>
          <a:noFill/>
        </p:spPr>
        <p:txBody>
          <a:bodyPr wrap="square" rtlCol="0">
            <a:spAutoFit/>
          </a:bodyPr>
          <a:lstStyle/>
          <a:p>
            <a:pPr algn="ctr"/>
            <a:r>
              <a:rPr lang="en-US" dirty="0">
                <a:solidFill>
                  <a:schemeClr val="bg1">
                    <a:lumMod val="10000"/>
                    <a:lumOff val="90000"/>
                  </a:schemeClr>
                </a:solidFill>
              </a:rPr>
              <a:t>Processor</a:t>
            </a:r>
          </a:p>
          <a:p>
            <a:pPr algn="ctr"/>
            <a:r>
              <a:rPr lang="en-US" dirty="0">
                <a:solidFill>
                  <a:schemeClr val="bg1">
                    <a:lumMod val="10000"/>
                    <a:lumOff val="90000"/>
                  </a:schemeClr>
                </a:solidFill>
              </a:rPr>
              <a:t>family</a:t>
            </a:r>
          </a:p>
        </p:txBody>
      </p:sp>
      <p:sp>
        <p:nvSpPr>
          <p:cNvPr id="7" name="TextBox 6">
            <a:extLst>
              <a:ext uri="{FF2B5EF4-FFF2-40B4-BE49-F238E27FC236}">
                <a16:creationId xmlns:a16="http://schemas.microsoft.com/office/drawing/2014/main" id="{F88EB90E-865D-439F-5103-5512FB1C0B4A}"/>
              </a:ext>
            </a:extLst>
          </p:cNvPr>
          <p:cNvSpPr txBox="1"/>
          <p:nvPr/>
        </p:nvSpPr>
        <p:spPr>
          <a:xfrm>
            <a:off x="7763681" y="1752166"/>
            <a:ext cx="1377463" cy="646331"/>
          </a:xfrm>
          <a:prstGeom prst="rect">
            <a:avLst/>
          </a:prstGeom>
          <a:noFill/>
        </p:spPr>
        <p:txBody>
          <a:bodyPr wrap="square" rtlCol="0">
            <a:spAutoFit/>
          </a:bodyPr>
          <a:lstStyle/>
          <a:p>
            <a:pPr algn="ctr"/>
            <a:r>
              <a:rPr lang="en-US" dirty="0">
                <a:solidFill>
                  <a:schemeClr val="bg1">
                    <a:lumMod val="10000"/>
                    <a:lumOff val="90000"/>
                  </a:schemeClr>
                </a:solidFill>
              </a:rPr>
              <a:t>Additional</a:t>
            </a:r>
          </a:p>
          <a:p>
            <a:pPr algn="ctr"/>
            <a:r>
              <a:rPr lang="en-US" dirty="0">
                <a:solidFill>
                  <a:schemeClr val="bg1">
                    <a:lumMod val="10000"/>
                    <a:lumOff val="90000"/>
                  </a:schemeClr>
                </a:solidFill>
              </a:rPr>
              <a:t>capability</a:t>
            </a:r>
          </a:p>
        </p:txBody>
      </p:sp>
      <p:sp>
        <p:nvSpPr>
          <p:cNvPr id="8" name="TextBox 7">
            <a:extLst>
              <a:ext uri="{FF2B5EF4-FFF2-40B4-BE49-F238E27FC236}">
                <a16:creationId xmlns:a16="http://schemas.microsoft.com/office/drawing/2014/main" id="{A7585642-5B98-CAD1-6885-FCFB94C820C7}"/>
              </a:ext>
            </a:extLst>
          </p:cNvPr>
          <p:cNvSpPr txBox="1"/>
          <p:nvPr/>
        </p:nvSpPr>
        <p:spPr>
          <a:xfrm>
            <a:off x="9835735" y="4472955"/>
            <a:ext cx="1271955" cy="646331"/>
          </a:xfrm>
          <a:prstGeom prst="rect">
            <a:avLst/>
          </a:prstGeom>
          <a:noFill/>
        </p:spPr>
        <p:txBody>
          <a:bodyPr wrap="square" rtlCol="0">
            <a:spAutoFit/>
          </a:bodyPr>
          <a:lstStyle/>
          <a:p>
            <a:pPr algn="ctr"/>
            <a:r>
              <a:rPr lang="en-US" dirty="0">
                <a:solidFill>
                  <a:schemeClr val="bg1">
                    <a:lumMod val="10000"/>
                    <a:lumOff val="90000"/>
                  </a:schemeClr>
                </a:solidFill>
              </a:rPr>
              <a:t>Instance</a:t>
            </a:r>
          </a:p>
          <a:p>
            <a:pPr algn="ctr"/>
            <a:r>
              <a:rPr lang="en-US" dirty="0">
                <a:solidFill>
                  <a:schemeClr val="bg1">
                    <a:lumMod val="10000"/>
                    <a:lumOff val="90000"/>
                  </a:schemeClr>
                </a:solidFill>
              </a:rPr>
              <a:t>size</a:t>
            </a:r>
          </a:p>
        </p:txBody>
      </p:sp>
      <p:cxnSp>
        <p:nvCxnSpPr>
          <p:cNvPr id="10" name="Straight Connector 9">
            <a:extLst>
              <a:ext uri="{FF2B5EF4-FFF2-40B4-BE49-F238E27FC236}">
                <a16:creationId xmlns:a16="http://schemas.microsoft.com/office/drawing/2014/main" id="{A13C5040-AF8A-DB62-F1CA-C3DADF1C2EB9}"/>
              </a:ext>
            </a:extLst>
          </p:cNvPr>
          <p:cNvCxnSpPr>
            <a:cxnSpLocks/>
            <a:endCxn id="4" idx="0"/>
          </p:cNvCxnSpPr>
          <p:nvPr/>
        </p:nvCxnSpPr>
        <p:spPr>
          <a:xfrm>
            <a:off x="6563532" y="3885018"/>
            <a:ext cx="0" cy="587937"/>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87EC09D-7610-B1BB-CEC7-A38304C3D552}"/>
              </a:ext>
            </a:extLst>
          </p:cNvPr>
          <p:cNvCxnSpPr>
            <a:cxnSpLocks/>
            <a:stCxn id="5" idx="2"/>
          </p:cNvCxnSpPr>
          <p:nvPr/>
        </p:nvCxnSpPr>
        <p:spPr>
          <a:xfrm>
            <a:off x="7098398" y="2385045"/>
            <a:ext cx="0" cy="610802"/>
          </a:xfrm>
          <a:prstGeom prst="line">
            <a:avLst/>
          </a:prstGeom>
          <a:ln>
            <a:solidFill>
              <a:schemeClr val="bg1">
                <a:lumMod val="10000"/>
                <a:lumOff val="9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6690CB98-95F6-1B4E-8078-67BAC3FF3740}"/>
              </a:ext>
            </a:extLst>
          </p:cNvPr>
          <p:cNvCxnSpPr>
            <a:cxnSpLocks/>
            <a:stCxn id="7" idx="2"/>
          </p:cNvCxnSpPr>
          <p:nvPr/>
        </p:nvCxnSpPr>
        <p:spPr>
          <a:xfrm>
            <a:off x="8452413" y="2398497"/>
            <a:ext cx="0" cy="764404"/>
          </a:xfrm>
          <a:prstGeom prst="line">
            <a:avLst/>
          </a:prstGeom>
          <a:ln>
            <a:solidFill>
              <a:schemeClr val="bg1">
                <a:lumMod val="10000"/>
                <a:lumOff val="9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729D721-C986-E671-818E-460ED2059573}"/>
              </a:ext>
            </a:extLst>
          </p:cNvPr>
          <p:cNvCxnSpPr>
            <a:stCxn id="6" idx="0"/>
          </p:cNvCxnSpPr>
          <p:nvPr/>
        </p:nvCxnSpPr>
        <p:spPr>
          <a:xfrm flipH="1" flipV="1">
            <a:off x="7816435" y="4062012"/>
            <a:ext cx="1" cy="410943"/>
          </a:xfrm>
          <a:prstGeom prst="line">
            <a:avLst/>
          </a:prstGeom>
          <a:ln w="12700">
            <a:solidFill>
              <a:schemeClr val="bg1">
                <a:lumMod val="10000"/>
                <a:lumOff val="9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49B7E338-3179-AC99-A171-37B1D9F9DED2}"/>
              </a:ext>
            </a:extLst>
          </p:cNvPr>
          <p:cNvCxnSpPr>
            <a:stCxn id="8" idx="0"/>
          </p:cNvCxnSpPr>
          <p:nvPr/>
        </p:nvCxnSpPr>
        <p:spPr>
          <a:xfrm flipH="1" flipV="1">
            <a:off x="10471712" y="3885018"/>
            <a:ext cx="1" cy="587937"/>
          </a:xfrm>
          <a:prstGeom prst="line">
            <a:avLst/>
          </a:prstGeom>
          <a:ln>
            <a:solidFill>
              <a:schemeClr val="bg1">
                <a:lumMod val="10000"/>
                <a:lumOff val="90000"/>
              </a:schemeClr>
            </a:solidFill>
          </a:ln>
        </p:spPr>
        <p:style>
          <a:lnRef idx="1">
            <a:schemeClr val="accent5"/>
          </a:lnRef>
          <a:fillRef idx="0">
            <a:schemeClr val="accent5"/>
          </a:fillRef>
          <a:effectRef idx="0">
            <a:schemeClr val="accent5"/>
          </a:effectRef>
          <a:fontRef idx="minor">
            <a:schemeClr val="tx1"/>
          </a:fontRef>
        </p:style>
      </p:cxnSp>
      <p:graphicFrame>
        <p:nvGraphicFramePr>
          <p:cNvPr id="11" name="Table 11">
            <a:extLst>
              <a:ext uri="{FF2B5EF4-FFF2-40B4-BE49-F238E27FC236}">
                <a16:creationId xmlns:a16="http://schemas.microsoft.com/office/drawing/2014/main" id="{37F3954E-6B92-3154-5290-4F7B532E0A38}"/>
              </a:ext>
            </a:extLst>
          </p:cNvPr>
          <p:cNvGraphicFramePr>
            <a:graphicFrameLocks noGrp="1"/>
          </p:cNvGraphicFramePr>
          <p:nvPr>
            <p:extLst>
              <p:ext uri="{D42A27DB-BD31-4B8C-83A1-F6EECF244321}">
                <p14:modId xmlns:p14="http://schemas.microsoft.com/office/powerpoint/2010/main" val="3520253063"/>
              </p:ext>
            </p:extLst>
          </p:nvPr>
        </p:nvGraphicFramePr>
        <p:xfrm>
          <a:off x="759184" y="248152"/>
          <a:ext cx="4243672" cy="6304280"/>
        </p:xfrm>
        <a:graphic>
          <a:graphicData uri="http://schemas.openxmlformats.org/drawingml/2006/table">
            <a:tbl>
              <a:tblPr firstRow="1" bandRow="1">
                <a:tableStyleId>{B301B821-A1FF-4177-AEE7-76D212191A09}</a:tableStyleId>
              </a:tblPr>
              <a:tblGrid>
                <a:gridCol w="956200">
                  <a:extLst>
                    <a:ext uri="{9D8B030D-6E8A-4147-A177-3AD203B41FA5}">
                      <a16:colId xmlns:a16="http://schemas.microsoft.com/office/drawing/2014/main" val="2448171508"/>
                    </a:ext>
                  </a:extLst>
                </a:gridCol>
                <a:gridCol w="3287472">
                  <a:extLst>
                    <a:ext uri="{9D8B030D-6E8A-4147-A177-3AD203B41FA5}">
                      <a16:colId xmlns:a16="http://schemas.microsoft.com/office/drawing/2014/main" val="1858799813"/>
                    </a:ext>
                  </a:extLst>
                </a:gridCol>
              </a:tblGrid>
              <a:tr h="370840">
                <a:tc gridSpan="2">
                  <a:txBody>
                    <a:bodyPr/>
                    <a:lstStyle/>
                    <a:p>
                      <a:r>
                        <a:rPr lang="en-US" dirty="0"/>
                        <a:t>Instance family</a:t>
                      </a:r>
                    </a:p>
                  </a:txBody>
                  <a:tcPr/>
                </a:tc>
                <a:tc hMerge="1">
                  <a:txBody>
                    <a:bodyPr/>
                    <a:lstStyle/>
                    <a:p>
                      <a:endParaRPr lang="en-US" dirty="0"/>
                    </a:p>
                  </a:txBody>
                  <a:tcPr/>
                </a:tc>
                <a:extLst>
                  <a:ext uri="{0D108BD9-81ED-4DB2-BD59-A6C34878D82A}">
                    <a16:rowId xmlns:a16="http://schemas.microsoft.com/office/drawing/2014/main" val="2540059156"/>
                  </a:ext>
                </a:extLst>
              </a:tr>
              <a:tr h="370840">
                <a:tc>
                  <a:txBody>
                    <a:bodyPr/>
                    <a:lstStyle/>
                    <a:p>
                      <a:r>
                        <a:rPr lang="en-US" b="1" dirty="0"/>
                        <a:t>C</a:t>
                      </a:r>
                    </a:p>
                  </a:txBody>
                  <a:tcPr/>
                </a:tc>
                <a:tc>
                  <a:txBody>
                    <a:bodyPr/>
                    <a:lstStyle/>
                    <a:p>
                      <a:r>
                        <a:rPr lang="en-US" dirty="0"/>
                        <a:t>Compute optimized</a:t>
                      </a:r>
                    </a:p>
                  </a:txBody>
                  <a:tcPr/>
                </a:tc>
                <a:extLst>
                  <a:ext uri="{0D108BD9-81ED-4DB2-BD59-A6C34878D82A}">
                    <a16:rowId xmlns:a16="http://schemas.microsoft.com/office/drawing/2014/main" val="1196627183"/>
                  </a:ext>
                </a:extLst>
              </a:tr>
              <a:tr h="370840">
                <a:tc>
                  <a:txBody>
                    <a:bodyPr/>
                    <a:lstStyle/>
                    <a:p>
                      <a:r>
                        <a:rPr lang="en-US" b="1" dirty="0"/>
                        <a:t>D</a:t>
                      </a:r>
                    </a:p>
                  </a:txBody>
                  <a:tcPr/>
                </a:tc>
                <a:tc>
                  <a:txBody>
                    <a:bodyPr/>
                    <a:lstStyle/>
                    <a:p>
                      <a:r>
                        <a:rPr lang="en-US" dirty="0"/>
                        <a:t>Dense storage</a:t>
                      </a:r>
                    </a:p>
                  </a:txBody>
                  <a:tcPr/>
                </a:tc>
                <a:extLst>
                  <a:ext uri="{0D108BD9-81ED-4DB2-BD59-A6C34878D82A}">
                    <a16:rowId xmlns:a16="http://schemas.microsoft.com/office/drawing/2014/main" val="657425302"/>
                  </a:ext>
                </a:extLst>
              </a:tr>
              <a:tr h="370840">
                <a:tc>
                  <a:txBody>
                    <a:bodyPr/>
                    <a:lstStyle/>
                    <a:p>
                      <a:r>
                        <a:rPr lang="en-US" b="1" dirty="0"/>
                        <a:t>F</a:t>
                      </a:r>
                    </a:p>
                  </a:txBody>
                  <a:tcPr/>
                </a:tc>
                <a:tc>
                  <a:txBody>
                    <a:bodyPr/>
                    <a:lstStyle/>
                    <a:p>
                      <a:r>
                        <a:rPr lang="en-US" dirty="0"/>
                        <a:t>FPGA</a:t>
                      </a:r>
                    </a:p>
                  </a:txBody>
                  <a:tcPr/>
                </a:tc>
                <a:extLst>
                  <a:ext uri="{0D108BD9-81ED-4DB2-BD59-A6C34878D82A}">
                    <a16:rowId xmlns:a16="http://schemas.microsoft.com/office/drawing/2014/main" val="2164750675"/>
                  </a:ext>
                </a:extLst>
              </a:tr>
              <a:tr h="370840">
                <a:tc>
                  <a:txBody>
                    <a:bodyPr/>
                    <a:lstStyle/>
                    <a:p>
                      <a:r>
                        <a:rPr lang="en-US" b="1" dirty="0"/>
                        <a:t>G</a:t>
                      </a:r>
                    </a:p>
                  </a:txBody>
                  <a:tcPr/>
                </a:tc>
                <a:tc>
                  <a:txBody>
                    <a:bodyPr/>
                    <a:lstStyle/>
                    <a:p>
                      <a:r>
                        <a:rPr lang="en-US" dirty="0"/>
                        <a:t>Graphics intensive</a:t>
                      </a:r>
                    </a:p>
                  </a:txBody>
                  <a:tcPr/>
                </a:tc>
                <a:extLst>
                  <a:ext uri="{0D108BD9-81ED-4DB2-BD59-A6C34878D82A}">
                    <a16:rowId xmlns:a16="http://schemas.microsoft.com/office/drawing/2014/main" val="3967219735"/>
                  </a:ext>
                </a:extLst>
              </a:tr>
              <a:tr h="370840">
                <a:tc>
                  <a:txBody>
                    <a:bodyPr/>
                    <a:lstStyle/>
                    <a:p>
                      <a:r>
                        <a:rPr lang="en-US" b="1" dirty="0" err="1"/>
                        <a:t>Hpc</a:t>
                      </a:r>
                      <a:endParaRPr lang="en-US" b="1" dirty="0"/>
                    </a:p>
                  </a:txBody>
                  <a:tcPr/>
                </a:tc>
                <a:tc>
                  <a:txBody>
                    <a:bodyPr/>
                    <a:lstStyle/>
                    <a:p>
                      <a:r>
                        <a:rPr lang="en-US" dirty="0"/>
                        <a:t>High performance computing</a:t>
                      </a:r>
                    </a:p>
                  </a:txBody>
                  <a:tcPr/>
                </a:tc>
                <a:extLst>
                  <a:ext uri="{0D108BD9-81ED-4DB2-BD59-A6C34878D82A}">
                    <a16:rowId xmlns:a16="http://schemas.microsoft.com/office/drawing/2014/main" val="1457632374"/>
                  </a:ext>
                </a:extLst>
              </a:tr>
              <a:tr h="370840">
                <a:tc>
                  <a:txBody>
                    <a:bodyPr/>
                    <a:lstStyle/>
                    <a:p>
                      <a:r>
                        <a:rPr lang="en-US" b="1" dirty="0"/>
                        <a:t>I</a:t>
                      </a:r>
                    </a:p>
                  </a:txBody>
                  <a:tcPr/>
                </a:tc>
                <a:tc>
                  <a:txBody>
                    <a:bodyPr/>
                    <a:lstStyle/>
                    <a:p>
                      <a:r>
                        <a:rPr lang="en-US" dirty="0"/>
                        <a:t>Storage optimized</a:t>
                      </a:r>
                    </a:p>
                  </a:txBody>
                  <a:tcPr/>
                </a:tc>
                <a:extLst>
                  <a:ext uri="{0D108BD9-81ED-4DB2-BD59-A6C34878D82A}">
                    <a16:rowId xmlns:a16="http://schemas.microsoft.com/office/drawing/2014/main" val="2035541673"/>
                  </a:ext>
                </a:extLst>
              </a:tr>
              <a:tr h="370840">
                <a:tc>
                  <a:txBody>
                    <a:bodyPr/>
                    <a:lstStyle/>
                    <a:p>
                      <a:r>
                        <a:rPr lang="en-US" b="1" dirty="0"/>
                        <a:t>Inf</a:t>
                      </a:r>
                    </a:p>
                  </a:txBody>
                  <a:tcPr/>
                </a:tc>
                <a:tc>
                  <a:txBody>
                    <a:bodyPr/>
                    <a:lstStyle/>
                    <a:p>
                      <a:r>
                        <a:rPr lang="en-US" dirty="0"/>
                        <a:t>AWS </a:t>
                      </a:r>
                      <a:r>
                        <a:rPr lang="en-US" dirty="0" err="1"/>
                        <a:t>Inferentia</a:t>
                      </a:r>
                      <a:endParaRPr lang="en-US" dirty="0"/>
                    </a:p>
                  </a:txBody>
                  <a:tcPr/>
                </a:tc>
                <a:extLst>
                  <a:ext uri="{0D108BD9-81ED-4DB2-BD59-A6C34878D82A}">
                    <a16:rowId xmlns:a16="http://schemas.microsoft.com/office/drawing/2014/main" val="2350260175"/>
                  </a:ext>
                </a:extLst>
              </a:tr>
              <a:tr h="370840">
                <a:tc>
                  <a:txBody>
                    <a:bodyPr/>
                    <a:lstStyle/>
                    <a:p>
                      <a:r>
                        <a:rPr lang="en-US" b="1" dirty="0"/>
                        <a:t>M</a:t>
                      </a:r>
                    </a:p>
                  </a:txBody>
                  <a:tcPr/>
                </a:tc>
                <a:tc>
                  <a:txBody>
                    <a:bodyPr/>
                    <a:lstStyle/>
                    <a:p>
                      <a:r>
                        <a:rPr lang="en-US" dirty="0"/>
                        <a:t>General purpose</a:t>
                      </a:r>
                    </a:p>
                  </a:txBody>
                  <a:tcPr/>
                </a:tc>
                <a:extLst>
                  <a:ext uri="{0D108BD9-81ED-4DB2-BD59-A6C34878D82A}">
                    <a16:rowId xmlns:a16="http://schemas.microsoft.com/office/drawing/2014/main" val="1275901901"/>
                  </a:ext>
                </a:extLst>
              </a:tr>
              <a:tr h="370840">
                <a:tc>
                  <a:txBody>
                    <a:bodyPr/>
                    <a:lstStyle/>
                    <a:p>
                      <a:r>
                        <a:rPr lang="en-US" b="1" dirty="0"/>
                        <a:t>Mac</a:t>
                      </a:r>
                    </a:p>
                  </a:txBody>
                  <a:tcPr/>
                </a:tc>
                <a:tc>
                  <a:txBody>
                    <a:bodyPr/>
                    <a:lstStyle/>
                    <a:p>
                      <a:r>
                        <a:rPr lang="en-US" dirty="0"/>
                        <a:t>macOS</a:t>
                      </a:r>
                    </a:p>
                  </a:txBody>
                  <a:tcPr/>
                </a:tc>
                <a:extLst>
                  <a:ext uri="{0D108BD9-81ED-4DB2-BD59-A6C34878D82A}">
                    <a16:rowId xmlns:a16="http://schemas.microsoft.com/office/drawing/2014/main" val="1217903026"/>
                  </a:ext>
                </a:extLst>
              </a:tr>
              <a:tr h="370840">
                <a:tc>
                  <a:txBody>
                    <a:bodyPr/>
                    <a:lstStyle/>
                    <a:p>
                      <a:r>
                        <a:rPr lang="en-US" b="1" dirty="0"/>
                        <a:t>P</a:t>
                      </a:r>
                    </a:p>
                  </a:txBody>
                  <a:tcPr/>
                </a:tc>
                <a:tc>
                  <a:txBody>
                    <a:bodyPr/>
                    <a:lstStyle/>
                    <a:p>
                      <a:r>
                        <a:rPr lang="en-US" dirty="0"/>
                        <a:t>GPU accelerated</a:t>
                      </a:r>
                    </a:p>
                  </a:txBody>
                  <a:tcPr/>
                </a:tc>
                <a:extLst>
                  <a:ext uri="{0D108BD9-81ED-4DB2-BD59-A6C34878D82A}">
                    <a16:rowId xmlns:a16="http://schemas.microsoft.com/office/drawing/2014/main" val="3821103109"/>
                  </a:ext>
                </a:extLst>
              </a:tr>
              <a:tr h="370840">
                <a:tc>
                  <a:txBody>
                    <a:bodyPr/>
                    <a:lstStyle/>
                    <a:p>
                      <a:r>
                        <a:rPr lang="en-US" b="1" dirty="0"/>
                        <a:t>R</a:t>
                      </a:r>
                    </a:p>
                  </a:txBody>
                  <a:tcPr/>
                </a:tc>
                <a:tc>
                  <a:txBody>
                    <a:bodyPr/>
                    <a:lstStyle/>
                    <a:p>
                      <a:r>
                        <a:rPr lang="en-US" dirty="0"/>
                        <a:t>Memory optimized</a:t>
                      </a:r>
                    </a:p>
                  </a:txBody>
                  <a:tcPr/>
                </a:tc>
                <a:extLst>
                  <a:ext uri="{0D108BD9-81ED-4DB2-BD59-A6C34878D82A}">
                    <a16:rowId xmlns:a16="http://schemas.microsoft.com/office/drawing/2014/main" val="1570075647"/>
                  </a:ext>
                </a:extLst>
              </a:tr>
              <a:tr h="370840">
                <a:tc>
                  <a:txBody>
                    <a:bodyPr/>
                    <a:lstStyle/>
                    <a:p>
                      <a:r>
                        <a:rPr lang="en-US" b="1" dirty="0"/>
                        <a:t>T</a:t>
                      </a:r>
                    </a:p>
                  </a:txBody>
                  <a:tcPr/>
                </a:tc>
                <a:tc>
                  <a:txBody>
                    <a:bodyPr/>
                    <a:lstStyle/>
                    <a:p>
                      <a:r>
                        <a:rPr lang="en-US" dirty="0"/>
                        <a:t>Burstable performance</a:t>
                      </a:r>
                    </a:p>
                  </a:txBody>
                  <a:tcPr/>
                </a:tc>
                <a:extLst>
                  <a:ext uri="{0D108BD9-81ED-4DB2-BD59-A6C34878D82A}">
                    <a16:rowId xmlns:a16="http://schemas.microsoft.com/office/drawing/2014/main" val="3843062469"/>
                  </a:ext>
                </a:extLst>
              </a:tr>
              <a:tr h="370840">
                <a:tc>
                  <a:txBody>
                    <a:bodyPr/>
                    <a:lstStyle/>
                    <a:p>
                      <a:r>
                        <a:rPr lang="en-US" b="1" dirty="0" err="1"/>
                        <a:t>Trn</a:t>
                      </a:r>
                      <a:endParaRPr lang="en-US" b="1" dirty="0"/>
                    </a:p>
                  </a:txBody>
                  <a:tcPr/>
                </a:tc>
                <a:tc>
                  <a:txBody>
                    <a:bodyPr/>
                    <a:lstStyle/>
                    <a:p>
                      <a:r>
                        <a:rPr lang="en-US" dirty="0"/>
                        <a:t>AWS </a:t>
                      </a:r>
                      <a:r>
                        <a:rPr lang="en-US" dirty="0" err="1"/>
                        <a:t>Trainium</a:t>
                      </a:r>
                      <a:endParaRPr lang="en-US" dirty="0"/>
                    </a:p>
                  </a:txBody>
                  <a:tcPr/>
                </a:tc>
                <a:extLst>
                  <a:ext uri="{0D108BD9-81ED-4DB2-BD59-A6C34878D82A}">
                    <a16:rowId xmlns:a16="http://schemas.microsoft.com/office/drawing/2014/main" val="234959594"/>
                  </a:ext>
                </a:extLst>
              </a:tr>
              <a:tr h="370840">
                <a:tc>
                  <a:txBody>
                    <a:bodyPr/>
                    <a:lstStyle/>
                    <a:p>
                      <a:r>
                        <a:rPr lang="en-US" b="1" dirty="0"/>
                        <a:t>U</a:t>
                      </a:r>
                    </a:p>
                  </a:txBody>
                  <a:tcPr/>
                </a:tc>
                <a:tc>
                  <a:txBody>
                    <a:bodyPr/>
                    <a:lstStyle/>
                    <a:p>
                      <a:r>
                        <a:rPr lang="en-US" dirty="0"/>
                        <a:t>High memory</a:t>
                      </a:r>
                    </a:p>
                  </a:txBody>
                  <a:tcPr/>
                </a:tc>
                <a:extLst>
                  <a:ext uri="{0D108BD9-81ED-4DB2-BD59-A6C34878D82A}">
                    <a16:rowId xmlns:a16="http://schemas.microsoft.com/office/drawing/2014/main" val="65531507"/>
                  </a:ext>
                </a:extLst>
              </a:tr>
              <a:tr h="370840">
                <a:tc>
                  <a:txBody>
                    <a:bodyPr/>
                    <a:lstStyle/>
                    <a:p>
                      <a:r>
                        <a:rPr lang="en-US" b="1" dirty="0"/>
                        <a:t>VT</a:t>
                      </a:r>
                    </a:p>
                  </a:txBody>
                  <a:tcPr/>
                </a:tc>
                <a:tc>
                  <a:txBody>
                    <a:bodyPr/>
                    <a:lstStyle/>
                    <a:p>
                      <a:r>
                        <a:rPr lang="en-US" dirty="0"/>
                        <a:t>Video transcoding</a:t>
                      </a:r>
                    </a:p>
                  </a:txBody>
                  <a:tcPr/>
                </a:tc>
                <a:extLst>
                  <a:ext uri="{0D108BD9-81ED-4DB2-BD59-A6C34878D82A}">
                    <a16:rowId xmlns:a16="http://schemas.microsoft.com/office/drawing/2014/main" val="1832117166"/>
                  </a:ext>
                </a:extLst>
              </a:tr>
              <a:tr h="370840">
                <a:tc>
                  <a:txBody>
                    <a:bodyPr/>
                    <a:lstStyle/>
                    <a:p>
                      <a:r>
                        <a:rPr lang="en-US" b="1" dirty="0"/>
                        <a:t>X</a:t>
                      </a:r>
                    </a:p>
                  </a:txBody>
                  <a:tcPr/>
                </a:tc>
                <a:tc>
                  <a:txBody>
                    <a:bodyPr/>
                    <a:lstStyle/>
                    <a:p>
                      <a:r>
                        <a:rPr lang="en-US" dirty="0"/>
                        <a:t>Memory intensive</a:t>
                      </a:r>
                    </a:p>
                  </a:txBody>
                  <a:tcPr/>
                </a:tc>
                <a:extLst>
                  <a:ext uri="{0D108BD9-81ED-4DB2-BD59-A6C34878D82A}">
                    <a16:rowId xmlns:a16="http://schemas.microsoft.com/office/drawing/2014/main" val="4218260945"/>
                  </a:ext>
                </a:extLst>
              </a:tr>
            </a:tbl>
          </a:graphicData>
        </a:graphic>
      </p:graphicFrame>
    </p:spTree>
    <p:extLst>
      <p:ext uri="{BB962C8B-B14F-4D97-AF65-F5344CB8AC3E}">
        <p14:creationId xmlns:p14="http://schemas.microsoft.com/office/powerpoint/2010/main" val="6896580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638E5D5C-B3E6-35FE-E335-4BD84B35B839}"/>
              </a:ext>
            </a:extLst>
          </p:cNvPr>
          <p:cNvPicPr>
            <a:picLocks noChangeAspect="1"/>
          </p:cNvPicPr>
          <p:nvPr/>
        </p:nvPicPr>
        <p:blipFill>
          <a:blip r:embed="rId2"/>
          <a:stretch>
            <a:fillRect/>
          </a:stretch>
        </p:blipFill>
        <p:spPr>
          <a:xfrm>
            <a:off x="0" y="0"/>
            <a:ext cx="5984706" cy="5890564"/>
          </a:xfrm>
          <a:prstGeom prst="rect">
            <a:avLst/>
          </a:prstGeom>
          <a:effectLst>
            <a:outerShdw blurRad="50800" dist="38100" dir="2700000" algn="tl" rotWithShape="0">
              <a:prstClr val="black">
                <a:alpha val="40000"/>
              </a:prstClr>
            </a:outerShdw>
          </a:effectLst>
        </p:spPr>
      </p:pic>
      <p:grpSp>
        <p:nvGrpSpPr>
          <p:cNvPr id="9" name="Group 8">
            <a:extLst>
              <a:ext uri="{FF2B5EF4-FFF2-40B4-BE49-F238E27FC236}">
                <a16:creationId xmlns:a16="http://schemas.microsoft.com/office/drawing/2014/main" id="{010FF97D-61EA-2510-E763-55F28E68F0AB}"/>
              </a:ext>
            </a:extLst>
          </p:cNvPr>
          <p:cNvGrpSpPr/>
          <p:nvPr/>
        </p:nvGrpSpPr>
        <p:grpSpPr>
          <a:xfrm>
            <a:off x="5984706" y="1738714"/>
            <a:ext cx="5996354" cy="3380572"/>
            <a:chOff x="3097823" y="1767421"/>
            <a:chExt cx="5996354" cy="3380572"/>
          </a:xfrm>
        </p:grpSpPr>
        <p:sp>
          <p:nvSpPr>
            <p:cNvPr id="3" name="TextBox 2">
              <a:extLst>
                <a:ext uri="{FF2B5EF4-FFF2-40B4-BE49-F238E27FC236}">
                  <a16:creationId xmlns:a16="http://schemas.microsoft.com/office/drawing/2014/main" id="{CA6E06C8-CCE2-3845-F3D6-ED2B83413630}"/>
                </a:ext>
              </a:extLst>
            </p:cNvPr>
            <p:cNvSpPr txBox="1"/>
            <p:nvPr/>
          </p:nvSpPr>
          <p:spPr>
            <a:xfrm>
              <a:off x="3097823" y="2767280"/>
              <a:ext cx="5996354" cy="1323439"/>
            </a:xfrm>
            <a:prstGeom prst="rect">
              <a:avLst/>
            </a:prstGeom>
            <a:noFill/>
          </p:spPr>
          <p:txBody>
            <a:bodyPr wrap="square" rtlCol="0">
              <a:spAutoFit/>
            </a:bodyPr>
            <a:lstStyle/>
            <a:p>
              <a:pPr algn="ctr"/>
              <a:r>
                <a:rPr lang="en-US" sz="8000" dirty="0">
                  <a:solidFill>
                    <a:schemeClr val="bg1">
                      <a:lumMod val="10000"/>
                      <a:lumOff val="90000"/>
                    </a:schemeClr>
                  </a:solidFill>
                </a:rPr>
                <a:t>C</a:t>
              </a:r>
              <a:r>
                <a:rPr lang="en-US" sz="8000" dirty="0">
                  <a:solidFill>
                    <a:schemeClr val="bg2"/>
                  </a:solidFill>
                </a:rPr>
                <a:t>7</a:t>
              </a:r>
              <a:r>
                <a:rPr lang="en-US" sz="8000" dirty="0">
                  <a:solidFill>
                    <a:schemeClr val="bg1">
                      <a:lumMod val="10000"/>
                      <a:lumOff val="90000"/>
                    </a:schemeClr>
                  </a:solidFill>
                </a:rPr>
                <a:t>gn.xlarge</a:t>
              </a:r>
            </a:p>
          </p:txBody>
        </p:sp>
        <p:sp>
          <p:nvSpPr>
            <p:cNvPr id="4" name="TextBox 3">
              <a:extLst>
                <a:ext uri="{FF2B5EF4-FFF2-40B4-BE49-F238E27FC236}">
                  <a16:creationId xmlns:a16="http://schemas.microsoft.com/office/drawing/2014/main" id="{8AF81891-4E4E-7DBE-3B36-98DD834730BF}"/>
                </a:ext>
              </a:extLst>
            </p:cNvPr>
            <p:cNvSpPr txBox="1"/>
            <p:nvPr/>
          </p:nvSpPr>
          <p:spPr>
            <a:xfrm>
              <a:off x="3141782" y="4501662"/>
              <a:ext cx="1069733" cy="646331"/>
            </a:xfrm>
            <a:prstGeom prst="rect">
              <a:avLst/>
            </a:prstGeom>
            <a:noFill/>
          </p:spPr>
          <p:txBody>
            <a:bodyPr wrap="square" rtlCol="0">
              <a:spAutoFit/>
            </a:bodyPr>
            <a:lstStyle/>
            <a:p>
              <a:pPr algn="ctr"/>
              <a:r>
                <a:rPr lang="en-US" dirty="0">
                  <a:solidFill>
                    <a:schemeClr val="bg1">
                      <a:lumMod val="10000"/>
                      <a:lumOff val="90000"/>
                    </a:schemeClr>
                  </a:solidFill>
                </a:rPr>
                <a:t>Instance </a:t>
              </a:r>
            </a:p>
            <a:p>
              <a:pPr algn="ctr"/>
              <a:r>
                <a:rPr lang="en-US" dirty="0">
                  <a:solidFill>
                    <a:schemeClr val="bg1">
                      <a:lumMod val="10000"/>
                      <a:lumOff val="90000"/>
                    </a:schemeClr>
                  </a:solidFill>
                </a:rPr>
                <a:t>family</a:t>
              </a:r>
            </a:p>
          </p:txBody>
        </p:sp>
        <p:sp>
          <p:nvSpPr>
            <p:cNvPr id="5" name="TextBox 4">
              <a:extLst>
                <a:ext uri="{FF2B5EF4-FFF2-40B4-BE49-F238E27FC236}">
                  <a16:creationId xmlns:a16="http://schemas.microsoft.com/office/drawing/2014/main" id="{3EA6DE90-ABDC-F542-8FC1-B54F9937DF9E}"/>
                </a:ext>
              </a:extLst>
            </p:cNvPr>
            <p:cNvSpPr txBox="1"/>
            <p:nvPr/>
          </p:nvSpPr>
          <p:spPr>
            <a:xfrm>
              <a:off x="3522783" y="1767421"/>
              <a:ext cx="1377463" cy="646331"/>
            </a:xfrm>
            <a:prstGeom prst="rect">
              <a:avLst/>
            </a:prstGeom>
            <a:noFill/>
          </p:spPr>
          <p:txBody>
            <a:bodyPr wrap="square" rtlCol="0">
              <a:spAutoFit/>
            </a:bodyPr>
            <a:lstStyle/>
            <a:p>
              <a:pPr algn="ctr"/>
              <a:r>
                <a:rPr lang="en-US" dirty="0">
                  <a:solidFill>
                    <a:schemeClr val="bg2"/>
                  </a:solidFill>
                </a:rPr>
                <a:t>Instance</a:t>
              </a:r>
            </a:p>
            <a:p>
              <a:pPr algn="ctr"/>
              <a:r>
                <a:rPr lang="en-US" dirty="0">
                  <a:solidFill>
                    <a:schemeClr val="bg2"/>
                  </a:solidFill>
                </a:rPr>
                <a:t>generation</a:t>
              </a:r>
            </a:p>
          </p:txBody>
        </p:sp>
        <p:sp>
          <p:nvSpPr>
            <p:cNvPr id="6" name="TextBox 5">
              <a:extLst>
                <a:ext uri="{FF2B5EF4-FFF2-40B4-BE49-F238E27FC236}">
                  <a16:creationId xmlns:a16="http://schemas.microsoft.com/office/drawing/2014/main" id="{8401455A-96AF-3EE5-1FE3-B65BCC916E72}"/>
                </a:ext>
              </a:extLst>
            </p:cNvPr>
            <p:cNvSpPr txBox="1"/>
            <p:nvPr/>
          </p:nvSpPr>
          <p:spPr>
            <a:xfrm>
              <a:off x="4293575" y="4501662"/>
              <a:ext cx="1271955" cy="646331"/>
            </a:xfrm>
            <a:prstGeom prst="rect">
              <a:avLst/>
            </a:prstGeom>
            <a:noFill/>
          </p:spPr>
          <p:txBody>
            <a:bodyPr wrap="square" rtlCol="0">
              <a:spAutoFit/>
            </a:bodyPr>
            <a:lstStyle/>
            <a:p>
              <a:pPr algn="ctr"/>
              <a:r>
                <a:rPr lang="en-US" dirty="0">
                  <a:solidFill>
                    <a:schemeClr val="bg1">
                      <a:lumMod val="10000"/>
                      <a:lumOff val="90000"/>
                    </a:schemeClr>
                  </a:solidFill>
                </a:rPr>
                <a:t>Processor</a:t>
              </a:r>
            </a:p>
            <a:p>
              <a:pPr algn="ctr"/>
              <a:r>
                <a:rPr lang="en-US" dirty="0">
                  <a:solidFill>
                    <a:schemeClr val="bg1">
                      <a:lumMod val="10000"/>
                      <a:lumOff val="90000"/>
                    </a:schemeClr>
                  </a:solidFill>
                </a:rPr>
                <a:t>family</a:t>
              </a:r>
            </a:p>
          </p:txBody>
        </p:sp>
        <p:sp>
          <p:nvSpPr>
            <p:cNvPr id="7" name="TextBox 6">
              <a:extLst>
                <a:ext uri="{FF2B5EF4-FFF2-40B4-BE49-F238E27FC236}">
                  <a16:creationId xmlns:a16="http://schemas.microsoft.com/office/drawing/2014/main" id="{F88EB90E-865D-439F-5103-5512FB1C0B4A}"/>
                </a:ext>
              </a:extLst>
            </p:cNvPr>
            <p:cNvSpPr txBox="1"/>
            <p:nvPr/>
          </p:nvSpPr>
          <p:spPr>
            <a:xfrm>
              <a:off x="4876798" y="1780873"/>
              <a:ext cx="1377463" cy="646331"/>
            </a:xfrm>
            <a:prstGeom prst="rect">
              <a:avLst/>
            </a:prstGeom>
            <a:noFill/>
          </p:spPr>
          <p:txBody>
            <a:bodyPr wrap="square" rtlCol="0">
              <a:spAutoFit/>
            </a:bodyPr>
            <a:lstStyle/>
            <a:p>
              <a:pPr algn="ctr"/>
              <a:r>
                <a:rPr lang="en-US" dirty="0">
                  <a:solidFill>
                    <a:schemeClr val="bg1">
                      <a:lumMod val="10000"/>
                      <a:lumOff val="90000"/>
                    </a:schemeClr>
                  </a:solidFill>
                </a:rPr>
                <a:t>Additional</a:t>
              </a:r>
            </a:p>
            <a:p>
              <a:pPr algn="ctr"/>
              <a:r>
                <a:rPr lang="en-US" dirty="0">
                  <a:solidFill>
                    <a:schemeClr val="bg1">
                      <a:lumMod val="10000"/>
                      <a:lumOff val="90000"/>
                    </a:schemeClr>
                  </a:solidFill>
                </a:rPr>
                <a:t>capability</a:t>
              </a:r>
            </a:p>
          </p:txBody>
        </p:sp>
        <p:sp>
          <p:nvSpPr>
            <p:cNvPr id="8" name="TextBox 7">
              <a:extLst>
                <a:ext uri="{FF2B5EF4-FFF2-40B4-BE49-F238E27FC236}">
                  <a16:creationId xmlns:a16="http://schemas.microsoft.com/office/drawing/2014/main" id="{A7585642-5B98-CAD1-6885-FCFB94C820C7}"/>
                </a:ext>
              </a:extLst>
            </p:cNvPr>
            <p:cNvSpPr txBox="1"/>
            <p:nvPr/>
          </p:nvSpPr>
          <p:spPr>
            <a:xfrm>
              <a:off x="6948852" y="4501662"/>
              <a:ext cx="1271955" cy="646331"/>
            </a:xfrm>
            <a:prstGeom prst="rect">
              <a:avLst/>
            </a:prstGeom>
            <a:noFill/>
          </p:spPr>
          <p:txBody>
            <a:bodyPr wrap="square" rtlCol="0">
              <a:spAutoFit/>
            </a:bodyPr>
            <a:lstStyle/>
            <a:p>
              <a:pPr algn="ctr"/>
              <a:r>
                <a:rPr lang="en-US" dirty="0">
                  <a:solidFill>
                    <a:schemeClr val="bg1">
                      <a:lumMod val="10000"/>
                      <a:lumOff val="90000"/>
                    </a:schemeClr>
                  </a:solidFill>
                </a:rPr>
                <a:t>Instance</a:t>
              </a:r>
            </a:p>
            <a:p>
              <a:pPr algn="ctr"/>
              <a:r>
                <a:rPr lang="en-US" dirty="0">
                  <a:solidFill>
                    <a:schemeClr val="bg1">
                      <a:lumMod val="10000"/>
                      <a:lumOff val="90000"/>
                    </a:schemeClr>
                  </a:solidFill>
                </a:rPr>
                <a:t>size</a:t>
              </a:r>
            </a:p>
          </p:txBody>
        </p:sp>
        <p:cxnSp>
          <p:nvCxnSpPr>
            <p:cNvPr id="10" name="Straight Connector 9">
              <a:extLst>
                <a:ext uri="{FF2B5EF4-FFF2-40B4-BE49-F238E27FC236}">
                  <a16:creationId xmlns:a16="http://schemas.microsoft.com/office/drawing/2014/main" id="{A13C5040-AF8A-DB62-F1CA-C3DADF1C2EB9}"/>
                </a:ext>
              </a:extLst>
            </p:cNvPr>
            <p:cNvCxnSpPr>
              <a:cxnSpLocks/>
              <a:endCxn id="4" idx="0"/>
            </p:cNvCxnSpPr>
            <p:nvPr/>
          </p:nvCxnSpPr>
          <p:spPr>
            <a:xfrm>
              <a:off x="3676649" y="3913725"/>
              <a:ext cx="0" cy="587937"/>
            </a:xfrm>
            <a:prstGeom prst="line">
              <a:avLst/>
            </a:prstGeom>
            <a:ln>
              <a:solidFill>
                <a:schemeClr val="bg1">
                  <a:lumMod val="10000"/>
                  <a:lumOff val="9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87EC09D-7610-B1BB-CEC7-A38304C3D552}"/>
                </a:ext>
              </a:extLst>
            </p:cNvPr>
            <p:cNvCxnSpPr>
              <a:cxnSpLocks/>
              <a:stCxn id="5" idx="2"/>
            </p:cNvCxnSpPr>
            <p:nvPr/>
          </p:nvCxnSpPr>
          <p:spPr>
            <a:xfrm>
              <a:off x="4211515" y="2413752"/>
              <a:ext cx="0" cy="610802"/>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6690CB98-95F6-1B4E-8078-67BAC3FF3740}"/>
                </a:ext>
              </a:extLst>
            </p:cNvPr>
            <p:cNvCxnSpPr>
              <a:cxnSpLocks/>
              <a:stCxn id="7" idx="2"/>
            </p:cNvCxnSpPr>
            <p:nvPr/>
          </p:nvCxnSpPr>
          <p:spPr>
            <a:xfrm>
              <a:off x="5565530" y="2427204"/>
              <a:ext cx="0" cy="764404"/>
            </a:xfrm>
            <a:prstGeom prst="line">
              <a:avLst/>
            </a:prstGeom>
            <a:ln>
              <a:solidFill>
                <a:schemeClr val="bg1">
                  <a:lumMod val="10000"/>
                  <a:lumOff val="9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729D721-C986-E671-818E-460ED2059573}"/>
                </a:ext>
              </a:extLst>
            </p:cNvPr>
            <p:cNvCxnSpPr>
              <a:stCxn id="6" idx="0"/>
            </p:cNvCxnSpPr>
            <p:nvPr/>
          </p:nvCxnSpPr>
          <p:spPr>
            <a:xfrm flipH="1" flipV="1">
              <a:off x="4929552" y="4090719"/>
              <a:ext cx="1" cy="410943"/>
            </a:xfrm>
            <a:prstGeom prst="line">
              <a:avLst/>
            </a:prstGeom>
            <a:ln w="12700">
              <a:solidFill>
                <a:schemeClr val="bg1">
                  <a:lumMod val="10000"/>
                  <a:lumOff val="9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49B7E338-3179-AC99-A171-37B1D9F9DED2}"/>
                </a:ext>
              </a:extLst>
            </p:cNvPr>
            <p:cNvCxnSpPr>
              <a:stCxn id="8" idx="0"/>
            </p:cNvCxnSpPr>
            <p:nvPr/>
          </p:nvCxnSpPr>
          <p:spPr>
            <a:xfrm flipH="1" flipV="1">
              <a:off x="7584829" y="3913725"/>
              <a:ext cx="1" cy="587937"/>
            </a:xfrm>
            <a:prstGeom prst="line">
              <a:avLst/>
            </a:prstGeom>
            <a:ln>
              <a:solidFill>
                <a:schemeClr val="bg1">
                  <a:lumMod val="10000"/>
                  <a:lumOff val="90000"/>
                </a:schemeClr>
              </a:solidFill>
            </a:ln>
          </p:spPr>
          <p:style>
            <a:lnRef idx="1">
              <a:schemeClr val="accent5"/>
            </a:lnRef>
            <a:fillRef idx="0">
              <a:schemeClr val="accent5"/>
            </a:fillRef>
            <a:effectRef idx="0">
              <a:schemeClr val="accent5"/>
            </a:effectRef>
            <a:fontRef idx="minor">
              <a:schemeClr val="tx1"/>
            </a:fontRef>
          </p:style>
        </p:cxnSp>
      </p:grpSp>
      <p:pic>
        <p:nvPicPr>
          <p:cNvPr id="18" name="Picture 17">
            <a:extLst>
              <a:ext uri="{FF2B5EF4-FFF2-40B4-BE49-F238E27FC236}">
                <a16:creationId xmlns:a16="http://schemas.microsoft.com/office/drawing/2014/main" id="{43564E60-65EE-B448-DB4F-FDD7C4C8FD2E}"/>
              </a:ext>
            </a:extLst>
          </p:cNvPr>
          <p:cNvPicPr>
            <a:picLocks noChangeAspect="1"/>
          </p:cNvPicPr>
          <p:nvPr/>
        </p:nvPicPr>
        <p:blipFill>
          <a:blip r:embed="rId3"/>
          <a:stretch>
            <a:fillRect/>
          </a:stretch>
        </p:blipFill>
        <p:spPr>
          <a:xfrm>
            <a:off x="24158" y="0"/>
            <a:ext cx="5963477" cy="6544383"/>
          </a:xfrm>
          <a:prstGeom prst="rect">
            <a:avLst/>
          </a:prstGeom>
          <a:effectLst>
            <a:outerShdw blurRad="50800" dist="38100" dir="2700000" algn="tl" rotWithShape="0">
              <a:prstClr val="black">
                <a:alpha val="40000"/>
              </a:prstClr>
            </a:outerShdw>
          </a:effectLst>
        </p:spPr>
      </p:pic>
      <p:pic>
        <p:nvPicPr>
          <p:cNvPr id="20" name="Picture 19">
            <a:extLst>
              <a:ext uri="{FF2B5EF4-FFF2-40B4-BE49-F238E27FC236}">
                <a16:creationId xmlns:a16="http://schemas.microsoft.com/office/drawing/2014/main" id="{E944BA89-BEB3-F0BF-683E-48952A5DF044}"/>
              </a:ext>
            </a:extLst>
          </p:cNvPr>
          <p:cNvPicPr>
            <a:picLocks noChangeAspect="1"/>
          </p:cNvPicPr>
          <p:nvPr/>
        </p:nvPicPr>
        <p:blipFill>
          <a:blip r:embed="rId4"/>
          <a:stretch>
            <a:fillRect/>
          </a:stretch>
        </p:blipFill>
        <p:spPr>
          <a:xfrm>
            <a:off x="1" y="1"/>
            <a:ext cx="5963478" cy="5772593"/>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4535546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1000"/>
                                        <p:tgtEl>
                                          <p:spTgt spid="23"/>
                                        </p:tgtEl>
                                      </p:cBhvr>
                                    </p:animEffect>
                                  </p:childTnLst>
                                </p:cTn>
                              </p:par>
                            </p:childTnLst>
                          </p:cTn>
                        </p:par>
                        <p:par>
                          <p:cTn id="8" fill="hold">
                            <p:stCondLst>
                              <p:cond delay="1000"/>
                            </p:stCondLst>
                            <p:childTnLst>
                              <p:par>
                                <p:cTn id="9" presetID="10" presetClass="exit" presetSubtype="0" fill="hold" nodeType="afterEffect">
                                  <p:stCondLst>
                                    <p:cond delay="0"/>
                                  </p:stCondLst>
                                  <p:childTnLst>
                                    <p:animEffect transition="out" filter="fade">
                                      <p:cBhvr>
                                        <p:cTn id="10" dur="800"/>
                                        <p:tgtEl>
                                          <p:spTgt spid="23"/>
                                        </p:tgtEl>
                                      </p:cBhvr>
                                    </p:animEffect>
                                    <p:set>
                                      <p:cBhvr>
                                        <p:cTn id="11" dur="1" fill="hold">
                                          <p:stCondLst>
                                            <p:cond delay="799"/>
                                          </p:stCondLst>
                                        </p:cTn>
                                        <p:tgtEl>
                                          <p:spTgt spid="23"/>
                                        </p:tgtEl>
                                        <p:attrNameLst>
                                          <p:attrName>style.visibility</p:attrName>
                                        </p:attrNameLst>
                                      </p:cBhvr>
                                      <p:to>
                                        <p:strVal val="hidden"/>
                                      </p:to>
                                    </p:set>
                                  </p:childTnLst>
                                </p:cTn>
                              </p:par>
                            </p:childTnLst>
                          </p:cTn>
                        </p:par>
                        <p:par>
                          <p:cTn id="12" fill="hold">
                            <p:stCondLst>
                              <p:cond delay="1800"/>
                            </p:stCondLst>
                            <p:childTnLst>
                              <p:par>
                                <p:cTn id="13" presetID="10" presetClass="entr" presetSubtype="0" fill="hold" nodeType="after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1000"/>
                                        <p:tgtEl>
                                          <p:spTgt spid="20"/>
                                        </p:tgtEl>
                                      </p:cBhvr>
                                    </p:animEffect>
                                  </p:childTnLst>
                                </p:cTn>
                              </p:par>
                            </p:childTnLst>
                          </p:cTn>
                        </p:par>
                        <p:par>
                          <p:cTn id="16" fill="hold">
                            <p:stCondLst>
                              <p:cond delay="2800"/>
                            </p:stCondLst>
                            <p:childTnLst>
                              <p:par>
                                <p:cTn id="17" presetID="10" presetClass="exit" presetSubtype="0" fill="hold" nodeType="afterEffect">
                                  <p:stCondLst>
                                    <p:cond delay="0"/>
                                  </p:stCondLst>
                                  <p:childTnLst>
                                    <p:animEffect transition="out" filter="fade">
                                      <p:cBhvr>
                                        <p:cTn id="18" dur="1100"/>
                                        <p:tgtEl>
                                          <p:spTgt spid="20"/>
                                        </p:tgtEl>
                                      </p:cBhvr>
                                    </p:animEffect>
                                    <p:set>
                                      <p:cBhvr>
                                        <p:cTn id="19" dur="1" fill="hold">
                                          <p:stCondLst>
                                            <p:cond delay="1099"/>
                                          </p:stCondLst>
                                        </p:cTn>
                                        <p:tgtEl>
                                          <p:spTgt spid="20"/>
                                        </p:tgtEl>
                                        <p:attrNameLst>
                                          <p:attrName>style.visibility</p:attrName>
                                        </p:attrNameLst>
                                      </p:cBhvr>
                                      <p:to>
                                        <p:strVal val="hidden"/>
                                      </p:to>
                                    </p:set>
                                  </p:childTnLst>
                                </p:cTn>
                              </p:par>
                            </p:childTnLst>
                          </p:cTn>
                        </p:par>
                        <p:par>
                          <p:cTn id="20" fill="hold">
                            <p:stCondLst>
                              <p:cond delay="3900"/>
                            </p:stCondLst>
                            <p:childTnLst>
                              <p:par>
                                <p:cTn id="21" presetID="10" presetClass="entr" presetSubtype="0" fill="hold" nodeType="after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010FF97D-61EA-2510-E763-55F28E68F0AB}"/>
              </a:ext>
            </a:extLst>
          </p:cNvPr>
          <p:cNvGrpSpPr/>
          <p:nvPr/>
        </p:nvGrpSpPr>
        <p:grpSpPr>
          <a:xfrm>
            <a:off x="5984706" y="1738714"/>
            <a:ext cx="5996354" cy="3380572"/>
            <a:chOff x="3097823" y="1767421"/>
            <a:chExt cx="5996354" cy="3380572"/>
          </a:xfrm>
        </p:grpSpPr>
        <p:sp>
          <p:nvSpPr>
            <p:cNvPr id="3" name="TextBox 2">
              <a:extLst>
                <a:ext uri="{FF2B5EF4-FFF2-40B4-BE49-F238E27FC236}">
                  <a16:creationId xmlns:a16="http://schemas.microsoft.com/office/drawing/2014/main" id="{CA6E06C8-CCE2-3845-F3D6-ED2B83413630}"/>
                </a:ext>
              </a:extLst>
            </p:cNvPr>
            <p:cNvSpPr txBox="1"/>
            <p:nvPr/>
          </p:nvSpPr>
          <p:spPr>
            <a:xfrm>
              <a:off x="3097823" y="2767280"/>
              <a:ext cx="5996354" cy="1323439"/>
            </a:xfrm>
            <a:prstGeom prst="rect">
              <a:avLst/>
            </a:prstGeom>
            <a:noFill/>
          </p:spPr>
          <p:txBody>
            <a:bodyPr wrap="square" rtlCol="0">
              <a:spAutoFit/>
            </a:bodyPr>
            <a:lstStyle/>
            <a:p>
              <a:pPr algn="ctr"/>
              <a:r>
                <a:rPr lang="en-US" sz="8000" dirty="0">
                  <a:solidFill>
                    <a:schemeClr val="bg1">
                      <a:lumMod val="10000"/>
                      <a:lumOff val="90000"/>
                    </a:schemeClr>
                  </a:solidFill>
                </a:rPr>
                <a:t>C7</a:t>
              </a:r>
              <a:r>
                <a:rPr lang="en-US" sz="8000" dirty="0">
                  <a:solidFill>
                    <a:srgbClr val="FFC000"/>
                  </a:solidFill>
                </a:rPr>
                <a:t>g</a:t>
              </a:r>
              <a:r>
                <a:rPr lang="en-US" sz="8000" dirty="0">
                  <a:solidFill>
                    <a:schemeClr val="bg1">
                      <a:lumMod val="10000"/>
                      <a:lumOff val="90000"/>
                    </a:schemeClr>
                  </a:solidFill>
                </a:rPr>
                <a:t>n.xlarge</a:t>
              </a:r>
            </a:p>
          </p:txBody>
        </p:sp>
        <p:sp>
          <p:nvSpPr>
            <p:cNvPr id="4" name="TextBox 3">
              <a:extLst>
                <a:ext uri="{FF2B5EF4-FFF2-40B4-BE49-F238E27FC236}">
                  <a16:creationId xmlns:a16="http://schemas.microsoft.com/office/drawing/2014/main" id="{8AF81891-4E4E-7DBE-3B36-98DD834730BF}"/>
                </a:ext>
              </a:extLst>
            </p:cNvPr>
            <p:cNvSpPr txBox="1"/>
            <p:nvPr/>
          </p:nvSpPr>
          <p:spPr>
            <a:xfrm>
              <a:off x="3141782" y="4501662"/>
              <a:ext cx="1069733" cy="646331"/>
            </a:xfrm>
            <a:prstGeom prst="rect">
              <a:avLst/>
            </a:prstGeom>
            <a:noFill/>
          </p:spPr>
          <p:txBody>
            <a:bodyPr wrap="square" rtlCol="0">
              <a:spAutoFit/>
            </a:bodyPr>
            <a:lstStyle/>
            <a:p>
              <a:pPr algn="ctr"/>
              <a:r>
                <a:rPr lang="en-US" dirty="0">
                  <a:solidFill>
                    <a:schemeClr val="bg1">
                      <a:lumMod val="10000"/>
                      <a:lumOff val="90000"/>
                    </a:schemeClr>
                  </a:solidFill>
                </a:rPr>
                <a:t>Instance </a:t>
              </a:r>
            </a:p>
            <a:p>
              <a:pPr algn="ctr"/>
              <a:r>
                <a:rPr lang="en-US" dirty="0">
                  <a:solidFill>
                    <a:schemeClr val="bg1">
                      <a:lumMod val="10000"/>
                      <a:lumOff val="90000"/>
                    </a:schemeClr>
                  </a:solidFill>
                </a:rPr>
                <a:t>family</a:t>
              </a:r>
            </a:p>
          </p:txBody>
        </p:sp>
        <p:sp>
          <p:nvSpPr>
            <p:cNvPr id="5" name="TextBox 4">
              <a:extLst>
                <a:ext uri="{FF2B5EF4-FFF2-40B4-BE49-F238E27FC236}">
                  <a16:creationId xmlns:a16="http://schemas.microsoft.com/office/drawing/2014/main" id="{3EA6DE90-ABDC-F542-8FC1-B54F9937DF9E}"/>
                </a:ext>
              </a:extLst>
            </p:cNvPr>
            <p:cNvSpPr txBox="1"/>
            <p:nvPr/>
          </p:nvSpPr>
          <p:spPr>
            <a:xfrm>
              <a:off x="3522783" y="1767421"/>
              <a:ext cx="1377463" cy="646331"/>
            </a:xfrm>
            <a:prstGeom prst="rect">
              <a:avLst/>
            </a:prstGeom>
            <a:noFill/>
          </p:spPr>
          <p:txBody>
            <a:bodyPr wrap="square" rtlCol="0">
              <a:spAutoFit/>
            </a:bodyPr>
            <a:lstStyle/>
            <a:p>
              <a:pPr algn="ctr"/>
              <a:r>
                <a:rPr lang="en-US" dirty="0">
                  <a:solidFill>
                    <a:schemeClr val="bg1">
                      <a:lumMod val="10000"/>
                      <a:lumOff val="90000"/>
                    </a:schemeClr>
                  </a:solidFill>
                </a:rPr>
                <a:t>Instance</a:t>
              </a:r>
            </a:p>
            <a:p>
              <a:pPr algn="ctr"/>
              <a:r>
                <a:rPr lang="en-US" dirty="0">
                  <a:solidFill>
                    <a:schemeClr val="bg1">
                      <a:lumMod val="10000"/>
                      <a:lumOff val="90000"/>
                    </a:schemeClr>
                  </a:solidFill>
                </a:rPr>
                <a:t>generation</a:t>
              </a:r>
            </a:p>
          </p:txBody>
        </p:sp>
        <p:sp>
          <p:nvSpPr>
            <p:cNvPr id="6" name="TextBox 5">
              <a:extLst>
                <a:ext uri="{FF2B5EF4-FFF2-40B4-BE49-F238E27FC236}">
                  <a16:creationId xmlns:a16="http://schemas.microsoft.com/office/drawing/2014/main" id="{8401455A-96AF-3EE5-1FE3-B65BCC916E72}"/>
                </a:ext>
              </a:extLst>
            </p:cNvPr>
            <p:cNvSpPr txBox="1"/>
            <p:nvPr/>
          </p:nvSpPr>
          <p:spPr>
            <a:xfrm>
              <a:off x="4293575" y="4501662"/>
              <a:ext cx="1271955" cy="646331"/>
            </a:xfrm>
            <a:prstGeom prst="rect">
              <a:avLst/>
            </a:prstGeom>
            <a:noFill/>
          </p:spPr>
          <p:txBody>
            <a:bodyPr wrap="square" rtlCol="0">
              <a:spAutoFit/>
            </a:bodyPr>
            <a:lstStyle/>
            <a:p>
              <a:pPr algn="ctr"/>
              <a:r>
                <a:rPr lang="en-US" dirty="0">
                  <a:solidFill>
                    <a:srgbClr val="FFC000"/>
                  </a:solidFill>
                </a:rPr>
                <a:t>Processor</a:t>
              </a:r>
            </a:p>
            <a:p>
              <a:pPr algn="ctr"/>
              <a:r>
                <a:rPr lang="en-US" dirty="0">
                  <a:solidFill>
                    <a:srgbClr val="FFC000"/>
                  </a:solidFill>
                </a:rPr>
                <a:t>family</a:t>
              </a:r>
            </a:p>
          </p:txBody>
        </p:sp>
        <p:sp>
          <p:nvSpPr>
            <p:cNvPr id="7" name="TextBox 6">
              <a:extLst>
                <a:ext uri="{FF2B5EF4-FFF2-40B4-BE49-F238E27FC236}">
                  <a16:creationId xmlns:a16="http://schemas.microsoft.com/office/drawing/2014/main" id="{F88EB90E-865D-439F-5103-5512FB1C0B4A}"/>
                </a:ext>
              </a:extLst>
            </p:cNvPr>
            <p:cNvSpPr txBox="1"/>
            <p:nvPr/>
          </p:nvSpPr>
          <p:spPr>
            <a:xfrm>
              <a:off x="4876798" y="1780873"/>
              <a:ext cx="1377463" cy="646331"/>
            </a:xfrm>
            <a:prstGeom prst="rect">
              <a:avLst/>
            </a:prstGeom>
            <a:noFill/>
          </p:spPr>
          <p:txBody>
            <a:bodyPr wrap="square" rtlCol="0">
              <a:spAutoFit/>
            </a:bodyPr>
            <a:lstStyle/>
            <a:p>
              <a:pPr algn="ctr"/>
              <a:r>
                <a:rPr lang="en-US" dirty="0">
                  <a:solidFill>
                    <a:schemeClr val="bg1">
                      <a:lumMod val="10000"/>
                      <a:lumOff val="90000"/>
                    </a:schemeClr>
                  </a:solidFill>
                </a:rPr>
                <a:t>Additional</a:t>
              </a:r>
            </a:p>
            <a:p>
              <a:pPr algn="ctr"/>
              <a:r>
                <a:rPr lang="en-US" dirty="0">
                  <a:solidFill>
                    <a:schemeClr val="bg1">
                      <a:lumMod val="10000"/>
                      <a:lumOff val="90000"/>
                    </a:schemeClr>
                  </a:solidFill>
                </a:rPr>
                <a:t>capability</a:t>
              </a:r>
            </a:p>
          </p:txBody>
        </p:sp>
        <p:sp>
          <p:nvSpPr>
            <p:cNvPr id="8" name="TextBox 7">
              <a:extLst>
                <a:ext uri="{FF2B5EF4-FFF2-40B4-BE49-F238E27FC236}">
                  <a16:creationId xmlns:a16="http://schemas.microsoft.com/office/drawing/2014/main" id="{A7585642-5B98-CAD1-6885-FCFB94C820C7}"/>
                </a:ext>
              </a:extLst>
            </p:cNvPr>
            <p:cNvSpPr txBox="1"/>
            <p:nvPr/>
          </p:nvSpPr>
          <p:spPr>
            <a:xfrm>
              <a:off x="6948852" y="4501662"/>
              <a:ext cx="1271955" cy="646331"/>
            </a:xfrm>
            <a:prstGeom prst="rect">
              <a:avLst/>
            </a:prstGeom>
            <a:noFill/>
          </p:spPr>
          <p:txBody>
            <a:bodyPr wrap="square" rtlCol="0">
              <a:spAutoFit/>
            </a:bodyPr>
            <a:lstStyle/>
            <a:p>
              <a:pPr algn="ctr"/>
              <a:r>
                <a:rPr lang="en-US" dirty="0">
                  <a:solidFill>
                    <a:schemeClr val="bg1">
                      <a:lumMod val="10000"/>
                      <a:lumOff val="90000"/>
                    </a:schemeClr>
                  </a:solidFill>
                </a:rPr>
                <a:t>Instance</a:t>
              </a:r>
            </a:p>
            <a:p>
              <a:pPr algn="ctr"/>
              <a:r>
                <a:rPr lang="en-US" dirty="0">
                  <a:solidFill>
                    <a:schemeClr val="bg1">
                      <a:lumMod val="10000"/>
                      <a:lumOff val="90000"/>
                    </a:schemeClr>
                  </a:solidFill>
                </a:rPr>
                <a:t>size</a:t>
              </a:r>
            </a:p>
          </p:txBody>
        </p:sp>
        <p:cxnSp>
          <p:nvCxnSpPr>
            <p:cNvPr id="10" name="Straight Connector 9">
              <a:extLst>
                <a:ext uri="{FF2B5EF4-FFF2-40B4-BE49-F238E27FC236}">
                  <a16:creationId xmlns:a16="http://schemas.microsoft.com/office/drawing/2014/main" id="{A13C5040-AF8A-DB62-F1CA-C3DADF1C2EB9}"/>
                </a:ext>
              </a:extLst>
            </p:cNvPr>
            <p:cNvCxnSpPr>
              <a:cxnSpLocks/>
              <a:endCxn id="4" idx="0"/>
            </p:cNvCxnSpPr>
            <p:nvPr/>
          </p:nvCxnSpPr>
          <p:spPr>
            <a:xfrm>
              <a:off x="3676649" y="3913725"/>
              <a:ext cx="0" cy="587937"/>
            </a:xfrm>
            <a:prstGeom prst="line">
              <a:avLst/>
            </a:prstGeom>
            <a:ln>
              <a:solidFill>
                <a:schemeClr val="bg1">
                  <a:lumMod val="10000"/>
                  <a:lumOff val="9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87EC09D-7610-B1BB-CEC7-A38304C3D552}"/>
                </a:ext>
              </a:extLst>
            </p:cNvPr>
            <p:cNvCxnSpPr>
              <a:cxnSpLocks/>
              <a:stCxn id="5" idx="2"/>
            </p:cNvCxnSpPr>
            <p:nvPr/>
          </p:nvCxnSpPr>
          <p:spPr>
            <a:xfrm>
              <a:off x="4211515" y="2413752"/>
              <a:ext cx="0" cy="610802"/>
            </a:xfrm>
            <a:prstGeom prst="line">
              <a:avLst/>
            </a:prstGeom>
            <a:ln>
              <a:solidFill>
                <a:schemeClr val="bg1">
                  <a:lumMod val="10000"/>
                  <a:lumOff val="9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6690CB98-95F6-1B4E-8078-67BAC3FF3740}"/>
                </a:ext>
              </a:extLst>
            </p:cNvPr>
            <p:cNvCxnSpPr>
              <a:cxnSpLocks/>
              <a:stCxn id="7" idx="2"/>
            </p:cNvCxnSpPr>
            <p:nvPr/>
          </p:nvCxnSpPr>
          <p:spPr>
            <a:xfrm>
              <a:off x="5565530" y="2427204"/>
              <a:ext cx="0" cy="764404"/>
            </a:xfrm>
            <a:prstGeom prst="line">
              <a:avLst/>
            </a:prstGeom>
            <a:ln>
              <a:solidFill>
                <a:schemeClr val="bg1">
                  <a:lumMod val="10000"/>
                  <a:lumOff val="9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729D721-C986-E671-818E-460ED2059573}"/>
                </a:ext>
              </a:extLst>
            </p:cNvPr>
            <p:cNvCxnSpPr>
              <a:stCxn id="6" idx="0"/>
            </p:cNvCxnSpPr>
            <p:nvPr/>
          </p:nvCxnSpPr>
          <p:spPr>
            <a:xfrm flipH="1" flipV="1">
              <a:off x="4929552" y="4090719"/>
              <a:ext cx="1" cy="410943"/>
            </a:xfrm>
            <a:prstGeom prst="line">
              <a:avLst/>
            </a:prstGeom>
            <a:ln w="127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49B7E338-3179-AC99-A171-37B1D9F9DED2}"/>
                </a:ext>
              </a:extLst>
            </p:cNvPr>
            <p:cNvCxnSpPr>
              <a:stCxn id="8" idx="0"/>
            </p:cNvCxnSpPr>
            <p:nvPr/>
          </p:nvCxnSpPr>
          <p:spPr>
            <a:xfrm flipH="1" flipV="1">
              <a:off x="7584829" y="3913725"/>
              <a:ext cx="1" cy="587937"/>
            </a:xfrm>
            <a:prstGeom prst="line">
              <a:avLst/>
            </a:prstGeom>
            <a:ln>
              <a:solidFill>
                <a:schemeClr val="bg1">
                  <a:lumMod val="10000"/>
                  <a:lumOff val="90000"/>
                </a:schemeClr>
              </a:solidFill>
            </a:ln>
          </p:spPr>
          <p:style>
            <a:lnRef idx="1">
              <a:schemeClr val="accent5"/>
            </a:lnRef>
            <a:fillRef idx="0">
              <a:schemeClr val="accent5"/>
            </a:fillRef>
            <a:effectRef idx="0">
              <a:schemeClr val="accent5"/>
            </a:effectRef>
            <a:fontRef idx="minor">
              <a:schemeClr val="tx1"/>
            </a:fontRef>
          </p:style>
        </p:cxnSp>
      </p:grpSp>
      <p:graphicFrame>
        <p:nvGraphicFramePr>
          <p:cNvPr id="11" name="Table 11">
            <a:extLst>
              <a:ext uri="{FF2B5EF4-FFF2-40B4-BE49-F238E27FC236}">
                <a16:creationId xmlns:a16="http://schemas.microsoft.com/office/drawing/2014/main" id="{37F3954E-6B92-3154-5290-4F7B532E0A38}"/>
              </a:ext>
            </a:extLst>
          </p:cNvPr>
          <p:cNvGraphicFramePr>
            <a:graphicFrameLocks noGrp="1"/>
          </p:cNvGraphicFramePr>
          <p:nvPr>
            <p:extLst>
              <p:ext uri="{D42A27DB-BD31-4B8C-83A1-F6EECF244321}">
                <p14:modId xmlns:p14="http://schemas.microsoft.com/office/powerpoint/2010/main" val="3320188895"/>
              </p:ext>
            </p:extLst>
          </p:nvPr>
        </p:nvGraphicFramePr>
        <p:xfrm>
          <a:off x="680095" y="2658612"/>
          <a:ext cx="4243672" cy="1483360"/>
        </p:xfrm>
        <a:graphic>
          <a:graphicData uri="http://schemas.openxmlformats.org/drawingml/2006/table">
            <a:tbl>
              <a:tblPr firstRow="1" bandRow="1">
                <a:tableStyleId>{00A15C55-8517-42AA-B614-E9B94910E393}</a:tableStyleId>
              </a:tblPr>
              <a:tblGrid>
                <a:gridCol w="956200">
                  <a:extLst>
                    <a:ext uri="{9D8B030D-6E8A-4147-A177-3AD203B41FA5}">
                      <a16:colId xmlns:a16="http://schemas.microsoft.com/office/drawing/2014/main" val="2448171508"/>
                    </a:ext>
                  </a:extLst>
                </a:gridCol>
                <a:gridCol w="3287472">
                  <a:extLst>
                    <a:ext uri="{9D8B030D-6E8A-4147-A177-3AD203B41FA5}">
                      <a16:colId xmlns:a16="http://schemas.microsoft.com/office/drawing/2014/main" val="1858799813"/>
                    </a:ext>
                  </a:extLst>
                </a:gridCol>
              </a:tblGrid>
              <a:tr h="370840">
                <a:tc gridSpan="2">
                  <a:txBody>
                    <a:bodyPr/>
                    <a:lstStyle/>
                    <a:p>
                      <a:r>
                        <a:rPr lang="en-US" dirty="0"/>
                        <a:t>Processor family</a:t>
                      </a:r>
                    </a:p>
                  </a:txBody>
                  <a:tcPr/>
                </a:tc>
                <a:tc hMerge="1">
                  <a:txBody>
                    <a:bodyPr/>
                    <a:lstStyle/>
                    <a:p>
                      <a:endParaRPr lang="en-US" dirty="0"/>
                    </a:p>
                  </a:txBody>
                  <a:tcPr/>
                </a:tc>
                <a:extLst>
                  <a:ext uri="{0D108BD9-81ED-4DB2-BD59-A6C34878D82A}">
                    <a16:rowId xmlns:a16="http://schemas.microsoft.com/office/drawing/2014/main" val="2540059156"/>
                  </a:ext>
                </a:extLst>
              </a:tr>
              <a:tr h="370840">
                <a:tc>
                  <a:txBody>
                    <a:bodyPr/>
                    <a:lstStyle/>
                    <a:p>
                      <a:r>
                        <a:rPr lang="en-US" b="1" dirty="0"/>
                        <a:t>a</a:t>
                      </a:r>
                    </a:p>
                  </a:txBody>
                  <a:tcPr/>
                </a:tc>
                <a:tc>
                  <a:txBody>
                    <a:bodyPr/>
                    <a:lstStyle/>
                    <a:p>
                      <a:r>
                        <a:rPr lang="en-US" dirty="0"/>
                        <a:t>AMD processors</a:t>
                      </a:r>
                    </a:p>
                  </a:txBody>
                  <a:tcPr/>
                </a:tc>
                <a:extLst>
                  <a:ext uri="{0D108BD9-81ED-4DB2-BD59-A6C34878D82A}">
                    <a16:rowId xmlns:a16="http://schemas.microsoft.com/office/drawing/2014/main" val="1196627183"/>
                  </a:ext>
                </a:extLst>
              </a:tr>
              <a:tr h="370840">
                <a:tc>
                  <a:txBody>
                    <a:bodyPr/>
                    <a:lstStyle/>
                    <a:p>
                      <a:r>
                        <a:rPr lang="en-US" b="1" dirty="0"/>
                        <a:t>g</a:t>
                      </a:r>
                    </a:p>
                  </a:txBody>
                  <a:tcPr/>
                </a:tc>
                <a:tc>
                  <a:txBody>
                    <a:bodyPr/>
                    <a:lstStyle/>
                    <a:p>
                      <a:r>
                        <a:rPr lang="en-US" dirty="0"/>
                        <a:t>AWS Graviton processors</a:t>
                      </a:r>
                    </a:p>
                  </a:txBody>
                  <a:tcPr/>
                </a:tc>
                <a:extLst>
                  <a:ext uri="{0D108BD9-81ED-4DB2-BD59-A6C34878D82A}">
                    <a16:rowId xmlns:a16="http://schemas.microsoft.com/office/drawing/2014/main" val="657425302"/>
                  </a:ext>
                </a:extLst>
              </a:tr>
              <a:tr h="370840">
                <a:tc>
                  <a:txBody>
                    <a:bodyPr/>
                    <a:lstStyle/>
                    <a:p>
                      <a:r>
                        <a:rPr lang="en-US" b="1" dirty="0" err="1"/>
                        <a:t>i</a:t>
                      </a:r>
                      <a:endParaRPr lang="en-US" b="1" dirty="0"/>
                    </a:p>
                  </a:txBody>
                  <a:tcPr/>
                </a:tc>
                <a:tc>
                  <a:txBody>
                    <a:bodyPr/>
                    <a:lstStyle/>
                    <a:p>
                      <a:r>
                        <a:rPr lang="en-US" dirty="0"/>
                        <a:t>Intel processors</a:t>
                      </a:r>
                    </a:p>
                  </a:txBody>
                  <a:tcPr/>
                </a:tc>
                <a:extLst>
                  <a:ext uri="{0D108BD9-81ED-4DB2-BD59-A6C34878D82A}">
                    <a16:rowId xmlns:a16="http://schemas.microsoft.com/office/drawing/2014/main" val="2164750675"/>
                  </a:ext>
                </a:extLst>
              </a:tr>
            </a:tbl>
          </a:graphicData>
        </a:graphic>
      </p:graphicFrame>
    </p:spTree>
    <p:extLst>
      <p:ext uri="{BB962C8B-B14F-4D97-AF65-F5344CB8AC3E}">
        <p14:creationId xmlns:p14="http://schemas.microsoft.com/office/powerpoint/2010/main" val="26737914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010FF97D-61EA-2510-E763-55F28E68F0AB}"/>
              </a:ext>
            </a:extLst>
          </p:cNvPr>
          <p:cNvGrpSpPr/>
          <p:nvPr/>
        </p:nvGrpSpPr>
        <p:grpSpPr>
          <a:xfrm>
            <a:off x="5984706" y="1738714"/>
            <a:ext cx="5996354" cy="3380572"/>
            <a:chOff x="3097823" y="1767421"/>
            <a:chExt cx="5996354" cy="3380572"/>
          </a:xfrm>
        </p:grpSpPr>
        <p:sp>
          <p:nvSpPr>
            <p:cNvPr id="3" name="TextBox 2">
              <a:extLst>
                <a:ext uri="{FF2B5EF4-FFF2-40B4-BE49-F238E27FC236}">
                  <a16:creationId xmlns:a16="http://schemas.microsoft.com/office/drawing/2014/main" id="{CA6E06C8-CCE2-3845-F3D6-ED2B83413630}"/>
                </a:ext>
              </a:extLst>
            </p:cNvPr>
            <p:cNvSpPr txBox="1"/>
            <p:nvPr/>
          </p:nvSpPr>
          <p:spPr>
            <a:xfrm>
              <a:off x="3097823" y="2767280"/>
              <a:ext cx="5996354" cy="1323439"/>
            </a:xfrm>
            <a:prstGeom prst="rect">
              <a:avLst/>
            </a:prstGeom>
            <a:noFill/>
          </p:spPr>
          <p:txBody>
            <a:bodyPr wrap="square" rtlCol="0">
              <a:spAutoFit/>
            </a:bodyPr>
            <a:lstStyle/>
            <a:p>
              <a:pPr algn="ctr"/>
              <a:r>
                <a:rPr lang="en-US" sz="8000" dirty="0">
                  <a:solidFill>
                    <a:schemeClr val="bg1">
                      <a:lumMod val="10000"/>
                      <a:lumOff val="90000"/>
                    </a:schemeClr>
                  </a:solidFill>
                </a:rPr>
                <a:t>C7g</a:t>
              </a:r>
              <a:r>
                <a:rPr lang="en-US" sz="8000" dirty="0">
                  <a:solidFill>
                    <a:srgbClr val="92D050"/>
                  </a:solidFill>
                </a:rPr>
                <a:t>n</a:t>
              </a:r>
              <a:r>
                <a:rPr lang="en-US" sz="8000" dirty="0">
                  <a:solidFill>
                    <a:schemeClr val="bg1">
                      <a:lumMod val="10000"/>
                      <a:lumOff val="90000"/>
                    </a:schemeClr>
                  </a:solidFill>
                </a:rPr>
                <a:t>.xlarge</a:t>
              </a:r>
            </a:p>
          </p:txBody>
        </p:sp>
        <p:sp>
          <p:nvSpPr>
            <p:cNvPr id="4" name="TextBox 3">
              <a:extLst>
                <a:ext uri="{FF2B5EF4-FFF2-40B4-BE49-F238E27FC236}">
                  <a16:creationId xmlns:a16="http://schemas.microsoft.com/office/drawing/2014/main" id="{8AF81891-4E4E-7DBE-3B36-98DD834730BF}"/>
                </a:ext>
              </a:extLst>
            </p:cNvPr>
            <p:cNvSpPr txBox="1"/>
            <p:nvPr/>
          </p:nvSpPr>
          <p:spPr>
            <a:xfrm>
              <a:off x="3141782" y="4501662"/>
              <a:ext cx="1069733" cy="646331"/>
            </a:xfrm>
            <a:prstGeom prst="rect">
              <a:avLst/>
            </a:prstGeom>
            <a:noFill/>
          </p:spPr>
          <p:txBody>
            <a:bodyPr wrap="square" rtlCol="0">
              <a:spAutoFit/>
            </a:bodyPr>
            <a:lstStyle/>
            <a:p>
              <a:pPr algn="ctr"/>
              <a:r>
                <a:rPr lang="en-US" dirty="0">
                  <a:solidFill>
                    <a:schemeClr val="bg1">
                      <a:lumMod val="10000"/>
                      <a:lumOff val="90000"/>
                    </a:schemeClr>
                  </a:solidFill>
                </a:rPr>
                <a:t>Instance </a:t>
              </a:r>
            </a:p>
            <a:p>
              <a:pPr algn="ctr"/>
              <a:r>
                <a:rPr lang="en-US" dirty="0">
                  <a:solidFill>
                    <a:schemeClr val="bg1">
                      <a:lumMod val="10000"/>
                      <a:lumOff val="90000"/>
                    </a:schemeClr>
                  </a:solidFill>
                </a:rPr>
                <a:t>family</a:t>
              </a:r>
            </a:p>
          </p:txBody>
        </p:sp>
        <p:sp>
          <p:nvSpPr>
            <p:cNvPr id="5" name="TextBox 4">
              <a:extLst>
                <a:ext uri="{FF2B5EF4-FFF2-40B4-BE49-F238E27FC236}">
                  <a16:creationId xmlns:a16="http://schemas.microsoft.com/office/drawing/2014/main" id="{3EA6DE90-ABDC-F542-8FC1-B54F9937DF9E}"/>
                </a:ext>
              </a:extLst>
            </p:cNvPr>
            <p:cNvSpPr txBox="1"/>
            <p:nvPr/>
          </p:nvSpPr>
          <p:spPr>
            <a:xfrm>
              <a:off x="3522783" y="1767421"/>
              <a:ext cx="1377463" cy="646331"/>
            </a:xfrm>
            <a:prstGeom prst="rect">
              <a:avLst/>
            </a:prstGeom>
            <a:noFill/>
          </p:spPr>
          <p:txBody>
            <a:bodyPr wrap="square" rtlCol="0">
              <a:spAutoFit/>
            </a:bodyPr>
            <a:lstStyle/>
            <a:p>
              <a:pPr algn="ctr"/>
              <a:r>
                <a:rPr lang="en-US" dirty="0">
                  <a:solidFill>
                    <a:schemeClr val="bg1">
                      <a:lumMod val="10000"/>
                      <a:lumOff val="90000"/>
                    </a:schemeClr>
                  </a:solidFill>
                </a:rPr>
                <a:t>Instance</a:t>
              </a:r>
            </a:p>
            <a:p>
              <a:pPr algn="ctr"/>
              <a:r>
                <a:rPr lang="en-US" dirty="0">
                  <a:solidFill>
                    <a:schemeClr val="bg1">
                      <a:lumMod val="10000"/>
                      <a:lumOff val="90000"/>
                    </a:schemeClr>
                  </a:solidFill>
                </a:rPr>
                <a:t>generation</a:t>
              </a:r>
            </a:p>
          </p:txBody>
        </p:sp>
        <p:sp>
          <p:nvSpPr>
            <p:cNvPr id="6" name="TextBox 5">
              <a:extLst>
                <a:ext uri="{FF2B5EF4-FFF2-40B4-BE49-F238E27FC236}">
                  <a16:creationId xmlns:a16="http://schemas.microsoft.com/office/drawing/2014/main" id="{8401455A-96AF-3EE5-1FE3-B65BCC916E72}"/>
                </a:ext>
              </a:extLst>
            </p:cNvPr>
            <p:cNvSpPr txBox="1"/>
            <p:nvPr/>
          </p:nvSpPr>
          <p:spPr>
            <a:xfrm>
              <a:off x="4293575" y="4501662"/>
              <a:ext cx="1271955" cy="646331"/>
            </a:xfrm>
            <a:prstGeom prst="rect">
              <a:avLst/>
            </a:prstGeom>
            <a:noFill/>
          </p:spPr>
          <p:txBody>
            <a:bodyPr wrap="square" rtlCol="0">
              <a:spAutoFit/>
            </a:bodyPr>
            <a:lstStyle/>
            <a:p>
              <a:pPr algn="ctr"/>
              <a:r>
                <a:rPr lang="en-US" dirty="0">
                  <a:solidFill>
                    <a:schemeClr val="bg1">
                      <a:lumMod val="10000"/>
                      <a:lumOff val="90000"/>
                    </a:schemeClr>
                  </a:solidFill>
                </a:rPr>
                <a:t>Processor</a:t>
              </a:r>
            </a:p>
            <a:p>
              <a:pPr algn="ctr"/>
              <a:r>
                <a:rPr lang="en-US" dirty="0">
                  <a:solidFill>
                    <a:schemeClr val="bg1">
                      <a:lumMod val="10000"/>
                      <a:lumOff val="90000"/>
                    </a:schemeClr>
                  </a:solidFill>
                </a:rPr>
                <a:t>family</a:t>
              </a:r>
            </a:p>
          </p:txBody>
        </p:sp>
        <p:sp>
          <p:nvSpPr>
            <p:cNvPr id="7" name="TextBox 6">
              <a:extLst>
                <a:ext uri="{FF2B5EF4-FFF2-40B4-BE49-F238E27FC236}">
                  <a16:creationId xmlns:a16="http://schemas.microsoft.com/office/drawing/2014/main" id="{F88EB90E-865D-439F-5103-5512FB1C0B4A}"/>
                </a:ext>
              </a:extLst>
            </p:cNvPr>
            <p:cNvSpPr txBox="1"/>
            <p:nvPr/>
          </p:nvSpPr>
          <p:spPr>
            <a:xfrm>
              <a:off x="4876798" y="1780873"/>
              <a:ext cx="1377463" cy="646331"/>
            </a:xfrm>
            <a:prstGeom prst="rect">
              <a:avLst/>
            </a:prstGeom>
            <a:noFill/>
          </p:spPr>
          <p:txBody>
            <a:bodyPr wrap="square" rtlCol="0">
              <a:spAutoFit/>
            </a:bodyPr>
            <a:lstStyle/>
            <a:p>
              <a:pPr algn="ctr"/>
              <a:r>
                <a:rPr lang="en-US" dirty="0">
                  <a:solidFill>
                    <a:srgbClr val="92D050"/>
                  </a:solidFill>
                </a:rPr>
                <a:t>Additional</a:t>
              </a:r>
            </a:p>
            <a:p>
              <a:pPr algn="ctr"/>
              <a:r>
                <a:rPr lang="en-US" dirty="0">
                  <a:solidFill>
                    <a:srgbClr val="92D050"/>
                  </a:solidFill>
                </a:rPr>
                <a:t>capability</a:t>
              </a:r>
            </a:p>
          </p:txBody>
        </p:sp>
        <p:sp>
          <p:nvSpPr>
            <p:cNvPr id="8" name="TextBox 7">
              <a:extLst>
                <a:ext uri="{FF2B5EF4-FFF2-40B4-BE49-F238E27FC236}">
                  <a16:creationId xmlns:a16="http://schemas.microsoft.com/office/drawing/2014/main" id="{A7585642-5B98-CAD1-6885-FCFB94C820C7}"/>
                </a:ext>
              </a:extLst>
            </p:cNvPr>
            <p:cNvSpPr txBox="1"/>
            <p:nvPr/>
          </p:nvSpPr>
          <p:spPr>
            <a:xfrm>
              <a:off x="6948852" y="4501662"/>
              <a:ext cx="1271955" cy="646331"/>
            </a:xfrm>
            <a:prstGeom prst="rect">
              <a:avLst/>
            </a:prstGeom>
            <a:noFill/>
          </p:spPr>
          <p:txBody>
            <a:bodyPr wrap="square" rtlCol="0">
              <a:spAutoFit/>
            </a:bodyPr>
            <a:lstStyle/>
            <a:p>
              <a:pPr algn="ctr"/>
              <a:r>
                <a:rPr lang="en-US" dirty="0">
                  <a:solidFill>
                    <a:schemeClr val="bg1">
                      <a:lumMod val="10000"/>
                      <a:lumOff val="90000"/>
                    </a:schemeClr>
                  </a:solidFill>
                </a:rPr>
                <a:t>Instance</a:t>
              </a:r>
            </a:p>
            <a:p>
              <a:pPr algn="ctr"/>
              <a:r>
                <a:rPr lang="en-US" dirty="0">
                  <a:solidFill>
                    <a:schemeClr val="bg1">
                      <a:lumMod val="10000"/>
                      <a:lumOff val="90000"/>
                    </a:schemeClr>
                  </a:solidFill>
                </a:rPr>
                <a:t>size</a:t>
              </a:r>
            </a:p>
          </p:txBody>
        </p:sp>
        <p:cxnSp>
          <p:nvCxnSpPr>
            <p:cNvPr id="10" name="Straight Connector 9">
              <a:extLst>
                <a:ext uri="{FF2B5EF4-FFF2-40B4-BE49-F238E27FC236}">
                  <a16:creationId xmlns:a16="http://schemas.microsoft.com/office/drawing/2014/main" id="{A13C5040-AF8A-DB62-F1CA-C3DADF1C2EB9}"/>
                </a:ext>
              </a:extLst>
            </p:cNvPr>
            <p:cNvCxnSpPr>
              <a:cxnSpLocks/>
              <a:endCxn id="4" idx="0"/>
            </p:cNvCxnSpPr>
            <p:nvPr/>
          </p:nvCxnSpPr>
          <p:spPr>
            <a:xfrm>
              <a:off x="3676649" y="3913725"/>
              <a:ext cx="0" cy="587937"/>
            </a:xfrm>
            <a:prstGeom prst="line">
              <a:avLst/>
            </a:prstGeom>
            <a:ln>
              <a:solidFill>
                <a:schemeClr val="bg1">
                  <a:lumMod val="10000"/>
                  <a:lumOff val="9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87EC09D-7610-B1BB-CEC7-A38304C3D552}"/>
                </a:ext>
              </a:extLst>
            </p:cNvPr>
            <p:cNvCxnSpPr>
              <a:cxnSpLocks/>
              <a:stCxn id="5" idx="2"/>
            </p:cNvCxnSpPr>
            <p:nvPr/>
          </p:nvCxnSpPr>
          <p:spPr>
            <a:xfrm>
              <a:off x="4211515" y="2413752"/>
              <a:ext cx="0" cy="610802"/>
            </a:xfrm>
            <a:prstGeom prst="line">
              <a:avLst/>
            </a:prstGeom>
            <a:ln>
              <a:solidFill>
                <a:schemeClr val="bg1">
                  <a:lumMod val="10000"/>
                  <a:lumOff val="9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6690CB98-95F6-1B4E-8078-67BAC3FF3740}"/>
                </a:ext>
              </a:extLst>
            </p:cNvPr>
            <p:cNvCxnSpPr>
              <a:cxnSpLocks/>
              <a:stCxn id="7" idx="2"/>
            </p:cNvCxnSpPr>
            <p:nvPr/>
          </p:nvCxnSpPr>
          <p:spPr>
            <a:xfrm>
              <a:off x="5565530" y="2427204"/>
              <a:ext cx="0" cy="764404"/>
            </a:xfrm>
            <a:prstGeom prst="line">
              <a:avLst/>
            </a:prstGeom>
            <a:ln>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729D721-C986-E671-818E-460ED2059573}"/>
                </a:ext>
              </a:extLst>
            </p:cNvPr>
            <p:cNvCxnSpPr>
              <a:stCxn id="6" idx="0"/>
            </p:cNvCxnSpPr>
            <p:nvPr/>
          </p:nvCxnSpPr>
          <p:spPr>
            <a:xfrm flipH="1" flipV="1">
              <a:off x="4929552" y="4090719"/>
              <a:ext cx="1" cy="410943"/>
            </a:xfrm>
            <a:prstGeom prst="line">
              <a:avLst/>
            </a:prstGeom>
            <a:ln w="12700">
              <a:solidFill>
                <a:schemeClr val="bg1">
                  <a:lumMod val="10000"/>
                  <a:lumOff val="9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49B7E338-3179-AC99-A171-37B1D9F9DED2}"/>
                </a:ext>
              </a:extLst>
            </p:cNvPr>
            <p:cNvCxnSpPr>
              <a:stCxn id="8" idx="0"/>
            </p:cNvCxnSpPr>
            <p:nvPr/>
          </p:nvCxnSpPr>
          <p:spPr>
            <a:xfrm flipH="1" flipV="1">
              <a:off x="7584829" y="3913725"/>
              <a:ext cx="1" cy="587937"/>
            </a:xfrm>
            <a:prstGeom prst="line">
              <a:avLst/>
            </a:prstGeom>
            <a:ln>
              <a:solidFill>
                <a:schemeClr val="bg1">
                  <a:lumMod val="10000"/>
                  <a:lumOff val="90000"/>
                </a:schemeClr>
              </a:solidFill>
            </a:ln>
          </p:spPr>
          <p:style>
            <a:lnRef idx="1">
              <a:schemeClr val="accent5"/>
            </a:lnRef>
            <a:fillRef idx="0">
              <a:schemeClr val="accent5"/>
            </a:fillRef>
            <a:effectRef idx="0">
              <a:schemeClr val="accent5"/>
            </a:effectRef>
            <a:fontRef idx="minor">
              <a:schemeClr val="tx1"/>
            </a:fontRef>
          </p:style>
        </p:cxnSp>
      </p:grpSp>
      <p:graphicFrame>
        <p:nvGraphicFramePr>
          <p:cNvPr id="11" name="Table 11">
            <a:extLst>
              <a:ext uri="{FF2B5EF4-FFF2-40B4-BE49-F238E27FC236}">
                <a16:creationId xmlns:a16="http://schemas.microsoft.com/office/drawing/2014/main" id="{37F3954E-6B92-3154-5290-4F7B532E0A38}"/>
              </a:ext>
            </a:extLst>
          </p:cNvPr>
          <p:cNvGraphicFramePr>
            <a:graphicFrameLocks noGrp="1"/>
          </p:cNvGraphicFramePr>
          <p:nvPr>
            <p:extLst>
              <p:ext uri="{D42A27DB-BD31-4B8C-83A1-F6EECF244321}">
                <p14:modId xmlns:p14="http://schemas.microsoft.com/office/powerpoint/2010/main" val="2774108089"/>
              </p:ext>
            </p:extLst>
          </p:nvPr>
        </p:nvGraphicFramePr>
        <p:xfrm>
          <a:off x="680095" y="2316480"/>
          <a:ext cx="4243672" cy="2225040"/>
        </p:xfrm>
        <a:graphic>
          <a:graphicData uri="http://schemas.openxmlformats.org/drawingml/2006/table">
            <a:tbl>
              <a:tblPr firstRow="1" bandRow="1">
                <a:tableStyleId>{7DF18680-E054-41AD-8BC1-D1AEF772440D}</a:tableStyleId>
              </a:tblPr>
              <a:tblGrid>
                <a:gridCol w="956200">
                  <a:extLst>
                    <a:ext uri="{9D8B030D-6E8A-4147-A177-3AD203B41FA5}">
                      <a16:colId xmlns:a16="http://schemas.microsoft.com/office/drawing/2014/main" val="2448171508"/>
                    </a:ext>
                  </a:extLst>
                </a:gridCol>
                <a:gridCol w="3287472">
                  <a:extLst>
                    <a:ext uri="{9D8B030D-6E8A-4147-A177-3AD203B41FA5}">
                      <a16:colId xmlns:a16="http://schemas.microsoft.com/office/drawing/2014/main" val="1858799813"/>
                    </a:ext>
                  </a:extLst>
                </a:gridCol>
              </a:tblGrid>
              <a:tr h="370840">
                <a:tc gridSpan="2">
                  <a:txBody>
                    <a:bodyPr/>
                    <a:lstStyle/>
                    <a:p>
                      <a:r>
                        <a:rPr lang="en-US" dirty="0"/>
                        <a:t>Additional capability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hMerge="1">
                  <a:txBody>
                    <a:bodyPr/>
                    <a:lstStyle/>
                    <a:p>
                      <a:endParaRPr lang="en-US" dirty="0"/>
                    </a:p>
                  </a:txBody>
                  <a:tcPr/>
                </a:tc>
                <a:extLst>
                  <a:ext uri="{0D108BD9-81ED-4DB2-BD59-A6C34878D82A}">
                    <a16:rowId xmlns:a16="http://schemas.microsoft.com/office/drawing/2014/main" val="2540059156"/>
                  </a:ext>
                </a:extLst>
              </a:tr>
              <a:tr h="370840">
                <a:tc>
                  <a:txBody>
                    <a:bodyPr/>
                    <a:lstStyle/>
                    <a:p>
                      <a:r>
                        <a:rPr lang="en-US" b="1" dirty="0"/>
                        <a:t>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7E6A4"/>
                    </a:solidFill>
                  </a:tcPr>
                </a:tc>
                <a:tc>
                  <a:txBody>
                    <a:bodyPr/>
                    <a:lstStyle/>
                    <a:p>
                      <a:r>
                        <a:rPr lang="en-US" dirty="0"/>
                        <a:t>Instance store volumes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7E6A4"/>
                    </a:solidFill>
                  </a:tcPr>
                </a:tc>
                <a:extLst>
                  <a:ext uri="{0D108BD9-81ED-4DB2-BD59-A6C34878D82A}">
                    <a16:rowId xmlns:a16="http://schemas.microsoft.com/office/drawing/2014/main" val="1196627183"/>
                  </a:ext>
                </a:extLst>
              </a:tr>
              <a:tr h="370840">
                <a:tc>
                  <a:txBody>
                    <a:bodyPr/>
                    <a:lstStyle/>
                    <a:p>
                      <a:r>
                        <a:rPr lang="en-US" b="1" dirty="0"/>
                        <a:t>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r>
                        <a:rPr lang="en-US" dirty="0"/>
                        <a:t>Network and EBS optimized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657425302"/>
                  </a:ext>
                </a:extLst>
              </a:tr>
              <a:tr h="370840">
                <a:tc>
                  <a:txBody>
                    <a:bodyPr/>
                    <a:lstStyle/>
                    <a:p>
                      <a:r>
                        <a:rPr lang="en-US" b="1" dirty="0"/>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7E6A4"/>
                    </a:solidFill>
                  </a:tcPr>
                </a:tc>
                <a:tc>
                  <a:txBody>
                    <a:bodyPr/>
                    <a:lstStyle/>
                    <a:p>
                      <a:r>
                        <a:rPr lang="en-US" dirty="0"/>
                        <a:t>Extra storage or memory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7E6A4"/>
                    </a:solidFill>
                  </a:tcPr>
                </a:tc>
                <a:extLst>
                  <a:ext uri="{0D108BD9-81ED-4DB2-BD59-A6C34878D82A}">
                    <a16:rowId xmlns:a16="http://schemas.microsoft.com/office/drawing/2014/main" val="2164750675"/>
                  </a:ext>
                </a:extLst>
              </a:tr>
              <a:tr h="370840">
                <a:tc>
                  <a:txBody>
                    <a:bodyPr/>
                    <a:lstStyle/>
                    <a:p>
                      <a:r>
                        <a:rPr lang="en-US" b="1" dirty="0"/>
                        <a:t>z</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r>
                        <a:rPr lang="en-US" dirty="0"/>
                        <a:t>High performance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3967219735"/>
                  </a:ext>
                </a:extLst>
              </a:tr>
              <a:tr h="370840">
                <a:tc>
                  <a:txBody>
                    <a:bodyPr/>
                    <a:lstStyle/>
                    <a:p>
                      <a:r>
                        <a:rPr lang="en-US" b="1" dirty="0"/>
                        <a:t>flex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7E6A4"/>
                    </a:solidFill>
                  </a:tcPr>
                </a:tc>
                <a:tc>
                  <a:txBody>
                    <a:bodyPr/>
                    <a:lstStyle/>
                    <a:p>
                      <a:r>
                        <a:rPr lang="en-US" dirty="0"/>
                        <a:t>Flex instance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7E6A4"/>
                    </a:solidFill>
                  </a:tcPr>
                </a:tc>
                <a:extLst>
                  <a:ext uri="{0D108BD9-81ED-4DB2-BD59-A6C34878D82A}">
                    <a16:rowId xmlns:a16="http://schemas.microsoft.com/office/drawing/2014/main" val="1457632374"/>
                  </a:ext>
                </a:extLst>
              </a:tr>
            </a:tbl>
          </a:graphicData>
        </a:graphic>
      </p:graphicFrame>
    </p:spTree>
    <p:extLst>
      <p:ext uri="{BB962C8B-B14F-4D97-AF65-F5344CB8AC3E}">
        <p14:creationId xmlns:p14="http://schemas.microsoft.com/office/powerpoint/2010/main" val="23762264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010FF97D-61EA-2510-E763-55F28E68F0AB}"/>
              </a:ext>
            </a:extLst>
          </p:cNvPr>
          <p:cNvGrpSpPr/>
          <p:nvPr/>
        </p:nvGrpSpPr>
        <p:grpSpPr>
          <a:xfrm>
            <a:off x="5984706" y="1738714"/>
            <a:ext cx="5996354" cy="3380572"/>
            <a:chOff x="3097823" y="1767421"/>
            <a:chExt cx="5996354" cy="3380572"/>
          </a:xfrm>
        </p:grpSpPr>
        <p:sp>
          <p:nvSpPr>
            <p:cNvPr id="3" name="TextBox 2">
              <a:extLst>
                <a:ext uri="{FF2B5EF4-FFF2-40B4-BE49-F238E27FC236}">
                  <a16:creationId xmlns:a16="http://schemas.microsoft.com/office/drawing/2014/main" id="{CA6E06C8-CCE2-3845-F3D6-ED2B83413630}"/>
                </a:ext>
              </a:extLst>
            </p:cNvPr>
            <p:cNvSpPr txBox="1"/>
            <p:nvPr/>
          </p:nvSpPr>
          <p:spPr>
            <a:xfrm>
              <a:off x="3097823" y="2767280"/>
              <a:ext cx="5996354" cy="1323439"/>
            </a:xfrm>
            <a:prstGeom prst="rect">
              <a:avLst/>
            </a:prstGeom>
            <a:noFill/>
          </p:spPr>
          <p:txBody>
            <a:bodyPr wrap="square" rtlCol="0">
              <a:spAutoFit/>
            </a:bodyPr>
            <a:lstStyle/>
            <a:p>
              <a:pPr algn="ctr"/>
              <a:r>
                <a:rPr lang="en-US" sz="8000" dirty="0">
                  <a:solidFill>
                    <a:schemeClr val="bg1">
                      <a:lumMod val="10000"/>
                      <a:lumOff val="90000"/>
                    </a:schemeClr>
                  </a:solidFill>
                </a:rPr>
                <a:t>C7gn.</a:t>
              </a:r>
              <a:r>
                <a:rPr lang="en-US" sz="8000" dirty="0">
                  <a:solidFill>
                    <a:srgbClr val="0070C0"/>
                  </a:solidFill>
                </a:rPr>
                <a:t>xlarge</a:t>
              </a:r>
            </a:p>
          </p:txBody>
        </p:sp>
        <p:sp>
          <p:nvSpPr>
            <p:cNvPr id="4" name="TextBox 3">
              <a:extLst>
                <a:ext uri="{FF2B5EF4-FFF2-40B4-BE49-F238E27FC236}">
                  <a16:creationId xmlns:a16="http://schemas.microsoft.com/office/drawing/2014/main" id="{8AF81891-4E4E-7DBE-3B36-98DD834730BF}"/>
                </a:ext>
              </a:extLst>
            </p:cNvPr>
            <p:cNvSpPr txBox="1"/>
            <p:nvPr/>
          </p:nvSpPr>
          <p:spPr>
            <a:xfrm>
              <a:off x="3141782" y="4501662"/>
              <a:ext cx="1069733" cy="646331"/>
            </a:xfrm>
            <a:prstGeom prst="rect">
              <a:avLst/>
            </a:prstGeom>
            <a:noFill/>
          </p:spPr>
          <p:txBody>
            <a:bodyPr wrap="square" rtlCol="0">
              <a:spAutoFit/>
            </a:bodyPr>
            <a:lstStyle/>
            <a:p>
              <a:pPr algn="ctr"/>
              <a:r>
                <a:rPr lang="en-US" dirty="0">
                  <a:solidFill>
                    <a:schemeClr val="bg1">
                      <a:lumMod val="10000"/>
                      <a:lumOff val="90000"/>
                    </a:schemeClr>
                  </a:solidFill>
                </a:rPr>
                <a:t>Instance </a:t>
              </a:r>
            </a:p>
            <a:p>
              <a:pPr algn="ctr"/>
              <a:r>
                <a:rPr lang="en-US" dirty="0">
                  <a:solidFill>
                    <a:schemeClr val="bg1">
                      <a:lumMod val="10000"/>
                      <a:lumOff val="90000"/>
                    </a:schemeClr>
                  </a:solidFill>
                </a:rPr>
                <a:t>family</a:t>
              </a:r>
            </a:p>
          </p:txBody>
        </p:sp>
        <p:sp>
          <p:nvSpPr>
            <p:cNvPr id="5" name="TextBox 4">
              <a:extLst>
                <a:ext uri="{FF2B5EF4-FFF2-40B4-BE49-F238E27FC236}">
                  <a16:creationId xmlns:a16="http://schemas.microsoft.com/office/drawing/2014/main" id="{3EA6DE90-ABDC-F542-8FC1-B54F9937DF9E}"/>
                </a:ext>
              </a:extLst>
            </p:cNvPr>
            <p:cNvSpPr txBox="1"/>
            <p:nvPr/>
          </p:nvSpPr>
          <p:spPr>
            <a:xfrm>
              <a:off x="3522783" y="1767421"/>
              <a:ext cx="1377463" cy="646331"/>
            </a:xfrm>
            <a:prstGeom prst="rect">
              <a:avLst/>
            </a:prstGeom>
            <a:noFill/>
          </p:spPr>
          <p:txBody>
            <a:bodyPr wrap="square" rtlCol="0">
              <a:spAutoFit/>
            </a:bodyPr>
            <a:lstStyle/>
            <a:p>
              <a:pPr algn="ctr"/>
              <a:r>
                <a:rPr lang="en-US" dirty="0">
                  <a:solidFill>
                    <a:schemeClr val="bg1">
                      <a:lumMod val="10000"/>
                      <a:lumOff val="90000"/>
                    </a:schemeClr>
                  </a:solidFill>
                </a:rPr>
                <a:t>Instance</a:t>
              </a:r>
            </a:p>
            <a:p>
              <a:pPr algn="ctr"/>
              <a:r>
                <a:rPr lang="en-US" dirty="0">
                  <a:solidFill>
                    <a:schemeClr val="bg1">
                      <a:lumMod val="10000"/>
                      <a:lumOff val="90000"/>
                    </a:schemeClr>
                  </a:solidFill>
                </a:rPr>
                <a:t>generation</a:t>
              </a:r>
            </a:p>
          </p:txBody>
        </p:sp>
        <p:sp>
          <p:nvSpPr>
            <p:cNvPr id="6" name="TextBox 5">
              <a:extLst>
                <a:ext uri="{FF2B5EF4-FFF2-40B4-BE49-F238E27FC236}">
                  <a16:creationId xmlns:a16="http://schemas.microsoft.com/office/drawing/2014/main" id="{8401455A-96AF-3EE5-1FE3-B65BCC916E72}"/>
                </a:ext>
              </a:extLst>
            </p:cNvPr>
            <p:cNvSpPr txBox="1"/>
            <p:nvPr/>
          </p:nvSpPr>
          <p:spPr>
            <a:xfrm>
              <a:off x="4293575" y="4501662"/>
              <a:ext cx="1271955" cy="646331"/>
            </a:xfrm>
            <a:prstGeom prst="rect">
              <a:avLst/>
            </a:prstGeom>
            <a:noFill/>
          </p:spPr>
          <p:txBody>
            <a:bodyPr wrap="square" rtlCol="0">
              <a:spAutoFit/>
            </a:bodyPr>
            <a:lstStyle/>
            <a:p>
              <a:pPr algn="ctr"/>
              <a:r>
                <a:rPr lang="en-US" dirty="0">
                  <a:solidFill>
                    <a:schemeClr val="bg1">
                      <a:lumMod val="10000"/>
                      <a:lumOff val="90000"/>
                    </a:schemeClr>
                  </a:solidFill>
                </a:rPr>
                <a:t>Processor</a:t>
              </a:r>
            </a:p>
            <a:p>
              <a:pPr algn="ctr"/>
              <a:r>
                <a:rPr lang="en-US" dirty="0">
                  <a:solidFill>
                    <a:schemeClr val="bg1">
                      <a:lumMod val="10000"/>
                      <a:lumOff val="90000"/>
                    </a:schemeClr>
                  </a:solidFill>
                </a:rPr>
                <a:t>family</a:t>
              </a:r>
            </a:p>
          </p:txBody>
        </p:sp>
        <p:sp>
          <p:nvSpPr>
            <p:cNvPr id="7" name="TextBox 6">
              <a:extLst>
                <a:ext uri="{FF2B5EF4-FFF2-40B4-BE49-F238E27FC236}">
                  <a16:creationId xmlns:a16="http://schemas.microsoft.com/office/drawing/2014/main" id="{F88EB90E-865D-439F-5103-5512FB1C0B4A}"/>
                </a:ext>
              </a:extLst>
            </p:cNvPr>
            <p:cNvSpPr txBox="1"/>
            <p:nvPr/>
          </p:nvSpPr>
          <p:spPr>
            <a:xfrm>
              <a:off x="4876798" y="1780873"/>
              <a:ext cx="1377463" cy="646331"/>
            </a:xfrm>
            <a:prstGeom prst="rect">
              <a:avLst/>
            </a:prstGeom>
            <a:noFill/>
          </p:spPr>
          <p:txBody>
            <a:bodyPr wrap="square" rtlCol="0">
              <a:spAutoFit/>
            </a:bodyPr>
            <a:lstStyle/>
            <a:p>
              <a:pPr algn="ctr"/>
              <a:r>
                <a:rPr lang="en-US" dirty="0">
                  <a:solidFill>
                    <a:schemeClr val="bg1">
                      <a:lumMod val="10000"/>
                      <a:lumOff val="90000"/>
                    </a:schemeClr>
                  </a:solidFill>
                </a:rPr>
                <a:t>Additional</a:t>
              </a:r>
            </a:p>
            <a:p>
              <a:pPr algn="ctr"/>
              <a:r>
                <a:rPr lang="en-US" dirty="0">
                  <a:solidFill>
                    <a:schemeClr val="bg1">
                      <a:lumMod val="10000"/>
                      <a:lumOff val="90000"/>
                    </a:schemeClr>
                  </a:solidFill>
                </a:rPr>
                <a:t>capability</a:t>
              </a:r>
            </a:p>
          </p:txBody>
        </p:sp>
        <p:sp>
          <p:nvSpPr>
            <p:cNvPr id="8" name="TextBox 7">
              <a:extLst>
                <a:ext uri="{FF2B5EF4-FFF2-40B4-BE49-F238E27FC236}">
                  <a16:creationId xmlns:a16="http://schemas.microsoft.com/office/drawing/2014/main" id="{A7585642-5B98-CAD1-6885-FCFB94C820C7}"/>
                </a:ext>
              </a:extLst>
            </p:cNvPr>
            <p:cNvSpPr txBox="1"/>
            <p:nvPr/>
          </p:nvSpPr>
          <p:spPr>
            <a:xfrm>
              <a:off x="6948852" y="4501662"/>
              <a:ext cx="1271955" cy="646331"/>
            </a:xfrm>
            <a:prstGeom prst="rect">
              <a:avLst/>
            </a:prstGeom>
            <a:noFill/>
          </p:spPr>
          <p:txBody>
            <a:bodyPr wrap="square" rtlCol="0">
              <a:spAutoFit/>
            </a:bodyPr>
            <a:lstStyle/>
            <a:p>
              <a:pPr algn="ctr"/>
              <a:r>
                <a:rPr lang="en-US" dirty="0">
                  <a:solidFill>
                    <a:srgbClr val="0070C0"/>
                  </a:solidFill>
                </a:rPr>
                <a:t>Instance</a:t>
              </a:r>
            </a:p>
            <a:p>
              <a:pPr algn="ctr"/>
              <a:r>
                <a:rPr lang="en-US" dirty="0">
                  <a:solidFill>
                    <a:srgbClr val="0070C0"/>
                  </a:solidFill>
                </a:rPr>
                <a:t>size</a:t>
              </a:r>
            </a:p>
          </p:txBody>
        </p:sp>
        <p:cxnSp>
          <p:nvCxnSpPr>
            <p:cNvPr id="10" name="Straight Connector 9">
              <a:extLst>
                <a:ext uri="{FF2B5EF4-FFF2-40B4-BE49-F238E27FC236}">
                  <a16:creationId xmlns:a16="http://schemas.microsoft.com/office/drawing/2014/main" id="{A13C5040-AF8A-DB62-F1CA-C3DADF1C2EB9}"/>
                </a:ext>
              </a:extLst>
            </p:cNvPr>
            <p:cNvCxnSpPr>
              <a:cxnSpLocks/>
              <a:endCxn id="4" idx="0"/>
            </p:cNvCxnSpPr>
            <p:nvPr/>
          </p:nvCxnSpPr>
          <p:spPr>
            <a:xfrm>
              <a:off x="3676649" y="3913725"/>
              <a:ext cx="0" cy="587937"/>
            </a:xfrm>
            <a:prstGeom prst="line">
              <a:avLst/>
            </a:prstGeom>
            <a:ln>
              <a:solidFill>
                <a:schemeClr val="bg1">
                  <a:lumMod val="10000"/>
                  <a:lumOff val="9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87EC09D-7610-B1BB-CEC7-A38304C3D552}"/>
                </a:ext>
              </a:extLst>
            </p:cNvPr>
            <p:cNvCxnSpPr>
              <a:cxnSpLocks/>
              <a:stCxn id="5" idx="2"/>
            </p:cNvCxnSpPr>
            <p:nvPr/>
          </p:nvCxnSpPr>
          <p:spPr>
            <a:xfrm>
              <a:off x="4211515" y="2413752"/>
              <a:ext cx="0" cy="610802"/>
            </a:xfrm>
            <a:prstGeom prst="line">
              <a:avLst/>
            </a:prstGeom>
            <a:ln>
              <a:solidFill>
                <a:schemeClr val="bg1">
                  <a:lumMod val="10000"/>
                  <a:lumOff val="9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6690CB98-95F6-1B4E-8078-67BAC3FF3740}"/>
                </a:ext>
              </a:extLst>
            </p:cNvPr>
            <p:cNvCxnSpPr>
              <a:cxnSpLocks/>
              <a:stCxn id="7" idx="2"/>
            </p:cNvCxnSpPr>
            <p:nvPr/>
          </p:nvCxnSpPr>
          <p:spPr>
            <a:xfrm>
              <a:off x="5565530" y="2427204"/>
              <a:ext cx="0" cy="764404"/>
            </a:xfrm>
            <a:prstGeom prst="line">
              <a:avLst/>
            </a:prstGeom>
            <a:ln>
              <a:solidFill>
                <a:schemeClr val="bg1">
                  <a:lumMod val="10000"/>
                  <a:lumOff val="9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729D721-C986-E671-818E-460ED2059573}"/>
                </a:ext>
              </a:extLst>
            </p:cNvPr>
            <p:cNvCxnSpPr>
              <a:stCxn id="6" idx="0"/>
            </p:cNvCxnSpPr>
            <p:nvPr/>
          </p:nvCxnSpPr>
          <p:spPr>
            <a:xfrm flipH="1" flipV="1">
              <a:off x="4929552" y="4090719"/>
              <a:ext cx="1" cy="410943"/>
            </a:xfrm>
            <a:prstGeom prst="line">
              <a:avLst/>
            </a:prstGeom>
            <a:ln w="12700">
              <a:solidFill>
                <a:schemeClr val="bg1">
                  <a:lumMod val="10000"/>
                  <a:lumOff val="9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49B7E338-3179-AC99-A171-37B1D9F9DED2}"/>
                </a:ext>
              </a:extLst>
            </p:cNvPr>
            <p:cNvCxnSpPr>
              <a:stCxn id="8" idx="0"/>
            </p:cNvCxnSpPr>
            <p:nvPr/>
          </p:nvCxnSpPr>
          <p:spPr>
            <a:xfrm flipH="1" flipV="1">
              <a:off x="7584829" y="3913725"/>
              <a:ext cx="1" cy="587937"/>
            </a:xfrm>
            <a:prstGeom prst="line">
              <a:avLst/>
            </a:prstGeom>
          </p:spPr>
          <p:style>
            <a:lnRef idx="1">
              <a:schemeClr val="accent5"/>
            </a:lnRef>
            <a:fillRef idx="0">
              <a:schemeClr val="accent5"/>
            </a:fillRef>
            <a:effectRef idx="0">
              <a:schemeClr val="accent5"/>
            </a:effectRef>
            <a:fontRef idx="minor">
              <a:schemeClr val="tx1"/>
            </a:fontRef>
          </p:style>
        </p:cxnSp>
      </p:grpSp>
      <p:graphicFrame>
        <p:nvGraphicFramePr>
          <p:cNvPr id="11" name="Table 11">
            <a:extLst>
              <a:ext uri="{FF2B5EF4-FFF2-40B4-BE49-F238E27FC236}">
                <a16:creationId xmlns:a16="http://schemas.microsoft.com/office/drawing/2014/main" id="{37F3954E-6B92-3154-5290-4F7B532E0A38}"/>
              </a:ext>
            </a:extLst>
          </p:cNvPr>
          <p:cNvGraphicFramePr>
            <a:graphicFrameLocks noGrp="1"/>
          </p:cNvGraphicFramePr>
          <p:nvPr>
            <p:extLst>
              <p:ext uri="{D42A27DB-BD31-4B8C-83A1-F6EECF244321}">
                <p14:modId xmlns:p14="http://schemas.microsoft.com/office/powerpoint/2010/main" val="212965927"/>
              </p:ext>
            </p:extLst>
          </p:nvPr>
        </p:nvGraphicFramePr>
        <p:xfrm>
          <a:off x="673426" y="1834481"/>
          <a:ext cx="4243672" cy="2656840"/>
        </p:xfrm>
        <a:graphic>
          <a:graphicData uri="http://schemas.openxmlformats.org/drawingml/2006/table">
            <a:tbl>
              <a:tblPr firstRow="1" bandRow="1">
                <a:tableStyleId>{7DF18680-E054-41AD-8BC1-D1AEF772440D}</a:tableStyleId>
              </a:tblPr>
              <a:tblGrid>
                <a:gridCol w="1258035">
                  <a:extLst>
                    <a:ext uri="{9D8B030D-6E8A-4147-A177-3AD203B41FA5}">
                      <a16:colId xmlns:a16="http://schemas.microsoft.com/office/drawing/2014/main" val="2448171508"/>
                    </a:ext>
                  </a:extLst>
                </a:gridCol>
                <a:gridCol w="2985637">
                  <a:extLst>
                    <a:ext uri="{9D8B030D-6E8A-4147-A177-3AD203B41FA5}">
                      <a16:colId xmlns:a16="http://schemas.microsoft.com/office/drawing/2014/main" val="1858799813"/>
                    </a:ext>
                  </a:extLst>
                </a:gridCol>
              </a:tblGrid>
              <a:tr h="370840">
                <a:tc gridSpan="2">
                  <a:txBody>
                    <a:bodyPr/>
                    <a:lstStyle/>
                    <a:p>
                      <a:r>
                        <a:rPr lang="en-US" dirty="0"/>
                        <a:t>Instance family</a:t>
                      </a:r>
                    </a:p>
                  </a:txBody>
                  <a:tcPr/>
                </a:tc>
                <a:tc hMerge="1">
                  <a:txBody>
                    <a:bodyPr/>
                    <a:lstStyle/>
                    <a:p>
                      <a:endParaRPr lang="en-US" dirty="0"/>
                    </a:p>
                  </a:txBody>
                  <a:tcPr/>
                </a:tc>
                <a:extLst>
                  <a:ext uri="{0D108BD9-81ED-4DB2-BD59-A6C34878D82A}">
                    <a16:rowId xmlns:a16="http://schemas.microsoft.com/office/drawing/2014/main" val="2540059156"/>
                  </a:ext>
                </a:extLst>
              </a:tr>
              <a:tr h="370840">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algn="ctr"/>
                      <a:r>
                        <a:rPr lang="en-US" sz="1800" b="1" dirty="0">
                          <a:latin typeface="+mn-lt"/>
                        </a:rPr>
                        <a:t>nano</a:t>
                      </a:r>
                    </a:p>
                  </a:txBody>
                  <a:tcPr anchor="ctr"/>
                </a:tc>
                <a:tc rowSpan="6">
                  <a:txBody>
                    <a:bodyPr/>
                    <a:lstStyle/>
                    <a:p>
                      <a:pPr marL="0" indent="0">
                        <a:buFont typeface="Arial" panose="020B0604020202020204" pitchFamily="34" charset="0"/>
                        <a:buNone/>
                      </a:pPr>
                      <a:r>
                        <a:rPr lang="en-US" dirty="0"/>
                        <a:t>Consideration options:</a:t>
                      </a:r>
                    </a:p>
                    <a:p>
                      <a:pPr marL="0" indent="0">
                        <a:buFont typeface="Arial" panose="020B0604020202020204" pitchFamily="34" charset="0"/>
                        <a:buNone/>
                      </a:pPr>
                      <a:endParaRPr lang="en-US" dirty="0"/>
                    </a:p>
                    <a:p>
                      <a:pPr marL="285750" indent="-285750">
                        <a:buFont typeface="Arial" panose="020B0604020202020204" pitchFamily="34" charset="0"/>
                        <a:buChar char="•"/>
                      </a:pPr>
                      <a:r>
                        <a:rPr lang="en-US" dirty="0"/>
                        <a:t>vCPU</a:t>
                      </a:r>
                    </a:p>
                    <a:p>
                      <a:pPr marL="285750" indent="-285750">
                        <a:buFont typeface="Arial" panose="020B0604020202020204" pitchFamily="34" charset="0"/>
                        <a:buChar char="•"/>
                      </a:pPr>
                      <a:r>
                        <a:rPr lang="en-US" dirty="0"/>
                        <a:t>Memory (GiB)</a:t>
                      </a:r>
                    </a:p>
                    <a:p>
                      <a:pPr marL="285750" indent="-285750">
                        <a:buFont typeface="Arial" panose="020B0604020202020204" pitchFamily="34" charset="0"/>
                        <a:buChar char="•"/>
                      </a:pPr>
                      <a:r>
                        <a:rPr lang="en-US" dirty="0"/>
                        <a:t>EBS Storage</a:t>
                      </a:r>
                    </a:p>
                    <a:p>
                      <a:pPr marL="285750" indent="-285750">
                        <a:buFont typeface="Arial" panose="020B0604020202020204" pitchFamily="34" charset="0"/>
                        <a:buChar char="•"/>
                      </a:pPr>
                      <a:r>
                        <a:rPr lang="en-US" dirty="0"/>
                        <a:t>Network Bandwidth</a:t>
                      </a:r>
                    </a:p>
                    <a:p>
                      <a:pPr marL="285750" indent="-285750">
                        <a:buFont typeface="Arial" panose="020B0604020202020204" pitchFamily="34" charset="0"/>
                        <a:buChar char="•"/>
                      </a:pPr>
                      <a:r>
                        <a:rPr lang="en-US" dirty="0"/>
                        <a:t>EBS Bandwidth</a:t>
                      </a:r>
                    </a:p>
                    <a:p>
                      <a:endParaRPr lang="en-US" dirty="0"/>
                    </a:p>
                  </a:txBody>
                  <a:tcPr/>
                </a:tc>
                <a:extLst>
                  <a:ext uri="{0D108BD9-81ED-4DB2-BD59-A6C34878D82A}">
                    <a16:rowId xmlns:a16="http://schemas.microsoft.com/office/drawing/2014/main" val="1196627183"/>
                  </a:ext>
                </a:extLst>
              </a:tr>
              <a:tr h="370840">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algn="ctr"/>
                      <a:r>
                        <a:rPr lang="en-US" sz="1800" b="1" dirty="0">
                          <a:latin typeface="+mn-lt"/>
                        </a:rPr>
                        <a:t>micro</a:t>
                      </a:r>
                    </a:p>
                  </a:txBody>
                  <a:tcPr anchor="ctr"/>
                </a:tc>
                <a:tc vMerge="1">
                  <a:txBody>
                    <a:bodyPr/>
                    <a:lstStyle/>
                    <a:p>
                      <a:endParaRPr lang="en-US" dirty="0"/>
                    </a:p>
                  </a:txBody>
                  <a:tcPr/>
                </a:tc>
                <a:extLst>
                  <a:ext uri="{0D108BD9-81ED-4DB2-BD59-A6C34878D82A}">
                    <a16:rowId xmlns:a16="http://schemas.microsoft.com/office/drawing/2014/main" val="657425302"/>
                  </a:ext>
                </a:extLst>
              </a:tr>
              <a:tr h="370840">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algn="ctr"/>
                      <a:r>
                        <a:rPr lang="en-US" sz="1800" b="1" dirty="0">
                          <a:latin typeface="+mn-lt"/>
                        </a:rPr>
                        <a:t>small</a:t>
                      </a:r>
                    </a:p>
                  </a:txBody>
                  <a:tcPr anchor="ctr"/>
                </a:tc>
                <a:tc vMerge="1">
                  <a:txBody>
                    <a:bodyPr/>
                    <a:lstStyle/>
                    <a:p>
                      <a:endParaRPr lang="en-US" dirty="0"/>
                    </a:p>
                  </a:txBody>
                  <a:tcPr/>
                </a:tc>
                <a:extLst>
                  <a:ext uri="{0D108BD9-81ED-4DB2-BD59-A6C34878D82A}">
                    <a16:rowId xmlns:a16="http://schemas.microsoft.com/office/drawing/2014/main" val="2164750675"/>
                  </a:ext>
                </a:extLst>
              </a:tr>
              <a:tr h="370840">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algn="ctr"/>
                      <a:r>
                        <a:rPr lang="en-US" sz="1800" b="1" dirty="0">
                          <a:latin typeface="+mn-lt"/>
                        </a:rPr>
                        <a:t>medium</a:t>
                      </a:r>
                    </a:p>
                  </a:txBody>
                  <a:tcPr anchor="ctr"/>
                </a:tc>
                <a:tc vMerge="1">
                  <a:txBody>
                    <a:bodyPr/>
                    <a:lstStyle/>
                    <a:p>
                      <a:endParaRPr lang="en-US" dirty="0"/>
                    </a:p>
                  </a:txBody>
                  <a:tcPr/>
                </a:tc>
                <a:extLst>
                  <a:ext uri="{0D108BD9-81ED-4DB2-BD59-A6C34878D82A}">
                    <a16:rowId xmlns:a16="http://schemas.microsoft.com/office/drawing/2014/main" val="3967219735"/>
                  </a:ext>
                </a:extLst>
              </a:tr>
              <a:tr h="370840">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algn="ctr"/>
                      <a:r>
                        <a:rPr lang="en-US" sz="1800" b="1" dirty="0">
                          <a:latin typeface="+mn-lt"/>
                        </a:rPr>
                        <a:t>large</a:t>
                      </a:r>
                    </a:p>
                  </a:txBody>
                  <a:tcPr anchor="ctr"/>
                </a:tc>
                <a:tc vMerge="1">
                  <a:txBody>
                    <a:bodyPr/>
                    <a:lstStyle/>
                    <a:p>
                      <a:endParaRPr lang="en-US" dirty="0"/>
                    </a:p>
                  </a:txBody>
                  <a:tcPr/>
                </a:tc>
                <a:extLst>
                  <a:ext uri="{0D108BD9-81ED-4DB2-BD59-A6C34878D82A}">
                    <a16:rowId xmlns:a16="http://schemas.microsoft.com/office/drawing/2014/main" val="1457632374"/>
                  </a:ext>
                </a:extLst>
              </a:tr>
              <a:tr h="370840">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algn="ctr"/>
                      <a:r>
                        <a:rPr lang="en-US" sz="1800" b="1" dirty="0" err="1">
                          <a:latin typeface="+mn-lt"/>
                        </a:rPr>
                        <a:t>xlarge</a:t>
                      </a:r>
                      <a:endParaRPr lang="en-US" sz="1800" b="1" dirty="0">
                        <a:latin typeface="+mn-lt"/>
                      </a:endParaRPr>
                    </a:p>
                  </a:txBody>
                  <a:tcPr anchor="ctr"/>
                </a:tc>
                <a:tc vMerge="1">
                  <a:txBody>
                    <a:bodyPr/>
                    <a:lstStyle/>
                    <a:p>
                      <a:endParaRPr lang="en-US" dirty="0"/>
                    </a:p>
                  </a:txBody>
                  <a:tcPr/>
                </a:tc>
                <a:extLst>
                  <a:ext uri="{0D108BD9-81ED-4DB2-BD59-A6C34878D82A}">
                    <a16:rowId xmlns:a16="http://schemas.microsoft.com/office/drawing/2014/main" val="2035541673"/>
                  </a:ext>
                </a:extLst>
              </a:tr>
            </a:tbl>
          </a:graphicData>
        </a:graphic>
      </p:graphicFrame>
    </p:spTree>
    <p:extLst>
      <p:ext uri="{BB962C8B-B14F-4D97-AF65-F5344CB8AC3E}">
        <p14:creationId xmlns:p14="http://schemas.microsoft.com/office/powerpoint/2010/main" val="4093778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8069CD-7EE7-220D-6040-F4BD22814D5F}"/>
              </a:ext>
            </a:extLst>
          </p:cNvPr>
          <p:cNvSpPr>
            <a:spLocks noGrp="1"/>
          </p:cNvSpPr>
          <p:nvPr>
            <p:ph type="title"/>
          </p:nvPr>
        </p:nvSpPr>
        <p:spPr/>
        <p:txBody>
          <a:bodyPr/>
          <a:lstStyle/>
          <a:p>
            <a:r>
              <a:rPr lang="en-US" dirty="0"/>
              <a:t>EC2 - Instance Types</a:t>
            </a:r>
          </a:p>
        </p:txBody>
      </p:sp>
      <p:graphicFrame>
        <p:nvGraphicFramePr>
          <p:cNvPr id="12" name="Table 7">
            <a:extLst>
              <a:ext uri="{FF2B5EF4-FFF2-40B4-BE49-F238E27FC236}">
                <a16:creationId xmlns:a16="http://schemas.microsoft.com/office/drawing/2014/main" id="{86F989CC-3A61-8FE5-ECA8-5E1FE971D435}"/>
              </a:ext>
            </a:extLst>
          </p:cNvPr>
          <p:cNvGraphicFramePr>
            <a:graphicFrameLocks noGrp="1"/>
          </p:cNvGraphicFramePr>
          <p:nvPr>
            <p:extLst>
              <p:ext uri="{D42A27DB-BD31-4B8C-83A1-F6EECF244321}">
                <p14:modId xmlns:p14="http://schemas.microsoft.com/office/powerpoint/2010/main" val="3502542380"/>
              </p:ext>
            </p:extLst>
          </p:nvPr>
        </p:nvGraphicFramePr>
        <p:xfrm>
          <a:off x="838199" y="1145407"/>
          <a:ext cx="10626292" cy="5225450"/>
        </p:xfrm>
        <a:graphic>
          <a:graphicData uri="http://schemas.openxmlformats.org/drawingml/2006/table">
            <a:tbl>
              <a:tblPr firstRow="1">
                <a:tableStyleId>{775DCB02-9BB8-47FD-8907-85C794F793BA}</a:tableStyleId>
              </a:tblPr>
              <a:tblGrid>
                <a:gridCol w="2548526">
                  <a:extLst>
                    <a:ext uri="{9D8B030D-6E8A-4147-A177-3AD203B41FA5}">
                      <a16:colId xmlns:a16="http://schemas.microsoft.com/office/drawing/2014/main" val="2083207243"/>
                    </a:ext>
                  </a:extLst>
                </a:gridCol>
                <a:gridCol w="2176677">
                  <a:extLst>
                    <a:ext uri="{9D8B030D-6E8A-4147-A177-3AD203B41FA5}">
                      <a16:colId xmlns:a16="http://schemas.microsoft.com/office/drawing/2014/main" val="3795827051"/>
                    </a:ext>
                  </a:extLst>
                </a:gridCol>
                <a:gridCol w="5901089">
                  <a:extLst>
                    <a:ext uri="{9D8B030D-6E8A-4147-A177-3AD203B41FA5}">
                      <a16:colId xmlns:a16="http://schemas.microsoft.com/office/drawing/2014/main" val="2964420170"/>
                    </a:ext>
                  </a:extLst>
                </a:gridCol>
              </a:tblGrid>
              <a:tr h="568191">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algn="ctr"/>
                      <a:r>
                        <a:rPr lang="en-US" sz="1400" b="1" dirty="0">
                          <a:latin typeface="+mn-lt"/>
                        </a:rPr>
                        <a:t>Instance families</a:t>
                      </a:r>
                    </a:p>
                  </a:txBody>
                  <a:tcPr anchor="ct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algn="ctr"/>
                      <a:r>
                        <a:rPr lang="en-US" sz="1400" b="1" dirty="0">
                          <a:latin typeface="+mn-lt"/>
                        </a:rPr>
                        <a:t>Instance Types</a:t>
                      </a:r>
                    </a:p>
                  </a:txBody>
                  <a:tcPr anchor="ct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algn="ctr"/>
                      <a:r>
                        <a:rPr lang="en-US" sz="1400" b="1" dirty="0">
                          <a:latin typeface="+mn-lt"/>
                        </a:rPr>
                        <a:t>Use Cases</a:t>
                      </a:r>
                    </a:p>
                  </a:txBody>
                  <a:tcPr anchor="ctr"/>
                </a:tc>
                <a:extLst>
                  <a:ext uri="{0D108BD9-81ED-4DB2-BD59-A6C34878D82A}">
                    <a16:rowId xmlns:a16="http://schemas.microsoft.com/office/drawing/2014/main" val="3259427638"/>
                  </a:ext>
                </a:extLst>
              </a:tr>
              <a:tr h="871075">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algn="ctr"/>
                      <a:r>
                        <a:rPr lang="en-US" sz="1200" dirty="0">
                          <a:latin typeface="+mn-lt"/>
                        </a:rPr>
                        <a:t>M7g, M7i, M7i-flex, M7a, Mac, M6g, M6i, M6in, M6a, M5, M5n, M5zn, M5a, M4, </a:t>
                      </a:r>
                      <a:r>
                        <a:rPr lang="en-US" sz="1200" b="1" dirty="0">
                          <a:latin typeface="+mn-lt"/>
                        </a:rPr>
                        <a:t>T4g, T3, T3a, T2</a:t>
                      </a:r>
                    </a:p>
                  </a:txBody>
                  <a:tcPr anchor="ct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algn="ctr"/>
                      <a:r>
                        <a:rPr lang="en-US" sz="1200" dirty="0">
                          <a:latin typeface="+mn-lt"/>
                        </a:rPr>
                        <a:t>General Purpose</a:t>
                      </a:r>
                    </a:p>
                  </a:txBody>
                  <a:tcPr anchor="ctr"/>
                </a:tc>
                <a:tc>
                  <a:txBody>
                    <a:bodyPr/>
                    <a:lstStyle/>
                    <a:p>
                      <a:r>
                        <a:rPr lang="en-US" sz="1200" dirty="0"/>
                        <a:t>For apps that use resources in equal proportions, such as </a:t>
                      </a:r>
                      <a:r>
                        <a:rPr lang="en-US" sz="1200" b="1" dirty="0"/>
                        <a:t>Web servers</a:t>
                      </a:r>
                      <a:r>
                        <a:rPr lang="en-US" sz="1200" dirty="0"/>
                        <a:t>, </a:t>
                      </a:r>
                      <a:r>
                        <a:rPr lang="en-US" sz="1200" b="1" dirty="0"/>
                        <a:t>DB servers</a:t>
                      </a:r>
                      <a:endParaRPr lang="en-US" sz="1200" dirty="0"/>
                    </a:p>
                    <a:p>
                      <a:endParaRPr lang="en-US" sz="1200" dirty="0"/>
                    </a:p>
                    <a:p>
                      <a:r>
                        <a:rPr lang="en-US" sz="1200" b="1" i="1" dirty="0"/>
                        <a:t>(*) In bold is burstable performance instance families</a:t>
                      </a:r>
                    </a:p>
                  </a:txBody>
                  <a:tcPr/>
                </a:tc>
                <a:extLst>
                  <a:ext uri="{0D108BD9-81ED-4DB2-BD59-A6C34878D82A}">
                    <a16:rowId xmlns:a16="http://schemas.microsoft.com/office/drawing/2014/main" val="3075629846"/>
                  </a:ext>
                </a:extLst>
              </a:tr>
              <a:tr h="871075">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algn="ctr"/>
                      <a:r>
                        <a:rPr lang="en-US" sz="1200" dirty="0">
                          <a:latin typeface="+mn-lt"/>
                        </a:rPr>
                        <a:t>C7g, C7gn, C6g, C6gn, C6i, C6in, C6a, C5, C5n, C5a, C4</a:t>
                      </a:r>
                    </a:p>
                  </a:txBody>
                  <a:tcPr anchor="ct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algn="ctr"/>
                      <a:r>
                        <a:rPr lang="en-US" sz="1200" dirty="0">
                          <a:latin typeface="+mn-lt"/>
                        </a:rPr>
                        <a:t>Compute Optimized</a:t>
                      </a:r>
                    </a:p>
                  </a:txBody>
                  <a:tcPr anchor="ctr"/>
                </a:tc>
                <a:tc>
                  <a:txBody>
                    <a:bodyPr/>
                    <a:lstStyle/>
                    <a:p>
                      <a:r>
                        <a:rPr lang="en-US" sz="1200" dirty="0"/>
                        <a:t>Batch processing, media transcoding, high-performance web servers, high-performance computing (HPC), scientific modeling, dedicated gaming servers, and ad server engines, machine learning inference</a:t>
                      </a:r>
                    </a:p>
                  </a:txBody>
                  <a:tcPr/>
                </a:tc>
                <a:extLst>
                  <a:ext uri="{0D108BD9-81ED-4DB2-BD59-A6C34878D82A}">
                    <a16:rowId xmlns:a16="http://schemas.microsoft.com/office/drawing/2014/main" val="1350358847"/>
                  </a:ext>
                </a:extLst>
              </a:tr>
              <a:tr h="629109">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algn="ctr"/>
                      <a:r>
                        <a:rPr lang="en-US" sz="1200" dirty="0">
                          <a:latin typeface="+mn-lt"/>
                        </a:rPr>
                        <a:t>R7g, R7iz, R6g, R6i, R6in, R6a, R5, R5n, R5b, R5a, R4, X2gd, X2idn, X2iedn, X2iezn, X1e, High Memory, z1d</a:t>
                      </a:r>
                    </a:p>
                  </a:txBody>
                  <a:tcPr anchor="ct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algn="ctr"/>
                      <a:r>
                        <a:rPr lang="en-US" sz="1200" dirty="0">
                          <a:latin typeface="+mn-lt"/>
                        </a:rPr>
                        <a:t>Memory Optimized</a:t>
                      </a:r>
                    </a:p>
                  </a:txBody>
                  <a:tcPr anchor="ctr"/>
                </a:tc>
                <a:tc>
                  <a:txBody>
                    <a:bodyPr/>
                    <a:lstStyle/>
                    <a:p>
                      <a:r>
                        <a:rPr lang="en-US" sz="1200" dirty="0"/>
                        <a:t>Memory-intensive applications such as open-source databases, in-memory caches, and real time big data analytics</a:t>
                      </a:r>
                    </a:p>
                  </a:txBody>
                  <a:tcPr/>
                </a:tc>
                <a:extLst>
                  <a:ext uri="{0D108BD9-81ED-4DB2-BD59-A6C34878D82A}">
                    <a16:rowId xmlns:a16="http://schemas.microsoft.com/office/drawing/2014/main" val="3434083800"/>
                  </a:ext>
                </a:extLst>
              </a:tr>
              <a:tr h="629109">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algn="ctr"/>
                      <a:r>
                        <a:rPr lang="en-US" sz="1200" dirty="0">
                          <a:latin typeface="+mn-lt"/>
                        </a:rPr>
                        <a:t>P5, P4, P3, P2, DL1, Trn1, Inf2, Inf1, G5g, G5, G4dn, G4ad, G3, F1, VT1</a:t>
                      </a:r>
                    </a:p>
                  </a:txBody>
                  <a:tcPr anchor="ct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algn="ctr"/>
                      <a:r>
                        <a:rPr lang="en-US" sz="1200" dirty="0">
                          <a:latin typeface="+mn-lt"/>
                        </a:rPr>
                        <a:t>Accelerated Computing</a:t>
                      </a:r>
                    </a:p>
                  </a:txBody>
                  <a:tcPr anchor="ctr"/>
                </a:tc>
                <a:tc>
                  <a:txBody>
                    <a:bodyPr/>
                    <a:lstStyle/>
                    <a:p>
                      <a:r>
                        <a:rPr lang="en-US" sz="1200" dirty="0"/>
                        <a:t>Machine learning, high-performance computing, computational fluid dynamics, computational finance, speech recognition, autonomous vehicles, etc.</a:t>
                      </a:r>
                    </a:p>
                  </a:txBody>
                  <a:tcPr/>
                </a:tc>
                <a:extLst>
                  <a:ext uri="{0D108BD9-81ED-4DB2-BD59-A6C34878D82A}">
                    <a16:rowId xmlns:a16="http://schemas.microsoft.com/office/drawing/2014/main" val="877956988"/>
                  </a:ext>
                </a:extLst>
              </a:tr>
              <a:tr h="629109">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algn="ctr"/>
                      <a:r>
                        <a:rPr lang="en-US" sz="1200" dirty="0">
                          <a:latin typeface="+mn-lt"/>
                        </a:rPr>
                        <a:t>I4g, Im4gn, Is4gen, I4i, I3, I3en, D2, D3, D3en, H1</a:t>
                      </a:r>
                    </a:p>
                  </a:txBody>
                  <a:tcPr anchor="ctr"/>
                </a:tc>
                <a:tc>
                  <a:txBody>
                    <a:bodyPr/>
                    <a:lstStyle>
                      <a:lvl1pPr marL="0" algn="l" defTabSz="914400" rtl="0" eaLnBrk="1" latinLnBrk="0" hangingPunct="1">
                        <a:defRPr sz="1800" kern="1200">
                          <a:solidFill>
                            <a:schemeClr val="dk1"/>
                          </a:solidFill>
                          <a:latin typeface="Arial" panose="020B0604020202020204"/>
                        </a:defRPr>
                      </a:lvl1pPr>
                      <a:lvl2pPr marL="457200" algn="l" defTabSz="914400" rtl="0" eaLnBrk="1" latinLnBrk="0" hangingPunct="1">
                        <a:defRPr sz="1800" kern="1200">
                          <a:solidFill>
                            <a:schemeClr val="dk1"/>
                          </a:solidFill>
                          <a:latin typeface="Arial" panose="020B0604020202020204"/>
                        </a:defRPr>
                      </a:lvl2pPr>
                      <a:lvl3pPr marL="914400" algn="l" defTabSz="914400" rtl="0" eaLnBrk="1" latinLnBrk="0" hangingPunct="1">
                        <a:defRPr sz="1800" kern="1200">
                          <a:solidFill>
                            <a:schemeClr val="dk1"/>
                          </a:solidFill>
                          <a:latin typeface="Arial" panose="020B0604020202020204"/>
                        </a:defRPr>
                      </a:lvl3pPr>
                      <a:lvl4pPr marL="1371600" algn="l" defTabSz="914400" rtl="0" eaLnBrk="1" latinLnBrk="0" hangingPunct="1">
                        <a:defRPr sz="1800" kern="1200">
                          <a:solidFill>
                            <a:schemeClr val="dk1"/>
                          </a:solidFill>
                          <a:latin typeface="Arial" panose="020B0604020202020204"/>
                        </a:defRPr>
                      </a:lvl4pPr>
                      <a:lvl5pPr marL="1828800" algn="l" defTabSz="914400" rtl="0" eaLnBrk="1" latinLnBrk="0" hangingPunct="1">
                        <a:defRPr sz="1800" kern="1200">
                          <a:solidFill>
                            <a:schemeClr val="dk1"/>
                          </a:solidFill>
                          <a:latin typeface="Arial" panose="020B0604020202020204"/>
                        </a:defRPr>
                      </a:lvl5pPr>
                      <a:lvl6pPr marL="2286000" algn="l" defTabSz="914400" rtl="0" eaLnBrk="1" latinLnBrk="0" hangingPunct="1">
                        <a:defRPr sz="1800" kern="1200">
                          <a:solidFill>
                            <a:schemeClr val="dk1"/>
                          </a:solidFill>
                          <a:latin typeface="Arial" panose="020B0604020202020204"/>
                        </a:defRPr>
                      </a:lvl6pPr>
                      <a:lvl7pPr marL="2743200" algn="l" defTabSz="914400" rtl="0" eaLnBrk="1" latinLnBrk="0" hangingPunct="1">
                        <a:defRPr sz="1800" kern="1200">
                          <a:solidFill>
                            <a:schemeClr val="dk1"/>
                          </a:solidFill>
                          <a:latin typeface="Arial" panose="020B0604020202020204"/>
                        </a:defRPr>
                      </a:lvl7pPr>
                      <a:lvl8pPr marL="3200400" algn="l" defTabSz="914400" rtl="0" eaLnBrk="1" latinLnBrk="0" hangingPunct="1">
                        <a:defRPr sz="1800" kern="1200">
                          <a:solidFill>
                            <a:schemeClr val="dk1"/>
                          </a:solidFill>
                          <a:latin typeface="Arial" panose="020B0604020202020204"/>
                        </a:defRPr>
                      </a:lvl8pPr>
                      <a:lvl9pPr marL="3657600" algn="l" defTabSz="914400" rtl="0" eaLnBrk="1" latinLnBrk="0" hangingPunct="1">
                        <a:defRPr sz="1800" kern="1200">
                          <a:solidFill>
                            <a:schemeClr val="dk1"/>
                          </a:solidFill>
                          <a:latin typeface="Arial" panose="020B0604020202020204"/>
                        </a:defRPr>
                      </a:lvl9pPr>
                    </a:lstStyle>
                    <a:p>
                      <a:pPr algn="ctr"/>
                      <a:r>
                        <a:rPr lang="en-US" sz="1200" dirty="0">
                          <a:latin typeface="+mn-lt"/>
                        </a:rPr>
                        <a:t>Storage Optimized</a:t>
                      </a:r>
                    </a:p>
                  </a:txBody>
                  <a:tcPr anchor="ctr"/>
                </a:tc>
                <a:tc>
                  <a:txBody>
                    <a:bodyPr/>
                    <a:lstStyle/>
                    <a:p>
                      <a:r>
                        <a:rPr lang="en-US" sz="1200" dirty="0"/>
                        <a:t>Workloads that require high, sequential read and write access to very large data sets on local storage</a:t>
                      </a:r>
                    </a:p>
                  </a:txBody>
                  <a:tcPr/>
                </a:tc>
                <a:extLst>
                  <a:ext uri="{0D108BD9-81ED-4DB2-BD59-A6C34878D82A}">
                    <a16:rowId xmlns:a16="http://schemas.microsoft.com/office/drawing/2014/main" val="2093262678"/>
                  </a:ext>
                </a:extLst>
              </a:tr>
              <a:tr h="629109">
                <a:tc>
                  <a:txBody>
                    <a:bodyPr/>
                    <a:lstStyle/>
                    <a:p>
                      <a:pPr algn="ctr"/>
                      <a:r>
                        <a:rPr lang="en-US" sz="1200" dirty="0">
                          <a:latin typeface="+mn-lt"/>
                        </a:rPr>
                        <a:t>Hpc7g, Hpc6id, Hpc6a</a:t>
                      </a:r>
                    </a:p>
                  </a:txBody>
                  <a:tcPr anchor="ctr"/>
                </a:tc>
                <a:tc>
                  <a:txBody>
                    <a:bodyPr/>
                    <a:lstStyle/>
                    <a:p>
                      <a:pPr algn="ctr"/>
                      <a:r>
                        <a:rPr lang="en-US" sz="1200" dirty="0">
                          <a:latin typeface="+mn-lt"/>
                        </a:rPr>
                        <a:t>HPC Optimized</a:t>
                      </a:r>
                    </a:p>
                  </a:txBody>
                  <a:tcPr anchor="ctr"/>
                </a:tc>
                <a:tc>
                  <a:txBody>
                    <a:bodyPr/>
                    <a:lstStyle/>
                    <a:p>
                      <a:r>
                        <a:rPr lang="en-US" sz="1200" dirty="0"/>
                        <a:t>High-performance computing (HPC) instances are purpose-built to offer the best price-performance for running HPC workloads at scale on AWS. HPC instances are ideal for applications that benefit from high-performance processors, such as large, complex simulations and deep learning workloads.</a:t>
                      </a:r>
                    </a:p>
                  </a:txBody>
                  <a:tcPr/>
                </a:tc>
                <a:extLst>
                  <a:ext uri="{0D108BD9-81ED-4DB2-BD59-A6C34878D82A}">
                    <a16:rowId xmlns:a16="http://schemas.microsoft.com/office/drawing/2014/main" val="3950407659"/>
                  </a:ext>
                </a:extLst>
              </a:tr>
            </a:tbl>
          </a:graphicData>
        </a:graphic>
      </p:graphicFrame>
    </p:spTree>
    <p:extLst>
      <p:ext uri="{BB962C8B-B14F-4D97-AF65-F5344CB8AC3E}">
        <p14:creationId xmlns:p14="http://schemas.microsoft.com/office/powerpoint/2010/main" val="1711217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0A417A-5571-9A97-2121-867799E7E897}"/>
              </a:ext>
            </a:extLst>
          </p:cNvPr>
          <p:cNvSpPr>
            <a:spLocks noGrp="1"/>
          </p:cNvSpPr>
          <p:nvPr>
            <p:ph type="title"/>
          </p:nvPr>
        </p:nvSpPr>
        <p:spPr/>
        <p:txBody>
          <a:bodyPr/>
          <a:lstStyle/>
          <a:p>
            <a:r>
              <a:rPr lang="en-US" dirty="0"/>
              <a:t>EC2 - Pricing</a:t>
            </a:r>
          </a:p>
        </p:txBody>
      </p:sp>
      <p:grpSp>
        <p:nvGrpSpPr>
          <p:cNvPr id="19" name="Group 18">
            <a:extLst>
              <a:ext uri="{FF2B5EF4-FFF2-40B4-BE49-F238E27FC236}">
                <a16:creationId xmlns:a16="http://schemas.microsoft.com/office/drawing/2014/main" id="{59474A16-FB22-A2F7-C6D3-2B1540C00C69}"/>
              </a:ext>
            </a:extLst>
          </p:cNvPr>
          <p:cNvGrpSpPr/>
          <p:nvPr/>
        </p:nvGrpSpPr>
        <p:grpSpPr>
          <a:xfrm>
            <a:off x="1543197" y="1511609"/>
            <a:ext cx="6296469" cy="1177386"/>
            <a:chOff x="1089150" y="1507488"/>
            <a:chExt cx="6296469" cy="1177386"/>
          </a:xfrm>
        </p:grpSpPr>
        <p:sp>
          <p:nvSpPr>
            <p:cNvPr id="20" name="Rectangle 19">
              <a:extLst>
                <a:ext uri="{FF2B5EF4-FFF2-40B4-BE49-F238E27FC236}">
                  <a16:creationId xmlns:a16="http://schemas.microsoft.com/office/drawing/2014/main" id="{BD599D0F-4DEC-C910-ADC5-A077D40BD5CE}"/>
                </a:ext>
              </a:extLst>
            </p:cNvPr>
            <p:cNvSpPr/>
            <p:nvPr/>
          </p:nvSpPr>
          <p:spPr>
            <a:xfrm>
              <a:off x="1089150" y="1622982"/>
              <a:ext cx="2781037" cy="935958"/>
            </a:xfrm>
            <a:prstGeom prst="rect">
              <a:avLst/>
            </a:prstGeom>
            <a:solidFill>
              <a:srgbClr val="FFC000"/>
            </a:solidFill>
            <a:ln w="12700" cap="flat" cmpd="sng" algn="ctr">
              <a:solidFill>
                <a:srgbClr val="323232"/>
              </a:solid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323232"/>
                  </a:solidFill>
                  <a:effectLst/>
                  <a:uLnTx/>
                  <a:uFillTx/>
                  <a:latin typeface="Arial" panose="020B0604020202020204"/>
                  <a:ea typeface="+mn-ea"/>
                  <a:cs typeface="+mn-cs"/>
                </a:rPr>
                <a:t>On Demand Instance</a:t>
              </a:r>
            </a:p>
          </p:txBody>
        </p:sp>
        <p:sp>
          <p:nvSpPr>
            <p:cNvPr id="21" name="Rectangle: Single Corner Snipped 20">
              <a:extLst>
                <a:ext uri="{FF2B5EF4-FFF2-40B4-BE49-F238E27FC236}">
                  <a16:creationId xmlns:a16="http://schemas.microsoft.com/office/drawing/2014/main" id="{5FC573A4-D61C-EEF9-7082-197FD53B5DC0}"/>
                </a:ext>
              </a:extLst>
            </p:cNvPr>
            <p:cNvSpPr/>
            <p:nvPr/>
          </p:nvSpPr>
          <p:spPr>
            <a:xfrm>
              <a:off x="4349213" y="1547125"/>
              <a:ext cx="3036406" cy="274320"/>
            </a:xfrm>
            <a:prstGeom prst="snip1Rect">
              <a:avLst>
                <a:gd name="adj" fmla="val 0"/>
              </a:avLst>
            </a:prstGeom>
            <a:solidFill>
              <a:srgbClr val="F3AD33">
                <a:lumMod val="20000"/>
                <a:lumOff val="80000"/>
              </a:srgbClr>
            </a:solidFill>
            <a:ln w="12700" cap="flat" cmpd="sng" algn="ctr">
              <a:solidFill>
                <a:srgbClr val="323232"/>
              </a:solidFill>
              <a:prstDash val="solid"/>
              <a:miter lim="800000"/>
            </a:ln>
            <a:effectLst>
              <a:outerShdw blurRad="50800" dist="38100" dir="2700000" algn="tl" rotWithShape="0">
                <a:prstClr val="black">
                  <a:alpha val="40000"/>
                </a:prstClr>
              </a:outerShdw>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ysClr val="windowText" lastClr="000000"/>
                  </a:solidFill>
                  <a:effectLst/>
                  <a:uLnTx/>
                  <a:uFillTx/>
                  <a:latin typeface="Arial" panose="020B0604020202020204"/>
                  <a:ea typeface="+mn-ea"/>
                  <a:cs typeface="+mn-cs"/>
                </a:rPr>
                <a:t>Pay only for what we use</a:t>
              </a:r>
            </a:p>
          </p:txBody>
        </p:sp>
        <p:sp>
          <p:nvSpPr>
            <p:cNvPr id="22" name="Rectangle: Single Corner Snipped 21">
              <a:extLst>
                <a:ext uri="{FF2B5EF4-FFF2-40B4-BE49-F238E27FC236}">
                  <a16:creationId xmlns:a16="http://schemas.microsoft.com/office/drawing/2014/main" id="{5EB49AC8-8C9A-B526-4084-C897FF1406D1}"/>
                </a:ext>
              </a:extLst>
            </p:cNvPr>
            <p:cNvSpPr/>
            <p:nvPr/>
          </p:nvSpPr>
          <p:spPr>
            <a:xfrm>
              <a:off x="4349212" y="2367989"/>
              <a:ext cx="3036405" cy="274320"/>
            </a:xfrm>
            <a:prstGeom prst="snip1Rect">
              <a:avLst>
                <a:gd name="adj" fmla="val 0"/>
              </a:avLst>
            </a:prstGeom>
            <a:solidFill>
              <a:srgbClr val="F3AD33">
                <a:lumMod val="20000"/>
                <a:lumOff val="80000"/>
              </a:srgbClr>
            </a:solidFill>
            <a:ln w="12700" cap="flat" cmpd="sng" algn="ctr">
              <a:solidFill>
                <a:srgbClr val="323232"/>
              </a:solidFill>
              <a:prstDash val="solid"/>
              <a:miter lim="800000"/>
            </a:ln>
            <a:effectLst>
              <a:outerShdw blurRad="50800" dist="38100" dir="2700000" algn="tl" rotWithShape="0">
                <a:prstClr val="black">
                  <a:alpha val="40000"/>
                </a:prstClr>
              </a:outerShdw>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ysClr val="windowText" lastClr="000000"/>
                  </a:solidFill>
                  <a:effectLst/>
                  <a:uLnTx/>
                  <a:uFillTx/>
                  <a:latin typeface="Arial" panose="020B0604020202020204"/>
                  <a:ea typeface="+mn-ea"/>
                  <a:cs typeface="+mn-cs"/>
                </a:rPr>
                <a:t>Stopped one not </a:t>
              </a:r>
              <a:r>
                <a:rPr kumimoji="0" lang="en-US" sz="1400" b="0" i="0" u="none" strike="noStrike" kern="0" cap="none" spc="0" normalizeH="0" baseline="0" noProof="0" dirty="0">
                  <a:ln>
                    <a:noFill/>
                  </a:ln>
                  <a:solidFill>
                    <a:srgbClr val="FF0000"/>
                  </a:solidFill>
                  <a:effectLst/>
                  <a:uLnTx/>
                  <a:uFillTx/>
                  <a:latin typeface="Arial" panose="020B0604020202020204"/>
                  <a:ea typeface="+mn-ea"/>
                  <a:cs typeface="+mn-cs"/>
                </a:rPr>
                <a:t>accrue hourly cost</a:t>
              </a:r>
            </a:p>
          </p:txBody>
        </p:sp>
        <p:sp>
          <p:nvSpPr>
            <p:cNvPr id="23" name="Rectangle: Single Corner Snipped 22">
              <a:extLst>
                <a:ext uri="{FF2B5EF4-FFF2-40B4-BE49-F238E27FC236}">
                  <a16:creationId xmlns:a16="http://schemas.microsoft.com/office/drawing/2014/main" id="{57134E88-73E1-B4F4-5E19-30D0D74C91F3}"/>
                </a:ext>
              </a:extLst>
            </p:cNvPr>
            <p:cNvSpPr/>
            <p:nvPr/>
          </p:nvSpPr>
          <p:spPr>
            <a:xfrm>
              <a:off x="4349212" y="1959021"/>
              <a:ext cx="3036405" cy="274320"/>
            </a:xfrm>
            <a:prstGeom prst="snip1Rect">
              <a:avLst>
                <a:gd name="adj" fmla="val 0"/>
              </a:avLst>
            </a:prstGeom>
            <a:solidFill>
              <a:srgbClr val="F3AD33">
                <a:lumMod val="20000"/>
                <a:lumOff val="80000"/>
              </a:srgbClr>
            </a:solidFill>
            <a:ln w="12700" cap="flat" cmpd="sng" algn="ctr">
              <a:solidFill>
                <a:srgbClr val="323232"/>
              </a:solidFill>
              <a:prstDash val="solid"/>
              <a:miter lim="800000"/>
            </a:ln>
            <a:effectLst>
              <a:outerShdw blurRad="50800" dist="38100" dir="2700000" algn="tl" rotWithShape="0">
                <a:prstClr val="black">
                  <a:alpha val="40000"/>
                </a:prstClr>
              </a:outerShdw>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ysClr val="windowText" lastClr="000000"/>
                  </a:solidFill>
                  <a:effectLst/>
                  <a:uLnTx/>
                  <a:uFillTx/>
                  <a:latin typeface="Arial" panose="020B0604020202020204"/>
                  <a:ea typeface="+mn-ea"/>
                  <a:cs typeface="+mn-cs"/>
                </a:rPr>
                <a:t>Pay by instance per hour</a:t>
              </a:r>
            </a:p>
          </p:txBody>
        </p:sp>
        <p:sp>
          <p:nvSpPr>
            <p:cNvPr id="24" name="Left Brace 23">
              <a:extLst>
                <a:ext uri="{FF2B5EF4-FFF2-40B4-BE49-F238E27FC236}">
                  <a16:creationId xmlns:a16="http://schemas.microsoft.com/office/drawing/2014/main" id="{6FF76AAA-CBEE-EE41-A30A-497E1CD487B1}"/>
                </a:ext>
              </a:extLst>
            </p:cNvPr>
            <p:cNvSpPr/>
            <p:nvPr/>
          </p:nvSpPr>
          <p:spPr>
            <a:xfrm>
              <a:off x="4038600" y="1507488"/>
              <a:ext cx="214411" cy="1177386"/>
            </a:xfrm>
            <a:prstGeom prst="leftBrace">
              <a:avLst/>
            </a:prstGeom>
            <a:noFill/>
            <a:ln w="28575" cap="flat" cmpd="sng" algn="ctr">
              <a:solidFill>
                <a:srgbClr val="323232"/>
              </a:solid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23232"/>
                </a:solidFill>
                <a:effectLst/>
                <a:uLnTx/>
                <a:uFillTx/>
                <a:latin typeface="Arial" panose="020B0604020202020204"/>
                <a:ea typeface="+mn-ea"/>
                <a:cs typeface="+mn-cs"/>
              </a:endParaRPr>
            </a:p>
          </p:txBody>
        </p:sp>
      </p:grpSp>
      <p:grpSp>
        <p:nvGrpSpPr>
          <p:cNvPr id="25" name="Group 24">
            <a:extLst>
              <a:ext uri="{FF2B5EF4-FFF2-40B4-BE49-F238E27FC236}">
                <a16:creationId xmlns:a16="http://schemas.microsoft.com/office/drawing/2014/main" id="{9E2E2FA0-563E-958B-90A6-CAE181EE57F7}"/>
              </a:ext>
            </a:extLst>
          </p:cNvPr>
          <p:cNvGrpSpPr/>
          <p:nvPr/>
        </p:nvGrpSpPr>
        <p:grpSpPr>
          <a:xfrm>
            <a:off x="2837548" y="3364776"/>
            <a:ext cx="6287007" cy="1004263"/>
            <a:chOff x="2135981" y="3356775"/>
            <a:chExt cx="6287007" cy="1004263"/>
          </a:xfrm>
        </p:grpSpPr>
        <p:sp>
          <p:nvSpPr>
            <p:cNvPr id="26" name="Rectangle 25">
              <a:extLst>
                <a:ext uri="{FF2B5EF4-FFF2-40B4-BE49-F238E27FC236}">
                  <a16:creationId xmlns:a16="http://schemas.microsoft.com/office/drawing/2014/main" id="{E862CF24-ABB6-23FD-B8B7-42585530BB98}"/>
                </a:ext>
              </a:extLst>
            </p:cNvPr>
            <p:cNvSpPr/>
            <p:nvPr/>
          </p:nvSpPr>
          <p:spPr>
            <a:xfrm>
              <a:off x="2135981" y="3390900"/>
              <a:ext cx="2781037" cy="935958"/>
            </a:xfrm>
            <a:prstGeom prst="rect">
              <a:avLst/>
            </a:prstGeom>
            <a:solidFill>
              <a:srgbClr val="FFC000"/>
            </a:solidFill>
            <a:ln w="12700" cap="flat" cmpd="sng" algn="ctr">
              <a:solidFill>
                <a:srgbClr val="323232"/>
              </a:solid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323232"/>
                  </a:solidFill>
                  <a:effectLst/>
                  <a:uLnTx/>
                  <a:uFillTx/>
                  <a:latin typeface="Arial" panose="020B0604020202020204"/>
                  <a:ea typeface="+mn-ea"/>
                  <a:cs typeface="+mn-cs"/>
                </a:rPr>
                <a:t>Reserved Instance</a:t>
              </a:r>
            </a:p>
          </p:txBody>
        </p:sp>
        <p:sp>
          <p:nvSpPr>
            <p:cNvPr id="27" name="Rectangle: Single Corner Snipped 26">
              <a:extLst>
                <a:ext uri="{FF2B5EF4-FFF2-40B4-BE49-F238E27FC236}">
                  <a16:creationId xmlns:a16="http://schemas.microsoft.com/office/drawing/2014/main" id="{5AF20393-65B9-29FE-7246-3A36601D0D73}"/>
                </a:ext>
              </a:extLst>
            </p:cNvPr>
            <p:cNvSpPr/>
            <p:nvPr/>
          </p:nvSpPr>
          <p:spPr>
            <a:xfrm>
              <a:off x="5386583" y="3420170"/>
              <a:ext cx="3036405" cy="274320"/>
            </a:xfrm>
            <a:prstGeom prst="snip1Rect">
              <a:avLst>
                <a:gd name="adj" fmla="val 0"/>
              </a:avLst>
            </a:prstGeom>
            <a:solidFill>
              <a:srgbClr val="F3AD33">
                <a:lumMod val="20000"/>
                <a:lumOff val="80000"/>
              </a:srgbClr>
            </a:solidFill>
            <a:ln w="12700" cap="flat" cmpd="sng" algn="ctr">
              <a:solidFill>
                <a:srgbClr val="323232"/>
              </a:solidFill>
              <a:prstDash val="solid"/>
              <a:miter lim="800000"/>
            </a:ln>
            <a:effectLst>
              <a:outerShdw blurRad="50800" dist="38100" dir="2700000" algn="tl" rotWithShape="0">
                <a:prstClr val="black">
                  <a:alpha val="40000"/>
                </a:prstClr>
              </a:outerShdw>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ysClr val="windowText" lastClr="000000"/>
                  </a:solidFill>
                  <a:effectLst/>
                  <a:uLnTx/>
                  <a:uFillTx/>
                  <a:latin typeface="Arial" panose="020B0604020202020204"/>
                  <a:ea typeface="+mn-ea"/>
                  <a:cs typeface="+mn-cs"/>
                </a:rPr>
                <a:t>1-year or 3-year commit</a:t>
              </a:r>
            </a:p>
          </p:txBody>
        </p:sp>
        <p:sp>
          <p:nvSpPr>
            <p:cNvPr id="28" name="Rectangle: Single Corner Snipped 27">
              <a:extLst>
                <a:ext uri="{FF2B5EF4-FFF2-40B4-BE49-F238E27FC236}">
                  <a16:creationId xmlns:a16="http://schemas.microsoft.com/office/drawing/2014/main" id="{A755BEC6-369B-BB87-DD21-2F4ABCCCC56C}"/>
                </a:ext>
              </a:extLst>
            </p:cNvPr>
            <p:cNvSpPr/>
            <p:nvPr/>
          </p:nvSpPr>
          <p:spPr>
            <a:xfrm>
              <a:off x="5386583" y="3796932"/>
              <a:ext cx="3036405" cy="548325"/>
            </a:xfrm>
            <a:prstGeom prst="snip1Rect">
              <a:avLst>
                <a:gd name="adj" fmla="val 0"/>
              </a:avLst>
            </a:prstGeom>
            <a:solidFill>
              <a:srgbClr val="F3AD33">
                <a:lumMod val="20000"/>
                <a:lumOff val="80000"/>
              </a:srgbClr>
            </a:solidFill>
            <a:ln w="12700" cap="flat" cmpd="sng" algn="ctr">
              <a:solidFill>
                <a:srgbClr val="323232"/>
              </a:solidFill>
              <a:prstDash val="solid"/>
              <a:miter lim="800000"/>
            </a:ln>
            <a:effectLst>
              <a:outerShdw blurRad="50800" dist="38100" dir="2700000" algn="tl" rotWithShape="0">
                <a:prstClr val="black">
                  <a:alpha val="40000"/>
                </a:prstClr>
              </a:outerShdw>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ysClr val="windowText" lastClr="000000"/>
                  </a:solidFill>
                  <a:effectLst/>
                  <a:uLnTx/>
                  <a:uFillTx/>
                  <a:latin typeface="Arial" panose="020B0604020202020204"/>
                  <a:ea typeface="+mn-ea"/>
                  <a:cs typeface="+mn-cs"/>
                </a:rPr>
                <a:t>Payment Mode: No Upfront, Partial Upfront, All Upfront</a:t>
              </a:r>
            </a:p>
          </p:txBody>
        </p:sp>
        <p:sp>
          <p:nvSpPr>
            <p:cNvPr id="29" name="Left Brace 28">
              <a:extLst>
                <a:ext uri="{FF2B5EF4-FFF2-40B4-BE49-F238E27FC236}">
                  <a16:creationId xmlns:a16="http://schemas.microsoft.com/office/drawing/2014/main" id="{C49DB997-969B-4031-038D-23CE2C4A45DF}"/>
                </a:ext>
              </a:extLst>
            </p:cNvPr>
            <p:cNvSpPr/>
            <p:nvPr/>
          </p:nvSpPr>
          <p:spPr>
            <a:xfrm>
              <a:off x="5107657" y="3356775"/>
              <a:ext cx="214411" cy="1004263"/>
            </a:xfrm>
            <a:prstGeom prst="leftBrace">
              <a:avLst/>
            </a:prstGeom>
            <a:noFill/>
            <a:ln w="28575" cap="flat" cmpd="sng" algn="ctr">
              <a:solidFill>
                <a:srgbClr val="323232"/>
              </a:solid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23232"/>
                </a:solidFill>
                <a:effectLst/>
                <a:uLnTx/>
                <a:uFillTx/>
                <a:latin typeface="Arial" panose="020B0604020202020204"/>
                <a:ea typeface="+mn-ea"/>
                <a:cs typeface="+mn-cs"/>
              </a:endParaRPr>
            </a:p>
          </p:txBody>
        </p:sp>
      </p:grpSp>
      <p:grpSp>
        <p:nvGrpSpPr>
          <p:cNvPr id="30" name="Group 29">
            <a:extLst>
              <a:ext uri="{FF2B5EF4-FFF2-40B4-BE49-F238E27FC236}">
                <a16:creationId xmlns:a16="http://schemas.microsoft.com/office/drawing/2014/main" id="{E6EDF059-63B1-FE62-BE6A-DEE55BB64057}"/>
              </a:ext>
            </a:extLst>
          </p:cNvPr>
          <p:cNvGrpSpPr/>
          <p:nvPr/>
        </p:nvGrpSpPr>
        <p:grpSpPr>
          <a:xfrm>
            <a:off x="4324234" y="5116600"/>
            <a:ext cx="6277534" cy="935958"/>
            <a:chOff x="3526499" y="4982560"/>
            <a:chExt cx="6277534" cy="935958"/>
          </a:xfrm>
        </p:grpSpPr>
        <p:sp>
          <p:nvSpPr>
            <p:cNvPr id="31" name="Rectangle 30">
              <a:extLst>
                <a:ext uri="{FF2B5EF4-FFF2-40B4-BE49-F238E27FC236}">
                  <a16:creationId xmlns:a16="http://schemas.microsoft.com/office/drawing/2014/main" id="{3BF0372E-4CF6-8512-4173-BA6D34AAD9E6}"/>
                </a:ext>
              </a:extLst>
            </p:cNvPr>
            <p:cNvSpPr/>
            <p:nvPr/>
          </p:nvSpPr>
          <p:spPr>
            <a:xfrm>
              <a:off x="3526499" y="4982560"/>
              <a:ext cx="2781037" cy="935958"/>
            </a:xfrm>
            <a:prstGeom prst="rect">
              <a:avLst/>
            </a:prstGeom>
            <a:solidFill>
              <a:srgbClr val="FFC000"/>
            </a:solidFill>
            <a:ln w="12700" cap="flat" cmpd="sng" algn="ctr">
              <a:solidFill>
                <a:srgbClr val="323232"/>
              </a:solid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323232"/>
                  </a:solidFill>
                  <a:effectLst/>
                  <a:uLnTx/>
                  <a:uFillTx/>
                  <a:latin typeface="Arial" panose="020B0604020202020204"/>
                  <a:ea typeface="+mn-ea"/>
                  <a:cs typeface="+mn-cs"/>
                </a:rPr>
                <a:t>Spot Instance</a:t>
              </a:r>
            </a:p>
          </p:txBody>
        </p:sp>
        <p:sp>
          <p:nvSpPr>
            <p:cNvPr id="32" name="Rectangle: Single Corner Snipped 31">
              <a:extLst>
                <a:ext uri="{FF2B5EF4-FFF2-40B4-BE49-F238E27FC236}">
                  <a16:creationId xmlns:a16="http://schemas.microsoft.com/office/drawing/2014/main" id="{BE7B7D30-C9CD-DF84-33D3-C814B5A2D785}"/>
                </a:ext>
              </a:extLst>
            </p:cNvPr>
            <p:cNvSpPr/>
            <p:nvPr/>
          </p:nvSpPr>
          <p:spPr>
            <a:xfrm>
              <a:off x="6767628" y="5533550"/>
              <a:ext cx="3036405" cy="274320"/>
            </a:xfrm>
            <a:prstGeom prst="snip1Rect">
              <a:avLst>
                <a:gd name="adj" fmla="val 0"/>
              </a:avLst>
            </a:prstGeom>
            <a:solidFill>
              <a:srgbClr val="F3AD33">
                <a:lumMod val="20000"/>
                <a:lumOff val="80000"/>
              </a:srgbClr>
            </a:solidFill>
            <a:ln w="12700" cap="flat" cmpd="sng" algn="ctr">
              <a:solidFill>
                <a:srgbClr val="323232"/>
              </a:solidFill>
              <a:prstDash val="solid"/>
              <a:miter lim="800000"/>
            </a:ln>
            <a:effectLst>
              <a:outerShdw blurRad="50800" dist="38100" dir="2700000" algn="tl" rotWithShape="0">
                <a:prstClr val="black">
                  <a:alpha val="40000"/>
                </a:prstClr>
              </a:outerShdw>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ysClr val="windowText" lastClr="000000"/>
                  </a:solidFill>
                  <a:effectLst/>
                  <a:uLnTx/>
                  <a:uFillTx/>
                  <a:latin typeface="Arial" panose="020B0604020202020204"/>
                  <a:ea typeface="+mn-ea"/>
                  <a:cs typeface="+mn-cs"/>
                </a:rPr>
                <a:t>Can set the price for bidding</a:t>
              </a:r>
            </a:p>
          </p:txBody>
        </p:sp>
        <p:sp>
          <p:nvSpPr>
            <p:cNvPr id="33" name="Rectangle: Single Corner Snipped 32">
              <a:extLst>
                <a:ext uri="{FF2B5EF4-FFF2-40B4-BE49-F238E27FC236}">
                  <a16:creationId xmlns:a16="http://schemas.microsoft.com/office/drawing/2014/main" id="{391A8FE8-A13C-CC0A-58FD-D09A57C5702D}"/>
                </a:ext>
              </a:extLst>
            </p:cNvPr>
            <p:cNvSpPr/>
            <p:nvPr/>
          </p:nvSpPr>
          <p:spPr>
            <a:xfrm>
              <a:off x="6767628" y="5129951"/>
              <a:ext cx="3036405" cy="274320"/>
            </a:xfrm>
            <a:prstGeom prst="snip1Rect">
              <a:avLst>
                <a:gd name="adj" fmla="val 0"/>
              </a:avLst>
            </a:prstGeom>
            <a:solidFill>
              <a:srgbClr val="F3AD33">
                <a:lumMod val="20000"/>
                <a:lumOff val="80000"/>
              </a:srgbClr>
            </a:solidFill>
            <a:ln w="12700" cap="flat" cmpd="sng" algn="ctr">
              <a:solidFill>
                <a:srgbClr val="323232"/>
              </a:solidFill>
              <a:prstDash val="solid"/>
              <a:miter lim="800000"/>
            </a:ln>
            <a:effectLst>
              <a:outerShdw blurRad="50800" dist="38100" dir="2700000" algn="tl" rotWithShape="0">
                <a:prstClr val="black">
                  <a:alpha val="40000"/>
                </a:prstClr>
              </a:outerShdw>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ysClr val="windowText" lastClr="000000"/>
                  </a:solidFill>
                  <a:effectLst/>
                  <a:uLnTx/>
                  <a:uFillTx/>
                  <a:latin typeface="Arial" panose="020B0604020202020204"/>
                  <a:ea typeface="+mn-ea"/>
                  <a:cs typeface="+mn-cs"/>
                </a:rPr>
                <a:t>Pay by instance per hour</a:t>
              </a:r>
            </a:p>
          </p:txBody>
        </p:sp>
        <p:sp>
          <p:nvSpPr>
            <p:cNvPr id="34" name="Left Brace 33">
              <a:extLst>
                <a:ext uri="{FF2B5EF4-FFF2-40B4-BE49-F238E27FC236}">
                  <a16:creationId xmlns:a16="http://schemas.microsoft.com/office/drawing/2014/main" id="{FC172348-1F51-C3C9-6B10-A8AB15EFF0B9}"/>
                </a:ext>
              </a:extLst>
            </p:cNvPr>
            <p:cNvSpPr/>
            <p:nvPr/>
          </p:nvSpPr>
          <p:spPr>
            <a:xfrm>
              <a:off x="6490155" y="5015371"/>
              <a:ext cx="214411" cy="870336"/>
            </a:xfrm>
            <a:prstGeom prst="leftBrace">
              <a:avLst/>
            </a:prstGeom>
            <a:noFill/>
            <a:ln w="28575" cap="flat" cmpd="sng" algn="ctr">
              <a:solidFill>
                <a:srgbClr val="323232"/>
              </a:solid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23232"/>
                </a:solidFill>
                <a:effectLst/>
                <a:uLnTx/>
                <a:uFillTx/>
                <a:latin typeface="Arial" panose="020B0604020202020204"/>
                <a:ea typeface="+mn-ea"/>
                <a:cs typeface="+mn-cs"/>
              </a:endParaRPr>
            </a:p>
          </p:txBody>
        </p:sp>
      </p:grpSp>
    </p:spTree>
    <p:extLst>
      <p:ext uri="{BB962C8B-B14F-4D97-AF65-F5344CB8AC3E}">
        <p14:creationId xmlns:p14="http://schemas.microsoft.com/office/powerpoint/2010/main" val="24016027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4213D"/>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A4BD290-3B8E-4039-9B8A-0FBD8E84CA23}"/>
              </a:ext>
            </a:extLst>
          </p:cNvPr>
          <p:cNvSpPr>
            <a:spLocks noGrp="1"/>
          </p:cNvSpPr>
          <p:nvPr>
            <p:ph type="title"/>
          </p:nvPr>
        </p:nvSpPr>
        <p:spPr>
          <a:xfrm>
            <a:off x="609600" y="2964180"/>
            <a:ext cx="10515600" cy="929640"/>
          </a:xfrm>
        </p:spPr>
        <p:txBody>
          <a:bodyPr anchor="ctr"/>
          <a:lstStyle/>
          <a:p>
            <a:r>
              <a:rPr lang="en-US" sz="6000" dirty="0"/>
              <a:t>Introduction</a:t>
            </a:r>
          </a:p>
        </p:txBody>
      </p:sp>
      <mc:AlternateContent xmlns:mc="http://schemas.openxmlformats.org/markup-compatibility/2006" xmlns:pslz="http://schemas.microsoft.com/office/powerpoint/2016/slidezoom">
        <mc:Choice Requires="pslz">
          <p:graphicFrame>
            <p:nvGraphicFramePr>
              <p:cNvPr id="10" name="Slide Zoom 9">
                <a:extLst>
                  <a:ext uri="{FF2B5EF4-FFF2-40B4-BE49-F238E27FC236}">
                    <a16:creationId xmlns:a16="http://schemas.microsoft.com/office/drawing/2014/main" id="{B17C51BD-1477-41F1-9729-B03D2DB132DE}"/>
                  </a:ext>
                </a:extLst>
              </p:cNvPr>
              <p:cNvGraphicFramePr>
                <a:graphicFrameLocks noChangeAspect="1"/>
              </p:cNvGraphicFramePr>
              <p:nvPr>
                <p:extLst>
                  <p:ext uri="{D42A27DB-BD31-4B8C-83A1-F6EECF244321}">
                    <p14:modId xmlns:p14="http://schemas.microsoft.com/office/powerpoint/2010/main" val="3951846974"/>
                  </p:ext>
                </p:extLst>
              </p:nvPr>
            </p:nvGraphicFramePr>
            <p:xfrm>
              <a:off x="5596468" y="849631"/>
              <a:ext cx="2932852" cy="1649729"/>
            </p:xfrm>
            <a:graphic>
              <a:graphicData uri="http://schemas.microsoft.com/office/powerpoint/2016/slidezoom">
                <pslz:sldZm>
                  <pslz:sldZmObj sldId="355" cId="586308145">
                    <pslz:zmPr id="{2BBF4D16-BFBC-4BE9-8F05-D64C841FD822}" returnToParent="0" transitionDur="1000">
                      <p166:blipFill xmlns:p166="http://schemas.microsoft.com/office/powerpoint/2016/6/main">
                        <a:blip r:embed="rId3"/>
                        <a:stretch>
                          <a:fillRect/>
                        </a:stretch>
                      </p166:blipFill>
                      <p166:spPr xmlns:p166="http://schemas.microsoft.com/office/powerpoint/2016/6/main">
                        <a:xfrm>
                          <a:off x="0" y="0"/>
                          <a:ext cx="2932852" cy="1649729"/>
                        </a:xfrm>
                        <a:prstGeom prst="rect">
                          <a:avLst/>
                        </a:prstGeom>
                        <a:ln w="3175">
                          <a:solidFill>
                            <a:prstClr val="ltGray"/>
                          </a:solidFill>
                        </a:ln>
                        <a:effectLst>
                          <a:outerShdw blurRad="50800" dist="38100" dir="2700000" algn="tl" rotWithShape="0">
                            <a:prstClr val="black">
                              <a:alpha val="40000"/>
                            </a:prstClr>
                          </a:outerShdw>
                        </a:effectLst>
                      </p166:spPr>
                    </pslz:zmPr>
                  </pslz:sldZmObj>
                </pslz:sldZm>
              </a:graphicData>
            </a:graphic>
          </p:graphicFrame>
        </mc:Choice>
        <mc:Fallback xmlns="">
          <p:pic>
            <p:nvPicPr>
              <p:cNvPr id="10" name="Slide Zoom 9">
                <a:extLst>
                  <a:ext uri="{FF2B5EF4-FFF2-40B4-BE49-F238E27FC236}">
                    <a16:creationId xmlns:a16="http://schemas.microsoft.com/office/drawing/2014/main" id="{B17C51BD-1477-41F1-9729-B03D2DB132DE}"/>
                  </a:ext>
                </a:extLst>
              </p:cNvPr>
              <p:cNvPicPr>
                <a:picLocks noGrp="1" noRot="1" noChangeAspect="1" noMove="1" noResize="1" noEditPoints="1" noAdjustHandles="1" noChangeArrowheads="1" noChangeShapeType="1"/>
              </p:cNvPicPr>
              <p:nvPr/>
            </p:nvPicPr>
            <p:blipFill>
              <a:blip r:embed="rId4"/>
              <a:stretch>
                <a:fillRect/>
              </a:stretch>
            </p:blipFill>
            <p:spPr>
              <a:xfrm>
                <a:off x="5596468" y="849631"/>
                <a:ext cx="2932852" cy="1649729"/>
              </a:xfrm>
              <a:prstGeom prst="rect">
                <a:avLst/>
              </a:prstGeom>
              <a:ln w="3175">
                <a:solidFill>
                  <a:prstClr val="ltGray"/>
                </a:solidFill>
              </a:ln>
              <a:effectLst>
                <a:outerShdw blurRad="50800" dist="38100" dir="2700000" algn="tl" rotWithShape="0">
                  <a:prstClr val="black">
                    <a:alpha val="40000"/>
                  </a:prstClr>
                </a:outerShdw>
              </a:effectLst>
            </p:spPr>
          </p:pic>
        </mc:Fallback>
      </mc:AlternateContent>
      <mc:AlternateContent xmlns:mc="http://schemas.openxmlformats.org/markup-compatibility/2006" xmlns:pslz="http://schemas.microsoft.com/office/powerpoint/2016/slidezoom">
        <mc:Choice Requires="pslz">
          <p:graphicFrame>
            <p:nvGraphicFramePr>
              <p:cNvPr id="17" name="Slide Zoom 16">
                <a:extLst>
                  <a:ext uri="{FF2B5EF4-FFF2-40B4-BE49-F238E27FC236}">
                    <a16:creationId xmlns:a16="http://schemas.microsoft.com/office/drawing/2014/main" id="{2281FB8D-D0A8-43B0-AB61-38ADAB942B1A}"/>
                  </a:ext>
                </a:extLst>
              </p:cNvPr>
              <p:cNvGraphicFramePr>
                <a:graphicFrameLocks noChangeAspect="1"/>
              </p:cNvGraphicFramePr>
              <p:nvPr>
                <p:extLst>
                  <p:ext uri="{D42A27DB-BD31-4B8C-83A1-F6EECF244321}">
                    <p14:modId xmlns:p14="http://schemas.microsoft.com/office/powerpoint/2010/main" val="520212713"/>
                  </p:ext>
                </p:extLst>
              </p:nvPr>
            </p:nvGraphicFramePr>
            <p:xfrm>
              <a:off x="8903383" y="4207259"/>
              <a:ext cx="2932850" cy="1649728"/>
            </p:xfrm>
            <a:graphic>
              <a:graphicData uri="http://schemas.microsoft.com/office/powerpoint/2016/slidezoom">
                <pslz:sldZm>
                  <pslz:sldZmObj sldId="257" cId="2744381724">
                    <pslz:zmPr id="{89CCFBF7-3C0C-4C11-B19C-49DD654DEAF8}" returnToParent="0" transitionDur="1000">
                      <p166:blipFill xmlns:p166="http://schemas.microsoft.com/office/powerpoint/2016/6/main">
                        <a:blip r:embed="rId5"/>
                        <a:stretch>
                          <a:fillRect/>
                        </a:stretch>
                      </p166:blipFill>
                      <p166:spPr xmlns:p166="http://schemas.microsoft.com/office/powerpoint/2016/6/main">
                        <a:xfrm>
                          <a:off x="0" y="0"/>
                          <a:ext cx="2932850" cy="1649728"/>
                        </a:xfrm>
                        <a:prstGeom prst="rect">
                          <a:avLst/>
                        </a:prstGeom>
                        <a:ln w="3175">
                          <a:solidFill>
                            <a:prstClr val="ltGray"/>
                          </a:solidFill>
                        </a:ln>
                        <a:effectLst>
                          <a:outerShdw blurRad="50800" dist="38100" dir="2700000" algn="tl" rotWithShape="0">
                            <a:prstClr val="black">
                              <a:alpha val="40000"/>
                            </a:prstClr>
                          </a:outerShdw>
                        </a:effectLst>
                      </p166:spPr>
                    </pslz:zmPr>
                  </pslz:sldZmObj>
                </pslz:sldZm>
              </a:graphicData>
            </a:graphic>
          </p:graphicFrame>
        </mc:Choice>
        <mc:Fallback xmlns="">
          <p:pic>
            <p:nvPicPr>
              <p:cNvPr id="17" name="Slide Zoom 16">
                <a:extLst>
                  <a:ext uri="{FF2B5EF4-FFF2-40B4-BE49-F238E27FC236}">
                    <a16:creationId xmlns:a16="http://schemas.microsoft.com/office/drawing/2014/main" id="{2281FB8D-D0A8-43B0-AB61-38ADAB942B1A}"/>
                  </a:ext>
                </a:extLst>
              </p:cNvPr>
              <p:cNvPicPr>
                <a:picLocks noGrp="1" noRot="1" noChangeAspect="1" noMove="1" noResize="1" noEditPoints="1" noAdjustHandles="1" noChangeArrowheads="1" noChangeShapeType="1"/>
              </p:cNvPicPr>
              <p:nvPr/>
            </p:nvPicPr>
            <p:blipFill>
              <a:blip r:embed="rId6"/>
              <a:stretch>
                <a:fillRect/>
              </a:stretch>
            </p:blipFill>
            <p:spPr>
              <a:xfrm>
                <a:off x="8903383" y="4207259"/>
                <a:ext cx="2932850" cy="1649728"/>
              </a:xfrm>
              <a:prstGeom prst="rect">
                <a:avLst/>
              </a:prstGeom>
              <a:ln w="3175">
                <a:solidFill>
                  <a:prstClr val="ltGray"/>
                </a:solidFill>
              </a:ln>
              <a:effectLst>
                <a:outerShdw blurRad="50800" dist="38100" dir="2700000" algn="tl" rotWithShape="0">
                  <a:prstClr val="black">
                    <a:alpha val="40000"/>
                  </a:prstClr>
                </a:outerShdw>
              </a:effectLst>
            </p:spPr>
          </p:pic>
        </mc:Fallback>
      </mc:AlternateContent>
      <mc:AlternateContent xmlns:mc="http://schemas.openxmlformats.org/markup-compatibility/2006" xmlns:pslz="http://schemas.microsoft.com/office/powerpoint/2016/slidezoom">
        <mc:Choice Requires="pslz">
          <p:graphicFrame>
            <p:nvGraphicFramePr>
              <p:cNvPr id="41" name="Slide Zoom 40">
                <a:extLst>
                  <a:ext uri="{FF2B5EF4-FFF2-40B4-BE49-F238E27FC236}">
                    <a16:creationId xmlns:a16="http://schemas.microsoft.com/office/drawing/2014/main" id="{E7FE3276-D778-44D7-9F5B-1B0402BB20DB}"/>
                  </a:ext>
                </a:extLst>
              </p:cNvPr>
              <p:cNvGraphicFramePr>
                <a:graphicFrameLocks noChangeAspect="1"/>
              </p:cNvGraphicFramePr>
              <p:nvPr>
                <p:extLst>
                  <p:ext uri="{D42A27DB-BD31-4B8C-83A1-F6EECF244321}">
                    <p14:modId xmlns:p14="http://schemas.microsoft.com/office/powerpoint/2010/main" val="529934052"/>
                  </p:ext>
                </p:extLst>
              </p:nvPr>
            </p:nvGraphicFramePr>
            <p:xfrm>
              <a:off x="8906226" y="859282"/>
              <a:ext cx="2930007" cy="1649729"/>
            </p:xfrm>
            <a:graphic>
              <a:graphicData uri="http://schemas.microsoft.com/office/powerpoint/2016/slidezoom">
                <pslz:sldZm>
                  <pslz:sldZmObj sldId="397" cId="3695985529">
                    <pslz:zmPr id="{DB3CEF81-8FA3-476A-AE11-246891ABCC93}" returnToParent="0" imageType="cover" transitionDur="1000">
                      <p166:blipFill xmlns:p166="http://schemas.microsoft.com/office/powerpoint/2016/6/main">
                        <a:blip r:embed="rId7" cstate="print">
                          <a:extLst>
                            <a:ext uri="{28A0092B-C50C-407E-A947-70E740481C1C}">
                              <a14:useLocalDpi xmlns:a14="http://schemas.microsoft.com/office/drawing/2010/main" val="0"/>
                            </a:ext>
                          </a:extLst>
                        </a:blip>
                        <a:stretch>
                          <a:fillRect/>
                        </a:stretch>
                      </p166:blipFill>
                      <p166:spPr xmlns:p166="http://schemas.microsoft.com/office/powerpoint/2016/6/main">
                        <a:xfrm>
                          <a:off x="0" y="0"/>
                          <a:ext cx="2930007" cy="1649729"/>
                        </a:xfrm>
                        <a:prstGeom prst="rect">
                          <a:avLst/>
                        </a:prstGeom>
                        <a:effectLst>
                          <a:outerShdw blurRad="50800" dist="38100" dir="2700000" algn="tl" rotWithShape="0">
                            <a:prstClr val="black">
                              <a:alpha val="40000"/>
                            </a:prstClr>
                          </a:outerShdw>
                        </a:effectLst>
                      </p166:spPr>
                    </pslz:zmPr>
                  </pslz:sldZmObj>
                </pslz:sldZm>
              </a:graphicData>
            </a:graphic>
          </p:graphicFrame>
        </mc:Choice>
        <mc:Fallback xmlns="">
          <p:pic>
            <p:nvPicPr>
              <p:cNvPr id="41" name="Slide Zoom 40">
                <a:extLst>
                  <a:ext uri="{FF2B5EF4-FFF2-40B4-BE49-F238E27FC236}">
                    <a16:creationId xmlns:a16="http://schemas.microsoft.com/office/drawing/2014/main" id="{E7FE3276-D778-44D7-9F5B-1B0402BB20DB}"/>
                  </a:ext>
                </a:extLst>
              </p:cNvPr>
              <p:cNvPicPr>
                <a:picLocks noGrp="1" noRot="1" noChangeAspect="1" noMove="1" noResize="1" noEditPoints="1" noAdjustHandles="1" noChangeArrowheads="1" noChangeShapeType="1"/>
              </p:cNvPicPr>
              <p:nvPr/>
            </p:nvPicPr>
            <p:blipFill>
              <a:blip r:embed="rId8" cstate="print">
                <a:extLst>
                  <a:ext uri="{28A0092B-C50C-407E-A947-70E740481C1C}">
                    <a14:useLocalDpi xmlns:a14="http://schemas.microsoft.com/office/drawing/2010/main" val="0"/>
                  </a:ext>
                </a:extLst>
              </a:blip>
              <a:stretch>
                <a:fillRect/>
              </a:stretch>
            </p:blipFill>
            <p:spPr>
              <a:xfrm>
                <a:off x="8906226" y="859282"/>
                <a:ext cx="2930007" cy="1649729"/>
              </a:xfrm>
              <a:prstGeom prst="rect">
                <a:avLst/>
              </a:prstGeom>
              <a:effectLst>
                <a:outerShdw blurRad="50800" dist="38100" dir="2700000" algn="tl" rotWithShape="0">
                  <a:prstClr val="black">
                    <a:alpha val="40000"/>
                  </a:prstClr>
                </a:outerShdw>
              </a:effectLst>
            </p:spPr>
          </p:pic>
        </mc:Fallback>
      </mc:AlternateContent>
      <mc:AlternateContent xmlns:mc="http://schemas.openxmlformats.org/markup-compatibility/2006" xmlns:pslz="http://schemas.microsoft.com/office/powerpoint/2016/slidezoom">
        <mc:Choice Requires="pslz">
          <p:graphicFrame>
            <p:nvGraphicFramePr>
              <p:cNvPr id="4" name="Slide Zoom 3">
                <a:extLst>
                  <a:ext uri="{FF2B5EF4-FFF2-40B4-BE49-F238E27FC236}">
                    <a16:creationId xmlns:a16="http://schemas.microsoft.com/office/drawing/2014/main" id="{921C0B80-5B6E-34FB-B909-9D0027AF1948}"/>
                  </a:ext>
                </a:extLst>
              </p:cNvPr>
              <p:cNvGraphicFramePr>
                <a:graphicFrameLocks noChangeAspect="1"/>
              </p:cNvGraphicFramePr>
              <p:nvPr>
                <p:extLst>
                  <p:ext uri="{D42A27DB-BD31-4B8C-83A1-F6EECF244321}">
                    <p14:modId xmlns:p14="http://schemas.microsoft.com/office/powerpoint/2010/main" val="2192013901"/>
                  </p:ext>
                </p:extLst>
              </p:nvPr>
            </p:nvGraphicFramePr>
            <p:xfrm>
              <a:off x="5481320" y="4207259"/>
              <a:ext cx="2932850" cy="1649728"/>
            </p:xfrm>
            <a:graphic>
              <a:graphicData uri="http://schemas.microsoft.com/office/powerpoint/2016/slidezoom">
                <pslz:sldZm>
                  <pslz:sldZmObj sldId="441" cId="1041687353">
                    <pslz:zmPr id="{FE427612-718F-4BDD-8426-0EFC8B671030}" returnToParent="0" transitionDur="1000">
                      <p166:blipFill xmlns:p166="http://schemas.microsoft.com/office/powerpoint/2016/6/main">
                        <a:blip r:embed="rId9"/>
                        <a:stretch>
                          <a:fillRect/>
                        </a:stretch>
                      </p166:blipFill>
                      <p166:spPr xmlns:p166="http://schemas.microsoft.com/office/powerpoint/2016/6/main">
                        <a:xfrm>
                          <a:off x="0" y="0"/>
                          <a:ext cx="2932850" cy="1649728"/>
                        </a:xfrm>
                        <a:prstGeom prst="rect">
                          <a:avLst/>
                        </a:prstGeom>
                        <a:ln w="3175">
                          <a:solidFill>
                            <a:prstClr val="ltGray"/>
                          </a:solidFill>
                        </a:ln>
                      </p166:spPr>
                    </pslz:zmPr>
                  </pslz:sldZmObj>
                </pslz:sldZm>
              </a:graphicData>
            </a:graphic>
          </p:graphicFrame>
        </mc:Choice>
        <mc:Fallback xmlns="">
          <p:pic>
            <p:nvPicPr>
              <p:cNvPr id="4" name="Slide Zoom 3">
                <a:extLst>
                  <a:ext uri="{FF2B5EF4-FFF2-40B4-BE49-F238E27FC236}">
                    <a16:creationId xmlns:a16="http://schemas.microsoft.com/office/drawing/2014/main" id="{921C0B80-5B6E-34FB-B909-9D0027AF1948}"/>
                  </a:ext>
                </a:extLst>
              </p:cNvPr>
              <p:cNvPicPr>
                <a:picLocks noGrp="1" noRot="1" noChangeAspect="1" noMove="1" noResize="1" noEditPoints="1" noAdjustHandles="1" noChangeArrowheads="1" noChangeShapeType="1"/>
              </p:cNvPicPr>
              <p:nvPr/>
            </p:nvPicPr>
            <p:blipFill>
              <a:blip r:embed="rId10"/>
              <a:stretch>
                <a:fillRect/>
              </a:stretch>
            </p:blipFill>
            <p:spPr>
              <a:xfrm>
                <a:off x="5481320" y="4207259"/>
                <a:ext cx="2932850" cy="1649728"/>
              </a:xfrm>
              <a:prstGeom prst="rect">
                <a:avLst/>
              </a:prstGeom>
              <a:ln w="3175">
                <a:solidFill>
                  <a:prstClr val="ltGray"/>
                </a:solidFill>
              </a:ln>
            </p:spPr>
          </p:pic>
        </mc:Fallback>
      </mc:AlternateContent>
    </p:spTree>
    <p:extLst>
      <p:ext uri="{BB962C8B-B14F-4D97-AF65-F5344CB8AC3E}">
        <p14:creationId xmlns:p14="http://schemas.microsoft.com/office/powerpoint/2010/main" val="14320515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0A417A-5571-9A97-2121-867799E7E897}"/>
              </a:ext>
            </a:extLst>
          </p:cNvPr>
          <p:cNvSpPr>
            <a:spLocks noGrp="1"/>
          </p:cNvSpPr>
          <p:nvPr>
            <p:ph type="title"/>
          </p:nvPr>
        </p:nvSpPr>
        <p:spPr/>
        <p:txBody>
          <a:bodyPr/>
          <a:lstStyle/>
          <a:p>
            <a:r>
              <a:rPr lang="en-US" dirty="0"/>
              <a:t>EC2 - Launching Instances</a:t>
            </a:r>
          </a:p>
        </p:txBody>
      </p:sp>
      <p:grpSp>
        <p:nvGrpSpPr>
          <p:cNvPr id="43" name="Group 42">
            <a:extLst>
              <a:ext uri="{FF2B5EF4-FFF2-40B4-BE49-F238E27FC236}">
                <a16:creationId xmlns:a16="http://schemas.microsoft.com/office/drawing/2014/main" id="{334DD0F7-E477-633E-286D-0DA7DB9DD94D}"/>
              </a:ext>
            </a:extLst>
          </p:cNvPr>
          <p:cNvGrpSpPr/>
          <p:nvPr/>
        </p:nvGrpSpPr>
        <p:grpSpPr>
          <a:xfrm>
            <a:off x="3100830" y="2327906"/>
            <a:ext cx="8344639" cy="2667525"/>
            <a:chOff x="3009161" y="1722137"/>
            <a:chExt cx="8344639" cy="2667525"/>
          </a:xfrm>
        </p:grpSpPr>
        <p:sp>
          <p:nvSpPr>
            <p:cNvPr id="44" name="Rectangle: Single Corner Snipped 43">
              <a:extLst>
                <a:ext uri="{FF2B5EF4-FFF2-40B4-BE49-F238E27FC236}">
                  <a16:creationId xmlns:a16="http://schemas.microsoft.com/office/drawing/2014/main" id="{1C62CFE0-0A68-DDB7-0B27-E89665DA013B}"/>
                </a:ext>
              </a:extLst>
            </p:cNvPr>
            <p:cNvSpPr/>
            <p:nvPr/>
          </p:nvSpPr>
          <p:spPr>
            <a:xfrm>
              <a:off x="3222958" y="1835059"/>
              <a:ext cx="4098546" cy="466800"/>
            </a:xfrm>
            <a:prstGeom prst="snip1Rect">
              <a:avLst>
                <a:gd name="adj" fmla="val 0"/>
              </a:avLst>
            </a:prstGeom>
            <a:solidFill>
              <a:srgbClr val="FFC000"/>
            </a:solidFill>
            <a:ln w="12700" cap="flat" cmpd="sng" algn="ctr">
              <a:solidFill>
                <a:srgbClr val="323232"/>
              </a:solidFill>
              <a:prstDash val="solid"/>
              <a:miter lim="800000"/>
            </a:ln>
            <a:effectLst>
              <a:outerShdw blurRad="50800" dist="38100" dir="2700000" algn="tl" rotWithShape="0">
                <a:prstClr val="black">
                  <a:alpha val="40000"/>
                </a:prstClr>
              </a:outerShdw>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ysClr val="windowText" lastClr="000000"/>
                  </a:solidFill>
                  <a:effectLst/>
                  <a:uLnTx/>
                  <a:uFillTx/>
                  <a:latin typeface="Arial" panose="020B0604020202020204"/>
                  <a:ea typeface="+mn-ea"/>
                  <a:cs typeface="+mn-cs"/>
                </a:rPr>
                <a:t>Instances launched into an existing VPC subnet</a:t>
              </a:r>
            </a:p>
          </p:txBody>
        </p:sp>
        <p:sp>
          <p:nvSpPr>
            <p:cNvPr id="45" name="Rectangle: Single Corner Snipped 44">
              <a:extLst>
                <a:ext uri="{FF2B5EF4-FFF2-40B4-BE49-F238E27FC236}">
                  <a16:creationId xmlns:a16="http://schemas.microsoft.com/office/drawing/2014/main" id="{3E212FCC-0EEF-971C-3B63-906F51BAA8F2}"/>
                </a:ext>
              </a:extLst>
            </p:cNvPr>
            <p:cNvSpPr/>
            <p:nvPr/>
          </p:nvSpPr>
          <p:spPr>
            <a:xfrm>
              <a:off x="3222956" y="2495283"/>
              <a:ext cx="4098548" cy="472067"/>
            </a:xfrm>
            <a:prstGeom prst="snip1Rect">
              <a:avLst>
                <a:gd name="adj" fmla="val 0"/>
              </a:avLst>
            </a:prstGeom>
            <a:solidFill>
              <a:srgbClr val="FFC000"/>
            </a:solidFill>
            <a:ln w="12700" cap="flat" cmpd="sng" algn="ctr">
              <a:solidFill>
                <a:srgbClr val="323232"/>
              </a:solidFill>
              <a:prstDash val="solid"/>
              <a:miter lim="800000"/>
            </a:ln>
            <a:effectLst>
              <a:outerShdw blurRad="50800" dist="38100" dir="2700000" algn="tl" rotWithShape="0">
                <a:prstClr val="black">
                  <a:alpha val="40000"/>
                </a:prstClr>
              </a:outerShdw>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ysClr val="windowText" lastClr="000000"/>
                  </a:solidFill>
                  <a:effectLst/>
                  <a:uLnTx/>
                  <a:uFillTx/>
                  <a:latin typeface="Arial" panose="020B0604020202020204"/>
                  <a:ea typeface="+mn-ea"/>
                  <a:cs typeface="+mn-cs"/>
                </a:rPr>
                <a:t>A Sec-group will be associated with instance</a:t>
              </a:r>
            </a:p>
          </p:txBody>
        </p:sp>
        <p:sp>
          <p:nvSpPr>
            <p:cNvPr id="46" name="Rectangle: Single Corner Snipped 45">
              <a:extLst>
                <a:ext uri="{FF2B5EF4-FFF2-40B4-BE49-F238E27FC236}">
                  <a16:creationId xmlns:a16="http://schemas.microsoft.com/office/drawing/2014/main" id="{5119FC7E-8A4E-3FE1-D6B7-000D4B655CFD}"/>
                </a:ext>
              </a:extLst>
            </p:cNvPr>
            <p:cNvSpPr/>
            <p:nvPr/>
          </p:nvSpPr>
          <p:spPr>
            <a:xfrm>
              <a:off x="3222955" y="3141875"/>
              <a:ext cx="4098549" cy="466801"/>
            </a:xfrm>
            <a:prstGeom prst="snip1Rect">
              <a:avLst>
                <a:gd name="adj" fmla="val 0"/>
              </a:avLst>
            </a:prstGeom>
            <a:solidFill>
              <a:srgbClr val="FFC000"/>
            </a:solidFill>
            <a:ln w="12700" cap="flat" cmpd="sng" algn="ctr">
              <a:solidFill>
                <a:srgbClr val="323232"/>
              </a:solidFill>
              <a:prstDash val="solid"/>
              <a:miter lim="800000"/>
            </a:ln>
            <a:effectLst>
              <a:outerShdw blurRad="50800" dist="38100" dir="2700000" algn="tl" rotWithShape="0">
                <a:prstClr val="black">
                  <a:alpha val="40000"/>
                </a:prstClr>
              </a:outerShdw>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ysClr val="windowText" lastClr="000000"/>
                  </a:solidFill>
                  <a:effectLst/>
                  <a:uLnTx/>
                  <a:uFillTx/>
                  <a:latin typeface="Arial" panose="020B0604020202020204"/>
                  <a:ea typeface="+mn-ea"/>
                  <a:cs typeface="+mn-cs"/>
                </a:rPr>
                <a:t>CloudWatch monitoring enabled by default</a:t>
              </a:r>
            </a:p>
          </p:txBody>
        </p:sp>
        <p:sp>
          <p:nvSpPr>
            <p:cNvPr id="47" name="Rectangle: Single Corner Snipped 46">
              <a:extLst>
                <a:ext uri="{FF2B5EF4-FFF2-40B4-BE49-F238E27FC236}">
                  <a16:creationId xmlns:a16="http://schemas.microsoft.com/office/drawing/2014/main" id="{A4644352-08CE-0166-85CA-0710AD67D6EC}"/>
                </a:ext>
              </a:extLst>
            </p:cNvPr>
            <p:cNvSpPr/>
            <p:nvPr/>
          </p:nvSpPr>
          <p:spPr>
            <a:xfrm>
              <a:off x="3222956" y="3802100"/>
              <a:ext cx="4098550" cy="466344"/>
            </a:xfrm>
            <a:prstGeom prst="snip1Rect">
              <a:avLst>
                <a:gd name="adj" fmla="val 0"/>
              </a:avLst>
            </a:prstGeom>
            <a:solidFill>
              <a:srgbClr val="FFC000"/>
            </a:solidFill>
            <a:ln w="12700" cap="flat" cmpd="sng" algn="ctr">
              <a:solidFill>
                <a:srgbClr val="323232"/>
              </a:solidFill>
              <a:prstDash val="solid"/>
              <a:miter lim="800000"/>
            </a:ln>
            <a:effectLst>
              <a:outerShdw blurRad="50800" dist="38100" dir="2700000" algn="tl" rotWithShape="0">
                <a:prstClr val="black">
                  <a:alpha val="40000"/>
                </a:prstClr>
              </a:outerShdw>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ysClr val="windowText" lastClr="000000"/>
                  </a:solidFill>
                  <a:effectLst/>
                  <a:uLnTx/>
                  <a:uFillTx/>
                  <a:latin typeface="Arial" panose="020B0604020202020204"/>
                  <a:ea typeface="+mn-ea"/>
                  <a:cs typeface="+mn-cs"/>
                </a:rPr>
                <a:t>Status checks: OS check – Network Reachability</a:t>
              </a:r>
            </a:p>
          </p:txBody>
        </p:sp>
        <p:sp>
          <p:nvSpPr>
            <p:cNvPr id="48" name="Rectangle: Single Corner Snipped 47">
              <a:extLst>
                <a:ext uri="{FF2B5EF4-FFF2-40B4-BE49-F238E27FC236}">
                  <a16:creationId xmlns:a16="http://schemas.microsoft.com/office/drawing/2014/main" id="{77AE1A19-BBA4-C0FD-026E-67123A699A51}"/>
                </a:ext>
              </a:extLst>
            </p:cNvPr>
            <p:cNvSpPr/>
            <p:nvPr/>
          </p:nvSpPr>
          <p:spPr>
            <a:xfrm>
              <a:off x="7794957" y="2992892"/>
              <a:ext cx="3558841" cy="274320"/>
            </a:xfrm>
            <a:prstGeom prst="snip1Rect">
              <a:avLst>
                <a:gd name="adj" fmla="val 0"/>
              </a:avLst>
            </a:prstGeom>
            <a:solidFill>
              <a:srgbClr val="F3AD33">
                <a:lumMod val="20000"/>
                <a:lumOff val="80000"/>
              </a:srgbClr>
            </a:solidFill>
            <a:ln w="12700" cap="flat" cmpd="sng" algn="ctr">
              <a:solidFill>
                <a:srgbClr val="323232"/>
              </a:solidFill>
              <a:prstDash val="solid"/>
              <a:miter lim="800000"/>
            </a:ln>
            <a:effectLst>
              <a:outerShdw blurRad="50800" dist="38100" dir="2700000" algn="tl" rotWithShape="0">
                <a:prstClr val="black">
                  <a:alpha val="40000"/>
                </a:prstClr>
              </a:outerShdw>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ysClr val="windowText" lastClr="000000"/>
                  </a:solidFill>
                  <a:effectLst/>
                  <a:uLnTx/>
                  <a:uFillTx/>
                  <a:latin typeface="Arial" panose="020B0604020202020204"/>
                  <a:ea typeface="+mn-ea"/>
                  <a:cs typeface="+mn-cs"/>
                </a:rPr>
                <a:t>CPU Utilization, Network I/O</a:t>
              </a:r>
            </a:p>
          </p:txBody>
        </p:sp>
        <p:sp>
          <p:nvSpPr>
            <p:cNvPr id="49" name="Rectangle: Single Corner Snipped 48">
              <a:extLst>
                <a:ext uri="{FF2B5EF4-FFF2-40B4-BE49-F238E27FC236}">
                  <a16:creationId xmlns:a16="http://schemas.microsoft.com/office/drawing/2014/main" id="{34DFF7E0-9108-C0BF-C025-98F55FB34BCD}"/>
                </a:ext>
              </a:extLst>
            </p:cNvPr>
            <p:cNvSpPr/>
            <p:nvPr/>
          </p:nvSpPr>
          <p:spPr>
            <a:xfrm>
              <a:off x="7794958" y="3511386"/>
              <a:ext cx="3558842" cy="274320"/>
            </a:xfrm>
            <a:prstGeom prst="snip1Rect">
              <a:avLst>
                <a:gd name="adj" fmla="val 0"/>
              </a:avLst>
            </a:prstGeom>
            <a:solidFill>
              <a:srgbClr val="F3AD33">
                <a:lumMod val="20000"/>
                <a:lumOff val="80000"/>
              </a:srgbClr>
            </a:solidFill>
            <a:ln w="12700" cap="flat" cmpd="sng" algn="ctr">
              <a:solidFill>
                <a:srgbClr val="323232"/>
              </a:solidFill>
              <a:prstDash val="solid"/>
              <a:miter lim="800000"/>
            </a:ln>
            <a:effectLst>
              <a:outerShdw blurRad="50800" dist="38100" dir="2700000" algn="tl" rotWithShape="0">
                <a:prstClr val="black">
                  <a:alpha val="40000"/>
                </a:prstClr>
              </a:outerShdw>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ysClr val="windowText" lastClr="000000"/>
                  </a:solidFill>
                  <a:effectLst/>
                  <a:uLnTx/>
                  <a:uFillTx/>
                  <a:latin typeface="Arial" panose="020B0604020202020204"/>
                  <a:ea typeface="+mn-ea"/>
                  <a:cs typeface="+mn-cs"/>
                </a:rPr>
                <a:t>Memory and Disk </a:t>
              </a:r>
              <a:r>
                <a:rPr kumimoji="0" lang="en-US" sz="1400" b="0" i="0" u="none" strike="noStrike" kern="0" cap="none" spc="0" normalizeH="0" baseline="0" noProof="0" dirty="0">
                  <a:ln>
                    <a:noFill/>
                  </a:ln>
                  <a:solidFill>
                    <a:srgbClr val="FF0000"/>
                  </a:solidFill>
                  <a:effectLst/>
                  <a:uLnTx/>
                  <a:uFillTx/>
                  <a:latin typeface="Arial" panose="020B0604020202020204"/>
                  <a:ea typeface="+mn-ea"/>
                  <a:cs typeface="+mn-cs"/>
                </a:rPr>
                <a:t>require additional script</a:t>
              </a:r>
            </a:p>
          </p:txBody>
        </p:sp>
        <p:sp>
          <p:nvSpPr>
            <p:cNvPr id="50" name="Left Brace 49">
              <a:extLst>
                <a:ext uri="{FF2B5EF4-FFF2-40B4-BE49-F238E27FC236}">
                  <a16:creationId xmlns:a16="http://schemas.microsoft.com/office/drawing/2014/main" id="{1830A1B5-60B7-121D-D2AD-F25368A52E23}"/>
                </a:ext>
              </a:extLst>
            </p:cNvPr>
            <p:cNvSpPr/>
            <p:nvPr/>
          </p:nvSpPr>
          <p:spPr>
            <a:xfrm>
              <a:off x="3009161" y="1722137"/>
              <a:ext cx="214411" cy="2667525"/>
            </a:xfrm>
            <a:prstGeom prst="leftBrace">
              <a:avLst/>
            </a:prstGeom>
            <a:noFill/>
            <a:ln w="28575" cap="flat" cmpd="sng" algn="ctr">
              <a:solidFill>
                <a:srgbClr val="323232"/>
              </a:solid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23232"/>
                </a:solidFill>
                <a:effectLst/>
                <a:uLnTx/>
                <a:uFillTx/>
                <a:latin typeface="Arial" panose="020B0604020202020204"/>
                <a:ea typeface="+mn-ea"/>
                <a:cs typeface="+mn-cs"/>
              </a:endParaRPr>
            </a:p>
          </p:txBody>
        </p:sp>
        <p:cxnSp>
          <p:nvCxnSpPr>
            <p:cNvPr id="51" name="Straight Arrow Connector 50">
              <a:extLst>
                <a:ext uri="{FF2B5EF4-FFF2-40B4-BE49-F238E27FC236}">
                  <a16:creationId xmlns:a16="http://schemas.microsoft.com/office/drawing/2014/main" id="{8B4B28B8-E38C-16FD-80D5-D012095778FB}"/>
                </a:ext>
              </a:extLst>
            </p:cNvPr>
            <p:cNvCxnSpPr>
              <a:cxnSpLocks/>
              <a:stCxn id="46" idx="0"/>
              <a:endCxn id="48" idx="2"/>
            </p:cNvCxnSpPr>
            <p:nvPr/>
          </p:nvCxnSpPr>
          <p:spPr>
            <a:xfrm flipV="1">
              <a:off x="7321504" y="3130052"/>
              <a:ext cx="473453" cy="245224"/>
            </a:xfrm>
            <a:prstGeom prst="straightConnector1">
              <a:avLst/>
            </a:prstGeom>
            <a:noFill/>
            <a:ln w="19050" cap="flat" cmpd="sng" algn="ctr">
              <a:solidFill>
                <a:srgbClr val="323232"/>
              </a:solidFill>
              <a:prstDash val="solid"/>
              <a:miter lim="800000"/>
              <a:tailEnd type="triangle"/>
            </a:ln>
            <a:effectLst>
              <a:outerShdw blurRad="50800" dist="38100" dir="2700000" algn="tl" rotWithShape="0">
                <a:prstClr val="black">
                  <a:alpha val="40000"/>
                </a:prstClr>
              </a:outerShdw>
            </a:effectLst>
          </p:spPr>
        </p:cxnSp>
      </p:grpSp>
      <p:cxnSp>
        <p:nvCxnSpPr>
          <p:cNvPr id="52" name="Straight Arrow Connector 51">
            <a:extLst>
              <a:ext uri="{FF2B5EF4-FFF2-40B4-BE49-F238E27FC236}">
                <a16:creationId xmlns:a16="http://schemas.microsoft.com/office/drawing/2014/main" id="{D28AEC8B-C215-64EF-A9F7-175906B262B3}"/>
              </a:ext>
            </a:extLst>
          </p:cNvPr>
          <p:cNvCxnSpPr>
            <a:cxnSpLocks/>
            <a:stCxn id="46" idx="0"/>
            <a:endCxn id="49" idx="2"/>
          </p:cNvCxnSpPr>
          <p:nvPr/>
        </p:nvCxnSpPr>
        <p:spPr>
          <a:xfrm>
            <a:off x="7413173" y="3981045"/>
            <a:ext cx="473454" cy="273270"/>
          </a:xfrm>
          <a:prstGeom prst="straightConnector1">
            <a:avLst/>
          </a:prstGeom>
          <a:noFill/>
          <a:ln w="19050" cap="flat" cmpd="sng" algn="ctr">
            <a:solidFill>
              <a:srgbClr val="323232"/>
            </a:solidFill>
            <a:prstDash val="solid"/>
            <a:miter lim="800000"/>
            <a:tailEnd type="triangle"/>
          </a:ln>
          <a:effectLst>
            <a:outerShdw blurRad="50800" dist="38100" dir="2700000" algn="tl" rotWithShape="0">
              <a:prstClr val="black">
                <a:alpha val="40000"/>
              </a:prstClr>
            </a:outerShdw>
          </a:effectLst>
        </p:spPr>
      </p:cxnSp>
      <p:grpSp>
        <p:nvGrpSpPr>
          <p:cNvPr id="53" name="Group 52">
            <a:extLst>
              <a:ext uri="{FF2B5EF4-FFF2-40B4-BE49-F238E27FC236}">
                <a16:creationId xmlns:a16="http://schemas.microsoft.com/office/drawing/2014/main" id="{18F1FD4F-5061-8DF0-7B5F-CDDFF3B3C67B}"/>
              </a:ext>
            </a:extLst>
          </p:cNvPr>
          <p:cNvGrpSpPr/>
          <p:nvPr/>
        </p:nvGrpSpPr>
        <p:grpSpPr>
          <a:xfrm>
            <a:off x="383606" y="2162137"/>
            <a:ext cx="2481506" cy="2893077"/>
            <a:chOff x="383606" y="2162137"/>
            <a:chExt cx="2481506" cy="2893077"/>
          </a:xfrm>
          <a:effectLst>
            <a:outerShdw blurRad="50800" dist="38100" dir="2700000" algn="tl" rotWithShape="0">
              <a:prstClr val="black">
                <a:alpha val="40000"/>
              </a:prstClr>
            </a:outerShdw>
          </a:effectLst>
        </p:grpSpPr>
        <p:sp>
          <p:nvSpPr>
            <p:cNvPr id="54" name="Rectangle 53">
              <a:extLst>
                <a:ext uri="{FF2B5EF4-FFF2-40B4-BE49-F238E27FC236}">
                  <a16:creationId xmlns:a16="http://schemas.microsoft.com/office/drawing/2014/main" id="{BB9A2316-39B1-18C0-A8B2-8BFA6AA16319}"/>
                </a:ext>
              </a:extLst>
            </p:cNvPr>
            <p:cNvSpPr/>
            <p:nvPr/>
          </p:nvSpPr>
          <p:spPr>
            <a:xfrm>
              <a:off x="857068" y="2306616"/>
              <a:ext cx="2008044" cy="2748598"/>
            </a:xfrm>
            <a:prstGeom prst="rect">
              <a:avLst/>
            </a:prstGeom>
            <a:solidFill>
              <a:srgbClr val="FFFFFF"/>
            </a:solidFill>
            <a:ln w="12700" cap="flat" cmpd="sng" algn="ctr">
              <a:solidFill>
                <a:srgbClr val="5B9CD5"/>
              </a:solidFill>
              <a:prstDash val="dash"/>
              <a:miter lim="800000"/>
            </a:ln>
            <a:effectLst/>
          </p:spPr>
          <p:txBody>
            <a:bodyPr tIns="91440"/>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5B9CD5"/>
                </a:solidFill>
                <a:effectLst/>
                <a:uLnTx/>
                <a:uFillTx/>
                <a:latin typeface="Arial" panose="020B0604020202020204"/>
                <a:ea typeface="+mn-ea"/>
                <a:cs typeface="Arial" panose="020B0604020202020204" pitchFamily="34" charset="0"/>
              </a:endParaRPr>
            </a:p>
          </p:txBody>
        </p:sp>
        <p:grpSp>
          <p:nvGrpSpPr>
            <p:cNvPr id="55" name="Group 54">
              <a:extLst>
                <a:ext uri="{FF2B5EF4-FFF2-40B4-BE49-F238E27FC236}">
                  <a16:creationId xmlns:a16="http://schemas.microsoft.com/office/drawing/2014/main" id="{BF70EFD5-479E-6553-C4B9-07F2E215C681}"/>
                </a:ext>
              </a:extLst>
            </p:cNvPr>
            <p:cNvGrpSpPr/>
            <p:nvPr/>
          </p:nvGrpSpPr>
          <p:grpSpPr>
            <a:xfrm>
              <a:off x="1013446" y="2605428"/>
              <a:ext cx="1696084" cy="2267055"/>
              <a:chOff x="3781872" y="2466865"/>
              <a:chExt cx="1696084" cy="2267055"/>
            </a:xfrm>
            <a:effectLst/>
          </p:grpSpPr>
          <p:sp>
            <p:nvSpPr>
              <p:cNvPr id="64" name="Rectangle 63">
                <a:extLst>
                  <a:ext uri="{FF2B5EF4-FFF2-40B4-BE49-F238E27FC236}">
                    <a16:creationId xmlns:a16="http://schemas.microsoft.com/office/drawing/2014/main" id="{0A8FFC06-3083-92A8-7ACD-1629E4DE2646}"/>
                  </a:ext>
                </a:extLst>
              </p:cNvPr>
              <p:cNvSpPr/>
              <p:nvPr/>
            </p:nvSpPr>
            <p:spPr>
              <a:xfrm>
                <a:off x="3781872" y="2466865"/>
                <a:ext cx="1696084" cy="2267055"/>
              </a:xfrm>
              <a:prstGeom prst="rect">
                <a:avLst/>
              </a:prstGeom>
              <a:solidFill>
                <a:srgbClr val="E9F3E6"/>
              </a:solidFill>
              <a:ln w="12700" cap="flat" cmpd="sng" algn="ctr">
                <a:solidFill>
                  <a:srgbClr val="24881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65" name="TextBox 64">
                <a:extLst>
                  <a:ext uri="{FF2B5EF4-FFF2-40B4-BE49-F238E27FC236}">
                    <a16:creationId xmlns:a16="http://schemas.microsoft.com/office/drawing/2014/main" id="{48B918B0-01C1-2338-4C72-75FD4506CBF0}"/>
                  </a:ext>
                </a:extLst>
              </p:cNvPr>
              <p:cNvSpPr txBox="1"/>
              <p:nvPr/>
            </p:nvSpPr>
            <p:spPr>
              <a:xfrm>
                <a:off x="4121203" y="2470031"/>
                <a:ext cx="949299" cy="246221"/>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248814"/>
                    </a:solidFill>
                    <a:effectLst/>
                    <a:uLnTx/>
                    <a:uFillTx/>
                  </a:rPr>
                  <a:t>Public subnet</a:t>
                </a:r>
              </a:p>
            </p:txBody>
          </p:sp>
          <p:sp>
            <p:nvSpPr>
              <p:cNvPr id="66" name="TextBox 65">
                <a:extLst>
                  <a:ext uri="{FF2B5EF4-FFF2-40B4-BE49-F238E27FC236}">
                    <a16:creationId xmlns:a16="http://schemas.microsoft.com/office/drawing/2014/main" id="{8A8667BB-D26C-F106-828D-1C052B1EC729}"/>
                  </a:ext>
                </a:extLst>
              </p:cNvPr>
              <p:cNvSpPr txBox="1"/>
              <p:nvPr/>
            </p:nvSpPr>
            <p:spPr>
              <a:xfrm>
                <a:off x="4219788" y="4480950"/>
                <a:ext cx="819455" cy="246221"/>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w="0"/>
                    <a:solidFill>
                      <a:srgbClr val="1E8900"/>
                    </a:solidFill>
                    <a:effectLst/>
                    <a:uLnTx/>
                    <a:uFillTx/>
                    <a:cs typeface="Arial" panose="020B0604020202020204" pitchFamily="34" charset="0"/>
                  </a:rPr>
                  <a:t>10.0.0.0/24</a:t>
                </a:r>
                <a:endParaRPr kumimoji="0" lang="en-US" sz="1000" b="0" i="0" u="none" strike="noStrike" kern="0" cap="none" spc="0" normalizeH="0" baseline="0" noProof="0" dirty="0">
                  <a:ln>
                    <a:noFill/>
                  </a:ln>
                  <a:solidFill>
                    <a:srgbClr val="323232"/>
                  </a:solidFill>
                  <a:effectLst/>
                  <a:uLnTx/>
                  <a:uFillTx/>
                </a:endParaRPr>
              </a:p>
            </p:txBody>
          </p:sp>
        </p:grpSp>
        <p:sp>
          <p:nvSpPr>
            <p:cNvPr id="56" name="Rectangle 55">
              <a:extLst>
                <a:ext uri="{FF2B5EF4-FFF2-40B4-BE49-F238E27FC236}">
                  <a16:creationId xmlns:a16="http://schemas.microsoft.com/office/drawing/2014/main" id="{12E90D00-BA6B-0DE7-AB47-A91C1D41C7D9}"/>
                </a:ext>
              </a:extLst>
            </p:cNvPr>
            <p:cNvSpPr/>
            <p:nvPr/>
          </p:nvSpPr>
          <p:spPr>
            <a:xfrm>
              <a:off x="1588495" y="2851737"/>
              <a:ext cx="536389" cy="1619864"/>
            </a:xfrm>
            <a:prstGeom prst="rect">
              <a:avLst/>
            </a:prstGeom>
            <a:solidFill>
              <a:srgbClr val="E30613">
                <a:lumMod val="20000"/>
                <a:lumOff val="80000"/>
              </a:srgbClr>
            </a:solidFill>
            <a:ln w="12700" cap="flat" cmpd="sng" algn="ctr">
              <a:solidFill>
                <a:srgbClr val="C00000"/>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pic>
          <p:nvPicPr>
            <p:cNvPr id="57" name="Graphic 60">
              <a:extLst>
                <a:ext uri="{FF2B5EF4-FFF2-40B4-BE49-F238E27FC236}">
                  <a16:creationId xmlns:a16="http://schemas.microsoft.com/office/drawing/2014/main" id="{AAB2C3E9-2904-7C8F-41F5-7E0E23948D9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74004" y="2972761"/>
              <a:ext cx="362906" cy="362906"/>
            </a:xfrm>
            <a:prstGeom prst="rect">
              <a:avLst/>
            </a:prstGeom>
            <a:solidFill>
              <a:srgbClr val="FFFFFF"/>
            </a:solidFill>
            <a:ln>
              <a:noFill/>
            </a:ln>
            <a:effectLst>
              <a:outerShdw blurRad="50800" dist="38100" dir="2700000" algn="tl" rotWithShape="0">
                <a:prstClr val="black">
                  <a:alpha val="40000"/>
                </a:prstClr>
              </a:outerShdw>
            </a:effectLst>
            <a:extLst>
              <a:ext uri="{91240B29-F687-4F45-9708-019B960494DF}">
                <a14:hiddenLine xmlns:a14="http://schemas.microsoft.com/office/drawing/2010/main" w="9525">
                  <a:solidFill>
                    <a:srgbClr val="000000"/>
                  </a:solidFill>
                  <a:miter lim="800000"/>
                  <a:headEnd/>
                  <a:tailEnd/>
                </a14:hiddenLine>
              </a:ext>
            </a:extLst>
          </p:spPr>
        </p:pic>
        <p:sp>
          <p:nvSpPr>
            <p:cNvPr id="58" name="TextBox 57">
              <a:extLst>
                <a:ext uri="{FF2B5EF4-FFF2-40B4-BE49-F238E27FC236}">
                  <a16:creationId xmlns:a16="http://schemas.microsoft.com/office/drawing/2014/main" id="{D460D25A-75DD-8CB0-CC15-A917D21B51F5}"/>
                </a:ext>
              </a:extLst>
            </p:cNvPr>
            <p:cNvSpPr txBox="1"/>
            <p:nvPr/>
          </p:nvSpPr>
          <p:spPr>
            <a:xfrm>
              <a:off x="2269427" y="2162137"/>
              <a:ext cx="535724" cy="276999"/>
            </a:xfrm>
            <a:prstGeom prst="rect">
              <a:avLst/>
            </a:prstGeom>
            <a:solidFill>
              <a:srgbClr val="FFFFFF"/>
            </a:solidFill>
            <a:ln>
              <a:solidFill>
                <a:srgbClr val="5B9CD5"/>
              </a:solidFill>
              <a:prstDash val="solid"/>
            </a:ln>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5B9CD5"/>
                  </a:solidFill>
                  <a:effectLst/>
                  <a:uLnTx/>
                  <a:uFillTx/>
                </a:rPr>
                <a:t>AZ-A</a:t>
              </a:r>
            </a:p>
          </p:txBody>
        </p:sp>
        <p:cxnSp>
          <p:nvCxnSpPr>
            <p:cNvPr id="59" name="Straight Connector 58">
              <a:extLst>
                <a:ext uri="{FF2B5EF4-FFF2-40B4-BE49-F238E27FC236}">
                  <a16:creationId xmlns:a16="http://schemas.microsoft.com/office/drawing/2014/main" id="{EFB0D47C-0C2D-F976-1F90-946B761541B5}"/>
                </a:ext>
              </a:extLst>
            </p:cNvPr>
            <p:cNvCxnSpPr>
              <a:cxnSpLocks/>
              <a:stCxn id="57" idx="1"/>
              <a:endCxn id="63" idx="2"/>
            </p:cNvCxnSpPr>
            <p:nvPr/>
          </p:nvCxnSpPr>
          <p:spPr>
            <a:xfrm flipH="1" flipV="1">
              <a:off x="1379864" y="3152912"/>
              <a:ext cx="294140" cy="1302"/>
            </a:xfrm>
            <a:prstGeom prst="line">
              <a:avLst/>
            </a:prstGeom>
            <a:noFill/>
            <a:ln w="12700" cap="flat" cmpd="sng" algn="ctr">
              <a:solidFill>
                <a:srgbClr val="323232"/>
              </a:solidFill>
              <a:prstDash val="solid"/>
              <a:miter lim="800000"/>
            </a:ln>
            <a:effectLst>
              <a:outerShdw blurRad="50800" dist="38100" dir="2700000" algn="tl" rotWithShape="0">
                <a:prstClr val="black">
                  <a:alpha val="40000"/>
                </a:prstClr>
              </a:outerShdw>
            </a:effectLst>
          </p:spPr>
        </p:cxnSp>
        <p:grpSp>
          <p:nvGrpSpPr>
            <p:cNvPr id="60" name="Group 59">
              <a:extLst>
                <a:ext uri="{FF2B5EF4-FFF2-40B4-BE49-F238E27FC236}">
                  <a16:creationId xmlns:a16="http://schemas.microsoft.com/office/drawing/2014/main" id="{7B2BDEE5-CBDE-2E2B-2A33-5759630B7580}"/>
                </a:ext>
              </a:extLst>
            </p:cNvPr>
            <p:cNvGrpSpPr/>
            <p:nvPr/>
          </p:nvGrpSpPr>
          <p:grpSpPr>
            <a:xfrm>
              <a:off x="383606" y="3007882"/>
              <a:ext cx="1041978" cy="292663"/>
              <a:chOff x="1147555" y="3017079"/>
              <a:chExt cx="1041978" cy="292663"/>
            </a:xfrm>
            <a:effectLst>
              <a:outerShdw blurRad="50800" dist="38100" dir="2700000" algn="tl" rotWithShape="0">
                <a:prstClr val="black">
                  <a:alpha val="40000"/>
                </a:prstClr>
              </a:outerShdw>
            </a:effectLst>
          </p:grpSpPr>
          <p:sp>
            <p:nvSpPr>
              <p:cNvPr id="61" name="Rectangle 60">
                <a:extLst>
                  <a:ext uri="{FF2B5EF4-FFF2-40B4-BE49-F238E27FC236}">
                    <a16:creationId xmlns:a16="http://schemas.microsoft.com/office/drawing/2014/main" id="{3E1E1FEE-7BF9-5D18-44A3-3C1B4F0AFC94}"/>
                  </a:ext>
                </a:extLst>
              </p:cNvPr>
              <p:cNvSpPr/>
              <p:nvPr/>
            </p:nvSpPr>
            <p:spPr>
              <a:xfrm>
                <a:off x="1147555" y="3017079"/>
                <a:ext cx="1019117" cy="146304"/>
              </a:xfrm>
              <a:prstGeom prst="rect">
                <a:avLst/>
              </a:prstGeom>
              <a:solidFill>
                <a:srgbClr val="FFFFFF"/>
              </a:solidFill>
              <a:ln w="12700" cap="flat" cmpd="sng" algn="ctr">
                <a:solidFill>
                  <a:srgbClr val="32323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srgbClr val="323232"/>
                    </a:solidFill>
                    <a:effectLst/>
                    <a:uLnTx/>
                    <a:uFillTx/>
                    <a:latin typeface="Arial" panose="020B0604020202020204"/>
                    <a:ea typeface="+mn-ea"/>
                    <a:cs typeface="+mn-cs"/>
                  </a:rPr>
                  <a:t>10.0.0.5</a:t>
                </a:r>
              </a:p>
            </p:txBody>
          </p:sp>
          <p:sp>
            <p:nvSpPr>
              <p:cNvPr id="62" name="Rectangle 61">
                <a:extLst>
                  <a:ext uri="{FF2B5EF4-FFF2-40B4-BE49-F238E27FC236}">
                    <a16:creationId xmlns:a16="http://schemas.microsoft.com/office/drawing/2014/main" id="{9B64280C-E661-A601-7790-B45C88B48CD0}"/>
                  </a:ext>
                </a:extLst>
              </p:cNvPr>
              <p:cNvSpPr/>
              <p:nvPr/>
            </p:nvSpPr>
            <p:spPr>
              <a:xfrm>
                <a:off x="1147555" y="3162109"/>
                <a:ext cx="1019118" cy="147633"/>
              </a:xfrm>
              <a:prstGeom prst="rect">
                <a:avLst/>
              </a:prstGeom>
              <a:solidFill>
                <a:srgbClr val="FFFFFF"/>
              </a:solidFill>
              <a:ln w="12700" cap="flat" cmpd="sng" algn="ctr">
                <a:solidFill>
                  <a:srgbClr val="32323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srgbClr val="00B050"/>
                    </a:solidFill>
                    <a:effectLst/>
                    <a:uLnTx/>
                    <a:uFillTx/>
                    <a:latin typeface="Arial" panose="020B0604020202020204"/>
                    <a:ea typeface="+mn-ea"/>
                    <a:cs typeface="+mn-cs"/>
                  </a:rPr>
                  <a:t>198.51.100.1(EIP)</a:t>
                </a:r>
              </a:p>
            </p:txBody>
          </p:sp>
          <p:sp>
            <p:nvSpPr>
              <p:cNvPr id="63" name="Oval 62">
                <a:extLst>
                  <a:ext uri="{FF2B5EF4-FFF2-40B4-BE49-F238E27FC236}">
                    <a16:creationId xmlns:a16="http://schemas.microsoft.com/office/drawing/2014/main" id="{FF227E32-2FA4-0DE4-9F79-52303988C9CD}"/>
                  </a:ext>
                </a:extLst>
              </p:cNvPr>
              <p:cNvSpPr/>
              <p:nvPr/>
            </p:nvSpPr>
            <p:spPr>
              <a:xfrm>
                <a:off x="2143813" y="3139249"/>
                <a:ext cx="45720" cy="45720"/>
              </a:xfrm>
              <a:prstGeom prst="ellipse">
                <a:avLst/>
              </a:prstGeom>
              <a:solidFill>
                <a:srgbClr val="00B050"/>
              </a:solidFill>
              <a:ln w="12700" cap="flat" cmpd="sng" algn="ctr">
                <a:solidFill>
                  <a:srgbClr val="32323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grpSp>
      </p:grpSp>
    </p:spTree>
    <p:extLst>
      <p:ext uri="{BB962C8B-B14F-4D97-AF65-F5344CB8AC3E}">
        <p14:creationId xmlns:p14="http://schemas.microsoft.com/office/powerpoint/2010/main" val="36597972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00.xml><?xml version="1.0" encoding="utf-8"?>
<p:sld xmlns:a="http://schemas.openxmlformats.org/drawingml/2006/main" xmlns:r="http://schemas.openxmlformats.org/officeDocument/2006/relationships" xmlns:p="http://schemas.openxmlformats.org/presentationml/2006/main">
  <p:cSld>
    <p:bg>
      <p:bgPr>
        <a:solidFill>
          <a:srgbClr val="E5E5E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2853B0-9F3F-4875-B253-ACD42F13A989}"/>
              </a:ext>
            </a:extLst>
          </p:cNvPr>
          <p:cNvSpPr>
            <a:spLocks noGrp="1"/>
          </p:cNvSpPr>
          <p:nvPr>
            <p:ph type="title"/>
          </p:nvPr>
        </p:nvSpPr>
        <p:spPr/>
        <p:txBody>
          <a:bodyPr/>
          <a:lstStyle/>
          <a:p>
            <a:pPr algn="ctr"/>
            <a:r>
              <a:rPr lang="en-US" dirty="0">
                <a:solidFill>
                  <a:schemeClr val="accent1">
                    <a:lumMod val="10000"/>
                  </a:schemeClr>
                </a:solidFill>
              </a:rPr>
              <a:t>Cloud Computing Service Models</a:t>
            </a:r>
          </a:p>
        </p:txBody>
      </p:sp>
      <p:grpSp>
        <p:nvGrpSpPr>
          <p:cNvPr id="232" name="Group 231">
            <a:extLst>
              <a:ext uri="{FF2B5EF4-FFF2-40B4-BE49-F238E27FC236}">
                <a16:creationId xmlns:a16="http://schemas.microsoft.com/office/drawing/2014/main" id="{C21BED4D-6DC1-4642-A271-33918094BDBF}"/>
              </a:ext>
            </a:extLst>
          </p:cNvPr>
          <p:cNvGrpSpPr/>
          <p:nvPr/>
        </p:nvGrpSpPr>
        <p:grpSpPr>
          <a:xfrm>
            <a:off x="4622650" y="1085826"/>
            <a:ext cx="7049490" cy="4917440"/>
            <a:chOff x="4622650" y="1085826"/>
            <a:chExt cx="7049490" cy="4917440"/>
          </a:xfrm>
        </p:grpSpPr>
        <p:sp>
          <p:nvSpPr>
            <p:cNvPr id="61" name="Rectangle 60">
              <a:extLst>
                <a:ext uri="{FF2B5EF4-FFF2-40B4-BE49-F238E27FC236}">
                  <a16:creationId xmlns:a16="http://schemas.microsoft.com/office/drawing/2014/main" id="{227B539E-BC71-4D50-AC18-CB092F7979D0}"/>
                </a:ext>
              </a:extLst>
            </p:cNvPr>
            <p:cNvSpPr/>
            <p:nvPr/>
          </p:nvSpPr>
          <p:spPr>
            <a:xfrm>
              <a:off x="4622650" y="1085826"/>
              <a:ext cx="7049490" cy="4917440"/>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83" name="Group 182">
              <a:extLst>
                <a:ext uri="{FF2B5EF4-FFF2-40B4-BE49-F238E27FC236}">
                  <a16:creationId xmlns:a16="http://schemas.microsoft.com/office/drawing/2014/main" id="{0485688A-D758-4D23-9F6F-75B6CB4810F5}"/>
                </a:ext>
              </a:extLst>
            </p:cNvPr>
            <p:cNvGrpSpPr/>
            <p:nvPr/>
          </p:nvGrpSpPr>
          <p:grpSpPr>
            <a:xfrm>
              <a:off x="7331801" y="1698405"/>
              <a:ext cx="1579231" cy="3873401"/>
              <a:chOff x="4923450" y="1587939"/>
              <a:chExt cx="1579231" cy="3873401"/>
            </a:xfrm>
          </p:grpSpPr>
          <p:sp>
            <p:nvSpPr>
              <p:cNvPr id="184" name="TextBox 183">
                <a:extLst>
                  <a:ext uri="{FF2B5EF4-FFF2-40B4-BE49-F238E27FC236}">
                    <a16:creationId xmlns:a16="http://schemas.microsoft.com/office/drawing/2014/main" id="{70AF045E-DD4D-4A92-B58E-A37B91473322}"/>
                  </a:ext>
                </a:extLst>
              </p:cNvPr>
              <p:cNvSpPr txBox="1"/>
              <p:nvPr/>
            </p:nvSpPr>
            <p:spPr>
              <a:xfrm>
                <a:off x="5401120" y="1624305"/>
                <a:ext cx="623889" cy="307777"/>
              </a:xfrm>
              <a:prstGeom prst="rect">
                <a:avLst/>
              </a:prstGeom>
              <a:noFill/>
              <a:ln>
                <a:noFill/>
              </a:ln>
            </p:spPr>
            <p:txBody>
              <a:bodyPr wrap="none" rtlCol="0">
                <a:spAutoFit/>
              </a:bodyPr>
              <a:lstStyle/>
              <a:p>
                <a:pPr algn="ctr"/>
                <a:r>
                  <a:rPr lang="en-US" sz="1400" dirty="0"/>
                  <a:t>PaaS</a:t>
                </a:r>
              </a:p>
            </p:txBody>
          </p:sp>
          <p:grpSp>
            <p:nvGrpSpPr>
              <p:cNvPr id="185" name="Group 184">
                <a:extLst>
                  <a:ext uri="{FF2B5EF4-FFF2-40B4-BE49-F238E27FC236}">
                    <a16:creationId xmlns:a16="http://schemas.microsoft.com/office/drawing/2014/main" id="{22DF70D5-F841-4B2E-8D6B-4B2E5360AFB0}"/>
                  </a:ext>
                </a:extLst>
              </p:cNvPr>
              <p:cNvGrpSpPr/>
              <p:nvPr/>
            </p:nvGrpSpPr>
            <p:grpSpPr>
              <a:xfrm>
                <a:off x="5088538" y="3770239"/>
                <a:ext cx="1251024" cy="1576466"/>
                <a:chOff x="1401630" y="3770239"/>
                <a:chExt cx="1251024" cy="1576466"/>
              </a:xfrm>
              <a:solidFill>
                <a:srgbClr val="92D050"/>
              </a:solidFill>
              <a:effectLst>
                <a:outerShdw blurRad="50800" dist="38100" dir="2700000" algn="tl" rotWithShape="0">
                  <a:prstClr val="black">
                    <a:alpha val="40000"/>
                  </a:prstClr>
                </a:outerShdw>
              </a:effectLst>
            </p:grpSpPr>
            <p:sp>
              <p:nvSpPr>
                <p:cNvPr id="194" name="Rectangle 193">
                  <a:extLst>
                    <a:ext uri="{FF2B5EF4-FFF2-40B4-BE49-F238E27FC236}">
                      <a16:creationId xmlns:a16="http://schemas.microsoft.com/office/drawing/2014/main" id="{4D94509C-DC07-4707-9E4A-4A136120239C}"/>
                    </a:ext>
                  </a:extLst>
                </p:cNvPr>
                <p:cNvSpPr/>
                <p:nvPr/>
              </p:nvSpPr>
              <p:spPr>
                <a:xfrm>
                  <a:off x="1401630" y="5029485"/>
                  <a:ext cx="1250887" cy="317220"/>
                </a:xfrm>
                <a:prstGeom prst="rect">
                  <a:avLst/>
                </a:prstGeom>
                <a:solidFill>
                  <a:srgbClr val="2A9D8F"/>
                </a:solidFill>
                <a:ln>
                  <a:solidFill>
                    <a:schemeClr val="accent1">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Hardware</a:t>
                  </a:r>
                </a:p>
              </p:txBody>
            </p:sp>
            <p:sp>
              <p:nvSpPr>
                <p:cNvPr id="195" name="Rectangle 194">
                  <a:extLst>
                    <a:ext uri="{FF2B5EF4-FFF2-40B4-BE49-F238E27FC236}">
                      <a16:creationId xmlns:a16="http://schemas.microsoft.com/office/drawing/2014/main" id="{E6AB7564-826A-40DA-840A-1546E7067042}"/>
                    </a:ext>
                  </a:extLst>
                </p:cNvPr>
                <p:cNvSpPr/>
                <p:nvPr/>
              </p:nvSpPr>
              <p:spPr>
                <a:xfrm>
                  <a:off x="1401630" y="4712265"/>
                  <a:ext cx="1250887" cy="317220"/>
                </a:xfrm>
                <a:prstGeom prst="rect">
                  <a:avLst/>
                </a:prstGeom>
                <a:solidFill>
                  <a:srgbClr val="2A9D8F"/>
                </a:solidFill>
                <a:ln>
                  <a:solidFill>
                    <a:schemeClr val="accent1">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Networking</a:t>
                  </a:r>
                </a:p>
              </p:txBody>
            </p:sp>
            <p:sp>
              <p:nvSpPr>
                <p:cNvPr id="196" name="Rectangle 195">
                  <a:extLst>
                    <a:ext uri="{FF2B5EF4-FFF2-40B4-BE49-F238E27FC236}">
                      <a16:creationId xmlns:a16="http://schemas.microsoft.com/office/drawing/2014/main" id="{9DA872A4-1AA0-441D-A690-2462445D3DC5}"/>
                    </a:ext>
                  </a:extLst>
                </p:cNvPr>
                <p:cNvSpPr/>
                <p:nvPr/>
              </p:nvSpPr>
              <p:spPr>
                <a:xfrm>
                  <a:off x="1401630" y="4396950"/>
                  <a:ext cx="1250887" cy="317220"/>
                </a:xfrm>
                <a:prstGeom prst="rect">
                  <a:avLst/>
                </a:prstGeom>
                <a:solidFill>
                  <a:srgbClr val="2A9D8F"/>
                </a:solidFill>
                <a:ln>
                  <a:solidFill>
                    <a:schemeClr val="accent1">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Storage</a:t>
                  </a:r>
                </a:p>
              </p:txBody>
            </p:sp>
            <p:sp>
              <p:nvSpPr>
                <p:cNvPr id="197" name="Rectangle 196">
                  <a:extLst>
                    <a:ext uri="{FF2B5EF4-FFF2-40B4-BE49-F238E27FC236}">
                      <a16:creationId xmlns:a16="http://schemas.microsoft.com/office/drawing/2014/main" id="{ECDBFD2F-F660-4090-A981-1983FA490D85}"/>
                    </a:ext>
                  </a:extLst>
                </p:cNvPr>
                <p:cNvSpPr/>
                <p:nvPr/>
              </p:nvSpPr>
              <p:spPr>
                <a:xfrm>
                  <a:off x="1401630" y="4079514"/>
                  <a:ext cx="1250887" cy="317220"/>
                </a:xfrm>
                <a:prstGeom prst="rect">
                  <a:avLst/>
                </a:prstGeom>
                <a:solidFill>
                  <a:srgbClr val="2A9D8F"/>
                </a:solidFill>
                <a:ln>
                  <a:solidFill>
                    <a:schemeClr val="accent1">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Servers</a:t>
                  </a:r>
                </a:p>
              </p:txBody>
            </p:sp>
            <p:sp>
              <p:nvSpPr>
                <p:cNvPr id="198" name="Rectangle 197">
                  <a:extLst>
                    <a:ext uri="{FF2B5EF4-FFF2-40B4-BE49-F238E27FC236}">
                      <a16:creationId xmlns:a16="http://schemas.microsoft.com/office/drawing/2014/main" id="{88BC5C29-20D1-4AEA-9DF3-DE94ED710CB8}"/>
                    </a:ext>
                  </a:extLst>
                </p:cNvPr>
                <p:cNvSpPr/>
                <p:nvPr/>
              </p:nvSpPr>
              <p:spPr>
                <a:xfrm>
                  <a:off x="1401767" y="3770239"/>
                  <a:ext cx="1250887" cy="317220"/>
                </a:xfrm>
                <a:prstGeom prst="rect">
                  <a:avLst/>
                </a:prstGeom>
                <a:solidFill>
                  <a:srgbClr val="2A9D8F"/>
                </a:solidFill>
                <a:ln>
                  <a:solidFill>
                    <a:schemeClr val="accent1">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Virtualization</a:t>
                  </a:r>
                </a:p>
              </p:txBody>
            </p:sp>
          </p:grpSp>
          <p:grpSp>
            <p:nvGrpSpPr>
              <p:cNvPr id="186" name="Group 185">
                <a:extLst>
                  <a:ext uri="{FF2B5EF4-FFF2-40B4-BE49-F238E27FC236}">
                    <a16:creationId xmlns:a16="http://schemas.microsoft.com/office/drawing/2014/main" id="{4F6BE1C6-45D0-4553-AB0F-812FBEB2BC92}"/>
                  </a:ext>
                </a:extLst>
              </p:cNvPr>
              <p:cNvGrpSpPr/>
              <p:nvPr/>
            </p:nvGrpSpPr>
            <p:grpSpPr>
              <a:xfrm>
                <a:off x="5088536" y="2711422"/>
                <a:ext cx="1250889" cy="940181"/>
                <a:chOff x="1401630" y="2711422"/>
                <a:chExt cx="1250889" cy="940181"/>
              </a:xfrm>
              <a:effectLst>
                <a:outerShdw blurRad="50800" dist="38100" dir="2700000" algn="tl" rotWithShape="0">
                  <a:prstClr val="black">
                    <a:alpha val="40000"/>
                  </a:prstClr>
                </a:outerShdw>
              </a:effectLst>
            </p:grpSpPr>
            <p:sp>
              <p:nvSpPr>
                <p:cNvPr id="191" name="Rectangle 190">
                  <a:extLst>
                    <a:ext uri="{FF2B5EF4-FFF2-40B4-BE49-F238E27FC236}">
                      <a16:creationId xmlns:a16="http://schemas.microsoft.com/office/drawing/2014/main" id="{4A301AE2-DED6-4A5E-8070-C3F9B0A7688A}"/>
                    </a:ext>
                  </a:extLst>
                </p:cNvPr>
                <p:cNvSpPr/>
                <p:nvPr/>
              </p:nvSpPr>
              <p:spPr>
                <a:xfrm>
                  <a:off x="1401630" y="3334383"/>
                  <a:ext cx="1250887" cy="317220"/>
                </a:xfrm>
                <a:prstGeom prst="rect">
                  <a:avLst/>
                </a:prstGeom>
                <a:solidFill>
                  <a:srgbClr val="2A9D8F"/>
                </a:solidFill>
                <a:ln>
                  <a:solidFill>
                    <a:schemeClr val="accent1">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O/S</a:t>
                  </a:r>
                </a:p>
              </p:txBody>
            </p:sp>
            <p:sp>
              <p:nvSpPr>
                <p:cNvPr id="192" name="Rectangle 191">
                  <a:extLst>
                    <a:ext uri="{FF2B5EF4-FFF2-40B4-BE49-F238E27FC236}">
                      <a16:creationId xmlns:a16="http://schemas.microsoft.com/office/drawing/2014/main" id="{452B8361-6128-4A8F-8663-7CCF2542F940}"/>
                    </a:ext>
                  </a:extLst>
                </p:cNvPr>
                <p:cNvSpPr/>
                <p:nvPr/>
              </p:nvSpPr>
              <p:spPr>
                <a:xfrm>
                  <a:off x="1401630" y="3023085"/>
                  <a:ext cx="1250887" cy="317220"/>
                </a:xfrm>
                <a:prstGeom prst="rect">
                  <a:avLst/>
                </a:prstGeom>
                <a:solidFill>
                  <a:srgbClr val="2A9D8F"/>
                </a:solidFill>
                <a:ln>
                  <a:solidFill>
                    <a:schemeClr val="accent1">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Library</a:t>
                  </a:r>
                </a:p>
              </p:txBody>
            </p:sp>
            <p:sp>
              <p:nvSpPr>
                <p:cNvPr id="193" name="Rectangle 192">
                  <a:extLst>
                    <a:ext uri="{FF2B5EF4-FFF2-40B4-BE49-F238E27FC236}">
                      <a16:creationId xmlns:a16="http://schemas.microsoft.com/office/drawing/2014/main" id="{C90E27C3-78B4-4A6F-8786-088D302C2E2E}"/>
                    </a:ext>
                  </a:extLst>
                </p:cNvPr>
                <p:cNvSpPr/>
                <p:nvPr/>
              </p:nvSpPr>
              <p:spPr>
                <a:xfrm>
                  <a:off x="1401632" y="2711422"/>
                  <a:ext cx="1250887" cy="317220"/>
                </a:xfrm>
                <a:prstGeom prst="rect">
                  <a:avLst/>
                </a:prstGeom>
                <a:solidFill>
                  <a:srgbClr val="2A9D8F"/>
                </a:solidFill>
                <a:ln>
                  <a:solidFill>
                    <a:schemeClr val="accent1">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Runtime</a:t>
                  </a:r>
                </a:p>
              </p:txBody>
            </p:sp>
          </p:grpSp>
          <p:grpSp>
            <p:nvGrpSpPr>
              <p:cNvPr id="187" name="Group 186">
                <a:extLst>
                  <a:ext uri="{FF2B5EF4-FFF2-40B4-BE49-F238E27FC236}">
                    <a16:creationId xmlns:a16="http://schemas.microsoft.com/office/drawing/2014/main" id="{E5F6DF24-9754-437B-8225-172C34A74C35}"/>
                  </a:ext>
                </a:extLst>
              </p:cNvPr>
              <p:cNvGrpSpPr/>
              <p:nvPr/>
            </p:nvGrpSpPr>
            <p:grpSpPr>
              <a:xfrm>
                <a:off x="5088536" y="1968448"/>
                <a:ext cx="1249061" cy="629993"/>
                <a:chOff x="1395187" y="1968448"/>
                <a:chExt cx="1249061" cy="629993"/>
              </a:xfrm>
              <a:effectLst>
                <a:outerShdw blurRad="50800" dist="38100" dir="2700000" algn="tl" rotWithShape="0">
                  <a:prstClr val="black">
                    <a:alpha val="40000"/>
                  </a:prstClr>
                </a:outerShdw>
              </a:effectLst>
            </p:grpSpPr>
            <p:sp>
              <p:nvSpPr>
                <p:cNvPr id="189" name="Rectangle 188">
                  <a:extLst>
                    <a:ext uri="{FF2B5EF4-FFF2-40B4-BE49-F238E27FC236}">
                      <a16:creationId xmlns:a16="http://schemas.microsoft.com/office/drawing/2014/main" id="{D4703A6B-367C-4904-B2D3-613ABFA0B9B7}"/>
                    </a:ext>
                  </a:extLst>
                </p:cNvPr>
                <p:cNvSpPr/>
                <p:nvPr/>
              </p:nvSpPr>
              <p:spPr>
                <a:xfrm>
                  <a:off x="1395187" y="1968448"/>
                  <a:ext cx="1249061" cy="317220"/>
                </a:xfrm>
                <a:prstGeom prst="rect">
                  <a:avLst/>
                </a:prstGeom>
                <a:solidFill>
                  <a:srgbClr val="E9C46A"/>
                </a:solidFill>
                <a:ln>
                  <a:solidFill>
                    <a:schemeClr val="accent1">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Data</a:t>
                  </a:r>
                </a:p>
              </p:txBody>
            </p:sp>
            <p:sp>
              <p:nvSpPr>
                <p:cNvPr id="190" name="Rectangle 189">
                  <a:extLst>
                    <a:ext uri="{FF2B5EF4-FFF2-40B4-BE49-F238E27FC236}">
                      <a16:creationId xmlns:a16="http://schemas.microsoft.com/office/drawing/2014/main" id="{8E08932F-EAE7-4578-8C23-1F42324F4556}"/>
                    </a:ext>
                  </a:extLst>
                </p:cNvPr>
                <p:cNvSpPr/>
                <p:nvPr/>
              </p:nvSpPr>
              <p:spPr>
                <a:xfrm>
                  <a:off x="1395187" y="2281221"/>
                  <a:ext cx="1249061" cy="317220"/>
                </a:xfrm>
                <a:prstGeom prst="rect">
                  <a:avLst/>
                </a:prstGeom>
                <a:solidFill>
                  <a:srgbClr val="E9C46A"/>
                </a:solidFill>
                <a:ln>
                  <a:solidFill>
                    <a:schemeClr val="accent1">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Application</a:t>
                  </a:r>
                </a:p>
              </p:txBody>
            </p:sp>
          </p:grpSp>
          <p:sp>
            <p:nvSpPr>
              <p:cNvPr id="188" name="Rectangle: Rounded Corners 187">
                <a:extLst>
                  <a:ext uri="{FF2B5EF4-FFF2-40B4-BE49-F238E27FC236}">
                    <a16:creationId xmlns:a16="http://schemas.microsoft.com/office/drawing/2014/main" id="{35702C4B-D7F6-4426-946E-48813156D06E}"/>
                  </a:ext>
                </a:extLst>
              </p:cNvPr>
              <p:cNvSpPr/>
              <p:nvPr/>
            </p:nvSpPr>
            <p:spPr>
              <a:xfrm>
                <a:off x="4923450" y="1587939"/>
                <a:ext cx="1579231" cy="3873401"/>
              </a:xfrm>
              <a:prstGeom prst="roundRect">
                <a:avLst>
                  <a:gd name="adj" fmla="val 7926"/>
                </a:avLst>
              </a:prstGeom>
              <a:noFill/>
              <a:ln>
                <a:solidFill>
                  <a:schemeClr val="accent1">
                    <a:lumMod val="1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3" name="TextBox 62">
              <a:extLst>
                <a:ext uri="{FF2B5EF4-FFF2-40B4-BE49-F238E27FC236}">
                  <a16:creationId xmlns:a16="http://schemas.microsoft.com/office/drawing/2014/main" id="{B3D982C7-C010-4B1C-9623-C50344D89945}"/>
                </a:ext>
              </a:extLst>
            </p:cNvPr>
            <p:cNvSpPr txBox="1"/>
            <p:nvPr/>
          </p:nvSpPr>
          <p:spPr>
            <a:xfrm>
              <a:off x="6536216" y="1158495"/>
              <a:ext cx="3222357" cy="400110"/>
            </a:xfrm>
            <a:prstGeom prst="rect">
              <a:avLst/>
            </a:prstGeom>
            <a:noFill/>
            <a:ln>
              <a:noFill/>
            </a:ln>
          </p:spPr>
          <p:txBody>
            <a:bodyPr wrap="none" rtlCol="0">
              <a:spAutoFit/>
            </a:bodyPr>
            <a:lstStyle/>
            <a:p>
              <a:r>
                <a:rPr lang="en-US" sz="2000" dirty="0">
                  <a:solidFill>
                    <a:schemeClr val="accent1">
                      <a:lumMod val="10000"/>
                    </a:schemeClr>
                  </a:solidFill>
                </a:rPr>
                <a:t>Cloud Computing Services</a:t>
              </a:r>
            </a:p>
          </p:txBody>
        </p:sp>
        <p:grpSp>
          <p:nvGrpSpPr>
            <p:cNvPr id="21" name="Group 20">
              <a:extLst>
                <a:ext uri="{FF2B5EF4-FFF2-40B4-BE49-F238E27FC236}">
                  <a16:creationId xmlns:a16="http://schemas.microsoft.com/office/drawing/2014/main" id="{655F9609-7328-461E-AB0A-000ED63AC004}"/>
                </a:ext>
              </a:extLst>
            </p:cNvPr>
            <p:cNvGrpSpPr/>
            <p:nvPr/>
          </p:nvGrpSpPr>
          <p:grpSpPr>
            <a:xfrm>
              <a:off x="5187610" y="1698405"/>
              <a:ext cx="1579231" cy="3873401"/>
              <a:chOff x="4923450" y="1587939"/>
              <a:chExt cx="1579231" cy="3873401"/>
            </a:xfrm>
          </p:grpSpPr>
          <p:sp>
            <p:nvSpPr>
              <p:cNvPr id="9" name="TextBox 8">
                <a:extLst>
                  <a:ext uri="{FF2B5EF4-FFF2-40B4-BE49-F238E27FC236}">
                    <a16:creationId xmlns:a16="http://schemas.microsoft.com/office/drawing/2014/main" id="{BD5236EA-6181-4C83-BF04-BC0789B5BE09}"/>
                  </a:ext>
                </a:extLst>
              </p:cNvPr>
              <p:cNvSpPr txBox="1"/>
              <p:nvPr/>
            </p:nvSpPr>
            <p:spPr>
              <a:xfrm>
                <a:off x="5436386" y="1623234"/>
                <a:ext cx="553358" cy="307777"/>
              </a:xfrm>
              <a:prstGeom prst="rect">
                <a:avLst/>
              </a:prstGeom>
              <a:noFill/>
              <a:ln>
                <a:noFill/>
              </a:ln>
            </p:spPr>
            <p:txBody>
              <a:bodyPr wrap="none" rtlCol="0">
                <a:spAutoFit/>
              </a:bodyPr>
              <a:lstStyle/>
              <a:p>
                <a:pPr algn="ctr"/>
                <a:r>
                  <a:rPr lang="en-US" sz="1400" dirty="0"/>
                  <a:t>IaaS</a:t>
                </a:r>
              </a:p>
            </p:txBody>
          </p:sp>
          <p:grpSp>
            <p:nvGrpSpPr>
              <p:cNvPr id="127" name="Group 126">
                <a:extLst>
                  <a:ext uri="{FF2B5EF4-FFF2-40B4-BE49-F238E27FC236}">
                    <a16:creationId xmlns:a16="http://schemas.microsoft.com/office/drawing/2014/main" id="{46838D67-59A8-4E69-9BEE-8C335C086ED5}"/>
                  </a:ext>
                </a:extLst>
              </p:cNvPr>
              <p:cNvGrpSpPr/>
              <p:nvPr/>
            </p:nvGrpSpPr>
            <p:grpSpPr>
              <a:xfrm>
                <a:off x="5088538" y="3770239"/>
                <a:ext cx="1251024" cy="1576466"/>
                <a:chOff x="1401630" y="3770239"/>
                <a:chExt cx="1251024" cy="1576466"/>
              </a:xfrm>
              <a:solidFill>
                <a:srgbClr val="92D050"/>
              </a:solidFill>
              <a:effectLst>
                <a:outerShdw blurRad="50800" dist="38100" dir="2700000" algn="tl" rotWithShape="0">
                  <a:prstClr val="black">
                    <a:alpha val="40000"/>
                  </a:prstClr>
                </a:outerShdw>
              </a:effectLst>
            </p:grpSpPr>
            <p:sp>
              <p:nvSpPr>
                <p:cNvPr id="138" name="Rectangle 137">
                  <a:extLst>
                    <a:ext uri="{FF2B5EF4-FFF2-40B4-BE49-F238E27FC236}">
                      <a16:creationId xmlns:a16="http://schemas.microsoft.com/office/drawing/2014/main" id="{7504F6D7-C911-4AAF-BCF0-9A13E613FEBA}"/>
                    </a:ext>
                  </a:extLst>
                </p:cNvPr>
                <p:cNvSpPr/>
                <p:nvPr/>
              </p:nvSpPr>
              <p:spPr>
                <a:xfrm>
                  <a:off x="1401630" y="5029485"/>
                  <a:ext cx="1250887" cy="317220"/>
                </a:xfrm>
                <a:prstGeom prst="rect">
                  <a:avLst/>
                </a:prstGeom>
                <a:solidFill>
                  <a:srgbClr val="2A9D8F"/>
                </a:solidFill>
                <a:ln>
                  <a:solidFill>
                    <a:schemeClr val="accent1">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Hardware</a:t>
                  </a:r>
                </a:p>
              </p:txBody>
            </p:sp>
            <p:sp>
              <p:nvSpPr>
                <p:cNvPr id="139" name="Rectangle 138">
                  <a:extLst>
                    <a:ext uri="{FF2B5EF4-FFF2-40B4-BE49-F238E27FC236}">
                      <a16:creationId xmlns:a16="http://schemas.microsoft.com/office/drawing/2014/main" id="{F0615CEA-833F-4E9C-84B9-25E4F3B017C3}"/>
                    </a:ext>
                  </a:extLst>
                </p:cNvPr>
                <p:cNvSpPr/>
                <p:nvPr/>
              </p:nvSpPr>
              <p:spPr>
                <a:xfrm>
                  <a:off x="1401630" y="4712265"/>
                  <a:ext cx="1250887" cy="317220"/>
                </a:xfrm>
                <a:prstGeom prst="rect">
                  <a:avLst/>
                </a:prstGeom>
                <a:solidFill>
                  <a:srgbClr val="2A9D8F"/>
                </a:solidFill>
                <a:ln>
                  <a:solidFill>
                    <a:schemeClr val="accent1">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Networking</a:t>
                  </a:r>
                </a:p>
              </p:txBody>
            </p:sp>
            <p:sp>
              <p:nvSpPr>
                <p:cNvPr id="144" name="Rectangle 143">
                  <a:extLst>
                    <a:ext uri="{FF2B5EF4-FFF2-40B4-BE49-F238E27FC236}">
                      <a16:creationId xmlns:a16="http://schemas.microsoft.com/office/drawing/2014/main" id="{D4FEC005-8DF8-4899-84C8-432BC0FCEA48}"/>
                    </a:ext>
                  </a:extLst>
                </p:cNvPr>
                <p:cNvSpPr/>
                <p:nvPr/>
              </p:nvSpPr>
              <p:spPr>
                <a:xfrm>
                  <a:off x="1401630" y="4396950"/>
                  <a:ext cx="1250887" cy="317220"/>
                </a:xfrm>
                <a:prstGeom prst="rect">
                  <a:avLst/>
                </a:prstGeom>
                <a:solidFill>
                  <a:srgbClr val="2A9D8F"/>
                </a:solidFill>
                <a:ln>
                  <a:solidFill>
                    <a:schemeClr val="accent1">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Storage</a:t>
                  </a:r>
                </a:p>
              </p:txBody>
            </p:sp>
            <p:sp>
              <p:nvSpPr>
                <p:cNvPr id="145" name="Rectangle 144">
                  <a:extLst>
                    <a:ext uri="{FF2B5EF4-FFF2-40B4-BE49-F238E27FC236}">
                      <a16:creationId xmlns:a16="http://schemas.microsoft.com/office/drawing/2014/main" id="{6D044EFF-2D2B-4D31-A295-A76676B9E7D2}"/>
                    </a:ext>
                  </a:extLst>
                </p:cNvPr>
                <p:cNvSpPr/>
                <p:nvPr/>
              </p:nvSpPr>
              <p:spPr>
                <a:xfrm>
                  <a:off x="1401630" y="4079514"/>
                  <a:ext cx="1250887" cy="317220"/>
                </a:xfrm>
                <a:prstGeom prst="rect">
                  <a:avLst/>
                </a:prstGeom>
                <a:solidFill>
                  <a:srgbClr val="2A9D8F"/>
                </a:solidFill>
                <a:ln>
                  <a:solidFill>
                    <a:schemeClr val="accent1">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Servers</a:t>
                  </a:r>
                </a:p>
              </p:txBody>
            </p:sp>
            <p:sp>
              <p:nvSpPr>
                <p:cNvPr id="146" name="Rectangle 145">
                  <a:extLst>
                    <a:ext uri="{FF2B5EF4-FFF2-40B4-BE49-F238E27FC236}">
                      <a16:creationId xmlns:a16="http://schemas.microsoft.com/office/drawing/2014/main" id="{790886F4-0AF2-4F30-B422-5C1998D8EA56}"/>
                    </a:ext>
                  </a:extLst>
                </p:cNvPr>
                <p:cNvSpPr/>
                <p:nvPr/>
              </p:nvSpPr>
              <p:spPr>
                <a:xfrm>
                  <a:off x="1401767" y="3770239"/>
                  <a:ext cx="1250887" cy="317220"/>
                </a:xfrm>
                <a:prstGeom prst="rect">
                  <a:avLst/>
                </a:prstGeom>
                <a:solidFill>
                  <a:srgbClr val="2A9D8F"/>
                </a:solidFill>
                <a:ln>
                  <a:solidFill>
                    <a:schemeClr val="accent1">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Virtualization</a:t>
                  </a:r>
                </a:p>
              </p:txBody>
            </p:sp>
          </p:grpSp>
          <p:grpSp>
            <p:nvGrpSpPr>
              <p:cNvPr id="147" name="Group 146">
                <a:extLst>
                  <a:ext uri="{FF2B5EF4-FFF2-40B4-BE49-F238E27FC236}">
                    <a16:creationId xmlns:a16="http://schemas.microsoft.com/office/drawing/2014/main" id="{1AF93B2C-F993-4FEC-B374-C6AF1ED52D65}"/>
                  </a:ext>
                </a:extLst>
              </p:cNvPr>
              <p:cNvGrpSpPr/>
              <p:nvPr/>
            </p:nvGrpSpPr>
            <p:grpSpPr>
              <a:xfrm>
                <a:off x="5088536" y="2711422"/>
                <a:ext cx="1250889" cy="940181"/>
                <a:chOff x="1401630" y="2711422"/>
                <a:chExt cx="1250889" cy="940181"/>
              </a:xfrm>
              <a:effectLst>
                <a:outerShdw blurRad="50800" dist="38100" dir="2700000" algn="tl" rotWithShape="0">
                  <a:prstClr val="black">
                    <a:alpha val="40000"/>
                  </a:prstClr>
                </a:outerShdw>
              </a:effectLst>
            </p:grpSpPr>
            <p:sp>
              <p:nvSpPr>
                <p:cNvPr id="148" name="Rectangle 147">
                  <a:extLst>
                    <a:ext uri="{FF2B5EF4-FFF2-40B4-BE49-F238E27FC236}">
                      <a16:creationId xmlns:a16="http://schemas.microsoft.com/office/drawing/2014/main" id="{1481C97B-B017-40AD-9A66-3C04D20182EB}"/>
                    </a:ext>
                  </a:extLst>
                </p:cNvPr>
                <p:cNvSpPr/>
                <p:nvPr/>
              </p:nvSpPr>
              <p:spPr>
                <a:xfrm>
                  <a:off x="1401630" y="3334383"/>
                  <a:ext cx="1250887" cy="317220"/>
                </a:xfrm>
                <a:prstGeom prst="rect">
                  <a:avLst/>
                </a:prstGeom>
                <a:solidFill>
                  <a:srgbClr val="E9C46A"/>
                </a:solidFill>
                <a:ln>
                  <a:solidFill>
                    <a:schemeClr val="accent1">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O/S</a:t>
                  </a:r>
                </a:p>
              </p:txBody>
            </p:sp>
            <p:sp>
              <p:nvSpPr>
                <p:cNvPr id="149" name="Rectangle 148">
                  <a:extLst>
                    <a:ext uri="{FF2B5EF4-FFF2-40B4-BE49-F238E27FC236}">
                      <a16:creationId xmlns:a16="http://schemas.microsoft.com/office/drawing/2014/main" id="{4CC00D1C-850A-44B2-A1D0-8E578FF8942C}"/>
                    </a:ext>
                  </a:extLst>
                </p:cNvPr>
                <p:cNvSpPr/>
                <p:nvPr/>
              </p:nvSpPr>
              <p:spPr>
                <a:xfrm>
                  <a:off x="1401630" y="3023085"/>
                  <a:ext cx="1250887" cy="317220"/>
                </a:xfrm>
                <a:prstGeom prst="rect">
                  <a:avLst/>
                </a:prstGeom>
                <a:solidFill>
                  <a:srgbClr val="E9C46A"/>
                </a:solidFill>
                <a:ln>
                  <a:solidFill>
                    <a:schemeClr val="accent1">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Library</a:t>
                  </a:r>
                </a:p>
              </p:txBody>
            </p:sp>
            <p:sp>
              <p:nvSpPr>
                <p:cNvPr id="150" name="Rectangle 149">
                  <a:extLst>
                    <a:ext uri="{FF2B5EF4-FFF2-40B4-BE49-F238E27FC236}">
                      <a16:creationId xmlns:a16="http://schemas.microsoft.com/office/drawing/2014/main" id="{CEA76C55-C71E-4B40-8A54-4C8C68563E86}"/>
                    </a:ext>
                  </a:extLst>
                </p:cNvPr>
                <p:cNvSpPr/>
                <p:nvPr/>
              </p:nvSpPr>
              <p:spPr>
                <a:xfrm>
                  <a:off x="1401632" y="2711422"/>
                  <a:ext cx="1250887" cy="317220"/>
                </a:xfrm>
                <a:prstGeom prst="rect">
                  <a:avLst/>
                </a:prstGeom>
                <a:solidFill>
                  <a:srgbClr val="E9C46A"/>
                </a:solidFill>
                <a:ln>
                  <a:solidFill>
                    <a:schemeClr val="accent1">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Runtime</a:t>
                  </a:r>
                </a:p>
              </p:txBody>
            </p:sp>
          </p:grpSp>
          <p:grpSp>
            <p:nvGrpSpPr>
              <p:cNvPr id="151" name="Group 150">
                <a:extLst>
                  <a:ext uri="{FF2B5EF4-FFF2-40B4-BE49-F238E27FC236}">
                    <a16:creationId xmlns:a16="http://schemas.microsoft.com/office/drawing/2014/main" id="{DD634C6D-8327-478E-8E17-62C9EACA9E8A}"/>
                  </a:ext>
                </a:extLst>
              </p:cNvPr>
              <p:cNvGrpSpPr/>
              <p:nvPr/>
            </p:nvGrpSpPr>
            <p:grpSpPr>
              <a:xfrm>
                <a:off x="5088536" y="1968448"/>
                <a:ext cx="1249061" cy="629993"/>
                <a:chOff x="1395187" y="1968448"/>
                <a:chExt cx="1249061" cy="629993"/>
              </a:xfrm>
              <a:effectLst>
                <a:outerShdw blurRad="50800" dist="38100" dir="2700000" algn="tl" rotWithShape="0">
                  <a:prstClr val="black">
                    <a:alpha val="40000"/>
                  </a:prstClr>
                </a:outerShdw>
              </a:effectLst>
            </p:grpSpPr>
            <p:sp>
              <p:nvSpPr>
                <p:cNvPr id="152" name="Rectangle 151">
                  <a:extLst>
                    <a:ext uri="{FF2B5EF4-FFF2-40B4-BE49-F238E27FC236}">
                      <a16:creationId xmlns:a16="http://schemas.microsoft.com/office/drawing/2014/main" id="{47076736-9C90-48BF-ADB3-64E5A7CDBD1C}"/>
                    </a:ext>
                  </a:extLst>
                </p:cNvPr>
                <p:cNvSpPr/>
                <p:nvPr/>
              </p:nvSpPr>
              <p:spPr>
                <a:xfrm>
                  <a:off x="1395187" y="1968448"/>
                  <a:ext cx="1249061" cy="317220"/>
                </a:xfrm>
                <a:prstGeom prst="rect">
                  <a:avLst/>
                </a:prstGeom>
                <a:solidFill>
                  <a:srgbClr val="E9C46A"/>
                </a:solidFill>
                <a:ln>
                  <a:solidFill>
                    <a:schemeClr val="accent1">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Data</a:t>
                  </a:r>
                </a:p>
              </p:txBody>
            </p:sp>
            <p:sp>
              <p:nvSpPr>
                <p:cNvPr id="153" name="Rectangle 152">
                  <a:extLst>
                    <a:ext uri="{FF2B5EF4-FFF2-40B4-BE49-F238E27FC236}">
                      <a16:creationId xmlns:a16="http://schemas.microsoft.com/office/drawing/2014/main" id="{B7D743A4-9C18-4AD1-AA8C-42CD4BB5520D}"/>
                    </a:ext>
                  </a:extLst>
                </p:cNvPr>
                <p:cNvSpPr/>
                <p:nvPr/>
              </p:nvSpPr>
              <p:spPr>
                <a:xfrm>
                  <a:off x="1395187" y="2281221"/>
                  <a:ext cx="1249061" cy="317220"/>
                </a:xfrm>
                <a:prstGeom prst="rect">
                  <a:avLst/>
                </a:prstGeom>
                <a:solidFill>
                  <a:srgbClr val="E9C46A"/>
                </a:solidFill>
                <a:ln>
                  <a:solidFill>
                    <a:schemeClr val="accent1">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Application</a:t>
                  </a:r>
                </a:p>
              </p:txBody>
            </p:sp>
          </p:grpSp>
          <p:sp>
            <p:nvSpPr>
              <p:cNvPr id="20" name="Rectangle: Rounded Corners 19">
                <a:extLst>
                  <a:ext uri="{FF2B5EF4-FFF2-40B4-BE49-F238E27FC236}">
                    <a16:creationId xmlns:a16="http://schemas.microsoft.com/office/drawing/2014/main" id="{BC928C1E-7195-4DDB-A978-9A07E35963C9}"/>
                  </a:ext>
                </a:extLst>
              </p:cNvPr>
              <p:cNvSpPr/>
              <p:nvPr/>
            </p:nvSpPr>
            <p:spPr>
              <a:xfrm>
                <a:off x="4923450" y="1587939"/>
                <a:ext cx="1579231" cy="3873401"/>
              </a:xfrm>
              <a:prstGeom prst="roundRect">
                <a:avLst>
                  <a:gd name="adj" fmla="val 7926"/>
                </a:avLst>
              </a:prstGeom>
              <a:noFill/>
              <a:ln>
                <a:solidFill>
                  <a:schemeClr val="accent1">
                    <a:lumMod val="1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9" name="Group 198">
              <a:extLst>
                <a:ext uri="{FF2B5EF4-FFF2-40B4-BE49-F238E27FC236}">
                  <a16:creationId xmlns:a16="http://schemas.microsoft.com/office/drawing/2014/main" id="{CCF5C331-F961-416F-98FB-FA72A3948508}"/>
                </a:ext>
              </a:extLst>
            </p:cNvPr>
            <p:cNvGrpSpPr/>
            <p:nvPr/>
          </p:nvGrpSpPr>
          <p:grpSpPr>
            <a:xfrm>
              <a:off x="9475162" y="1698405"/>
              <a:ext cx="1579231" cy="3873401"/>
              <a:chOff x="4923450" y="1587939"/>
              <a:chExt cx="1579231" cy="3873401"/>
            </a:xfrm>
          </p:grpSpPr>
          <p:sp>
            <p:nvSpPr>
              <p:cNvPr id="200" name="TextBox 199">
                <a:extLst>
                  <a:ext uri="{FF2B5EF4-FFF2-40B4-BE49-F238E27FC236}">
                    <a16:creationId xmlns:a16="http://schemas.microsoft.com/office/drawing/2014/main" id="{0801CD74-A3B9-4536-B5AA-9140419A9FAD}"/>
                  </a:ext>
                </a:extLst>
              </p:cNvPr>
              <p:cNvSpPr txBox="1"/>
              <p:nvPr/>
            </p:nvSpPr>
            <p:spPr>
              <a:xfrm>
                <a:off x="5401120" y="1623234"/>
                <a:ext cx="623889" cy="307777"/>
              </a:xfrm>
              <a:prstGeom prst="rect">
                <a:avLst/>
              </a:prstGeom>
              <a:noFill/>
              <a:ln>
                <a:noFill/>
              </a:ln>
            </p:spPr>
            <p:txBody>
              <a:bodyPr wrap="none" rtlCol="0">
                <a:spAutoFit/>
              </a:bodyPr>
              <a:lstStyle/>
              <a:p>
                <a:pPr algn="ctr"/>
                <a:r>
                  <a:rPr lang="en-US" sz="1400" dirty="0"/>
                  <a:t>SaaS</a:t>
                </a:r>
              </a:p>
            </p:txBody>
          </p:sp>
          <p:grpSp>
            <p:nvGrpSpPr>
              <p:cNvPr id="201" name="Group 200">
                <a:extLst>
                  <a:ext uri="{FF2B5EF4-FFF2-40B4-BE49-F238E27FC236}">
                    <a16:creationId xmlns:a16="http://schemas.microsoft.com/office/drawing/2014/main" id="{445873E9-9312-4F32-81AE-A24D38843A2D}"/>
                  </a:ext>
                </a:extLst>
              </p:cNvPr>
              <p:cNvGrpSpPr/>
              <p:nvPr/>
            </p:nvGrpSpPr>
            <p:grpSpPr>
              <a:xfrm>
                <a:off x="5088538" y="3770239"/>
                <a:ext cx="1251024" cy="1576466"/>
                <a:chOff x="1401630" y="3770239"/>
                <a:chExt cx="1251024" cy="1576466"/>
              </a:xfrm>
              <a:solidFill>
                <a:srgbClr val="92D050"/>
              </a:solidFill>
              <a:effectLst>
                <a:outerShdw blurRad="50800" dist="38100" dir="2700000" algn="tl" rotWithShape="0">
                  <a:prstClr val="black">
                    <a:alpha val="40000"/>
                  </a:prstClr>
                </a:outerShdw>
              </a:effectLst>
            </p:grpSpPr>
            <p:sp>
              <p:nvSpPr>
                <p:cNvPr id="210" name="Rectangle 209">
                  <a:extLst>
                    <a:ext uri="{FF2B5EF4-FFF2-40B4-BE49-F238E27FC236}">
                      <a16:creationId xmlns:a16="http://schemas.microsoft.com/office/drawing/2014/main" id="{FE70B9E1-EFB1-4F45-936A-9CCE7ACE7691}"/>
                    </a:ext>
                  </a:extLst>
                </p:cNvPr>
                <p:cNvSpPr/>
                <p:nvPr/>
              </p:nvSpPr>
              <p:spPr>
                <a:xfrm>
                  <a:off x="1401630" y="5029485"/>
                  <a:ext cx="1250887" cy="317220"/>
                </a:xfrm>
                <a:prstGeom prst="rect">
                  <a:avLst/>
                </a:prstGeom>
                <a:solidFill>
                  <a:srgbClr val="2A9D8F"/>
                </a:solidFill>
                <a:ln>
                  <a:solidFill>
                    <a:schemeClr val="accent1">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Hardware</a:t>
                  </a:r>
                </a:p>
              </p:txBody>
            </p:sp>
            <p:sp>
              <p:nvSpPr>
                <p:cNvPr id="211" name="Rectangle 210">
                  <a:extLst>
                    <a:ext uri="{FF2B5EF4-FFF2-40B4-BE49-F238E27FC236}">
                      <a16:creationId xmlns:a16="http://schemas.microsoft.com/office/drawing/2014/main" id="{7593286A-A611-4576-AA10-E974FDC61769}"/>
                    </a:ext>
                  </a:extLst>
                </p:cNvPr>
                <p:cNvSpPr/>
                <p:nvPr/>
              </p:nvSpPr>
              <p:spPr>
                <a:xfrm>
                  <a:off x="1401630" y="4712265"/>
                  <a:ext cx="1250887" cy="317220"/>
                </a:xfrm>
                <a:prstGeom prst="rect">
                  <a:avLst/>
                </a:prstGeom>
                <a:solidFill>
                  <a:srgbClr val="2A9D8F"/>
                </a:solidFill>
                <a:ln>
                  <a:solidFill>
                    <a:schemeClr val="accent1">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Networking</a:t>
                  </a:r>
                </a:p>
              </p:txBody>
            </p:sp>
            <p:sp>
              <p:nvSpPr>
                <p:cNvPr id="212" name="Rectangle 211">
                  <a:extLst>
                    <a:ext uri="{FF2B5EF4-FFF2-40B4-BE49-F238E27FC236}">
                      <a16:creationId xmlns:a16="http://schemas.microsoft.com/office/drawing/2014/main" id="{1BB7DDA6-793B-4854-BA4D-FE931AE8E44F}"/>
                    </a:ext>
                  </a:extLst>
                </p:cNvPr>
                <p:cNvSpPr/>
                <p:nvPr/>
              </p:nvSpPr>
              <p:spPr>
                <a:xfrm>
                  <a:off x="1401630" y="4396950"/>
                  <a:ext cx="1250887" cy="317220"/>
                </a:xfrm>
                <a:prstGeom prst="rect">
                  <a:avLst/>
                </a:prstGeom>
                <a:solidFill>
                  <a:srgbClr val="2A9D8F"/>
                </a:solidFill>
                <a:ln>
                  <a:solidFill>
                    <a:schemeClr val="accent1">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Storage</a:t>
                  </a:r>
                </a:p>
              </p:txBody>
            </p:sp>
            <p:sp>
              <p:nvSpPr>
                <p:cNvPr id="213" name="Rectangle 212">
                  <a:extLst>
                    <a:ext uri="{FF2B5EF4-FFF2-40B4-BE49-F238E27FC236}">
                      <a16:creationId xmlns:a16="http://schemas.microsoft.com/office/drawing/2014/main" id="{DD43EACA-77D2-49A9-8673-2107353C47D3}"/>
                    </a:ext>
                  </a:extLst>
                </p:cNvPr>
                <p:cNvSpPr/>
                <p:nvPr/>
              </p:nvSpPr>
              <p:spPr>
                <a:xfrm>
                  <a:off x="1401630" y="4079514"/>
                  <a:ext cx="1250887" cy="317220"/>
                </a:xfrm>
                <a:prstGeom prst="rect">
                  <a:avLst/>
                </a:prstGeom>
                <a:solidFill>
                  <a:srgbClr val="2A9D8F"/>
                </a:solidFill>
                <a:ln>
                  <a:solidFill>
                    <a:schemeClr val="accent1">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Servers</a:t>
                  </a:r>
                </a:p>
              </p:txBody>
            </p:sp>
            <p:sp>
              <p:nvSpPr>
                <p:cNvPr id="214" name="Rectangle 213">
                  <a:extLst>
                    <a:ext uri="{FF2B5EF4-FFF2-40B4-BE49-F238E27FC236}">
                      <a16:creationId xmlns:a16="http://schemas.microsoft.com/office/drawing/2014/main" id="{25C5CA48-F6B6-453B-9596-73660F774F75}"/>
                    </a:ext>
                  </a:extLst>
                </p:cNvPr>
                <p:cNvSpPr/>
                <p:nvPr/>
              </p:nvSpPr>
              <p:spPr>
                <a:xfrm>
                  <a:off x="1401767" y="3770239"/>
                  <a:ext cx="1250887" cy="317220"/>
                </a:xfrm>
                <a:prstGeom prst="rect">
                  <a:avLst/>
                </a:prstGeom>
                <a:solidFill>
                  <a:srgbClr val="2A9D8F"/>
                </a:solidFill>
                <a:ln>
                  <a:solidFill>
                    <a:schemeClr val="accent1">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Virtualization</a:t>
                  </a:r>
                </a:p>
              </p:txBody>
            </p:sp>
          </p:grpSp>
          <p:grpSp>
            <p:nvGrpSpPr>
              <p:cNvPr id="202" name="Group 201">
                <a:extLst>
                  <a:ext uri="{FF2B5EF4-FFF2-40B4-BE49-F238E27FC236}">
                    <a16:creationId xmlns:a16="http://schemas.microsoft.com/office/drawing/2014/main" id="{F12CFD8D-1338-4AF0-8665-A96FE4A8A195}"/>
                  </a:ext>
                </a:extLst>
              </p:cNvPr>
              <p:cNvGrpSpPr/>
              <p:nvPr/>
            </p:nvGrpSpPr>
            <p:grpSpPr>
              <a:xfrm>
                <a:off x="5088536" y="2711422"/>
                <a:ext cx="1250889" cy="940181"/>
                <a:chOff x="1401630" y="2711422"/>
                <a:chExt cx="1250889" cy="940181"/>
              </a:xfrm>
              <a:effectLst>
                <a:outerShdw blurRad="50800" dist="38100" dir="2700000" algn="tl" rotWithShape="0">
                  <a:prstClr val="black">
                    <a:alpha val="40000"/>
                  </a:prstClr>
                </a:outerShdw>
              </a:effectLst>
            </p:grpSpPr>
            <p:sp>
              <p:nvSpPr>
                <p:cNvPr id="207" name="Rectangle 206">
                  <a:extLst>
                    <a:ext uri="{FF2B5EF4-FFF2-40B4-BE49-F238E27FC236}">
                      <a16:creationId xmlns:a16="http://schemas.microsoft.com/office/drawing/2014/main" id="{6B075E98-7347-485E-A321-93070F4C930F}"/>
                    </a:ext>
                  </a:extLst>
                </p:cNvPr>
                <p:cNvSpPr/>
                <p:nvPr/>
              </p:nvSpPr>
              <p:spPr>
                <a:xfrm>
                  <a:off x="1401630" y="3334383"/>
                  <a:ext cx="1250887" cy="317220"/>
                </a:xfrm>
                <a:prstGeom prst="rect">
                  <a:avLst/>
                </a:prstGeom>
                <a:solidFill>
                  <a:srgbClr val="2A9D8F"/>
                </a:solidFill>
                <a:ln>
                  <a:solidFill>
                    <a:schemeClr val="accent1">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O/S</a:t>
                  </a:r>
                </a:p>
              </p:txBody>
            </p:sp>
            <p:sp>
              <p:nvSpPr>
                <p:cNvPr id="208" name="Rectangle 207">
                  <a:extLst>
                    <a:ext uri="{FF2B5EF4-FFF2-40B4-BE49-F238E27FC236}">
                      <a16:creationId xmlns:a16="http://schemas.microsoft.com/office/drawing/2014/main" id="{FC39FEDC-D39B-472A-BE52-FD7E9E3BE473}"/>
                    </a:ext>
                  </a:extLst>
                </p:cNvPr>
                <p:cNvSpPr/>
                <p:nvPr/>
              </p:nvSpPr>
              <p:spPr>
                <a:xfrm>
                  <a:off x="1401630" y="3023085"/>
                  <a:ext cx="1250887" cy="317220"/>
                </a:xfrm>
                <a:prstGeom prst="rect">
                  <a:avLst/>
                </a:prstGeom>
                <a:solidFill>
                  <a:srgbClr val="2A9D8F"/>
                </a:solidFill>
                <a:ln>
                  <a:solidFill>
                    <a:schemeClr val="accent1">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Library</a:t>
                  </a:r>
                </a:p>
              </p:txBody>
            </p:sp>
            <p:sp>
              <p:nvSpPr>
                <p:cNvPr id="209" name="Rectangle 208">
                  <a:extLst>
                    <a:ext uri="{FF2B5EF4-FFF2-40B4-BE49-F238E27FC236}">
                      <a16:creationId xmlns:a16="http://schemas.microsoft.com/office/drawing/2014/main" id="{818E03D2-9BB5-4624-9D2A-C4E35E0F517E}"/>
                    </a:ext>
                  </a:extLst>
                </p:cNvPr>
                <p:cNvSpPr/>
                <p:nvPr/>
              </p:nvSpPr>
              <p:spPr>
                <a:xfrm>
                  <a:off x="1401632" y="2711422"/>
                  <a:ext cx="1250887" cy="317220"/>
                </a:xfrm>
                <a:prstGeom prst="rect">
                  <a:avLst/>
                </a:prstGeom>
                <a:solidFill>
                  <a:srgbClr val="2A9D8F"/>
                </a:solidFill>
                <a:ln>
                  <a:solidFill>
                    <a:schemeClr val="accent1">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Runtime</a:t>
                  </a:r>
                </a:p>
              </p:txBody>
            </p:sp>
          </p:grpSp>
          <p:grpSp>
            <p:nvGrpSpPr>
              <p:cNvPr id="203" name="Group 202">
                <a:extLst>
                  <a:ext uri="{FF2B5EF4-FFF2-40B4-BE49-F238E27FC236}">
                    <a16:creationId xmlns:a16="http://schemas.microsoft.com/office/drawing/2014/main" id="{3A7161B5-CCB5-48ED-BE2E-46E5740884C1}"/>
                  </a:ext>
                </a:extLst>
              </p:cNvPr>
              <p:cNvGrpSpPr/>
              <p:nvPr/>
            </p:nvGrpSpPr>
            <p:grpSpPr>
              <a:xfrm>
                <a:off x="5088536" y="1968448"/>
                <a:ext cx="1250887" cy="629993"/>
                <a:chOff x="1395187" y="1968448"/>
                <a:chExt cx="1250887" cy="629993"/>
              </a:xfrm>
              <a:effectLst>
                <a:outerShdw blurRad="50800" dist="38100" dir="2700000" algn="tl" rotWithShape="0">
                  <a:prstClr val="black">
                    <a:alpha val="40000"/>
                  </a:prstClr>
                </a:outerShdw>
              </a:effectLst>
            </p:grpSpPr>
            <p:sp>
              <p:nvSpPr>
                <p:cNvPr id="205" name="Rectangle 204">
                  <a:extLst>
                    <a:ext uri="{FF2B5EF4-FFF2-40B4-BE49-F238E27FC236}">
                      <a16:creationId xmlns:a16="http://schemas.microsoft.com/office/drawing/2014/main" id="{D105DB1D-776A-40D2-9746-076CDDD981CD}"/>
                    </a:ext>
                  </a:extLst>
                </p:cNvPr>
                <p:cNvSpPr/>
                <p:nvPr/>
              </p:nvSpPr>
              <p:spPr>
                <a:xfrm>
                  <a:off x="1395187" y="1968448"/>
                  <a:ext cx="1249061" cy="317220"/>
                </a:xfrm>
                <a:prstGeom prst="rect">
                  <a:avLst/>
                </a:prstGeom>
                <a:solidFill>
                  <a:srgbClr val="2A9D8F"/>
                </a:solidFill>
                <a:ln>
                  <a:solidFill>
                    <a:schemeClr val="accent1">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Data</a:t>
                  </a:r>
                </a:p>
              </p:txBody>
            </p:sp>
            <p:sp>
              <p:nvSpPr>
                <p:cNvPr id="206" name="Rectangle 205">
                  <a:extLst>
                    <a:ext uri="{FF2B5EF4-FFF2-40B4-BE49-F238E27FC236}">
                      <a16:creationId xmlns:a16="http://schemas.microsoft.com/office/drawing/2014/main" id="{E3E3F360-4500-4DA4-BD92-44DE839E7845}"/>
                    </a:ext>
                  </a:extLst>
                </p:cNvPr>
                <p:cNvSpPr/>
                <p:nvPr/>
              </p:nvSpPr>
              <p:spPr>
                <a:xfrm>
                  <a:off x="1395187" y="2281221"/>
                  <a:ext cx="1250887" cy="317220"/>
                </a:xfrm>
                <a:prstGeom prst="rect">
                  <a:avLst/>
                </a:prstGeom>
                <a:solidFill>
                  <a:srgbClr val="2A9D8F"/>
                </a:solidFill>
                <a:ln>
                  <a:solidFill>
                    <a:schemeClr val="accent1">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Application</a:t>
                  </a:r>
                </a:p>
              </p:txBody>
            </p:sp>
          </p:grpSp>
          <p:sp>
            <p:nvSpPr>
              <p:cNvPr id="204" name="Rectangle: Rounded Corners 203">
                <a:extLst>
                  <a:ext uri="{FF2B5EF4-FFF2-40B4-BE49-F238E27FC236}">
                    <a16:creationId xmlns:a16="http://schemas.microsoft.com/office/drawing/2014/main" id="{68A3B7A6-E6FC-4EC2-837F-3D3BF45F0175}"/>
                  </a:ext>
                </a:extLst>
              </p:cNvPr>
              <p:cNvSpPr/>
              <p:nvPr/>
            </p:nvSpPr>
            <p:spPr>
              <a:xfrm>
                <a:off x="4923450" y="1587939"/>
                <a:ext cx="1579231" cy="3873401"/>
              </a:xfrm>
              <a:prstGeom prst="roundRect">
                <a:avLst>
                  <a:gd name="adj" fmla="val 7926"/>
                </a:avLst>
              </a:prstGeom>
              <a:noFill/>
              <a:ln>
                <a:solidFill>
                  <a:schemeClr val="accent1">
                    <a:lumMod val="1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27" name="Group 226">
            <a:extLst>
              <a:ext uri="{FF2B5EF4-FFF2-40B4-BE49-F238E27FC236}">
                <a16:creationId xmlns:a16="http://schemas.microsoft.com/office/drawing/2014/main" id="{21F149FE-480C-4592-993E-B06D82A8358C}"/>
              </a:ext>
            </a:extLst>
          </p:cNvPr>
          <p:cNvGrpSpPr/>
          <p:nvPr/>
        </p:nvGrpSpPr>
        <p:grpSpPr>
          <a:xfrm>
            <a:off x="377372" y="1085827"/>
            <a:ext cx="3627530" cy="4917439"/>
            <a:chOff x="407852" y="1189754"/>
            <a:chExt cx="3627530" cy="4917439"/>
          </a:xfrm>
          <a:effectLst/>
        </p:grpSpPr>
        <p:sp>
          <p:nvSpPr>
            <p:cNvPr id="4" name="Rectangle 3">
              <a:extLst>
                <a:ext uri="{FF2B5EF4-FFF2-40B4-BE49-F238E27FC236}">
                  <a16:creationId xmlns:a16="http://schemas.microsoft.com/office/drawing/2014/main" id="{294C2804-6865-404A-A6B8-873C94A20AA5}"/>
                </a:ext>
              </a:extLst>
            </p:cNvPr>
            <p:cNvSpPr/>
            <p:nvPr/>
          </p:nvSpPr>
          <p:spPr>
            <a:xfrm>
              <a:off x="1936315" y="1189754"/>
              <a:ext cx="2099067" cy="4917439"/>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ED0DAFA6-27D8-4D93-B0FA-0D871E1891B2}"/>
                </a:ext>
              </a:extLst>
            </p:cNvPr>
            <p:cNvSpPr txBox="1"/>
            <p:nvPr/>
          </p:nvSpPr>
          <p:spPr>
            <a:xfrm>
              <a:off x="2160142" y="1323817"/>
              <a:ext cx="1651414" cy="400110"/>
            </a:xfrm>
            <a:prstGeom prst="rect">
              <a:avLst/>
            </a:prstGeom>
            <a:noFill/>
          </p:spPr>
          <p:txBody>
            <a:bodyPr wrap="none" rtlCol="0">
              <a:spAutoFit/>
            </a:bodyPr>
            <a:lstStyle/>
            <a:p>
              <a:pPr algn="ctr"/>
              <a:r>
                <a:rPr lang="en-US" sz="2000" dirty="0">
                  <a:solidFill>
                    <a:schemeClr val="accent1">
                      <a:lumMod val="10000"/>
                    </a:schemeClr>
                  </a:solidFill>
                </a:rPr>
                <a:t>On-premises</a:t>
              </a:r>
            </a:p>
          </p:txBody>
        </p:sp>
        <p:grpSp>
          <p:nvGrpSpPr>
            <p:cNvPr id="65" name="Group 64">
              <a:extLst>
                <a:ext uri="{FF2B5EF4-FFF2-40B4-BE49-F238E27FC236}">
                  <a16:creationId xmlns:a16="http://schemas.microsoft.com/office/drawing/2014/main" id="{77A55428-46F4-4EC5-9BD3-9C832B122B73}"/>
                </a:ext>
              </a:extLst>
            </p:cNvPr>
            <p:cNvGrpSpPr/>
            <p:nvPr/>
          </p:nvGrpSpPr>
          <p:grpSpPr>
            <a:xfrm>
              <a:off x="422419" y="1993728"/>
              <a:ext cx="3244140" cy="777240"/>
              <a:chOff x="422419" y="1993728"/>
              <a:chExt cx="3244140" cy="777240"/>
            </a:xfrm>
            <a:effectLst>
              <a:outerShdw blurRad="50800" dist="38100" dir="2700000" algn="tl" rotWithShape="0">
                <a:prstClr val="black">
                  <a:alpha val="40000"/>
                </a:prstClr>
              </a:outerShdw>
            </a:effectLst>
          </p:grpSpPr>
          <p:grpSp>
            <p:nvGrpSpPr>
              <p:cNvPr id="6" name="Group 5">
                <a:extLst>
                  <a:ext uri="{FF2B5EF4-FFF2-40B4-BE49-F238E27FC236}">
                    <a16:creationId xmlns:a16="http://schemas.microsoft.com/office/drawing/2014/main" id="{447B9833-1F71-46E8-BA08-7F1806B9FE48}"/>
                  </a:ext>
                </a:extLst>
              </p:cNvPr>
              <p:cNvGrpSpPr/>
              <p:nvPr/>
            </p:nvGrpSpPr>
            <p:grpSpPr>
              <a:xfrm>
                <a:off x="2344292" y="2063881"/>
                <a:ext cx="1249061" cy="629993"/>
                <a:chOff x="1395187" y="1968448"/>
                <a:chExt cx="1249061" cy="629993"/>
              </a:xfrm>
              <a:effectLst/>
            </p:grpSpPr>
            <p:sp>
              <p:nvSpPr>
                <p:cNvPr id="74" name="Rectangle 73">
                  <a:extLst>
                    <a:ext uri="{FF2B5EF4-FFF2-40B4-BE49-F238E27FC236}">
                      <a16:creationId xmlns:a16="http://schemas.microsoft.com/office/drawing/2014/main" id="{4BBF2B64-E683-48CB-AFCD-C9B0F548EAFD}"/>
                    </a:ext>
                  </a:extLst>
                </p:cNvPr>
                <p:cNvSpPr/>
                <p:nvPr/>
              </p:nvSpPr>
              <p:spPr>
                <a:xfrm>
                  <a:off x="1395187" y="1968448"/>
                  <a:ext cx="1249061" cy="317220"/>
                </a:xfrm>
                <a:prstGeom prst="rect">
                  <a:avLst/>
                </a:prstGeom>
                <a:solidFill>
                  <a:srgbClr val="E9C46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Data</a:t>
                  </a:r>
                </a:p>
              </p:txBody>
            </p:sp>
            <p:sp>
              <p:nvSpPr>
                <p:cNvPr id="75" name="Rectangle 74">
                  <a:extLst>
                    <a:ext uri="{FF2B5EF4-FFF2-40B4-BE49-F238E27FC236}">
                      <a16:creationId xmlns:a16="http://schemas.microsoft.com/office/drawing/2014/main" id="{5189DEBA-3858-4473-B2E8-3E74CD74E489}"/>
                    </a:ext>
                  </a:extLst>
                </p:cNvPr>
                <p:cNvSpPr/>
                <p:nvPr/>
              </p:nvSpPr>
              <p:spPr>
                <a:xfrm>
                  <a:off x="1395187" y="2281221"/>
                  <a:ext cx="1249061" cy="317220"/>
                </a:xfrm>
                <a:prstGeom prst="rect">
                  <a:avLst/>
                </a:prstGeom>
                <a:solidFill>
                  <a:srgbClr val="E9C46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Application</a:t>
                  </a:r>
                </a:p>
              </p:txBody>
            </p:sp>
          </p:grpSp>
          <p:sp>
            <p:nvSpPr>
              <p:cNvPr id="27" name="TextBox 26">
                <a:extLst>
                  <a:ext uri="{FF2B5EF4-FFF2-40B4-BE49-F238E27FC236}">
                    <a16:creationId xmlns:a16="http://schemas.microsoft.com/office/drawing/2014/main" id="{8FAD19F3-C221-408A-9D32-C5AF06B13969}"/>
                  </a:ext>
                </a:extLst>
              </p:cNvPr>
              <p:cNvSpPr txBox="1"/>
              <p:nvPr/>
            </p:nvSpPr>
            <p:spPr>
              <a:xfrm>
                <a:off x="422419" y="2239091"/>
                <a:ext cx="1102745" cy="276999"/>
              </a:xfrm>
              <a:prstGeom prst="rect">
                <a:avLst/>
              </a:prstGeom>
              <a:noFill/>
            </p:spPr>
            <p:txBody>
              <a:bodyPr wrap="square" rtlCol="0">
                <a:spAutoFit/>
              </a:bodyPr>
              <a:lstStyle/>
              <a:p>
                <a:pPr algn="r"/>
                <a:r>
                  <a:rPr lang="en-US" sz="1200" dirty="0"/>
                  <a:t>Software</a:t>
                </a:r>
              </a:p>
            </p:txBody>
          </p:sp>
          <p:cxnSp>
            <p:nvCxnSpPr>
              <p:cNvPr id="29" name="Straight Connector 28">
                <a:extLst>
                  <a:ext uri="{FF2B5EF4-FFF2-40B4-BE49-F238E27FC236}">
                    <a16:creationId xmlns:a16="http://schemas.microsoft.com/office/drawing/2014/main" id="{1890FC25-FB99-4464-BE88-20EE7DD46CDA}"/>
                  </a:ext>
                </a:extLst>
              </p:cNvPr>
              <p:cNvCxnSpPr>
                <a:cxnSpLocks/>
                <a:stCxn id="36" idx="1"/>
                <a:endCxn id="27" idx="3"/>
              </p:cNvCxnSpPr>
              <p:nvPr/>
            </p:nvCxnSpPr>
            <p:spPr>
              <a:xfrm flipH="1" flipV="1">
                <a:off x="1525164" y="2377591"/>
                <a:ext cx="731358" cy="4757"/>
              </a:xfrm>
              <a:prstGeom prst="line">
                <a:avLst/>
              </a:prstGeom>
              <a:ln w="12700">
                <a:solidFill>
                  <a:schemeClr val="tx1"/>
                </a:solidFill>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36" name="Rectangle: Rounded Corners 35">
                <a:extLst>
                  <a:ext uri="{FF2B5EF4-FFF2-40B4-BE49-F238E27FC236}">
                    <a16:creationId xmlns:a16="http://schemas.microsoft.com/office/drawing/2014/main" id="{66748AF4-0B74-4A6B-9B1D-7F3A214D06B4}"/>
                  </a:ext>
                </a:extLst>
              </p:cNvPr>
              <p:cNvSpPr/>
              <p:nvPr/>
            </p:nvSpPr>
            <p:spPr>
              <a:xfrm>
                <a:off x="2256522" y="1993728"/>
                <a:ext cx="1410037" cy="777240"/>
              </a:xfrm>
              <a:prstGeom prst="roundRect">
                <a:avLst>
                  <a:gd name="adj" fmla="val 6578"/>
                </a:avLst>
              </a:prstGeom>
              <a:noFill/>
              <a:ln w="127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7" name="Group 56">
              <a:extLst>
                <a:ext uri="{FF2B5EF4-FFF2-40B4-BE49-F238E27FC236}">
                  <a16:creationId xmlns:a16="http://schemas.microsoft.com/office/drawing/2014/main" id="{9DD845F4-49DE-4356-9B57-F3BEF2FC2678}"/>
                </a:ext>
              </a:extLst>
            </p:cNvPr>
            <p:cNvGrpSpPr/>
            <p:nvPr/>
          </p:nvGrpSpPr>
          <p:grpSpPr>
            <a:xfrm>
              <a:off x="407852" y="2924772"/>
              <a:ext cx="3258707" cy="1114640"/>
              <a:chOff x="415135" y="2861855"/>
              <a:chExt cx="3258707" cy="1114640"/>
            </a:xfrm>
            <a:effectLst>
              <a:outerShdw blurRad="50800" dist="38100" dir="2700000" algn="tl" rotWithShape="0">
                <a:prstClr val="black">
                  <a:alpha val="40000"/>
                </a:prstClr>
              </a:outerShdw>
            </a:effectLst>
          </p:grpSpPr>
          <p:grpSp>
            <p:nvGrpSpPr>
              <p:cNvPr id="10" name="Group 9">
                <a:extLst>
                  <a:ext uri="{FF2B5EF4-FFF2-40B4-BE49-F238E27FC236}">
                    <a16:creationId xmlns:a16="http://schemas.microsoft.com/office/drawing/2014/main" id="{45596D69-742B-4EFC-BF53-5E21BEF0D633}"/>
                  </a:ext>
                </a:extLst>
              </p:cNvPr>
              <p:cNvGrpSpPr/>
              <p:nvPr/>
            </p:nvGrpSpPr>
            <p:grpSpPr>
              <a:xfrm>
                <a:off x="2344292" y="2943395"/>
                <a:ext cx="1250891" cy="942131"/>
                <a:chOff x="1401628" y="2711422"/>
                <a:chExt cx="1250891" cy="942131"/>
              </a:xfrm>
              <a:effectLst/>
            </p:grpSpPr>
            <p:sp>
              <p:nvSpPr>
                <p:cNvPr id="70" name="Rectangle 69">
                  <a:extLst>
                    <a:ext uri="{FF2B5EF4-FFF2-40B4-BE49-F238E27FC236}">
                      <a16:creationId xmlns:a16="http://schemas.microsoft.com/office/drawing/2014/main" id="{6EC34680-EC7A-4899-A598-FF0383DC1D10}"/>
                    </a:ext>
                  </a:extLst>
                </p:cNvPr>
                <p:cNvSpPr/>
                <p:nvPr/>
              </p:nvSpPr>
              <p:spPr>
                <a:xfrm>
                  <a:off x="1401628" y="3336333"/>
                  <a:ext cx="1250887" cy="317220"/>
                </a:xfrm>
                <a:prstGeom prst="rect">
                  <a:avLst/>
                </a:prstGeom>
                <a:solidFill>
                  <a:srgbClr val="E9C46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O/S</a:t>
                  </a:r>
                </a:p>
              </p:txBody>
            </p:sp>
            <p:sp>
              <p:nvSpPr>
                <p:cNvPr id="71" name="Rectangle 70">
                  <a:extLst>
                    <a:ext uri="{FF2B5EF4-FFF2-40B4-BE49-F238E27FC236}">
                      <a16:creationId xmlns:a16="http://schemas.microsoft.com/office/drawing/2014/main" id="{CB110A2C-4F3F-4594-BECF-F1631BBAD11A}"/>
                    </a:ext>
                  </a:extLst>
                </p:cNvPr>
                <p:cNvSpPr/>
                <p:nvPr/>
              </p:nvSpPr>
              <p:spPr>
                <a:xfrm>
                  <a:off x="1401630" y="3023085"/>
                  <a:ext cx="1250887" cy="317220"/>
                </a:xfrm>
                <a:prstGeom prst="rect">
                  <a:avLst/>
                </a:prstGeom>
                <a:solidFill>
                  <a:srgbClr val="E9C46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Library</a:t>
                  </a:r>
                </a:p>
              </p:txBody>
            </p:sp>
            <p:sp>
              <p:nvSpPr>
                <p:cNvPr id="72" name="Rectangle 71">
                  <a:extLst>
                    <a:ext uri="{FF2B5EF4-FFF2-40B4-BE49-F238E27FC236}">
                      <a16:creationId xmlns:a16="http://schemas.microsoft.com/office/drawing/2014/main" id="{FDEE29E3-37BC-4B1A-B723-2523F0A37549}"/>
                    </a:ext>
                  </a:extLst>
                </p:cNvPr>
                <p:cNvSpPr/>
                <p:nvPr/>
              </p:nvSpPr>
              <p:spPr>
                <a:xfrm>
                  <a:off x="1401632" y="2711422"/>
                  <a:ext cx="1250887" cy="317220"/>
                </a:xfrm>
                <a:prstGeom prst="rect">
                  <a:avLst/>
                </a:prstGeom>
                <a:solidFill>
                  <a:srgbClr val="E9C46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Runtime</a:t>
                  </a:r>
                </a:p>
              </p:txBody>
            </p:sp>
          </p:grpSp>
          <p:sp>
            <p:nvSpPr>
              <p:cNvPr id="217" name="TextBox 216">
                <a:extLst>
                  <a:ext uri="{FF2B5EF4-FFF2-40B4-BE49-F238E27FC236}">
                    <a16:creationId xmlns:a16="http://schemas.microsoft.com/office/drawing/2014/main" id="{5D02A7C9-E473-466D-A5A6-99D87BB3CB35}"/>
                  </a:ext>
                </a:extLst>
              </p:cNvPr>
              <p:cNvSpPr txBox="1"/>
              <p:nvPr/>
            </p:nvSpPr>
            <p:spPr>
              <a:xfrm>
                <a:off x="415135" y="3284266"/>
                <a:ext cx="1102745" cy="276999"/>
              </a:xfrm>
              <a:prstGeom prst="rect">
                <a:avLst/>
              </a:prstGeom>
              <a:noFill/>
            </p:spPr>
            <p:txBody>
              <a:bodyPr wrap="square" rtlCol="0">
                <a:spAutoFit/>
              </a:bodyPr>
              <a:lstStyle/>
              <a:p>
                <a:pPr algn="r"/>
                <a:r>
                  <a:rPr lang="en-US" sz="1200" dirty="0"/>
                  <a:t>Platform</a:t>
                </a:r>
              </a:p>
            </p:txBody>
          </p:sp>
          <p:cxnSp>
            <p:nvCxnSpPr>
              <p:cNvPr id="219" name="Straight Connector 218">
                <a:extLst>
                  <a:ext uri="{FF2B5EF4-FFF2-40B4-BE49-F238E27FC236}">
                    <a16:creationId xmlns:a16="http://schemas.microsoft.com/office/drawing/2014/main" id="{46E29057-3376-4AA3-BA74-07EDBF0D136D}"/>
                  </a:ext>
                </a:extLst>
              </p:cNvPr>
              <p:cNvCxnSpPr>
                <a:cxnSpLocks/>
                <a:stCxn id="220" idx="1"/>
                <a:endCxn id="217" idx="3"/>
              </p:cNvCxnSpPr>
              <p:nvPr/>
            </p:nvCxnSpPr>
            <p:spPr>
              <a:xfrm flipH="1">
                <a:off x="1517880" y="3419175"/>
                <a:ext cx="740730" cy="3591"/>
              </a:xfrm>
              <a:prstGeom prst="line">
                <a:avLst/>
              </a:prstGeom>
              <a:ln w="12700">
                <a:solidFill>
                  <a:schemeClr val="tx1"/>
                </a:solidFill>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220" name="Rectangle: Rounded Corners 219">
                <a:extLst>
                  <a:ext uri="{FF2B5EF4-FFF2-40B4-BE49-F238E27FC236}">
                    <a16:creationId xmlns:a16="http://schemas.microsoft.com/office/drawing/2014/main" id="{B1BF2415-FDFA-47AA-8F22-3808877ECA1D}"/>
                  </a:ext>
                </a:extLst>
              </p:cNvPr>
              <p:cNvSpPr/>
              <p:nvPr/>
            </p:nvSpPr>
            <p:spPr>
              <a:xfrm>
                <a:off x="2258610" y="2861855"/>
                <a:ext cx="1415232" cy="1114640"/>
              </a:xfrm>
              <a:prstGeom prst="roundRect">
                <a:avLst>
                  <a:gd name="adj" fmla="val 6578"/>
                </a:avLst>
              </a:prstGeom>
              <a:noFill/>
              <a:ln w="127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0" name="Group 49">
              <a:extLst>
                <a:ext uri="{FF2B5EF4-FFF2-40B4-BE49-F238E27FC236}">
                  <a16:creationId xmlns:a16="http://schemas.microsoft.com/office/drawing/2014/main" id="{E60A68E4-66A1-4970-98F8-5B9DCD928EAA}"/>
                </a:ext>
              </a:extLst>
            </p:cNvPr>
            <p:cNvGrpSpPr/>
            <p:nvPr/>
          </p:nvGrpSpPr>
          <p:grpSpPr>
            <a:xfrm>
              <a:off x="415135" y="4193217"/>
              <a:ext cx="3251424" cy="1736255"/>
              <a:chOff x="422418" y="4030561"/>
              <a:chExt cx="3251424" cy="1736255"/>
            </a:xfrm>
            <a:effectLst>
              <a:outerShdw blurRad="50800" dist="38100" dir="2700000" algn="tl" rotWithShape="0">
                <a:prstClr val="black">
                  <a:alpha val="40000"/>
                </a:prstClr>
              </a:outerShdw>
            </a:effectLst>
          </p:grpSpPr>
          <p:grpSp>
            <p:nvGrpSpPr>
              <p:cNvPr id="16" name="Group 15">
                <a:extLst>
                  <a:ext uri="{FF2B5EF4-FFF2-40B4-BE49-F238E27FC236}">
                    <a16:creationId xmlns:a16="http://schemas.microsoft.com/office/drawing/2014/main" id="{D4458998-FB58-4B56-AC36-A20636B62A2B}"/>
                  </a:ext>
                </a:extLst>
              </p:cNvPr>
              <p:cNvGrpSpPr/>
              <p:nvPr/>
            </p:nvGrpSpPr>
            <p:grpSpPr>
              <a:xfrm>
                <a:off x="2349579" y="4109609"/>
                <a:ext cx="1251026" cy="1578155"/>
                <a:chOff x="1401628" y="3770239"/>
                <a:chExt cx="1251026" cy="1578155"/>
              </a:xfrm>
              <a:effectLst/>
            </p:grpSpPr>
            <p:sp>
              <p:nvSpPr>
                <p:cNvPr id="64" name="Rectangle 63">
                  <a:extLst>
                    <a:ext uri="{FF2B5EF4-FFF2-40B4-BE49-F238E27FC236}">
                      <a16:creationId xmlns:a16="http://schemas.microsoft.com/office/drawing/2014/main" id="{79ADF261-D1F9-4AC1-B3E7-604E7DAE66B0}"/>
                    </a:ext>
                  </a:extLst>
                </p:cNvPr>
                <p:cNvSpPr/>
                <p:nvPr/>
              </p:nvSpPr>
              <p:spPr>
                <a:xfrm>
                  <a:off x="1401628" y="5031174"/>
                  <a:ext cx="1250887" cy="317220"/>
                </a:xfrm>
                <a:prstGeom prst="rect">
                  <a:avLst/>
                </a:prstGeom>
                <a:solidFill>
                  <a:srgbClr val="E9C46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Hardware</a:t>
                  </a:r>
                </a:p>
              </p:txBody>
            </p:sp>
            <p:sp>
              <p:nvSpPr>
                <p:cNvPr id="66" name="Rectangle 65">
                  <a:extLst>
                    <a:ext uri="{FF2B5EF4-FFF2-40B4-BE49-F238E27FC236}">
                      <a16:creationId xmlns:a16="http://schemas.microsoft.com/office/drawing/2014/main" id="{D0EF0B25-360B-42F1-8190-F6195E84DA77}"/>
                    </a:ext>
                  </a:extLst>
                </p:cNvPr>
                <p:cNvSpPr/>
                <p:nvPr/>
              </p:nvSpPr>
              <p:spPr>
                <a:xfrm>
                  <a:off x="1401628" y="4713954"/>
                  <a:ext cx="1250887" cy="317220"/>
                </a:xfrm>
                <a:prstGeom prst="rect">
                  <a:avLst/>
                </a:prstGeom>
                <a:solidFill>
                  <a:srgbClr val="E9C46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Networking</a:t>
                  </a:r>
                </a:p>
              </p:txBody>
            </p:sp>
            <p:sp>
              <p:nvSpPr>
                <p:cNvPr id="67" name="Rectangle 66">
                  <a:extLst>
                    <a:ext uri="{FF2B5EF4-FFF2-40B4-BE49-F238E27FC236}">
                      <a16:creationId xmlns:a16="http://schemas.microsoft.com/office/drawing/2014/main" id="{729EEFCF-5D30-47E5-A752-6E294B19E18C}"/>
                    </a:ext>
                  </a:extLst>
                </p:cNvPr>
                <p:cNvSpPr/>
                <p:nvPr/>
              </p:nvSpPr>
              <p:spPr>
                <a:xfrm>
                  <a:off x="1401628" y="4396734"/>
                  <a:ext cx="1250887" cy="317220"/>
                </a:xfrm>
                <a:prstGeom prst="rect">
                  <a:avLst/>
                </a:prstGeom>
                <a:solidFill>
                  <a:srgbClr val="E9C46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Storage</a:t>
                  </a:r>
                </a:p>
              </p:txBody>
            </p:sp>
            <p:sp>
              <p:nvSpPr>
                <p:cNvPr id="68" name="Rectangle 67">
                  <a:extLst>
                    <a:ext uri="{FF2B5EF4-FFF2-40B4-BE49-F238E27FC236}">
                      <a16:creationId xmlns:a16="http://schemas.microsoft.com/office/drawing/2014/main" id="{450E6022-80E1-4430-B825-D0EEB82CFC5A}"/>
                    </a:ext>
                  </a:extLst>
                </p:cNvPr>
                <p:cNvSpPr/>
                <p:nvPr/>
              </p:nvSpPr>
              <p:spPr>
                <a:xfrm>
                  <a:off x="1401630" y="4079514"/>
                  <a:ext cx="1250887" cy="317220"/>
                </a:xfrm>
                <a:prstGeom prst="rect">
                  <a:avLst/>
                </a:prstGeom>
                <a:solidFill>
                  <a:srgbClr val="E9C46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Servers</a:t>
                  </a:r>
                </a:p>
              </p:txBody>
            </p:sp>
            <p:sp>
              <p:nvSpPr>
                <p:cNvPr id="69" name="Rectangle 68">
                  <a:extLst>
                    <a:ext uri="{FF2B5EF4-FFF2-40B4-BE49-F238E27FC236}">
                      <a16:creationId xmlns:a16="http://schemas.microsoft.com/office/drawing/2014/main" id="{864FDA37-9F90-41DD-B899-12D89A2A117A}"/>
                    </a:ext>
                  </a:extLst>
                </p:cNvPr>
                <p:cNvSpPr/>
                <p:nvPr/>
              </p:nvSpPr>
              <p:spPr>
                <a:xfrm>
                  <a:off x="1401767" y="3770239"/>
                  <a:ext cx="1250887" cy="317220"/>
                </a:xfrm>
                <a:prstGeom prst="rect">
                  <a:avLst/>
                </a:prstGeom>
                <a:solidFill>
                  <a:srgbClr val="E9C46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Virtualization</a:t>
                  </a:r>
                </a:p>
              </p:txBody>
            </p:sp>
          </p:grpSp>
          <p:sp>
            <p:nvSpPr>
              <p:cNvPr id="218" name="TextBox 217">
                <a:extLst>
                  <a:ext uri="{FF2B5EF4-FFF2-40B4-BE49-F238E27FC236}">
                    <a16:creationId xmlns:a16="http://schemas.microsoft.com/office/drawing/2014/main" id="{08BE61D0-C1D5-4F43-9AFC-4922394D2209}"/>
                  </a:ext>
                </a:extLst>
              </p:cNvPr>
              <p:cNvSpPr txBox="1"/>
              <p:nvPr/>
            </p:nvSpPr>
            <p:spPr>
              <a:xfrm>
                <a:off x="422418" y="4760188"/>
                <a:ext cx="1102745" cy="276999"/>
              </a:xfrm>
              <a:prstGeom prst="rect">
                <a:avLst/>
              </a:prstGeom>
              <a:noFill/>
            </p:spPr>
            <p:txBody>
              <a:bodyPr wrap="square" rtlCol="0">
                <a:spAutoFit/>
              </a:bodyPr>
              <a:lstStyle/>
              <a:p>
                <a:pPr algn="r"/>
                <a:r>
                  <a:rPr lang="en-US" sz="1200" dirty="0"/>
                  <a:t>Infrastructure</a:t>
                </a:r>
              </a:p>
            </p:txBody>
          </p:sp>
          <p:cxnSp>
            <p:nvCxnSpPr>
              <p:cNvPr id="222" name="Straight Connector 221">
                <a:extLst>
                  <a:ext uri="{FF2B5EF4-FFF2-40B4-BE49-F238E27FC236}">
                    <a16:creationId xmlns:a16="http://schemas.microsoft.com/office/drawing/2014/main" id="{26BCE0C6-EAFA-4990-B5A6-11D4694D5A75}"/>
                  </a:ext>
                </a:extLst>
              </p:cNvPr>
              <p:cNvCxnSpPr>
                <a:cxnSpLocks/>
                <a:stCxn id="223" idx="1"/>
                <a:endCxn id="218" idx="3"/>
              </p:cNvCxnSpPr>
              <p:nvPr/>
            </p:nvCxnSpPr>
            <p:spPr>
              <a:xfrm flipH="1" flipV="1">
                <a:off x="1525163" y="4898688"/>
                <a:ext cx="733447" cy="1"/>
              </a:xfrm>
              <a:prstGeom prst="line">
                <a:avLst/>
              </a:prstGeom>
              <a:ln w="12700">
                <a:solidFill>
                  <a:schemeClr val="tx1"/>
                </a:solidFill>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223" name="Rectangle: Rounded Corners 222">
                <a:extLst>
                  <a:ext uri="{FF2B5EF4-FFF2-40B4-BE49-F238E27FC236}">
                    <a16:creationId xmlns:a16="http://schemas.microsoft.com/office/drawing/2014/main" id="{53208415-5528-4779-B873-FCAE94243850}"/>
                  </a:ext>
                </a:extLst>
              </p:cNvPr>
              <p:cNvSpPr/>
              <p:nvPr/>
            </p:nvSpPr>
            <p:spPr>
              <a:xfrm>
                <a:off x="2258610" y="4030561"/>
                <a:ext cx="1415232" cy="1736255"/>
              </a:xfrm>
              <a:prstGeom prst="roundRect">
                <a:avLst>
                  <a:gd name="adj" fmla="val 6578"/>
                </a:avLst>
              </a:prstGeom>
              <a:noFill/>
              <a:ln w="127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30" name="Group 229">
            <a:extLst>
              <a:ext uri="{FF2B5EF4-FFF2-40B4-BE49-F238E27FC236}">
                <a16:creationId xmlns:a16="http://schemas.microsoft.com/office/drawing/2014/main" id="{4C5E3D5A-D8D5-4A2C-8278-1590887CCB19}"/>
              </a:ext>
            </a:extLst>
          </p:cNvPr>
          <p:cNvGrpSpPr/>
          <p:nvPr/>
        </p:nvGrpSpPr>
        <p:grpSpPr>
          <a:xfrm>
            <a:off x="4622650" y="6184385"/>
            <a:ext cx="3210681" cy="280266"/>
            <a:chOff x="4441319" y="6289410"/>
            <a:chExt cx="3210681" cy="280266"/>
          </a:xfrm>
        </p:grpSpPr>
        <p:grpSp>
          <p:nvGrpSpPr>
            <p:cNvPr id="228" name="Group 227">
              <a:extLst>
                <a:ext uri="{FF2B5EF4-FFF2-40B4-BE49-F238E27FC236}">
                  <a16:creationId xmlns:a16="http://schemas.microsoft.com/office/drawing/2014/main" id="{6395382A-4A22-4B48-8896-9732E3D06024}"/>
                </a:ext>
              </a:extLst>
            </p:cNvPr>
            <p:cNvGrpSpPr/>
            <p:nvPr/>
          </p:nvGrpSpPr>
          <p:grpSpPr>
            <a:xfrm>
              <a:off x="4441319" y="6292677"/>
              <a:ext cx="1263973" cy="276999"/>
              <a:chOff x="4195280" y="6297234"/>
              <a:chExt cx="1263973" cy="276999"/>
            </a:xfrm>
          </p:grpSpPr>
          <p:sp>
            <p:nvSpPr>
              <p:cNvPr id="73" name="Rectangle 72">
                <a:extLst>
                  <a:ext uri="{FF2B5EF4-FFF2-40B4-BE49-F238E27FC236}">
                    <a16:creationId xmlns:a16="http://schemas.microsoft.com/office/drawing/2014/main" id="{0DC0006A-3BFD-47A4-9F1B-C49186A1F3AB}"/>
                  </a:ext>
                </a:extLst>
              </p:cNvPr>
              <p:cNvSpPr/>
              <p:nvPr/>
            </p:nvSpPr>
            <p:spPr>
              <a:xfrm>
                <a:off x="4195280" y="6326589"/>
                <a:ext cx="214340" cy="214340"/>
              </a:xfrm>
              <a:prstGeom prst="rect">
                <a:avLst/>
              </a:prstGeom>
              <a:solidFill>
                <a:srgbClr val="E9C46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TextBox 78">
                <a:extLst>
                  <a:ext uri="{FF2B5EF4-FFF2-40B4-BE49-F238E27FC236}">
                    <a16:creationId xmlns:a16="http://schemas.microsoft.com/office/drawing/2014/main" id="{0FAC0DCA-58B0-4803-AFD3-C7447E93A21A}"/>
                  </a:ext>
                </a:extLst>
              </p:cNvPr>
              <p:cNvSpPr txBox="1"/>
              <p:nvPr/>
            </p:nvSpPr>
            <p:spPr>
              <a:xfrm>
                <a:off x="4346448" y="6297234"/>
                <a:ext cx="1112805" cy="276999"/>
              </a:xfrm>
              <a:prstGeom prst="rect">
                <a:avLst/>
              </a:prstGeom>
              <a:noFill/>
            </p:spPr>
            <p:txBody>
              <a:bodyPr wrap="none" rtlCol="0">
                <a:spAutoFit/>
              </a:bodyPr>
              <a:lstStyle/>
              <a:p>
                <a:r>
                  <a:rPr lang="en-US" sz="1200" dirty="0"/>
                  <a:t>self-managed</a:t>
                </a:r>
              </a:p>
            </p:txBody>
          </p:sp>
        </p:grpSp>
        <p:grpSp>
          <p:nvGrpSpPr>
            <p:cNvPr id="229" name="Group 228">
              <a:extLst>
                <a:ext uri="{FF2B5EF4-FFF2-40B4-BE49-F238E27FC236}">
                  <a16:creationId xmlns:a16="http://schemas.microsoft.com/office/drawing/2014/main" id="{44AC7005-B662-4CCF-963D-B9ED3FD6F8EC}"/>
                </a:ext>
              </a:extLst>
            </p:cNvPr>
            <p:cNvGrpSpPr/>
            <p:nvPr/>
          </p:nvGrpSpPr>
          <p:grpSpPr>
            <a:xfrm>
              <a:off x="5870055" y="6289410"/>
              <a:ext cx="1781945" cy="276999"/>
              <a:chOff x="7431031" y="6256458"/>
              <a:chExt cx="1781945" cy="276999"/>
            </a:xfrm>
          </p:grpSpPr>
          <p:sp>
            <p:nvSpPr>
              <p:cNvPr id="224" name="Rectangle 223">
                <a:extLst>
                  <a:ext uri="{FF2B5EF4-FFF2-40B4-BE49-F238E27FC236}">
                    <a16:creationId xmlns:a16="http://schemas.microsoft.com/office/drawing/2014/main" id="{FD202963-9F6D-485A-A746-0C162457E85B}"/>
                  </a:ext>
                </a:extLst>
              </p:cNvPr>
              <p:cNvSpPr/>
              <p:nvPr/>
            </p:nvSpPr>
            <p:spPr>
              <a:xfrm>
                <a:off x="7431031" y="6283087"/>
                <a:ext cx="214340" cy="214340"/>
              </a:xfrm>
              <a:prstGeom prst="rect">
                <a:avLst/>
              </a:prstGeom>
              <a:solidFill>
                <a:srgbClr val="2A9D8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endParaRPr>
              </a:p>
            </p:txBody>
          </p:sp>
          <p:sp>
            <p:nvSpPr>
              <p:cNvPr id="225" name="TextBox 224">
                <a:extLst>
                  <a:ext uri="{FF2B5EF4-FFF2-40B4-BE49-F238E27FC236}">
                    <a16:creationId xmlns:a16="http://schemas.microsoft.com/office/drawing/2014/main" id="{450E7C04-AB34-4D59-BAD4-230D02BF1FAB}"/>
                  </a:ext>
                </a:extLst>
              </p:cNvPr>
              <p:cNvSpPr txBox="1"/>
              <p:nvPr/>
            </p:nvSpPr>
            <p:spPr>
              <a:xfrm>
                <a:off x="7588813" y="6256458"/>
                <a:ext cx="1624163" cy="276999"/>
              </a:xfrm>
              <a:prstGeom prst="rect">
                <a:avLst/>
              </a:prstGeom>
              <a:noFill/>
            </p:spPr>
            <p:txBody>
              <a:bodyPr wrap="none" rtlCol="0">
                <a:spAutoFit/>
              </a:bodyPr>
              <a:lstStyle/>
              <a:p>
                <a:r>
                  <a:rPr lang="en-US" sz="1200" dirty="0"/>
                  <a:t>managed by provider</a:t>
                </a:r>
              </a:p>
            </p:txBody>
          </p:sp>
        </p:grpSp>
      </p:grpSp>
      <p:sp>
        <p:nvSpPr>
          <p:cNvPr id="233" name="Footer Placeholder 232">
            <a:extLst>
              <a:ext uri="{FF2B5EF4-FFF2-40B4-BE49-F238E27FC236}">
                <a16:creationId xmlns:a16="http://schemas.microsoft.com/office/drawing/2014/main" id="{DC194C62-C589-4184-B027-4CE8955A0458}"/>
              </a:ext>
            </a:extLst>
          </p:cNvPr>
          <p:cNvSpPr>
            <a:spLocks noGrp="1"/>
          </p:cNvSpPr>
          <p:nvPr>
            <p:ph type="ftr" sz="quarter" idx="11"/>
          </p:nvPr>
        </p:nvSpPr>
        <p:spPr/>
        <p:txBody>
          <a:bodyPr/>
          <a:lstStyle/>
          <a:p>
            <a:r>
              <a:rPr lang="en-US"/>
              <a:t>© 2021, NashTech Limited. All rights reserved.</a:t>
            </a:r>
            <a:endParaRPr lang="en-US" dirty="0"/>
          </a:p>
        </p:txBody>
      </p:sp>
      <p:sp>
        <p:nvSpPr>
          <p:cNvPr id="234" name="Slide Number Placeholder 233">
            <a:extLst>
              <a:ext uri="{FF2B5EF4-FFF2-40B4-BE49-F238E27FC236}">
                <a16:creationId xmlns:a16="http://schemas.microsoft.com/office/drawing/2014/main" id="{B2FA34EB-475D-4B6A-8223-9384DEC4A885}"/>
              </a:ext>
            </a:extLst>
          </p:cNvPr>
          <p:cNvSpPr>
            <a:spLocks noGrp="1"/>
          </p:cNvSpPr>
          <p:nvPr>
            <p:ph type="sldNum" sz="quarter" idx="12"/>
          </p:nvPr>
        </p:nvSpPr>
        <p:spPr/>
        <p:txBody>
          <a:bodyPr/>
          <a:lstStyle/>
          <a:p>
            <a:fld id="{908930DC-47CF-4021-AC85-F81423F4F187}" type="slidenum">
              <a:rPr lang="en-US" smtClean="0"/>
              <a:pPr/>
              <a:t>6</a:t>
            </a:fld>
            <a:endParaRPr lang="en-US" dirty="0"/>
          </a:p>
        </p:txBody>
      </p:sp>
    </p:spTree>
    <p:extLst>
      <p:ext uri="{BB962C8B-B14F-4D97-AF65-F5344CB8AC3E}">
        <p14:creationId xmlns:p14="http://schemas.microsoft.com/office/powerpoint/2010/main" val="2064144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27"/>
                                        </p:tgtEl>
                                        <p:attrNameLst>
                                          <p:attrName>style.visibility</p:attrName>
                                        </p:attrNameLst>
                                      </p:cBhvr>
                                      <p:to>
                                        <p:strVal val="visible"/>
                                      </p:to>
                                    </p:set>
                                    <p:animEffect transition="in" filter="fade">
                                      <p:cBhvr>
                                        <p:cTn id="7" dur="500"/>
                                        <p:tgtEl>
                                          <p:spTgt spid="227"/>
                                        </p:tgtEl>
                                      </p:cBhvr>
                                    </p:animEffect>
                                  </p:childTnLst>
                                </p:cTn>
                              </p:par>
                              <p:par>
                                <p:cTn id="8" presetID="10" presetClass="entr" presetSubtype="0" fill="hold" nodeType="withEffect">
                                  <p:stCondLst>
                                    <p:cond delay="0"/>
                                  </p:stCondLst>
                                  <p:childTnLst>
                                    <p:set>
                                      <p:cBhvr>
                                        <p:cTn id="9" dur="1" fill="hold">
                                          <p:stCondLst>
                                            <p:cond delay="0"/>
                                          </p:stCondLst>
                                        </p:cTn>
                                        <p:tgtEl>
                                          <p:spTgt spid="230"/>
                                        </p:tgtEl>
                                        <p:attrNameLst>
                                          <p:attrName>style.visibility</p:attrName>
                                        </p:attrNameLst>
                                      </p:cBhvr>
                                      <p:to>
                                        <p:strVal val="visible"/>
                                      </p:to>
                                    </p:set>
                                    <p:animEffect transition="in" filter="fade">
                                      <p:cBhvr>
                                        <p:cTn id="10" dur="500"/>
                                        <p:tgtEl>
                                          <p:spTgt spid="230"/>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2" fill="hold" nodeType="clickEffect">
                                  <p:stCondLst>
                                    <p:cond delay="0"/>
                                  </p:stCondLst>
                                  <p:childTnLst>
                                    <p:set>
                                      <p:cBhvr>
                                        <p:cTn id="14" dur="1" fill="hold">
                                          <p:stCondLst>
                                            <p:cond delay="0"/>
                                          </p:stCondLst>
                                        </p:cTn>
                                        <p:tgtEl>
                                          <p:spTgt spid="232"/>
                                        </p:tgtEl>
                                        <p:attrNameLst>
                                          <p:attrName>style.visibility</p:attrName>
                                        </p:attrNameLst>
                                      </p:cBhvr>
                                      <p:to>
                                        <p:strVal val="visible"/>
                                      </p:to>
                                    </p:set>
                                    <p:anim calcmode="lin" valueType="num">
                                      <p:cBhvr additive="base">
                                        <p:cTn id="15" dur="500" fill="hold"/>
                                        <p:tgtEl>
                                          <p:spTgt spid="232"/>
                                        </p:tgtEl>
                                        <p:attrNameLst>
                                          <p:attrName>ppt_x</p:attrName>
                                        </p:attrNameLst>
                                      </p:cBhvr>
                                      <p:tavLst>
                                        <p:tav tm="0">
                                          <p:val>
                                            <p:strVal val="1+#ppt_w/2"/>
                                          </p:val>
                                        </p:tav>
                                        <p:tav tm="100000">
                                          <p:val>
                                            <p:strVal val="#ppt_x"/>
                                          </p:val>
                                        </p:tav>
                                      </p:tavLst>
                                    </p:anim>
                                    <p:anim calcmode="lin" valueType="num">
                                      <p:cBhvr additive="base">
                                        <p:cTn id="16" dur="500" fill="hold"/>
                                        <p:tgtEl>
                                          <p:spTgt spid="23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0A417A-5571-9A97-2121-867799E7E897}"/>
              </a:ext>
            </a:extLst>
          </p:cNvPr>
          <p:cNvSpPr>
            <a:spLocks noGrp="1"/>
          </p:cNvSpPr>
          <p:nvPr>
            <p:ph type="title"/>
          </p:nvPr>
        </p:nvSpPr>
        <p:spPr/>
        <p:txBody>
          <a:bodyPr/>
          <a:lstStyle/>
          <a:p>
            <a:r>
              <a:rPr lang="en-US" dirty="0"/>
              <a:t>EC2 - Monitoring</a:t>
            </a:r>
          </a:p>
        </p:txBody>
      </p:sp>
      <p:pic>
        <p:nvPicPr>
          <p:cNvPr id="4" name="Picture 3">
            <a:extLst>
              <a:ext uri="{FF2B5EF4-FFF2-40B4-BE49-F238E27FC236}">
                <a16:creationId xmlns:a16="http://schemas.microsoft.com/office/drawing/2014/main" id="{0FDF16D9-1F34-E576-3755-674574AD5B2F}"/>
              </a:ext>
            </a:extLst>
          </p:cNvPr>
          <p:cNvPicPr>
            <a:picLocks noChangeAspect="1"/>
          </p:cNvPicPr>
          <p:nvPr/>
        </p:nvPicPr>
        <p:blipFill>
          <a:blip r:embed="rId2"/>
          <a:stretch>
            <a:fillRect/>
          </a:stretch>
        </p:blipFill>
        <p:spPr>
          <a:xfrm>
            <a:off x="838199" y="1253854"/>
            <a:ext cx="9932165" cy="5290599"/>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8928661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0A417A-5571-9A97-2121-867799E7E897}"/>
              </a:ext>
            </a:extLst>
          </p:cNvPr>
          <p:cNvSpPr>
            <a:spLocks noGrp="1"/>
          </p:cNvSpPr>
          <p:nvPr>
            <p:ph type="title"/>
          </p:nvPr>
        </p:nvSpPr>
        <p:spPr>
          <a:xfrm>
            <a:off x="838200" y="405446"/>
            <a:ext cx="6054007" cy="538696"/>
          </a:xfrm>
        </p:spPr>
        <p:txBody>
          <a:bodyPr anchor="t">
            <a:normAutofit/>
          </a:bodyPr>
          <a:lstStyle/>
          <a:p>
            <a:r>
              <a:rPr lang="en-US" dirty="0"/>
              <a:t>EC2 – Instance Recovery</a:t>
            </a:r>
          </a:p>
        </p:txBody>
      </p:sp>
      <p:sp>
        <p:nvSpPr>
          <p:cNvPr id="3" name="Text Placeholder 2">
            <a:extLst>
              <a:ext uri="{FF2B5EF4-FFF2-40B4-BE49-F238E27FC236}">
                <a16:creationId xmlns:a16="http://schemas.microsoft.com/office/drawing/2014/main" id="{F2DB1519-097C-D4F0-41D5-4A35DBE059BA}"/>
              </a:ext>
            </a:extLst>
          </p:cNvPr>
          <p:cNvSpPr>
            <a:spLocks noGrp="1"/>
          </p:cNvSpPr>
          <p:nvPr>
            <p:ph type="body" sz="quarter" idx="11"/>
          </p:nvPr>
        </p:nvSpPr>
        <p:spPr>
          <a:xfrm>
            <a:off x="838405" y="1212987"/>
            <a:ext cx="6054008" cy="4627975"/>
          </a:xfrm>
        </p:spPr>
        <p:txBody>
          <a:bodyPr>
            <a:normAutofit/>
          </a:bodyPr>
          <a:lstStyle/>
          <a:p>
            <a:r>
              <a:rPr lang="en-US" dirty="0"/>
              <a:t>CloudWatch monitors instance</a:t>
            </a:r>
          </a:p>
          <a:p>
            <a:r>
              <a:rPr lang="en-US" dirty="0"/>
              <a:t>Automatically recovers if it becomes impaired</a:t>
            </a:r>
          </a:p>
          <a:p>
            <a:pPr lvl="1"/>
            <a:r>
              <a:rPr lang="en-US" sz="1800"/>
              <a:t>Underlying hardware failure</a:t>
            </a:r>
          </a:p>
          <a:p>
            <a:pPr lvl="1"/>
            <a:r>
              <a:rPr lang="en-US" sz="1800"/>
              <a:t>Problem that requires AWS involvement to repair</a:t>
            </a:r>
          </a:p>
          <a:p>
            <a:r>
              <a:rPr lang="en-US" dirty="0"/>
              <a:t>During instance recovery, the instance is migrated during an instance reboot, and any data that is in memory is lost</a:t>
            </a:r>
          </a:p>
          <a:p>
            <a:endParaRPr lang="en-US" dirty="0"/>
          </a:p>
        </p:txBody>
      </p:sp>
      <p:pic>
        <p:nvPicPr>
          <p:cNvPr id="1026" name="Picture 2" descr="n2ws">
            <a:extLst>
              <a:ext uri="{FF2B5EF4-FFF2-40B4-BE49-F238E27FC236}">
                <a16:creationId xmlns:a16="http://schemas.microsoft.com/office/drawing/2014/main" id="{602DA4ED-6784-59ED-2507-5FBD163A9ECF}"/>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091680" y="1865115"/>
            <a:ext cx="4668315" cy="3127770"/>
          </a:xfrm>
          <a:prstGeom prst="rect">
            <a:avLst/>
          </a:prstGeom>
          <a:solidFill>
            <a:srgbClr val="FFFFFF"/>
          </a:solidFill>
        </p:spPr>
      </p:pic>
    </p:spTree>
    <p:extLst>
      <p:ext uri="{BB962C8B-B14F-4D97-AF65-F5344CB8AC3E}">
        <p14:creationId xmlns:p14="http://schemas.microsoft.com/office/powerpoint/2010/main" val="40818336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ACDAFB7-47A4-17E3-1D76-11E00576F45F}"/>
              </a:ext>
            </a:extLst>
          </p:cNvPr>
          <p:cNvSpPr>
            <a:spLocks noGrp="1"/>
          </p:cNvSpPr>
          <p:nvPr>
            <p:ph type="title"/>
          </p:nvPr>
        </p:nvSpPr>
        <p:spPr/>
        <p:txBody>
          <a:bodyPr/>
          <a:lstStyle/>
          <a:p>
            <a:r>
              <a:rPr lang="en-US" dirty="0"/>
              <a:t>ELB – Elastic Load Balancing</a:t>
            </a:r>
          </a:p>
        </p:txBody>
      </p:sp>
      <p:grpSp>
        <p:nvGrpSpPr>
          <p:cNvPr id="12" name="Group 11">
            <a:extLst>
              <a:ext uri="{FF2B5EF4-FFF2-40B4-BE49-F238E27FC236}">
                <a16:creationId xmlns:a16="http://schemas.microsoft.com/office/drawing/2014/main" id="{DD0C556D-B977-3B99-0CCD-4515E388142A}"/>
              </a:ext>
            </a:extLst>
          </p:cNvPr>
          <p:cNvGrpSpPr/>
          <p:nvPr/>
        </p:nvGrpSpPr>
        <p:grpSpPr>
          <a:xfrm>
            <a:off x="4769083" y="2340989"/>
            <a:ext cx="2279650" cy="1037411"/>
            <a:chOff x="1004888" y="3048000"/>
            <a:chExt cx="2279650" cy="1037411"/>
          </a:xfrm>
        </p:grpSpPr>
        <p:pic>
          <p:nvPicPr>
            <p:cNvPr id="10" name="Graphic 6">
              <a:extLst>
                <a:ext uri="{FF2B5EF4-FFF2-40B4-BE49-F238E27FC236}">
                  <a16:creationId xmlns:a16="http://schemas.microsoft.com/office/drawing/2014/main" id="{E9E3890D-3932-8D6B-7DBF-4321257F98F2}"/>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1749425" y="30480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12">
              <a:extLst>
                <a:ext uri="{FF2B5EF4-FFF2-40B4-BE49-F238E27FC236}">
                  <a16:creationId xmlns:a16="http://schemas.microsoft.com/office/drawing/2014/main" id="{7421365E-70FB-D2A9-1719-1FACF103467B}"/>
                </a:ext>
              </a:extLst>
            </p:cNvPr>
            <p:cNvSpPr txBox="1">
              <a:spLocks noChangeArrowheads="1"/>
            </p:cNvSpPr>
            <p:nvPr/>
          </p:nvSpPr>
          <p:spPr bwMode="auto">
            <a:xfrm>
              <a:off x="1004888" y="3808412"/>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fontAlgn="base">
                <a:spcBef>
                  <a:spcPct val="0"/>
                </a:spcBef>
                <a:spcAft>
                  <a:spcPct val="0"/>
                </a:spcAft>
              </a:pPr>
              <a:r>
                <a:rPr lang="en-US" altLang="en-US" sz="1200" dirty="0">
                  <a:solidFill>
                    <a:srgbClr val="000000"/>
                  </a:solidFill>
                  <a:latin typeface="Arial" panose="020B0604020202020204" pitchFamily="34" charset="0"/>
                  <a:ea typeface="Amazon Ember" panose="020B0603020204020204" pitchFamily="34" charset="0"/>
                  <a:cs typeface="Arial" panose="020B0604020202020204" pitchFamily="34" charset="0"/>
                </a:rPr>
                <a:t>Elastic Load Balancing</a:t>
              </a:r>
            </a:p>
          </p:txBody>
        </p:sp>
      </p:grpSp>
      <p:grpSp>
        <p:nvGrpSpPr>
          <p:cNvPr id="30" name="Group 29">
            <a:extLst>
              <a:ext uri="{FF2B5EF4-FFF2-40B4-BE49-F238E27FC236}">
                <a16:creationId xmlns:a16="http://schemas.microsoft.com/office/drawing/2014/main" id="{659AFD22-A5CC-ABD2-5A57-FF70888A714E}"/>
              </a:ext>
            </a:extLst>
          </p:cNvPr>
          <p:cNvGrpSpPr/>
          <p:nvPr/>
        </p:nvGrpSpPr>
        <p:grpSpPr>
          <a:xfrm>
            <a:off x="4201856" y="3543513"/>
            <a:ext cx="1145068" cy="933153"/>
            <a:chOff x="3470449" y="4386026"/>
            <a:chExt cx="1145068" cy="933153"/>
          </a:xfrm>
        </p:grpSpPr>
        <p:sp>
          <p:nvSpPr>
            <p:cNvPr id="23" name="TextBox 22">
              <a:extLst>
                <a:ext uri="{FF2B5EF4-FFF2-40B4-BE49-F238E27FC236}">
                  <a16:creationId xmlns:a16="http://schemas.microsoft.com/office/drawing/2014/main" id="{2318686D-92E1-5E95-8C72-F463B582EC94}"/>
                </a:ext>
              </a:extLst>
            </p:cNvPr>
            <p:cNvSpPr txBox="1">
              <a:spLocks noChangeArrowheads="1"/>
            </p:cNvSpPr>
            <p:nvPr/>
          </p:nvSpPr>
          <p:spPr bwMode="auto">
            <a:xfrm>
              <a:off x="3470449" y="4857514"/>
              <a:ext cx="114506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fontAlgn="base">
                <a:spcBef>
                  <a:spcPct val="0"/>
                </a:spcBef>
                <a:spcAft>
                  <a:spcPct val="0"/>
                </a:spcAft>
              </a:pPr>
              <a:r>
                <a:rPr lang="en-US" altLang="en-US" sz="1200">
                  <a:solidFill>
                    <a:srgbClr val="000000"/>
                  </a:solidFill>
                  <a:latin typeface="Arial" panose="020B0604020202020204" pitchFamily="34" charset="0"/>
                  <a:ea typeface="Amazon Ember" panose="020B0603020204020204" pitchFamily="34" charset="0"/>
                  <a:cs typeface="Arial" panose="020B0604020202020204" pitchFamily="34" charset="0"/>
                </a:rPr>
                <a:t>Network Load </a:t>
              </a:r>
              <a:br>
                <a:rPr lang="en-US" altLang="en-US" sz="1200">
                  <a:solidFill>
                    <a:srgbClr val="000000"/>
                  </a:solidFill>
                  <a:latin typeface="Arial" panose="020B0604020202020204" pitchFamily="34" charset="0"/>
                  <a:ea typeface="Amazon Ember" panose="020B0603020204020204" pitchFamily="34" charset="0"/>
                  <a:cs typeface="Arial" panose="020B0604020202020204" pitchFamily="34" charset="0"/>
                </a:rPr>
              </a:br>
              <a:r>
                <a:rPr lang="en-US" altLang="en-US" sz="1200">
                  <a:solidFill>
                    <a:srgbClr val="000000"/>
                  </a:solidFill>
                  <a:latin typeface="Arial" panose="020B0604020202020204" pitchFamily="34" charset="0"/>
                  <a:ea typeface="Amazon Ember" panose="020B0603020204020204" pitchFamily="34" charset="0"/>
                  <a:cs typeface="Arial" panose="020B0604020202020204" pitchFamily="34" charset="0"/>
                </a:rPr>
                <a:t>Balancer</a:t>
              </a:r>
            </a:p>
          </p:txBody>
        </p:sp>
        <p:pic>
          <p:nvPicPr>
            <p:cNvPr id="25" name="Graphic 24">
              <a:extLst>
                <a:ext uri="{FF2B5EF4-FFF2-40B4-BE49-F238E27FC236}">
                  <a16:creationId xmlns:a16="http://schemas.microsoft.com/office/drawing/2014/main" id="{D233C6EF-893D-1A30-D2C6-0C2A91F4492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09076" y="4386026"/>
              <a:ext cx="457200" cy="457200"/>
            </a:xfrm>
            <a:prstGeom prst="rect">
              <a:avLst/>
            </a:prstGeom>
          </p:spPr>
        </p:pic>
      </p:grpSp>
      <p:grpSp>
        <p:nvGrpSpPr>
          <p:cNvPr id="31" name="Group 30">
            <a:extLst>
              <a:ext uri="{FF2B5EF4-FFF2-40B4-BE49-F238E27FC236}">
                <a16:creationId xmlns:a16="http://schemas.microsoft.com/office/drawing/2014/main" id="{B65096E6-F431-05AD-6A4A-C0B52A062CBA}"/>
              </a:ext>
            </a:extLst>
          </p:cNvPr>
          <p:cNvGrpSpPr/>
          <p:nvPr/>
        </p:nvGrpSpPr>
        <p:grpSpPr>
          <a:xfrm>
            <a:off x="6499614" y="3534137"/>
            <a:ext cx="1252530" cy="937618"/>
            <a:chOff x="3416718" y="5480110"/>
            <a:chExt cx="1252530" cy="937618"/>
          </a:xfrm>
        </p:grpSpPr>
        <p:sp>
          <p:nvSpPr>
            <p:cNvPr id="24" name="TextBox 21">
              <a:extLst>
                <a:ext uri="{FF2B5EF4-FFF2-40B4-BE49-F238E27FC236}">
                  <a16:creationId xmlns:a16="http://schemas.microsoft.com/office/drawing/2014/main" id="{7914D10C-D7DE-9092-C486-9F9BA1EF5CFF}"/>
                </a:ext>
              </a:extLst>
            </p:cNvPr>
            <p:cNvSpPr txBox="1">
              <a:spLocks noChangeArrowheads="1"/>
            </p:cNvSpPr>
            <p:nvPr/>
          </p:nvSpPr>
          <p:spPr bwMode="auto">
            <a:xfrm>
              <a:off x="3416718" y="5956063"/>
              <a:ext cx="125253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fontAlgn="base">
                <a:spcBef>
                  <a:spcPct val="0"/>
                </a:spcBef>
                <a:spcAft>
                  <a:spcPct val="0"/>
                </a:spcAft>
              </a:pPr>
              <a:r>
                <a:rPr lang="en-US" altLang="en-US" sz="1200">
                  <a:solidFill>
                    <a:srgbClr val="000000"/>
                  </a:solidFill>
                  <a:latin typeface="Arial" panose="020B0604020202020204" pitchFamily="34" charset="0"/>
                  <a:ea typeface="Amazon Ember" panose="020B0603020204020204" pitchFamily="34" charset="0"/>
                  <a:cs typeface="Arial" panose="020B0604020202020204" pitchFamily="34" charset="0"/>
                </a:rPr>
                <a:t>Gateway Load </a:t>
              </a:r>
              <a:br>
                <a:rPr lang="en-US" altLang="en-US" sz="1200">
                  <a:solidFill>
                    <a:srgbClr val="000000"/>
                  </a:solidFill>
                  <a:latin typeface="Arial" panose="020B0604020202020204" pitchFamily="34" charset="0"/>
                  <a:ea typeface="Amazon Ember" panose="020B0603020204020204" pitchFamily="34" charset="0"/>
                  <a:cs typeface="Arial" panose="020B0604020202020204" pitchFamily="34" charset="0"/>
                </a:rPr>
              </a:br>
              <a:r>
                <a:rPr lang="en-US" altLang="en-US" sz="1200">
                  <a:solidFill>
                    <a:srgbClr val="000000"/>
                  </a:solidFill>
                  <a:latin typeface="Arial" panose="020B0604020202020204" pitchFamily="34" charset="0"/>
                  <a:ea typeface="Amazon Ember" panose="020B0603020204020204" pitchFamily="34" charset="0"/>
                  <a:cs typeface="Arial" panose="020B0604020202020204" pitchFamily="34" charset="0"/>
                </a:rPr>
                <a:t>Balancer</a:t>
              </a:r>
            </a:p>
          </p:txBody>
        </p:sp>
        <p:pic>
          <p:nvPicPr>
            <p:cNvPr id="26" name="Graphic 25">
              <a:extLst>
                <a:ext uri="{FF2B5EF4-FFF2-40B4-BE49-F238E27FC236}">
                  <a16:creationId xmlns:a16="http://schemas.microsoft.com/office/drawing/2014/main" id="{F9C4A19C-46F2-3DA0-FB4A-168F49312EF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810332" y="5480110"/>
              <a:ext cx="457200" cy="457200"/>
            </a:xfrm>
            <a:prstGeom prst="rect">
              <a:avLst/>
            </a:prstGeom>
          </p:spPr>
        </p:pic>
      </p:grpSp>
      <p:grpSp>
        <p:nvGrpSpPr>
          <p:cNvPr id="32" name="Group 31">
            <a:extLst>
              <a:ext uri="{FF2B5EF4-FFF2-40B4-BE49-F238E27FC236}">
                <a16:creationId xmlns:a16="http://schemas.microsoft.com/office/drawing/2014/main" id="{CCA744DE-7B36-CA3B-7B7D-BE418E19FB23}"/>
              </a:ext>
            </a:extLst>
          </p:cNvPr>
          <p:cNvGrpSpPr/>
          <p:nvPr/>
        </p:nvGrpSpPr>
        <p:grpSpPr>
          <a:xfrm>
            <a:off x="8945904" y="3522528"/>
            <a:ext cx="1252531" cy="937618"/>
            <a:chOff x="2265332" y="5480110"/>
            <a:chExt cx="1252531" cy="937618"/>
          </a:xfrm>
        </p:grpSpPr>
        <p:sp>
          <p:nvSpPr>
            <p:cNvPr id="22" name="TextBox 21">
              <a:extLst>
                <a:ext uri="{FF2B5EF4-FFF2-40B4-BE49-F238E27FC236}">
                  <a16:creationId xmlns:a16="http://schemas.microsoft.com/office/drawing/2014/main" id="{7409B8B9-96BD-31E8-99C0-9655CE41ADFE}"/>
                </a:ext>
              </a:extLst>
            </p:cNvPr>
            <p:cNvSpPr txBox="1">
              <a:spLocks noChangeArrowheads="1"/>
            </p:cNvSpPr>
            <p:nvPr/>
          </p:nvSpPr>
          <p:spPr bwMode="auto">
            <a:xfrm>
              <a:off x="2265332" y="5956063"/>
              <a:ext cx="12525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fontAlgn="base">
                <a:spcBef>
                  <a:spcPct val="0"/>
                </a:spcBef>
                <a:spcAft>
                  <a:spcPct val="0"/>
                </a:spcAft>
              </a:pPr>
              <a:r>
                <a:rPr lang="en-US" altLang="en-US" sz="1200">
                  <a:solidFill>
                    <a:srgbClr val="000000"/>
                  </a:solidFill>
                  <a:latin typeface="Arial" panose="020B0604020202020204" pitchFamily="34" charset="0"/>
                  <a:ea typeface="Amazon Ember" panose="020B0603020204020204" pitchFamily="34" charset="0"/>
                  <a:cs typeface="Arial" panose="020B0604020202020204" pitchFamily="34" charset="0"/>
                </a:rPr>
                <a:t>Classic Load </a:t>
              </a:r>
              <a:br>
                <a:rPr lang="en-US" altLang="en-US" sz="1200">
                  <a:solidFill>
                    <a:srgbClr val="000000"/>
                  </a:solidFill>
                  <a:latin typeface="Arial" panose="020B0604020202020204" pitchFamily="34" charset="0"/>
                  <a:ea typeface="Amazon Ember" panose="020B0603020204020204" pitchFamily="34" charset="0"/>
                  <a:cs typeface="Arial" panose="020B0604020202020204" pitchFamily="34" charset="0"/>
                </a:rPr>
              </a:br>
              <a:r>
                <a:rPr lang="en-US" altLang="en-US" sz="1200">
                  <a:solidFill>
                    <a:srgbClr val="000000"/>
                  </a:solidFill>
                  <a:latin typeface="Arial" panose="020B0604020202020204" pitchFamily="34" charset="0"/>
                  <a:ea typeface="Amazon Ember" panose="020B0603020204020204" pitchFamily="34" charset="0"/>
                  <a:cs typeface="Arial" panose="020B0604020202020204" pitchFamily="34" charset="0"/>
                </a:rPr>
                <a:t>Balancer</a:t>
              </a:r>
            </a:p>
          </p:txBody>
        </p:sp>
        <p:pic>
          <p:nvPicPr>
            <p:cNvPr id="27" name="Graphic 26">
              <a:extLst>
                <a:ext uri="{FF2B5EF4-FFF2-40B4-BE49-F238E27FC236}">
                  <a16:creationId xmlns:a16="http://schemas.microsoft.com/office/drawing/2014/main" id="{BD296D8E-4BED-2F04-4ABD-2DBAE5B92FD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662997" y="5480110"/>
              <a:ext cx="457200" cy="457200"/>
            </a:xfrm>
            <a:prstGeom prst="rect">
              <a:avLst/>
            </a:prstGeom>
          </p:spPr>
        </p:pic>
      </p:grpSp>
      <p:grpSp>
        <p:nvGrpSpPr>
          <p:cNvPr id="29" name="Group 28">
            <a:extLst>
              <a:ext uri="{FF2B5EF4-FFF2-40B4-BE49-F238E27FC236}">
                <a16:creationId xmlns:a16="http://schemas.microsoft.com/office/drawing/2014/main" id="{D9E49A12-3140-2465-3AF4-EC2E4434250B}"/>
              </a:ext>
            </a:extLst>
          </p:cNvPr>
          <p:cNvGrpSpPr/>
          <p:nvPr/>
        </p:nvGrpSpPr>
        <p:grpSpPr>
          <a:xfrm>
            <a:off x="1694777" y="3511564"/>
            <a:ext cx="1313319" cy="936327"/>
            <a:chOff x="4669248" y="1908113"/>
            <a:chExt cx="1313319" cy="936327"/>
          </a:xfrm>
        </p:grpSpPr>
        <p:sp>
          <p:nvSpPr>
            <p:cNvPr id="21" name="TextBox 19">
              <a:extLst>
                <a:ext uri="{FF2B5EF4-FFF2-40B4-BE49-F238E27FC236}">
                  <a16:creationId xmlns:a16="http://schemas.microsoft.com/office/drawing/2014/main" id="{25752CEB-863B-DAD2-D934-F04698AED952}"/>
                </a:ext>
              </a:extLst>
            </p:cNvPr>
            <p:cNvSpPr txBox="1">
              <a:spLocks noChangeArrowheads="1"/>
            </p:cNvSpPr>
            <p:nvPr/>
          </p:nvSpPr>
          <p:spPr bwMode="auto">
            <a:xfrm>
              <a:off x="4669248" y="2382775"/>
              <a:ext cx="131331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fontAlgn="base">
                <a:spcBef>
                  <a:spcPct val="0"/>
                </a:spcBef>
                <a:spcAft>
                  <a:spcPct val="0"/>
                </a:spcAft>
              </a:pPr>
              <a:r>
                <a:rPr lang="en-US" altLang="en-US" sz="1200">
                  <a:solidFill>
                    <a:srgbClr val="000000"/>
                  </a:solidFill>
                  <a:latin typeface="Arial" panose="020B0604020202020204" pitchFamily="34" charset="0"/>
                  <a:ea typeface="Amazon Ember" panose="020B0603020204020204" pitchFamily="34" charset="0"/>
                  <a:cs typeface="Arial" panose="020B0604020202020204" pitchFamily="34" charset="0"/>
                </a:rPr>
                <a:t>Application Load </a:t>
              </a:r>
              <a:br>
                <a:rPr lang="en-US" altLang="en-US" sz="1200">
                  <a:solidFill>
                    <a:srgbClr val="000000"/>
                  </a:solidFill>
                  <a:latin typeface="Arial" panose="020B0604020202020204" pitchFamily="34" charset="0"/>
                  <a:ea typeface="Amazon Ember" panose="020B0603020204020204" pitchFamily="34" charset="0"/>
                  <a:cs typeface="Arial" panose="020B0604020202020204" pitchFamily="34" charset="0"/>
                </a:rPr>
              </a:br>
              <a:r>
                <a:rPr lang="en-US" altLang="en-US" sz="1200">
                  <a:solidFill>
                    <a:srgbClr val="000000"/>
                  </a:solidFill>
                  <a:latin typeface="Arial" panose="020B0604020202020204" pitchFamily="34" charset="0"/>
                  <a:ea typeface="Amazon Ember" panose="020B0603020204020204" pitchFamily="34" charset="0"/>
                  <a:cs typeface="Arial" panose="020B0604020202020204" pitchFamily="34" charset="0"/>
                </a:rPr>
                <a:t>Balancer</a:t>
              </a:r>
            </a:p>
          </p:txBody>
        </p:sp>
        <p:pic>
          <p:nvPicPr>
            <p:cNvPr id="28" name="Graphic 27">
              <a:extLst>
                <a:ext uri="{FF2B5EF4-FFF2-40B4-BE49-F238E27FC236}">
                  <a16:creationId xmlns:a16="http://schemas.microsoft.com/office/drawing/2014/main" id="{80D793C4-BF5C-3AAD-020D-13581D7E0C1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086632" y="1908113"/>
              <a:ext cx="457200" cy="457200"/>
            </a:xfrm>
            <a:prstGeom prst="rect">
              <a:avLst/>
            </a:prstGeom>
          </p:spPr>
        </p:pic>
      </p:grpSp>
      <p:cxnSp>
        <p:nvCxnSpPr>
          <p:cNvPr id="44" name="Connector: Elbow 43">
            <a:extLst>
              <a:ext uri="{FF2B5EF4-FFF2-40B4-BE49-F238E27FC236}">
                <a16:creationId xmlns:a16="http://schemas.microsoft.com/office/drawing/2014/main" id="{06410F30-1D2C-A860-FD83-9CC0215658F0}"/>
              </a:ext>
            </a:extLst>
          </p:cNvPr>
          <p:cNvCxnSpPr>
            <a:stCxn id="10" idx="1"/>
            <a:endCxn id="28" idx="0"/>
          </p:cNvCxnSpPr>
          <p:nvPr/>
        </p:nvCxnSpPr>
        <p:spPr>
          <a:xfrm rot="10800000" flipV="1">
            <a:off x="2340762" y="2721988"/>
            <a:ext cx="3172859" cy="789575"/>
          </a:xfrm>
          <a:prstGeom prst="bentConnector2">
            <a:avLst/>
          </a:prstGeom>
          <a:ln w="12700">
            <a:tailEnd type="triangle"/>
          </a:ln>
        </p:spPr>
        <p:style>
          <a:lnRef idx="1">
            <a:schemeClr val="accent2"/>
          </a:lnRef>
          <a:fillRef idx="0">
            <a:schemeClr val="accent2"/>
          </a:fillRef>
          <a:effectRef idx="0">
            <a:schemeClr val="accent2"/>
          </a:effectRef>
          <a:fontRef idx="minor">
            <a:schemeClr val="tx1"/>
          </a:fontRef>
        </p:style>
      </p:cxnSp>
      <p:cxnSp>
        <p:nvCxnSpPr>
          <p:cNvPr id="46" name="Connector: Elbow 45">
            <a:extLst>
              <a:ext uri="{FF2B5EF4-FFF2-40B4-BE49-F238E27FC236}">
                <a16:creationId xmlns:a16="http://schemas.microsoft.com/office/drawing/2014/main" id="{9860927F-FC55-A54D-0FA6-F008DB399AA6}"/>
              </a:ext>
            </a:extLst>
          </p:cNvPr>
          <p:cNvCxnSpPr>
            <a:stCxn id="10" idx="3"/>
            <a:endCxn id="27" idx="0"/>
          </p:cNvCxnSpPr>
          <p:nvPr/>
        </p:nvCxnSpPr>
        <p:spPr>
          <a:xfrm>
            <a:off x="6275620" y="2721989"/>
            <a:ext cx="3296549" cy="800539"/>
          </a:xfrm>
          <a:prstGeom prst="bentConnector2">
            <a:avLst/>
          </a:prstGeom>
          <a:ln w="12700">
            <a:tailEnd type="triangle"/>
          </a:ln>
        </p:spPr>
        <p:style>
          <a:lnRef idx="1">
            <a:schemeClr val="accent2"/>
          </a:lnRef>
          <a:fillRef idx="0">
            <a:schemeClr val="accent2"/>
          </a:fillRef>
          <a:effectRef idx="0">
            <a:schemeClr val="accent2"/>
          </a:effectRef>
          <a:fontRef idx="minor">
            <a:schemeClr val="tx1"/>
          </a:fontRef>
        </p:style>
      </p:cxnSp>
      <p:cxnSp>
        <p:nvCxnSpPr>
          <p:cNvPr id="48" name="Connector: Elbow 47">
            <a:extLst>
              <a:ext uri="{FF2B5EF4-FFF2-40B4-BE49-F238E27FC236}">
                <a16:creationId xmlns:a16="http://schemas.microsoft.com/office/drawing/2014/main" id="{690F7E16-0F9B-99A5-DC0B-720088E5DCEB}"/>
              </a:ext>
            </a:extLst>
          </p:cNvPr>
          <p:cNvCxnSpPr>
            <a:stCxn id="10" idx="3"/>
            <a:endCxn id="26" idx="0"/>
          </p:cNvCxnSpPr>
          <p:nvPr/>
        </p:nvCxnSpPr>
        <p:spPr>
          <a:xfrm>
            <a:off x="6275620" y="2721989"/>
            <a:ext cx="846208" cy="812148"/>
          </a:xfrm>
          <a:prstGeom prst="bentConnector2">
            <a:avLst/>
          </a:prstGeom>
          <a:ln w="12700">
            <a:tailEnd type="triangle"/>
          </a:ln>
        </p:spPr>
        <p:style>
          <a:lnRef idx="1">
            <a:schemeClr val="accent2"/>
          </a:lnRef>
          <a:fillRef idx="0">
            <a:schemeClr val="accent2"/>
          </a:fillRef>
          <a:effectRef idx="0">
            <a:schemeClr val="accent2"/>
          </a:effectRef>
          <a:fontRef idx="minor">
            <a:schemeClr val="tx1"/>
          </a:fontRef>
        </p:style>
      </p:cxnSp>
      <p:cxnSp>
        <p:nvCxnSpPr>
          <p:cNvPr id="50" name="Connector: Elbow 49">
            <a:extLst>
              <a:ext uri="{FF2B5EF4-FFF2-40B4-BE49-F238E27FC236}">
                <a16:creationId xmlns:a16="http://schemas.microsoft.com/office/drawing/2014/main" id="{717F8A2F-584E-3238-183E-AB61447D01E2}"/>
              </a:ext>
            </a:extLst>
          </p:cNvPr>
          <p:cNvCxnSpPr>
            <a:stCxn id="10" idx="1"/>
            <a:endCxn id="25" idx="0"/>
          </p:cNvCxnSpPr>
          <p:nvPr/>
        </p:nvCxnSpPr>
        <p:spPr>
          <a:xfrm rot="10800000" flipV="1">
            <a:off x="4769084" y="2721989"/>
            <a:ext cx="744537" cy="821524"/>
          </a:xfrm>
          <a:prstGeom prst="bentConnector2">
            <a:avLst/>
          </a:prstGeom>
          <a:ln w="12700">
            <a:tailEnd type="triangle"/>
          </a:ln>
        </p:spPr>
        <p:style>
          <a:lnRef idx="1">
            <a:schemeClr val="accent2"/>
          </a:lnRef>
          <a:fillRef idx="0">
            <a:schemeClr val="accent2"/>
          </a:fillRef>
          <a:effectRef idx="0">
            <a:schemeClr val="accent2"/>
          </a:effectRef>
          <a:fontRef idx="minor">
            <a:schemeClr val="tx1"/>
          </a:fontRef>
        </p:style>
      </p:cxnSp>
      <p:sp>
        <p:nvSpPr>
          <p:cNvPr id="51" name="TextBox 50">
            <a:extLst>
              <a:ext uri="{FF2B5EF4-FFF2-40B4-BE49-F238E27FC236}">
                <a16:creationId xmlns:a16="http://schemas.microsoft.com/office/drawing/2014/main" id="{158F3641-155D-36E0-C258-893A24989C91}"/>
              </a:ext>
            </a:extLst>
          </p:cNvPr>
          <p:cNvSpPr txBox="1"/>
          <p:nvPr/>
        </p:nvSpPr>
        <p:spPr>
          <a:xfrm>
            <a:off x="3394307" y="1386118"/>
            <a:ext cx="5000625" cy="646331"/>
          </a:xfrm>
          <a:prstGeom prst="rect">
            <a:avLst/>
          </a:prstGeom>
          <a:solidFill>
            <a:srgbClr val="8C4FFF"/>
          </a:solidFill>
          <a:ln>
            <a:noFill/>
          </a:ln>
        </p:spPr>
        <p:style>
          <a:lnRef idx="3">
            <a:schemeClr val="lt1"/>
          </a:lnRef>
          <a:fillRef idx="1">
            <a:schemeClr val="accent2"/>
          </a:fillRef>
          <a:effectRef idx="1">
            <a:schemeClr val="accent2"/>
          </a:effectRef>
          <a:fontRef idx="minor">
            <a:schemeClr val="lt1"/>
          </a:fontRef>
        </p:style>
        <p:txBody>
          <a:bodyPr wrap="square" rtlCol="0">
            <a:spAutoFit/>
          </a:bodyPr>
          <a:lstStyle/>
          <a:p>
            <a:pPr marL="171450" indent="-171450">
              <a:buFont typeface="Wingdings" panose="05000000000000000000" pitchFamily="2" charset="2"/>
              <a:buChar char="§"/>
            </a:pPr>
            <a:r>
              <a:rPr lang="en-US" sz="1200" dirty="0">
                <a:solidFill>
                  <a:schemeClr val="tx1"/>
                </a:solidFill>
              </a:rPr>
              <a:t>Automatically distributes your incoming traffic across multiple targets, such as EC2 instances, containers, and IP addresses, in one or more Availability Zones.</a:t>
            </a:r>
          </a:p>
        </p:txBody>
      </p:sp>
      <p:cxnSp>
        <p:nvCxnSpPr>
          <p:cNvPr id="53" name="Straight Connector 52">
            <a:extLst>
              <a:ext uri="{FF2B5EF4-FFF2-40B4-BE49-F238E27FC236}">
                <a16:creationId xmlns:a16="http://schemas.microsoft.com/office/drawing/2014/main" id="{0F94147D-2537-B4B5-07D4-FE9AD8A82913}"/>
              </a:ext>
            </a:extLst>
          </p:cNvPr>
          <p:cNvCxnSpPr>
            <a:stCxn id="10" idx="0"/>
            <a:endCxn id="51" idx="2"/>
          </p:cNvCxnSpPr>
          <p:nvPr/>
        </p:nvCxnSpPr>
        <p:spPr>
          <a:xfrm flipV="1">
            <a:off x="5894620" y="2032449"/>
            <a:ext cx="0" cy="308540"/>
          </a:xfrm>
          <a:prstGeom prst="line">
            <a:avLst/>
          </a:prstGeom>
          <a:ln>
            <a:solidFill>
              <a:srgbClr val="8C4FFF"/>
            </a:solidFill>
            <a:headEnd type="oval"/>
            <a:tailEnd type="oval"/>
          </a:ln>
        </p:spPr>
        <p:style>
          <a:lnRef idx="1">
            <a:schemeClr val="accent4"/>
          </a:lnRef>
          <a:fillRef idx="0">
            <a:schemeClr val="accent4"/>
          </a:fillRef>
          <a:effectRef idx="0">
            <a:schemeClr val="accent4"/>
          </a:effectRef>
          <a:fontRef idx="minor">
            <a:schemeClr val="tx1"/>
          </a:fontRef>
        </p:style>
      </p:cxnSp>
      <p:sp>
        <p:nvSpPr>
          <p:cNvPr id="55" name="TextBox 54">
            <a:extLst>
              <a:ext uri="{FF2B5EF4-FFF2-40B4-BE49-F238E27FC236}">
                <a16:creationId xmlns:a16="http://schemas.microsoft.com/office/drawing/2014/main" id="{284AA7F8-B5E7-BD9C-27DE-F9F2367E9DD3}"/>
              </a:ext>
            </a:extLst>
          </p:cNvPr>
          <p:cNvSpPr txBox="1"/>
          <p:nvPr/>
        </p:nvSpPr>
        <p:spPr>
          <a:xfrm>
            <a:off x="1188303" y="4603402"/>
            <a:ext cx="2206004" cy="1754326"/>
          </a:xfrm>
          <a:prstGeom prst="rect">
            <a:avLst/>
          </a:prstGeom>
          <a:solidFill>
            <a:srgbClr val="8C4FFF"/>
          </a:solidFill>
          <a:ln>
            <a:noFill/>
          </a:ln>
        </p:spPr>
        <p:style>
          <a:lnRef idx="3">
            <a:schemeClr val="lt1"/>
          </a:lnRef>
          <a:fillRef idx="1">
            <a:schemeClr val="accent2"/>
          </a:fillRef>
          <a:effectRef idx="1">
            <a:schemeClr val="accent2"/>
          </a:effectRef>
          <a:fontRef idx="minor">
            <a:schemeClr val="lt1"/>
          </a:fontRef>
        </p:style>
        <p:txBody>
          <a:bodyPr wrap="square" rtlCol="0">
            <a:spAutoFit/>
          </a:bodyPr>
          <a:lstStyle/>
          <a:p>
            <a:pPr marL="171450" indent="-171450">
              <a:buFont typeface="Wingdings" panose="05000000000000000000" pitchFamily="2" charset="2"/>
              <a:buChar char="§"/>
            </a:pPr>
            <a:r>
              <a:rPr lang="en-US" sz="1200" dirty="0">
                <a:solidFill>
                  <a:schemeClr val="tx1"/>
                </a:solidFill>
              </a:rPr>
              <a:t>At the application layer, the seventh layer of the OSI model.</a:t>
            </a:r>
          </a:p>
          <a:p>
            <a:pPr marL="171450" indent="-171450">
              <a:buFont typeface="Wingdings" panose="05000000000000000000" pitchFamily="2" charset="2"/>
              <a:buChar char="§"/>
            </a:pPr>
            <a:r>
              <a:rPr lang="en-US" sz="1200" dirty="0">
                <a:solidFill>
                  <a:schemeClr val="tx1"/>
                </a:solidFill>
              </a:rPr>
              <a:t>Route requests to different target groups based on the content of application traffic.</a:t>
            </a:r>
          </a:p>
          <a:p>
            <a:pPr marL="171450" indent="-171450">
              <a:buFont typeface="Wingdings" panose="05000000000000000000" pitchFamily="2" charset="2"/>
              <a:buChar char="§"/>
            </a:pPr>
            <a:r>
              <a:rPr lang="en-US" sz="1200" dirty="0">
                <a:solidFill>
                  <a:schemeClr val="tx1"/>
                </a:solidFill>
              </a:rPr>
              <a:t>Default routing algorithm is round-robin.</a:t>
            </a:r>
          </a:p>
        </p:txBody>
      </p:sp>
      <p:cxnSp>
        <p:nvCxnSpPr>
          <p:cNvPr id="57" name="Connector: Elbow 56">
            <a:extLst>
              <a:ext uri="{FF2B5EF4-FFF2-40B4-BE49-F238E27FC236}">
                <a16:creationId xmlns:a16="http://schemas.microsoft.com/office/drawing/2014/main" id="{1610BCD4-3D54-3B00-1B38-068FC1CB53F0}"/>
              </a:ext>
            </a:extLst>
          </p:cNvPr>
          <p:cNvCxnSpPr>
            <a:stCxn id="28" idx="1"/>
            <a:endCxn id="55" idx="1"/>
          </p:cNvCxnSpPr>
          <p:nvPr/>
        </p:nvCxnSpPr>
        <p:spPr>
          <a:xfrm rot="10800000" flipV="1">
            <a:off x="1188303" y="3740163"/>
            <a:ext cx="923858" cy="1740401"/>
          </a:xfrm>
          <a:prstGeom prst="bentConnector3">
            <a:avLst>
              <a:gd name="adj1" fmla="val 124744"/>
            </a:avLst>
          </a:prstGeom>
          <a:ln>
            <a:solidFill>
              <a:srgbClr val="8C4FFF"/>
            </a:solidFill>
            <a:headEnd type="oval"/>
            <a:tailEnd type="oval"/>
          </a:ln>
        </p:spPr>
        <p:style>
          <a:lnRef idx="1">
            <a:schemeClr val="accent4"/>
          </a:lnRef>
          <a:fillRef idx="0">
            <a:schemeClr val="accent4"/>
          </a:fillRef>
          <a:effectRef idx="0">
            <a:schemeClr val="accent4"/>
          </a:effectRef>
          <a:fontRef idx="minor">
            <a:schemeClr val="tx1"/>
          </a:fontRef>
        </p:style>
      </p:cxnSp>
      <p:sp>
        <p:nvSpPr>
          <p:cNvPr id="58" name="TextBox 57">
            <a:extLst>
              <a:ext uri="{FF2B5EF4-FFF2-40B4-BE49-F238E27FC236}">
                <a16:creationId xmlns:a16="http://schemas.microsoft.com/office/drawing/2014/main" id="{EF0E0E2A-C6D5-56E7-EFCD-451818753B45}"/>
              </a:ext>
            </a:extLst>
          </p:cNvPr>
          <p:cNvSpPr txBox="1"/>
          <p:nvPr/>
        </p:nvSpPr>
        <p:spPr>
          <a:xfrm>
            <a:off x="3726237" y="4595993"/>
            <a:ext cx="2239419" cy="1384995"/>
          </a:xfrm>
          <a:prstGeom prst="rect">
            <a:avLst/>
          </a:prstGeom>
          <a:solidFill>
            <a:srgbClr val="8C4FFF"/>
          </a:solidFill>
          <a:ln>
            <a:noFill/>
          </a:ln>
        </p:spPr>
        <p:style>
          <a:lnRef idx="3">
            <a:schemeClr val="lt1"/>
          </a:lnRef>
          <a:fillRef idx="1">
            <a:schemeClr val="accent2"/>
          </a:fillRef>
          <a:effectRef idx="1">
            <a:schemeClr val="accent2"/>
          </a:effectRef>
          <a:fontRef idx="minor">
            <a:schemeClr val="lt1"/>
          </a:fontRef>
        </p:style>
        <p:txBody>
          <a:bodyPr wrap="square" rtlCol="0">
            <a:spAutoFit/>
          </a:bodyPr>
          <a:lstStyle/>
          <a:p>
            <a:pPr marL="171450" indent="-171450">
              <a:buFont typeface="Wingdings" panose="05000000000000000000" pitchFamily="2" charset="2"/>
              <a:buChar char="§"/>
            </a:pPr>
            <a:r>
              <a:rPr lang="en-US" sz="1200" dirty="0">
                <a:solidFill>
                  <a:schemeClr val="tx1"/>
                </a:solidFill>
              </a:rPr>
              <a:t>At the fourth layer of the OSI model (transport layer).</a:t>
            </a:r>
          </a:p>
          <a:p>
            <a:pPr marL="171450" indent="-171450">
              <a:buFont typeface="Wingdings" panose="05000000000000000000" pitchFamily="2" charset="2"/>
              <a:buChar char="§"/>
            </a:pPr>
            <a:r>
              <a:rPr lang="en-US" sz="1200" dirty="0">
                <a:solidFill>
                  <a:schemeClr val="tx1"/>
                </a:solidFill>
              </a:rPr>
              <a:t>After the load balancer receives a connection request, it selects a target from the target group for the default rule.</a:t>
            </a:r>
          </a:p>
        </p:txBody>
      </p:sp>
      <p:cxnSp>
        <p:nvCxnSpPr>
          <p:cNvPr id="59" name="Connector: Elbow 58">
            <a:extLst>
              <a:ext uri="{FF2B5EF4-FFF2-40B4-BE49-F238E27FC236}">
                <a16:creationId xmlns:a16="http://schemas.microsoft.com/office/drawing/2014/main" id="{7FA67407-729A-2412-9FB9-1B134BAE952C}"/>
              </a:ext>
            </a:extLst>
          </p:cNvPr>
          <p:cNvCxnSpPr>
            <a:cxnSpLocks/>
            <a:stCxn id="25" idx="1"/>
            <a:endCxn id="58" idx="1"/>
          </p:cNvCxnSpPr>
          <p:nvPr/>
        </p:nvCxnSpPr>
        <p:spPr>
          <a:xfrm rot="10800000" flipV="1">
            <a:off x="3726237" y="3772113"/>
            <a:ext cx="814246" cy="1516378"/>
          </a:xfrm>
          <a:prstGeom prst="bentConnector3">
            <a:avLst>
              <a:gd name="adj1" fmla="val 128075"/>
            </a:avLst>
          </a:prstGeom>
          <a:ln>
            <a:solidFill>
              <a:srgbClr val="8C4FFF"/>
            </a:solidFill>
            <a:headEnd type="oval"/>
            <a:tailEnd type="oval"/>
          </a:ln>
        </p:spPr>
        <p:style>
          <a:lnRef idx="1">
            <a:schemeClr val="accent4"/>
          </a:lnRef>
          <a:fillRef idx="0">
            <a:schemeClr val="accent4"/>
          </a:fillRef>
          <a:effectRef idx="0">
            <a:schemeClr val="accent4"/>
          </a:effectRef>
          <a:fontRef idx="minor">
            <a:schemeClr val="tx1"/>
          </a:fontRef>
        </p:style>
      </p:cxnSp>
      <p:sp>
        <p:nvSpPr>
          <p:cNvPr id="68" name="TextBox 67">
            <a:extLst>
              <a:ext uri="{FF2B5EF4-FFF2-40B4-BE49-F238E27FC236}">
                <a16:creationId xmlns:a16="http://schemas.microsoft.com/office/drawing/2014/main" id="{0C25BC31-5D6E-B3A3-420C-EACEF6FFD65D}"/>
              </a:ext>
            </a:extLst>
          </p:cNvPr>
          <p:cNvSpPr txBox="1"/>
          <p:nvPr/>
        </p:nvSpPr>
        <p:spPr>
          <a:xfrm>
            <a:off x="6319840" y="4595993"/>
            <a:ext cx="2239419" cy="1754326"/>
          </a:xfrm>
          <a:prstGeom prst="rect">
            <a:avLst/>
          </a:prstGeom>
          <a:solidFill>
            <a:srgbClr val="8C4FFF"/>
          </a:solidFill>
          <a:ln>
            <a:noFill/>
          </a:ln>
        </p:spPr>
        <p:style>
          <a:lnRef idx="3">
            <a:schemeClr val="lt1"/>
          </a:lnRef>
          <a:fillRef idx="1">
            <a:schemeClr val="accent2"/>
          </a:fillRef>
          <a:effectRef idx="1">
            <a:schemeClr val="accent2"/>
          </a:effectRef>
          <a:fontRef idx="minor">
            <a:schemeClr val="lt1"/>
          </a:fontRef>
        </p:style>
        <p:txBody>
          <a:bodyPr wrap="square" rtlCol="0">
            <a:spAutoFit/>
          </a:bodyPr>
          <a:lstStyle/>
          <a:p>
            <a:pPr marL="171450" indent="-171450">
              <a:buFont typeface="Wingdings" panose="05000000000000000000" pitchFamily="2" charset="2"/>
              <a:buChar char="§"/>
            </a:pPr>
            <a:r>
              <a:rPr lang="en-US" sz="1200" dirty="0">
                <a:solidFill>
                  <a:schemeClr val="tx1"/>
                </a:solidFill>
              </a:rPr>
              <a:t>At the third layer of the OSI models (network layer).</a:t>
            </a:r>
          </a:p>
          <a:p>
            <a:pPr marL="171450" indent="-171450">
              <a:buFont typeface="Wingdings" panose="05000000000000000000" pitchFamily="2" charset="2"/>
              <a:buChar char="§"/>
            </a:pPr>
            <a:r>
              <a:rPr lang="en-US" sz="1200" dirty="0">
                <a:solidFill>
                  <a:schemeClr val="tx1"/>
                </a:solidFill>
              </a:rPr>
              <a:t>Enable deploying, scaling, and managing virtual appliances (firewalls), instruction detection and prevention systems, and deep packet inspection systems.</a:t>
            </a:r>
          </a:p>
        </p:txBody>
      </p:sp>
      <p:cxnSp>
        <p:nvCxnSpPr>
          <p:cNvPr id="69" name="Connector: Elbow 68">
            <a:extLst>
              <a:ext uri="{FF2B5EF4-FFF2-40B4-BE49-F238E27FC236}">
                <a16:creationId xmlns:a16="http://schemas.microsoft.com/office/drawing/2014/main" id="{2A2AF056-C91C-F625-4234-867E61C1A4DB}"/>
              </a:ext>
            </a:extLst>
          </p:cNvPr>
          <p:cNvCxnSpPr>
            <a:cxnSpLocks/>
            <a:stCxn id="26" idx="1"/>
            <a:endCxn id="68" idx="1"/>
          </p:cNvCxnSpPr>
          <p:nvPr/>
        </p:nvCxnSpPr>
        <p:spPr>
          <a:xfrm rot="10800000" flipV="1">
            <a:off x="6319840" y="3762736"/>
            <a:ext cx="573388" cy="1710419"/>
          </a:xfrm>
          <a:prstGeom prst="bentConnector3">
            <a:avLst>
              <a:gd name="adj1" fmla="val 139868"/>
            </a:avLst>
          </a:prstGeom>
          <a:ln>
            <a:solidFill>
              <a:srgbClr val="8C4FFF"/>
            </a:solidFill>
            <a:headEnd type="oval"/>
            <a:tailEnd type="oval"/>
          </a:ln>
        </p:spPr>
        <p:style>
          <a:lnRef idx="1">
            <a:schemeClr val="accent4"/>
          </a:lnRef>
          <a:fillRef idx="0">
            <a:schemeClr val="accent4"/>
          </a:fillRef>
          <a:effectRef idx="0">
            <a:schemeClr val="accent4"/>
          </a:effectRef>
          <a:fontRef idx="minor">
            <a:schemeClr val="tx1"/>
          </a:fontRef>
        </p:style>
      </p:cxnSp>
      <p:sp>
        <p:nvSpPr>
          <p:cNvPr id="74" name="TextBox 73">
            <a:extLst>
              <a:ext uri="{FF2B5EF4-FFF2-40B4-BE49-F238E27FC236}">
                <a16:creationId xmlns:a16="http://schemas.microsoft.com/office/drawing/2014/main" id="{40F6EAB0-288D-278C-698D-2474776212E8}"/>
              </a:ext>
            </a:extLst>
          </p:cNvPr>
          <p:cNvSpPr txBox="1"/>
          <p:nvPr/>
        </p:nvSpPr>
        <p:spPr>
          <a:xfrm>
            <a:off x="8945904" y="4570631"/>
            <a:ext cx="2239419" cy="1754326"/>
          </a:xfrm>
          <a:prstGeom prst="rect">
            <a:avLst/>
          </a:prstGeom>
          <a:solidFill>
            <a:srgbClr val="8C4FFF"/>
          </a:solidFill>
          <a:ln>
            <a:noFill/>
          </a:ln>
        </p:spPr>
        <p:style>
          <a:lnRef idx="3">
            <a:schemeClr val="lt1"/>
          </a:lnRef>
          <a:fillRef idx="1">
            <a:schemeClr val="accent2"/>
          </a:fillRef>
          <a:effectRef idx="1">
            <a:schemeClr val="accent2"/>
          </a:effectRef>
          <a:fontRef idx="minor">
            <a:schemeClr val="lt1"/>
          </a:fontRef>
        </p:style>
        <p:txBody>
          <a:bodyPr wrap="square" rtlCol="0">
            <a:spAutoFit/>
          </a:bodyPr>
          <a:lstStyle/>
          <a:p>
            <a:pPr marL="171450" indent="-171450">
              <a:buFont typeface="Wingdings" panose="05000000000000000000" pitchFamily="2" charset="2"/>
              <a:buChar char="§"/>
            </a:pPr>
            <a:r>
              <a:rPr lang="en-US" sz="1200" dirty="0">
                <a:solidFill>
                  <a:schemeClr val="tx1"/>
                </a:solidFill>
              </a:rPr>
              <a:t>A load balancer distributes incoming application traffic across multiple EC2 instances in multiple Availability Zones.</a:t>
            </a:r>
          </a:p>
          <a:p>
            <a:pPr marL="171450" indent="-171450">
              <a:buFont typeface="Wingdings" panose="05000000000000000000" pitchFamily="2" charset="2"/>
              <a:buChar char="§"/>
            </a:pPr>
            <a:r>
              <a:rPr lang="en-US" sz="1200" dirty="0">
                <a:solidFill>
                  <a:schemeClr val="tx1"/>
                </a:solidFill>
              </a:rPr>
              <a:t>Choose a Classic Load Balancer when you have an existing application running in the EC2-Classic network.</a:t>
            </a:r>
          </a:p>
        </p:txBody>
      </p:sp>
      <p:cxnSp>
        <p:nvCxnSpPr>
          <p:cNvPr id="75" name="Connector: Elbow 74">
            <a:extLst>
              <a:ext uri="{FF2B5EF4-FFF2-40B4-BE49-F238E27FC236}">
                <a16:creationId xmlns:a16="http://schemas.microsoft.com/office/drawing/2014/main" id="{CE708F21-981D-AD9B-AA16-DAE51EA5EA4B}"/>
              </a:ext>
            </a:extLst>
          </p:cNvPr>
          <p:cNvCxnSpPr>
            <a:cxnSpLocks/>
            <a:stCxn id="27" idx="1"/>
            <a:endCxn id="74" idx="1"/>
          </p:cNvCxnSpPr>
          <p:nvPr/>
        </p:nvCxnSpPr>
        <p:spPr>
          <a:xfrm rot="10800000" flipV="1">
            <a:off x="8945905" y="3751128"/>
            <a:ext cx="397665" cy="1696666"/>
          </a:xfrm>
          <a:prstGeom prst="bentConnector3">
            <a:avLst>
              <a:gd name="adj1" fmla="val 157486"/>
            </a:avLst>
          </a:prstGeom>
          <a:ln>
            <a:solidFill>
              <a:srgbClr val="8C4FFF"/>
            </a:solidFill>
            <a:headEnd type="oval"/>
            <a:tailEnd type="oval"/>
          </a:ln>
        </p:spPr>
        <p:style>
          <a:lnRef idx="1">
            <a:schemeClr val="accent4"/>
          </a:lnRef>
          <a:fillRef idx="0">
            <a:schemeClr val="accent4"/>
          </a:fillRef>
          <a:effectRef idx="0">
            <a:schemeClr val="accent4"/>
          </a:effectRef>
          <a:fontRef idx="minor">
            <a:schemeClr val="tx1"/>
          </a:fontRef>
        </p:style>
      </p:cxnSp>
      <p:pic>
        <p:nvPicPr>
          <p:cNvPr id="1026" name="Picture 2" descr="OSI Network Model | A10 Networks">
            <a:extLst>
              <a:ext uri="{FF2B5EF4-FFF2-40B4-BE49-F238E27FC236}">
                <a16:creationId xmlns:a16="http://schemas.microsoft.com/office/drawing/2014/main" id="{6034AEAD-AEE9-C1A4-27BF-4BEC3768D64E}"/>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018165" y="101290"/>
            <a:ext cx="2965190" cy="25102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10453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childTnLst>
                          </p:cTn>
                        </p:par>
                        <p:par>
                          <p:cTn id="15" fill="hold">
                            <p:stCondLst>
                              <p:cond delay="0"/>
                            </p:stCondLst>
                            <p:childTnLst>
                              <p:par>
                                <p:cTn id="16" presetID="10" presetClass="entr" presetSubtype="0" fill="hold" nodeType="afterEffect">
                                  <p:stCondLst>
                                    <p:cond delay="0"/>
                                  </p:stCondLst>
                                  <p:childTnLst>
                                    <p:set>
                                      <p:cBhvr>
                                        <p:cTn id="17" dur="1" fill="hold">
                                          <p:stCondLst>
                                            <p:cond delay="0"/>
                                          </p:stCondLst>
                                        </p:cTn>
                                        <p:tgtEl>
                                          <p:spTgt spid="44"/>
                                        </p:tgtEl>
                                        <p:attrNameLst>
                                          <p:attrName>style.visibility</p:attrName>
                                        </p:attrNameLst>
                                      </p:cBhvr>
                                      <p:to>
                                        <p:strVal val="visible"/>
                                      </p:to>
                                    </p:set>
                                    <p:animEffect transition="in" filter="fade">
                                      <p:cBhvr>
                                        <p:cTn id="18" dur="500"/>
                                        <p:tgtEl>
                                          <p:spTgt spid="44"/>
                                        </p:tgtEl>
                                      </p:cBhvr>
                                    </p:animEffect>
                                  </p:childTnLst>
                                </p:cTn>
                              </p:par>
                            </p:childTnLst>
                          </p:cTn>
                        </p:par>
                        <p:par>
                          <p:cTn id="19" fill="hold">
                            <p:stCondLst>
                              <p:cond delay="500"/>
                            </p:stCondLst>
                            <p:childTnLst>
                              <p:par>
                                <p:cTn id="20" presetID="10" presetClass="entr" presetSubtype="0" fill="hold" nodeType="afterEffect">
                                  <p:stCondLst>
                                    <p:cond delay="0"/>
                                  </p:stCondLst>
                                  <p:childTnLst>
                                    <p:set>
                                      <p:cBhvr>
                                        <p:cTn id="21" dur="1" fill="hold">
                                          <p:stCondLst>
                                            <p:cond delay="0"/>
                                          </p:stCondLst>
                                        </p:cTn>
                                        <p:tgtEl>
                                          <p:spTgt spid="50"/>
                                        </p:tgtEl>
                                        <p:attrNameLst>
                                          <p:attrName>style.visibility</p:attrName>
                                        </p:attrNameLst>
                                      </p:cBhvr>
                                      <p:to>
                                        <p:strVal val="visible"/>
                                      </p:to>
                                    </p:set>
                                    <p:animEffect transition="in" filter="fade">
                                      <p:cBhvr>
                                        <p:cTn id="22" dur="500"/>
                                        <p:tgtEl>
                                          <p:spTgt spid="50"/>
                                        </p:tgtEl>
                                      </p:cBhvr>
                                    </p:animEffect>
                                  </p:childTnLst>
                                </p:cTn>
                              </p:par>
                            </p:childTnLst>
                          </p:cTn>
                        </p:par>
                        <p:par>
                          <p:cTn id="23" fill="hold">
                            <p:stCondLst>
                              <p:cond delay="1000"/>
                            </p:stCondLst>
                            <p:childTnLst>
                              <p:par>
                                <p:cTn id="24" presetID="10" presetClass="entr" presetSubtype="0" fill="hold" nodeType="afterEffect">
                                  <p:stCondLst>
                                    <p:cond delay="0"/>
                                  </p:stCondLst>
                                  <p:childTnLst>
                                    <p:set>
                                      <p:cBhvr>
                                        <p:cTn id="25" dur="1" fill="hold">
                                          <p:stCondLst>
                                            <p:cond delay="0"/>
                                          </p:stCondLst>
                                        </p:cTn>
                                        <p:tgtEl>
                                          <p:spTgt spid="48"/>
                                        </p:tgtEl>
                                        <p:attrNameLst>
                                          <p:attrName>style.visibility</p:attrName>
                                        </p:attrNameLst>
                                      </p:cBhvr>
                                      <p:to>
                                        <p:strVal val="visible"/>
                                      </p:to>
                                    </p:set>
                                    <p:animEffect transition="in" filter="fade">
                                      <p:cBhvr>
                                        <p:cTn id="26" dur="500"/>
                                        <p:tgtEl>
                                          <p:spTgt spid="48"/>
                                        </p:tgtEl>
                                      </p:cBhvr>
                                    </p:animEffect>
                                  </p:childTnLst>
                                </p:cTn>
                              </p:par>
                            </p:childTnLst>
                          </p:cTn>
                        </p:par>
                        <p:par>
                          <p:cTn id="27" fill="hold">
                            <p:stCondLst>
                              <p:cond delay="1500"/>
                            </p:stCondLst>
                            <p:childTnLst>
                              <p:par>
                                <p:cTn id="28" presetID="10" presetClass="entr" presetSubtype="0" fill="hold" nodeType="afterEffect">
                                  <p:stCondLst>
                                    <p:cond delay="0"/>
                                  </p:stCondLst>
                                  <p:childTnLst>
                                    <p:set>
                                      <p:cBhvr>
                                        <p:cTn id="29" dur="1" fill="hold">
                                          <p:stCondLst>
                                            <p:cond delay="0"/>
                                          </p:stCondLst>
                                        </p:cTn>
                                        <p:tgtEl>
                                          <p:spTgt spid="46"/>
                                        </p:tgtEl>
                                        <p:attrNameLst>
                                          <p:attrName>style.visibility</p:attrName>
                                        </p:attrNameLst>
                                      </p:cBhvr>
                                      <p:to>
                                        <p:strVal val="visible"/>
                                      </p:to>
                                    </p:set>
                                    <p:animEffect transition="in" filter="fade">
                                      <p:cBhvr>
                                        <p:cTn id="30" dur="500"/>
                                        <p:tgtEl>
                                          <p:spTgt spid="46"/>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53"/>
                                        </p:tgtEl>
                                        <p:attrNameLst>
                                          <p:attrName>style.visibility</p:attrName>
                                        </p:attrNameLst>
                                      </p:cBhvr>
                                      <p:to>
                                        <p:strVal val="visible"/>
                                      </p:to>
                                    </p:set>
                                    <p:animEffect transition="in" filter="fade">
                                      <p:cBhvr>
                                        <p:cTn id="35" dur="500"/>
                                        <p:tgtEl>
                                          <p:spTgt spid="53"/>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51"/>
                                        </p:tgtEl>
                                        <p:attrNameLst>
                                          <p:attrName>style.visibility</p:attrName>
                                        </p:attrNameLst>
                                      </p:cBhvr>
                                      <p:to>
                                        <p:strVal val="visible"/>
                                      </p:to>
                                    </p:set>
                                    <p:animEffect transition="in" filter="fade">
                                      <p:cBhvr>
                                        <p:cTn id="38" dur="500"/>
                                        <p:tgtEl>
                                          <p:spTgt spid="51"/>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57"/>
                                        </p:tgtEl>
                                        <p:attrNameLst>
                                          <p:attrName>style.visibility</p:attrName>
                                        </p:attrNameLst>
                                      </p:cBhvr>
                                      <p:to>
                                        <p:strVal val="visible"/>
                                      </p:to>
                                    </p:set>
                                    <p:animEffect transition="in" filter="fade">
                                      <p:cBhvr>
                                        <p:cTn id="43" dur="500"/>
                                        <p:tgtEl>
                                          <p:spTgt spid="57"/>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55"/>
                                        </p:tgtEl>
                                        <p:attrNameLst>
                                          <p:attrName>style.visibility</p:attrName>
                                        </p:attrNameLst>
                                      </p:cBhvr>
                                      <p:to>
                                        <p:strVal val="visible"/>
                                      </p:to>
                                    </p:set>
                                    <p:animEffect transition="in" filter="fade">
                                      <p:cBhvr>
                                        <p:cTn id="46" dur="500"/>
                                        <p:tgtEl>
                                          <p:spTgt spid="55"/>
                                        </p:tgtEl>
                                      </p:cBhvr>
                                    </p:animEffect>
                                  </p:childTnLst>
                                </p:cTn>
                              </p:par>
                              <p:par>
                                <p:cTn id="47" presetID="10" presetClass="entr" presetSubtype="0" fill="hold" nodeType="withEffect">
                                  <p:stCondLst>
                                    <p:cond delay="0"/>
                                  </p:stCondLst>
                                  <p:childTnLst>
                                    <p:set>
                                      <p:cBhvr>
                                        <p:cTn id="48" dur="1" fill="hold">
                                          <p:stCondLst>
                                            <p:cond delay="0"/>
                                          </p:stCondLst>
                                        </p:cTn>
                                        <p:tgtEl>
                                          <p:spTgt spid="1026"/>
                                        </p:tgtEl>
                                        <p:attrNameLst>
                                          <p:attrName>style.visibility</p:attrName>
                                        </p:attrNameLst>
                                      </p:cBhvr>
                                      <p:to>
                                        <p:strVal val="visible"/>
                                      </p:to>
                                    </p:set>
                                    <p:animEffect transition="in" filter="fade">
                                      <p:cBhvr>
                                        <p:cTn id="49" dur="500"/>
                                        <p:tgtEl>
                                          <p:spTgt spid="1026"/>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59"/>
                                        </p:tgtEl>
                                        <p:attrNameLst>
                                          <p:attrName>style.visibility</p:attrName>
                                        </p:attrNameLst>
                                      </p:cBhvr>
                                      <p:to>
                                        <p:strVal val="visible"/>
                                      </p:to>
                                    </p:set>
                                    <p:animEffect transition="in" filter="fade">
                                      <p:cBhvr>
                                        <p:cTn id="54" dur="500"/>
                                        <p:tgtEl>
                                          <p:spTgt spid="59"/>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58"/>
                                        </p:tgtEl>
                                        <p:attrNameLst>
                                          <p:attrName>style.visibility</p:attrName>
                                        </p:attrNameLst>
                                      </p:cBhvr>
                                      <p:to>
                                        <p:strVal val="visible"/>
                                      </p:to>
                                    </p:set>
                                    <p:animEffect transition="in" filter="fade">
                                      <p:cBhvr>
                                        <p:cTn id="57" dur="500"/>
                                        <p:tgtEl>
                                          <p:spTgt spid="58"/>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69"/>
                                        </p:tgtEl>
                                        <p:attrNameLst>
                                          <p:attrName>style.visibility</p:attrName>
                                        </p:attrNameLst>
                                      </p:cBhvr>
                                      <p:to>
                                        <p:strVal val="visible"/>
                                      </p:to>
                                    </p:set>
                                    <p:animEffect transition="in" filter="fade">
                                      <p:cBhvr>
                                        <p:cTn id="62" dur="500"/>
                                        <p:tgtEl>
                                          <p:spTgt spid="69"/>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8"/>
                                        </p:tgtEl>
                                        <p:attrNameLst>
                                          <p:attrName>style.visibility</p:attrName>
                                        </p:attrNameLst>
                                      </p:cBhvr>
                                      <p:to>
                                        <p:strVal val="visible"/>
                                      </p:to>
                                    </p:set>
                                    <p:animEffect transition="in" filter="fade">
                                      <p:cBhvr>
                                        <p:cTn id="65" dur="500"/>
                                        <p:tgtEl>
                                          <p:spTgt spid="68"/>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75"/>
                                        </p:tgtEl>
                                        <p:attrNameLst>
                                          <p:attrName>style.visibility</p:attrName>
                                        </p:attrNameLst>
                                      </p:cBhvr>
                                      <p:to>
                                        <p:strVal val="visible"/>
                                      </p:to>
                                    </p:set>
                                    <p:animEffect transition="in" filter="fade">
                                      <p:cBhvr>
                                        <p:cTn id="70" dur="500"/>
                                        <p:tgtEl>
                                          <p:spTgt spid="75"/>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74"/>
                                        </p:tgtEl>
                                        <p:attrNameLst>
                                          <p:attrName>style.visibility</p:attrName>
                                        </p:attrNameLst>
                                      </p:cBhvr>
                                      <p:to>
                                        <p:strVal val="visible"/>
                                      </p:to>
                                    </p:set>
                                    <p:animEffect transition="in" filter="fade">
                                      <p:cBhvr>
                                        <p:cTn id="73" dur="500"/>
                                        <p:tgtEl>
                                          <p:spTgt spid="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P spid="55" grpId="0" animBg="1"/>
      <p:bldP spid="58" grpId="0" animBg="1"/>
      <p:bldP spid="68" grpId="0" animBg="1"/>
      <p:bldP spid="74"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ACDAFB7-47A4-17E3-1D76-11E00576F45F}"/>
              </a:ext>
            </a:extLst>
          </p:cNvPr>
          <p:cNvSpPr>
            <a:spLocks noGrp="1"/>
          </p:cNvSpPr>
          <p:nvPr>
            <p:ph type="title"/>
          </p:nvPr>
        </p:nvSpPr>
        <p:spPr/>
        <p:txBody>
          <a:bodyPr/>
          <a:lstStyle/>
          <a:p>
            <a:r>
              <a:rPr lang="en-US" dirty="0"/>
              <a:t>ELB – Application Load Balancer</a:t>
            </a:r>
          </a:p>
        </p:txBody>
      </p:sp>
      <p:pic>
        <p:nvPicPr>
          <p:cNvPr id="7" name="Picture 6">
            <a:extLst>
              <a:ext uri="{FF2B5EF4-FFF2-40B4-BE49-F238E27FC236}">
                <a16:creationId xmlns:a16="http://schemas.microsoft.com/office/drawing/2014/main" id="{58748542-61B0-450D-E9C7-9EDD1DF2DDB4}"/>
              </a:ext>
            </a:extLst>
          </p:cNvPr>
          <p:cNvPicPr>
            <a:picLocks noChangeAspect="1"/>
          </p:cNvPicPr>
          <p:nvPr/>
        </p:nvPicPr>
        <p:blipFill>
          <a:blip r:embed="rId2"/>
          <a:stretch>
            <a:fillRect/>
          </a:stretch>
        </p:blipFill>
        <p:spPr>
          <a:xfrm>
            <a:off x="838199" y="1316141"/>
            <a:ext cx="9502964" cy="4930567"/>
          </a:xfrm>
          <a:prstGeom prst="rect">
            <a:avLst/>
          </a:prstGeom>
        </p:spPr>
      </p:pic>
    </p:spTree>
    <p:extLst>
      <p:ext uri="{BB962C8B-B14F-4D97-AF65-F5344CB8AC3E}">
        <p14:creationId xmlns:p14="http://schemas.microsoft.com/office/powerpoint/2010/main" val="26998282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D740F4-7D7D-8262-119E-8C967320209B}"/>
              </a:ext>
            </a:extLst>
          </p:cNvPr>
          <p:cNvSpPr>
            <a:spLocks noGrp="1"/>
          </p:cNvSpPr>
          <p:nvPr>
            <p:ph type="title"/>
          </p:nvPr>
        </p:nvSpPr>
        <p:spPr/>
        <p:txBody>
          <a:bodyPr/>
          <a:lstStyle/>
          <a:p>
            <a:r>
              <a:rPr lang="en-US" dirty="0"/>
              <a:t>ELB – Application Load Balancer</a:t>
            </a:r>
          </a:p>
        </p:txBody>
      </p:sp>
      <p:pic>
        <p:nvPicPr>
          <p:cNvPr id="1026" name="Picture 2">
            <a:extLst>
              <a:ext uri="{FF2B5EF4-FFF2-40B4-BE49-F238E27FC236}">
                <a16:creationId xmlns:a16="http://schemas.microsoft.com/office/drawing/2014/main" id="{65F48F45-9AA4-3DC9-7493-7EBAD3B881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73136" y="1163091"/>
            <a:ext cx="6645729" cy="54948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961249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ACDAFB7-47A4-17E3-1D76-11E00576F45F}"/>
              </a:ext>
            </a:extLst>
          </p:cNvPr>
          <p:cNvSpPr>
            <a:spLocks noGrp="1"/>
          </p:cNvSpPr>
          <p:nvPr>
            <p:ph type="title"/>
          </p:nvPr>
        </p:nvSpPr>
        <p:spPr/>
        <p:txBody>
          <a:bodyPr/>
          <a:lstStyle/>
          <a:p>
            <a:r>
              <a:rPr lang="en-US" dirty="0"/>
              <a:t>ELB – Network Load Balancer</a:t>
            </a:r>
          </a:p>
        </p:txBody>
      </p:sp>
      <p:pic>
        <p:nvPicPr>
          <p:cNvPr id="4" name="Picture 3">
            <a:extLst>
              <a:ext uri="{FF2B5EF4-FFF2-40B4-BE49-F238E27FC236}">
                <a16:creationId xmlns:a16="http://schemas.microsoft.com/office/drawing/2014/main" id="{513E45EA-AED2-7EC8-44A7-7130669C0EA8}"/>
              </a:ext>
            </a:extLst>
          </p:cNvPr>
          <p:cNvPicPr>
            <a:picLocks noChangeAspect="1"/>
          </p:cNvPicPr>
          <p:nvPr/>
        </p:nvPicPr>
        <p:blipFill>
          <a:blip r:embed="rId2"/>
          <a:stretch>
            <a:fillRect/>
          </a:stretch>
        </p:blipFill>
        <p:spPr>
          <a:xfrm>
            <a:off x="1344518" y="1097078"/>
            <a:ext cx="9502964" cy="4663844"/>
          </a:xfrm>
          <a:prstGeom prst="rect">
            <a:avLst/>
          </a:prstGeom>
        </p:spPr>
      </p:pic>
    </p:spTree>
    <p:extLst>
      <p:ext uri="{BB962C8B-B14F-4D97-AF65-F5344CB8AC3E}">
        <p14:creationId xmlns:p14="http://schemas.microsoft.com/office/powerpoint/2010/main" val="5445235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ACDAFB7-47A4-17E3-1D76-11E00576F45F}"/>
              </a:ext>
            </a:extLst>
          </p:cNvPr>
          <p:cNvSpPr>
            <a:spLocks noGrp="1"/>
          </p:cNvSpPr>
          <p:nvPr>
            <p:ph type="title"/>
          </p:nvPr>
        </p:nvSpPr>
        <p:spPr/>
        <p:txBody>
          <a:bodyPr/>
          <a:lstStyle/>
          <a:p>
            <a:r>
              <a:rPr lang="en-US" dirty="0"/>
              <a:t>ELB – Gateway Load Balancer</a:t>
            </a:r>
          </a:p>
        </p:txBody>
      </p:sp>
      <p:pic>
        <p:nvPicPr>
          <p:cNvPr id="3" name="Picture 2">
            <a:extLst>
              <a:ext uri="{FF2B5EF4-FFF2-40B4-BE49-F238E27FC236}">
                <a16:creationId xmlns:a16="http://schemas.microsoft.com/office/drawing/2014/main" id="{758E0EEC-87D4-92AF-DF47-32F247D6FEEC}"/>
              </a:ext>
            </a:extLst>
          </p:cNvPr>
          <p:cNvPicPr>
            <a:picLocks noChangeAspect="1"/>
          </p:cNvPicPr>
          <p:nvPr/>
        </p:nvPicPr>
        <p:blipFill>
          <a:blip r:embed="rId2"/>
          <a:stretch>
            <a:fillRect/>
          </a:stretch>
        </p:blipFill>
        <p:spPr>
          <a:xfrm>
            <a:off x="1333087" y="1100888"/>
            <a:ext cx="9525825" cy="4656223"/>
          </a:xfrm>
          <a:prstGeom prst="rect">
            <a:avLst/>
          </a:prstGeom>
        </p:spPr>
      </p:pic>
    </p:spTree>
    <p:extLst>
      <p:ext uri="{BB962C8B-B14F-4D97-AF65-F5344CB8AC3E}">
        <p14:creationId xmlns:p14="http://schemas.microsoft.com/office/powerpoint/2010/main" val="30848698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ACDAFB7-47A4-17E3-1D76-11E00576F45F}"/>
              </a:ext>
            </a:extLst>
          </p:cNvPr>
          <p:cNvSpPr>
            <a:spLocks noGrp="1"/>
          </p:cNvSpPr>
          <p:nvPr>
            <p:ph type="title"/>
          </p:nvPr>
        </p:nvSpPr>
        <p:spPr/>
        <p:txBody>
          <a:bodyPr/>
          <a:lstStyle/>
          <a:p>
            <a:r>
              <a:rPr lang="en-US" dirty="0"/>
              <a:t>ELB – Classic Load Balancer</a:t>
            </a:r>
          </a:p>
        </p:txBody>
      </p:sp>
      <p:pic>
        <p:nvPicPr>
          <p:cNvPr id="3" name="Picture 2">
            <a:extLst>
              <a:ext uri="{FF2B5EF4-FFF2-40B4-BE49-F238E27FC236}">
                <a16:creationId xmlns:a16="http://schemas.microsoft.com/office/drawing/2014/main" id="{33B0AD2D-8E96-E680-74F3-F7E7A4E1A47A}"/>
              </a:ext>
            </a:extLst>
          </p:cNvPr>
          <p:cNvPicPr>
            <a:picLocks noChangeAspect="1"/>
          </p:cNvPicPr>
          <p:nvPr/>
        </p:nvPicPr>
        <p:blipFill>
          <a:blip r:embed="rId2"/>
          <a:stretch>
            <a:fillRect/>
          </a:stretch>
        </p:blipFill>
        <p:spPr>
          <a:xfrm>
            <a:off x="2870181" y="1409699"/>
            <a:ext cx="5675983" cy="4852321"/>
          </a:xfrm>
          <a:prstGeom prst="rect">
            <a:avLst/>
          </a:prstGeom>
        </p:spPr>
      </p:pic>
    </p:spTree>
    <p:extLst>
      <p:ext uri="{BB962C8B-B14F-4D97-AF65-F5344CB8AC3E}">
        <p14:creationId xmlns:p14="http://schemas.microsoft.com/office/powerpoint/2010/main" val="40262137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5BBB331-877D-A324-2392-9BE2FC09187E}"/>
              </a:ext>
            </a:extLst>
          </p:cNvPr>
          <p:cNvSpPr>
            <a:spLocks noGrp="1"/>
          </p:cNvSpPr>
          <p:nvPr>
            <p:ph type="title"/>
          </p:nvPr>
        </p:nvSpPr>
        <p:spPr/>
        <p:txBody>
          <a:bodyPr/>
          <a:lstStyle/>
          <a:p>
            <a:r>
              <a:rPr lang="en-US" dirty="0"/>
              <a:t>ELB – Spans Multiple Availability Zones</a:t>
            </a:r>
          </a:p>
        </p:txBody>
      </p:sp>
      <p:pic>
        <p:nvPicPr>
          <p:cNvPr id="7" name="Content Placeholder 3">
            <a:extLst>
              <a:ext uri="{FF2B5EF4-FFF2-40B4-BE49-F238E27FC236}">
                <a16:creationId xmlns:a16="http://schemas.microsoft.com/office/drawing/2014/main" id="{FFDCAF37-D375-8718-76BE-48A19C20CB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27150" y="1198906"/>
            <a:ext cx="9537700" cy="4889500"/>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4297056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4E49E96D-9114-4F39-9B8F-E0795F568109}"/>
              </a:ext>
            </a:extLst>
          </p:cNvPr>
          <p:cNvSpPr/>
          <p:nvPr/>
        </p:nvSpPr>
        <p:spPr>
          <a:xfrm>
            <a:off x="2455200" y="1806094"/>
            <a:ext cx="7308000" cy="3985106"/>
          </a:xfrm>
          <a:prstGeom prst="rect">
            <a:avLst/>
          </a:prstGeom>
          <a:solidFill>
            <a:schemeClr val="tx1"/>
          </a:solid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ysClr val="windowText" lastClr="000000"/>
              </a:solidFill>
              <a:effectLst/>
              <a:uLnTx/>
              <a:uFillTx/>
              <a:latin typeface="Arial" panose="020B0604020202020204" pitchFamily="34" charset="0"/>
              <a:ea typeface="+mn-ea"/>
              <a:cs typeface="Arial" panose="020B0604020202020204" pitchFamily="34" charset="0"/>
            </a:endParaRPr>
          </a:p>
        </p:txBody>
      </p:sp>
      <p:sp>
        <p:nvSpPr>
          <p:cNvPr id="2" name="Title 1"/>
          <p:cNvSpPr>
            <a:spLocks noGrp="1"/>
          </p:cNvSpPr>
          <p:nvPr>
            <p:ph type="title"/>
          </p:nvPr>
        </p:nvSpPr>
        <p:spPr/>
        <p:txBody>
          <a:bodyPr/>
          <a:lstStyle/>
          <a:p>
            <a:r>
              <a:rPr lang="en-US" dirty="0">
                <a:solidFill>
                  <a:srgbClr val="C00000"/>
                </a:solidFill>
              </a:rPr>
              <a:t>Launched 2006</a:t>
            </a:r>
          </a:p>
        </p:txBody>
      </p:sp>
      <p:grpSp>
        <p:nvGrpSpPr>
          <p:cNvPr id="15" name="Group 14">
            <a:extLst>
              <a:ext uri="{FF2B5EF4-FFF2-40B4-BE49-F238E27FC236}">
                <a16:creationId xmlns:a16="http://schemas.microsoft.com/office/drawing/2014/main" id="{9510733A-9927-4E99-9DE6-6C67C1BBC224}"/>
              </a:ext>
            </a:extLst>
          </p:cNvPr>
          <p:cNvGrpSpPr/>
          <p:nvPr/>
        </p:nvGrpSpPr>
        <p:grpSpPr>
          <a:xfrm>
            <a:off x="6248103" y="3239829"/>
            <a:ext cx="3007254" cy="1537471"/>
            <a:chOff x="6248103" y="3239829"/>
            <a:chExt cx="3007254" cy="1537471"/>
          </a:xfrm>
        </p:grpSpPr>
        <p:pic>
          <p:nvPicPr>
            <p:cNvPr id="10" name="Graphic 8">
              <a:extLst>
                <a:ext uri="{FF2B5EF4-FFF2-40B4-BE49-F238E27FC236}">
                  <a16:creationId xmlns:a16="http://schemas.microsoft.com/office/drawing/2014/main" id="{B4E09536-4F5A-4330-98EE-D57B2018904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20109" y="3239829"/>
              <a:ext cx="1063242" cy="1063242"/>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9">
              <a:extLst>
                <a:ext uri="{FF2B5EF4-FFF2-40B4-BE49-F238E27FC236}">
                  <a16:creationId xmlns:a16="http://schemas.microsoft.com/office/drawing/2014/main" id="{1BB772BB-6DFC-4FFE-94DF-BAE6FEFDEFB4}"/>
                </a:ext>
              </a:extLst>
            </p:cNvPr>
            <p:cNvSpPr txBox="1">
              <a:spLocks noChangeArrowheads="1"/>
            </p:cNvSpPr>
            <p:nvPr/>
          </p:nvSpPr>
          <p:spPr bwMode="auto">
            <a:xfrm>
              <a:off x="6248103" y="4315635"/>
              <a:ext cx="300725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200" b="0" i="0" u="none" strike="noStrike" kern="1200" cap="none" spc="0" normalizeH="0" baseline="0" noProof="0" dirty="0">
                  <a:ln>
                    <a:noFill/>
                  </a:ln>
                  <a:solidFill>
                    <a:srgbClr val="323232"/>
                  </a:solidFill>
                  <a:effectLst/>
                  <a:uLnTx/>
                  <a:uFillTx/>
                  <a:latin typeface="Arial" panose="020B0604020202020204" pitchFamily="34" charset="0"/>
                  <a:ea typeface="Amazon Ember" panose="020B0603020204020204" pitchFamily="34" charset="0"/>
                  <a:cs typeface="Arial" panose="020B0604020202020204" pitchFamily="34" charset="0"/>
                </a:rPr>
                <a:t>Amazon Simple Storage Service (Amazon S3)</a:t>
              </a:r>
            </a:p>
          </p:txBody>
        </p:sp>
      </p:grpSp>
      <p:grpSp>
        <p:nvGrpSpPr>
          <p:cNvPr id="3" name="Group 2">
            <a:extLst>
              <a:ext uri="{FF2B5EF4-FFF2-40B4-BE49-F238E27FC236}">
                <a16:creationId xmlns:a16="http://schemas.microsoft.com/office/drawing/2014/main" id="{F7EF4DD3-B5CF-4D66-8A06-BDA34AA0E95F}"/>
              </a:ext>
            </a:extLst>
          </p:cNvPr>
          <p:cNvGrpSpPr/>
          <p:nvPr/>
        </p:nvGrpSpPr>
        <p:grpSpPr>
          <a:xfrm>
            <a:off x="2768972" y="3253505"/>
            <a:ext cx="3165359" cy="1524906"/>
            <a:chOff x="2675840" y="3995256"/>
            <a:chExt cx="2268537" cy="1092864"/>
          </a:xfrm>
        </p:grpSpPr>
        <p:pic>
          <p:nvPicPr>
            <p:cNvPr id="9" name="Graphic 5">
              <a:extLst>
                <a:ext uri="{FF2B5EF4-FFF2-40B4-BE49-F238E27FC236}">
                  <a16:creationId xmlns:a16="http://schemas.microsoft.com/office/drawing/2014/main" id="{32784651-0206-40B2-A1E2-0281D4DEE8E3}"/>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29109" y="3995256"/>
              <a:ext cx="762000" cy="762000"/>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6">
              <a:extLst>
                <a:ext uri="{FF2B5EF4-FFF2-40B4-BE49-F238E27FC236}">
                  <a16:creationId xmlns:a16="http://schemas.microsoft.com/office/drawing/2014/main" id="{836D20AD-BD3C-4F0D-9DD8-144B58DEC887}"/>
                </a:ext>
              </a:extLst>
            </p:cNvPr>
            <p:cNvSpPr txBox="1">
              <a:spLocks noChangeArrowheads="1"/>
            </p:cNvSpPr>
            <p:nvPr/>
          </p:nvSpPr>
          <p:spPr bwMode="auto">
            <a:xfrm>
              <a:off x="2675840" y="4757256"/>
              <a:ext cx="2268537" cy="330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200" b="0" i="0" u="none" strike="noStrike" kern="1200" cap="none" spc="0" normalizeH="0" baseline="0" noProof="0" dirty="0">
                  <a:ln>
                    <a:noFill/>
                  </a:ln>
                  <a:solidFill>
                    <a:srgbClr val="323232"/>
                  </a:solidFill>
                  <a:effectLst/>
                  <a:uLnTx/>
                  <a:uFillTx/>
                  <a:latin typeface="Arial" panose="020B0604020202020204" pitchFamily="34" charset="0"/>
                  <a:ea typeface="Amazon Ember" panose="020B0603020204020204" pitchFamily="34" charset="0"/>
                  <a:cs typeface="Arial" panose="020B0604020202020204" pitchFamily="34" charset="0"/>
                </a:rPr>
                <a:t>Amazon Elastic Compute Cloud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200" b="0" i="0" u="none" strike="noStrike" kern="1200" cap="none" spc="0" normalizeH="0" baseline="0" noProof="0" dirty="0">
                  <a:ln>
                    <a:noFill/>
                  </a:ln>
                  <a:solidFill>
                    <a:srgbClr val="323232"/>
                  </a:solidFill>
                  <a:effectLst/>
                  <a:uLnTx/>
                  <a:uFillTx/>
                  <a:latin typeface="Arial" panose="020B0604020202020204" pitchFamily="34" charset="0"/>
                  <a:ea typeface="Amazon Ember" panose="020B0603020204020204" pitchFamily="34" charset="0"/>
                  <a:cs typeface="Arial" panose="020B0604020202020204" pitchFamily="34" charset="0"/>
                </a:rPr>
                <a:t>(Amazon EC2)</a:t>
              </a:r>
            </a:p>
          </p:txBody>
        </p:sp>
      </p:grpSp>
      <p:grpSp>
        <p:nvGrpSpPr>
          <p:cNvPr id="7" name="Group 6">
            <a:extLst>
              <a:ext uri="{FF2B5EF4-FFF2-40B4-BE49-F238E27FC236}">
                <a16:creationId xmlns:a16="http://schemas.microsoft.com/office/drawing/2014/main" id="{F7C99A50-8E7B-4225-828E-A94AC5A73FED}"/>
              </a:ext>
            </a:extLst>
          </p:cNvPr>
          <p:cNvGrpSpPr/>
          <p:nvPr/>
        </p:nvGrpSpPr>
        <p:grpSpPr>
          <a:xfrm>
            <a:off x="4238171" y="1040400"/>
            <a:ext cx="3628572" cy="1474453"/>
            <a:chOff x="4238171" y="1066800"/>
            <a:chExt cx="3628572" cy="1474453"/>
          </a:xfrm>
          <a:solidFill>
            <a:schemeClr val="tx1"/>
          </a:solidFill>
          <a:effectLst>
            <a:outerShdw blurRad="50800" dist="38100" dir="2700000" algn="tl" rotWithShape="0">
              <a:prstClr val="black">
                <a:alpha val="40000"/>
              </a:prstClr>
            </a:outerShdw>
          </a:effectLst>
        </p:grpSpPr>
        <p:sp>
          <p:nvSpPr>
            <p:cNvPr id="6" name="Rectangle 5">
              <a:extLst>
                <a:ext uri="{FF2B5EF4-FFF2-40B4-BE49-F238E27FC236}">
                  <a16:creationId xmlns:a16="http://schemas.microsoft.com/office/drawing/2014/main" id="{238A9A8A-15CC-4983-94C7-910F6922225B}"/>
                </a:ext>
              </a:extLst>
            </p:cNvPr>
            <p:cNvSpPr/>
            <p:nvPr/>
          </p:nvSpPr>
          <p:spPr>
            <a:xfrm>
              <a:off x="4238171" y="1066800"/>
              <a:ext cx="3628572" cy="147445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pic>
          <p:nvPicPr>
            <p:cNvPr id="4" name="Picture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383265" y="1178000"/>
              <a:ext cx="3338384" cy="1255232"/>
            </a:xfrm>
            <a:prstGeom prst="rect">
              <a:avLst/>
            </a:prstGeom>
            <a:grpFill/>
            <a:ln>
              <a:noFill/>
            </a:ln>
          </p:spPr>
        </p:pic>
      </p:grpSp>
    </p:spTree>
    <p:extLst>
      <p:ext uri="{BB962C8B-B14F-4D97-AF65-F5344CB8AC3E}">
        <p14:creationId xmlns:p14="http://schemas.microsoft.com/office/powerpoint/2010/main" val="5863081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Rectangle 98">
            <a:extLst>
              <a:ext uri="{FF2B5EF4-FFF2-40B4-BE49-F238E27FC236}">
                <a16:creationId xmlns:a16="http://schemas.microsoft.com/office/drawing/2014/main" id="{462BB762-3205-8A5A-FBF3-D774CC6EC9DF}"/>
              </a:ext>
            </a:extLst>
          </p:cNvPr>
          <p:cNvSpPr/>
          <p:nvPr/>
        </p:nvSpPr>
        <p:spPr>
          <a:xfrm>
            <a:off x="1458850" y="5457977"/>
            <a:ext cx="9171051" cy="822960"/>
          </a:xfrm>
          <a:prstGeom prst="rect">
            <a:avLst/>
          </a:prstGeom>
          <a:solidFill>
            <a:schemeClr val="accent6">
              <a:alpha val="30000"/>
            </a:schemeClr>
          </a:solidFill>
          <a:ln>
            <a:no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EF4DC200-D0A8-3F29-C27A-87AE8B11BEA3}"/>
              </a:ext>
            </a:extLst>
          </p:cNvPr>
          <p:cNvSpPr>
            <a:spLocks noGrp="1"/>
          </p:cNvSpPr>
          <p:nvPr>
            <p:ph type="title"/>
          </p:nvPr>
        </p:nvSpPr>
        <p:spPr>
          <a:xfrm>
            <a:off x="838199" y="216605"/>
            <a:ext cx="10293015" cy="538696"/>
          </a:xfrm>
        </p:spPr>
        <p:txBody>
          <a:bodyPr/>
          <a:lstStyle/>
          <a:p>
            <a:r>
              <a:rPr lang="en-US" dirty="0"/>
              <a:t>Auto Scaling</a:t>
            </a:r>
          </a:p>
        </p:txBody>
      </p:sp>
      <p:sp>
        <p:nvSpPr>
          <p:cNvPr id="8" name="Rectangle 7">
            <a:extLst>
              <a:ext uri="{FF2B5EF4-FFF2-40B4-BE49-F238E27FC236}">
                <a16:creationId xmlns:a16="http://schemas.microsoft.com/office/drawing/2014/main" id="{CD55ACE4-6042-14A0-46ED-D7EB9A24FD0B}"/>
              </a:ext>
            </a:extLst>
          </p:cNvPr>
          <p:cNvSpPr/>
          <p:nvPr/>
        </p:nvSpPr>
        <p:spPr>
          <a:xfrm>
            <a:off x="895297" y="1397691"/>
            <a:ext cx="10293015" cy="5188757"/>
          </a:xfrm>
          <a:prstGeom prst="rect">
            <a:avLst/>
          </a:prstGeom>
          <a:noFill/>
          <a:ln w="15875" cap="flat" cmpd="sng" algn="ctr">
            <a:solidFill>
              <a:srgbClr val="000000"/>
            </a:solidFill>
            <a:prstDash val="solid"/>
            <a:miter lim="800000"/>
          </a:ln>
          <a:effectLst/>
        </p:spPr>
        <p:txBody>
          <a:bodyPr lIns="502920" tIns="91440"/>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Arial" panose="020B0604020202020204"/>
                <a:ea typeface="+mn-ea"/>
                <a:cs typeface="Arial" panose="020B0604020202020204" pitchFamily="34" charset="0"/>
              </a:rPr>
              <a:t>AWS Cloud</a:t>
            </a:r>
          </a:p>
        </p:txBody>
      </p:sp>
      <p:pic>
        <p:nvPicPr>
          <p:cNvPr id="9" name="Graphic 8">
            <a:extLst>
              <a:ext uri="{FF2B5EF4-FFF2-40B4-BE49-F238E27FC236}">
                <a16:creationId xmlns:a16="http://schemas.microsoft.com/office/drawing/2014/main" id="{75CAE233-01CF-BF20-89B2-D3E838F6CD45}"/>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895297" y="1399678"/>
            <a:ext cx="316416" cy="316416"/>
          </a:xfrm>
          <a:prstGeom prst="rect">
            <a:avLst/>
          </a:prstGeom>
        </p:spPr>
      </p:pic>
      <p:sp>
        <p:nvSpPr>
          <p:cNvPr id="10" name="Rectangle 9">
            <a:extLst>
              <a:ext uri="{FF2B5EF4-FFF2-40B4-BE49-F238E27FC236}">
                <a16:creationId xmlns:a16="http://schemas.microsoft.com/office/drawing/2014/main" id="{27C13140-0B37-8E60-E753-E29F6D48B3AD}"/>
              </a:ext>
            </a:extLst>
          </p:cNvPr>
          <p:cNvSpPr/>
          <p:nvPr/>
        </p:nvSpPr>
        <p:spPr>
          <a:xfrm>
            <a:off x="991470" y="1797741"/>
            <a:ext cx="10086673" cy="4705349"/>
          </a:xfrm>
          <a:prstGeom prst="rect">
            <a:avLst/>
          </a:prstGeom>
          <a:noFill/>
          <a:ln w="15875" cap="flat" cmpd="sng" algn="ctr">
            <a:solidFill>
              <a:srgbClr val="00A4A6"/>
            </a:solidFill>
            <a:prstDash val="sysDash"/>
            <a:miter lim="800000"/>
          </a:ln>
          <a:effectLst/>
        </p:spPr>
        <p:txBody>
          <a:bodyPr lIns="502920" tIns="91440"/>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Arial" panose="020B0604020202020204"/>
                <a:ea typeface="+mn-ea"/>
                <a:cs typeface="Arial" panose="020B0604020202020204" pitchFamily="34" charset="0"/>
              </a:rPr>
              <a:t>Region</a:t>
            </a:r>
          </a:p>
        </p:txBody>
      </p:sp>
      <p:pic>
        <p:nvPicPr>
          <p:cNvPr id="11" name="Graphic 10">
            <a:extLst>
              <a:ext uri="{FF2B5EF4-FFF2-40B4-BE49-F238E27FC236}">
                <a16:creationId xmlns:a16="http://schemas.microsoft.com/office/drawing/2014/main" id="{236A355A-8C79-43F6-7600-E3D934B11981}"/>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991470" y="1797742"/>
            <a:ext cx="316416" cy="316416"/>
          </a:xfrm>
          <a:prstGeom prst="rect">
            <a:avLst/>
          </a:prstGeom>
        </p:spPr>
      </p:pic>
      <p:sp>
        <p:nvSpPr>
          <p:cNvPr id="12" name="Rectangle 11">
            <a:extLst>
              <a:ext uri="{FF2B5EF4-FFF2-40B4-BE49-F238E27FC236}">
                <a16:creationId xmlns:a16="http://schemas.microsoft.com/office/drawing/2014/main" id="{9E38E1D1-B3C2-5C9F-4D59-12BAD5EE04E8}"/>
              </a:ext>
            </a:extLst>
          </p:cNvPr>
          <p:cNvSpPr/>
          <p:nvPr/>
        </p:nvSpPr>
        <p:spPr>
          <a:xfrm>
            <a:off x="1094566" y="2430575"/>
            <a:ext cx="9868709" cy="3862966"/>
          </a:xfrm>
          <a:prstGeom prst="rect">
            <a:avLst/>
          </a:prstGeom>
          <a:noFill/>
          <a:ln w="15875" cap="flat" cmpd="sng" algn="ctr">
            <a:solidFill>
              <a:srgbClr val="8C4FFF"/>
            </a:solidFill>
            <a:prstDash val="solid"/>
            <a:miter lim="800000"/>
          </a:ln>
          <a:effectLst/>
        </p:spPr>
        <p:txBody>
          <a:bodyPr lIns="502920" tIns="91440"/>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w="0"/>
                <a:solidFill>
                  <a:srgbClr val="000000"/>
                </a:solidFill>
                <a:effectLst/>
                <a:uLnTx/>
                <a:uFillTx/>
                <a:latin typeface="Arial" panose="020B0604020202020204"/>
                <a:ea typeface="+mn-ea"/>
                <a:cs typeface="Arial" panose="020B0604020202020204" pitchFamily="34" charset="0"/>
              </a:rPr>
              <a:t>Virtual private cloud (VPC)</a:t>
            </a:r>
          </a:p>
        </p:txBody>
      </p:sp>
      <p:pic>
        <p:nvPicPr>
          <p:cNvPr id="13" name="Graphic 12">
            <a:extLst>
              <a:ext uri="{FF2B5EF4-FFF2-40B4-BE49-F238E27FC236}">
                <a16:creationId xmlns:a16="http://schemas.microsoft.com/office/drawing/2014/main" id="{404D9C90-4647-3201-1E45-19CD866EF5FC}"/>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1094566" y="2430574"/>
            <a:ext cx="316416" cy="342412"/>
          </a:xfrm>
          <a:prstGeom prst="rect">
            <a:avLst/>
          </a:prstGeom>
        </p:spPr>
      </p:pic>
      <p:sp>
        <p:nvSpPr>
          <p:cNvPr id="14" name="Rectangle 13">
            <a:extLst>
              <a:ext uri="{FF2B5EF4-FFF2-40B4-BE49-F238E27FC236}">
                <a16:creationId xmlns:a16="http://schemas.microsoft.com/office/drawing/2014/main" id="{AA9E93EE-5B56-1086-F2F0-974185B359CF}"/>
              </a:ext>
            </a:extLst>
          </p:cNvPr>
          <p:cNvSpPr/>
          <p:nvPr/>
        </p:nvSpPr>
        <p:spPr>
          <a:xfrm>
            <a:off x="1458850" y="2114158"/>
            <a:ext cx="2284476" cy="4278762"/>
          </a:xfrm>
          <a:prstGeom prst="rect">
            <a:avLst/>
          </a:prstGeom>
          <a:noFill/>
          <a:ln w="15875" cap="flat" cmpd="sng" algn="ctr">
            <a:solidFill>
              <a:srgbClr val="00A4A6"/>
            </a:solidFill>
            <a:prstDash val="dash"/>
            <a:miter lim="800000"/>
          </a:ln>
          <a:effectLst/>
        </p:spPr>
        <p:txBody>
          <a:bodyPr tIns="91440"/>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Arial" panose="020B0604020202020204"/>
                <a:ea typeface="+mn-ea"/>
                <a:cs typeface="Arial" panose="020B0604020202020204" pitchFamily="34" charset="0"/>
              </a:rPr>
              <a:t>Availability Zone A</a:t>
            </a:r>
          </a:p>
        </p:txBody>
      </p:sp>
      <p:grpSp>
        <p:nvGrpSpPr>
          <p:cNvPr id="43" name="Group 42">
            <a:extLst>
              <a:ext uri="{FF2B5EF4-FFF2-40B4-BE49-F238E27FC236}">
                <a16:creationId xmlns:a16="http://schemas.microsoft.com/office/drawing/2014/main" id="{EA1DD641-0E2F-1B65-1F7F-D1CA1876CB24}"/>
              </a:ext>
            </a:extLst>
          </p:cNvPr>
          <p:cNvGrpSpPr/>
          <p:nvPr/>
        </p:nvGrpSpPr>
        <p:grpSpPr>
          <a:xfrm>
            <a:off x="3892794" y="2110983"/>
            <a:ext cx="1838324" cy="734199"/>
            <a:chOff x="4473860" y="2947987"/>
            <a:chExt cx="1838324" cy="734199"/>
          </a:xfrm>
        </p:grpSpPr>
        <p:sp>
          <p:nvSpPr>
            <p:cNvPr id="38" name="TextBox 19">
              <a:extLst>
                <a:ext uri="{FF2B5EF4-FFF2-40B4-BE49-F238E27FC236}">
                  <a16:creationId xmlns:a16="http://schemas.microsoft.com/office/drawing/2014/main" id="{0FFB916B-EDF3-51D5-4BF8-72AE468041AB}"/>
                </a:ext>
              </a:extLst>
            </p:cNvPr>
            <p:cNvSpPr txBox="1">
              <a:spLocks noChangeArrowheads="1"/>
            </p:cNvSpPr>
            <p:nvPr/>
          </p:nvSpPr>
          <p:spPr bwMode="auto">
            <a:xfrm>
              <a:off x="4473860" y="3405187"/>
              <a:ext cx="183832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fontAlgn="base">
                <a:spcBef>
                  <a:spcPct val="0"/>
                </a:spcBef>
                <a:spcAft>
                  <a:spcPct val="0"/>
                </a:spcAft>
              </a:pPr>
              <a:r>
                <a:rPr lang="en-US" altLang="en-US" sz="1200" dirty="0">
                  <a:solidFill>
                    <a:srgbClr val="000000"/>
                  </a:solidFill>
                  <a:latin typeface="Arial" panose="020B0604020202020204" pitchFamily="34" charset="0"/>
                  <a:ea typeface="Amazon Ember" panose="020B0603020204020204" pitchFamily="34" charset="0"/>
                  <a:cs typeface="Arial" panose="020B0604020202020204" pitchFamily="34" charset="0"/>
                </a:rPr>
                <a:t>Elastic Load Balancing</a:t>
              </a:r>
            </a:p>
          </p:txBody>
        </p:sp>
        <p:grpSp>
          <p:nvGrpSpPr>
            <p:cNvPr id="42" name="Group 41">
              <a:extLst>
                <a:ext uri="{FF2B5EF4-FFF2-40B4-BE49-F238E27FC236}">
                  <a16:creationId xmlns:a16="http://schemas.microsoft.com/office/drawing/2014/main" id="{54A1851B-9D68-7C4B-BB28-399B993FDA04}"/>
                </a:ext>
              </a:extLst>
            </p:cNvPr>
            <p:cNvGrpSpPr/>
            <p:nvPr/>
          </p:nvGrpSpPr>
          <p:grpSpPr>
            <a:xfrm>
              <a:off x="5162832" y="2947987"/>
              <a:ext cx="457200" cy="457201"/>
              <a:chOff x="5162832" y="2947987"/>
              <a:chExt cx="457200" cy="457201"/>
            </a:xfrm>
          </p:grpSpPr>
          <p:sp>
            <p:nvSpPr>
              <p:cNvPr id="41" name="Rectangle 40">
                <a:extLst>
                  <a:ext uri="{FF2B5EF4-FFF2-40B4-BE49-F238E27FC236}">
                    <a16:creationId xmlns:a16="http://schemas.microsoft.com/office/drawing/2014/main" id="{C076D237-7A64-78A1-E4D5-4E3D56075084}"/>
                  </a:ext>
                </a:extLst>
              </p:cNvPr>
              <p:cNvSpPr/>
              <p:nvPr/>
            </p:nvSpPr>
            <p:spPr>
              <a:xfrm>
                <a:off x="5162832" y="2947987"/>
                <a:ext cx="457200" cy="457200"/>
              </a:xfrm>
              <a:prstGeom prst="rect">
                <a:avLst/>
              </a:prstGeom>
              <a:solidFill>
                <a:schemeClr val="tx1"/>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39" name="Graphic 38">
                <a:extLst>
                  <a:ext uri="{FF2B5EF4-FFF2-40B4-BE49-F238E27FC236}">
                    <a16:creationId xmlns:a16="http://schemas.microsoft.com/office/drawing/2014/main" id="{63836024-5876-3C99-C26F-154FB5E1EF7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162832" y="2947988"/>
                <a:ext cx="457200" cy="457200"/>
              </a:xfrm>
              <a:prstGeom prst="rect">
                <a:avLst/>
              </a:prstGeom>
            </p:spPr>
          </p:pic>
        </p:grpSp>
      </p:grpSp>
      <p:sp>
        <p:nvSpPr>
          <p:cNvPr id="44" name="Rectangle 43">
            <a:extLst>
              <a:ext uri="{FF2B5EF4-FFF2-40B4-BE49-F238E27FC236}">
                <a16:creationId xmlns:a16="http://schemas.microsoft.com/office/drawing/2014/main" id="{2AA715ED-07DD-577D-8C08-498EE5269C71}"/>
              </a:ext>
            </a:extLst>
          </p:cNvPr>
          <p:cNvSpPr/>
          <p:nvPr/>
        </p:nvSpPr>
        <p:spPr>
          <a:xfrm>
            <a:off x="5887975" y="2114158"/>
            <a:ext cx="2284476" cy="4278762"/>
          </a:xfrm>
          <a:prstGeom prst="rect">
            <a:avLst/>
          </a:prstGeom>
          <a:noFill/>
          <a:ln w="15875" cap="flat" cmpd="sng" algn="ctr">
            <a:solidFill>
              <a:srgbClr val="00A4A6"/>
            </a:solidFill>
            <a:prstDash val="dash"/>
            <a:miter lim="800000"/>
          </a:ln>
          <a:effectLst/>
        </p:spPr>
        <p:txBody>
          <a:bodyPr tIns="91440"/>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Arial" panose="020B0604020202020204"/>
                <a:ea typeface="+mn-ea"/>
                <a:cs typeface="Arial" panose="020B0604020202020204" pitchFamily="34" charset="0"/>
              </a:rPr>
              <a:t>Availability Zone B</a:t>
            </a:r>
          </a:p>
        </p:txBody>
      </p:sp>
      <p:sp>
        <p:nvSpPr>
          <p:cNvPr id="45" name="Rectangle 44">
            <a:extLst>
              <a:ext uri="{FF2B5EF4-FFF2-40B4-BE49-F238E27FC236}">
                <a16:creationId xmlns:a16="http://schemas.microsoft.com/office/drawing/2014/main" id="{05537361-728B-777C-5433-080668FDFBEB}"/>
              </a:ext>
            </a:extLst>
          </p:cNvPr>
          <p:cNvSpPr/>
          <p:nvPr/>
        </p:nvSpPr>
        <p:spPr>
          <a:xfrm>
            <a:off x="8345425" y="2114158"/>
            <a:ext cx="2284476" cy="4278762"/>
          </a:xfrm>
          <a:prstGeom prst="rect">
            <a:avLst/>
          </a:prstGeom>
          <a:noFill/>
          <a:ln w="15875" cap="flat" cmpd="sng" algn="ctr">
            <a:solidFill>
              <a:srgbClr val="00A4A6"/>
            </a:solidFill>
            <a:prstDash val="dash"/>
            <a:miter lim="800000"/>
          </a:ln>
          <a:effectLst/>
        </p:spPr>
        <p:txBody>
          <a:bodyPr tIns="91440"/>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Arial" panose="020B0604020202020204"/>
                <a:ea typeface="+mn-ea"/>
                <a:cs typeface="Arial" panose="020B0604020202020204" pitchFamily="34" charset="0"/>
              </a:rPr>
              <a:t>Availability Zone C</a:t>
            </a:r>
          </a:p>
        </p:txBody>
      </p:sp>
      <p:grpSp>
        <p:nvGrpSpPr>
          <p:cNvPr id="68" name="Group 67">
            <a:extLst>
              <a:ext uri="{FF2B5EF4-FFF2-40B4-BE49-F238E27FC236}">
                <a16:creationId xmlns:a16="http://schemas.microsoft.com/office/drawing/2014/main" id="{489627AB-5663-9124-A5DB-4DF4FE3BAFFD}"/>
              </a:ext>
            </a:extLst>
          </p:cNvPr>
          <p:cNvGrpSpPr/>
          <p:nvPr/>
        </p:nvGrpSpPr>
        <p:grpSpPr>
          <a:xfrm>
            <a:off x="1144531" y="2765670"/>
            <a:ext cx="9752070" cy="1048369"/>
            <a:chOff x="1144531" y="2904816"/>
            <a:chExt cx="9752070" cy="1048369"/>
          </a:xfrm>
        </p:grpSpPr>
        <p:sp>
          <p:nvSpPr>
            <p:cNvPr id="67" name="Arrow: Left-Right 66">
              <a:extLst>
                <a:ext uri="{FF2B5EF4-FFF2-40B4-BE49-F238E27FC236}">
                  <a16:creationId xmlns:a16="http://schemas.microsoft.com/office/drawing/2014/main" id="{CE12F089-5F3A-81A9-101B-DF0153179D20}"/>
                </a:ext>
              </a:extLst>
            </p:cNvPr>
            <p:cNvSpPr/>
            <p:nvPr/>
          </p:nvSpPr>
          <p:spPr>
            <a:xfrm>
              <a:off x="1144531" y="2904816"/>
              <a:ext cx="9752070" cy="1048369"/>
            </a:xfrm>
            <a:prstGeom prst="leftRightArrow">
              <a:avLst>
                <a:gd name="adj1" fmla="val 85571"/>
                <a:gd name="adj2" fmla="val 50000"/>
              </a:avLst>
            </a:prstGeom>
            <a:solidFill>
              <a:schemeClr val="accent6">
                <a:alpha val="30000"/>
              </a:schemeClr>
            </a:solidFill>
            <a:ln>
              <a:no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grpSp>
          <p:nvGrpSpPr>
            <p:cNvPr id="51" name="Group 50">
              <a:extLst>
                <a:ext uri="{FF2B5EF4-FFF2-40B4-BE49-F238E27FC236}">
                  <a16:creationId xmlns:a16="http://schemas.microsoft.com/office/drawing/2014/main" id="{BC082808-4281-5D5E-F3F4-3B8F8E0132E4}"/>
                </a:ext>
              </a:extLst>
            </p:cNvPr>
            <p:cNvGrpSpPr/>
            <p:nvPr/>
          </p:nvGrpSpPr>
          <p:grpSpPr>
            <a:xfrm>
              <a:off x="2030018" y="3126140"/>
              <a:ext cx="1142139" cy="605720"/>
              <a:chOff x="2030018" y="3245438"/>
              <a:chExt cx="1142139" cy="605720"/>
            </a:xfrm>
          </p:grpSpPr>
          <p:sp>
            <p:nvSpPr>
              <p:cNvPr id="48" name="TextBox 16">
                <a:extLst>
                  <a:ext uri="{FF2B5EF4-FFF2-40B4-BE49-F238E27FC236}">
                    <a16:creationId xmlns:a16="http://schemas.microsoft.com/office/drawing/2014/main" id="{A4247166-EED0-13DB-3E53-256535E98B46}"/>
                  </a:ext>
                </a:extLst>
              </p:cNvPr>
              <p:cNvSpPr txBox="1">
                <a:spLocks noChangeArrowheads="1"/>
              </p:cNvSpPr>
              <p:nvPr/>
            </p:nvSpPr>
            <p:spPr bwMode="auto">
              <a:xfrm>
                <a:off x="2030018" y="3604937"/>
                <a:ext cx="114213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fontAlgn="base">
                  <a:spcBef>
                    <a:spcPct val="0"/>
                  </a:spcBef>
                  <a:spcAft>
                    <a:spcPct val="0"/>
                  </a:spcAft>
                </a:pPr>
                <a:r>
                  <a:rPr lang="en-US" altLang="en-US" sz="1000" dirty="0">
                    <a:solidFill>
                      <a:srgbClr val="000000"/>
                    </a:solidFill>
                    <a:latin typeface="Arial" panose="020B0604020202020204" pitchFamily="34" charset="0"/>
                    <a:ea typeface="Amazon Ember" panose="020B0603020204020204" pitchFamily="34" charset="0"/>
                    <a:cs typeface="Arial" panose="020B0604020202020204" pitchFamily="34" charset="0"/>
                  </a:rPr>
                  <a:t>EC2 Instances</a:t>
                </a:r>
              </a:p>
            </p:txBody>
          </p:sp>
          <p:pic>
            <p:nvPicPr>
              <p:cNvPr id="49" name="Graphic 48">
                <a:extLst>
                  <a:ext uri="{FF2B5EF4-FFF2-40B4-BE49-F238E27FC236}">
                    <a16:creationId xmlns:a16="http://schemas.microsoft.com/office/drawing/2014/main" id="{57824480-7EC8-A523-D811-2F1E98291083}"/>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362200" y="3245438"/>
                <a:ext cx="359500" cy="359499"/>
              </a:xfrm>
              <a:prstGeom prst="rect">
                <a:avLst/>
              </a:prstGeom>
            </p:spPr>
          </p:pic>
        </p:grpSp>
        <p:sp>
          <p:nvSpPr>
            <p:cNvPr id="54" name="Rectangle 53">
              <a:extLst>
                <a:ext uri="{FF2B5EF4-FFF2-40B4-BE49-F238E27FC236}">
                  <a16:creationId xmlns:a16="http://schemas.microsoft.com/office/drawing/2014/main" id="{7980401C-873B-6888-376D-45C8011C01FA}"/>
                </a:ext>
              </a:extLst>
            </p:cNvPr>
            <p:cNvSpPr/>
            <p:nvPr/>
          </p:nvSpPr>
          <p:spPr>
            <a:xfrm>
              <a:off x="1604100" y="2983706"/>
              <a:ext cx="8911500" cy="890588"/>
            </a:xfrm>
            <a:prstGeom prst="rect">
              <a:avLst/>
            </a:prstGeom>
            <a:noFill/>
            <a:ln w="15875" cap="flat" cmpd="sng" algn="ctr">
              <a:solidFill>
                <a:srgbClr val="ED7100"/>
              </a:solidFill>
              <a:prstDash val="dash"/>
              <a:miter lim="800000"/>
            </a:ln>
            <a:effectLst/>
          </p:spPr>
          <p:txBody>
            <a:bodyPr tIns="91440"/>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000000"/>
                </a:solidFill>
                <a:effectLst/>
                <a:uLnTx/>
                <a:uFillTx/>
                <a:latin typeface="Arial" panose="020B0604020202020204"/>
                <a:ea typeface="+mn-ea"/>
                <a:cs typeface="Arial" panose="020B0604020202020204"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000000"/>
                </a:solidFill>
                <a:effectLst/>
                <a:uLnTx/>
                <a:uFillTx/>
                <a:latin typeface="Arial" panose="020B0604020202020204"/>
                <a:ea typeface="+mn-ea"/>
                <a:cs typeface="Arial" panose="020B0604020202020204" pitchFamily="34" charset="0"/>
              </a:endParaRPr>
            </a:p>
          </p:txBody>
        </p:sp>
        <p:pic>
          <p:nvPicPr>
            <p:cNvPr id="55" name="Graphic 54">
              <a:extLst>
                <a:ext uri="{FF2B5EF4-FFF2-40B4-BE49-F238E27FC236}">
                  <a16:creationId xmlns:a16="http://schemas.microsoft.com/office/drawing/2014/main" id="{1F649290-46EF-C000-8190-D03E335CB737}"/>
                </a:ext>
              </a:extLst>
            </p:cNvPr>
            <p:cNvPicPr>
              <a:picLocks noChangeAspect="1"/>
            </p:cNvPicPr>
            <p:nvPr/>
          </p:nvPicPr>
          <p:blipFill>
            <a:blip r:embed="rId12">
              <a:extLst>
                <a:ext uri="{96DAC541-7B7A-43D3-8B79-37D633B846F1}">
                  <asvg:svgBlip xmlns:asvg="http://schemas.microsoft.com/office/drawing/2016/SVG/main" r:embed="rId13"/>
                </a:ext>
              </a:extLst>
            </a:blip>
            <a:srcRect/>
            <a:stretch/>
          </p:blipFill>
          <p:spPr>
            <a:xfrm>
              <a:off x="4599988" y="2983286"/>
              <a:ext cx="381000" cy="381000"/>
            </a:xfrm>
            <a:prstGeom prst="rect">
              <a:avLst/>
            </a:prstGeom>
          </p:spPr>
        </p:pic>
        <p:sp>
          <p:nvSpPr>
            <p:cNvPr id="60" name="TextBox 59">
              <a:extLst>
                <a:ext uri="{FF2B5EF4-FFF2-40B4-BE49-F238E27FC236}">
                  <a16:creationId xmlns:a16="http://schemas.microsoft.com/office/drawing/2014/main" id="{4D552530-DB8D-B1A3-B124-F97FFD810645}"/>
                </a:ext>
              </a:extLst>
            </p:cNvPr>
            <p:cNvSpPr txBox="1"/>
            <p:nvPr/>
          </p:nvSpPr>
          <p:spPr>
            <a:xfrm>
              <a:off x="4000500" y="3364286"/>
              <a:ext cx="1628775" cy="461665"/>
            </a:xfrm>
            <a:prstGeom prst="rect">
              <a:avLst/>
            </a:prstGeom>
            <a:noFill/>
          </p:spPr>
          <p:txBody>
            <a:bodyPr wrap="square" rtlCol="0">
              <a:spAutoFit/>
            </a:bodyPr>
            <a:lstStyle/>
            <a:p>
              <a:pPr algn="ctr"/>
              <a:r>
                <a:rPr lang="en-US" sz="1200" dirty="0">
                  <a:solidFill>
                    <a:srgbClr val="ED7100"/>
                  </a:solidFill>
                </a:rPr>
                <a:t>Auto Scaling group</a:t>
              </a:r>
            </a:p>
            <a:p>
              <a:pPr algn="ctr"/>
              <a:r>
                <a:rPr lang="en-US" sz="1200" dirty="0">
                  <a:solidFill>
                    <a:schemeClr val="bg2"/>
                  </a:solidFill>
                </a:rPr>
                <a:t>Web tier</a:t>
              </a:r>
            </a:p>
          </p:txBody>
        </p:sp>
        <p:grpSp>
          <p:nvGrpSpPr>
            <p:cNvPr id="61" name="Group 60">
              <a:extLst>
                <a:ext uri="{FF2B5EF4-FFF2-40B4-BE49-F238E27FC236}">
                  <a16:creationId xmlns:a16="http://schemas.microsoft.com/office/drawing/2014/main" id="{E6283D68-3847-9BCF-8EC0-A27A52E187F2}"/>
                </a:ext>
              </a:extLst>
            </p:cNvPr>
            <p:cNvGrpSpPr/>
            <p:nvPr/>
          </p:nvGrpSpPr>
          <p:grpSpPr>
            <a:xfrm>
              <a:off x="6459143" y="3126854"/>
              <a:ext cx="1142139" cy="605720"/>
              <a:chOff x="2030018" y="3245438"/>
              <a:chExt cx="1142139" cy="605720"/>
            </a:xfrm>
          </p:grpSpPr>
          <p:sp>
            <p:nvSpPr>
              <p:cNvPr id="62" name="TextBox 16">
                <a:extLst>
                  <a:ext uri="{FF2B5EF4-FFF2-40B4-BE49-F238E27FC236}">
                    <a16:creationId xmlns:a16="http://schemas.microsoft.com/office/drawing/2014/main" id="{555AD4CA-730F-98E9-61DC-E7F7E9761366}"/>
                  </a:ext>
                </a:extLst>
              </p:cNvPr>
              <p:cNvSpPr txBox="1">
                <a:spLocks noChangeArrowheads="1"/>
              </p:cNvSpPr>
              <p:nvPr/>
            </p:nvSpPr>
            <p:spPr bwMode="auto">
              <a:xfrm>
                <a:off x="2030018" y="3604937"/>
                <a:ext cx="114213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fontAlgn="base">
                  <a:spcBef>
                    <a:spcPct val="0"/>
                  </a:spcBef>
                  <a:spcAft>
                    <a:spcPct val="0"/>
                  </a:spcAft>
                </a:pPr>
                <a:r>
                  <a:rPr lang="en-US" altLang="en-US" sz="1000" dirty="0">
                    <a:solidFill>
                      <a:srgbClr val="000000"/>
                    </a:solidFill>
                    <a:latin typeface="Arial" panose="020B0604020202020204" pitchFamily="34" charset="0"/>
                    <a:ea typeface="Amazon Ember" panose="020B0603020204020204" pitchFamily="34" charset="0"/>
                    <a:cs typeface="Arial" panose="020B0604020202020204" pitchFamily="34" charset="0"/>
                  </a:rPr>
                  <a:t>EC2 Instances</a:t>
                </a:r>
              </a:p>
            </p:txBody>
          </p:sp>
          <p:pic>
            <p:nvPicPr>
              <p:cNvPr id="63" name="Graphic 62">
                <a:extLst>
                  <a:ext uri="{FF2B5EF4-FFF2-40B4-BE49-F238E27FC236}">
                    <a16:creationId xmlns:a16="http://schemas.microsoft.com/office/drawing/2014/main" id="{62DAC3A4-77AA-869B-95C6-A3661E13F09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362200" y="3245438"/>
                <a:ext cx="359500" cy="359499"/>
              </a:xfrm>
              <a:prstGeom prst="rect">
                <a:avLst/>
              </a:prstGeom>
            </p:spPr>
          </p:pic>
        </p:grpSp>
        <p:grpSp>
          <p:nvGrpSpPr>
            <p:cNvPr id="64" name="Group 63">
              <a:extLst>
                <a:ext uri="{FF2B5EF4-FFF2-40B4-BE49-F238E27FC236}">
                  <a16:creationId xmlns:a16="http://schemas.microsoft.com/office/drawing/2014/main" id="{54B31E9E-2970-FF41-C092-C01942D7E503}"/>
                </a:ext>
              </a:extLst>
            </p:cNvPr>
            <p:cNvGrpSpPr/>
            <p:nvPr/>
          </p:nvGrpSpPr>
          <p:grpSpPr>
            <a:xfrm>
              <a:off x="8916593" y="3126140"/>
              <a:ext cx="1142139" cy="605720"/>
              <a:chOff x="2030018" y="3245438"/>
              <a:chExt cx="1142139" cy="605720"/>
            </a:xfrm>
          </p:grpSpPr>
          <p:sp>
            <p:nvSpPr>
              <p:cNvPr id="65" name="TextBox 16">
                <a:extLst>
                  <a:ext uri="{FF2B5EF4-FFF2-40B4-BE49-F238E27FC236}">
                    <a16:creationId xmlns:a16="http://schemas.microsoft.com/office/drawing/2014/main" id="{6B92380B-EFA6-D530-D529-07EC13CFCE1B}"/>
                  </a:ext>
                </a:extLst>
              </p:cNvPr>
              <p:cNvSpPr txBox="1">
                <a:spLocks noChangeArrowheads="1"/>
              </p:cNvSpPr>
              <p:nvPr/>
            </p:nvSpPr>
            <p:spPr bwMode="auto">
              <a:xfrm>
                <a:off x="2030018" y="3604937"/>
                <a:ext cx="114213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fontAlgn="base">
                  <a:spcBef>
                    <a:spcPct val="0"/>
                  </a:spcBef>
                  <a:spcAft>
                    <a:spcPct val="0"/>
                  </a:spcAft>
                </a:pPr>
                <a:r>
                  <a:rPr lang="en-US" altLang="en-US" sz="1000" dirty="0">
                    <a:solidFill>
                      <a:srgbClr val="000000"/>
                    </a:solidFill>
                    <a:latin typeface="Arial" panose="020B0604020202020204" pitchFamily="34" charset="0"/>
                    <a:ea typeface="Amazon Ember" panose="020B0603020204020204" pitchFamily="34" charset="0"/>
                    <a:cs typeface="Arial" panose="020B0604020202020204" pitchFamily="34" charset="0"/>
                  </a:rPr>
                  <a:t>EC2 Instances</a:t>
                </a:r>
              </a:p>
            </p:txBody>
          </p:sp>
          <p:pic>
            <p:nvPicPr>
              <p:cNvPr id="66" name="Graphic 65">
                <a:extLst>
                  <a:ext uri="{FF2B5EF4-FFF2-40B4-BE49-F238E27FC236}">
                    <a16:creationId xmlns:a16="http://schemas.microsoft.com/office/drawing/2014/main" id="{1FE7342C-C6C9-99B4-D462-CF3D2364165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362200" y="3245438"/>
                <a:ext cx="359500" cy="359499"/>
              </a:xfrm>
              <a:prstGeom prst="rect">
                <a:avLst/>
              </a:prstGeom>
            </p:spPr>
          </p:pic>
        </p:grpSp>
      </p:grpSp>
      <p:grpSp>
        <p:nvGrpSpPr>
          <p:cNvPr id="69" name="Group 68">
            <a:extLst>
              <a:ext uri="{FF2B5EF4-FFF2-40B4-BE49-F238E27FC236}">
                <a16:creationId xmlns:a16="http://schemas.microsoft.com/office/drawing/2014/main" id="{2EE23038-975E-C32A-B3E2-34366E491233}"/>
              </a:ext>
            </a:extLst>
          </p:cNvPr>
          <p:cNvGrpSpPr/>
          <p:nvPr/>
        </p:nvGrpSpPr>
        <p:grpSpPr>
          <a:xfrm>
            <a:off x="3894290" y="3777824"/>
            <a:ext cx="1838324" cy="734199"/>
            <a:chOff x="4473860" y="2947987"/>
            <a:chExt cx="1838324" cy="734199"/>
          </a:xfrm>
        </p:grpSpPr>
        <p:sp>
          <p:nvSpPr>
            <p:cNvPr id="70" name="TextBox 19">
              <a:extLst>
                <a:ext uri="{FF2B5EF4-FFF2-40B4-BE49-F238E27FC236}">
                  <a16:creationId xmlns:a16="http://schemas.microsoft.com/office/drawing/2014/main" id="{C5275F62-25EF-BACC-105A-341E50B68786}"/>
                </a:ext>
              </a:extLst>
            </p:cNvPr>
            <p:cNvSpPr txBox="1">
              <a:spLocks noChangeArrowheads="1"/>
            </p:cNvSpPr>
            <p:nvPr/>
          </p:nvSpPr>
          <p:spPr bwMode="auto">
            <a:xfrm>
              <a:off x="4473860" y="3405187"/>
              <a:ext cx="183832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fontAlgn="base">
                <a:spcBef>
                  <a:spcPct val="0"/>
                </a:spcBef>
                <a:spcAft>
                  <a:spcPct val="0"/>
                </a:spcAft>
              </a:pPr>
              <a:r>
                <a:rPr lang="en-US" altLang="en-US" sz="1200" dirty="0">
                  <a:solidFill>
                    <a:srgbClr val="000000"/>
                  </a:solidFill>
                  <a:latin typeface="Arial" panose="020B0604020202020204" pitchFamily="34" charset="0"/>
                  <a:ea typeface="Amazon Ember" panose="020B0603020204020204" pitchFamily="34" charset="0"/>
                  <a:cs typeface="Arial" panose="020B0604020202020204" pitchFamily="34" charset="0"/>
                </a:rPr>
                <a:t>Elastic Load Balancing</a:t>
              </a:r>
            </a:p>
          </p:txBody>
        </p:sp>
        <p:grpSp>
          <p:nvGrpSpPr>
            <p:cNvPr id="71" name="Group 70">
              <a:extLst>
                <a:ext uri="{FF2B5EF4-FFF2-40B4-BE49-F238E27FC236}">
                  <a16:creationId xmlns:a16="http://schemas.microsoft.com/office/drawing/2014/main" id="{56F16D87-8DA7-DEC6-2FF3-1277C6AF20E0}"/>
                </a:ext>
              </a:extLst>
            </p:cNvPr>
            <p:cNvGrpSpPr/>
            <p:nvPr/>
          </p:nvGrpSpPr>
          <p:grpSpPr>
            <a:xfrm>
              <a:off x="5162832" y="2947987"/>
              <a:ext cx="457200" cy="457201"/>
              <a:chOff x="5162832" y="2947987"/>
              <a:chExt cx="457200" cy="457201"/>
            </a:xfrm>
          </p:grpSpPr>
          <p:sp>
            <p:nvSpPr>
              <p:cNvPr id="72" name="Rectangle 71">
                <a:extLst>
                  <a:ext uri="{FF2B5EF4-FFF2-40B4-BE49-F238E27FC236}">
                    <a16:creationId xmlns:a16="http://schemas.microsoft.com/office/drawing/2014/main" id="{8843C742-714E-B29D-06CA-A18107CCF86B}"/>
                  </a:ext>
                </a:extLst>
              </p:cNvPr>
              <p:cNvSpPr/>
              <p:nvPr/>
            </p:nvSpPr>
            <p:spPr>
              <a:xfrm>
                <a:off x="5162832" y="2947987"/>
                <a:ext cx="457200" cy="457200"/>
              </a:xfrm>
              <a:prstGeom prst="rect">
                <a:avLst/>
              </a:prstGeom>
              <a:solidFill>
                <a:schemeClr val="tx1"/>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73" name="Graphic 72">
                <a:extLst>
                  <a:ext uri="{FF2B5EF4-FFF2-40B4-BE49-F238E27FC236}">
                    <a16:creationId xmlns:a16="http://schemas.microsoft.com/office/drawing/2014/main" id="{D358E734-D0BD-9C42-5F64-6C7E6B1AD5F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162832" y="2947988"/>
                <a:ext cx="457200" cy="457200"/>
              </a:xfrm>
              <a:prstGeom prst="rect">
                <a:avLst/>
              </a:prstGeom>
            </p:spPr>
          </p:pic>
        </p:grpSp>
      </p:grpSp>
      <p:grpSp>
        <p:nvGrpSpPr>
          <p:cNvPr id="74" name="Group 73">
            <a:extLst>
              <a:ext uri="{FF2B5EF4-FFF2-40B4-BE49-F238E27FC236}">
                <a16:creationId xmlns:a16="http://schemas.microsoft.com/office/drawing/2014/main" id="{348D4D90-5139-E377-58DF-223C6C5731BD}"/>
              </a:ext>
            </a:extLst>
          </p:cNvPr>
          <p:cNvGrpSpPr/>
          <p:nvPr/>
        </p:nvGrpSpPr>
        <p:grpSpPr>
          <a:xfrm>
            <a:off x="1098732" y="4405282"/>
            <a:ext cx="9752070" cy="1048369"/>
            <a:chOff x="1144531" y="2904816"/>
            <a:chExt cx="9752070" cy="1048369"/>
          </a:xfrm>
        </p:grpSpPr>
        <p:sp>
          <p:nvSpPr>
            <p:cNvPr id="75" name="Arrow: Left-Right 74">
              <a:extLst>
                <a:ext uri="{FF2B5EF4-FFF2-40B4-BE49-F238E27FC236}">
                  <a16:creationId xmlns:a16="http://schemas.microsoft.com/office/drawing/2014/main" id="{C3969B63-648B-45E6-7F4D-EA43BBEB4E91}"/>
                </a:ext>
              </a:extLst>
            </p:cNvPr>
            <p:cNvSpPr/>
            <p:nvPr/>
          </p:nvSpPr>
          <p:spPr>
            <a:xfrm>
              <a:off x="1144531" y="2904816"/>
              <a:ext cx="9752070" cy="1048369"/>
            </a:xfrm>
            <a:prstGeom prst="leftRightArrow">
              <a:avLst>
                <a:gd name="adj1" fmla="val 85571"/>
                <a:gd name="adj2" fmla="val 50000"/>
              </a:avLst>
            </a:prstGeom>
            <a:solidFill>
              <a:schemeClr val="accent6">
                <a:alpha val="30000"/>
              </a:schemeClr>
            </a:solidFill>
            <a:ln>
              <a:no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grpSp>
          <p:nvGrpSpPr>
            <p:cNvPr id="76" name="Group 75">
              <a:extLst>
                <a:ext uri="{FF2B5EF4-FFF2-40B4-BE49-F238E27FC236}">
                  <a16:creationId xmlns:a16="http://schemas.microsoft.com/office/drawing/2014/main" id="{32D7FD98-2A56-B0D9-1739-8F3923F29594}"/>
                </a:ext>
              </a:extLst>
            </p:cNvPr>
            <p:cNvGrpSpPr/>
            <p:nvPr/>
          </p:nvGrpSpPr>
          <p:grpSpPr>
            <a:xfrm>
              <a:off x="2030018" y="3126140"/>
              <a:ext cx="1142139" cy="605720"/>
              <a:chOff x="2030018" y="3245438"/>
              <a:chExt cx="1142139" cy="605720"/>
            </a:xfrm>
          </p:grpSpPr>
          <p:sp>
            <p:nvSpPr>
              <p:cNvPr id="86" name="TextBox 16">
                <a:extLst>
                  <a:ext uri="{FF2B5EF4-FFF2-40B4-BE49-F238E27FC236}">
                    <a16:creationId xmlns:a16="http://schemas.microsoft.com/office/drawing/2014/main" id="{A1B3E6DB-B87A-EC2A-C86E-62DCF33718AB}"/>
                  </a:ext>
                </a:extLst>
              </p:cNvPr>
              <p:cNvSpPr txBox="1">
                <a:spLocks noChangeArrowheads="1"/>
              </p:cNvSpPr>
              <p:nvPr/>
            </p:nvSpPr>
            <p:spPr bwMode="auto">
              <a:xfrm>
                <a:off x="2030018" y="3604937"/>
                <a:ext cx="114213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fontAlgn="base">
                  <a:spcBef>
                    <a:spcPct val="0"/>
                  </a:spcBef>
                  <a:spcAft>
                    <a:spcPct val="0"/>
                  </a:spcAft>
                </a:pPr>
                <a:r>
                  <a:rPr lang="en-US" altLang="en-US" sz="1000" dirty="0">
                    <a:solidFill>
                      <a:srgbClr val="000000"/>
                    </a:solidFill>
                    <a:latin typeface="Arial" panose="020B0604020202020204" pitchFamily="34" charset="0"/>
                    <a:ea typeface="Amazon Ember" panose="020B0603020204020204" pitchFamily="34" charset="0"/>
                    <a:cs typeface="Arial" panose="020B0604020202020204" pitchFamily="34" charset="0"/>
                  </a:rPr>
                  <a:t>EC2 Instances</a:t>
                </a:r>
              </a:p>
            </p:txBody>
          </p:sp>
          <p:pic>
            <p:nvPicPr>
              <p:cNvPr id="87" name="Graphic 86">
                <a:extLst>
                  <a:ext uri="{FF2B5EF4-FFF2-40B4-BE49-F238E27FC236}">
                    <a16:creationId xmlns:a16="http://schemas.microsoft.com/office/drawing/2014/main" id="{A939153E-DF50-0088-8993-BAAA256E454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362200" y="3245438"/>
                <a:ext cx="359500" cy="359499"/>
              </a:xfrm>
              <a:prstGeom prst="rect">
                <a:avLst/>
              </a:prstGeom>
            </p:spPr>
          </p:pic>
        </p:grpSp>
        <p:sp>
          <p:nvSpPr>
            <p:cNvPr id="77" name="Rectangle 76">
              <a:extLst>
                <a:ext uri="{FF2B5EF4-FFF2-40B4-BE49-F238E27FC236}">
                  <a16:creationId xmlns:a16="http://schemas.microsoft.com/office/drawing/2014/main" id="{5DB77ABA-A6D7-F676-B357-10AE1EF13325}"/>
                </a:ext>
              </a:extLst>
            </p:cNvPr>
            <p:cNvSpPr/>
            <p:nvPr/>
          </p:nvSpPr>
          <p:spPr>
            <a:xfrm>
              <a:off x="1604100" y="2983706"/>
              <a:ext cx="8911500" cy="890588"/>
            </a:xfrm>
            <a:prstGeom prst="rect">
              <a:avLst/>
            </a:prstGeom>
            <a:noFill/>
            <a:ln w="15875" cap="flat" cmpd="sng" algn="ctr">
              <a:solidFill>
                <a:srgbClr val="ED7100"/>
              </a:solidFill>
              <a:prstDash val="dash"/>
              <a:miter lim="800000"/>
            </a:ln>
            <a:effectLst/>
          </p:spPr>
          <p:txBody>
            <a:bodyPr tIns="91440"/>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000000"/>
                </a:solidFill>
                <a:effectLst/>
                <a:uLnTx/>
                <a:uFillTx/>
                <a:latin typeface="Arial" panose="020B0604020202020204"/>
                <a:ea typeface="+mn-ea"/>
                <a:cs typeface="Arial" panose="020B0604020202020204"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000000"/>
                </a:solidFill>
                <a:effectLst/>
                <a:uLnTx/>
                <a:uFillTx/>
                <a:latin typeface="Arial" panose="020B0604020202020204"/>
                <a:ea typeface="+mn-ea"/>
                <a:cs typeface="Arial" panose="020B0604020202020204" pitchFamily="34" charset="0"/>
              </a:endParaRPr>
            </a:p>
          </p:txBody>
        </p:sp>
        <p:pic>
          <p:nvPicPr>
            <p:cNvPr id="78" name="Graphic 77">
              <a:extLst>
                <a:ext uri="{FF2B5EF4-FFF2-40B4-BE49-F238E27FC236}">
                  <a16:creationId xmlns:a16="http://schemas.microsoft.com/office/drawing/2014/main" id="{EBD499F4-563E-5E77-BF4B-AFE994AD5473}"/>
                </a:ext>
              </a:extLst>
            </p:cNvPr>
            <p:cNvPicPr>
              <a:picLocks noChangeAspect="1"/>
            </p:cNvPicPr>
            <p:nvPr/>
          </p:nvPicPr>
          <p:blipFill>
            <a:blip r:embed="rId12">
              <a:extLst>
                <a:ext uri="{96DAC541-7B7A-43D3-8B79-37D633B846F1}">
                  <asvg:svgBlip xmlns:asvg="http://schemas.microsoft.com/office/drawing/2016/SVG/main" r:embed="rId13"/>
                </a:ext>
              </a:extLst>
            </a:blip>
            <a:srcRect/>
            <a:stretch/>
          </p:blipFill>
          <p:spPr>
            <a:xfrm>
              <a:off x="4599988" y="2983286"/>
              <a:ext cx="381000" cy="381000"/>
            </a:xfrm>
            <a:prstGeom prst="rect">
              <a:avLst/>
            </a:prstGeom>
          </p:spPr>
        </p:pic>
        <p:sp>
          <p:nvSpPr>
            <p:cNvPr id="79" name="TextBox 78">
              <a:extLst>
                <a:ext uri="{FF2B5EF4-FFF2-40B4-BE49-F238E27FC236}">
                  <a16:creationId xmlns:a16="http://schemas.microsoft.com/office/drawing/2014/main" id="{F4B7BEE1-1E28-6998-A7E6-D8D78AE34B42}"/>
                </a:ext>
              </a:extLst>
            </p:cNvPr>
            <p:cNvSpPr txBox="1"/>
            <p:nvPr/>
          </p:nvSpPr>
          <p:spPr>
            <a:xfrm>
              <a:off x="4000500" y="3364286"/>
              <a:ext cx="1628775" cy="461665"/>
            </a:xfrm>
            <a:prstGeom prst="rect">
              <a:avLst/>
            </a:prstGeom>
            <a:noFill/>
          </p:spPr>
          <p:txBody>
            <a:bodyPr wrap="square" rtlCol="0">
              <a:spAutoFit/>
            </a:bodyPr>
            <a:lstStyle/>
            <a:p>
              <a:pPr algn="ctr"/>
              <a:r>
                <a:rPr lang="en-US" sz="1200" dirty="0">
                  <a:solidFill>
                    <a:srgbClr val="ED7100"/>
                  </a:solidFill>
                </a:rPr>
                <a:t>Auto Scaling group</a:t>
              </a:r>
            </a:p>
            <a:p>
              <a:pPr algn="ctr"/>
              <a:r>
                <a:rPr lang="en-US" sz="1200" dirty="0">
                  <a:solidFill>
                    <a:schemeClr val="bg2"/>
                  </a:solidFill>
                </a:rPr>
                <a:t>App tier</a:t>
              </a:r>
            </a:p>
          </p:txBody>
        </p:sp>
        <p:grpSp>
          <p:nvGrpSpPr>
            <p:cNvPr id="80" name="Group 79">
              <a:extLst>
                <a:ext uri="{FF2B5EF4-FFF2-40B4-BE49-F238E27FC236}">
                  <a16:creationId xmlns:a16="http://schemas.microsoft.com/office/drawing/2014/main" id="{E964BD05-957D-C2C4-2F57-64035B205CD4}"/>
                </a:ext>
              </a:extLst>
            </p:cNvPr>
            <p:cNvGrpSpPr/>
            <p:nvPr/>
          </p:nvGrpSpPr>
          <p:grpSpPr>
            <a:xfrm>
              <a:off x="6459143" y="3126854"/>
              <a:ext cx="1142139" cy="605720"/>
              <a:chOff x="2030018" y="3245438"/>
              <a:chExt cx="1142139" cy="605720"/>
            </a:xfrm>
          </p:grpSpPr>
          <p:sp>
            <p:nvSpPr>
              <p:cNvPr id="84" name="TextBox 16">
                <a:extLst>
                  <a:ext uri="{FF2B5EF4-FFF2-40B4-BE49-F238E27FC236}">
                    <a16:creationId xmlns:a16="http://schemas.microsoft.com/office/drawing/2014/main" id="{9B343043-E914-1CAB-B69B-A586D4C9329C}"/>
                  </a:ext>
                </a:extLst>
              </p:cNvPr>
              <p:cNvSpPr txBox="1">
                <a:spLocks noChangeArrowheads="1"/>
              </p:cNvSpPr>
              <p:nvPr/>
            </p:nvSpPr>
            <p:spPr bwMode="auto">
              <a:xfrm>
                <a:off x="2030018" y="3604937"/>
                <a:ext cx="114213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fontAlgn="base">
                  <a:spcBef>
                    <a:spcPct val="0"/>
                  </a:spcBef>
                  <a:spcAft>
                    <a:spcPct val="0"/>
                  </a:spcAft>
                </a:pPr>
                <a:r>
                  <a:rPr lang="en-US" altLang="en-US" sz="1000" dirty="0">
                    <a:solidFill>
                      <a:srgbClr val="000000"/>
                    </a:solidFill>
                    <a:latin typeface="Arial" panose="020B0604020202020204" pitchFamily="34" charset="0"/>
                    <a:ea typeface="Amazon Ember" panose="020B0603020204020204" pitchFamily="34" charset="0"/>
                    <a:cs typeface="Arial" panose="020B0604020202020204" pitchFamily="34" charset="0"/>
                  </a:rPr>
                  <a:t>EC2 Instances</a:t>
                </a:r>
              </a:p>
            </p:txBody>
          </p:sp>
          <p:pic>
            <p:nvPicPr>
              <p:cNvPr id="85" name="Graphic 84">
                <a:extLst>
                  <a:ext uri="{FF2B5EF4-FFF2-40B4-BE49-F238E27FC236}">
                    <a16:creationId xmlns:a16="http://schemas.microsoft.com/office/drawing/2014/main" id="{A61E1EFD-3102-5142-0204-CEC75A4061FC}"/>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362200" y="3245438"/>
                <a:ext cx="359500" cy="359499"/>
              </a:xfrm>
              <a:prstGeom prst="rect">
                <a:avLst/>
              </a:prstGeom>
            </p:spPr>
          </p:pic>
        </p:grpSp>
        <p:grpSp>
          <p:nvGrpSpPr>
            <p:cNvPr id="81" name="Group 80">
              <a:extLst>
                <a:ext uri="{FF2B5EF4-FFF2-40B4-BE49-F238E27FC236}">
                  <a16:creationId xmlns:a16="http://schemas.microsoft.com/office/drawing/2014/main" id="{B2D2EB31-3060-1EF9-BE60-8A09CBED0AAE}"/>
                </a:ext>
              </a:extLst>
            </p:cNvPr>
            <p:cNvGrpSpPr/>
            <p:nvPr/>
          </p:nvGrpSpPr>
          <p:grpSpPr>
            <a:xfrm>
              <a:off x="8916593" y="3126140"/>
              <a:ext cx="1142139" cy="605720"/>
              <a:chOff x="2030018" y="3245438"/>
              <a:chExt cx="1142139" cy="605720"/>
            </a:xfrm>
          </p:grpSpPr>
          <p:sp>
            <p:nvSpPr>
              <p:cNvPr id="82" name="TextBox 16">
                <a:extLst>
                  <a:ext uri="{FF2B5EF4-FFF2-40B4-BE49-F238E27FC236}">
                    <a16:creationId xmlns:a16="http://schemas.microsoft.com/office/drawing/2014/main" id="{66404849-B752-482C-E45D-D968A0E4AFA7}"/>
                  </a:ext>
                </a:extLst>
              </p:cNvPr>
              <p:cNvSpPr txBox="1">
                <a:spLocks noChangeArrowheads="1"/>
              </p:cNvSpPr>
              <p:nvPr/>
            </p:nvSpPr>
            <p:spPr bwMode="auto">
              <a:xfrm>
                <a:off x="2030018" y="3604937"/>
                <a:ext cx="114213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fontAlgn="base">
                  <a:spcBef>
                    <a:spcPct val="0"/>
                  </a:spcBef>
                  <a:spcAft>
                    <a:spcPct val="0"/>
                  </a:spcAft>
                </a:pPr>
                <a:r>
                  <a:rPr lang="en-US" altLang="en-US" sz="1000" dirty="0">
                    <a:solidFill>
                      <a:srgbClr val="000000"/>
                    </a:solidFill>
                    <a:latin typeface="Arial" panose="020B0604020202020204" pitchFamily="34" charset="0"/>
                    <a:ea typeface="Amazon Ember" panose="020B0603020204020204" pitchFamily="34" charset="0"/>
                    <a:cs typeface="Arial" panose="020B0604020202020204" pitchFamily="34" charset="0"/>
                  </a:rPr>
                  <a:t>EC2 Instances</a:t>
                </a:r>
              </a:p>
            </p:txBody>
          </p:sp>
          <p:pic>
            <p:nvPicPr>
              <p:cNvPr id="83" name="Graphic 82">
                <a:extLst>
                  <a:ext uri="{FF2B5EF4-FFF2-40B4-BE49-F238E27FC236}">
                    <a16:creationId xmlns:a16="http://schemas.microsoft.com/office/drawing/2014/main" id="{16D92AC8-B991-87AB-A26B-90A576E85B8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362200" y="3245438"/>
                <a:ext cx="359500" cy="359499"/>
              </a:xfrm>
              <a:prstGeom prst="rect">
                <a:avLst/>
              </a:prstGeom>
            </p:spPr>
          </p:pic>
        </p:grpSp>
      </p:grpSp>
      <p:grpSp>
        <p:nvGrpSpPr>
          <p:cNvPr id="92" name="Group 91">
            <a:extLst>
              <a:ext uri="{FF2B5EF4-FFF2-40B4-BE49-F238E27FC236}">
                <a16:creationId xmlns:a16="http://schemas.microsoft.com/office/drawing/2014/main" id="{F21BD525-DD8E-6763-E0D1-4FC14724C66B}"/>
              </a:ext>
            </a:extLst>
          </p:cNvPr>
          <p:cNvGrpSpPr/>
          <p:nvPr/>
        </p:nvGrpSpPr>
        <p:grpSpPr>
          <a:xfrm>
            <a:off x="1738127" y="5570923"/>
            <a:ext cx="1621300" cy="703421"/>
            <a:chOff x="1738127" y="5620618"/>
            <a:chExt cx="1621300" cy="703421"/>
          </a:xfrm>
        </p:grpSpPr>
        <p:sp>
          <p:nvSpPr>
            <p:cNvPr id="90" name="TextBox 21">
              <a:extLst>
                <a:ext uri="{FF2B5EF4-FFF2-40B4-BE49-F238E27FC236}">
                  <a16:creationId xmlns:a16="http://schemas.microsoft.com/office/drawing/2014/main" id="{8B913F5D-8C46-B6EA-C928-FC4F0F9F8422}"/>
                </a:ext>
              </a:extLst>
            </p:cNvPr>
            <p:cNvSpPr txBox="1">
              <a:spLocks noChangeArrowheads="1"/>
            </p:cNvSpPr>
            <p:nvPr/>
          </p:nvSpPr>
          <p:spPr bwMode="auto">
            <a:xfrm>
              <a:off x="1738127" y="6077818"/>
              <a:ext cx="162130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fontAlgn="base">
                <a:spcBef>
                  <a:spcPct val="0"/>
                </a:spcBef>
                <a:spcAft>
                  <a:spcPct val="0"/>
                </a:spcAft>
              </a:pPr>
              <a:r>
                <a:rPr lang="en-US" altLang="en-US" sz="1000" dirty="0">
                  <a:solidFill>
                    <a:srgbClr val="000000"/>
                  </a:solidFill>
                  <a:latin typeface="Arial" panose="020B0604020202020204" pitchFamily="34" charset="0"/>
                  <a:ea typeface="Amazon Ember" panose="020B0603020204020204" pitchFamily="34" charset="0"/>
                  <a:cs typeface="Arial" panose="020B0604020202020204" pitchFamily="34" charset="0"/>
                </a:rPr>
                <a:t>Primary DB instance</a:t>
              </a:r>
            </a:p>
          </p:txBody>
        </p:sp>
        <p:pic>
          <p:nvPicPr>
            <p:cNvPr id="91" name="Graphic 90">
              <a:extLst>
                <a:ext uri="{FF2B5EF4-FFF2-40B4-BE49-F238E27FC236}">
                  <a16:creationId xmlns:a16="http://schemas.microsoft.com/office/drawing/2014/main" id="{B3069F9B-0308-2A84-2F55-54ECA860B499}"/>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2316401" y="5620618"/>
              <a:ext cx="457200" cy="457200"/>
            </a:xfrm>
            <a:prstGeom prst="rect">
              <a:avLst/>
            </a:prstGeom>
          </p:spPr>
        </p:pic>
      </p:grpSp>
      <p:grpSp>
        <p:nvGrpSpPr>
          <p:cNvPr id="93" name="Group 92">
            <a:extLst>
              <a:ext uri="{FF2B5EF4-FFF2-40B4-BE49-F238E27FC236}">
                <a16:creationId xmlns:a16="http://schemas.microsoft.com/office/drawing/2014/main" id="{69C05A94-D844-8ABC-DA73-72506906D547}"/>
              </a:ext>
            </a:extLst>
          </p:cNvPr>
          <p:cNvGrpSpPr/>
          <p:nvPr/>
        </p:nvGrpSpPr>
        <p:grpSpPr>
          <a:xfrm>
            <a:off x="6219562" y="5540448"/>
            <a:ext cx="1621300" cy="703421"/>
            <a:chOff x="1738127" y="5620618"/>
            <a:chExt cx="1621300" cy="703421"/>
          </a:xfrm>
        </p:grpSpPr>
        <p:sp>
          <p:nvSpPr>
            <p:cNvPr id="94" name="TextBox 21">
              <a:extLst>
                <a:ext uri="{FF2B5EF4-FFF2-40B4-BE49-F238E27FC236}">
                  <a16:creationId xmlns:a16="http://schemas.microsoft.com/office/drawing/2014/main" id="{0EA53A69-D1C8-4C90-94E7-DAEB5CE889CB}"/>
                </a:ext>
              </a:extLst>
            </p:cNvPr>
            <p:cNvSpPr txBox="1">
              <a:spLocks noChangeArrowheads="1"/>
            </p:cNvSpPr>
            <p:nvPr/>
          </p:nvSpPr>
          <p:spPr bwMode="auto">
            <a:xfrm>
              <a:off x="1738127" y="6077818"/>
              <a:ext cx="162130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fontAlgn="base">
                <a:spcBef>
                  <a:spcPct val="0"/>
                </a:spcBef>
                <a:spcAft>
                  <a:spcPct val="0"/>
                </a:spcAft>
              </a:pPr>
              <a:r>
                <a:rPr lang="en-US" altLang="en-US" sz="1000" dirty="0">
                  <a:solidFill>
                    <a:srgbClr val="000000"/>
                  </a:solidFill>
                  <a:latin typeface="Arial" panose="020B0604020202020204" pitchFamily="34" charset="0"/>
                  <a:ea typeface="Amazon Ember" panose="020B0603020204020204" pitchFamily="34" charset="0"/>
                  <a:cs typeface="Arial" panose="020B0604020202020204" pitchFamily="34" charset="0"/>
                </a:rPr>
                <a:t>Read replica</a:t>
              </a:r>
            </a:p>
          </p:txBody>
        </p:sp>
        <p:pic>
          <p:nvPicPr>
            <p:cNvPr id="95" name="Graphic 94">
              <a:extLst>
                <a:ext uri="{FF2B5EF4-FFF2-40B4-BE49-F238E27FC236}">
                  <a16:creationId xmlns:a16="http://schemas.microsoft.com/office/drawing/2014/main" id="{8C4F5D7A-18C2-98B8-9F4A-75FCDEA94FB6}"/>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2316401" y="5620618"/>
              <a:ext cx="457200" cy="457200"/>
            </a:xfrm>
            <a:prstGeom prst="rect">
              <a:avLst/>
            </a:prstGeom>
          </p:spPr>
        </p:pic>
      </p:grpSp>
      <p:grpSp>
        <p:nvGrpSpPr>
          <p:cNvPr id="96" name="Group 95">
            <a:extLst>
              <a:ext uri="{FF2B5EF4-FFF2-40B4-BE49-F238E27FC236}">
                <a16:creationId xmlns:a16="http://schemas.microsoft.com/office/drawing/2014/main" id="{B0B36458-941C-D08C-42A8-5770474EA04B}"/>
              </a:ext>
            </a:extLst>
          </p:cNvPr>
          <p:cNvGrpSpPr/>
          <p:nvPr/>
        </p:nvGrpSpPr>
        <p:grpSpPr>
          <a:xfrm>
            <a:off x="8617812" y="5538816"/>
            <a:ext cx="1621300" cy="703421"/>
            <a:chOff x="1738127" y="5620618"/>
            <a:chExt cx="1621300" cy="703421"/>
          </a:xfrm>
        </p:grpSpPr>
        <p:sp>
          <p:nvSpPr>
            <p:cNvPr id="97" name="TextBox 21">
              <a:extLst>
                <a:ext uri="{FF2B5EF4-FFF2-40B4-BE49-F238E27FC236}">
                  <a16:creationId xmlns:a16="http://schemas.microsoft.com/office/drawing/2014/main" id="{C372AA99-6664-D8DA-D2D6-AB1A8E670F48}"/>
                </a:ext>
              </a:extLst>
            </p:cNvPr>
            <p:cNvSpPr txBox="1">
              <a:spLocks noChangeArrowheads="1"/>
            </p:cNvSpPr>
            <p:nvPr/>
          </p:nvSpPr>
          <p:spPr bwMode="auto">
            <a:xfrm>
              <a:off x="1738127" y="6077818"/>
              <a:ext cx="162130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fontAlgn="base">
                <a:spcBef>
                  <a:spcPct val="0"/>
                </a:spcBef>
                <a:spcAft>
                  <a:spcPct val="0"/>
                </a:spcAft>
              </a:pPr>
              <a:r>
                <a:rPr lang="en-US" altLang="en-US" sz="1000" dirty="0">
                  <a:solidFill>
                    <a:srgbClr val="000000"/>
                  </a:solidFill>
                  <a:latin typeface="Arial" panose="020B0604020202020204" pitchFamily="34" charset="0"/>
                  <a:ea typeface="Amazon Ember" panose="020B0603020204020204" pitchFamily="34" charset="0"/>
                  <a:cs typeface="Arial" panose="020B0604020202020204" pitchFamily="34" charset="0"/>
                </a:rPr>
                <a:t>Read replica</a:t>
              </a:r>
            </a:p>
          </p:txBody>
        </p:sp>
        <p:pic>
          <p:nvPicPr>
            <p:cNvPr id="98" name="Graphic 97">
              <a:extLst>
                <a:ext uri="{FF2B5EF4-FFF2-40B4-BE49-F238E27FC236}">
                  <a16:creationId xmlns:a16="http://schemas.microsoft.com/office/drawing/2014/main" id="{EB9D239C-6CD8-3F56-1C31-DB4F3B29B835}"/>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2316401" y="5620618"/>
              <a:ext cx="457200" cy="457200"/>
            </a:xfrm>
            <a:prstGeom prst="rect">
              <a:avLst/>
            </a:prstGeom>
          </p:spPr>
        </p:pic>
      </p:grpSp>
      <p:sp>
        <p:nvSpPr>
          <p:cNvPr id="100" name="TextBox 99">
            <a:extLst>
              <a:ext uri="{FF2B5EF4-FFF2-40B4-BE49-F238E27FC236}">
                <a16:creationId xmlns:a16="http://schemas.microsoft.com/office/drawing/2014/main" id="{1823F993-C730-47F8-ED7D-D4202F80CAAA}"/>
              </a:ext>
            </a:extLst>
          </p:cNvPr>
          <p:cNvSpPr txBox="1"/>
          <p:nvPr/>
        </p:nvSpPr>
        <p:spPr>
          <a:xfrm>
            <a:off x="3743326" y="5799885"/>
            <a:ext cx="2137095" cy="276999"/>
          </a:xfrm>
          <a:prstGeom prst="rect">
            <a:avLst/>
          </a:prstGeom>
          <a:noFill/>
        </p:spPr>
        <p:txBody>
          <a:bodyPr wrap="square" rtlCol="0">
            <a:spAutoFit/>
          </a:bodyPr>
          <a:lstStyle/>
          <a:p>
            <a:pPr algn="ctr"/>
            <a:r>
              <a:rPr lang="en-US" sz="1200" dirty="0">
                <a:solidFill>
                  <a:schemeClr val="bg2"/>
                </a:solidFill>
              </a:rPr>
              <a:t>Database tier</a:t>
            </a:r>
          </a:p>
        </p:txBody>
      </p:sp>
      <p:grpSp>
        <p:nvGrpSpPr>
          <p:cNvPr id="107" name="Group 106">
            <a:extLst>
              <a:ext uri="{FF2B5EF4-FFF2-40B4-BE49-F238E27FC236}">
                <a16:creationId xmlns:a16="http://schemas.microsoft.com/office/drawing/2014/main" id="{0F8A609B-AD42-5499-5EE1-26572AA2176C}"/>
              </a:ext>
            </a:extLst>
          </p:cNvPr>
          <p:cNvGrpSpPr/>
          <p:nvPr/>
        </p:nvGrpSpPr>
        <p:grpSpPr>
          <a:xfrm>
            <a:off x="4272885" y="735807"/>
            <a:ext cx="1073150" cy="639425"/>
            <a:chOff x="4630694" y="825258"/>
            <a:chExt cx="1073150" cy="639425"/>
          </a:xfrm>
        </p:grpSpPr>
        <p:pic>
          <p:nvPicPr>
            <p:cNvPr id="105" name="Graphic 23">
              <a:extLst>
                <a:ext uri="{FF2B5EF4-FFF2-40B4-BE49-F238E27FC236}">
                  <a16:creationId xmlns:a16="http://schemas.microsoft.com/office/drawing/2014/main" id="{8E4F7B60-2883-99AA-75F6-721F64C1FC11}"/>
                </a:ext>
              </a:extLst>
            </p:cNvPr>
            <p:cNvPicPr>
              <a:picLocks noChangeAspect="1" noChangeArrowheads="1"/>
            </p:cNvPicPr>
            <p:nvPr/>
          </p:nvPicPr>
          <p:blipFill>
            <a:blip r:embed="rId16">
              <a:extLst>
                <a:ext uri="{96DAC541-7B7A-43D3-8B79-37D633B846F1}">
                  <asvg:svgBlip xmlns:asvg="http://schemas.microsoft.com/office/drawing/2016/SVG/main" r:embed="rId17"/>
                </a:ext>
              </a:extLst>
            </a:blip>
            <a:srcRect/>
            <a:stretch/>
          </p:blipFill>
          <p:spPr bwMode="auto">
            <a:xfrm flipH="1">
              <a:off x="4999209" y="825258"/>
              <a:ext cx="353423" cy="3534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6" name="TextBox 40">
              <a:extLst>
                <a:ext uri="{FF2B5EF4-FFF2-40B4-BE49-F238E27FC236}">
                  <a16:creationId xmlns:a16="http://schemas.microsoft.com/office/drawing/2014/main" id="{86334C7A-6F9F-CE09-6F9A-FD4AD8ECBCC5}"/>
                </a:ext>
              </a:extLst>
            </p:cNvPr>
            <p:cNvSpPr txBox="1">
              <a:spLocks noChangeArrowheads="1"/>
            </p:cNvSpPr>
            <p:nvPr/>
          </p:nvSpPr>
          <p:spPr bwMode="auto">
            <a:xfrm>
              <a:off x="4630694" y="1187684"/>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fontAlgn="base">
                <a:spcBef>
                  <a:spcPct val="0"/>
                </a:spcBef>
                <a:spcAft>
                  <a:spcPct val="0"/>
                </a:spcAft>
              </a:pPr>
              <a:r>
                <a:rPr lang="en-US" altLang="en-US" sz="1200" dirty="0">
                  <a:solidFill>
                    <a:srgbClr val="000000"/>
                  </a:solidFill>
                  <a:latin typeface="Arial" panose="020B0604020202020204" pitchFamily="34" charset="0"/>
                  <a:cs typeface="Arial" panose="020B0604020202020204" pitchFamily="34" charset="0"/>
                </a:rPr>
                <a:t>Users</a:t>
              </a:r>
            </a:p>
          </p:txBody>
        </p:sp>
      </p:grpSp>
      <p:cxnSp>
        <p:nvCxnSpPr>
          <p:cNvPr id="109" name="Straight Arrow Connector 108">
            <a:extLst>
              <a:ext uri="{FF2B5EF4-FFF2-40B4-BE49-F238E27FC236}">
                <a16:creationId xmlns:a16="http://schemas.microsoft.com/office/drawing/2014/main" id="{E52D9784-CACF-3F20-477E-0DED86CE8CA3}"/>
              </a:ext>
            </a:extLst>
          </p:cNvPr>
          <p:cNvCxnSpPr>
            <a:cxnSpLocks/>
            <a:stCxn id="106" idx="2"/>
            <a:endCxn id="39" idx="0"/>
          </p:cNvCxnSpPr>
          <p:nvPr/>
        </p:nvCxnSpPr>
        <p:spPr>
          <a:xfrm>
            <a:off x="4809460" y="1375232"/>
            <a:ext cx="906" cy="73575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2647849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E8CE8-33E6-F76D-0F54-804CFD48EBFD}"/>
              </a:ext>
            </a:extLst>
          </p:cNvPr>
          <p:cNvSpPr>
            <a:spLocks noGrp="1"/>
          </p:cNvSpPr>
          <p:nvPr>
            <p:ph type="title"/>
          </p:nvPr>
        </p:nvSpPr>
        <p:spPr/>
        <p:txBody>
          <a:bodyPr/>
          <a:lstStyle/>
          <a:p>
            <a:r>
              <a:rPr lang="en-US" dirty="0"/>
              <a:t>Auto Scaling – Instance Lifecycle</a:t>
            </a:r>
          </a:p>
        </p:txBody>
      </p:sp>
      <p:pic>
        <p:nvPicPr>
          <p:cNvPr id="1026" name="Picture 2" descr="&#10;    The lifecycle of instances within an Auto Scaling group.&#10;   ">
            <a:extLst>
              <a:ext uri="{FF2B5EF4-FFF2-40B4-BE49-F238E27FC236}">
                <a16:creationId xmlns:a16="http://schemas.microsoft.com/office/drawing/2014/main" id="{989BCA87-5209-AF70-C6A8-F1D6437280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85569" y="1341367"/>
            <a:ext cx="9620862" cy="50205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19832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E8CE8-33E6-F76D-0F54-804CFD48EBFD}"/>
              </a:ext>
            </a:extLst>
          </p:cNvPr>
          <p:cNvSpPr>
            <a:spLocks noGrp="1"/>
          </p:cNvSpPr>
          <p:nvPr>
            <p:ph type="title"/>
          </p:nvPr>
        </p:nvSpPr>
        <p:spPr/>
        <p:txBody>
          <a:bodyPr/>
          <a:lstStyle/>
          <a:p>
            <a:r>
              <a:rPr lang="en-US" dirty="0"/>
              <a:t>Auto Scaling – Scale-out</a:t>
            </a:r>
          </a:p>
        </p:txBody>
      </p:sp>
      <p:sp>
        <p:nvSpPr>
          <p:cNvPr id="3" name="Text Placeholder 2">
            <a:extLst>
              <a:ext uri="{FF2B5EF4-FFF2-40B4-BE49-F238E27FC236}">
                <a16:creationId xmlns:a16="http://schemas.microsoft.com/office/drawing/2014/main" id="{A1D85FB8-E040-5836-3EFA-1342313FE44C}"/>
              </a:ext>
            </a:extLst>
          </p:cNvPr>
          <p:cNvSpPr>
            <a:spLocks noGrp="1"/>
          </p:cNvSpPr>
          <p:nvPr>
            <p:ph type="body" sz="quarter" idx="11"/>
          </p:nvPr>
        </p:nvSpPr>
        <p:spPr>
          <a:xfrm>
            <a:off x="838404" y="1212987"/>
            <a:ext cx="10293016" cy="1848265"/>
          </a:xfrm>
        </p:spPr>
        <p:txBody>
          <a:bodyPr/>
          <a:lstStyle/>
          <a:p>
            <a:r>
              <a:rPr lang="en-US" dirty="0"/>
              <a:t>Scale-out events direct the Auto Scaling group to launch EC2 instances and attach them to the group:</a:t>
            </a:r>
          </a:p>
          <a:p>
            <a:pPr lvl="1"/>
            <a:r>
              <a:rPr lang="en-US" dirty="0"/>
              <a:t>Manually increase the size of the group.</a:t>
            </a:r>
          </a:p>
          <a:p>
            <a:pPr lvl="1"/>
            <a:r>
              <a:rPr lang="en-US" dirty="0"/>
              <a:t>Creating a scaling policy to automatically increase the group size based on a specified increase in demand.</a:t>
            </a:r>
          </a:p>
          <a:p>
            <a:pPr lvl="1"/>
            <a:r>
              <a:rPr lang="en-US" dirty="0"/>
              <a:t> Set up scaling by schedule to increase the group size at a specific time.</a:t>
            </a:r>
          </a:p>
        </p:txBody>
      </p:sp>
      <p:pic>
        <p:nvPicPr>
          <p:cNvPr id="2050" name="Picture 2" descr="&#10;     A swimlane diagram of a scale-out event.&#10;    ">
            <a:extLst>
              <a:ext uri="{FF2B5EF4-FFF2-40B4-BE49-F238E27FC236}">
                <a16:creationId xmlns:a16="http://schemas.microsoft.com/office/drawing/2014/main" id="{116D314E-50F6-CF36-F743-8A6CD914D6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199" y="3330097"/>
            <a:ext cx="8633186" cy="3050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95867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E8CE8-33E6-F76D-0F54-804CFD48EBFD}"/>
              </a:ext>
            </a:extLst>
          </p:cNvPr>
          <p:cNvSpPr>
            <a:spLocks noGrp="1"/>
          </p:cNvSpPr>
          <p:nvPr>
            <p:ph type="title"/>
          </p:nvPr>
        </p:nvSpPr>
        <p:spPr/>
        <p:txBody>
          <a:bodyPr/>
          <a:lstStyle/>
          <a:p>
            <a:r>
              <a:rPr lang="en-US" dirty="0"/>
              <a:t>Auto Scaling – Scale-in</a:t>
            </a:r>
          </a:p>
        </p:txBody>
      </p:sp>
      <p:sp>
        <p:nvSpPr>
          <p:cNvPr id="3" name="Text Placeholder 2">
            <a:extLst>
              <a:ext uri="{FF2B5EF4-FFF2-40B4-BE49-F238E27FC236}">
                <a16:creationId xmlns:a16="http://schemas.microsoft.com/office/drawing/2014/main" id="{A1D85FB8-E040-5836-3EFA-1342313FE44C}"/>
              </a:ext>
            </a:extLst>
          </p:cNvPr>
          <p:cNvSpPr>
            <a:spLocks noGrp="1"/>
          </p:cNvSpPr>
          <p:nvPr>
            <p:ph type="body" sz="quarter" idx="11"/>
          </p:nvPr>
        </p:nvSpPr>
        <p:spPr>
          <a:xfrm>
            <a:off x="838404" y="1212987"/>
            <a:ext cx="10293016" cy="1848265"/>
          </a:xfrm>
        </p:spPr>
        <p:txBody>
          <a:bodyPr/>
          <a:lstStyle/>
          <a:p>
            <a:r>
              <a:rPr lang="en-US" dirty="0"/>
              <a:t>Scale-in events direct the Auto Scaling group to detach EC2 instances from the group and terminate them:</a:t>
            </a:r>
          </a:p>
          <a:p>
            <a:pPr lvl="1"/>
            <a:r>
              <a:rPr lang="en-US" dirty="0"/>
              <a:t>Manually decrease the size of the group.</a:t>
            </a:r>
          </a:p>
          <a:p>
            <a:pPr lvl="1"/>
            <a:r>
              <a:rPr lang="en-US" dirty="0"/>
              <a:t>Creating a scaling policy to automatically decrease the group size based on a specified increase in demand.</a:t>
            </a:r>
          </a:p>
          <a:p>
            <a:pPr lvl="1"/>
            <a:r>
              <a:rPr lang="en-US" dirty="0"/>
              <a:t> Set up scaling by schedule to decrease the group size at a specific time.</a:t>
            </a:r>
          </a:p>
        </p:txBody>
      </p:sp>
      <p:pic>
        <p:nvPicPr>
          <p:cNvPr id="2052" name="Picture 4" descr="&#10;     A swimlane diagram of a scale-in event.&#10;    ">
            <a:extLst>
              <a:ext uri="{FF2B5EF4-FFF2-40B4-BE49-F238E27FC236}">
                <a16:creationId xmlns:a16="http://schemas.microsoft.com/office/drawing/2014/main" id="{1ABC74CD-6208-2658-8316-84034B3BD9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199" y="3429000"/>
            <a:ext cx="8886825" cy="3152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35698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A4BD290-3B8E-4039-9B8A-0FBD8E84CA23}"/>
              </a:ext>
            </a:extLst>
          </p:cNvPr>
          <p:cNvSpPr>
            <a:spLocks noGrp="1"/>
          </p:cNvSpPr>
          <p:nvPr>
            <p:ph type="title"/>
          </p:nvPr>
        </p:nvSpPr>
        <p:spPr>
          <a:xfrm>
            <a:off x="609600" y="2692664"/>
            <a:ext cx="10515600" cy="1448201"/>
          </a:xfrm>
        </p:spPr>
        <p:txBody>
          <a:bodyPr anchor="ctr"/>
          <a:lstStyle/>
          <a:p>
            <a:r>
              <a:rPr lang="en-US" sz="6000" dirty="0">
                <a:solidFill>
                  <a:schemeClr val="tx1"/>
                </a:solidFill>
              </a:rPr>
              <a:t>Storage</a:t>
            </a:r>
            <a:br>
              <a:rPr lang="en-US" sz="6000" dirty="0">
                <a:solidFill>
                  <a:schemeClr val="tx1"/>
                </a:solidFill>
              </a:rPr>
            </a:br>
            <a:r>
              <a:rPr lang="en-US" sz="6000" dirty="0">
                <a:solidFill>
                  <a:schemeClr val="tx1"/>
                </a:solidFill>
              </a:rPr>
              <a:t>Services</a:t>
            </a:r>
          </a:p>
        </p:txBody>
      </p:sp>
      <p:sp>
        <p:nvSpPr>
          <p:cNvPr id="17" name="Footer Placeholder 16">
            <a:extLst>
              <a:ext uri="{FF2B5EF4-FFF2-40B4-BE49-F238E27FC236}">
                <a16:creationId xmlns:a16="http://schemas.microsoft.com/office/drawing/2014/main" id="{B54B8A25-01D1-4017-A816-0E9D25D6847B}"/>
              </a:ext>
            </a:extLst>
          </p:cNvPr>
          <p:cNvSpPr>
            <a:spLocks noGrp="1"/>
          </p:cNvSpPr>
          <p:nvPr>
            <p:ph type="ftr" sz="quarter" idx="11"/>
          </p:nvPr>
        </p:nvSpPr>
        <p:spPr>
          <a:xfrm>
            <a:off x="4038600" y="6593459"/>
            <a:ext cx="3882777" cy="241595"/>
          </a:xfrm>
        </p:spPr>
        <p:txBody>
          <a:bodyPr/>
          <a:lstStyle/>
          <a:p>
            <a:r>
              <a:rPr lang="en-US"/>
              <a:t>© 2021, NashTech Limited. All rights reserved.</a:t>
            </a:r>
            <a:endParaRPr lang="en-US" dirty="0"/>
          </a:p>
        </p:txBody>
      </p:sp>
      <p:pic>
        <p:nvPicPr>
          <p:cNvPr id="2" name="Graphic 7">
            <a:extLst>
              <a:ext uri="{FF2B5EF4-FFF2-40B4-BE49-F238E27FC236}">
                <a16:creationId xmlns:a16="http://schemas.microsoft.com/office/drawing/2014/main" id="{4BA0B3C1-F34E-0EB3-21EF-D329982BFE9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50009" y="4594466"/>
            <a:ext cx="1335024" cy="1335024"/>
          </a:xfrm>
          <a:prstGeom prst="rect">
            <a:avLst/>
          </a:prstGeom>
          <a:solidFill>
            <a:schemeClr val="bg1"/>
          </a:solidFill>
          <a:ln>
            <a:noFill/>
          </a:ln>
        </p:spPr>
      </p:pic>
      <mc:AlternateContent xmlns:mc="http://schemas.openxmlformats.org/markup-compatibility/2006" xmlns:pslz="http://schemas.microsoft.com/office/powerpoint/2016/slidezoom">
        <mc:Choice Requires="pslz">
          <p:graphicFrame>
            <p:nvGraphicFramePr>
              <p:cNvPr id="4" name="Slide Zoom 3">
                <a:extLst>
                  <a:ext uri="{FF2B5EF4-FFF2-40B4-BE49-F238E27FC236}">
                    <a16:creationId xmlns:a16="http://schemas.microsoft.com/office/drawing/2014/main" id="{BB0B048D-22D8-44E4-0EE0-B8665E677A01}"/>
                  </a:ext>
                </a:extLst>
              </p:cNvPr>
              <p:cNvGraphicFramePr>
                <a:graphicFrameLocks noChangeAspect="1"/>
              </p:cNvGraphicFramePr>
              <p:nvPr>
                <p:extLst>
                  <p:ext uri="{D42A27DB-BD31-4B8C-83A1-F6EECF244321}">
                    <p14:modId xmlns:p14="http://schemas.microsoft.com/office/powerpoint/2010/main" val="2641833283"/>
                  </p:ext>
                </p:extLst>
              </p:nvPr>
            </p:nvGraphicFramePr>
            <p:xfrm>
              <a:off x="8153400" y="165705"/>
              <a:ext cx="3512218" cy="1975623"/>
            </p:xfrm>
            <a:graphic>
              <a:graphicData uri="http://schemas.microsoft.com/office/powerpoint/2016/slidezoom">
                <pslz:sldZm>
                  <pslz:sldZmObj sldId="492" cId="1266483074">
                    <pslz:zmPr id="{66BCAF7D-CD8D-4A01-92B5-E22CFD7FAF22}" returnToParent="0" transitionDur="1000">
                      <p166:blipFill xmlns:p166="http://schemas.microsoft.com/office/powerpoint/2016/6/main">
                        <a:blip r:embed="rId4"/>
                        <a:stretch>
                          <a:fillRect/>
                        </a:stretch>
                      </p166:blipFill>
                      <p166:spPr xmlns:p166="http://schemas.microsoft.com/office/powerpoint/2016/6/main">
                        <a:xfrm>
                          <a:off x="0" y="0"/>
                          <a:ext cx="3512218" cy="1975623"/>
                        </a:xfrm>
                        <a:prstGeom prst="rect">
                          <a:avLst/>
                        </a:prstGeom>
                        <a:ln w="3175">
                          <a:solidFill>
                            <a:prstClr val="ltGray"/>
                          </a:solidFill>
                        </a:ln>
                      </p166:spPr>
                    </pslz:zmPr>
                  </pslz:sldZmObj>
                </pslz:sldZm>
              </a:graphicData>
            </a:graphic>
          </p:graphicFrame>
        </mc:Choice>
        <mc:Fallback xmlns="">
          <p:pic>
            <p:nvPicPr>
              <p:cNvPr id="4" name="Slide Zoom 3">
                <a:extLst>
                  <a:ext uri="{FF2B5EF4-FFF2-40B4-BE49-F238E27FC236}">
                    <a16:creationId xmlns:a16="http://schemas.microsoft.com/office/drawing/2014/main" id="{BB0B048D-22D8-44E4-0EE0-B8665E677A01}"/>
                  </a:ext>
                </a:extLst>
              </p:cNvPr>
              <p:cNvPicPr>
                <a:picLocks noGrp="1" noRot="1" noChangeAspect="1" noMove="1" noResize="1" noEditPoints="1" noAdjustHandles="1" noChangeArrowheads="1" noChangeShapeType="1"/>
              </p:cNvPicPr>
              <p:nvPr/>
            </p:nvPicPr>
            <p:blipFill>
              <a:blip r:embed="rId5"/>
              <a:stretch>
                <a:fillRect/>
              </a:stretch>
            </p:blipFill>
            <p:spPr>
              <a:xfrm>
                <a:off x="8153400" y="165705"/>
                <a:ext cx="3512218" cy="1975623"/>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9" name="Slide Zoom 8">
                <a:extLst>
                  <a:ext uri="{FF2B5EF4-FFF2-40B4-BE49-F238E27FC236}">
                    <a16:creationId xmlns:a16="http://schemas.microsoft.com/office/drawing/2014/main" id="{EFF55A7E-0E51-B71E-5F29-7AA0F4CFC352}"/>
                  </a:ext>
                </a:extLst>
              </p:cNvPr>
              <p:cNvGraphicFramePr>
                <a:graphicFrameLocks noChangeAspect="1"/>
              </p:cNvGraphicFramePr>
              <p:nvPr>
                <p:extLst>
                  <p:ext uri="{D42A27DB-BD31-4B8C-83A1-F6EECF244321}">
                    <p14:modId xmlns:p14="http://schemas.microsoft.com/office/powerpoint/2010/main" val="109742714"/>
                  </p:ext>
                </p:extLst>
              </p:nvPr>
            </p:nvGraphicFramePr>
            <p:xfrm>
              <a:off x="4234955" y="2371643"/>
              <a:ext cx="3512216" cy="1975622"/>
            </p:xfrm>
            <a:graphic>
              <a:graphicData uri="http://schemas.microsoft.com/office/powerpoint/2016/slidezoom">
                <pslz:sldZm>
                  <pslz:sldZmObj sldId="493" cId="1442867884">
                    <pslz:zmPr id="{F18ECE9B-0B04-4C41-B8F3-79C4C0647327}" returnToParent="0" transitionDur="1000">
                      <p166:blipFill xmlns:p166="http://schemas.microsoft.com/office/powerpoint/2016/6/main">
                        <a:blip r:embed="rId6"/>
                        <a:stretch>
                          <a:fillRect/>
                        </a:stretch>
                      </p166:blipFill>
                      <p166:spPr xmlns:p166="http://schemas.microsoft.com/office/powerpoint/2016/6/main">
                        <a:xfrm>
                          <a:off x="0" y="0"/>
                          <a:ext cx="3512216" cy="1975622"/>
                        </a:xfrm>
                        <a:prstGeom prst="rect">
                          <a:avLst/>
                        </a:prstGeom>
                        <a:ln w="3175">
                          <a:solidFill>
                            <a:prstClr val="ltGray"/>
                          </a:solidFill>
                        </a:ln>
                      </p166:spPr>
                    </pslz:zmPr>
                  </pslz:sldZmObj>
                </pslz:sldZm>
              </a:graphicData>
            </a:graphic>
          </p:graphicFrame>
        </mc:Choice>
        <mc:Fallback xmlns="">
          <p:pic>
            <p:nvPicPr>
              <p:cNvPr id="9" name="Slide Zoom 8">
                <a:extLst>
                  <a:ext uri="{FF2B5EF4-FFF2-40B4-BE49-F238E27FC236}">
                    <a16:creationId xmlns:a16="http://schemas.microsoft.com/office/drawing/2014/main" id="{EFF55A7E-0E51-B71E-5F29-7AA0F4CFC352}"/>
                  </a:ext>
                </a:extLst>
              </p:cNvPr>
              <p:cNvPicPr>
                <a:picLocks noGrp="1" noRot="1" noChangeAspect="1" noMove="1" noResize="1" noEditPoints="1" noAdjustHandles="1" noChangeArrowheads="1" noChangeShapeType="1"/>
              </p:cNvPicPr>
              <p:nvPr/>
            </p:nvPicPr>
            <p:blipFill>
              <a:blip r:embed="rId7"/>
              <a:stretch>
                <a:fillRect/>
              </a:stretch>
            </p:blipFill>
            <p:spPr>
              <a:xfrm>
                <a:off x="4234955" y="2371643"/>
                <a:ext cx="3512216" cy="1975622"/>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11" name="Slide Zoom 10">
                <a:extLst>
                  <a:ext uri="{FF2B5EF4-FFF2-40B4-BE49-F238E27FC236}">
                    <a16:creationId xmlns:a16="http://schemas.microsoft.com/office/drawing/2014/main" id="{2943551E-9859-2055-8D39-5CD23871948F}"/>
                  </a:ext>
                </a:extLst>
              </p:cNvPr>
              <p:cNvGraphicFramePr>
                <a:graphicFrameLocks noChangeAspect="1"/>
              </p:cNvGraphicFramePr>
              <p:nvPr>
                <p:extLst>
                  <p:ext uri="{D42A27DB-BD31-4B8C-83A1-F6EECF244321}">
                    <p14:modId xmlns:p14="http://schemas.microsoft.com/office/powerpoint/2010/main" val="2517860773"/>
                  </p:ext>
                </p:extLst>
              </p:nvPr>
            </p:nvGraphicFramePr>
            <p:xfrm>
              <a:off x="4234953" y="4618218"/>
              <a:ext cx="3512218" cy="1975623"/>
            </p:xfrm>
            <a:graphic>
              <a:graphicData uri="http://schemas.microsoft.com/office/powerpoint/2016/slidezoom">
                <pslz:sldZm>
                  <pslz:sldZmObj sldId="502" cId="453603578">
                    <pslz:zmPr id="{A11280DC-9C4E-4991-8C2E-C4EF7EBBB202}" returnToParent="0" transitionDur="1000">
                      <p166:blipFill xmlns:p166="http://schemas.microsoft.com/office/powerpoint/2016/6/main">
                        <a:blip r:embed="rId8"/>
                        <a:stretch>
                          <a:fillRect/>
                        </a:stretch>
                      </p166:blipFill>
                      <p166:spPr xmlns:p166="http://schemas.microsoft.com/office/powerpoint/2016/6/main">
                        <a:xfrm>
                          <a:off x="0" y="0"/>
                          <a:ext cx="3512218" cy="1975623"/>
                        </a:xfrm>
                        <a:prstGeom prst="rect">
                          <a:avLst/>
                        </a:prstGeom>
                        <a:ln w="3175">
                          <a:solidFill>
                            <a:prstClr val="ltGray"/>
                          </a:solidFill>
                        </a:ln>
                      </p166:spPr>
                    </pslz:zmPr>
                  </pslz:sldZmObj>
                </pslz:sldZm>
              </a:graphicData>
            </a:graphic>
          </p:graphicFrame>
        </mc:Choice>
        <mc:Fallback xmlns="">
          <p:pic>
            <p:nvPicPr>
              <p:cNvPr id="11" name="Slide Zoom 10">
                <a:extLst>
                  <a:ext uri="{FF2B5EF4-FFF2-40B4-BE49-F238E27FC236}">
                    <a16:creationId xmlns:a16="http://schemas.microsoft.com/office/drawing/2014/main" id="{2943551E-9859-2055-8D39-5CD23871948F}"/>
                  </a:ext>
                </a:extLst>
              </p:cNvPr>
              <p:cNvPicPr>
                <a:picLocks noGrp="1" noRot="1" noChangeAspect="1" noMove="1" noResize="1" noEditPoints="1" noAdjustHandles="1" noChangeArrowheads="1" noChangeShapeType="1"/>
              </p:cNvPicPr>
              <p:nvPr/>
            </p:nvPicPr>
            <p:blipFill>
              <a:blip r:embed="rId9"/>
              <a:stretch>
                <a:fillRect/>
              </a:stretch>
            </p:blipFill>
            <p:spPr>
              <a:xfrm>
                <a:off x="4234953" y="4618218"/>
                <a:ext cx="3512218" cy="1975623"/>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13" name="Slide Zoom 12">
                <a:extLst>
                  <a:ext uri="{FF2B5EF4-FFF2-40B4-BE49-F238E27FC236}">
                    <a16:creationId xmlns:a16="http://schemas.microsoft.com/office/drawing/2014/main" id="{0DAE5115-C514-7C2D-E791-1C3E10A6CFAD}"/>
                  </a:ext>
                </a:extLst>
              </p:cNvPr>
              <p:cNvGraphicFramePr>
                <a:graphicFrameLocks noChangeAspect="1"/>
              </p:cNvGraphicFramePr>
              <p:nvPr>
                <p:extLst>
                  <p:ext uri="{D42A27DB-BD31-4B8C-83A1-F6EECF244321}">
                    <p14:modId xmlns:p14="http://schemas.microsoft.com/office/powerpoint/2010/main" val="72945511"/>
                  </p:ext>
                </p:extLst>
              </p:nvPr>
            </p:nvGraphicFramePr>
            <p:xfrm>
              <a:off x="8153400" y="2371641"/>
              <a:ext cx="3512218" cy="1975623"/>
            </p:xfrm>
            <a:graphic>
              <a:graphicData uri="http://schemas.microsoft.com/office/powerpoint/2016/slidezoom">
                <pslz:sldZm>
                  <pslz:sldZmObj sldId="497" cId="2141875079">
                    <pslz:zmPr id="{2DED2512-8416-4746-A241-C216043D2D17}" returnToParent="0" transitionDur="1000">
                      <p166:blipFill xmlns:p166="http://schemas.microsoft.com/office/powerpoint/2016/6/main">
                        <a:blip r:embed="rId10"/>
                        <a:stretch>
                          <a:fillRect/>
                        </a:stretch>
                      </p166:blipFill>
                      <p166:spPr xmlns:p166="http://schemas.microsoft.com/office/powerpoint/2016/6/main">
                        <a:xfrm>
                          <a:off x="0" y="0"/>
                          <a:ext cx="3512218" cy="1975623"/>
                        </a:xfrm>
                        <a:prstGeom prst="rect">
                          <a:avLst/>
                        </a:prstGeom>
                        <a:ln w="3175">
                          <a:solidFill>
                            <a:prstClr val="ltGray"/>
                          </a:solidFill>
                        </a:ln>
                      </p166:spPr>
                    </pslz:zmPr>
                  </pslz:sldZmObj>
                </pslz:sldZm>
              </a:graphicData>
            </a:graphic>
          </p:graphicFrame>
        </mc:Choice>
        <mc:Fallback xmlns="">
          <p:pic>
            <p:nvPicPr>
              <p:cNvPr id="13" name="Slide Zoom 12">
                <a:extLst>
                  <a:ext uri="{FF2B5EF4-FFF2-40B4-BE49-F238E27FC236}">
                    <a16:creationId xmlns:a16="http://schemas.microsoft.com/office/drawing/2014/main" id="{0DAE5115-C514-7C2D-E791-1C3E10A6CFAD}"/>
                  </a:ext>
                </a:extLst>
              </p:cNvPr>
              <p:cNvPicPr>
                <a:picLocks noGrp="1" noRot="1" noChangeAspect="1" noMove="1" noResize="1" noEditPoints="1" noAdjustHandles="1" noChangeArrowheads="1" noChangeShapeType="1"/>
              </p:cNvPicPr>
              <p:nvPr/>
            </p:nvPicPr>
            <p:blipFill>
              <a:blip r:embed="rId11"/>
              <a:stretch>
                <a:fillRect/>
              </a:stretch>
            </p:blipFill>
            <p:spPr>
              <a:xfrm>
                <a:off x="8153400" y="2371641"/>
                <a:ext cx="3512218" cy="1975623"/>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15" name="Slide Zoom 14">
                <a:extLst>
                  <a:ext uri="{FF2B5EF4-FFF2-40B4-BE49-F238E27FC236}">
                    <a16:creationId xmlns:a16="http://schemas.microsoft.com/office/drawing/2014/main" id="{36776D18-4F76-AAD0-15A2-2DCC4B800A86}"/>
                  </a:ext>
                </a:extLst>
              </p:cNvPr>
              <p:cNvGraphicFramePr>
                <a:graphicFrameLocks noChangeAspect="1"/>
              </p:cNvGraphicFramePr>
              <p:nvPr>
                <p:extLst>
                  <p:ext uri="{D42A27DB-BD31-4B8C-83A1-F6EECF244321}">
                    <p14:modId xmlns:p14="http://schemas.microsoft.com/office/powerpoint/2010/main" val="2758371950"/>
                  </p:ext>
                </p:extLst>
              </p:nvPr>
            </p:nvGraphicFramePr>
            <p:xfrm>
              <a:off x="4234953" y="165705"/>
              <a:ext cx="3512218" cy="1975623"/>
            </p:xfrm>
            <a:graphic>
              <a:graphicData uri="http://schemas.microsoft.com/office/powerpoint/2016/slidezoom">
                <pslz:sldZm>
                  <pslz:sldZmObj sldId="490" cId="2948735051">
                    <pslz:zmPr id="{AE7A6C5B-E0ED-4385-8351-9C375D3B22AE}" returnToParent="0" transitionDur="1000">
                      <p166:blipFill xmlns:p166="http://schemas.microsoft.com/office/powerpoint/2016/6/main">
                        <a:blip r:embed="rId12"/>
                        <a:stretch>
                          <a:fillRect/>
                        </a:stretch>
                      </p166:blipFill>
                      <p166:spPr xmlns:p166="http://schemas.microsoft.com/office/powerpoint/2016/6/main">
                        <a:xfrm>
                          <a:off x="0" y="0"/>
                          <a:ext cx="3512218" cy="1975623"/>
                        </a:xfrm>
                        <a:prstGeom prst="rect">
                          <a:avLst/>
                        </a:prstGeom>
                        <a:ln w="3175">
                          <a:solidFill>
                            <a:prstClr val="ltGray"/>
                          </a:solidFill>
                        </a:ln>
                      </p166:spPr>
                    </pslz:zmPr>
                  </pslz:sldZmObj>
                </pslz:sldZm>
              </a:graphicData>
            </a:graphic>
          </p:graphicFrame>
        </mc:Choice>
        <mc:Fallback xmlns="">
          <p:pic>
            <p:nvPicPr>
              <p:cNvPr id="15" name="Slide Zoom 14">
                <a:extLst>
                  <a:ext uri="{FF2B5EF4-FFF2-40B4-BE49-F238E27FC236}">
                    <a16:creationId xmlns:a16="http://schemas.microsoft.com/office/drawing/2014/main" id="{36776D18-4F76-AAD0-15A2-2DCC4B800A86}"/>
                  </a:ext>
                </a:extLst>
              </p:cNvPr>
              <p:cNvPicPr>
                <a:picLocks noGrp="1" noRot="1" noChangeAspect="1" noMove="1" noResize="1" noEditPoints="1" noAdjustHandles="1" noChangeArrowheads="1" noChangeShapeType="1"/>
              </p:cNvPicPr>
              <p:nvPr/>
            </p:nvPicPr>
            <p:blipFill>
              <a:blip r:embed="rId13"/>
              <a:stretch>
                <a:fillRect/>
              </a:stretch>
            </p:blipFill>
            <p:spPr>
              <a:xfrm>
                <a:off x="4234953" y="165705"/>
                <a:ext cx="3512218" cy="1975623"/>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6" name="Slide Zoom 5">
                <a:extLst>
                  <a:ext uri="{FF2B5EF4-FFF2-40B4-BE49-F238E27FC236}">
                    <a16:creationId xmlns:a16="http://schemas.microsoft.com/office/drawing/2014/main" id="{F110AD80-74CE-3603-6E2E-A1373DE26846}"/>
                  </a:ext>
                </a:extLst>
              </p:cNvPr>
              <p:cNvGraphicFramePr>
                <a:graphicFrameLocks noChangeAspect="1"/>
              </p:cNvGraphicFramePr>
              <p:nvPr>
                <p:extLst>
                  <p:ext uri="{D42A27DB-BD31-4B8C-83A1-F6EECF244321}">
                    <p14:modId xmlns:p14="http://schemas.microsoft.com/office/powerpoint/2010/main" val="17101958"/>
                  </p:ext>
                </p:extLst>
              </p:nvPr>
            </p:nvGraphicFramePr>
            <p:xfrm>
              <a:off x="8153399" y="4594465"/>
              <a:ext cx="3512219" cy="1975623"/>
            </p:xfrm>
            <a:graphic>
              <a:graphicData uri="http://schemas.microsoft.com/office/powerpoint/2016/slidezoom">
                <pslz:sldZm>
                  <pslz:sldZmObj sldId="560" cId="163532718">
                    <pslz:zmPr id="{507AC2E2-38B1-4447-AA1A-1DDCD035C446}" returnToParent="0" transitionDur="1000">
                      <p166:blipFill xmlns:p166="http://schemas.microsoft.com/office/powerpoint/2016/6/main">
                        <a:blip r:embed="rId14"/>
                        <a:stretch>
                          <a:fillRect/>
                        </a:stretch>
                      </p166:blipFill>
                      <p166:spPr xmlns:p166="http://schemas.microsoft.com/office/powerpoint/2016/6/main">
                        <a:xfrm>
                          <a:off x="0" y="0"/>
                          <a:ext cx="3512219" cy="1975623"/>
                        </a:xfrm>
                        <a:prstGeom prst="rect">
                          <a:avLst/>
                        </a:prstGeom>
                        <a:ln w="3175">
                          <a:solidFill>
                            <a:prstClr val="ltGray"/>
                          </a:solidFill>
                        </a:ln>
                      </p166:spPr>
                    </pslz:zmPr>
                  </pslz:sldZmObj>
                </pslz:sldZm>
              </a:graphicData>
            </a:graphic>
          </p:graphicFrame>
        </mc:Choice>
        <mc:Fallback xmlns="">
          <p:pic>
            <p:nvPicPr>
              <p:cNvPr id="6" name="Slide Zoom 5">
                <a:extLst>
                  <a:ext uri="{FF2B5EF4-FFF2-40B4-BE49-F238E27FC236}">
                    <a16:creationId xmlns:a16="http://schemas.microsoft.com/office/drawing/2014/main" id="{F110AD80-74CE-3603-6E2E-A1373DE26846}"/>
                  </a:ext>
                </a:extLst>
              </p:cNvPr>
              <p:cNvPicPr>
                <a:picLocks noGrp="1" noRot="1" noChangeAspect="1" noMove="1" noResize="1" noEditPoints="1" noAdjustHandles="1" noChangeArrowheads="1" noChangeShapeType="1"/>
              </p:cNvPicPr>
              <p:nvPr/>
            </p:nvPicPr>
            <p:blipFill>
              <a:blip r:embed="rId15"/>
              <a:stretch>
                <a:fillRect/>
              </a:stretch>
            </p:blipFill>
            <p:spPr>
              <a:xfrm>
                <a:off x="8153399" y="4594465"/>
                <a:ext cx="3512219" cy="1975623"/>
              </a:xfrm>
              <a:prstGeom prst="rect">
                <a:avLst/>
              </a:prstGeom>
              <a:ln w="3175">
                <a:solidFill>
                  <a:prstClr val="ltGray"/>
                </a:solidFill>
              </a:ln>
            </p:spPr>
          </p:pic>
        </mc:Fallback>
      </mc:AlternateContent>
    </p:spTree>
    <p:extLst>
      <p:ext uri="{BB962C8B-B14F-4D97-AF65-F5344CB8AC3E}">
        <p14:creationId xmlns:p14="http://schemas.microsoft.com/office/powerpoint/2010/main" val="29168259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F55077D-D12C-67FB-AF09-DF171300FF5B}"/>
              </a:ext>
            </a:extLst>
          </p:cNvPr>
          <p:cNvSpPr/>
          <p:nvPr/>
        </p:nvSpPr>
        <p:spPr>
          <a:xfrm>
            <a:off x="1616814" y="4292695"/>
            <a:ext cx="1441450" cy="1204906"/>
          </a:xfrm>
          <a:prstGeom prst="rect">
            <a:avLst/>
          </a:prstGeom>
          <a:solidFill>
            <a:schemeClr val="accent4"/>
          </a:solidFill>
          <a:ln w="12700">
            <a:solidFill>
              <a:schemeClr val="accent4"/>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aphicFrame>
        <p:nvGraphicFramePr>
          <p:cNvPr id="8" name="Table 8">
            <a:extLst>
              <a:ext uri="{FF2B5EF4-FFF2-40B4-BE49-F238E27FC236}">
                <a16:creationId xmlns:a16="http://schemas.microsoft.com/office/drawing/2014/main" id="{1D679CCB-87D6-06E5-BE3A-B47FBF55C09B}"/>
              </a:ext>
            </a:extLst>
          </p:cNvPr>
          <p:cNvGraphicFramePr>
            <a:graphicFrameLocks noGrp="1"/>
          </p:cNvGraphicFramePr>
          <p:nvPr>
            <p:extLst>
              <p:ext uri="{D42A27DB-BD31-4B8C-83A1-F6EECF244321}">
                <p14:modId xmlns:p14="http://schemas.microsoft.com/office/powerpoint/2010/main" val="28460774"/>
              </p:ext>
            </p:extLst>
          </p:nvPr>
        </p:nvGraphicFramePr>
        <p:xfrm>
          <a:off x="1697989" y="4386870"/>
          <a:ext cx="1264656" cy="1040696"/>
        </p:xfrm>
        <a:graphic>
          <a:graphicData uri="http://schemas.openxmlformats.org/drawingml/2006/table">
            <a:tbl>
              <a:tblPr>
                <a:tableStyleId>{5C22544A-7EE6-4342-B048-85BDC9FD1C3A}</a:tableStyleId>
              </a:tblPr>
              <a:tblGrid>
                <a:gridCol w="807825">
                  <a:extLst>
                    <a:ext uri="{9D8B030D-6E8A-4147-A177-3AD203B41FA5}">
                      <a16:colId xmlns:a16="http://schemas.microsoft.com/office/drawing/2014/main" val="577554346"/>
                    </a:ext>
                  </a:extLst>
                </a:gridCol>
                <a:gridCol w="456831">
                  <a:extLst>
                    <a:ext uri="{9D8B030D-6E8A-4147-A177-3AD203B41FA5}">
                      <a16:colId xmlns:a16="http://schemas.microsoft.com/office/drawing/2014/main" val="953845559"/>
                    </a:ext>
                  </a:extLst>
                </a:gridCol>
              </a:tblGrid>
              <a:tr h="260174">
                <a:tc>
                  <a:txBody>
                    <a:bodyPr/>
                    <a:lstStyle/>
                    <a:p>
                      <a:pPr algn="ctr"/>
                      <a:r>
                        <a:rPr lang="en-US" sz="1000" dirty="0"/>
                        <a:t>/root</a:t>
                      </a:r>
                    </a:p>
                  </a:txBody>
                  <a:tcPr marL="64153" marR="64153" marT="32076" marB="32076"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algn="ctr"/>
                      <a:r>
                        <a:rPr lang="en-US" sz="1000" dirty="0"/>
                        <a:t>files</a:t>
                      </a:r>
                    </a:p>
                  </a:txBody>
                  <a:tcPr marL="64153" marR="64153" marT="32076" marB="32076"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37779975"/>
                  </a:ext>
                </a:extLst>
              </a:tr>
              <a:tr h="260174">
                <a:tc>
                  <a:txBody>
                    <a:bodyPr/>
                    <a:lstStyle/>
                    <a:p>
                      <a:pPr algn="ctr"/>
                      <a:r>
                        <a:rPr lang="en-US" sz="1000" dirty="0"/>
                        <a:t>/swap</a:t>
                      </a:r>
                    </a:p>
                  </a:txBody>
                  <a:tcPr marL="64153" marR="64153" marT="32076" marB="32076"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algn="ctr"/>
                      <a:r>
                        <a:rPr lang="en-US" sz="1000" dirty="0"/>
                        <a:t>files</a:t>
                      </a:r>
                    </a:p>
                  </a:txBody>
                  <a:tcPr marL="64153" marR="64153" marT="32076" marB="32076"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641474917"/>
                  </a:ext>
                </a:extLst>
              </a:tr>
              <a:tr h="260174">
                <a:tc>
                  <a:txBody>
                    <a:bodyPr/>
                    <a:lstStyle/>
                    <a:p>
                      <a:pPr algn="ctr"/>
                      <a:r>
                        <a:rPr lang="en-US" sz="1000" dirty="0"/>
                        <a:t>/app</a:t>
                      </a:r>
                    </a:p>
                  </a:txBody>
                  <a:tcPr marL="64153" marR="64153" marT="32076" marB="32076"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algn="ctr"/>
                      <a:r>
                        <a:rPr lang="en-US" sz="1000" dirty="0"/>
                        <a:t>files</a:t>
                      </a:r>
                    </a:p>
                  </a:txBody>
                  <a:tcPr marL="64153" marR="64153" marT="32076" marB="32076"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2183075840"/>
                  </a:ext>
                </a:extLst>
              </a:tr>
              <a:tr h="260174">
                <a:tc>
                  <a:txBody>
                    <a:bodyPr/>
                    <a:lstStyle/>
                    <a:p>
                      <a:pPr algn="ctr"/>
                      <a:r>
                        <a:rPr lang="en-US" sz="1000" dirty="0"/>
                        <a:t>/data</a:t>
                      </a:r>
                    </a:p>
                  </a:txBody>
                  <a:tcPr marL="64153" marR="64153" marT="32076" marB="32076"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algn="ctr"/>
                      <a:r>
                        <a:rPr lang="en-US" sz="1000" dirty="0"/>
                        <a:t>files</a:t>
                      </a:r>
                    </a:p>
                  </a:txBody>
                  <a:tcPr marL="64153" marR="64153" marT="32076" marB="32076"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249734677"/>
                  </a:ext>
                </a:extLst>
              </a:tr>
            </a:tbl>
          </a:graphicData>
        </a:graphic>
      </p:graphicFrame>
      <p:sp>
        <p:nvSpPr>
          <p:cNvPr id="4" name="Title 3">
            <a:extLst>
              <a:ext uri="{FF2B5EF4-FFF2-40B4-BE49-F238E27FC236}">
                <a16:creationId xmlns:a16="http://schemas.microsoft.com/office/drawing/2014/main" id="{696C7C60-B49B-DD76-559B-731BDD86A5F5}"/>
              </a:ext>
            </a:extLst>
          </p:cNvPr>
          <p:cNvSpPr>
            <a:spLocks noGrp="1"/>
          </p:cNvSpPr>
          <p:nvPr>
            <p:ph type="title"/>
          </p:nvPr>
        </p:nvSpPr>
        <p:spPr/>
        <p:txBody>
          <a:bodyPr/>
          <a:lstStyle/>
          <a:p>
            <a:r>
              <a:rPr lang="en-US" dirty="0"/>
              <a:t>Traditional Platform</a:t>
            </a:r>
          </a:p>
        </p:txBody>
      </p:sp>
      <p:sp>
        <p:nvSpPr>
          <p:cNvPr id="103" name="Text Placeholder 102">
            <a:extLst>
              <a:ext uri="{FF2B5EF4-FFF2-40B4-BE49-F238E27FC236}">
                <a16:creationId xmlns:a16="http://schemas.microsoft.com/office/drawing/2014/main" id="{A9DC58BA-5ED0-6AB2-3A9F-74D3DD264156}"/>
              </a:ext>
            </a:extLst>
          </p:cNvPr>
          <p:cNvSpPr>
            <a:spLocks noGrp="1"/>
          </p:cNvSpPr>
          <p:nvPr>
            <p:ph type="body" sz="quarter" idx="11"/>
          </p:nvPr>
        </p:nvSpPr>
        <p:spPr>
          <a:xfrm>
            <a:off x="7038984" y="1542993"/>
            <a:ext cx="4627236" cy="4297969"/>
          </a:xfrm>
        </p:spPr>
        <p:txBody>
          <a:bodyPr/>
          <a:lstStyle/>
          <a:p>
            <a:r>
              <a:rPr lang="en-US" dirty="0"/>
              <a:t>Hardware acquisition and data center space required advanced planning</a:t>
            </a:r>
          </a:p>
          <a:p>
            <a:r>
              <a:rPr lang="en-US" dirty="0"/>
              <a:t>Disk space and I/O allocation juggling for the entire application lifecycle</a:t>
            </a:r>
          </a:p>
          <a:p>
            <a:r>
              <a:rPr lang="en-US" dirty="0"/>
              <a:t>Volume and file redundancy not built-in</a:t>
            </a:r>
          </a:p>
          <a:p>
            <a:r>
              <a:rPr lang="en-US" dirty="0"/>
              <a:t>Capital commitment and refresh budget considerations</a:t>
            </a:r>
          </a:p>
        </p:txBody>
      </p:sp>
      <p:grpSp>
        <p:nvGrpSpPr>
          <p:cNvPr id="12" name="Group 11">
            <a:extLst>
              <a:ext uri="{FF2B5EF4-FFF2-40B4-BE49-F238E27FC236}">
                <a16:creationId xmlns:a16="http://schemas.microsoft.com/office/drawing/2014/main" id="{76D7AF29-63F2-AC32-E56E-B6F0405A446C}"/>
              </a:ext>
            </a:extLst>
          </p:cNvPr>
          <p:cNvGrpSpPr/>
          <p:nvPr/>
        </p:nvGrpSpPr>
        <p:grpSpPr>
          <a:xfrm>
            <a:off x="1862117" y="2915288"/>
            <a:ext cx="950843" cy="1104731"/>
            <a:chOff x="2912379" y="1620078"/>
            <a:chExt cx="950843" cy="1104731"/>
          </a:xfrm>
        </p:grpSpPr>
        <p:sp>
          <p:nvSpPr>
            <p:cNvPr id="11" name="Rectangle 10">
              <a:extLst>
                <a:ext uri="{FF2B5EF4-FFF2-40B4-BE49-F238E27FC236}">
                  <a16:creationId xmlns:a16="http://schemas.microsoft.com/office/drawing/2014/main" id="{FC11A1B4-86C2-A1B2-9C2D-98B1B7D485D7}"/>
                </a:ext>
              </a:extLst>
            </p:cNvPr>
            <p:cNvSpPr/>
            <p:nvPr/>
          </p:nvSpPr>
          <p:spPr>
            <a:xfrm>
              <a:off x="2991679" y="1729409"/>
              <a:ext cx="831892" cy="950843"/>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5" descr="Server outline">
              <a:extLst>
                <a:ext uri="{FF2B5EF4-FFF2-40B4-BE49-F238E27FC236}">
                  <a16:creationId xmlns:a16="http://schemas.microsoft.com/office/drawing/2014/main" id="{577AF255-4553-EDED-6550-AED2AE0EC8BF}"/>
                </a:ext>
              </a:extLst>
            </p:cNvPr>
            <p:cNvPicPr>
              <a:picLocks noChangeAspect="1"/>
            </p:cNvPicPr>
            <p:nvPr/>
          </p:nvPicPr>
          <p:blipFill>
            <a:blip r:embed="rId2">
              <a:alphaModFix/>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912379" y="1620078"/>
              <a:ext cx="950843" cy="950843"/>
            </a:xfrm>
            <a:prstGeom prst="rect">
              <a:avLst/>
            </a:prstGeom>
          </p:spPr>
        </p:pic>
        <p:sp>
          <p:nvSpPr>
            <p:cNvPr id="10" name="TextBox 9">
              <a:extLst>
                <a:ext uri="{FF2B5EF4-FFF2-40B4-BE49-F238E27FC236}">
                  <a16:creationId xmlns:a16="http://schemas.microsoft.com/office/drawing/2014/main" id="{902894DF-3C2E-64B9-A0F5-16B727308D62}"/>
                </a:ext>
              </a:extLst>
            </p:cNvPr>
            <p:cNvSpPr txBox="1"/>
            <p:nvPr/>
          </p:nvSpPr>
          <p:spPr>
            <a:xfrm>
              <a:off x="2952028" y="2417032"/>
              <a:ext cx="871543" cy="307777"/>
            </a:xfrm>
            <a:prstGeom prst="rect">
              <a:avLst/>
            </a:prstGeom>
            <a:noFill/>
          </p:spPr>
          <p:txBody>
            <a:bodyPr wrap="square" rtlCol="0">
              <a:spAutoFit/>
            </a:bodyPr>
            <a:lstStyle/>
            <a:p>
              <a:pPr algn="ctr"/>
              <a:r>
                <a:rPr lang="en-US" sz="1400" dirty="0">
                  <a:solidFill>
                    <a:schemeClr val="bg2"/>
                  </a:solidFill>
                </a:rPr>
                <a:t>Servers</a:t>
              </a:r>
            </a:p>
          </p:txBody>
        </p:sp>
      </p:grpSp>
      <p:cxnSp>
        <p:nvCxnSpPr>
          <p:cNvPr id="14" name="Straight Connector 13">
            <a:extLst>
              <a:ext uri="{FF2B5EF4-FFF2-40B4-BE49-F238E27FC236}">
                <a16:creationId xmlns:a16="http://schemas.microsoft.com/office/drawing/2014/main" id="{6B3014AB-3C57-4671-29C2-1BF56A867614}"/>
              </a:ext>
            </a:extLst>
          </p:cNvPr>
          <p:cNvCxnSpPr>
            <a:cxnSpLocks/>
            <a:stCxn id="10" idx="2"/>
            <a:endCxn id="9" idx="0"/>
          </p:cNvCxnSpPr>
          <p:nvPr/>
        </p:nvCxnSpPr>
        <p:spPr>
          <a:xfrm>
            <a:off x="2337538" y="4020019"/>
            <a:ext cx="1" cy="272676"/>
          </a:xfrm>
          <a:prstGeom prst="line">
            <a:avLst/>
          </a:prstGeom>
          <a:ln w="12700">
            <a:headEnd type="oval"/>
            <a:tailEnd type="oval"/>
          </a:ln>
        </p:spPr>
        <p:style>
          <a:lnRef idx="1">
            <a:schemeClr val="accent4"/>
          </a:lnRef>
          <a:fillRef idx="0">
            <a:schemeClr val="accent4"/>
          </a:fillRef>
          <a:effectRef idx="0">
            <a:schemeClr val="accent4"/>
          </a:effectRef>
          <a:fontRef idx="minor">
            <a:schemeClr val="tx1"/>
          </a:fontRef>
        </p:style>
      </p:cxnSp>
      <p:grpSp>
        <p:nvGrpSpPr>
          <p:cNvPr id="90" name="Group 89">
            <a:extLst>
              <a:ext uri="{FF2B5EF4-FFF2-40B4-BE49-F238E27FC236}">
                <a16:creationId xmlns:a16="http://schemas.microsoft.com/office/drawing/2014/main" id="{A954E2B6-1714-AC8C-4EC0-ECBCDA6DF97C}"/>
              </a:ext>
            </a:extLst>
          </p:cNvPr>
          <p:cNvGrpSpPr/>
          <p:nvPr/>
        </p:nvGrpSpPr>
        <p:grpSpPr>
          <a:xfrm>
            <a:off x="3307300" y="2038933"/>
            <a:ext cx="1765182" cy="779786"/>
            <a:chOff x="3913414" y="2715208"/>
            <a:chExt cx="1765182" cy="779786"/>
          </a:xfrm>
        </p:grpSpPr>
        <p:pic>
          <p:nvPicPr>
            <p:cNvPr id="16" name="Picture 15">
              <a:extLst>
                <a:ext uri="{FF2B5EF4-FFF2-40B4-BE49-F238E27FC236}">
                  <a16:creationId xmlns:a16="http://schemas.microsoft.com/office/drawing/2014/main" id="{5AF8284E-5ADC-5E5A-69EC-D645584EAC58}"/>
                </a:ext>
              </a:extLst>
            </p:cNvPr>
            <p:cNvPicPr>
              <a:picLocks noChangeAspect="1"/>
            </p:cNvPicPr>
            <p:nvPr/>
          </p:nvPicPr>
          <p:blipFill>
            <a:blip r:embed="rId4">
              <a:alphaModFix/>
            </a:blip>
            <a:stretch>
              <a:fillRect/>
            </a:stretch>
          </p:blipFill>
          <p:spPr>
            <a:xfrm>
              <a:off x="4588211" y="2715208"/>
              <a:ext cx="415589" cy="415589"/>
            </a:xfrm>
            <a:prstGeom prst="rect">
              <a:avLst/>
            </a:prstGeom>
          </p:spPr>
        </p:pic>
        <p:sp>
          <p:nvSpPr>
            <p:cNvPr id="17" name="TextBox 16">
              <a:extLst>
                <a:ext uri="{FF2B5EF4-FFF2-40B4-BE49-F238E27FC236}">
                  <a16:creationId xmlns:a16="http://schemas.microsoft.com/office/drawing/2014/main" id="{BEB144CE-0D71-8CB8-B931-ABB0213DF4B0}"/>
                </a:ext>
              </a:extLst>
            </p:cNvPr>
            <p:cNvSpPr txBox="1"/>
            <p:nvPr/>
          </p:nvSpPr>
          <p:spPr>
            <a:xfrm>
              <a:off x="3913414" y="3094884"/>
              <a:ext cx="1765182" cy="400110"/>
            </a:xfrm>
            <a:prstGeom prst="rect">
              <a:avLst/>
            </a:prstGeom>
            <a:noFill/>
          </p:spPr>
          <p:txBody>
            <a:bodyPr wrap="square" rtlCol="0">
              <a:spAutoFit/>
            </a:bodyPr>
            <a:lstStyle/>
            <a:p>
              <a:pPr algn="ctr"/>
              <a:r>
                <a:rPr lang="en-US" sz="1000" b="1" dirty="0">
                  <a:solidFill>
                    <a:schemeClr val="bg2"/>
                  </a:solidFill>
                </a:rPr>
                <a:t>NAS</a:t>
              </a:r>
            </a:p>
            <a:p>
              <a:pPr algn="ctr"/>
              <a:r>
                <a:rPr lang="en-US" sz="1000" dirty="0">
                  <a:solidFill>
                    <a:schemeClr val="bg2"/>
                  </a:solidFill>
                </a:rPr>
                <a:t>(Network-attached storage)</a:t>
              </a:r>
            </a:p>
          </p:txBody>
        </p:sp>
      </p:grpSp>
      <p:cxnSp>
        <p:nvCxnSpPr>
          <p:cNvPr id="19" name="Connector: Elbow 18">
            <a:extLst>
              <a:ext uri="{FF2B5EF4-FFF2-40B4-BE49-F238E27FC236}">
                <a16:creationId xmlns:a16="http://schemas.microsoft.com/office/drawing/2014/main" id="{C486F987-6D04-2AC0-148A-DDDB48F39D0C}"/>
              </a:ext>
            </a:extLst>
          </p:cNvPr>
          <p:cNvCxnSpPr>
            <a:cxnSpLocks/>
            <a:stCxn id="6" idx="3"/>
            <a:endCxn id="16" idx="1"/>
          </p:cNvCxnSpPr>
          <p:nvPr/>
        </p:nvCxnSpPr>
        <p:spPr>
          <a:xfrm flipV="1">
            <a:off x="2812960" y="2246728"/>
            <a:ext cx="1169137" cy="1143982"/>
          </a:xfrm>
          <a:prstGeom prst="bentConnector3">
            <a:avLst/>
          </a:prstGeom>
          <a:ln w="12700">
            <a:solidFill>
              <a:schemeClr val="accent5"/>
            </a:solidFill>
            <a:prstDash val="sysDot"/>
            <a:headEnd type="none"/>
            <a:tailEnd type="triangle"/>
          </a:ln>
        </p:spPr>
        <p:style>
          <a:lnRef idx="1">
            <a:schemeClr val="accent4"/>
          </a:lnRef>
          <a:fillRef idx="0">
            <a:schemeClr val="accent4"/>
          </a:fillRef>
          <a:effectRef idx="0">
            <a:schemeClr val="accent4"/>
          </a:effectRef>
          <a:fontRef idx="minor">
            <a:schemeClr val="tx1"/>
          </a:fontRef>
        </p:style>
      </p:cxnSp>
      <p:grpSp>
        <p:nvGrpSpPr>
          <p:cNvPr id="91" name="Group 90">
            <a:extLst>
              <a:ext uri="{FF2B5EF4-FFF2-40B4-BE49-F238E27FC236}">
                <a16:creationId xmlns:a16="http://schemas.microsoft.com/office/drawing/2014/main" id="{922DF79F-9D09-4870-74BD-828564D71453}"/>
              </a:ext>
            </a:extLst>
          </p:cNvPr>
          <p:cNvGrpSpPr/>
          <p:nvPr/>
        </p:nvGrpSpPr>
        <p:grpSpPr>
          <a:xfrm>
            <a:off x="3851883" y="4109811"/>
            <a:ext cx="676019" cy="695101"/>
            <a:chOff x="4457997" y="4786086"/>
            <a:chExt cx="676019" cy="695101"/>
          </a:xfrm>
        </p:grpSpPr>
        <p:pic>
          <p:nvPicPr>
            <p:cNvPr id="21" name="Picture 20">
              <a:extLst>
                <a:ext uri="{FF2B5EF4-FFF2-40B4-BE49-F238E27FC236}">
                  <a16:creationId xmlns:a16="http://schemas.microsoft.com/office/drawing/2014/main" id="{3D6416C9-F810-C5F9-63E4-62B5497A4B72}"/>
                </a:ext>
              </a:extLst>
            </p:cNvPr>
            <p:cNvPicPr>
              <a:picLocks noChangeAspect="1"/>
            </p:cNvPicPr>
            <p:nvPr/>
          </p:nvPicPr>
          <p:blipFill>
            <a:blip r:embed="rId5">
              <a:alphaModFix amt="85000"/>
            </a:blip>
            <a:stretch>
              <a:fillRect/>
            </a:stretch>
          </p:blipFill>
          <p:spPr>
            <a:xfrm>
              <a:off x="4588212" y="4786086"/>
              <a:ext cx="415588" cy="415588"/>
            </a:xfrm>
            <a:prstGeom prst="rect">
              <a:avLst/>
            </a:prstGeom>
          </p:spPr>
        </p:pic>
        <p:sp>
          <p:nvSpPr>
            <p:cNvPr id="22" name="TextBox 21">
              <a:extLst>
                <a:ext uri="{FF2B5EF4-FFF2-40B4-BE49-F238E27FC236}">
                  <a16:creationId xmlns:a16="http://schemas.microsoft.com/office/drawing/2014/main" id="{E8807918-EC2D-54CC-106C-5B97FB20629F}"/>
                </a:ext>
              </a:extLst>
            </p:cNvPr>
            <p:cNvSpPr txBox="1"/>
            <p:nvPr/>
          </p:nvSpPr>
          <p:spPr>
            <a:xfrm>
              <a:off x="4457997" y="5234966"/>
              <a:ext cx="676019" cy="246221"/>
            </a:xfrm>
            <a:prstGeom prst="rect">
              <a:avLst/>
            </a:prstGeom>
            <a:noFill/>
          </p:spPr>
          <p:txBody>
            <a:bodyPr wrap="square" rtlCol="0">
              <a:spAutoFit/>
            </a:bodyPr>
            <a:lstStyle/>
            <a:p>
              <a:pPr algn="ctr"/>
              <a:r>
                <a:rPr lang="en-US" sz="1000" b="1" dirty="0">
                  <a:solidFill>
                    <a:schemeClr val="bg2"/>
                  </a:solidFill>
                </a:rPr>
                <a:t>Tape</a:t>
              </a:r>
              <a:endParaRPr lang="en-US" sz="1000" dirty="0">
                <a:solidFill>
                  <a:schemeClr val="bg2"/>
                </a:solidFill>
              </a:endParaRPr>
            </a:p>
          </p:txBody>
        </p:sp>
      </p:grpSp>
      <p:grpSp>
        <p:nvGrpSpPr>
          <p:cNvPr id="96" name="Group 95">
            <a:extLst>
              <a:ext uri="{FF2B5EF4-FFF2-40B4-BE49-F238E27FC236}">
                <a16:creationId xmlns:a16="http://schemas.microsoft.com/office/drawing/2014/main" id="{087A76A2-DF9A-7A77-69B6-F669569A7D3A}"/>
              </a:ext>
            </a:extLst>
          </p:cNvPr>
          <p:cNvGrpSpPr/>
          <p:nvPr/>
        </p:nvGrpSpPr>
        <p:grpSpPr>
          <a:xfrm>
            <a:off x="5024765" y="1480511"/>
            <a:ext cx="1639872" cy="1532432"/>
            <a:chOff x="6164279" y="1820368"/>
            <a:chExt cx="1639872" cy="1532432"/>
          </a:xfrm>
        </p:grpSpPr>
        <p:sp>
          <p:nvSpPr>
            <p:cNvPr id="26" name="Rectangle 25">
              <a:extLst>
                <a:ext uri="{FF2B5EF4-FFF2-40B4-BE49-F238E27FC236}">
                  <a16:creationId xmlns:a16="http://schemas.microsoft.com/office/drawing/2014/main" id="{E52A0022-99E7-73D6-52E3-95B9015064F8}"/>
                </a:ext>
              </a:extLst>
            </p:cNvPr>
            <p:cNvSpPr/>
            <p:nvPr/>
          </p:nvSpPr>
          <p:spPr>
            <a:xfrm>
              <a:off x="6164279" y="1820368"/>
              <a:ext cx="1639872" cy="1532432"/>
            </a:xfrm>
            <a:prstGeom prst="rect">
              <a:avLst/>
            </a:prstGeom>
            <a:solidFill>
              <a:schemeClr val="accent5">
                <a:lumMod val="40000"/>
                <a:lumOff val="60000"/>
              </a:schemeClr>
            </a:solidFill>
            <a:ln w="12700">
              <a:solidFill>
                <a:schemeClr val="accent4"/>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000"/>
            </a:p>
          </p:txBody>
        </p:sp>
        <p:grpSp>
          <p:nvGrpSpPr>
            <p:cNvPr id="30" name="Group 29">
              <a:extLst>
                <a:ext uri="{FF2B5EF4-FFF2-40B4-BE49-F238E27FC236}">
                  <a16:creationId xmlns:a16="http://schemas.microsoft.com/office/drawing/2014/main" id="{3DA89EC8-6714-CD50-9928-862C2C86A276}"/>
                </a:ext>
              </a:extLst>
            </p:cNvPr>
            <p:cNvGrpSpPr/>
            <p:nvPr/>
          </p:nvGrpSpPr>
          <p:grpSpPr>
            <a:xfrm>
              <a:off x="6234697" y="1882850"/>
              <a:ext cx="1512693" cy="304419"/>
              <a:chOff x="9328633" y="3240157"/>
              <a:chExt cx="1802581" cy="349749"/>
            </a:xfrm>
          </p:grpSpPr>
          <p:sp>
            <p:nvSpPr>
              <p:cNvPr id="28" name="Rectangle 27">
                <a:extLst>
                  <a:ext uri="{FF2B5EF4-FFF2-40B4-BE49-F238E27FC236}">
                    <a16:creationId xmlns:a16="http://schemas.microsoft.com/office/drawing/2014/main" id="{BACDCE53-6986-9CB2-0298-D0C47FEA844E}"/>
                  </a:ext>
                </a:extLst>
              </p:cNvPr>
              <p:cNvSpPr/>
              <p:nvPr/>
            </p:nvSpPr>
            <p:spPr>
              <a:xfrm>
                <a:off x="9328633" y="3240157"/>
                <a:ext cx="1107454" cy="349749"/>
              </a:xfrm>
              <a:prstGeom prst="rect">
                <a:avLst/>
              </a:prstGeom>
              <a:solidFill>
                <a:schemeClr val="accent4">
                  <a:lumMod val="20000"/>
                  <a:lumOff val="80000"/>
                </a:schemeClr>
              </a:solidFill>
              <a:ln w="12700">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sz="1000" dirty="0">
                    <a:solidFill>
                      <a:schemeClr val="bg2"/>
                    </a:solidFill>
                  </a:rPr>
                  <a:t>/</a:t>
                </a:r>
                <a:r>
                  <a:rPr lang="en-US" sz="1000" dirty="0" err="1">
                    <a:solidFill>
                      <a:schemeClr val="bg2"/>
                    </a:solidFill>
                  </a:rPr>
                  <a:t>dir</a:t>
                </a:r>
                <a:r>
                  <a:rPr lang="en-US" sz="1000" dirty="0">
                    <a:solidFill>
                      <a:schemeClr val="bg2"/>
                    </a:solidFill>
                  </a:rPr>
                  <a:t>-share/01</a:t>
                </a:r>
              </a:p>
            </p:txBody>
          </p:sp>
          <p:sp>
            <p:nvSpPr>
              <p:cNvPr id="29" name="Rectangle 28">
                <a:extLst>
                  <a:ext uri="{FF2B5EF4-FFF2-40B4-BE49-F238E27FC236}">
                    <a16:creationId xmlns:a16="http://schemas.microsoft.com/office/drawing/2014/main" id="{FBA21F5C-D8BA-8490-826F-0CD551BE4F83}"/>
                  </a:ext>
                </a:extLst>
              </p:cNvPr>
              <p:cNvSpPr/>
              <p:nvPr/>
            </p:nvSpPr>
            <p:spPr>
              <a:xfrm>
                <a:off x="10436087" y="3240157"/>
                <a:ext cx="695127" cy="349749"/>
              </a:xfrm>
              <a:prstGeom prst="rect">
                <a:avLst/>
              </a:prstGeom>
              <a:solidFill>
                <a:schemeClr val="tx1"/>
              </a:solidFill>
              <a:ln w="12700">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sz="1000" dirty="0">
                    <a:solidFill>
                      <a:schemeClr val="bg2"/>
                    </a:solidFill>
                  </a:rPr>
                  <a:t>files</a:t>
                </a:r>
              </a:p>
            </p:txBody>
          </p:sp>
        </p:grpSp>
        <p:grpSp>
          <p:nvGrpSpPr>
            <p:cNvPr id="31" name="Group 30">
              <a:extLst>
                <a:ext uri="{FF2B5EF4-FFF2-40B4-BE49-F238E27FC236}">
                  <a16:creationId xmlns:a16="http://schemas.microsoft.com/office/drawing/2014/main" id="{062F9604-5444-BC92-F4F7-366614D16EF9}"/>
                </a:ext>
              </a:extLst>
            </p:cNvPr>
            <p:cNvGrpSpPr/>
            <p:nvPr/>
          </p:nvGrpSpPr>
          <p:grpSpPr>
            <a:xfrm>
              <a:off x="6234697" y="2239470"/>
              <a:ext cx="1512693" cy="304419"/>
              <a:chOff x="9328633" y="3240157"/>
              <a:chExt cx="1802581" cy="349749"/>
            </a:xfrm>
          </p:grpSpPr>
          <p:sp>
            <p:nvSpPr>
              <p:cNvPr id="32" name="Rectangle 31">
                <a:extLst>
                  <a:ext uri="{FF2B5EF4-FFF2-40B4-BE49-F238E27FC236}">
                    <a16:creationId xmlns:a16="http://schemas.microsoft.com/office/drawing/2014/main" id="{BD4EE498-1001-5744-3ED4-0B4638E8D6C8}"/>
                  </a:ext>
                </a:extLst>
              </p:cNvPr>
              <p:cNvSpPr/>
              <p:nvPr/>
            </p:nvSpPr>
            <p:spPr>
              <a:xfrm>
                <a:off x="9328633" y="3240157"/>
                <a:ext cx="1107454" cy="349749"/>
              </a:xfrm>
              <a:prstGeom prst="rect">
                <a:avLst/>
              </a:prstGeom>
              <a:solidFill>
                <a:schemeClr val="accent4">
                  <a:lumMod val="20000"/>
                  <a:lumOff val="80000"/>
                </a:schemeClr>
              </a:solidFill>
              <a:ln w="12700">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sz="1000" dirty="0">
                    <a:solidFill>
                      <a:schemeClr val="bg2"/>
                    </a:solidFill>
                  </a:rPr>
                  <a:t>/</a:t>
                </a:r>
                <a:r>
                  <a:rPr lang="en-US" sz="1000" dirty="0" err="1">
                    <a:solidFill>
                      <a:schemeClr val="bg2"/>
                    </a:solidFill>
                  </a:rPr>
                  <a:t>dir</a:t>
                </a:r>
                <a:r>
                  <a:rPr lang="en-US" sz="1000" dirty="0">
                    <a:solidFill>
                      <a:schemeClr val="bg2"/>
                    </a:solidFill>
                  </a:rPr>
                  <a:t>-share/02</a:t>
                </a:r>
              </a:p>
            </p:txBody>
          </p:sp>
          <p:sp>
            <p:nvSpPr>
              <p:cNvPr id="33" name="Rectangle 32">
                <a:extLst>
                  <a:ext uri="{FF2B5EF4-FFF2-40B4-BE49-F238E27FC236}">
                    <a16:creationId xmlns:a16="http://schemas.microsoft.com/office/drawing/2014/main" id="{98E67676-25EC-307F-31C1-17F19C849386}"/>
                  </a:ext>
                </a:extLst>
              </p:cNvPr>
              <p:cNvSpPr/>
              <p:nvPr/>
            </p:nvSpPr>
            <p:spPr>
              <a:xfrm>
                <a:off x="10436087" y="3240157"/>
                <a:ext cx="695127" cy="349749"/>
              </a:xfrm>
              <a:prstGeom prst="rect">
                <a:avLst/>
              </a:prstGeom>
              <a:solidFill>
                <a:schemeClr val="tx1"/>
              </a:solidFill>
              <a:ln w="12700">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sz="1000" dirty="0">
                    <a:solidFill>
                      <a:schemeClr val="bg2"/>
                    </a:solidFill>
                  </a:rPr>
                  <a:t>files</a:t>
                </a:r>
              </a:p>
            </p:txBody>
          </p:sp>
        </p:grpSp>
        <p:grpSp>
          <p:nvGrpSpPr>
            <p:cNvPr id="34" name="Group 33">
              <a:extLst>
                <a:ext uri="{FF2B5EF4-FFF2-40B4-BE49-F238E27FC236}">
                  <a16:creationId xmlns:a16="http://schemas.microsoft.com/office/drawing/2014/main" id="{2AD7E3AD-EB98-B63E-88F5-EA20BAEA3E24}"/>
                </a:ext>
              </a:extLst>
            </p:cNvPr>
            <p:cNvGrpSpPr/>
            <p:nvPr/>
          </p:nvGrpSpPr>
          <p:grpSpPr>
            <a:xfrm>
              <a:off x="6234697" y="2601850"/>
              <a:ext cx="1512693" cy="304419"/>
              <a:chOff x="9328633" y="3240157"/>
              <a:chExt cx="1802581" cy="349749"/>
            </a:xfrm>
          </p:grpSpPr>
          <p:sp>
            <p:nvSpPr>
              <p:cNvPr id="35" name="Rectangle 34">
                <a:extLst>
                  <a:ext uri="{FF2B5EF4-FFF2-40B4-BE49-F238E27FC236}">
                    <a16:creationId xmlns:a16="http://schemas.microsoft.com/office/drawing/2014/main" id="{A89E23D5-97AC-B777-B470-188D4E3F9631}"/>
                  </a:ext>
                </a:extLst>
              </p:cNvPr>
              <p:cNvSpPr/>
              <p:nvPr/>
            </p:nvSpPr>
            <p:spPr>
              <a:xfrm>
                <a:off x="9328633" y="3240157"/>
                <a:ext cx="1107454" cy="349749"/>
              </a:xfrm>
              <a:prstGeom prst="rect">
                <a:avLst/>
              </a:prstGeom>
              <a:solidFill>
                <a:schemeClr val="accent4">
                  <a:lumMod val="20000"/>
                  <a:lumOff val="80000"/>
                </a:schemeClr>
              </a:solidFill>
              <a:ln w="12700">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sz="1000" dirty="0">
                    <a:solidFill>
                      <a:schemeClr val="bg2"/>
                    </a:solidFill>
                  </a:rPr>
                  <a:t>/</a:t>
                </a:r>
                <a:r>
                  <a:rPr lang="en-US" sz="1000" dirty="0" err="1">
                    <a:solidFill>
                      <a:schemeClr val="bg2"/>
                    </a:solidFill>
                  </a:rPr>
                  <a:t>dir</a:t>
                </a:r>
                <a:r>
                  <a:rPr lang="en-US" sz="1000" dirty="0">
                    <a:solidFill>
                      <a:schemeClr val="bg2"/>
                    </a:solidFill>
                  </a:rPr>
                  <a:t>-share/03</a:t>
                </a:r>
              </a:p>
            </p:txBody>
          </p:sp>
          <p:sp>
            <p:nvSpPr>
              <p:cNvPr id="36" name="Rectangle 35">
                <a:extLst>
                  <a:ext uri="{FF2B5EF4-FFF2-40B4-BE49-F238E27FC236}">
                    <a16:creationId xmlns:a16="http://schemas.microsoft.com/office/drawing/2014/main" id="{4F7EBD0C-A78A-0D3A-980C-92228395FE30}"/>
                  </a:ext>
                </a:extLst>
              </p:cNvPr>
              <p:cNvSpPr/>
              <p:nvPr/>
            </p:nvSpPr>
            <p:spPr>
              <a:xfrm>
                <a:off x="10436087" y="3240157"/>
                <a:ext cx="695127" cy="349749"/>
              </a:xfrm>
              <a:prstGeom prst="rect">
                <a:avLst/>
              </a:prstGeom>
              <a:solidFill>
                <a:schemeClr val="tx1"/>
              </a:solidFill>
              <a:ln w="12700">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sz="1000" dirty="0">
                    <a:solidFill>
                      <a:schemeClr val="bg2"/>
                    </a:solidFill>
                  </a:rPr>
                  <a:t>files</a:t>
                </a:r>
              </a:p>
            </p:txBody>
          </p:sp>
        </p:grpSp>
        <p:grpSp>
          <p:nvGrpSpPr>
            <p:cNvPr id="37" name="Group 36">
              <a:extLst>
                <a:ext uri="{FF2B5EF4-FFF2-40B4-BE49-F238E27FC236}">
                  <a16:creationId xmlns:a16="http://schemas.microsoft.com/office/drawing/2014/main" id="{132D28BD-BAB8-D8BB-9453-3306AA6B0DE7}"/>
                </a:ext>
              </a:extLst>
            </p:cNvPr>
            <p:cNvGrpSpPr/>
            <p:nvPr/>
          </p:nvGrpSpPr>
          <p:grpSpPr>
            <a:xfrm>
              <a:off x="6234697" y="2963081"/>
              <a:ext cx="1520580" cy="306006"/>
              <a:chOff x="9328633" y="3240157"/>
              <a:chExt cx="1802581" cy="349749"/>
            </a:xfrm>
          </p:grpSpPr>
          <p:sp>
            <p:nvSpPr>
              <p:cNvPr id="38" name="Rectangle 37">
                <a:extLst>
                  <a:ext uri="{FF2B5EF4-FFF2-40B4-BE49-F238E27FC236}">
                    <a16:creationId xmlns:a16="http://schemas.microsoft.com/office/drawing/2014/main" id="{71D942FA-89D4-4B2C-5A71-0CA8E5D57FBA}"/>
                  </a:ext>
                </a:extLst>
              </p:cNvPr>
              <p:cNvSpPr/>
              <p:nvPr/>
            </p:nvSpPr>
            <p:spPr>
              <a:xfrm>
                <a:off x="9328633" y="3240157"/>
                <a:ext cx="1107454" cy="349749"/>
              </a:xfrm>
              <a:prstGeom prst="rect">
                <a:avLst/>
              </a:prstGeom>
              <a:solidFill>
                <a:schemeClr val="accent4">
                  <a:lumMod val="20000"/>
                  <a:lumOff val="80000"/>
                </a:schemeClr>
              </a:solidFill>
              <a:ln w="12700">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sz="1000" dirty="0">
                    <a:solidFill>
                      <a:schemeClr val="bg2"/>
                    </a:solidFill>
                  </a:rPr>
                  <a:t>/</a:t>
                </a:r>
                <a:r>
                  <a:rPr lang="en-US" sz="1000" dirty="0" err="1">
                    <a:solidFill>
                      <a:schemeClr val="bg2"/>
                    </a:solidFill>
                  </a:rPr>
                  <a:t>dir</a:t>
                </a:r>
                <a:r>
                  <a:rPr lang="en-US" sz="1000" dirty="0">
                    <a:solidFill>
                      <a:schemeClr val="bg2"/>
                    </a:solidFill>
                  </a:rPr>
                  <a:t>-share/04</a:t>
                </a:r>
              </a:p>
            </p:txBody>
          </p:sp>
          <p:sp>
            <p:nvSpPr>
              <p:cNvPr id="39" name="Rectangle 38">
                <a:extLst>
                  <a:ext uri="{FF2B5EF4-FFF2-40B4-BE49-F238E27FC236}">
                    <a16:creationId xmlns:a16="http://schemas.microsoft.com/office/drawing/2014/main" id="{ADEF6290-71C3-0A27-C3AA-A4D5931A422B}"/>
                  </a:ext>
                </a:extLst>
              </p:cNvPr>
              <p:cNvSpPr/>
              <p:nvPr/>
            </p:nvSpPr>
            <p:spPr>
              <a:xfrm>
                <a:off x="10436087" y="3240157"/>
                <a:ext cx="695127" cy="349749"/>
              </a:xfrm>
              <a:prstGeom prst="rect">
                <a:avLst/>
              </a:prstGeom>
              <a:solidFill>
                <a:schemeClr val="tx1"/>
              </a:solidFill>
              <a:ln w="12700">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sz="1000" dirty="0">
                    <a:solidFill>
                      <a:schemeClr val="bg2"/>
                    </a:solidFill>
                  </a:rPr>
                  <a:t>files</a:t>
                </a:r>
              </a:p>
            </p:txBody>
          </p:sp>
        </p:grpSp>
      </p:grpSp>
      <p:cxnSp>
        <p:nvCxnSpPr>
          <p:cNvPr id="41" name="Straight Connector 40">
            <a:extLst>
              <a:ext uri="{FF2B5EF4-FFF2-40B4-BE49-F238E27FC236}">
                <a16:creationId xmlns:a16="http://schemas.microsoft.com/office/drawing/2014/main" id="{1305D53F-285D-6F10-8DFA-1BE3E7E188DB}"/>
              </a:ext>
            </a:extLst>
          </p:cNvPr>
          <p:cNvCxnSpPr>
            <a:cxnSpLocks/>
            <a:stCxn id="26" idx="1"/>
            <a:endCxn id="16" idx="3"/>
          </p:cNvCxnSpPr>
          <p:nvPr/>
        </p:nvCxnSpPr>
        <p:spPr>
          <a:xfrm flipH="1">
            <a:off x="4397686" y="2246727"/>
            <a:ext cx="627079" cy="1"/>
          </a:xfrm>
          <a:prstGeom prst="line">
            <a:avLst/>
          </a:prstGeom>
          <a:ln w="12700">
            <a:headEnd type="oval"/>
            <a:tailEnd type="oval"/>
          </a:ln>
        </p:spPr>
        <p:style>
          <a:lnRef idx="1">
            <a:schemeClr val="accent4"/>
          </a:lnRef>
          <a:fillRef idx="0">
            <a:schemeClr val="accent4"/>
          </a:fillRef>
          <a:effectRef idx="0">
            <a:schemeClr val="accent4"/>
          </a:effectRef>
          <a:fontRef idx="minor">
            <a:schemeClr val="tx1"/>
          </a:fontRef>
        </p:style>
      </p:cxnSp>
      <p:grpSp>
        <p:nvGrpSpPr>
          <p:cNvPr id="102" name="Group 101">
            <a:extLst>
              <a:ext uri="{FF2B5EF4-FFF2-40B4-BE49-F238E27FC236}">
                <a16:creationId xmlns:a16="http://schemas.microsoft.com/office/drawing/2014/main" id="{FB7F48DE-CFB6-B1FB-69BB-0BB4E895A54F}"/>
              </a:ext>
            </a:extLst>
          </p:cNvPr>
          <p:cNvGrpSpPr/>
          <p:nvPr/>
        </p:nvGrpSpPr>
        <p:grpSpPr>
          <a:xfrm>
            <a:off x="5024766" y="3853830"/>
            <a:ext cx="1639872" cy="926894"/>
            <a:chOff x="5657226" y="4006230"/>
            <a:chExt cx="1639872" cy="926894"/>
          </a:xfrm>
        </p:grpSpPr>
        <p:sp>
          <p:nvSpPr>
            <p:cNvPr id="49" name="Rectangle 48">
              <a:extLst>
                <a:ext uri="{FF2B5EF4-FFF2-40B4-BE49-F238E27FC236}">
                  <a16:creationId xmlns:a16="http://schemas.microsoft.com/office/drawing/2014/main" id="{0350B86A-E574-E539-3FE4-86B5A7F65FD2}"/>
                </a:ext>
              </a:extLst>
            </p:cNvPr>
            <p:cNvSpPr/>
            <p:nvPr/>
          </p:nvSpPr>
          <p:spPr>
            <a:xfrm>
              <a:off x="5657226" y="4006230"/>
              <a:ext cx="1639872" cy="926894"/>
            </a:xfrm>
            <a:prstGeom prst="rect">
              <a:avLst/>
            </a:prstGeom>
            <a:solidFill>
              <a:schemeClr val="tx1">
                <a:lumMod val="95000"/>
              </a:schemeClr>
            </a:solidFill>
            <a:ln w="12700">
              <a:solidFill>
                <a:schemeClr val="accent4"/>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000"/>
            </a:p>
          </p:txBody>
        </p:sp>
        <p:sp>
          <p:nvSpPr>
            <p:cNvPr id="46" name="Rectangle 45">
              <a:extLst>
                <a:ext uri="{FF2B5EF4-FFF2-40B4-BE49-F238E27FC236}">
                  <a16:creationId xmlns:a16="http://schemas.microsoft.com/office/drawing/2014/main" id="{454C2365-6861-FD06-5EA9-76180BACDE6F}"/>
                </a:ext>
              </a:extLst>
            </p:cNvPr>
            <p:cNvSpPr/>
            <p:nvPr/>
          </p:nvSpPr>
          <p:spPr>
            <a:xfrm>
              <a:off x="5951635" y="4108798"/>
              <a:ext cx="1047268" cy="330742"/>
            </a:xfrm>
            <a:prstGeom prst="rect">
              <a:avLst/>
            </a:prstGeom>
            <a:solidFill>
              <a:schemeClr val="accent4">
                <a:lumMod val="20000"/>
                <a:lumOff val="80000"/>
              </a:schemeClr>
            </a:solidFill>
            <a:ln w="12700">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sz="1000" dirty="0">
                  <a:solidFill>
                    <a:schemeClr val="bg2"/>
                  </a:solidFill>
                </a:rPr>
                <a:t>Archive-vol-1</a:t>
              </a:r>
            </a:p>
          </p:txBody>
        </p:sp>
        <p:sp>
          <p:nvSpPr>
            <p:cNvPr id="47" name="Rectangle 46">
              <a:extLst>
                <a:ext uri="{FF2B5EF4-FFF2-40B4-BE49-F238E27FC236}">
                  <a16:creationId xmlns:a16="http://schemas.microsoft.com/office/drawing/2014/main" id="{37F06D77-E58E-F841-1213-4129B97C9507}"/>
                </a:ext>
              </a:extLst>
            </p:cNvPr>
            <p:cNvSpPr/>
            <p:nvPr/>
          </p:nvSpPr>
          <p:spPr>
            <a:xfrm>
              <a:off x="5953527" y="4508260"/>
              <a:ext cx="1047269" cy="330742"/>
            </a:xfrm>
            <a:prstGeom prst="rect">
              <a:avLst/>
            </a:prstGeom>
            <a:solidFill>
              <a:schemeClr val="accent4">
                <a:lumMod val="20000"/>
                <a:lumOff val="80000"/>
              </a:schemeClr>
            </a:solidFill>
            <a:ln w="12700">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sz="1000" dirty="0">
                  <a:solidFill>
                    <a:schemeClr val="bg2"/>
                  </a:solidFill>
                </a:rPr>
                <a:t>Archive-vol-2</a:t>
              </a:r>
            </a:p>
          </p:txBody>
        </p:sp>
      </p:grpSp>
      <p:cxnSp>
        <p:nvCxnSpPr>
          <p:cNvPr id="51" name="Straight Connector 50">
            <a:extLst>
              <a:ext uri="{FF2B5EF4-FFF2-40B4-BE49-F238E27FC236}">
                <a16:creationId xmlns:a16="http://schemas.microsoft.com/office/drawing/2014/main" id="{5198BE15-7D85-68D0-4703-859BB0FC5BC6}"/>
              </a:ext>
            </a:extLst>
          </p:cNvPr>
          <p:cNvCxnSpPr>
            <a:cxnSpLocks/>
            <a:stCxn id="49" idx="1"/>
            <a:endCxn id="21" idx="3"/>
          </p:cNvCxnSpPr>
          <p:nvPr/>
        </p:nvCxnSpPr>
        <p:spPr>
          <a:xfrm flipH="1">
            <a:off x="4397686" y="4317277"/>
            <a:ext cx="627080" cy="328"/>
          </a:xfrm>
          <a:prstGeom prst="line">
            <a:avLst/>
          </a:prstGeom>
          <a:ln w="12700">
            <a:headEnd type="oval"/>
            <a:tailEnd type="oval"/>
          </a:ln>
        </p:spPr>
        <p:style>
          <a:lnRef idx="1">
            <a:schemeClr val="accent4"/>
          </a:lnRef>
          <a:fillRef idx="0">
            <a:schemeClr val="accent4"/>
          </a:fillRef>
          <a:effectRef idx="0">
            <a:schemeClr val="accent4"/>
          </a:effectRef>
          <a:fontRef idx="minor">
            <a:schemeClr val="tx1"/>
          </a:fontRef>
        </p:style>
      </p:cxnSp>
      <p:grpSp>
        <p:nvGrpSpPr>
          <p:cNvPr id="77" name="Group 76">
            <a:extLst>
              <a:ext uri="{FF2B5EF4-FFF2-40B4-BE49-F238E27FC236}">
                <a16:creationId xmlns:a16="http://schemas.microsoft.com/office/drawing/2014/main" id="{49706B16-9C76-0245-F42F-2D14DAB49693}"/>
              </a:ext>
            </a:extLst>
          </p:cNvPr>
          <p:cNvGrpSpPr/>
          <p:nvPr/>
        </p:nvGrpSpPr>
        <p:grpSpPr>
          <a:xfrm>
            <a:off x="205739" y="3119049"/>
            <a:ext cx="1524000" cy="810236"/>
            <a:chOff x="823785" y="3768353"/>
            <a:chExt cx="1524000" cy="810236"/>
          </a:xfrm>
        </p:grpSpPr>
        <p:pic>
          <p:nvPicPr>
            <p:cNvPr id="55" name="Picture 54">
              <a:extLst>
                <a:ext uri="{FF2B5EF4-FFF2-40B4-BE49-F238E27FC236}">
                  <a16:creationId xmlns:a16="http://schemas.microsoft.com/office/drawing/2014/main" id="{B35631AE-D866-5E89-A5ED-A4B7BECE0BA3}"/>
                </a:ext>
              </a:extLst>
            </p:cNvPr>
            <p:cNvPicPr>
              <a:picLocks noChangeAspect="1"/>
            </p:cNvPicPr>
            <p:nvPr/>
          </p:nvPicPr>
          <p:blipFill>
            <a:blip r:embed="rId6"/>
            <a:stretch>
              <a:fillRect/>
            </a:stretch>
          </p:blipFill>
          <p:spPr>
            <a:xfrm>
              <a:off x="1319167" y="3768353"/>
              <a:ext cx="533237" cy="533237"/>
            </a:xfrm>
            <a:prstGeom prst="rect">
              <a:avLst/>
            </a:prstGeom>
          </p:spPr>
        </p:pic>
        <p:sp>
          <p:nvSpPr>
            <p:cNvPr id="58" name="TextBox 57">
              <a:extLst>
                <a:ext uri="{FF2B5EF4-FFF2-40B4-BE49-F238E27FC236}">
                  <a16:creationId xmlns:a16="http://schemas.microsoft.com/office/drawing/2014/main" id="{F08ED19A-33BA-39F3-B1C6-3AF4894AD555}"/>
                </a:ext>
              </a:extLst>
            </p:cNvPr>
            <p:cNvSpPr txBox="1"/>
            <p:nvPr/>
          </p:nvSpPr>
          <p:spPr>
            <a:xfrm>
              <a:off x="823785" y="4301590"/>
              <a:ext cx="1524000" cy="276999"/>
            </a:xfrm>
            <a:prstGeom prst="rect">
              <a:avLst/>
            </a:prstGeom>
            <a:noFill/>
          </p:spPr>
          <p:txBody>
            <a:bodyPr wrap="square" rtlCol="0">
              <a:spAutoFit/>
            </a:bodyPr>
            <a:lstStyle/>
            <a:p>
              <a:pPr algn="ctr"/>
              <a:r>
                <a:rPr lang="en-US" sz="1200" dirty="0">
                  <a:solidFill>
                    <a:schemeClr val="bg2"/>
                  </a:solidFill>
                </a:rPr>
                <a:t>Monitoring Tools</a:t>
              </a:r>
            </a:p>
          </p:txBody>
        </p:sp>
      </p:grpSp>
      <p:cxnSp>
        <p:nvCxnSpPr>
          <p:cNvPr id="60" name="Connector: Elbow 59">
            <a:extLst>
              <a:ext uri="{FF2B5EF4-FFF2-40B4-BE49-F238E27FC236}">
                <a16:creationId xmlns:a16="http://schemas.microsoft.com/office/drawing/2014/main" id="{16FDC6BA-605E-132E-4475-0CE46F8A1731}"/>
              </a:ext>
            </a:extLst>
          </p:cNvPr>
          <p:cNvCxnSpPr>
            <a:cxnSpLocks/>
            <a:stCxn id="6" idx="3"/>
            <a:endCxn id="21" idx="1"/>
          </p:cNvCxnSpPr>
          <p:nvPr/>
        </p:nvCxnSpPr>
        <p:spPr>
          <a:xfrm>
            <a:off x="2812960" y="3390710"/>
            <a:ext cx="1169138" cy="926895"/>
          </a:xfrm>
          <a:prstGeom prst="bentConnector3">
            <a:avLst/>
          </a:prstGeom>
          <a:ln w="12700">
            <a:solidFill>
              <a:schemeClr val="accent5"/>
            </a:solidFill>
            <a:prstDash val="sysDot"/>
            <a:headEnd type="none"/>
            <a:tailEnd type="triangle"/>
          </a:ln>
        </p:spPr>
        <p:style>
          <a:lnRef idx="1">
            <a:schemeClr val="accent4"/>
          </a:lnRef>
          <a:fillRef idx="0">
            <a:schemeClr val="accent4"/>
          </a:fillRef>
          <a:effectRef idx="0">
            <a:schemeClr val="accent4"/>
          </a:effectRef>
          <a:fontRef idx="minor">
            <a:schemeClr val="tx1"/>
          </a:fontRef>
        </p:style>
      </p:cxnSp>
      <p:cxnSp>
        <p:nvCxnSpPr>
          <p:cNvPr id="79" name="Straight Arrow Connector 78">
            <a:extLst>
              <a:ext uri="{FF2B5EF4-FFF2-40B4-BE49-F238E27FC236}">
                <a16:creationId xmlns:a16="http://schemas.microsoft.com/office/drawing/2014/main" id="{ADE93058-FA1B-D42E-A8C3-BCED63B9E0CD}"/>
              </a:ext>
            </a:extLst>
          </p:cNvPr>
          <p:cNvCxnSpPr>
            <a:stCxn id="55" idx="3"/>
            <a:endCxn id="6" idx="1"/>
          </p:cNvCxnSpPr>
          <p:nvPr/>
        </p:nvCxnSpPr>
        <p:spPr>
          <a:xfrm>
            <a:off x="1234358" y="3385668"/>
            <a:ext cx="627759" cy="5042"/>
          </a:xfrm>
          <a:prstGeom prst="straightConnector1">
            <a:avLst/>
          </a:prstGeom>
          <a:ln>
            <a:prstDash val="dash"/>
            <a:tailEnd type="triangle"/>
          </a:ln>
        </p:spPr>
        <p:style>
          <a:lnRef idx="1">
            <a:schemeClr val="accent5"/>
          </a:lnRef>
          <a:fillRef idx="0">
            <a:schemeClr val="accent5"/>
          </a:fillRef>
          <a:effectRef idx="0">
            <a:schemeClr val="accent5"/>
          </a:effectRef>
          <a:fontRef idx="minor">
            <a:schemeClr val="tx1"/>
          </a:fontRef>
        </p:style>
      </p:cxnSp>
      <p:sp>
        <p:nvSpPr>
          <p:cNvPr id="104" name="TextBox 103">
            <a:extLst>
              <a:ext uri="{FF2B5EF4-FFF2-40B4-BE49-F238E27FC236}">
                <a16:creationId xmlns:a16="http://schemas.microsoft.com/office/drawing/2014/main" id="{29F7F9D6-8CAF-E9F1-92B0-5249405885A0}"/>
              </a:ext>
            </a:extLst>
          </p:cNvPr>
          <p:cNvSpPr txBox="1"/>
          <p:nvPr/>
        </p:nvSpPr>
        <p:spPr>
          <a:xfrm>
            <a:off x="7038984" y="1111179"/>
            <a:ext cx="4627236" cy="369332"/>
          </a:xfrm>
          <a:prstGeom prst="rect">
            <a:avLst/>
          </a:prstGeom>
          <a:noFill/>
        </p:spPr>
        <p:txBody>
          <a:bodyPr wrap="square" rtlCol="0">
            <a:spAutoFit/>
          </a:bodyPr>
          <a:lstStyle/>
          <a:p>
            <a:pPr algn="l"/>
            <a:r>
              <a:rPr lang="en-US" b="1" dirty="0">
                <a:solidFill>
                  <a:schemeClr val="bg2"/>
                </a:solidFill>
              </a:rPr>
              <a:t>In the old days…</a:t>
            </a:r>
          </a:p>
        </p:txBody>
      </p:sp>
    </p:spTree>
    <p:extLst>
      <p:ext uri="{BB962C8B-B14F-4D97-AF65-F5344CB8AC3E}">
        <p14:creationId xmlns:p14="http://schemas.microsoft.com/office/powerpoint/2010/main" val="2948735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0"/>
                                        </p:tgtEl>
                                        <p:attrNameLst>
                                          <p:attrName>style.visibility</p:attrName>
                                        </p:attrNameLst>
                                      </p:cBhvr>
                                      <p:to>
                                        <p:strVal val="visible"/>
                                      </p:to>
                                    </p:set>
                                    <p:animEffect transition="in" filter="fade">
                                      <p:cBhvr>
                                        <p:cTn id="7" dur="500"/>
                                        <p:tgtEl>
                                          <p:spTgt spid="90"/>
                                        </p:tgtEl>
                                      </p:cBhvr>
                                    </p:animEffect>
                                  </p:childTnLst>
                                </p:cTn>
                              </p:par>
                              <p:par>
                                <p:cTn id="8" presetID="10" presetClass="entr" presetSubtype="0" fill="hold" nodeType="withEffect">
                                  <p:stCondLst>
                                    <p:cond delay="0"/>
                                  </p:stCondLst>
                                  <p:childTnLst>
                                    <p:set>
                                      <p:cBhvr>
                                        <p:cTn id="9" dur="1" fill="hold">
                                          <p:stCondLst>
                                            <p:cond delay="0"/>
                                          </p:stCondLst>
                                        </p:cTn>
                                        <p:tgtEl>
                                          <p:spTgt spid="91"/>
                                        </p:tgtEl>
                                        <p:attrNameLst>
                                          <p:attrName>style.visibility</p:attrName>
                                        </p:attrNameLst>
                                      </p:cBhvr>
                                      <p:to>
                                        <p:strVal val="visible"/>
                                      </p:to>
                                    </p:set>
                                    <p:animEffect transition="in" filter="fade">
                                      <p:cBhvr>
                                        <p:cTn id="10" dur="500"/>
                                        <p:tgtEl>
                                          <p:spTgt spid="91"/>
                                        </p:tgtEl>
                                      </p:cBhvr>
                                    </p:animEffect>
                                  </p:childTnLst>
                                </p:cTn>
                              </p:par>
                              <p:par>
                                <p:cTn id="11" presetID="10" presetClass="entr" presetSubtype="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500"/>
                                        <p:tgtEl>
                                          <p:spTgt spid="19"/>
                                        </p:tgtEl>
                                      </p:cBhvr>
                                    </p:animEffect>
                                  </p:childTnLst>
                                </p:cTn>
                              </p:par>
                              <p:par>
                                <p:cTn id="14" presetID="10" presetClass="entr" presetSubtype="0" fill="hold" nodeType="withEffect">
                                  <p:stCondLst>
                                    <p:cond delay="0"/>
                                  </p:stCondLst>
                                  <p:childTnLst>
                                    <p:set>
                                      <p:cBhvr>
                                        <p:cTn id="15" dur="1" fill="hold">
                                          <p:stCondLst>
                                            <p:cond delay="0"/>
                                          </p:stCondLst>
                                        </p:cTn>
                                        <p:tgtEl>
                                          <p:spTgt spid="60"/>
                                        </p:tgtEl>
                                        <p:attrNameLst>
                                          <p:attrName>style.visibility</p:attrName>
                                        </p:attrNameLst>
                                      </p:cBhvr>
                                      <p:to>
                                        <p:strVal val="visible"/>
                                      </p:to>
                                    </p:set>
                                    <p:animEffect transition="in" filter="fade">
                                      <p:cBhvr>
                                        <p:cTn id="16" dur="500"/>
                                        <p:tgtEl>
                                          <p:spTgt spid="6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par>
                                <p:cTn id="22" presetID="10" presetClass="entr" presetSubtype="0" fill="hold"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par>
                                <p:cTn id="25" presetID="10" presetClass="entr" presetSubtype="0"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1"/>
                                        </p:tgtEl>
                                        <p:attrNameLst>
                                          <p:attrName>style.visibility</p:attrName>
                                        </p:attrNameLst>
                                      </p:cBhvr>
                                      <p:to>
                                        <p:strVal val="visible"/>
                                      </p:to>
                                    </p:set>
                                    <p:animEffect transition="in" filter="fade">
                                      <p:cBhvr>
                                        <p:cTn id="32" dur="500"/>
                                        <p:tgtEl>
                                          <p:spTgt spid="41"/>
                                        </p:tgtEl>
                                      </p:cBhvr>
                                    </p:animEffect>
                                  </p:childTnLst>
                                </p:cTn>
                              </p:par>
                              <p:par>
                                <p:cTn id="33" presetID="10" presetClass="entr" presetSubtype="0" fill="hold" nodeType="withEffect">
                                  <p:stCondLst>
                                    <p:cond delay="0"/>
                                  </p:stCondLst>
                                  <p:childTnLst>
                                    <p:set>
                                      <p:cBhvr>
                                        <p:cTn id="34" dur="1" fill="hold">
                                          <p:stCondLst>
                                            <p:cond delay="0"/>
                                          </p:stCondLst>
                                        </p:cTn>
                                        <p:tgtEl>
                                          <p:spTgt spid="96"/>
                                        </p:tgtEl>
                                        <p:attrNameLst>
                                          <p:attrName>style.visibility</p:attrName>
                                        </p:attrNameLst>
                                      </p:cBhvr>
                                      <p:to>
                                        <p:strVal val="visible"/>
                                      </p:to>
                                    </p:set>
                                    <p:animEffect transition="in" filter="fade">
                                      <p:cBhvr>
                                        <p:cTn id="35" dur="500"/>
                                        <p:tgtEl>
                                          <p:spTgt spid="96"/>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51"/>
                                        </p:tgtEl>
                                        <p:attrNameLst>
                                          <p:attrName>style.visibility</p:attrName>
                                        </p:attrNameLst>
                                      </p:cBhvr>
                                      <p:to>
                                        <p:strVal val="visible"/>
                                      </p:to>
                                    </p:set>
                                    <p:animEffect transition="in" filter="fade">
                                      <p:cBhvr>
                                        <p:cTn id="40" dur="500"/>
                                        <p:tgtEl>
                                          <p:spTgt spid="51"/>
                                        </p:tgtEl>
                                      </p:cBhvr>
                                    </p:animEffect>
                                  </p:childTnLst>
                                </p:cTn>
                              </p:par>
                              <p:par>
                                <p:cTn id="41" presetID="10" presetClass="entr" presetSubtype="0" fill="hold" nodeType="withEffect">
                                  <p:stCondLst>
                                    <p:cond delay="0"/>
                                  </p:stCondLst>
                                  <p:childTnLst>
                                    <p:set>
                                      <p:cBhvr>
                                        <p:cTn id="42" dur="1" fill="hold">
                                          <p:stCondLst>
                                            <p:cond delay="0"/>
                                          </p:stCondLst>
                                        </p:cTn>
                                        <p:tgtEl>
                                          <p:spTgt spid="102"/>
                                        </p:tgtEl>
                                        <p:attrNameLst>
                                          <p:attrName>style.visibility</p:attrName>
                                        </p:attrNameLst>
                                      </p:cBhvr>
                                      <p:to>
                                        <p:strVal val="visible"/>
                                      </p:to>
                                    </p:set>
                                    <p:animEffect transition="in" filter="fade">
                                      <p:cBhvr>
                                        <p:cTn id="43" dur="500"/>
                                        <p:tgtEl>
                                          <p:spTgt spid="102"/>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77"/>
                                        </p:tgtEl>
                                        <p:attrNameLst>
                                          <p:attrName>style.visibility</p:attrName>
                                        </p:attrNameLst>
                                      </p:cBhvr>
                                      <p:to>
                                        <p:strVal val="visible"/>
                                      </p:to>
                                    </p:set>
                                    <p:animEffect transition="in" filter="fade">
                                      <p:cBhvr>
                                        <p:cTn id="48" dur="500"/>
                                        <p:tgtEl>
                                          <p:spTgt spid="77"/>
                                        </p:tgtEl>
                                      </p:cBhvr>
                                    </p:animEffect>
                                  </p:childTnLst>
                                </p:cTn>
                              </p:par>
                              <p:par>
                                <p:cTn id="49" presetID="10" presetClass="entr" presetSubtype="0" fill="hold" nodeType="withEffect">
                                  <p:stCondLst>
                                    <p:cond delay="0"/>
                                  </p:stCondLst>
                                  <p:childTnLst>
                                    <p:set>
                                      <p:cBhvr>
                                        <p:cTn id="50" dur="1" fill="hold">
                                          <p:stCondLst>
                                            <p:cond delay="0"/>
                                          </p:stCondLst>
                                        </p:cTn>
                                        <p:tgtEl>
                                          <p:spTgt spid="79"/>
                                        </p:tgtEl>
                                        <p:attrNameLst>
                                          <p:attrName>style.visibility</p:attrName>
                                        </p:attrNameLst>
                                      </p:cBhvr>
                                      <p:to>
                                        <p:strVal val="visible"/>
                                      </p:to>
                                    </p:set>
                                    <p:animEffect transition="in" filter="fade">
                                      <p:cBhvr>
                                        <p:cTn id="51" dur="500"/>
                                        <p:tgtEl>
                                          <p:spTgt spid="79"/>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104"/>
                                        </p:tgtEl>
                                        <p:attrNameLst>
                                          <p:attrName>style.visibility</p:attrName>
                                        </p:attrNameLst>
                                      </p:cBhvr>
                                      <p:to>
                                        <p:strVal val="visible"/>
                                      </p:to>
                                    </p:set>
                                    <p:animEffect transition="in" filter="fade">
                                      <p:cBhvr>
                                        <p:cTn id="54" dur="500"/>
                                        <p:tgtEl>
                                          <p:spTgt spid="104"/>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103">
                                            <p:txEl>
                                              <p:pRg st="0" end="0"/>
                                            </p:txEl>
                                          </p:spTgt>
                                        </p:tgtEl>
                                        <p:attrNameLst>
                                          <p:attrName>style.visibility</p:attrName>
                                        </p:attrNameLst>
                                      </p:cBhvr>
                                      <p:to>
                                        <p:strVal val="visible"/>
                                      </p:to>
                                    </p:set>
                                    <p:animEffect transition="in" filter="fade">
                                      <p:cBhvr>
                                        <p:cTn id="57" dur="500"/>
                                        <p:tgtEl>
                                          <p:spTgt spid="103">
                                            <p:txEl>
                                              <p:pRg st="0" end="0"/>
                                            </p:txEl>
                                          </p:spTgt>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103">
                                            <p:txEl>
                                              <p:pRg st="1" end="1"/>
                                            </p:txEl>
                                          </p:spTgt>
                                        </p:tgtEl>
                                        <p:attrNameLst>
                                          <p:attrName>style.visibility</p:attrName>
                                        </p:attrNameLst>
                                      </p:cBhvr>
                                      <p:to>
                                        <p:strVal val="visible"/>
                                      </p:to>
                                    </p:set>
                                    <p:animEffect transition="in" filter="fade">
                                      <p:cBhvr>
                                        <p:cTn id="60" dur="500"/>
                                        <p:tgtEl>
                                          <p:spTgt spid="103">
                                            <p:txEl>
                                              <p:pRg st="1" end="1"/>
                                            </p:txEl>
                                          </p:spTgt>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103">
                                            <p:txEl>
                                              <p:pRg st="2" end="2"/>
                                            </p:txEl>
                                          </p:spTgt>
                                        </p:tgtEl>
                                        <p:attrNameLst>
                                          <p:attrName>style.visibility</p:attrName>
                                        </p:attrNameLst>
                                      </p:cBhvr>
                                      <p:to>
                                        <p:strVal val="visible"/>
                                      </p:to>
                                    </p:set>
                                    <p:animEffect transition="in" filter="fade">
                                      <p:cBhvr>
                                        <p:cTn id="63" dur="500"/>
                                        <p:tgtEl>
                                          <p:spTgt spid="103">
                                            <p:txEl>
                                              <p:pRg st="2" end="2"/>
                                            </p:txEl>
                                          </p:spTgt>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103">
                                            <p:txEl>
                                              <p:pRg st="3" end="3"/>
                                            </p:txEl>
                                          </p:spTgt>
                                        </p:tgtEl>
                                        <p:attrNameLst>
                                          <p:attrName>style.visibility</p:attrName>
                                        </p:attrNameLst>
                                      </p:cBhvr>
                                      <p:to>
                                        <p:strVal val="visible"/>
                                      </p:to>
                                    </p:set>
                                    <p:animEffect transition="in" filter="fade">
                                      <p:cBhvr>
                                        <p:cTn id="66" dur="500"/>
                                        <p:tgtEl>
                                          <p:spTgt spid="10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3" grpId="0" uiExpand="1" build="allAtOnce"/>
      <p:bldP spid="104"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6" name="Group 235">
            <a:extLst>
              <a:ext uri="{FF2B5EF4-FFF2-40B4-BE49-F238E27FC236}">
                <a16:creationId xmlns:a16="http://schemas.microsoft.com/office/drawing/2014/main" id="{D49A3CDB-A95F-8C90-B459-1227A12F5E9D}"/>
              </a:ext>
            </a:extLst>
          </p:cNvPr>
          <p:cNvGrpSpPr/>
          <p:nvPr/>
        </p:nvGrpSpPr>
        <p:grpSpPr>
          <a:xfrm>
            <a:off x="1188719" y="2088799"/>
            <a:ext cx="1700784" cy="1520258"/>
            <a:chOff x="838199" y="2111659"/>
            <a:chExt cx="1700784" cy="1520258"/>
          </a:xfrm>
        </p:grpSpPr>
        <p:sp>
          <p:nvSpPr>
            <p:cNvPr id="157" name="Rectangle 156">
              <a:extLst>
                <a:ext uri="{FF2B5EF4-FFF2-40B4-BE49-F238E27FC236}">
                  <a16:creationId xmlns:a16="http://schemas.microsoft.com/office/drawing/2014/main" id="{61F61C60-87EB-926C-5E1C-6D872B8EC1B2}"/>
                </a:ext>
              </a:extLst>
            </p:cNvPr>
            <p:cNvSpPr/>
            <p:nvPr/>
          </p:nvSpPr>
          <p:spPr>
            <a:xfrm>
              <a:off x="838199" y="2111659"/>
              <a:ext cx="1700784" cy="1520258"/>
            </a:xfrm>
            <a:prstGeom prst="rect">
              <a:avLst/>
            </a:prstGeom>
            <a:ln w="12700">
              <a:solidFill>
                <a:schemeClr val="bg2"/>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nvGrpSpPr>
            <p:cNvPr id="160" name="Group 159">
              <a:extLst>
                <a:ext uri="{FF2B5EF4-FFF2-40B4-BE49-F238E27FC236}">
                  <a16:creationId xmlns:a16="http://schemas.microsoft.com/office/drawing/2014/main" id="{1E2C3D81-F044-8A0A-A8D9-DCAFF1ED5291}"/>
                </a:ext>
              </a:extLst>
            </p:cNvPr>
            <p:cNvGrpSpPr/>
            <p:nvPr/>
          </p:nvGrpSpPr>
          <p:grpSpPr>
            <a:xfrm>
              <a:off x="950597" y="3071603"/>
              <a:ext cx="1475988" cy="491278"/>
              <a:chOff x="400007" y="2939025"/>
              <a:chExt cx="1475988" cy="491278"/>
            </a:xfrm>
          </p:grpSpPr>
          <p:sp>
            <p:nvSpPr>
              <p:cNvPr id="123" name="Rectangle 122">
                <a:extLst>
                  <a:ext uri="{FF2B5EF4-FFF2-40B4-BE49-F238E27FC236}">
                    <a16:creationId xmlns:a16="http://schemas.microsoft.com/office/drawing/2014/main" id="{F5050E53-7590-E554-DEEA-797A36EA7A90}"/>
                  </a:ext>
                </a:extLst>
              </p:cNvPr>
              <p:cNvSpPr/>
              <p:nvPr/>
            </p:nvSpPr>
            <p:spPr>
              <a:xfrm>
                <a:off x="400007" y="2939025"/>
                <a:ext cx="1475988" cy="491278"/>
              </a:xfrm>
              <a:prstGeom prst="rect">
                <a:avLst/>
              </a:prstGeom>
              <a:solidFill>
                <a:schemeClr val="accent4"/>
              </a:solidFill>
              <a:ln w="12700">
                <a:solidFill>
                  <a:schemeClr val="accent4"/>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126" name="Group 125">
                <a:extLst>
                  <a:ext uri="{FF2B5EF4-FFF2-40B4-BE49-F238E27FC236}">
                    <a16:creationId xmlns:a16="http://schemas.microsoft.com/office/drawing/2014/main" id="{420D0872-69DF-FCEB-04A5-F858F91604A9}"/>
                  </a:ext>
                </a:extLst>
              </p:cNvPr>
              <p:cNvGrpSpPr/>
              <p:nvPr/>
            </p:nvGrpSpPr>
            <p:grpSpPr>
              <a:xfrm>
                <a:off x="479240" y="3032455"/>
                <a:ext cx="1317522" cy="304419"/>
                <a:chOff x="3038168" y="5919303"/>
                <a:chExt cx="1317522" cy="304419"/>
              </a:xfrm>
            </p:grpSpPr>
            <p:sp>
              <p:nvSpPr>
                <p:cNvPr id="124" name="Rectangle 123">
                  <a:extLst>
                    <a:ext uri="{FF2B5EF4-FFF2-40B4-BE49-F238E27FC236}">
                      <a16:creationId xmlns:a16="http://schemas.microsoft.com/office/drawing/2014/main" id="{4C7DB991-4833-CAEC-D7B6-3142570B618F}"/>
                    </a:ext>
                  </a:extLst>
                </p:cNvPr>
                <p:cNvSpPr/>
                <p:nvPr/>
              </p:nvSpPr>
              <p:spPr>
                <a:xfrm>
                  <a:off x="3038168" y="5919303"/>
                  <a:ext cx="773188" cy="304419"/>
                </a:xfrm>
                <a:prstGeom prst="rect">
                  <a:avLst/>
                </a:prstGeom>
                <a:solidFill>
                  <a:schemeClr val="accent4">
                    <a:lumMod val="20000"/>
                    <a:lumOff val="80000"/>
                  </a:schemeClr>
                </a:solidFill>
                <a:ln w="12700">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sz="1000" dirty="0">
                      <a:solidFill>
                        <a:schemeClr val="bg2"/>
                      </a:solidFill>
                    </a:rPr>
                    <a:t>/swap</a:t>
                  </a:r>
                </a:p>
              </p:txBody>
            </p:sp>
            <p:sp>
              <p:nvSpPr>
                <p:cNvPr id="125" name="Rectangle 124">
                  <a:extLst>
                    <a:ext uri="{FF2B5EF4-FFF2-40B4-BE49-F238E27FC236}">
                      <a16:creationId xmlns:a16="http://schemas.microsoft.com/office/drawing/2014/main" id="{DDEE6ACF-612D-3C2D-631A-B51B974B20B0}"/>
                    </a:ext>
                  </a:extLst>
                </p:cNvPr>
                <p:cNvSpPr/>
                <p:nvPr/>
              </p:nvSpPr>
              <p:spPr>
                <a:xfrm>
                  <a:off x="3811356" y="5919303"/>
                  <a:ext cx="544334" cy="304419"/>
                </a:xfrm>
                <a:prstGeom prst="rect">
                  <a:avLst/>
                </a:prstGeom>
                <a:solidFill>
                  <a:schemeClr val="tx1"/>
                </a:solidFill>
                <a:ln w="12700">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sz="1000" dirty="0">
                      <a:solidFill>
                        <a:schemeClr val="bg2"/>
                      </a:solidFill>
                    </a:rPr>
                    <a:t>files</a:t>
                  </a:r>
                </a:p>
              </p:txBody>
            </p:sp>
          </p:grpSp>
        </p:grpSp>
        <p:grpSp>
          <p:nvGrpSpPr>
            <p:cNvPr id="159" name="Group 158">
              <a:extLst>
                <a:ext uri="{FF2B5EF4-FFF2-40B4-BE49-F238E27FC236}">
                  <a16:creationId xmlns:a16="http://schemas.microsoft.com/office/drawing/2014/main" id="{901CEDCD-0C56-AE62-34DE-708D55C42610}"/>
                </a:ext>
              </a:extLst>
            </p:cNvPr>
            <p:cNvGrpSpPr/>
            <p:nvPr/>
          </p:nvGrpSpPr>
          <p:grpSpPr>
            <a:xfrm>
              <a:off x="1215339" y="2481546"/>
              <a:ext cx="946504" cy="530137"/>
              <a:chOff x="603897" y="2324584"/>
              <a:chExt cx="946504" cy="530137"/>
            </a:xfrm>
          </p:grpSpPr>
          <p:sp>
            <p:nvSpPr>
              <p:cNvPr id="23" name="TextBox 16">
                <a:extLst>
                  <a:ext uri="{FF2B5EF4-FFF2-40B4-BE49-F238E27FC236}">
                    <a16:creationId xmlns:a16="http://schemas.microsoft.com/office/drawing/2014/main" id="{FC9707C3-85AD-1486-9E24-F9589F4A704E}"/>
                  </a:ext>
                </a:extLst>
              </p:cNvPr>
              <p:cNvSpPr txBox="1">
                <a:spLocks noChangeArrowheads="1"/>
              </p:cNvSpPr>
              <p:nvPr/>
            </p:nvSpPr>
            <p:spPr bwMode="auto">
              <a:xfrm>
                <a:off x="603897" y="2608500"/>
                <a:ext cx="946504"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fontAlgn="base">
                  <a:spcBef>
                    <a:spcPct val="0"/>
                  </a:spcBef>
                  <a:spcAft>
                    <a:spcPct val="0"/>
                  </a:spcAft>
                </a:pPr>
                <a:r>
                  <a:rPr lang="en-US" altLang="en-US" sz="1000" dirty="0">
                    <a:solidFill>
                      <a:srgbClr val="000000"/>
                    </a:solidFill>
                    <a:latin typeface="Arial" panose="020B0604020202020204" pitchFamily="34" charset="0"/>
                    <a:ea typeface="Amazon Ember" panose="020B0603020204020204" pitchFamily="34" charset="0"/>
                    <a:cs typeface="Arial" panose="020B0604020202020204" pitchFamily="34" charset="0"/>
                  </a:rPr>
                  <a:t>Instance</a:t>
                </a:r>
              </a:p>
            </p:txBody>
          </p:sp>
          <p:pic>
            <p:nvPicPr>
              <p:cNvPr id="24" name="Graphic 23">
                <a:extLst>
                  <a:ext uri="{FF2B5EF4-FFF2-40B4-BE49-F238E27FC236}">
                    <a16:creationId xmlns:a16="http://schemas.microsoft.com/office/drawing/2014/main" id="{D24CECE5-F8EC-0CB1-68F6-FE37710209D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39989" y="2324584"/>
                <a:ext cx="274320" cy="274320"/>
              </a:xfrm>
              <a:prstGeom prst="rect">
                <a:avLst/>
              </a:prstGeom>
            </p:spPr>
          </p:pic>
        </p:grpSp>
      </p:grpSp>
      <p:sp>
        <p:nvSpPr>
          <p:cNvPr id="4" name="Title 3">
            <a:extLst>
              <a:ext uri="{FF2B5EF4-FFF2-40B4-BE49-F238E27FC236}">
                <a16:creationId xmlns:a16="http://schemas.microsoft.com/office/drawing/2014/main" id="{696C7C60-B49B-DD76-559B-731BDD86A5F5}"/>
              </a:ext>
            </a:extLst>
          </p:cNvPr>
          <p:cNvSpPr>
            <a:spLocks noGrp="1"/>
          </p:cNvSpPr>
          <p:nvPr>
            <p:ph type="title"/>
          </p:nvPr>
        </p:nvSpPr>
        <p:spPr/>
        <p:txBody>
          <a:bodyPr/>
          <a:lstStyle/>
          <a:p>
            <a:r>
              <a:rPr lang="en-US" dirty="0"/>
              <a:t>AWS Instance Volumes &amp; Data Storage</a:t>
            </a:r>
          </a:p>
        </p:txBody>
      </p:sp>
      <p:sp>
        <p:nvSpPr>
          <p:cNvPr id="103" name="Text Placeholder 102">
            <a:extLst>
              <a:ext uri="{FF2B5EF4-FFF2-40B4-BE49-F238E27FC236}">
                <a16:creationId xmlns:a16="http://schemas.microsoft.com/office/drawing/2014/main" id="{A9DC58BA-5ED0-6AB2-3A9F-74D3DD264156}"/>
              </a:ext>
            </a:extLst>
          </p:cNvPr>
          <p:cNvSpPr>
            <a:spLocks noGrp="1"/>
          </p:cNvSpPr>
          <p:nvPr>
            <p:ph type="body" sz="quarter" idx="11"/>
          </p:nvPr>
        </p:nvSpPr>
        <p:spPr>
          <a:xfrm>
            <a:off x="7038984" y="1542994"/>
            <a:ext cx="4627236" cy="2321084"/>
          </a:xfrm>
        </p:spPr>
        <p:txBody>
          <a:bodyPr/>
          <a:lstStyle/>
          <a:p>
            <a:r>
              <a:rPr lang="en-US" dirty="0"/>
              <a:t>Elastic pay-as-you-go model</a:t>
            </a:r>
          </a:p>
          <a:p>
            <a:r>
              <a:rPr lang="en-US" dirty="0"/>
              <a:t>Redundancy and snapshot utility built-in</a:t>
            </a:r>
          </a:p>
          <a:p>
            <a:r>
              <a:rPr lang="en-US" dirty="0"/>
              <a:t>New APIs and tools simplify application development, administration, and data lifecycle management</a:t>
            </a:r>
          </a:p>
          <a:p>
            <a:endParaRPr lang="en-US" dirty="0"/>
          </a:p>
        </p:txBody>
      </p:sp>
      <p:sp>
        <p:nvSpPr>
          <p:cNvPr id="104" name="TextBox 103">
            <a:extLst>
              <a:ext uri="{FF2B5EF4-FFF2-40B4-BE49-F238E27FC236}">
                <a16:creationId xmlns:a16="http://schemas.microsoft.com/office/drawing/2014/main" id="{29F7F9D6-8CAF-E9F1-92B0-5249405885A0}"/>
              </a:ext>
            </a:extLst>
          </p:cNvPr>
          <p:cNvSpPr txBox="1"/>
          <p:nvPr/>
        </p:nvSpPr>
        <p:spPr>
          <a:xfrm>
            <a:off x="7038984" y="1111179"/>
            <a:ext cx="4627236" cy="369332"/>
          </a:xfrm>
          <a:prstGeom prst="rect">
            <a:avLst/>
          </a:prstGeom>
          <a:noFill/>
        </p:spPr>
        <p:txBody>
          <a:bodyPr wrap="square" rtlCol="0">
            <a:spAutoFit/>
          </a:bodyPr>
          <a:lstStyle/>
          <a:p>
            <a:r>
              <a:rPr lang="en-US" b="1" dirty="0">
                <a:solidFill>
                  <a:schemeClr val="bg2"/>
                </a:solidFill>
              </a:rPr>
              <a:t>The new [improved] way ...</a:t>
            </a:r>
          </a:p>
        </p:txBody>
      </p:sp>
      <p:grpSp>
        <p:nvGrpSpPr>
          <p:cNvPr id="158" name="Group 157">
            <a:extLst>
              <a:ext uri="{FF2B5EF4-FFF2-40B4-BE49-F238E27FC236}">
                <a16:creationId xmlns:a16="http://schemas.microsoft.com/office/drawing/2014/main" id="{AD10DA43-8B2C-3B06-A7BF-CB195047C743}"/>
              </a:ext>
            </a:extLst>
          </p:cNvPr>
          <p:cNvGrpSpPr/>
          <p:nvPr/>
        </p:nvGrpSpPr>
        <p:grpSpPr>
          <a:xfrm>
            <a:off x="1481327" y="1694400"/>
            <a:ext cx="1115568" cy="744479"/>
            <a:chOff x="2041170" y="1992924"/>
            <a:chExt cx="1115568" cy="744479"/>
          </a:xfrm>
          <a:effectLst>
            <a:outerShdw blurRad="50800" dist="38100" dir="2700000" algn="tl" rotWithShape="0">
              <a:prstClr val="black">
                <a:alpha val="40000"/>
              </a:prstClr>
            </a:outerShdw>
          </a:effectLst>
        </p:grpSpPr>
        <p:pic>
          <p:nvPicPr>
            <p:cNvPr id="120" name="Graphic 5">
              <a:extLst>
                <a:ext uri="{FF2B5EF4-FFF2-40B4-BE49-F238E27FC236}">
                  <a16:creationId xmlns:a16="http://schemas.microsoft.com/office/drawing/2014/main" id="{0A2E4A6D-70B4-B1A2-2E50-7285EA7FE79B}"/>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2370354" y="199292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1" name="TextBox 6">
              <a:extLst>
                <a:ext uri="{FF2B5EF4-FFF2-40B4-BE49-F238E27FC236}">
                  <a16:creationId xmlns:a16="http://schemas.microsoft.com/office/drawing/2014/main" id="{08BE6782-C5BF-E067-5230-28F2B332BC6E}"/>
                </a:ext>
              </a:extLst>
            </p:cNvPr>
            <p:cNvSpPr txBox="1">
              <a:spLocks noChangeArrowheads="1"/>
            </p:cNvSpPr>
            <p:nvPr/>
          </p:nvSpPr>
          <p:spPr bwMode="auto">
            <a:xfrm>
              <a:off x="2041170" y="2460404"/>
              <a:ext cx="111556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fontAlgn="base">
                <a:spcBef>
                  <a:spcPct val="0"/>
                </a:spcBef>
                <a:spcAft>
                  <a:spcPct val="0"/>
                </a:spcAft>
              </a:pPr>
              <a:r>
                <a:rPr lang="en-US" altLang="en-US" sz="1200" dirty="0">
                  <a:solidFill>
                    <a:srgbClr val="000000"/>
                  </a:solidFill>
                  <a:latin typeface="Arial" panose="020B0604020202020204" pitchFamily="34" charset="0"/>
                  <a:ea typeface="Amazon Ember" panose="020B0603020204020204" pitchFamily="34" charset="0"/>
                  <a:cs typeface="Arial" panose="020B0604020202020204" pitchFamily="34" charset="0"/>
                </a:rPr>
                <a:t>Amazon EC2</a:t>
              </a:r>
            </a:p>
          </p:txBody>
        </p:sp>
      </p:grpSp>
      <p:grpSp>
        <p:nvGrpSpPr>
          <p:cNvPr id="171" name="Group 170">
            <a:extLst>
              <a:ext uri="{FF2B5EF4-FFF2-40B4-BE49-F238E27FC236}">
                <a16:creationId xmlns:a16="http://schemas.microsoft.com/office/drawing/2014/main" id="{61310C86-492E-026E-2C55-74FC7577FC78}"/>
              </a:ext>
            </a:extLst>
          </p:cNvPr>
          <p:cNvGrpSpPr/>
          <p:nvPr/>
        </p:nvGrpSpPr>
        <p:grpSpPr>
          <a:xfrm>
            <a:off x="1188719" y="4443442"/>
            <a:ext cx="1700784" cy="2196854"/>
            <a:chOff x="748248" y="4101410"/>
            <a:chExt cx="1700784" cy="2196854"/>
          </a:xfrm>
        </p:grpSpPr>
        <p:sp>
          <p:nvSpPr>
            <p:cNvPr id="169" name="Rectangle 168">
              <a:extLst>
                <a:ext uri="{FF2B5EF4-FFF2-40B4-BE49-F238E27FC236}">
                  <a16:creationId xmlns:a16="http://schemas.microsoft.com/office/drawing/2014/main" id="{D1376BB7-0FDE-9551-A3D6-7F89106ACB19}"/>
                </a:ext>
              </a:extLst>
            </p:cNvPr>
            <p:cNvSpPr/>
            <p:nvPr/>
          </p:nvSpPr>
          <p:spPr>
            <a:xfrm>
              <a:off x="748248" y="4101410"/>
              <a:ext cx="1700784" cy="2196854"/>
            </a:xfrm>
            <a:prstGeom prst="rect">
              <a:avLst/>
            </a:prstGeom>
            <a:ln w="12700">
              <a:solidFill>
                <a:schemeClr val="bg2"/>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nvGrpSpPr>
            <p:cNvPr id="168" name="Group 167">
              <a:extLst>
                <a:ext uri="{FF2B5EF4-FFF2-40B4-BE49-F238E27FC236}">
                  <a16:creationId xmlns:a16="http://schemas.microsoft.com/office/drawing/2014/main" id="{A96FCFF5-221F-B3FA-3D71-30DC354B7889}"/>
                </a:ext>
              </a:extLst>
            </p:cNvPr>
            <p:cNvGrpSpPr/>
            <p:nvPr/>
          </p:nvGrpSpPr>
          <p:grpSpPr>
            <a:xfrm>
              <a:off x="864820" y="4485760"/>
              <a:ext cx="1467641" cy="1705097"/>
              <a:chOff x="885233" y="4485760"/>
              <a:chExt cx="1467641" cy="1705097"/>
            </a:xfrm>
          </p:grpSpPr>
          <p:grpSp>
            <p:nvGrpSpPr>
              <p:cNvPr id="167" name="Group 166">
                <a:extLst>
                  <a:ext uri="{FF2B5EF4-FFF2-40B4-BE49-F238E27FC236}">
                    <a16:creationId xmlns:a16="http://schemas.microsoft.com/office/drawing/2014/main" id="{BC966F46-AD29-ACC1-76BC-5A87AF2D7F17}"/>
                  </a:ext>
                </a:extLst>
              </p:cNvPr>
              <p:cNvGrpSpPr/>
              <p:nvPr/>
            </p:nvGrpSpPr>
            <p:grpSpPr>
              <a:xfrm>
                <a:off x="1281925" y="4485760"/>
                <a:ext cx="674257" cy="506515"/>
                <a:chOff x="117331" y="3925344"/>
                <a:chExt cx="674257" cy="506515"/>
              </a:xfrm>
            </p:grpSpPr>
            <p:sp>
              <p:nvSpPr>
                <p:cNvPr id="42" name="TextBox 20">
                  <a:extLst>
                    <a:ext uri="{FF2B5EF4-FFF2-40B4-BE49-F238E27FC236}">
                      <a16:creationId xmlns:a16="http://schemas.microsoft.com/office/drawing/2014/main" id="{8A448E92-047A-11B0-614B-7EC40DD89F8A}"/>
                    </a:ext>
                  </a:extLst>
                </p:cNvPr>
                <p:cNvSpPr txBox="1">
                  <a:spLocks noChangeArrowheads="1"/>
                </p:cNvSpPr>
                <p:nvPr/>
              </p:nvSpPr>
              <p:spPr bwMode="auto">
                <a:xfrm>
                  <a:off x="117331" y="4185638"/>
                  <a:ext cx="674257"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fontAlgn="base">
                    <a:spcBef>
                      <a:spcPct val="0"/>
                    </a:spcBef>
                    <a:spcAft>
                      <a:spcPct val="0"/>
                    </a:spcAft>
                  </a:pPr>
                  <a:r>
                    <a:rPr lang="en-US" altLang="en-US" sz="1000" dirty="0">
                      <a:solidFill>
                        <a:srgbClr val="000000"/>
                      </a:solidFill>
                      <a:latin typeface="Arial" panose="020B0604020202020204" pitchFamily="34" charset="0"/>
                      <a:ea typeface="Amazon Ember" panose="020B0603020204020204" pitchFamily="34" charset="0"/>
                      <a:cs typeface="Arial" panose="020B0604020202020204" pitchFamily="34" charset="0"/>
                    </a:rPr>
                    <a:t>Volume</a:t>
                  </a:r>
                </a:p>
              </p:txBody>
            </p:sp>
            <p:pic>
              <p:nvPicPr>
                <p:cNvPr id="43" name="Graphic 42">
                  <a:extLst>
                    <a:ext uri="{FF2B5EF4-FFF2-40B4-BE49-F238E27FC236}">
                      <a16:creationId xmlns:a16="http://schemas.microsoft.com/office/drawing/2014/main" id="{622C0697-042B-D791-E125-01B33A6F6F1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17299" y="3925344"/>
                  <a:ext cx="274320" cy="274320"/>
                </a:xfrm>
                <a:prstGeom prst="rect">
                  <a:avLst/>
                </a:prstGeom>
              </p:spPr>
            </p:pic>
          </p:grpSp>
          <p:grpSp>
            <p:nvGrpSpPr>
              <p:cNvPr id="166" name="Group 165">
                <a:extLst>
                  <a:ext uri="{FF2B5EF4-FFF2-40B4-BE49-F238E27FC236}">
                    <a16:creationId xmlns:a16="http://schemas.microsoft.com/office/drawing/2014/main" id="{9FB47912-75F8-9418-CAB1-59C357CA5DE3}"/>
                  </a:ext>
                </a:extLst>
              </p:cNvPr>
              <p:cNvGrpSpPr/>
              <p:nvPr/>
            </p:nvGrpSpPr>
            <p:grpSpPr>
              <a:xfrm>
                <a:off x="885233" y="4992275"/>
                <a:ext cx="1467641" cy="1198582"/>
                <a:chOff x="885233" y="4992275"/>
                <a:chExt cx="1467641" cy="1198582"/>
              </a:xfrm>
            </p:grpSpPr>
            <p:sp>
              <p:nvSpPr>
                <p:cNvPr id="136" name="Rectangle 135">
                  <a:extLst>
                    <a:ext uri="{FF2B5EF4-FFF2-40B4-BE49-F238E27FC236}">
                      <a16:creationId xmlns:a16="http://schemas.microsoft.com/office/drawing/2014/main" id="{838562E5-B489-E893-4BA6-A7F91772D660}"/>
                    </a:ext>
                  </a:extLst>
                </p:cNvPr>
                <p:cNvSpPr/>
                <p:nvPr/>
              </p:nvSpPr>
              <p:spPr>
                <a:xfrm>
                  <a:off x="885233" y="4992275"/>
                  <a:ext cx="1467641" cy="1198582"/>
                </a:xfrm>
                <a:prstGeom prst="rect">
                  <a:avLst/>
                </a:prstGeom>
                <a:solidFill>
                  <a:schemeClr val="accent4"/>
                </a:solidFill>
                <a:ln w="12700">
                  <a:solidFill>
                    <a:schemeClr val="accent4"/>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165" name="Group 164">
                  <a:extLst>
                    <a:ext uri="{FF2B5EF4-FFF2-40B4-BE49-F238E27FC236}">
                      <a16:creationId xmlns:a16="http://schemas.microsoft.com/office/drawing/2014/main" id="{9AF68310-4C02-A413-F609-2AD5407F4A49}"/>
                    </a:ext>
                  </a:extLst>
                </p:cNvPr>
                <p:cNvGrpSpPr/>
                <p:nvPr/>
              </p:nvGrpSpPr>
              <p:grpSpPr>
                <a:xfrm>
                  <a:off x="960292" y="5081595"/>
                  <a:ext cx="1317522" cy="1019942"/>
                  <a:chOff x="945153" y="5091801"/>
                  <a:chExt cx="1317522" cy="1019942"/>
                </a:xfrm>
              </p:grpSpPr>
              <p:grpSp>
                <p:nvGrpSpPr>
                  <p:cNvPr id="163" name="Group 162">
                    <a:extLst>
                      <a:ext uri="{FF2B5EF4-FFF2-40B4-BE49-F238E27FC236}">
                        <a16:creationId xmlns:a16="http://schemas.microsoft.com/office/drawing/2014/main" id="{07216A41-FA90-F996-4390-C494070BE14E}"/>
                      </a:ext>
                    </a:extLst>
                  </p:cNvPr>
                  <p:cNvGrpSpPr/>
                  <p:nvPr/>
                </p:nvGrpSpPr>
                <p:grpSpPr>
                  <a:xfrm>
                    <a:off x="945153" y="5449314"/>
                    <a:ext cx="1317522" cy="304419"/>
                    <a:chOff x="945153" y="5455410"/>
                    <a:chExt cx="1317522" cy="304419"/>
                  </a:xfrm>
                </p:grpSpPr>
                <p:sp>
                  <p:nvSpPr>
                    <p:cNvPr id="130" name="Rectangle 129">
                      <a:extLst>
                        <a:ext uri="{FF2B5EF4-FFF2-40B4-BE49-F238E27FC236}">
                          <a16:creationId xmlns:a16="http://schemas.microsoft.com/office/drawing/2014/main" id="{61F8F4A2-6076-F4EF-2044-7BA61FC9FBEB}"/>
                        </a:ext>
                      </a:extLst>
                    </p:cNvPr>
                    <p:cNvSpPr/>
                    <p:nvPr/>
                  </p:nvSpPr>
                  <p:spPr>
                    <a:xfrm>
                      <a:off x="945153" y="5455410"/>
                      <a:ext cx="773188" cy="304419"/>
                    </a:xfrm>
                    <a:prstGeom prst="rect">
                      <a:avLst/>
                    </a:prstGeom>
                    <a:solidFill>
                      <a:schemeClr val="accent4">
                        <a:lumMod val="20000"/>
                        <a:lumOff val="80000"/>
                      </a:schemeClr>
                    </a:solidFill>
                    <a:ln w="12700">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sz="1000" dirty="0">
                          <a:solidFill>
                            <a:schemeClr val="bg2"/>
                          </a:solidFill>
                        </a:rPr>
                        <a:t>/app</a:t>
                      </a:r>
                    </a:p>
                  </p:txBody>
                </p:sp>
                <p:sp>
                  <p:nvSpPr>
                    <p:cNvPr id="131" name="Rectangle 130">
                      <a:extLst>
                        <a:ext uri="{FF2B5EF4-FFF2-40B4-BE49-F238E27FC236}">
                          <a16:creationId xmlns:a16="http://schemas.microsoft.com/office/drawing/2014/main" id="{9B3A737D-7F49-EE1F-FC7F-66C3DE971516}"/>
                        </a:ext>
                      </a:extLst>
                    </p:cNvPr>
                    <p:cNvSpPr/>
                    <p:nvPr/>
                  </p:nvSpPr>
                  <p:spPr>
                    <a:xfrm>
                      <a:off x="1718341" y="5455410"/>
                      <a:ext cx="544334" cy="304419"/>
                    </a:xfrm>
                    <a:prstGeom prst="rect">
                      <a:avLst/>
                    </a:prstGeom>
                    <a:solidFill>
                      <a:schemeClr val="tx1"/>
                    </a:solidFill>
                    <a:ln w="12700">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sz="1000" dirty="0">
                          <a:solidFill>
                            <a:schemeClr val="bg2"/>
                          </a:solidFill>
                        </a:rPr>
                        <a:t>files</a:t>
                      </a:r>
                    </a:p>
                  </p:txBody>
                </p:sp>
              </p:grpSp>
              <p:grpSp>
                <p:nvGrpSpPr>
                  <p:cNvPr id="164" name="Group 163">
                    <a:extLst>
                      <a:ext uri="{FF2B5EF4-FFF2-40B4-BE49-F238E27FC236}">
                        <a16:creationId xmlns:a16="http://schemas.microsoft.com/office/drawing/2014/main" id="{F806ECE2-E386-0737-B48F-1A06BD6AEFA6}"/>
                      </a:ext>
                    </a:extLst>
                  </p:cNvPr>
                  <p:cNvGrpSpPr/>
                  <p:nvPr/>
                </p:nvGrpSpPr>
                <p:grpSpPr>
                  <a:xfrm>
                    <a:off x="945153" y="5807324"/>
                    <a:ext cx="1317522" cy="304419"/>
                    <a:chOff x="947757" y="5819516"/>
                    <a:chExt cx="1317522" cy="304419"/>
                  </a:xfrm>
                </p:grpSpPr>
                <p:sp>
                  <p:nvSpPr>
                    <p:cNvPr id="132" name="Rectangle 131">
                      <a:extLst>
                        <a:ext uri="{FF2B5EF4-FFF2-40B4-BE49-F238E27FC236}">
                          <a16:creationId xmlns:a16="http://schemas.microsoft.com/office/drawing/2014/main" id="{757C68AC-BF51-D838-BA6D-BBE32494E8D3}"/>
                        </a:ext>
                      </a:extLst>
                    </p:cNvPr>
                    <p:cNvSpPr/>
                    <p:nvPr/>
                  </p:nvSpPr>
                  <p:spPr>
                    <a:xfrm>
                      <a:off x="947757" y="5819516"/>
                      <a:ext cx="773188" cy="304419"/>
                    </a:xfrm>
                    <a:prstGeom prst="rect">
                      <a:avLst/>
                    </a:prstGeom>
                    <a:solidFill>
                      <a:schemeClr val="accent4">
                        <a:lumMod val="20000"/>
                        <a:lumOff val="80000"/>
                      </a:schemeClr>
                    </a:solidFill>
                    <a:ln w="12700">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sz="1000" dirty="0">
                          <a:solidFill>
                            <a:schemeClr val="bg2"/>
                          </a:solidFill>
                        </a:rPr>
                        <a:t>/data</a:t>
                      </a:r>
                    </a:p>
                  </p:txBody>
                </p:sp>
                <p:sp>
                  <p:nvSpPr>
                    <p:cNvPr id="133" name="Rectangle 132">
                      <a:extLst>
                        <a:ext uri="{FF2B5EF4-FFF2-40B4-BE49-F238E27FC236}">
                          <a16:creationId xmlns:a16="http://schemas.microsoft.com/office/drawing/2014/main" id="{BC5D8CE9-9558-4B6F-CD4C-7584869FFD77}"/>
                        </a:ext>
                      </a:extLst>
                    </p:cNvPr>
                    <p:cNvSpPr/>
                    <p:nvPr/>
                  </p:nvSpPr>
                  <p:spPr>
                    <a:xfrm>
                      <a:off x="1720945" y="5819516"/>
                      <a:ext cx="544334" cy="304419"/>
                    </a:xfrm>
                    <a:prstGeom prst="rect">
                      <a:avLst/>
                    </a:prstGeom>
                    <a:solidFill>
                      <a:schemeClr val="tx1"/>
                    </a:solidFill>
                    <a:ln w="12700">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sz="1000" dirty="0">
                          <a:solidFill>
                            <a:schemeClr val="bg2"/>
                          </a:solidFill>
                        </a:rPr>
                        <a:t>files</a:t>
                      </a:r>
                    </a:p>
                  </p:txBody>
                </p:sp>
              </p:grpSp>
              <p:grpSp>
                <p:nvGrpSpPr>
                  <p:cNvPr id="162" name="Group 161">
                    <a:extLst>
                      <a:ext uri="{FF2B5EF4-FFF2-40B4-BE49-F238E27FC236}">
                        <a16:creationId xmlns:a16="http://schemas.microsoft.com/office/drawing/2014/main" id="{363F8CFF-CC15-BDA1-3C36-C5CB8305D7B8}"/>
                      </a:ext>
                    </a:extLst>
                  </p:cNvPr>
                  <p:cNvGrpSpPr/>
                  <p:nvPr/>
                </p:nvGrpSpPr>
                <p:grpSpPr>
                  <a:xfrm>
                    <a:off x="945153" y="5091801"/>
                    <a:ext cx="1317522" cy="304419"/>
                    <a:chOff x="945153" y="5085705"/>
                    <a:chExt cx="1317522" cy="304419"/>
                  </a:xfrm>
                </p:grpSpPr>
                <p:sp>
                  <p:nvSpPr>
                    <p:cNvPr id="134" name="Rectangle 133">
                      <a:extLst>
                        <a:ext uri="{FF2B5EF4-FFF2-40B4-BE49-F238E27FC236}">
                          <a16:creationId xmlns:a16="http://schemas.microsoft.com/office/drawing/2014/main" id="{7DEA9CA7-4D85-9C77-F43F-3AEF83F4EB17}"/>
                        </a:ext>
                      </a:extLst>
                    </p:cNvPr>
                    <p:cNvSpPr/>
                    <p:nvPr/>
                  </p:nvSpPr>
                  <p:spPr>
                    <a:xfrm>
                      <a:off x="945153" y="5085705"/>
                      <a:ext cx="773188" cy="304419"/>
                    </a:xfrm>
                    <a:prstGeom prst="rect">
                      <a:avLst/>
                    </a:prstGeom>
                    <a:solidFill>
                      <a:schemeClr val="accent4">
                        <a:lumMod val="20000"/>
                        <a:lumOff val="80000"/>
                      </a:schemeClr>
                    </a:solidFill>
                    <a:ln w="12700">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sz="1000" dirty="0">
                          <a:solidFill>
                            <a:schemeClr val="bg2"/>
                          </a:solidFill>
                        </a:rPr>
                        <a:t>/root</a:t>
                      </a:r>
                    </a:p>
                  </p:txBody>
                </p:sp>
                <p:sp>
                  <p:nvSpPr>
                    <p:cNvPr id="135" name="Rectangle 134">
                      <a:extLst>
                        <a:ext uri="{FF2B5EF4-FFF2-40B4-BE49-F238E27FC236}">
                          <a16:creationId xmlns:a16="http://schemas.microsoft.com/office/drawing/2014/main" id="{CD1C690A-E569-59E2-F841-9E72E28A2DC3}"/>
                        </a:ext>
                      </a:extLst>
                    </p:cNvPr>
                    <p:cNvSpPr/>
                    <p:nvPr/>
                  </p:nvSpPr>
                  <p:spPr>
                    <a:xfrm>
                      <a:off x="1718341" y="5085705"/>
                      <a:ext cx="544334" cy="304419"/>
                    </a:xfrm>
                    <a:prstGeom prst="rect">
                      <a:avLst/>
                    </a:prstGeom>
                    <a:solidFill>
                      <a:schemeClr val="tx1"/>
                    </a:solidFill>
                    <a:ln w="12700">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sz="1000" dirty="0">
                          <a:solidFill>
                            <a:schemeClr val="bg2"/>
                          </a:solidFill>
                        </a:rPr>
                        <a:t>files</a:t>
                      </a:r>
                    </a:p>
                  </p:txBody>
                </p:sp>
              </p:grpSp>
            </p:grpSp>
          </p:grpSp>
        </p:grpSp>
      </p:grpSp>
      <p:grpSp>
        <p:nvGrpSpPr>
          <p:cNvPr id="170" name="Group 169">
            <a:extLst>
              <a:ext uri="{FF2B5EF4-FFF2-40B4-BE49-F238E27FC236}">
                <a16:creationId xmlns:a16="http://schemas.microsoft.com/office/drawing/2014/main" id="{57A0D2E9-6B31-3A0C-E50B-2D6EC7A0093D}"/>
              </a:ext>
            </a:extLst>
          </p:cNvPr>
          <p:cNvGrpSpPr/>
          <p:nvPr/>
        </p:nvGrpSpPr>
        <p:grpSpPr>
          <a:xfrm>
            <a:off x="1558718" y="4058174"/>
            <a:ext cx="960786" cy="704329"/>
            <a:chOff x="3084576" y="1481434"/>
            <a:chExt cx="960786" cy="704329"/>
          </a:xfrm>
          <a:effectLst>
            <a:outerShdw blurRad="50800" dist="38100" dir="2700000" algn="tl" rotWithShape="0">
              <a:prstClr val="black">
                <a:alpha val="40000"/>
              </a:prstClr>
            </a:outerShdw>
          </a:effectLst>
        </p:grpSpPr>
        <p:pic>
          <p:nvPicPr>
            <p:cNvPr id="113" name="Graphic 17">
              <a:extLst>
                <a:ext uri="{FF2B5EF4-FFF2-40B4-BE49-F238E27FC236}">
                  <a16:creationId xmlns:a16="http://schemas.microsoft.com/office/drawing/2014/main" id="{33BF9F00-7AF2-E794-466C-0E378AAABAD0}"/>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3336369" y="148143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4" name="TextBox 9">
              <a:extLst>
                <a:ext uri="{FF2B5EF4-FFF2-40B4-BE49-F238E27FC236}">
                  <a16:creationId xmlns:a16="http://schemas.microsoft.com/office/drawing/2014/main" id="{BFC96F80-3F82-A485-D3E8-947F995F1674}"/>
                </a:ext>
              </a:extLst>
            </p:cNvPr>
            <p:cNvSpPr txBox="1">
              <a:spLocks noChangeArrowheads="1"/>
            </p:cNvSpPr>
            <p:nvPr/>
          </p:nvSpPr>
          <p:spPr bwMode="auto">
            <a:xfrm>
              <a:off x="3084576" y="1939542"/>
              <a:ext cx="96078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fontAlgn="base">
                <a:spcBef>
                  <a:spcPct val="0"/>
                </a:spcBef>
                <a:spcAft>
                  <a:spcPct val="0"/>
                </a:spcAft>
              </a:pPr>
              <a:r>
                <a:rPr lang="en-US" altLang="en-US" sz="1000" dirty="0">
                  <a:solidFill>
                    <a:srgbClr val="000000"/>
                  </a:solidFill>
                  <a:latin typeface="Arial" panose="020B0604020202020204" pitchFamily="34" charset="0"/>
                  <a:ea typeface="Amazon Ember" panose="020B0603020204020204" pitchFamily="34" charset="0"/>
                  <a:cs typeface="Arial" panose="020B0604020202020204" pitchFamily="34" charset="0"/>
                </a:rPr>
                <a:t>Amazon EBS</a:t>
              </a:r>
            </a:p>
          </p:txBody>
        </p:sp>
      </p:grpSp>
      <p:cxnSp>
        <p:nvCxnSpPr>
          <p:cNvPr id="176" name="Connector: Elbow 175">
            <a:extLst>
              <a:ext uri="{FF2B5EF4-FFF2-40B4-BE49-F238E27FC236}">
                <a16:creationId xmlns:a16="http://schemas.microsoft.com/office/drawing/2014/main" id="{38B95B62-A513-454A-1B77-ED97EF507EE7}"/>
              </a:ext>
            </a:extLst>
          </p:cNvPr>
          <p:cNvCxnSpPr>
            <a:stCxn id="120" idx="1"/>
            <a:endCxn id="113" idx="1"/>
          </p:cNvCxnSpPr>
          <p:nvPr/>
        </p:nvCxnSpPr>
        <p:spPr>
          <a:xfrm rot="10800000" flipV="1">
            <a:off x="1810511" y="1923000"/>
            <a:ext cx="12700" cy="2363774"/>
          </a:xfrm>
          <a:prstGeom prst="bentConnector3">
            <a:avLst>
              <a:gd name="adj1" fmla="val 7020000"/>
            </a:avLst>
          </a:prstGeom>
          <a:ln>
            <a:tailEnd type="triangle"/>
          </a:ln>
        </p:spPr>
        <p:style>
          <a:lnRef idx="1">
            <a:schemeClr val="accent4"/>
          </a:lnRef>
          <a:fillRef idx="0">
            <a:schemeClr val="accent4"/>
          </a:fillRef>
          <a:effectRef idx="0">
            <a:schemeClr val="accent4"/>
          </a:effectRef>
          <a:fontRef idx="minor">
            <a:schemeClr val="tx1"/>
          </a:fontRef>
        </p:style>
      </p:cxnSp>
      <p:grpSp>
        <p:nvGrpSpPr>
          <p:cNvPr id="211" name="Group 210">
            <a:extLst>
              <a:ext uri="{FF2B5EF4-FFF2-40B4-BE49-F238E27FC236}">
                <a16:creationId xmlns:a16="http://schemas.microsoft.com/office/drawing/2014/main" id="{8564E215-39DE-202F-5C35-12DAF7060514}"/>
              </a:ext>
            </a:extLst>
          </p:cNvPr>
          <p:cNvGrpSpPr/>
          <p:nvPr/>
        </p:nvGrpSpPr>
        <p:grpSpPr>
          <a:xfrm>
            <a:off x="4209083" y="2065672"/>
            <a:ext cx="1656134" cy="1847018"/>
            <a:chOff x="2547886" y="2669271"/>
            <a:chExt cx="1656134" cy="1847018"/>
          </a:xfrm>
        </p:grpSpPr>
        <p:sp>
          <p:nvSpPr>
            <p:cNvPr id="143" name="Rectangle 142">
              <a:extLst>
                <a:ext uri="{FF2B5EF4-FFF2-40B4-BE49-F238E27FC236}">
                  <a16:creationId xmlns:a16="http://schemas.microsoft.com/office/drawing/2014/main" id="{B2E09EC7-EEFC-AD19-A109-29537F072C7A}"/>
                </a:ext>
              </a:extLst>
            </p:cNvPr>
            <p:cNvSpPr>
              <a:spLocks/>
            </p:cNvSpPr>
            <p:nvPr/>
          </p:nvSpPr>
          <p:spPr>
            <a:xfrm>
              <a:off x="2547886" y="2669271"/>
              <a:ext cx="1656134" cy="1847018"/>
            </a:xfrm>
            <a:prstGeom prst="rect">
              <a:avLst/>
            </a:prstGeom>
            <a:solidFill>
              <a:schemeClr val="tx1"/>
            </a:solidFill>
            <a:ln w="12700">
              <a:solidFill>
                <a:schemeClr val="bg2"/>
              </a:solidFill>
              <a:prstDash val="dash"/>
            </a:ln>
          </p:spPr>
          <p:style>
            <a:lnRef idx="2">
              <a:schemeClr val="dk1"/>
            </a:lnRef>
            <a:fillRef idx="1">
              <a:schemeClr val="lt1"/>
            </a:fillRef>
            <a:effectRef idx="0">
              <a:schemeClr val="dk1"/>
            </a:effectRef>
            <a:fontRef idx="minor">
              <a:schemeClr val="dk1"/>
            </a:fontRef>
          </p:style>
          <p:txBody>
            <a:bodyPr rtlCol="0" anchor="t" anchorCtr="1"/>
            <a:lstStyle/>
            <a:p>
              <a:pPr algn="ctr"/>
              <a:endParaRPr lang="en-US" sz="1000"/>
            </a:p>
          </p:txBody>
        </p:sp>
        <p:grpSp>
          <p:nvGrpSpPr>
            <p:cNvPr id="210" name="Group 209">
              <a:extLst>
                <a:ext uri="{FF2B5EF4-FFF2-40B4-BE49-F238E27FC236}">
                  <a16:creationId xmlns:a16="http://schemas.microsoft.com/office/drawing/2014/main" id="{4E2B241C-CDC0-4BB5-96FE-2E4B83F0DAB9}"/>
                </a:ext>
              </a:extLst>
            </p:cNvPr>
            <p:cNvGrpSpPr/>
            <p:nvPr/>
          </p:nvGrpSpPr>
          <p:grpSpPr>
            <a:xfrm>
              <a:off x="2611413" y="3068891"/>
              <a:ext cx="1529080" cy="1380001"/>
              <a:chOff x="4762936" y="2630724"/>
              <a:chExt cx="1529080" cy="1380001"/>
            </a:xfrm>
          </p:grpSpPr>
          <p:sp>
            <p:nvSpPr>
              <p:cNvPr id="142" name="Rectangle 141">
                <a:extLst>
                  <a:ext uri="{FF2B5EF4-FFF2-40B4-BE49-F238E27FC236}">
                    <a16:creationId xmlns:a16="http://schemas.microsoft.com/office/drawing/2014/main" id="{6690299F-9463-C264-8AD0-CE63E0085B08}"/>
                  </a:ext>
                </a:extLst>
              </p:cNvPr>
              <p:cNvSpPr>
                <a:spLocks/>
              </p:cNvSpPr>
              <p:nvPr/>
            </p:nvSpPr>
            <p:spPr>
              <a:xfrm>
                <a:off x="4762936" y="2630724"/>
                <a:ext cx="1529080" cy="1380001"/>
              </a:xfrm>
              <a:prstGeom prst="rect">
                <a:avLst/>
              </a:prstGeom>
              <a:solidFill>
                <a:schemeClr val="tx1"/>
              </a:solidFill>
              <a:ln w="12700">
                <a:solidFill>
                  <a:schemeClr val="accent4"/>
                </a:solidFill>
              </a:ln>
            </p:spPr>
            <p:style>
              <a:lnRef idx="2">
                <a:schemeClr val="dk1"/>
              </a:lnRef>
              <a:fillRef idx="1">
                <a:schemeClr val="lt1"/>
              </a:fillRef>
              <a:effectRef idx="0">
                <a:schemeClr val="dk1"/>
              </a:effectRef>
              <a:fontRef idx="minor">
                <a:schemeClr val="dk1"/>
              </a:fontRef>
            </p:style>
            <p:txBody>
              <a:bodyPr rtlCol="0" anchor="t" anchorCtr="1"/>
              <a:lstStyle/>
              <a:p>
                <a:pPr algn="ctr"/>
                <a:endParaRPr lang="en-US" sz="1000"/>
              </a:p>
            </p:txBody>
          </p:sp>
          <p:grpSp>
            <p:nvGrpSpPr>
              <p:cNvPr id="209" name="Group 208">
                <a:extLst>
                  <a:ext uri="{FF2B5EF4-FFF2-40B4-BE49-F238E27FC236}">
                    <a16:creationId xmlns:a16="http://schemas.microsoft.com/office/drawing/2014/main" id="{E1095A28-DC43-B859-8FA0-A88AEA84B48C}"/>
                  </a:ext>
                </a:extLst>
              </p:cNvPr>
              <p:cNvGrpSpPr/>
              <p:nvPr/>
            </p:nvGrpSpPr>
            <p:grpSpPr>
              <a:xfrm>
                <a:off x="4807651" y="2687258"/>
                <a:ext cx="1439650" cy="1264343"/>
                <a:chOff x="4839609" y="2976188"/>
                <a:chExt cx="1439650" cy="1264343"/>
              </a:xfrm>
            </p:grpSpPr>
            <p:grpSp>
              <p:nvGrpSpPr>
                <p:cNvPr id="188" name="Group 187">
                  <a:extLst>
                    <a:ext uri="{FF2B5EF4-FFF2-40B4-BE49-F238E27FC236}">
                      <a16:creationId xmlns:a16="http://schemas.microsoft.com/office/drawing/2014/main" id="{8DBEEF6C-7890-B0EB-517E-60E00ADD0B1F}"/>
                    </a:ext>
                  </a:extLst>
                </p:cNvPr>
                <p:cNvGrpSpPr>
                  <a:grpSpLocks/>
                </p:cNvGrpSpPr>
                <p:nvPr/>
              </p:nvGrpSpPr>
              <p:grpSpPr>
                <a:xfrm>
                  <a:off x="4839609" y="3654419"/>
                  <a:ext cx="1439650" cy="586112"/>
                  <a:chOff x="5410280" y="2301697"/>
                  <a:chExt cx="1439650" cy="586112"/>
                </a:xfrm>
              </p:grpSpPr>
              <p:grpSp>
                <p:nvGrpSpPr>
                  <p:cNvPr id="189" name="Group 188">
                    <a:extLst>
                      <a:ext uri="{FF2B5EF4-FFF2-40B4-BE49-F238E27FC236}">
                        <a16:creationId xmlns:a16="http://schemas.microsoft.com/office/drawing/2014/main" id="{6C6B10B9-4C65-C71D-82BA-6AEA5E2B6C36}"/>
                      </a:ext>
                    </a:extLst>
                  </p:cNvPr>
                  <p:cNvGrpSpPr>
                    <a:grpSpLocks/>
                  </p:cNvGrpSpPr>
                  <p:nvPr/>
                </p:nvGrpSpPr>
                <p:grpSpPr>
                  <a:xfrm>
                    <a:off x="5410280" y="2301724"/>
                    <a:ext cx="679624" cy="586085"/>
                    <a:chOff x="4313358" y="4339366"/>
                    <a:chExt cx="1041341" cy="816493"/>
                  </a:xfrm>
                </p:grpSpPr>
                <p:sp>
                  <p:nvSpPr>
                    <p:cNvPr id="194" name="TextBox 21">
                      <a:extLst>
                        <a:ext uri="{FF2B5EF4-FFF2-40B4-BE49-F238E27FC236}">
                          <a16:creationId xmlns:a16="http://schemas.microsoft.com/office/drawing/2014/main" id="{8C3027A8-6FD4-D780-E076-1682A3EBE29E}"/>
                        </a:ext>
                      </a:extLst>
                    </p:cNvPr>
                    <p:cNvSpPr txBox="1">
                      <a:spLocks/>
                    </p:cNvSpPr>
                    <p:nvPr/>
                  </p:nvSpPr>
                  <p:spPr bwMode="auto">
                    <a:xfrm>
                      <a:off x="4313358" y="4812841"/>
                      <a:ext cx="1041341" cy="3430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nchorCtr="1">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fontAlgn="base">
                        <a:spcBef>
                          <a:spcPct val="0"/>
                        </a:spcBef>
                        <a:spcAft>
                          <a:spcPct val="0"/>
                        </a:spcAft>
                      </a:pPr>
                      <a:r>
                        <a:rPr lang="en-US" altLang="en-US" sz="1000" dirty="0">
                          <a:solidFill>
                            <a:srgbClr val="000000"/>
                          </a:solidFill>
                          <a:latin typeface="Arial" panose="020B0604020202020204" pitchFamily="34" charset="0"/>
                          <a:ea typeface="Amazon Ember" panose="020B0603020204020204" pitchFamily="34" charset="0"/>
                          <a:cs typeface="Arial" panose="020B0604020202020204" pitchFamily="34" charset="0"/>
                        </a:rPr>
                        <a:t>Bucket 2</a:t>
                      </a:r>
                    </a:p>
                  </p:txBody>
                </p:sp>
                <p:pic>
                  <p:nvPicPr>
                    <p:cNvPr id="195" name="Graphic 194">
                      <a:extLst>
                        <a:ext uri="{FF2B5EF4-FFF2-40B4-BE49-F238E27FC236}">
                          <a16:creationId xmlns:a16="http://schemas.microsoft.com/office/drawing/2014/main" id="{82D90B42-0A5F-A793-90B8-6B6FD04678B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623868" y="4339366"/>
                      <a:ext cx="420322" cy="420321"/>
                    </a:xfrm>
                    <a:prstGeom prst="rect">
                      <a:avLst/>
                    </a:prstGeom>
                  </p:spPr>
                </p:pic>
              </p:grpSp>
              <p:grpSp>
                <p:nvGrpSpPr>
                  <p:cNvPr id="190" name="Group 189">
                    <a:extLst>
                      <a:ext uri="{FF2B5EF4-FFF2-40B4-BE49-F238E27FC236}">
                        <a16:creationId xmlns:a16="http://schemas.microsoft.com/office/drawing/2014/main" id="{B27238E7-E2F1-7DBF-411F-A4C56E9A64CC}"/>
                      </a:ext>
                    </a:extLst>
                  </p:cNvPr>
                  <p:cNvGrpSpPr>
                    <a:grpSpLocks/>
                  </p:cNvGrpSpPr>
                  <p:nvPr/>
                </p:nvGrpSpPr>
                <p:grpSpPr>
                  <a:xfrm>
                    <a:off x="6184911" y="2301697"/>
                    <a:ext cx="665019" cy="585218"/>
                    <a:chOff x="3506524" y="3662299"/>
                    <a:chExt cx="665019" cy="585218"/>
                  </a:xfrm>
                </p:grpSpPr>
                <p:sp>
                  <p:nvSpPr>
                    <p:cNvPr id="192" name="TextBox 15">
                      <a:extLst>
                        <a:ext uri="{FF2B5EF4-FFF2-40B4-BE49-F238E27FC236}">
                          <a16:creationId xmlns:a16="http://schemas.microsoft.com/office/drawing/2014/main" id="{78B85373-6497-BC7B-16AE-CEF04ADD4033}"/>
                        </a:ext>
                      </a:extLst>
                    </p:cNvPr>
                    <p:cNvSpPr txBox="1">
                      <a:spLocks/>
                    </p:cNvSpPr>
                    <p:nvPr/>
                  </p:nvSpPr>
                  <p:spPr bwMode="auto">
                    <a:xfrm>
                      <a:off x="3506524" y="4001296"/>
                      <a:ext cx="66501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nchorCtr="1">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fontAlgn="base">
                        <a:spcBef>
                          <a:spcPct val="0"/>
                        </a:spcBef>
                        <a:spcAft>
                          <a:spcPct val="0"/>
                        </a:spcAft>
                      </a:pPr>
                      <a:r>
                        <a:rPr lang="en-US" altLang="en-US" sz="1000" dirty="0">
                          <a:solidFill>
                            <a:srgbClr val="000000"/>
                          </a:solidFill>
                          <a:latin typeface="Arial" panose="020B0604020202020204" pitchFamily="34" charset="0"/>
                          <a:ea typeface="Amazon Ember" panose="020B0603020204020204" pitchFamily="34" charset="0"/>
                          <a:cs typeface="Arial" panose="020B0604020202020204" pitchFamily="34" charset="0"/>
                        </a:rPr>
                        <a:t>Object</a:t>
                      </a:r>
                    </a:p>
                  </p:txBody>
                </p:sp>
                <p:pic>
                  <p:nvPicPr>
                    <p:cNvPr id="193" name="Graphic 192">
                      <a:extLst>
                        <a:ext uri="{FF2B5EF4-FFF2-40B4-BE49-F238E27FC236}">
                          <a16:creationId xmlns:a16="http://schemas.microsoft.com/office/drawing/2014/main" id="{65805318-9F7D-2253-F014-2C64219F1C67}"/>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701873" y="3662299"/>
                      <a:ext cx="274320" cy="301709"/>
                    </a:xfrm>
                    <a:prstGeom prst="rect">
                      <a:avLst/>
                    </a:prstGeom>
                  </p:spPr>
                </p:pic>
              </p:grpSp>
              <p:cxnSp>
                <p:nvCxnSpPr>
                  <p:cNvPr id="191" name="Straight Arrow Connector 190">
                    <a:extLst>
                      <a:ext uri="{FF2B5EF4-FFF2-40B4-BE49-F238E27FC236}">
                        <a16:creationId xmlns:a16="http://schemas.microsoft.com/office/drawing/2014/main" id="{72311ECF-34B5-6DA8-87C9-532D0DEFF6BC}"/>
                      </a:ext>
                    </a:extLst>
                  </p:cNvPr>
                  <p:cNvCxnSpPr>
                    <a:cxnSpLocks/>
                    <a:stCxn id="195" idx="3"/>
                    <a:endCxn id="193" idx="1"/>
                  </p:cNvCxnSpPr>
                  <p:nvPr/>
                </p:nvCxnSpPr>
                <p:spPr>
                  <a:xfrm flipV="1">
                    <a:off x="5887252" y="2452552"/>
                    <a:ext cx="493008" cy="27"/>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grpSp>
            <p:grpSp>
              <p:nvGrpSpPr>
                <p:cNvPr id="201" name="Group 200">
                  <a:extLst>
                    <a:ext uri="{FF2B5EF4-FFF2-40B4-BE49-F238E27FC236}">
                      <a16:creationId xmlns:a16="http://schemas.microsoft.com/office/drawing/2014/main" id="{8623C8DA-F873-3D7B-508C-24C5A1CB0CD6}"/>
                    </a:ext>
                  </a:extLst>
                </p:cNvPr>
                <p:cNvGrpSpPr>
                  <a:grpSpLocks/>
                </p:cNvGrpSpPr>
                <p:nvPr/>
              </p:nvGrpSpPr>
              <p:grpSpPr>
                <a:xfrm>
                  <a:off x="4839609" y="2976188"/>
                  <a:ext cx="1439650" cy="586112"/>
                  <a:chOff x="5410280" y="2301697"/>
                  <a:chExt cx="1439650" cy="586112"/>
                </a:xfrm>
              </p:grpSpPr>
              <p:grpSp>
                <p:nvGrpSpPr>
                  <p:cNvPr id="202" name="Group 201">
                    <a:extLst>
                      <a:ext uri="{FF2B5EF4-FFF2-40B4-BE49-F238E27FC236}">
                        <a16:creationId xmlns:a16="http://schemas.microsoft.com/office/drawing/2014/main" id="{236C1A28-D27B-BB87-33E1-996C81B364BB}"/>
                      </a:ext>
                    </a:extLst>
                  </p:cNvPr>
                  <p:cNvGrpSpPr>
                    <a:grpSpLocks/>
                  </p:cNvGrpSpPr>
                  <p:nvPr/>
                </p:nvGrpSpPr>
                <p:grpSpPr>
                  <a:xfrm>
                    <a:off x="5410280" y="2301724"/>
                    <a:ext cx="679624" cy="586085"/>
                    <a:chOff x="4313358" y="4339366"/>
                    <a:chExt cx="1041341" cy="816493"/>
                  </a:xfrm>
                </p:grpSpPr>
                <p:sp>
                  <p:nvSpPr>
                    <p:cNvPr id="207" name="TextBox 21">
                      <a:extLst>
                        <a:ext uri="{FF2B5EF4-FFF2-40B4-BE49-F238E27FC236}">
                          <a16:creationId xmlns:a16="http://schemas.microsoft.com/office/drawing/2014/main" id="{7829BED1-8978-EAA9-E082-BEC885CB986F}"/>
                        </a:ext>
                      </a:extLst>
                    </p:cNvPr>
                    <p:cNvSpPr txBox="1">
                      <a:spLocks/>
                    </p:cNvSpPr>
                    <p:nvPr/>
                  </p:nvSpPr>
                  <p:spPr bwMode="auto">
                    <a:xfrm>
                      <a:off x="4313358" y="4812841"/>
                      <a:ext cx="1041341" cy="3430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nchorCtr="1">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fontAlgn="base">
                        <a:spcBef>
                          <a:spcPct val="0"/>
                        </a:spcBef>
                        <a:spcAft>
                          <a:spcPct val="0"/>
                        </a:spcAft>
                      </a:pPr>
                      <a:r>
                        <a:rPr lang="en-US" altLang="en-US" sz="1000" dirty="0">
                          <a:solidFill>
                            <a:srgbClr val="000000"/>
                          </a:solidFill>
                          <a:latin typeface="Arial" panose="020B0604020202020204" pitchFamily="34" charset="0"/>
                          <a:ea typeface="Amazon Ember" panose="020B0603020204020204" pitchFamily="34" charset="0"/>
                          <a:cs typeface="Arial" panose="020B0604020202020204" pitchFamily="34" charset="0"/>
                        </a:rPr>
                        <a:t>Bucket 1</a:t>
                      </a:r>
                    </a:p>
                  </p:txBody>
                </p:sp>
                <p:pic>
                  <p:nvPicPr>
                    <p:cNvPr id="208" name="Graphic 207">
                      <a:extLst>
                        <a:ext uri="{FF2B5EF4-FFF2-40B4-BE49-F238E27FC236}">
                          <a16:creationId xmlns:a16="http://schemas.microsoft.com/office/drawing/2014/main" id="{100CF6BE-CD3A-B106-0A51-8B38EC79980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623868" y="4339366"/>
                      <a:ext cx="420322" cy="420321"/>
                    </a:xfrm>
                    <a:prstGeom prst="rect">
                      <a:avLst/>
                    </a:prstGeom>
                  </p:spPr>
                </p:pic>
              </p:grpSp>
              <p:grpSp>
                <p:nvGrpSpPr>
                  <p:cNvPr id="203" name="Group 202">
                    <a:extLst>
                      <a:ext uri="{FF2B5EF4-FFF2-40B4-BE49-F238E27FC236}">
                        <a16:creationId xmlns:a16="http://schemas.microsoft.com/office/drawing/2014/main" id="{FE607925-B584-272C-8D1B-2F2EA4F76CFD}"/>
                      </a:ext>
                    </a:extLst>
                  </p:cNvPr>
                  <p:cNvGrpSpPr>
                    <a:grpSpLocks/>
                  </p:cNvGrpSpPr>
                  <p:nvPr/>
                </p:nvGrpSpPr>
                <p:grpSpPr>
                  <a:xfrm>
                    <a:off x="6184911" y="2301697"/>
                    <a:ext cx="665019" cy="585218"/>
                    <a:chOff x="3506524" y="3662299"/>
                    <a:chExt cx="665019" cy="585218"/>
                  </a:xfrm>
                </p:grpSpPr>
                <p:sp>
                  <p:nvSpPr>
                    <p:cNvPr id="205" name="TextBox 15">
                      <a:extLst>
                        <a:ext uri="{FF2B5EF4-FFF2-40B4-BE49-F238E27FC236}">
                          <a16:creationId xmlns:a16="http://schemas.microsoft.com/office/drawing/2014/main" id="{A07B0DBA-EA58-4409-0EDB-9F643C89B7E8}"/>
                        </a:ext>
                      </a:extLst>
                    </p:cNvPr>
                    <p:cNvSpPr txBox="1">
                      <a:spLocks/>
                    </p:cNvSpPr>
                    <p:nvPr/>
                  </p:nvSpPr>
                  <p:spPr bwMode="auto">
                    <a:xfrm>
                      <a:off x="3506524" y="4001296"/>
                      <a:ext cx="66501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nchorCtr="1">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fontAlgn="base">
                        <a:spcBef>
                          <a:spcPct val="0"/>
                        </a:spcBef>
                        <a:spcAft>
                          <a:spcPct val="0"/>
                        </a:spcAft>
                      </a:pPr>
                      <a:r>
                        <a:rPr lang="en-US" altLang="en-US" sz="1000" dirty="0">
                          <a:solidFill>
                            <a:srgbClr val="000000"/>
                          </a:solidFill>
                          <a:latin typeface="Arial" panose="020B0604020202020204" pitchFamily="34" charset="0"/>
                          <a:ea typeface="Amazon Ember" panose="020B0603020204020204" pitchFamily="34" charset="0"/>
                          <a:cs typeface="Arial" panose="020B0604020202020204" pitchFamily="34" charset="0"/>
                        </a:rPr>
                        <a:t>Object</a:t>
                      </a:r>
                    </a:p>
                  </p:txBody>
                </p:sp>
                <p:pic>
                  <p:nvPicPr>
                    <p:cNvPr id="206" name="Graphic 205">
                      <a:extLst>
                        <a:ext uri="{FF2B5EF4-FFF2-40B4-BE49-F238E27FC236}">
                          <a16:creationId xmlns:a16="http://schemas.microsoft.com/office/drawing/2014/main" id="{E06223EA-7505-BE23-6137-C8FE5D7FCF87}"/>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701873" y="3662299"/>
                      <a:ext cx="274320" cy="301709"/>
                    </a:xfrm>
                    <a:prstGeom prst="rect">
                      <a:avLst/>
                    </a:prstGeom>
                  </p:spPr>
                </p:pic>
              </p:grpSp>
              <p:cxnSp>
                <p:nvCxnSpPr>
                  <p:cNvPr id="204" name="Straight Arrow Connector 203">
                    <a:extLst>
                      <a:ext uri="{FF2B5EF4-FFF2-40B4-BE49-F238E27FC236}">
                        <a16:creationId xmlns:a16="http://schemas.microsoft.com/office/drawing/2014/main" id="{0373D3E3-4B17-AE78-702A-BFF202172882}"/>
                      </a:ext>
                    </a:extLst>
                  </p:cNvPr>
                  <p:cNvCxnSpPr>
                    <a:cxnSpLocks/>
                    <a:stCxn id="208" idx="3"/>
                    <a:endCxn id="206" idx="1"/>
                  </p:cNvCxnSpPr>
                  <p:nvPr/>
                </p:nvCxnSpPr>
                <p:spPr>
                  <a:xfrm flipV="1">
                    <a:off x="5887252" y="2452552"/>
                    <a:ext cx="493008" cy="27"/>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grpSp>
          </p:grpSp>
        </p:grpSp>
      </p:grpSp>
      <p:grpSp>
        <p:nvGrpSpPr>
          <p:cNvPr id="198" name="Group 197">
            <a:extLst>
              <a:ext uri="{FF2B5EF4-FFF2-40B4-BE49-F238E27FC236}">
                <a16:creationId xmlns:a16="http://schemas.microsoft.com/office/drawing/2014/main" id="{6DBBD6D0-29F8-F156-831B-9C9D024F544B}"/>
              </a:ext>
            </a:extLst>
          </p:cNvPr>
          <p:cNvGrpSpPr>
            <a:grpSpLocks/>
          </p:cNvGrpSpPr>
          <p:nvPr/>
        </p:nvGrpSpPr>
        <p:grpSpPr>
          <a:xfrm>
            <a:off x="4501749" y="1694400"/>
            <a:ext cx="1070802" cy="742543"/>
            <a:chOff x="4098693" y="1972487"/>
            <a:chExt cx="1070802" cy="742543"/>
          </a:xfrm>
          <a:effectLst>
            <a:outerShdw blurRad="50800" dist="38100" dir="2700000" algn="tl" rotWithShape="0">
              <a:prstClr val="black">
                <a:alpha val="40000"/>
              </a:prstClr>
            </a:outerShdw>
          </a:effectLst>
        </p:grpSpPr>
        <p:pic>
          <p:nvPicPr>
            <p:cNvPr id="45" name="Graphic 8">
              <a:extLst>
                <a:ext uri="{FF2B5EF4-FFF2-40B4-BE49-F238E27FC236}">
                  <a16:creationId xmlns:a16="http://schemas.microsoft.com/office/drawing/2014/main" id="{CF39CEA4-6E15-65F9-C62A-5F070938695C}"/>
                </a:ext>
              </a:extLst>
            </p:cNvPr>
            <p:cNvPicPr>
              <a:picLocks noChangeAspect="1"/>
            </p:cNvPicPr>
            <p:nvPr/>
          </p:nvPicPr>
          <p:blipFill>
            <a:blip r:embed="rId14">
              <a:extLst>
                <a:ext uri="{96DAC541-7B7A-43D3-8B79-37D633B846F1}">
                  <asvg:svgBlip xmlns:asvg="http://schemas.microsoft.com/office/drawing/2016/SVG/main" r:embed="rId15"/>
                </a:ext>
              </a:extLst>
            </a:blip>
            <a:srcRect/>
            <a:stretch/>
          </p:blipFill>
          <p:spPr bwMode="auto">
            <a:xfrm>
              <a:off x="4405494" y="197248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 name="TextBox 9">
              <a:extLst>
                <a:ext uri="{FF2B5EF4-FFF2-40B4-BE49-F238E27FC236}">
                  <a16:creationId xmlns:a16="http://schemas.microsoft.com/office/drawing/2014/main" id="{6F218B0E-3C57-F56D-67C3-ADAB30ACA39D}"/>
                </a:ext>
              </a:extLst>
            </p:cNvPr>
            <p:cNvSpPr txBox="1">
              <a:spLocks/>
            </p:cNvSpPr>
            <p:nvPr/>
          </p:nvSpPr>
          <p:spPr bwMode="auto">
            <a:xfrm>
              <a:off x="4098693" y="2438031"/>
              <a:ext cx="107080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nchorCtr="1">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fontAlgn="base">
                <a:spcBef>
                  <a:spcPct val="0"/>
                </a:spcBef>
                <a:spcAft>
                  <a:spcPct val="0"/>
                </a:spcAft>
              </a:pPr>
              <a:r>
                <a:rPr lang="en-US" altLang="en-US" sz="1200" dirty="0">
                  <a:solidFill>
                    <a:srgbClr val="000000"/>
                  </a:solidFill>
                  <a:latin typeface="Arial" panose="020B0604020202020204" pitchFamily="34" charset="0"/>
                  <a:ea typeface="Amazon Ember" panose="020B0603020204020204" pitchFamily="34" charset="0"/>
                  <a:cs typeface="Arial" panose="020B0604020202020204" pitchFamily="34" charset="0"/>
                </a:rPr>
                <a:t>Amazon S3</a:t>
              </a:r>
            </a:p>
          </p:txBody>
        </p:sp>
      </p:grpSp>
      <p:grpSp>
        <p:nvGrpSpPr>
          <p:cNvPr id="221" name="Group 220">
            <a:extLst>
              <a:ext uri="{FF2B5EF4-FFF2-40B4-BE49-F238E27FC236}">
                <a16:creationId xmlns:a16="http://schemas.microsoft.com/office/drawing/2014/main" id="{C5DB59CA-8A28-BAE5-0654-A284B27782AC}"/>
              </a:ext>
            </a:extLst>
          </p:cNvPr>
          <p:cNvGrpSpPr/>
          <p:nvPr/>
        </p:nvGrpSpPr>
        <p:grpSpPr>
          <a:xfrm>
            <a:off x="4186758" y="4446283"/>
            <a:ext cx="1700784" cy="895872"/>
            <a:chOff x="4643115" y="4937760"/>
            <a:chExt cx="1700784" cy="895872"/>
          </a:xfrm>
        </p:grpSpPr>
        <p:sp>
          <p:nvSpPr>
            <p:cNvPr id="217" name="Rectangle 216">
              <a:extLst>
                <a:ext uri="{FF2B5EF4-FFF2-40B4-BE49-F238E27FC236}">
                  <a16:creationId xmlns:a16="http://schemas.microsoft.com/office/drawing/2014/main" id="{66986703-8647-D257-90A7-9EEF3DDC43DA}"/>
                </a:ext>
              </a:extLst>
            </p:cNvPr>
            <p:cNvSpPr/>
            <p:nvPr/>
          </p:nvSpPr>
          <p:spPr>
            <a:xfrm>
              <a:off x="4643115" y="4937760"/>
              <a:ext cx="1700784" cy="891073"/>
            </a:xfrm>
            <a:prstGeom prst="rect">
              <a:avLst/>
            </a:prstGeom>
            <a:ln w="12700">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219" name="Group 218">
              <a:extLst>
                <a:ext uri="{FF2B5EF4-FFF2-40B4-BE49-F238E27FC236}">
                  <a16:creationId xmlns:a16="http://schemas.microsoft.com/office/drawing/2014/main" id="{807BDAA3-85BC-D4A8-130E-02CBEE3D952A}"/>
                </a:ext>
              </a:extLst>
            </p:cNvPr>
            <p:cNvGrpSpPr/>
            <p:nvPr/>
          </p:nvGrpSpPr>
          <p:grpSpPr>
            <a:xfrm>
              <a:off x="4668479" y="5319606"/>
              <a:ext cx="1650057" cy="514026"/>
              <a:chOff x="4673359" y="5319606"/>
              <a:chExt cx="1650057" cy="514026"/>
            </a:xfrm>
          </p:grpSpPr>
          <p:grpSp>
            <p:nvGrpSpPr>
              <p:cNvPr id="218" name="Group 217">
                <a:extLst>
                  <a:ext uri="{FF2B5EF4-FFF2-40B4-BE49-F238E27FC236}">
                    <a16:creationId xmlns:a16="http://schemas.microsoft.com/office/drawing/2014/main" id="{7B510582-8EAA-0F18-31D5-DAB1C9D820BF}"/>
                  </a:ext>
                </a:extLst>
              </p:cNvPr>
              <p:cNvGrpSpPr/>
              <p:nvPr/>
            </p:nvGrpSpPr>
            <p:grpSpPr>
              <a:xfrm>
                <a:off x="4673359" y="5324434"/>
                <a:ext cx="679490" cy="509198"/>
                <a:chOff x="4673359" y="5324434"/>
                <a:chExt cx="679490" cy="509198"/>
              </a:xfrm>
            </p:grpSpPr>
            <p:sp>
              <p:nvSpPr>
                <p:cNvPr id="75" name="TextBox 23">
                  <a:extLst>
                    <a:ext uri="{FF2B5EF4-FFF2-40B4-BE49-F238E27FC236}">
                      <a16:creationId xmlns:a16="http://schemas.microsoft.com/office/drawing/2014/main" id="{E04FE61B-B942-9048-8626-FA7CA7520A71}"/>
                    </a:ext>
                  </a:extLst>
                </p:cNvPr>
                <p:cNvSpPr txBox="1">
                  <a:spLocks noChangeArrowheads="1"/>
                </p:cNvSpPr>
                <p:nvPr/>
              </p:nvSpPr>
              <p:spPr bwMode="auto">
                <a:xfrm>
                  <a:off x="4673359" y="5587411"/>
                  <a:ext cx="67949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fontAlgn="base">
                    <a:spcBef>
                      <a:spcPct val="0"/>
                    </a:spcBef>
                    <a:spcAft>
                      <a:spcPct val="0"/>
                    </a:spcAft>
                  </a:pPr>
                  <a:r>
                    <a:rPr lang="en-US" altLang="en-US" sz="1000" dirty="0">
                      <a:solidFill>
                        <a:srgbClr val="000000"/>
                      </a:solidFill>
                      <a:latin typeface="Arial" panose="020B0604020202020204" pitchFamily="34" charset="0"/>
                      <a:ea typeface="Amazon Ember" panose="020B0603020204020204" pitchFamily="34" charset="0"/>
                      <a:cs typeface="Arial" panose="020B0604020202020204" pitchFamily="34" charset="0"/>
                    </a:rPr>
                    <a:t>Vault 1</a:t>
                  </a:r>
                </a:p>
              </p:txBody>
            </p:sp>
            <p:pic>
              <p:nvPicPr>
                <p:cNvPr id="78" name="Graphic 77">
                  <a:extLst>
                    <a:ext uri="{FF2B5EF4-FFF2-40B4-BE49-F238E27FC236}">
                      <a16:creationId xmlns:a16="http://schemas.microsoft.com/office/drawing/2014/main" id="{73ADB84B-7E1E-54A7-E365-BDC7C1337879}"/>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875944" y="5324434"/>
                  <a:ext cx="274320" cy="274320"/>
                </a:xfrm>
                <a:prstGeom prst="rect">
                  <a:avLst/>
                </a:prstGeom>
              </p:spPr>
            </p:pic>
          </p:grpSp>
          <p:grpSp>
            <p:nvGrpSpPr>
              <p:cNvPr id="215" name="Group 214">
                <a:extLst>
                  <a:ext uri="{FF2B5EF4-FFF2-40B4-BE49-F238E27FC236}">
                    <a16:creationId xmlns:a16="http://schemas.microsoft.com/office/drawing/2014/main" id="{FD10EC87-9ACB-E4EC-1409-B34B1EFC9486}"/>
                  </a:ext>
                </a:extLst>
              </p:cNvPr>
              <p:cNvGrpSpPr/>
              <p:nvPr/>
            </p:nvGrpSpPr>
            <p:grpSpPr>
              <a:xfrm>
                <a:off x="5643926" y="5319606"/>
                <a:ext cx="679490" cy="509227"/>
                <a:chOff x="5643926" y="5306271"/>
                <a:chExt cx="679490" cy="509227"/>
              </a:xfrm>
            </p:grpSpPr>
            <p:sp>
              <p:nvSpPr>
                <p:cNvPr id="76" name="TextBox 24">
                  <a:extLst>
                    <a:ext uri="{FF2B5EF4-FFF2-40B4-BE49-F238E27FC236}">
                      <a16:creationId xmlns:a16="http://schemas.microsoft.com/office/drawing/2014/main" id="{AC30A29C-AF55-F459-6B6B-3215834D3A47}"/>
                    </a:ext>
                  </a:extLst>
                </p:cNvPr>
                <p:cNvSpPr txBox="1">
                  <a:spLocks noChangeArrowheads="1"/>
                </p:cNvSpPr>
                <p:nvPr/>
              </p:nvSpPr>
              <p:spPr bwMode="auto">
                <a:xfrm>
                  <a:off x="5643926" y="5569277"/>
                  <a:ext cx="67949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fontAlgn="base">
                    <a:spcBef>
                      <a:spcPct val="0"/>
                    </a:spcBef>
                    <a:spcAft>
                      <a:spcPct val="0"/>
                    </a:spcAft>
                  </a:pPr>
                  <a:r>
                    <a:rPr lang="en-US" altLang="en-US" sz="1000" dirty="0">
                      <a:solidFill>
                        <a:srgbClr val="000000"/>
                      </a:solidFill>
                      <a:latin typeface="Arial" panose="020B0604020202020204" pitchFamily="34" charset="0"/>
                      <a:ea typeface="Amazon Ember" panose="020B0603020204020204" pitchFamily="34" charset="0"/>
                      <a:cs typeface="Arial" panose="020B0604020202020204" pitchFamily="34" charset="0"/>
                    </a:rPr>
                    <a:t>Archive</a:t>
                  </a:r>
                </a:p>
              </p:txBody>
            </p:sp>
            <p:pic>
              <p:nvPicPr>
                <p:cNvPr id="80" name="Graphic 79">
                  <a:extLst>
                    <a:ext uri="{FF2B5EF4-FFF2-40B4-BE49-F238E27FC236}">
                      <a16:creationId xmlns:a16="http://schemas.microsoft.com/office/drawing/2014/main" id="{E9275275-3F5F-7355-2A36-6F3E03E59D24}"/>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5846511" y="5306271"/>
                  <a:ext cx="274320" cy="274320"/>
                </a:xfrm>
                <a:prstGeom prst="rect">
                  <a:avLst/>
                </a:prstGeom>
              </p:spPr>
            </p:pic>
          </p:grpSp>
          <p:cxnSp>
            <p:nvCxnSpPr>
              <p:cNvPr id="82" name="Straight Arrow Connector 81">
                <a:extLst>
                  <a:ext uri="{FF2B5EF4-FFF2-40B4-BE49-F238E27FC236}">
                    <a16:creationId xmlns:a16="http://schemas.microsoft.com/office/drawing/2014/main" id="{08D4C714-DEE3-C5DC-D9D1-8511B47E63E3}"/>
                  </a:ext>
                </a:extLst>
              </p:cNvPr>
              <p:cNvCxnSpPr>
                <a:cxnSpLocks/>
                <a:stCxn id="78" idx="3"/>
                <a:endCxn id="80" idx="1"/>
              </p:cNvCxnSpPr>
              <p:nvPr/>
            </p:nvCxnSpPr>
            <p:spPr>
              <a:xfrm flipV="1">
                <a:off x="5150264" y="5456766"/>
                <a:ext cx="696247" cy="4828"/>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grpSp>
      </p:grpSp>
      <p:grpSp>
        <p:nvGrpSpPr>
          <p:cNvPr id="216" name="Group 215">
            <a:extLst>
              <a:ext uri="{FF2B5EF4-FFF2-40B4-BE49-F238E27FC236}">
                <a16:creationId xmlns:a16="http://schemas.microsoft.com/office/drawing/2014/main" id="{4DCEC4F2-C78F-2B2C-A3C8-A382A02ABB7D}"/>
              </a:ext>
            </a:extLst>
          </p:cNvPr>
          <p:cNvGrpSpPr/>
          <p:nvPr/>
        </p:nvGrpSpPr>
        <p:grpSpPr>
          <a:xfrm>
            <a:off x="4284982" y="4058174"/>
            <a:ext cx="1504336" cy="736505"/>
            <a:chOff x="4943541" y="4390591"/>
            <a:chExt cx="1504336" cy="736505"/>
          </a:xfrm>
          <a:effectLst>
            <a:outerShdw blurRad="50800" dist="38100" dir="2700000" algn="tl" rotWithShape="0">
              <a:prstClr val="black">
                <a:alpha val="40000"/>
              </a:prstClr>
            </a:outerShdw>
          </a:effectLst>
        </p:grpSpPr>
        <p:pic>
          <p:nvPicPr>
            <p:cNvPr id="68" name="Graphic 48">
              <a:extLst>
                <a:ext uri="{FF2B5EF4-FFF2-40B4-BE49-F238E27FC236}">
                  <a16:creationId xmlns:a16="http://schemas.microsoft.com/office/drawing/2014/main" id="{AE6AA407-9A92-6736-6DA7-FE30D93B060A}"/>
                </a:ext>
              </a:extLst>
            </p:cNvPr>
            <p:cNvPicPr>
              <a:picLocks noChangeAspect="1" noChangeArrowheads="1"/>
            </p:cNvPicPr>
            <p:nvPr/>
          </p:nvPicPr>
          <p:blipFill>
            <a:blip r:embed="rId20">
              <a:extLst>
                <a:ext uri="{96DAC541-7B7A-43D3-8B79-37D633B846F1}">
                  <asvg:svgBlip xmlns:asvg="http://schemas.microsoft.com/office/drawing/2016/SVG/main" r:embed="rId21"/>
                </a:ext>
              </a:extLst>
            </a:blip>
            <a:srcRect/>
            <a:stretch/>
          </p:blipFill>
          <p:spPr bwMode="auto">
            <a:xfrm>
              <a:off x="5467109" y="4390591"/>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 name="TextBox 44">
              <a:extLst>
                <a:ext uri="{FF2B5EF4-FFF2-40B4-BE49-F238E27FC236}">
                  <a16:creationId xmlns:a16="http://schemas.microsoft.com/office/drawing/2014/main" id="{F4EA8320-A76F-7E65-6CAD-15C938468E03}"/>
                </a:ext>
              </a:extLst>
            </p:cNvPr>
            <p:cNvSpPr txBox="1">
              <a:spLocks noChangeArrowheads="1"/>
            </p:cNvSpPr>
            <p:nvPr/>
          </p:nvSpPr>
          <p:spPr bwMode="auto">
            <a:xfrm>
              <a:off x="4943541" y="4850097"/>
              <a:ext cx="150433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fontAlgn="base">
                <a:spcBef>
                  <a:spcPct val="0"/>
                </a:spcBef>
                <a:spcAft>
                  <a:spcPct val="0"/>
                </a:spcAft>
              </a:pPr>
              <a:r>
                <a:rPr lang="en-US" altLang="en-US" sz="1200" dirty="0">
                  <a:solidFill>
                    <a:srgbClr val="000000"/>
                  </a:solidFill>
                  <a:latin typeface="Arial" panose="020B0604020202020204" pitchFamily="34" charset="0"/>
                  <a:ea typeface="Amazon Ember" panose="020B0603020204020204" pitchFamily="34" charset="0"/>
                  <a:cs typeface="Arial" panose="020B0604020202020204" pitchFamily="34" charset="0"/>
                </a:rPr>
                <a:t>Amazon S3 Glacier</a:t>
              </a:r>
            </a:p>
          </p:txBody>
        </p:sp>
      </p:grpSp>
      <p:cxnSp>
        <p:nvCxnSpPr>
          <p:cNvPr id="224" name="Connector: Elbow 223">
            <a:extLst>
              <a:ext uri="{FF2B5EF4-FFF2-40B4-BE49-F238E27FC236}">
                <a16:creationId xmlns:a16="http://schemas.microsoft.com/office/drawing/2014/main" id="{47BC2FDA-CE9A-CD40-A201-7D2D6E687147}"/>
              </a:ext>
            </a:extLst>
          </p:cNvPr>
          <p:cNvCxnSpPr>
            <a:stCxn id="195" idx="1"/>
            <a:endCxn id="78" idx="1"/>
          </p:cNvCxnSpPr>
          <p:nvPr/>
        </p:nvCxnSpPr>
        <p:spPr>
          <a:xfrm rot="10800000" flipV="1">
            <a:off x="4414707" y="3350939"/>
            <a:ext cx="105270" cy="1619178"/>
          </a:xfrm>
          <a:prstGeom prst="bentConnector3">
            <a:avLst>
              <a:gd name="adj1" fmla="val 595115"/>
            </a:avLst>
          </a:prstGeom>
          <a:ln>
            <a:tailEnd type="triangle"/>
          </a:ln>
        </p:spPr>
        <p:style>
          <a:lnRef idx="1">
            <a:schemeClr val="accent4"/>
          </a:lnRef>
          <a:fillRef idx="0">
            <a:schemeClr val="accent4"/>
          </a:fillRef>
          <a:effectRef idx="0">
            <a:schemeClr val="accent4"/>
          </a:effectRef>
          <a:fontRef idx="minor">
            <a:schemeClr val="tx1"/>
          </a:fontRef>
        </p:style>
      </p:cxnSp>
      <p:sp>
        <p:nvSpPr>
          <p:cNvPr id="230" name="Rectangle 229">
            <a:extLst>
              <a:ext uri="{FF2B5EF4-FFF2-40B4-BE49-F238E27FC236}">
                <a16:creationId xmlns:a16="http://schemas.microsoft.com/office/drawing/2014/main" id="{EE8B4644-29B8-AC0A-9DF3-E43636BF320F}"/>
              </a:ext>
            </a:extLst>
          </p:cNvPr>
          <p:cNvSpPr/>
          <p:nvPr/>
        </p:nvSpPr>
        <p:spPr>
          <a:xfrm>
            <a:off x="1188719" y="1088319"/>
            <a:ext cx="4673460" cy="362213"/>
          </a:xfrm>
          <a:prstGeom prst="rect">
            <a:avLst/>
          </a:prstGeom>
          <a:effectLst>
            <a:outerShdw blurRad="50800" dist="38100" dir="2700000" algn="tl" rotWithShape="0">
              <a:prstClr val="black">
                <a:alpha val="40000"/>
              </a:prstClr>
            </a:outerShdw>
          </a:effectLst>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1600" dirty="0"/>
              <a:t>HTTP/ HTTPS</a:t>
            </a:r>
          </a:p>
        </p:txBody>
      </p:sp>
      <p:cxnSp>
        <p:nvCxnSpPr>
          <p:cNvPr id="232" name="Straight Arrow Connector 231">
            <a:extLst>
              <a:ext uri="{FF2B5EF4-FFF2-40B4-BE49-F238E27FC236}">
                <a16:creationId xmlns:a16="http://schemas.microsoft.com/office/drawing/2014/main" id="{44EA4DB6-16F8-FE65-465A-72ECB48499AF}"/>
              </a:ext>
            </a:extLst>
          </p:cNvPr>
          <p:cNvCxnSpPr>
            <a:stCxn id="230" idx="2"/>
            <a:endCxn id="45" idx="1"/>
          </p:cNvCxnSpPr>
          <p:nvPr/>
        </p:nvCxnSpPr>
        <p:spPr>
          <a:xfrm>
            <a:off x="3525449" y="1450532"/>
            <a:ext cx="1283101" cy="4724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4" name="Straight Arrow Connector 233">
            <a:extLst>
              <a:ext uri="{FF2B5EF4-FFF2-40B4-BE49-F238E27FC236}">
                <a16:creationId xmlns:a16="http://schemas.microsoft.com/office/drawing/2014/main" id="{6243A98A-D544-F88C-C5AB-AD613947E9B4}"/>
              </a:ext>
            </a:extLst>
          </p:cNvPr>
          <p:cNvCxnSpPr>
            <a:stCxn id="230" idx="2"/>
            <a:endCxn id="120" idx="3"/>
          </p:cNvCxnSpPr>
          <p:nvPr/>
        </p:nvCxnSpPr>
        <p:spPr>
          <a:xfrm flipH="1">
            <a:off x="2267711" y="1450532"/>
            <a:ext cx="1257738" cy="4724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66483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8"/>
                                        </p:tgtEl>
                                        <p:attrNameLst>
                                          <p:attrName>style.visibility</p:attrName>
                                        </p:attrNameLst>
                                      </p:cBhvr>
                                      <p:to>
                                        <p:strVal val="visible"/>
                                      </p:to>
                                    </p:set>
                                    <p:animEffect transition="in" filter="fade">
                                      <p:cBhvr>
                                        <p:cTn id="7" dur="500"/>
                                        <p:tgtEl>
                                          <p:spTgt spid="158"/>
                                        </p:tgtEl>
                                      </p:cBhvr>
                                    </p:animEffect>
                                  </p:childTnLst>
                                </p:cTn>
                              </p:par>
                              <p:par>
                                <p:cTn id="8" presetID="10" presetClass="entr" presetSubtype="0" fill="hold" nodeType="withEffect">
                                  <p:stCondLst>
                                    <p:cond delay="0"/>
                                  </p:stCondLst>
                                  <p:childTnLst>
                                    <p:set>
                                      <p:cBhvr>
                                        <p:cTn id="9" dur="1" fill="hold">
                                          <p:stCondLst>
                                            <p:cond delay="0"/>
                                          </p:stCondLst>
                                        </p:cTn>
                                        <p:tgtEl>
                                          <p:spTgt spid="198"/>
                                        </p:tgtEl>
                                        <p:attrNameLst>
                                          <p:attrName>style.visibility</p:attrName>
                                        </p:attrNameLst>
                                      </p:cBhvr>
                                      <p:to>
                                        <p:strVal val="visible"/>
                                      </p:to>
                                    </p:set>
                                    <p:animEffect transition="in" filter="fade">
                                      <p:cBhvr>
                                        <p:cTn id="10" dur="500"/>
                                        <p:tgtEl>
                                          <p:spTgt spid="19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34"/>
                                        </p:tgtEl>
                                        <p:attrNameLst>
                                          <p:attrName>style.visibility</p:attrName>
                                        </p:attrNameLst>
                                      </p:cBhvr>
                                      <p:to>
                                        <p:strVal val="visible"/>
                                      </p:to>
                                    </p:set>
                                    <p:animEffect transition="in" filter="fade">
                                      <p:cBhvr>
                                        <p:cTn id="15" dur="500"/>
                                        <p:tgtEl>
                                          <p:spTgt spid="234"/>
                                        </p:tgtEl>
                                      </p:cBhvr>
                                    </p:animEffect>
                                  </p:childTnLst>
                                </p:cTn>
                              </p:par>
                            </p:childTnLst>
                          </p:cTn>
                        </p:par>
                        <p:par>
                          <p:cTn id="16" fill="hold">
                            <p:stCondLst>
                              <p:cond delay="500"/>
                            </p:stCondLst>
                            <p:childTnLst>
                              <p:par>
                                <p:cTn id="17" presetID="1" presetClass="entr" presetSubtype="0" fill="hold" nodeType="afterEffect">
                                  <p:stCondLst>
                                    <p:cond delay="0"/>
                                  </p:stCondLst>
                                  <p:childTnLst>
                                    <p:set>
                                      <p:cBhvr>
                                        <p:cTn id="18" dur="1" fill="hold">
                                          <p:stCondLst>
                                            <p:cond delay="0"/>
                                          </p:stCondLst>
                                        </p:cTn>
                                        <p:tgtEl>
                                          <p:spTgt spid="23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36"/>
                                        </p:tgtEl>
                                        <p:attrNameLst>
                                          <p:attrName>style.visibility</p:attrName>
                                        </p:attrNameLst>
                                      </p:cBhvr>
                                      <p:to>
                                        <p:strVal val="visible"/>
                                      </p:to>
                                    </p:set>
                                    <p:animEffect transition="in" filter="fade">
                                      <p:cBhvr>
                                        <p:cTn id="23" dur="500"/>
                                        <p:tgtEl>
                                          <p:spTgt spid="236"/>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11"/>
                                        </p:tgtEl>
                                        <p:attrNameLst>
                                          <p:attrName>style.visibility</p:attrName>
                                        </p:attrNameLst>
                                      </p:cBhvr>
                                      <p:to>
                                        <p:strVal val="visible"/>
                                      </p:to>
                                    </p:set>
                                    <p:animEffect transition="in" filter="fade">
                                      <p:cBhvr>
                                        <p:cTn id="28" dur="500"/>
                                        <p:tgtEl>
                                          <p:spTgt spid="211"/>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170"/>
                                        </p:tgtEl>
                                        <p:attrNameLst>
                                          <p:attrName>style.visibility</p:attrName>
                                        </p:attrNameLst>
                                      </p:cBhvr>
                                      <p:to>
                                        <p:strVal val="visible"/>
                                      </p:to>
                                    </p:set>
                                    <p:animEffect transition="in" filter="fade">
                                      <p:cBhvr>
                                        <p:cTn id="33" dur="500"/>
                                        <p:tgtEl>
                                          <p:spTgt spid="170"/>
                                        </p:tgtEl>
                                      </p:cBhvr>
                                    </p:animEffect>
                                  </p:childTnLst>
                                </p:cTn>
                              </p:par>
                            </p:childTnLst>
                          </p:cTn>
                        </p:par>
                        <p:par>
                          <p:cTn id="34" fill="hold">
                            <p:stCondLst>
                              <p:cond delay="500"/>
                            </p:stCondLst>
                            <p:childTnLst>
                              <p:par>
                                <p:cTn id="35" presetID="10" presetClass="entr" presetSubtype="0" fill="hold" nodeType="afterEffect">
                                  <p:stCondLst>
                                    <p:cond delay="0"/>
                                  </p:stCondLst>
                                  <p:childTnLst>
                                    <p:set>
                                      <p:cBhvr>
                                        <p:cTn id="36" dur="1" fill="hold">
                                          <p:stCondLst>
                                            <p:cond delay="0"/>
                                          </p:stCondLst>
                                        </p:cTn>
                                        <p:tgtEl>
                                          <p:spTgt spid="176"/>
                                        </p:tgtEl>
                                        <p:attrNameLst>
                                          <p:attrName>style.visibility</p:attrName>
                                        </p:attrNameLst>
                                      </p:cBhvr>
                                      <p:to>
                                        <p:strVal val="visible"/>
                                      </p:to>
                                    </p:set>
                                    <p:animEffect transition="in" filter="fade">
                                      <p:cBhvr>
                                        <p:cTn id="37" dur="500"/>
                                        <p:tgtEl>
                                          <p:spTgt spid="176"/>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71"/>
                                        </p:tgtEl>
                                        <p:attrNameLst>
                                          <p:attrName>style.visibility</p:attrName>
                                        </p:attrNameLst>
                                      </p:cBhvr>
                                      <p:to>
                                        <p:strVal val="visible"/>
                                      </p:to>
                                    </p:set>
                                    <p:animEffect transition="in" filter="fade">
                                      <p:cBhvr>
                                        <p:cTn id="42" dur="500"/>
                                        <p:tgtEl>
                                          <p:spTgt spid="171"/>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16"/>
                                        </p:tgtEl>
                                        <p:attrNameLst>
                                          <p:attrName>style.visibility</p:attrName>
                                        </p:attrNameLst>
                                      </p:cBhvr>
                                      <p:to>
                                        <p:strVal val="visible"/>
                                      </p:to>
                                    </p:set>
                                    <p:animEffect transition="in" filter="fade">
                                      <p:cBhvr>
                                        <p:cTn id="47" dur="500"/>
                                        <p:tgtEl>
                                          <p:spTgt spid="216"/>
                                        </p:tgtEl>
                                      </p:cBhvr>
                                    </p:animEffect>
                                  </p:childTnLst>
                                </p:cTn>
                              </p:par>
                            </p:childTnLst>
                          </p:cTn>
                        </p:par>
                        <p:par>
                          <p:cTn id="48" fill="hold">
                            <p:stCondLst>
                              <p:cond delay="500"/>
                            </p:stCondLst>
                            <p:childTnLst>
                              <p:par>
                                <p:cTn id="49" presetID="10" presetClass="entr" presetSubtype="0" fill="hold" nodeType="afterEffect">
                                  <p:stCondLst>
                                    <p:cond delay="0"/>
                                  </p:stCondLst>
                                  <p:childTnLst>
                                    <p:set>
                                      <p:cBhvr>
                                        <p:cTn id="50" dur="1" fill="hold">
                                          <p:stCondLst>
                                            <p:cond delay="0"/>
                                          </p:stCondLst>
                                        </p:cTn>
                                        <p:tgtEl>
                                          <p:spTgt spid="221"/>
                                        </p:tgtEl>
                                        <p:attrNameLst>
                                          <p:attrName>style.visibility</p:attrName>
                                        </p:attrNameLst>
                                      </p:cBhvr>
                                      <p:to>
                                        <p:strVal val="visible"/>
                                      </p:to>
                                    </p:set>
                                    <p:animEffect transition="in" filter="fade">
                                      <p:cBhvr>
                                        <p:cTn id="51" dur="500"/>
                                        <p:tgtEl>
                                          <p:spTgt spid="221"/>
                                        </p:tgtEl>
                                      </p:cBhvr>
                                    </p:animEffect>
                                  </p:childTnLst>
                                </p:cTn>
                              </p:par>
                            </p:childTnLst>
                          </p:cTn>
                        </p:par>
                        <p:par>
                          <p:cTn id="52" fill="hold">
                            <p:stCondLst>
                              <p:cond delay="1000"/>
                            </p:stCondLst>
                            <p:childTnLst>
                              <p:par>
                                <p:cTn id="53" presetID="10" presetClass="entr" presetSubtype="0" fill="hold" nodeType="afterEffect">
                                  <p:stCondLst>
                                    <p:cond delay="0"/>
                                  </p:stCondLst>
                                  <p:childTnLst>
                                    <p:set>
                                      <p:cBhvr>
                                        <p:cTn id="54" dur="1" fill="hold">
                                          <p:stCondLst>
                                            <p:cond delay="0"/>
                                          </p:stCondLst>
                                        </p:cTn>
                                        <p:tgtEl>
                                          <p:spTgt spid="224"/>
                                        </p:tgtEl>
                                        <p:attrNameLst>
                                          <p:attrName>style.visibility</p:attrName>
                                        </p:attrNameLst>
                                      </p:cBhvr>
                                      <p:to>
                                        <p:strVal val="visible"/>
                                      </p:to>
                                    </p:set>
                                    <p:animEffect transition="in" filter="fade">
                                      <p:cBhvr>
                                        <p:cTn id="55" dur="500"/>
                                        <p:tgtEl>
                                          <p:spTgt spid="224"/>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104">
                                            <p:txEl>
                                              <p:pRg st="0" end="0"/>
                                            </p:txEl>
                                          </p:spTgt>
                                        </p:tgtEl>
                                        <p:attrNameLst>
                                          <p:attrName>style.visibility</p:attrName>
                                        </p:attrNameLst>
                                      </p:cBhvr>
                                      <p:to>
                                        <p:strVal val="visible"/>
                                      </p:to>
                                    </p:set>
                                    <p:animEffect transition="in" filter="fade">
                                      <p:cBhvr>
                                        <p:cTn id="60" dur="500"/>
                                        <p:tgtEl>
                                          <p:spTgt spid="104">
                                            <p:txEl>
                                              <p:pRg st="0" end="0"/>
                                            </p:txEl>
                                          </p:spTgt>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103">
                                            <p:txEl>
                                              <p:pRg st="0" end="0"/>
                                            </p:txEl>
                                          </p:spTgt>
                                        </p:tgtEl>
                                        <p:attrNameLst>
                                          <p:attrName>style.visibility</p:attrName>
                                        </p:attrNameLst>
                                      </p:cBhvr>
                                      <p:to>
                                        <p:strVal val="visible"/>
                                      </p:to>
                                    </p:set>
                                    <p:animEffect transition="in" filter="fade">
                                      <p:cBhvr>
                                        <p:cTn id="63" dur="500"/>
                                        <p:tgtEl>
                                          <p:spTgt spid="103">
                                            <p:txEl>
                                              <p:pRg st="0" end="0"/>
                                            </p:txEl>
                                          </p:spTgt>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103">
                                            <p:txEl>
                                              <p:pRg st="1" end="1"/>
                                            </p:txEl>
                                          </p:spTgt>
                                        </p:tgtEl>
                                        <p:attrNameLst>
                                          <p:attrName>style.visibility</p:attrName>
                                        </p:attrNameLst>
                                      </p:cBhvr>
                                      <p:to>
                                        <p:strVal val="visible"/>
                                      </p:to>
                                    </p:set>
                                    <p:animEffect transition="in" filter="fade">
                                      <p:cBhvr>
                                        <p:cTn id="66" dur="500"/>
                                        <p:tgtEl>
                                          <p:spTgt spid="103">
                                            <p:txEl>
                                              <p:pRg st="1" end="1"/>
                                            </p:txEl>
                                          </p:spTgt>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103">
                                            <p:txEl>
                                              <p:pRg st="2" end="2"/>
                                            </p:txEl>
                                          </p:spTgt>
                                        </p:tgtEl>
                                        <p:attrNameLst>
                                          <p:attrName>style.visibility</p:attrName>
                                        </p:attrNameLst>
                                      </p:cBhvr>
                                      <p:to>
                                        <p:strVal val="visible"/>
                                      </p:to>
                                    </p:set>
                                    <p:animEffect transition="in" filter="fade">
                                      <p:cBhvr>
                                        <p:cTn id="69" dur="500"/>
                                        <p:tgtEl>
                                          <p:spTgt spid="10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 grpId="0" build="allAtOnce"/>
      <p:bldP spid="104" grpId="0" build="allAtOnce"/>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71613A2-B819-3920-1AE3-A07C196AA027}"/>
              </a:ext>
            </a:extLst>
          </p:cNvPr>
          <p:cNvSpPr>
            <a:spLocks noGrp="1"/>
          </p:cNvSpPr>
          <p:nvPr>
            <p:ph type="title"/>
          </p:nvPr>
        </p:nvSpPr>
        <p:spPr/>
        <p:txBody>
          <a:bodyPr/>
          <a:lstStyle/>
          <a:p>
            <a:r>
              <a:rPr lang="en-US" dirty="0"/>
              <a:t>Storage Service Categories</a:t>
            </a:r>
          </a:p>
        </p:txBody>
      </p:sp>
      <p:grpSp>
        <p:nvGrpSpPr>
          <p:cNvPr id="182" name="Group 181">
            <a:extLst>
              <a:ext uri="{FF2B5EF4-FFF2-40B4-BE49-F238E27FC236}">
                <a16:creationId xmlns:a16="http://schemas.microsoft.com/office/drawing/2014/main" id="{735A0488-C844-8940-6213-8D83DF93AB3B}"/>
              </a:ext>
            </a:extLst>
          </p:cNvPr>
          <p:cNvGrpSpPr/>
          <p:nvPr/>
        </p:nvGrpSpPr>
        <p:grpSpPr>
          <a:xfrm>
            <a:off x="838199" y="1108893"/>
            <a:ext cx="9734476" cy="1683708"/>
            <a:chOff x="838199" y="1108893"/>
            <a:chExt cx="9734476" cy="1683708"/>
          </a:xfrm>
        </p:grpSpPr>
        <p:sp>
          <p:nvSpPr>
            <p:cNvPr id="17" name="TextBox 16">
              <a:extLst>
                <a:ext uri="{FF2B5EF4-FFF2-40B4-BE49-F238E27FC236}">
                  <a16:creationId xmlns:a16="http://schemas.microsoft.com/office/drawing/2014/main" id="{7EEEFD26-DB4C-9E2F-4938-580BE4E76EFF}"/>
                </a:ext>
              </a:extLst>
            </p:cNvPr>
            <p:cNvSpPr txBox="1"/>
            <p:nvPr/>
          </p:nvSpPr>
          <p:spPr>
            <a:xfrm>
              <a:off x="838199" y="1108893"/>
              <a:ext cx="3703675" cy="369332"/>
            </a:xfrm>
            <a:prstGeom prst="rect">
              <a:avLst/>
            </a:prstGeom>
            <a:noFill/>
          </p:spPr>
          <p:txBody>
            <a:bodyPr wrap="square" rtlCol="0">
              <a:spAutoFit/>
            </a:bodyPr>
            <a:lstStyle/>
            <a:p>
              <a:pPr marL="285750" indent="-285750" algn="l">
                <a:buFont typeface="Wingdings" panose="05000000000000000000" pitchFamily="2" charset="2"/>
                <a:buChar char="ü"/>
              </a:pPr>
              <a:r>
                <a:rPr lang="en-US" dirty="0">
                  <a:ln w="0"/>
                  <a:solidFill>
                    <a:schemeClr val="accent1"/>
                  </a:solidFill>
                  <a:effectLst>
                    <a:outerShdw blurRad="38100" dist="25400" dir="5400000" algn="ctr" rotWithShape="0">
                      <a:srgbClr val="6E747A">
                        <a:alpha val="43000"/>
                      </a:srgbClr>
                    </a:outerShdw>
                  </a:effectLst>
                </a:rPr>
                <a:t>Object, file, and block storage</a:t>
              </a:r>
            </a:p>
          </p:txBody>
        </p:sp>
        <p:grpSp>
          <p:nvGrpSpPr>
            <p:cNvPr id="181" name="Group 180">
              <a:extLst>
                <a:ext uri="{FF2B5EF4-FFF2-40B4-BE49-F238E27FC236}">
                  <a16:creationId xmlns:a16="http://schemas.microsoft.com/office/drawing/2014/main" id="{BE7677D0-4A76-9E5E-44CE-455B0D2A2943}"/>
                </a:ext>
              </a:extLst>
            </p:cNvPr>
            <p:cNvGrpSpPr/>
            <p:nvPr/>
          </p:nvGrpSpPr>
          <p:grpSpPr>
            <a:xfrm>
              <a:off x="838199" y="1567349"/>
              <a:ext cx="9734476" cy="1225252"/>
              <a:chOff x="838199" y="1567349"/>
              <a:chExt cx="9734476" cy="1225252"/>
            </a:xfrm>
          </p:grpSpPr>
          <p:grpSp>
            <p:nvGrpSpPr>
              <p:cNvPr id="160" name="Group 159">
                <a:extLst>
                  <a:ext uri="{FF2B5EF4-FFF2-40B4-BE49-F238E27FC236}">
                    <a16:creationId xmlns:a16="http://schemas.microsoft.com/office/drawing/2014/main" id="{7D075AFA-F690-C57D-737F-C7BF1B929CA1}"/>
                  </a:ext>
                </a:extLst>
              </p:cNvPr>
              <p:cNvGrpSpPr/>
              <p:nvPr/>
            </p:nvGrpSpPr>
            <p:grpSpPr>
              <a:xfrm>
                <a:off x="3075336" y="1567349"/>
                <a:ext cx="2239962" cy="1225252"/>
                <a:chOff x="2977552" y="1521972"/>
                <a:chExt cx="2239962" cy="1225252"/>
              </a:xfrm>
            </p:grpSpPr>
            <p:pic>
              <p:nvPicPr>
                <p:cNvPr id="7" name="Graphic 8">
                  <a:extLst>
                    <a:ext uri="{FF2B5EF4-FFF2-40B4-BE49-F238E27FC236}">
                      <a16:creationId xmlns:a16="http://schemas.microsoft.com/office/drawing/2014/main" id="{05485E1A-89DE-086D-015B-F77EDB770B90}"/>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3717327" y="1521972"/>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9">
                  <a:extLst>
                    <a:ext uri="{FF2B5EF4-FFF2-40B4-BE49-F238E27FC236}">
                      <a16:creationId xmlns:a16="http://schemas.microsoft.com/office/drawing/2014/main" id="{3604602D-BBD6-B4A0-52FF-1A4E42D42CF5}"/>
                    </a:ext>
                  </a:extLst>
                </p:cNvPr>
                <p:cNvSpPr txBox="1">
                  <a:spLocks noChangeArrowheads="1"/>
                </p:cNvSpPr>
                <p:nvPr/>
              </p:nvSpPr>
              <p:spPr bwMode="auto">
                <a:xfrm>
                  <a:off x="2977552" y="2285559"/>
                  <a:ext cx="22399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fontAlgn="base">
                    <a:spcBef>
                      <a:spcPct val="0"/>
                    </a:spcBef>
                    <a:spcAft>
                      <a:spcPct val="0"/>
                    </a:spcAft>
                  </a:pPr>
                  <a:r>
                    <a:rPr lang="en-US" altLang="en-US" sz="1200" dirty="0">
                      <a:solidFill>
                        <a:srgbClr val="000000"/>
                      </a:solidFill>
                      <a:latin typeface="Arial" panose="020B0604020202020204" pitchFamily="34" charset="0"/>
                      <a:ea typeface="Amazon Ember" panose="020B0603020204020204" pitchFamily="34" charset="0"/>
                      <a:cs typeface="Arial" panose="020B0604020202020204" pitchFamily="34" charset="0"/>
                    </a:rPr>
                    <a:t>Amazon Simple Storage Service (Amazon S3)</a:t>
                  </a:r>
                </a:p>
              </p:txBody>
            </p:sp>
          </p:grpSp>
          <p:grpSp>
            <p:nvGrpSpPr>
              <p:cNvPr id="158" name="Group 157">
                <a:extLst>
                  <a:ext uri="{FF2B5EF4-FFF2-40B4-BE49-F238E27FC236}">
                    <a16:creationId xmlns:a16="http://schemas.microsoft.com/office/drawing/2014/main" id="{3239EF21-B299-32B8-2C96-BBED8BA329C4}"/>
                  </a:ext>
                </a:extLst>
              </p:cNvPr>
              <p:cNvGrpSpPr/>
              <p:nvPr/>
            </p:nvGrpSpPr>
            <p:grpSpPr>
              <a:xfrm>
                <a:off x="5451538" y="1567349"/>
                <a:ext cx="2292350" cy="1225252"/>
                <a:chOff x="4929101" y="1521972"/>
                <a:chExt cx="2292350" cy="1225252"/>
              </a:xfrm>
            </p:grpSpPr>
            <p:pic>
              <p:nvPicPr>
                <p:cNvPr id="11" name="Graphic 19">
                  <a:extLst>
                    <a:ext uri="{FF2B5EF4-FFF2-40B4-BE49-F238E27FC236}">
                      <a16:creationId xmlns:a16="http://schemas.microsoft.com/office/drawing/2014/main" id="{5A974788-3F9E-6E0E-2B71-B5A84CF0963D}"/>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694276" y="1521972"/>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11">
                  <a:extLst>
                    <a:ext uri="{FF2B5EF4-FFF2-40B4-BE49-F238E27FC236}">
                      <a16:creationId xmlns:a16="http://schemas.microsoft.com/office/drawing/2014/main" id="{301929BE-0B2B-9F13-6E72-8B1006D74E24}"/>
                    </a:ext>
                  </a:extLst>
                </p:cNvPr>
                <p:cNvSpPr txBox="1">
                  <a:spLocks noChangeArrowheads="1"/>
                </p:cNvSpPr>
                <p:nvPr/>
              </p:nvSpPr>
              <p:spPr bwMode="auto">
                <a:xfrm>
                  <a:off x="4929101" y="2285559"/>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fontAlgn="base">
                    <a:spcBef>
                      <a:spcPct val="0"/>
                    </a:spcBef>
                    <a:spcAft>
                      <a:spcPct val="0"/>
                    </a:spcAft>
                  </a:pPr>
                  <a:r>
                    <a:rPr lang="en-US" altLang="en-US" sz="1200" dirty="0">
                      <a:solidFill>
                        <a:srgbClr val="000000"/>
                      </a:solidFill>
                      <a:latin typeface="Arial" panose="020B0604020202020204"/>
                      <a:ea typeface="Amazon Ember" panose="020B0603020204020204" pitchFamily="34" charset="0"/>
                      <a:cs typeface="Arial" panose="020B0604020202020204" pitchFamily="34" charset="0"/>
                    </a:rPr>
                    <a:t>Amazon Elastic File System (Amazon EFS)</a:t>
                  </a:r>
                </a:p>
              </p:txBody>
            </p:sp>
          </p:grpSp>
          <p:grpSp>
            <p:nvGrpSpPr>
              <p:cNvPr id="161" name="Group 160">
                <a:extLst>
                  <a:ext uri="{FF2B5EF4-FFF2-40B4-BE49-F238E27FC236}">
                    <a16:creationId xmlns:a16="http://schemas.microsoft.com/office/drawing/2014/main" id="{8F89958F-6BA9-892F-799A-D3081DCF7899}"/>
                  </a:ext>
                </a:extLst>
              </p:cNvPr>
              <p:cNvGrpSpPr/>
              <p:nvPr/>
            </p:nvGrpSpPr>
            <p:grpSpPr>
              <a:xfrm>
                <a:off x="838199" y="1567349"/>
                <a:ext cx="2243137" cy="1225252"/>
                <a:chOff x="872453" y="1506389"/>
                <a:chExt cx="2243137" cy="1225252"/>
              </a:xfrm>
            </p:grpSpPr>
            <p:pic>
              <p:nvPicPr>
                <p:cNvPr id="15" name="Graphic 17">
                  <a:extLst>
                    <a:ext uri="{FF2B5EF4-FFF2-40B4-BE49-F238E27FC236}">
                      <a16:creationId xmlns:a16="http://schemas.microsoft.com/office/drawing/2014/main" id="{AFB24A13-B3FB-7B3D-767E-1B3AF7680DAC}"/>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1613021" y="1506389"/>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Box 9">
                  <a:extLst>
                    <a:ext uri="{FF2B5EF4-FFF2-40B4-BE49-F238E27FC236}">
                      <a16:creationId xmlns:a16="http://schemas.microsoft.com/office/drawing/2014/main" id="{37BEF22B-6D8F-10F3-0510-2CCDEA101FEE}"/>
                    </a:ext>
                  </a:extLst>
                </p:cNvPr>
                <p:cNvSpPr txBox="1">
                  <a:spLocks noChangeArrowheads="1"/>
                </p:cNvSpPr>
                <p:nvPr/>
              </p:nvSpPr>
              <p:spPr bwMode="auto">
                <a:xfrm>
                  <a:off x="872453" y="2269976"/>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fontAlgn="base">
                    <a:spcBef>
                      <a:spcPct val="0"/>
                    </a:spcBef>
                    <a:spcAft>
                      <a:spcPct val="0"/>
                    </a:spcAft>
                  </a:pPr>
                  <a:r>
                    <a:rPr lang="en-US" altLang="en-US" sz="1200" dirty="0">
                      <a:solidFill>
                        <a:srgbClr val="000000"/>
                      </a:solidFill>
                      <a:latin typeface="Arial" panose="020B0604020202020204" pitchFamily="34" charset="0"/>
                      <a:ea typeface="Amazon Ember" panose="020B0603020204020204" pitchFamily="34" charset="0"/>
                      <a:cs typeface="Arial" panose="020B0604020202020204" pitchFamily="34" charset="0"/>
                    </a:rPr>
                    <a:t>Amazon Elastic Block Store (Amazon EBS)</a:t>
                  </a:r>
                </a:p>
              </p:txBody>
            </p:sp>
          </p:grpSp>
          <p:grpSp>
            <p:nvGrpSpPr>
              <p:cNvPr id="77" name="Group 76">
                <a:extLst>
                  <a:ext uri="{FF2B5EF4-FFF2-40B4-BE49-F238E27FC236}">
                    <a16:creationId xmlns:a16="http://schemas.microsoft.com/office/drawing/2014/main" id="{DE7FB588-3704-9B36-CFD1-B6360C9CA697}"/>
                  </a:ext>
                </a:extLst>
              </p:cNvPr>
              <p:cNvGrpSpPr/>
              <p:nvPr/>
            </p:nvGrpSpPr>
            <p:grpSpPr>
              <a:xfrm>
                <a:off x="7788604" y="1567349"/>
                <a:ext cx="1120885" cy="1038999"/>
                <a:chOff x="9998188" y="1182688"/>
                <a:chExt cx="1120885" cy="1038999"/>
              </a:xfrm>
            </p:grpSpPr>
            <p:pic>
              <p:nvPicPr>
                <p:cNvPr id="75" name="Graphic 74">
                  <a:extLst>
                    <a:ext uri="{FF2B5EF4-FFF2-40B4-BE49-F238E27FC236}">
                      <a16:creationId xmlns:a16="http://schemas.microsoft.com/office/drawing/2014/main" id="{E519FD56-987C-9E3F-4175-3E4E8209F77B}"/>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10177630" y="1182688"/>
                  <a:ext cx="762000" cy="762000"/>
                </a:xfrm>
                <a:prstGeom prst="rect">
                  <a:avLst/>
                </a:prstGeom>
              </p:spPr>
            </p:pic>
            <p:sp>
              <p:nvSpPr>
                <p:cNvPr id="76" name="TextBox 28">
                  <a:extLst>
                    <a:ext uri="{FF2B5EF4-FFF2-40B4-BE49-F238E27FC236}">
                      <a16:creationId xmlns:a16="http://schemas.microsoft.com/office/drawing/2014/main" id="{87D38C3B-1A7A-2FDD-AD65-FA93111AE54F}"/>
                    </a:ext>
                  </a:extLst>
                </p:cNvPr>
                <p:cNvSpPr txBox="1">
                  <a:spLocks noChangeArrowheads="1"/>
                </p:cNvSpPr>
                <p:nvPr/>
              </p:nvSpPr>
              <p:spPr bwMode="auto">
                <a:xfrm>
                  <a:off x="9998188" y="1944688"/>
                  <a:ext cx="112088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fontAlgn="base">
                    <a:spcBef>
                      <a:spcPct val="0"/>
                    </a:spcBef>
                    <a:spcAft>
                      <a:spcPct val="0"/>
                    </a:spcAft>
                  </a:pPr>
                  <a:r>
                    <a:rPr lang="en-US" altLang="en-US" sz="1200" dirty="0">
                      <a:solidFill>
                        <a:srgbClr val="000000"/>
                      </a:solidFill>
                      <a:latin typeface="Arial" panose="020B0604020202020204"/>
                      <a:ea typeface="Amazon Ember" panose="020B0603020204020204" pitchFamily="34" charset="0"/>
                      <a:cs typeface="Arial" panose="020B0604020202020204" pitchFamily="34" charset="0"/>
                    </a:rPr>
                    <a:t>Amazon </a:t>
                  </a:r>
                  <a:r>
                    <a:rPr lang="en-US" altLang="en-US" sz="1200" dirty="0" err="1">
                      <a:solidFill>
                        <a:srgbClr val="000000"/>
                      </a:solidFill>
                      <a:latin typeface="Arial" panose="020B0604020202020204"/>
                      <a:ea typeface="Amazon Ember" panose="020B0603020204020204" pitchFamily="34" charset="0"/>
                      <a:cs typeface="Arial" panose="020B0604020202020204" pitchFamily="34" charset="0"/>
                    </a:rPr>
                    <a:t>FSx</a:t>
                  </a:r>
                  <a:endParaRPr lang="en-US" altLang="en-US" sz="1200" dirty="0">
                    <a:solidFill>
                      <a:srgbClr val="000000"/>
                    </a:solidFill>
                    <a:latin typeface="Arial" panose="020B0604020202020204"/>
                    <a:ea typeface="Amazon Ember" panose="020B0603020204020204" pitchFamily="34" charset="0"/>
                    <a:cs typeface="Arial" panose="020B0604020202020204" pitchFamily="34" charset="0"/>
                  </a:endParaRPr>
                </a:p>
              </p:txBody>
            </p:sp>
          </p:grpSp>
          <p:grpSp>
            <p:nvGrpSpPr>
              <p:cNvPr id="82" name="Group 81">
                <a:extLst>
                  <a:ext uri="{FF2B5EF4-FFF2-40B4-BE49-F238E27FC236}">
                    <a16:creationId xmlns:a16="http://schemas.microsoft.com/office/drawing/2014/main" id="{18B0AB0F-D5A0-47AA-A6D2-FAF28D2443AC}"/>
                  </a:ext>
                </a:extLst>
              </p:cNvPr>
              <p:cNvGrpSpPr/>
              <p:nvPr/>
            </p:nvGrpSpPr>
            <p:grpSpPr>
              <a:xfrm>
                <a:off x="8995011" y="1567349"/>
                <a:ext cx="1577664" cy="1042173"/>
                <a:chOff x="8650468" y="1189052"/>
                <a:chExt cx="1577664" cy="1042173"/>
              </a:xfrm>
            </p:grpSpPr>
            <p:sp>
              <p:nvSpPr>
                <p:cNvPr id="80" name="TextBox 9">
                  <a:extLst>
                    <a:ext uri="{FF2B5EF4-FFF2-40B4-BE49-F238E27FC236}">
                      <a16:creationId xmlns:a16="http://schemas.microsoft.com/office/drawing/2014/main" id="{4D7F0710-3ABB-1581-0195-CBE47C51ED8F}"/>
                    </a:ext>
                  </a:extLst>
                </p:cNvPr>
                <p:cNvSpPr txBox="1">
                  <a:spLocks noChangeArrowheads="1"/>
                </p:cNvSpPr>
                <p:nvPr/>
              </p:nvSpPr>
              <p:spPr bwMode="auto">
                <a:xfrm>
                  <a:off x="8650468" y="1954226"/>
                  <a:ext cx="157766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fontAlgn="base">
                    <a:spcBef>
                      <a:spcPct val="0"/>
                    </a:spcBef>
                    <a:spcAft>
                      <a:spcPct val="0"/>
                    </a:spcAft>
                  </a:pPr>
                  <a:r>
                    <a:rPr lang="en-US" altLang="en-US" sz="1200" dirty="0">
                      <a:solidFill>
                        <a:srgbClr val="000000"/>
                      </a:solidFill>
                      <a:latin typeface="Arial" panose="020B0604020202020204" pitchFamily="34" charset="0"/>
                      <a:ea typeface="Amazon Ember" panose="020B0603020204020204" pitchFamily="34" charset="0"/>
                      <a:cs typeface="Arial" panose="020B0604020202020204" pitchFamily="34" charset="0"/>
                    </a:rPr>
                    <a:t>Amazon File Cache</a:t>
                  </a:r>
                </a:p>
              </p:txBody>
            </p:sp>
            <p:pic>
              <p:nvPicPr>
                <p:cNvPr id="81" name="Graphic 80">
                  <a:extLst>
                    <a:ext uri="{FF2B5EF4-FFF2-40B4-BE49-F238E27FC236}">
                      <a16:creationId xmlns:a16="http://schemas.microsoft.com/office/drawing/2014/main" id="{1D7A14BB-8179-EFA8-CF36-ABCE6B42D32D}"/>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9058300" y="1189052"/>
                  <a:ext cx="762000" cy="762000"/>
                </a:xfrm>
                <a:prstGeom prst="rect">
                  <a:avLst/>
                </a:prstGeom>
              </p:spPr>
            </p:pic>
          </p:grpSp>
        </p:grpSp>
      </p:grpSp>
      <p:grpSp>
        <p:nvGrpSpPr>
          <p:cNvPr id="180" name="Group 179">
            <a:extLst>
              <a:ext uri="{FF2B5EF4-FFF2-40B4-BE49-F238E27FC236}">
                <a16:creationId xmlns:a16="http://schemas.microsoft.com/office/drawing/2014/main" id="{FDDAE8FE-E7F9-AB4F-AD32-FF9F44693818}"/>
              </a:ext>
            </a:extLst>
          </p:cNvPr>
          <p:cNvGrpSpPr/>
          <p:nvPr/>
        </p:nvGrpSpPr>
        <p:grpSpPr>
          <a:xfrm>
            <a:off x="838199" y="3111706"/>
            <a:ext cx="4108799" cy="1519556"/>
            <a:chOff x="838199" y="3111706"/>
            <a:chExt cx="4108799" cy="1519556"/>
          </a:xfrm>
        </p:grpSpPr>
        <p:sp>
          <p:nvSpPr>
            <p:cNvPr id="91" name="TextBox 90">
              <a:extLst>
                <a:ext uri="{FF2B5EF4-FFF2-40B4-BE49-F238E27FC236}">
                  <a16:creationId xmlns:a16="http://schemas.microsoft.com/office/drawing/2014/main" id="{760A3B9D-9CD5-2D66-DF34-0A3415E98594}"/>
                </a:ext>
              </a:extLst>
            </p:cNvPr>
            <p:cNvSpPr txBox="1"/>
            <p:nvPr/>
          </p:nvSpPr>
          <p:spPr>
            <a:xfrm>
              <a:off x="838199" y="3111706"/>
              <a:ext cx="3703675" cy="369332"/>
            </a:xfrm>
            <a:prstGeom prst="rect">
              <a:avLst/>
            </a:prstGeom>
            <a:noFill/>
          </p:spPr>
          <p:txBody>
            <a:bodyPr wrap="square" rtlCol="0">
              <a:spAutoFit/>
            </a:bodyPr>
            <a:lstStyle/>
            <a:p>
              <a:pPr marL="285750" indent="-285750" algn="l">
                <a:buFont typeface="Wingdings" panose="05000000000000000000" pitchFamily="2" charset="2"/>
                <a:buChar char="ü"/>
              </a:pPr>
              <a:r>
                <a:rPr lang="en-US" dirty="0">
                  <a:ln w="0"/>
                  <a:solidFill>
                    <a:schemeClr val="accent1"/>
                  </a:solidFill>
                  <a:effectLst>
                    <a:outerShdw blurRad="38100" dist="25400" dir="5400000" algn="ctr" rotWithShape="0">
                      <a:srgbClr val="6E747A">
                        <a:alpha val="43000"/>
                      </a:srgbClr>
                    </a:outerShdw>
                  </a:effectLst>
                </a:rPr>
                <a:t>Data migration</a:t>
              </a:r>
            </a:p>
          </p:txBody>
        </p:sp>
        <p:grpSp>
          <p:nvGrpSpPr>
            <p:cNvPr id="179" name="Group 178">
              <a:extLst>
                <a:ext uri="{FF2B5EF4-FFF2-40B4-BE49-F238E27FC236}">
                  <a16:creationId xmlns:a16="http://schemas.microsoft.com/office/drawing/2014/main" id="{9F5AA6B2-F925-972A-1BED-ECE3CABACAD0}"/>
                </a:ext>
              </a:extLst>
            </p:cNvPr>
            <p:cNvGrpSpPr/>
            <p:nvPr/>
          </p:nvGrpSpPr>
          <p:grpSpPr>
            <a:xfrm>
              <a:off x="1319962" y="3590676"/>
              <a:ext cx="3627036" cy="1040586"/>
              <a:chOff x="1319962" y="3590676"/>
              <a:chExt cx="3627036" cy="1040586"/>
            </a:xfrm>
          </p:grpSpPr>
          <p:grpSp>
            <p:nvGrpSpPr>
              <p:cNvPr id="143" name="Group 142">
                <a:extLst>
                  <a:ext uri="{FF2B5EF4-FFF2-40B4-BE49-F238E27FC236}">
                    <a16:creationId xmlns:a16="http://schemas.microsoft.com/office/drawing/2014/main" id="{A77FA764-A5C2-8BC5-6E7A-DB43C3A0E60A}"/>
                  </a:ext>
                </a:extLst>
              </p:cNvPr>
              <p:cNvGrpSpPr/>
              <p:nvPr/>
            </p:nvGrpSpPr>
            <p:grpSpPr>
              <a:xfrm>
                <a:off x="1319962" y="3590676"/>
                <a:ext cx="1279611" cy="1038999"/>
                <a:chOff x="963573" y="2860470"/>
                <a:chExt cx="1279611" cy="1038999"/>
              </a:xfrm>
            </p:grpSpPr>
            <p:pic>
              <p:nvPicPr>
                <p:cNvPr id="100" name="Graphic 21">
                  <a:extLst>
                    <a:ext uri="{FF2B5EF4-FFF2-40B4-BE49-F238E27FC236}">
                      <a16:creationId xmlns:a16="http://schemas.microsoft.com/office/drawing/2014/main" id="{1630AB2D-AA9F-8EE3-98E6-E143FD40F22A}"/>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1222378" y="286047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1" name="TextBox 12">
                  <a:extLst>
                    <a:ext uri="{FF2B5EF4-FFF2-40B4-BE49-F238E27FC236}">
                      <a16:creationId xmlns:a16="http://schemas.microsoft.com/office/drawing/2014/main" id="{CBCA4F19-86B7-5D00-841E-4F195ACD3D12}"/>
                    </a:ext>
                  </a:extLst>
                </p:cNvPr>
                <p:cNvSpPr txBox="1">
                  <a:spLocks noChangeArrowheads="1"/>
                </p:cNvSpPr>
                <p:nvPr/>
              </p:nvSpPr>
              <p:spPr bwMode="auto">
                <a:xfrm>
                  <a:off x="963573" y="3622470"/>
                  <a:ext cx="127961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fontAlgn="base">
                    <a:spcBef>
                      <a:spcPct val="0"/>
                    </a:spcBef>
                    <a:spcAft>
                      <a:spcPct val="0"/>
                    </a:spcAft>
                  </a:pPr>
                  <a:r>
                    <a:rPr lang="en-US" altLang="en-US" sz="1200" dirty="0">
                      <a:solidFill>
                        <a:srgbClr val="000000"/>
                      </a:solidFill>
                      <a:latin typeface="Arial" panose="020B0604020202020204" pitchFamily="34" charset="0"/>
                      <a:ea typeface="Amazon Ember" panose="020B0603020204020204" pitchFamily="34" charset="0"/>
                      <a:cs typeface="Arial" panose="020B0604020202020204" pitchFamily="34" charset="0"/>
                    </a:rPr>
                    <a:t>AWS </a:t>
                  </a:r>
                  <a:r>
                    <a:rPr lang="en-US" altLang="en-US" sz="1200" dirty="0" err="1">
                      <a:solidFill>
                        <a:srgbClr val="000000"/>
                      </a:solidFill>
                      <a:latin typeface="Arial" panose="020B0604020202020204" pitchFamily="34" charset="0"/>
                      <a:ea typeface="Amazon Ember" panose="020B0603020204020204" pitchFamily="34" charset="0"/>
                      <a:cs typeface="Arial" panose="020B0604020202020204" pitchFamily="34" charset="0"/>
                    </a:rPr>
                    <a:t>DataSync</a:t>
                  </a:r>
                  <a:endParaRPr lang="en-US" altLang="en-US" sz="1200" dirty="0">
                    <a:solidFill>
                      <a:srgbClr val="000000"/>
                    </a:solidFill>
                    <a:latin typeface="Arial" panose="020B0604020202020204" pitchFamily="34" charset="0"/>
                    <a:ea typeface="Amazon Ember" panose="020B0603020204020204" pitchFamily="34" charset="0"/>
                    <a:cs typeface="Arial" panose="020B0604020202020204" pitchFamily="34" charset="0"/>
                  </a:endParaRPr>
                </a:p>
              </p:txBody>
            </p:sp>
          </p:grpSp>
          <p:grpSp>
            <p:nvGrpSpPr>
              <p:cNvPr id="164" name="Group 163">
                <a:extLst>
                  <a:ext uri="{FF2B5EF4-FFF2-40B4-BE49-F238E27FC236}">
                    <a16:creationId xmlns:a16="http://schemas.microsoft.com/office/drawing/2014/main" id="{85C38D60-7B69-1085-6221-46C340E16712}"/>
                  </a:ext>
                </a:extLst>
              </p:cNvPr>
              <p:cNvGrpSpPr/>
              <p:nvPr/>
            </p:nvGrpSpPr>
            <p:grpSpPr>
              <a:xfrm>
                <a:off x="3443636" y="3590676"/>
                <a:ext cx="1503362" cy="1040586"/>
                <a:chOff x="3327190" y="3519556"/>
                <a:chExt cx="1503362" cy="1040586"/>
              </a:xfrm>
            </p:grpSpPr>
            <p:pic>
              <p:nvPicPr>
                <p:cNvPr id="105" name="Graphic 6">
                  <a:extLst>
                    <a:ext uri="{FF2B5EF4-FFF2-40B4-BE49-F238E27FC236}">
                      <a16:creationId xmlns:a16="http://schemas.microsoft.com/office/drawing/2014/main" id="{B6F1BB57-3826-DCC2-394A-64924468BE49}"/>
                    </a:ext>
                  </a:extLst>
                </p:cNvPr>
                <p:cNvPicPr>
                  <a:picLocks noChangeAspect="1" noChangeArrowheads="1"/>
                </p:cNvPicPr>
                <p:nvPr/>
              </p:nvPicPr>
              <p:blipFill>
                <a:blip r:embed="rId14">
                  <a:extLst>
                    <a:ext uri="{96DAC541-7B7A-43D3-8B79-37D633B846F1}">
                      <asvg:svgBlip xmlns:asvg="http://schemas.microsoft.com/office/drawing/2016/SVG/main" r:embed="rId15"/>
                    </a:ext>
                  </a:extLst>
                </a:blip>
                <a:srcRect/>
                <a:stretch/>
              </p:blipFill>
              <p:spPr bwMode="auto">
                <a:xfrm>
                  <a:off x="3697871" y="3519556"/>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6" name="TextBox 9">
                  <a:extLst>
                    <a:ext uri="{FF2B5EF4-FFF2-40B4-BE49-F238E27FC236}">
                      <a16:creationId xmlns:a16="http://schemas.microsoft.com/office/drawing/2014/main" id="{5D4676C1-6DE4-C9E0-9D0D-CCA76233164A}"/>
                    </a:ext>
                  </a:extLst>
                </p:cNvPr>
                <p:cNvSpPr txBox="1">
                  <a:spLocks noChangeArrowheads="1"/>
                </p:cNvSpPr>
                <p:nvPr/>
              </p:nvSpPr>
              <p:spPr bwMode="auto">
                <a:xfrm>
                  <a:off x="3327190" y="4283143"/>
                  <a:ext cx="150336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fontAlgn="base">
                    <a:spcBef>
                      <a:spcPct val="0"/>
                    </a:spcBef>
                    <a:spcAft>
                      <a:spcPct val="0"/>
                    </a:spcAft>
                  </a:pPr>
                  <a:r>
                    <a:rPr lang="en-US" altLang="en-US" sz="1200" dirty="0">
                      <a:solidFill>
                        <a:srgbClr val="000000"/>
                      </a:solidFill>
                      <a:latin typeface="Arial" panose="020B0604020202020204" pitchFamily="34" charset="0"/>
                      <a:ea typeface="Amazon Ember" panose="020B0603020204020204" pitchFamily="34" charset="0"/>
                      <a:cs typeface="Arial" panose="020B0604020202020204" pitchFamily="34" charset="0"/>
                    </a:rPr>
                    <a:t>AWS Snow Family</a:t>
                  </a:r>
                </a:p>
              </p:txBody>
            </p:sp>
          </p:grpSp>
        </p:grpSp>
      </p:grpSp>
      <p:grpSp>
        <p:nvGrpSpPr>
          <p:cNvPr id="176" name="Group 175">
            <a:extLst>
              <a:ext uri="{FF2B5EF4-FFF2-40B4-BE49-F238E27FC236}">
                <a16:creationId xmlns:a16="http://schemas.microsoft.com/office/drawing/2014/main" id="{43008E94-39C4-2639-3656-667A5C67B80C}"/>
              </a:ext>
            </a:extLst>
          </p:cNvPr>
          <p:cNvGrpSpPr/>
          <p:nvPr/>
        </p:nvGrpSpPr>
        <p:grpSpPr>
          <a:xfrm>
            <a:off x="5718991" y="3111706"/>
            <a:ext cx="4724928" cy="1702635"/>
            <a:chOff x="5718991" y="3111706"/>
            <a:chExt cx="4724928" cy="1702635"/>
          </a:xfrm>
        </p:grpSpPr>
        <p:sp>
          <p:nvSpPr>
            <p:cNvPr id="111" name="TextBox 110">
              <a:extLst>
                <a:ext uri="{FF2B5EF4-FFF2-40B4-BE49-F238E27FC236}">
                  <a16:creationId xmlns:a16="http://schemas.microsoft.com/office/drawing/2014/main" id="{49004E8E-F42E-BBBD-A4C9-8943870AF90E}"/>
                </a:ext>
              </a:extLst>
            </p:cNvPr>
            <p:cNvSpPr txBox="1"/>
            <p:nvPr/>
          </p:nvSpPr>
          <p:spPr>
            <a:xfrm>
              <a:off x="5718991" y="3111706"/>
              <a:ext cx="4724928" cy="369332"/>
            </a:xfrm>
            <a:prstGeom prst="rect">
              <a:avLst/>
            </a:prstGeom>
            <a:noFill/>
          </p:spPr>
          <p:txBody>
            <a:bodyPr wrap="square" rtlCol="0">
              <a:spAutoFit/>
            </a:bodyPr>
            <a:lstStyle/>
            <a:p>
              <a:pPr marL="285750" indent="-285750" algn="l">
                <a:buFont typeface="Wingdings" panose="05000000000000000000" pitchFamily="2" charset="2"/>
                <a:buChar char="ü"/>
              </a:pPr>
              <a:r>
                <a:rPr lang="en-US" dirty="0">
                  <a:ln w="0"/>
                  <a:solidFill>
                    <a:schemeClr val="accent1"/>
                  </a:solidFill>
                  <a:effectLst>
                    <a:outerShdw blurRad="38100" dist="25400" dir="5400000" algn="ctr" rotWithShape="0">
                      <a:srgbClr val="6E747A">
                        <a:alpha val="43000"/>
                      </a:srgbClr>
                    </a:outerShdw>
                  </a:effectLst>
                </a:rPr>
                <a:t>Hybrid cloud storage and edge computing</a:t>
              </a:r>
            </a:p>
          </p:txBody>
        </p:sp>
        <p:grpSp>
          <p:nvGrpSpPr>
            <p:cNvPr id="175" name="Group 174">
              <a:extLst>
                <a:ext uri="{FF2B5EF4-FFF2-40B4-BE49-F238E27FC236}">
                  <a16:creationId xmlns:a16="http://schemas.microsoft.com/office/drawing/2014/main" id="{683C03B9-B54B-2B12-641D-AF80ACD3CEAA}"/>
                </a:ext>
              </a:extLst>
            </p:cNvPr>
            <p:cNvGrpSpPr/>
            <p:nvPr/>
          </p:nvGrpSpPr>
          <p:grpSpPr>
            <a:xfrm>
              <a:off x="5844069" y="3590676"/>
              <a:ext cx="3256658" cy="1223665"/>
              <a:chOff x="5844069" y="3590676"/>
              <a:chExt cx="3256658" cy="1223665"/>
            </a:xfrm>
          </p:grpSpPr>
          <p:grpSp>
            <p:nvGrpSpPr>
              <p:cNvPr id="168" name="Group 167">
                <a:extLst>
                  <a:ext uri="{FF2B5EF4-FFF2-40B4-BE49-F238E27FC236}">
                    <a16:creationId xmlns:a16="http://schemas.microsoft.com/office/drawing/2014/main" id="{03F5A0FF-C96F-EC38-0EEB-380837685660}"/>
                  </a:ext>
                </a:extLst>
              </p:cNvPr>
              <p:cNvGrpSpPr/>
              <p:nvPr/>
            </p:nvGrpSpPr>
            <p:grpSpPr>
              <a:xfrm>
                <a:off x="7597365" y="3590676"/>
                <a:ext cx="1503362" cy="1077448"/>
                <a:chOff x="7470883" y="3484008"/>
                <a:chExt cx="1503362" cy="1077448"/>
              </a:xfrm>
            </p:grpSpPr>
            <p:pic>
              <p:nvPicPr>
                <p:cNvPr id="114" name="Graphic 6">
                  <a:extLst>
                    <a:ext uri="{FF2B5EF4-FFF2-40B4-BE49-F238E27FC236}">
                      <a16:creationId xmlns:a16="http://schemas.microsoft.com/office/drawing/2014/main" id="{0F567364-AA6B-5412-686E-F9374110AD4E}"/>
                    </a:ext>
                  </a:extLst>
                </p:cNvPr>
                <p:cNvPicPr>
                  <a:picLocks noChangeAspect="1" noChangeArrowheads="1"/>
                </p:cNvPicPr>
                <p:nvPr/>
              </p:nvPicPr>
              <p:blipFill>
                <a:blip r:embed="rId14">
                  <a:extLst>
                    <a:ext uri="{96DAC541-7B7A-43D3-8B79-37D633B846F1}">
                      <asvg:svgBlip xmlns:asvg="http://schemas.microsoft.com/office/drawing/2016/SVG/main" r:embed="rId15"/>
                    </a:ext>
                  </a:extLst>
                </a:blip>
                <a:srcRect/>
                <a:stretch/>
              </p:blipFill>
              <p:spPr bwMode="auto">
                <a:xfrm>
                  <a:off x="7841564" y="348400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5" name="TextBox 9">
                  <a:extLst>
                    <a:ext uri="{FF2B5EF4-FFF2-40B4-BE49-F238E27FC236}">
                      <a16:creationId xmlns:a16="http://schemas.microsoft.com/office/drawing/2014/main" id="{699FEBCB-43E8-73DE-587B-3287FA473D63}"/>
                    </a:ext>
                  </a:extLst>
                </p:cNvPr>
                <p:cNvSpPr txBox="1">
                  <a:spLocks noChangeArrowheads="1"/>
                </p:cNvSpPr>
                <p:nvPr/>
              </p:nvSpPr>
              <p:spPr bwMode="auto">
                <a:xfrm>
                  <a:off x="7470883" y="4284457"/>
                  <a:ext cx="150336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fontAlgn="base">
                    <a:spcBef>
                      <a:spcPct val="0"/>
                    </a:spcBef>
                    <a:spcAft>
                      <a:spcPct val="0"/>
                    </a:spcAft>
                  </a:pPr>
                  <a:r>
                    <a:rPr lang="en-US" altLang="en-US" sz="1200" dirty="0">
                      <a:solidFill>
                        <a:srgbClr val="000000"/>
                      </a:solidFill>
                      <a:latin typeface="Arial" panose="020B0604020202020204" pitchFamily="34" charset="0"/>
                      <a:ea typeface="Amazon Ember" panose="020B0603020204020204" pitchFamily="34" charset="0"/>
                      <a:cs typeface="Arial" panose="020B0604020202020204" pitchFamily="34" charset="0"/>
                    </a:rPr>
                    <a:t>AWS Snow Family</a:t>
                  </a:r>
                </a:p>
              </p:txBody>
            </p:sp>
          </p:grpSp>
          <p:grpSp>
            <p:nvGrpSpPr>
              <p:cNvPr id="122" name="Group 121">
                <a:extLst>
                  <a:ext uri="{FF2B5EF4-FFF2-40B4-BE49-F238E27FC236}">
                    <a16:creationId xmlns:a16="http://schemas.microsoft.com/office/drawing/2014/main" id="{87B48A54-1892-8883-9F19-E7BFC1AAE4C2}"/>
                  </a:ext>
                </a:extLst>
              </p:cNvPr>
              <p:cNvGrpSpPr/>
              <p:nvPr/>
            </p:nvGrpSpPr>
            <p:grpSpPr>
              <a:xfrm>
                <a:off x="5844069" y="3590676"/>
                <a:ext cx="1400935" cy="1223665"/>
                <a:chOff x="5460482" y="2686142"/>
                <a:chExt cx="1400935" cy="1223665"/>
              </a:xfrm>
            </p:grpSpPr>
            <p:sp>
              <p:nvSpPr>
                <p:cNvPr id="113" name="TextBox 12">
                  <a:extLst>
                    <a:ext uri="{FF2B5EF4-FFF2-40B4-BE49-F238E27FC236}">
                      <a16:creationId xmlns:a16="http://schemas.microsoft.com/office/drawing/2014/main" id="{1C6192B5-84A4-FC1B-EB75-AD40207EF666}"/>
                    </a:ext>
                  </a:extLst>
                </p:cNvPr>
                <p:cNvSpPr txBox="1">
                  <a:spLocks noChangeArrowheads="1"/>
                </p:cNvSpPr>
                <p:nvPr/>
              </p:nvSpPr>
              <p:spPr bwMode="auto">
                <a:xfrm>
                  <a:off x="5460482" y="3448142"/>
                  <a:ext cx="140093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fontAlgn="base">
                    <a:spcBef>
                      <a:spcPct val="0"/>
                    </a:spcBef>
                    <a:spcAft>
                      <a:spcPct val="0"/>
                    </a:spcAft>
                  </a:pPr>
                  <a:r>
                    <a:rPr lang="en-US" altLang="en-US" sz="1200" dirty="0">
                      <a:solidFill>
                        <a:srgbClr val="000000"/>
                      </a:solidFill>
                      <a:latin typeface="Arial" panose="020B0604020202020204" pitchFamily="34" charset="0"/>
                      <a:ea typeface="Amazon Ember" panose="020B0603020204020204" pitchFamily="34" charset="0"/>
                      <a:cs typeface="Arial" panose="020B0604020202020204" pitchFamily="34" charset="0"/>
                    </a:rPr>
                    <a:t>AWS Storage Gateway</a:t>
                  </a:r>
                </a:p>
              </p:txBody>
            </p:sp>
            <p:pic>
              <p:nvPicPr>
                <p:cNvPr id="121" name="Graphic 25">
                  <a:extLst>
                    <a:ext uri="{FF2B5EF4-FFF2-40B4-BE49-F238E27FC236}">
                      <a16:creationId xmlns:a16="http://schemas.microsoft.com/office/drawing/2014/main" id="{E2AB1525-EC64-1D41-13EA-B2DC20DF1623}"/>
                    </a:ext>
                  </a:extLst>
                </p:cNvPr>
                <p:cNvPicPr>
                  <a:picLocks noChangeAspect="1" noChangeArrowheads="1"/>
                </p:cNvPicPr>
                <p:nvPr/>
              </p:nvPicPr>
              <p:blipFill>
                <a:blip r:embed="rId16">
                  <a:extLst>
                    <a:ext uri="{96DAC541-7B7A-43D3-8B79-37D633B846F1}">
                      <asvg:svgBlip xmlns:asvg="http://schemas.microsoft.com/office/drawing/2016/SVG/main" r:embed="rId17"/>
                    </a:ext>
                  </a:extLst>
                </a:blip>
                <a:srcRect/>
                <a:stretch/>
              </p:blipFill>
              <p:spPr bwMode="auto">
                <a:xfrm>
                  <a:off x="5719287" y="2686142"/>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174" name="Group 173">
            <a:extLst>
              <a:ext uri="{FF2B5EF4-FFF2-40B4-BE49-F238E27FC236}">
                <a16:creationId xmlns:a16="http://schemas.microsoft.com/office/drawing/2014/main" id="{DB6A2DD0-EA3C-8E0B-1BFB-8194A5DCD95E}"/>
              </a:ext>
            </a:extLst>
          </p:cNvPr>
          <p:cNvGrpSpPr/>
          <p:nvPr/>
        </p:nvGrpSpPr>
        <p:grpSpPr>
          <a:xfrm>
            <a:off x="838199" y="4923072"/>
            <a:ext cx="3703675" cy="1507602"/>
            <a:chOff x="838199" y="4923072"/>
            <a:chExt cx="3703675" cy="1507602"/>
          </a:xfrm>
        </p:grpSpPr>
        <p:sp>
          <p:nvSpPr>
            <p:cNvPr id="125" name="TextBox 124">
              <a:extLst>
                <a:ext uri="{FF2B5EF4-FFF2-40B4-BE49-F238E27FC236}">
                  <a16:creationId xmlns:a16="http://schemas.microsoft.com/office/drawing/2014/main" id="{DCE7FEE7-00AF-CE67-2424-E2CFBC75D526}"/>
                </a:ext>
              </a:extLst>
            </p:cNvPr>
            <p:cNvSpPr txBox="1"/>
            <p:nvPr/>
          </p:nvSpPr>
          <p:spPr>
            <a:xfrm>
              <a:off x="838199" y="4923072"/>
              <a:ext cx="3703675" cy="369332"/>
            </a:xfrm>
            <a:prstGeom prst="rect">
              <a:avLst/>
            </a:prstGeom>
            <a:noFill/>
          </p:spPr>
          <p:txBody>
            <a:bodyPr wrap="square" rtlCol="0">
              <a:spAutoFit/>
            </a:bodyPr>
            <a:lstStyle/>
            <a:p>
              <a:pPr marL="285750" indent="-285750" algn="l">
                <a:buFont typeface="Wingdings" panose="05000000000000000000" pitchFamily="2" charset="2"/>
                <a:buChar char="ü"/>
              </a:pPr>
              <a:r>
                <a:rPr lang="en-US" dirty="0">
                  <a:ln w="0"/>
                  <a:solidFill>
                    <a:schemeClr val="accent1"/>
                  </a:solidFill>
                  <a:effectLst>
                    <a:outerShdw blurRad="38100" dist="25400" dir="5400000" algn="ctr" rotWithShape="0">
                      <a:srgbClr val="6E747A">
                        <a:alpha val="43000"/>
                      </a:srgbClr>
                    </a:outerShdw>
                  </a:effectLst>
                </a:rPr>
                <a:t>Managed file transfer</a:t>
              </a:r>
            </a:p>
          </p:txBody>
        </p:sp>
        <p:grpSp>
          <p:nvGrpSpPr>
            <p:cNvPr id="142" name="Group 141">
              <a:extLst>
                <a:ext uri="{FF2B5EF4-FFF2-40B4-BE49-F238E27FC236}">
                  <a16:creationId xmlns:a16="http://schemas.microsoft.com/office/drawing/2014/main" id="{945D4F8B-FE79-A6DC-99B3-C4ABA29B2322}"/>
                </a:ext>
              </a:extLst>
            </p:cNvPr>
            <p:cNvGrpSpPr/>
            <p:nvPr/>
          </p:nvGrpSpPr>
          <p:grpSpPr>
            <a:xfrm>
              <a:off x="1065678" y="5391675"/>
              <a:ext cx="1788178" cy="1038999"/>
              <a:chOff x="9037321" y="3338142"/>
              <a:chExt cx="1788178" cy="1038999"/>
            </a:xfrm>
          </p:grpSpPr>
          <p:pic>
            <p:nvPicPr>
              <p:cNvPr id="140" name="Graphic 8">
                <a:extLst>
                  <a:ext uri="{FF2B5EF4-FFF2-40B4-BE49-F238E27FC236}">
                    <a16:creationId xmlns:a16="http://schemas.microsoft.com/office/drawing/2014/main" id="{5F775B82-B9E3-5C81-100D-4B7BF68AEFC7}"/>
                  </a:ext>
                </a:extLst>
              </p:cNvPr>
              <p:cNvPicPr>
                <a:picLocks noChangeAspect="1" noChangeArrowheads="1"/>
              </p:cNvPicPr>
              <p:nvPr/>
            </p:nvPicPr>
            <p:blipFill>
              <a:blip r:embed="rId18">
                <a:extLst>
                  <a:ext uri="{96DAC541-7B7A-43D3-8B79-37D633B846F1}">
                    <asvg:svgBlip xmlns:asvg="http://schemas.microsoft.com/office/drawing/2016/SVG/main" r:embed="rId19"/>
                  </a:ext>
                </a:extLst>
              </a:blip>
              <a:srcRect/>
              <a:stretch/>
            </p:blipFill>
            <p:spPr bwMode="auto">
              <a:xfrm>
                <a:off x="9550410" y="3338142"/>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1" name="TextBox 11">
                <a:extLst>
                  <a:ext uri="{FF2B5EF4-FFF2-40B4-BE49-F238E27FC236}">
                    <a16:creationId xmlns:a16="http://schemas.microsoft.com/office/drawing/2014/main" id="{65C3AB46-3739-81BA-EC88-BD682CFE11EF}"/>
                  </a:ext>
                </a:extLst>
              </p:cNvPr>
              <p:cNvSpPr txBox="1">
                <a:spLocks noChangeArrowheads="1"/>
              </p:cNvSpPr>
              <p:nvPr/>
            </p:nvSpPr>
            <p:spPr bwMode="auto">
              <a:xfrm>
                <a:off x="9037321" y="4100142"/>
                <a:ext cx="178817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fontAlgn="base">
                  <a:spcBef>
                    <a:spcPct val="0"/>
                  </a:spcBef>
                  <a:spcAft>
                    <a:spcPct val="0"/>
                  </a:spcAft>
                </a:pPr>
                <a:r>
                  <a:rPr lang="en-US" altLang="en-US" sz="1200">
                    <a:solidFill>
                      <a:srgbClr val="000000"/>
                    </a:solidFill>
                    <a:latin typeface="Arial" panose="020B0604020202020204" pitchFamily="34" charset="0"/>
                    <a:ea typeface="Amazon Ember" panose="020B0603020204020204" pitchFamily="34" charset="0"/>
                    <a:cs typeface="Arial" panose="020B0604020202020204" pitchFamily="34" charset="0"/>
                  </a:rPr>
                  <a:t>AWS Transfer Family</a:t>
                </a:r>
              </a:p>
            </p:txBody>
          </p:sp>
        </p:grpSp>
      </p:grpSp>
      <p:grpSp>
        <p:nvGrpSpPr>
          <p:cNvPr id="173" name="Group 172">
            <a:extLst>
              <a:ext uri="{FF2B5EF4-FFF2-40B4-BE49-F238E27FC236}">
                <a16:creationId xmlns:a16="http://schemas.microsoft.com/office/drawing/2014/main" id="{3949A933-6AC1-0AFB-DA8C-A37974FD8FA2}"/>
              </a:ext>
            </a:extLst>
          </p:cNvPr>
          <p:cNvGrpSpPr/>
          <p:nvPr/>
        </p:nvGrpSpPr>
        <p:grpSpPr>
          <a:xfrm>
            <a:off x="5609251" y="4921319"/>
            <a:ext cx="4834668" cy="1695608"/>
            <a:chOff x="5609251" y="4921319"/>
            <a:chExt cx="4834668" cy="1695608"/>
          </a:xfrm>
        </p:grpSpPr>
        <p:sp>
          <p:nvSpPr>
            <p:cNvPr id="131" name="TextBox 130">
              <a:extLst>
                <a:ext uri="{FF2B5EF4-FFF2-40B4-BE49-F238E27FC236}">
                  <a16:creationId xmlns:a16="http://schemas.microsoft.com/office/drawing/2014/main" id="{83A3D925-1904-DB5F-E48F-124FD51DC9DA}"/>
                </a:ext>
              </a:extLst>
            </p:cNvPr>
            <p:cNvSpPr txBox="1"/>
            <p:nvPr/>
          </p:nvSpPr>
          <p:spPr>
            <a:xfrm>
              <a:off x="5718991" y="4921319"/>
              <a:ext cx="4724928" cy="369332"/>
            </a:xfrm>
            <a:prstGeom prst="rect">
              <a:avLst/>
            </a:prstGeom>
            <a:noFill/>
          </p:spPr>
          <p:txBody>
            <a:bodyPr wrap="square" rtlCol="0">
              <a:spAutoFit/>
            </a:bodyPr>
            <a:lstStyle/>
            <a:p>
              <a:pPr marL="285750" indent="-285750" algn="l">
                <a:buFont typeface="Wingdings" panose="05000000000000000000" pitchFamily="2" charset="2"/>
                <a:buChar char="ü"/>
              </a:pPr>
              <a:r>
                <a:rPr lang="en-US" dirty="0">
                  <a:ln w="0"/>
                  <a:solidFill>
                    <a:schemeClr val="accent1"/>
                  </a:solidFill>
                  <a:effectLst>
                    <a:outerShdw blurRad="38100" dist="25400" dir="5400000" algn="ctr" rotWithShape="0">
                      <a:srgbClr val="6E747A">
                        <a:alpha val="43000"/>
                      </a:srgbClr>
                    </a:outerShdw>
                  </a:effectLst>
                </a:rPr>
                <a:t>Disaster recovery and backup</a:t>
              </a:r>
            </a:p>
          </p:txBody>
        </p:sp>
        <p:grpSp>
          <p:nvGrpSpPr>
            <p:cNvPr id="172" name="Group 171">
              <a:extLst>
                <a:ext uri="{FF2B5EF4-FFF2-40B4-BE49-F238E27FC236}">
                  <a16:creationId xmlns:a16="http://schemas.microsoft.com/office/drawing/2014/main" id="{1F9DC4CB-B090-1D29-ED72-8A4D198E51AC}"/>
                </a:ext>
              </a:extLst>
            </p:cNvPr>
            <p:cNvGrpSpPr/>
            <p:nvPr/>
          </p:nvGrpSpPr>
          <p:grpSpPr>
            <a:xfrm>
              <a:off x="5609251" y="5391675"/>
              <a:ext cx="3361521" cy="1225252"/>
              <a:chOff x="5609251" y="5391675"/>
              <a:chExt cx="3361521" cy="1225252"/>
            </a:xfrm>
          </p:grpSpPr>
          <p:grpSp>
            <p:nvGrpSpPr>
              <p:cNvPr id="154" name="Group 153">
                <a:extLst>
                  <a:ext uri="{FF2B5EF4-FFF2-40B4-BE49-F238E27FC236}">
                    <a16:creationId xmlns:a16="http://schemas.microsoft.com/office/drawing/2014/main" id="{F4C2B33E-B05B-7A81-095F-C9317C6E830F}"/>
                  </a:ext>
                </a:extLst>
              </p:cNvPr>
              <p:cNvGrpSpPr/>
              <p:nvPr/>
            </p:nvGrpSpPr>
            <p:grpSpPr>
              <a:xfrm>
                <a:off x="7727321" y="5391675"/>
                <a:ext cx="1243451" cy="1042173"/>
                <a:chOff x="9373772" y="3335311"/>
                <a:chExt cx="1243451" cy="1042173"/>
              </a:xfrm>
            </p:grpSpPr>
            <p:sp>
              <p:nvSpPr>
                <p:cNvPr id="152" name="TextBox 9">
                  <a:extLst>
                    <a:ext uri="{FF2B5EF4-FFF2-40B4-BE49-F238E27FC236}">
                      <a16:creationId xmlns:a16="http://schemas.microsoft.com/office/drawing/2014/main" id="{3F7590E5-98BF-0325-F6CC-BD74DB1ED1B7}"/>
                    </a:ext>
                  </a:extLst>
                </p:cNvPr>
                <p:cNvSpPr txBox="1">
                  <a:spLocks noChangeArrowheads="1"/>
                </p:cNvSpPr>
                <p:nvPr/>
              </p:nvSpPr>
              <p:spPr bwMode="auto">
                <a:xfrm>
                  <a:off x="9373772" y="4100485"/>
                  <a:ext cx="124345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fontAlgn="base">
                    <a:spcBef>
                      <a:spcPct val="0"/>
                    </a:spcBef>
                    <a:spcAft>
                      <a:spcPct val="0"/>
                    </a:spcAft>
                  </a:pPr>
                  <a:r>
                    <a:rPr lang="en-US" altLang="en-US" sz="1200" dirty="0">
                      <a:solidFill>
                        <a:srgbClr val="000000"/>
                      </a:solidFill>
                      <a:latin typeface="Arial" panose="020B0604020202020204" pitchFamily="34" charset="0"/>
                      <a:ea typeface="Amazon Ember" panose="020B0603020204020204" pitchFamily="34" charset="0"/>
                      <a:cs typeface="Arial" panose="020B0604020202020204" pitchFamily="34" charset="0"/>
                    </a:rPr>
                    <a:t>AWS Backup</a:t>
                  </a:r>
                </a:p>
              </p:txBody>
            </p:sp>
            <p:pic>
              <p:nvPicPr>
                <p:cNvPr id="153" name="Graphic 152">
                  <a:extLst>
                    <a:ext uri="{FF2B5EF4-FFF2-40B4-BE49-F238E27FC236}">
                      <a16:creationId xmlns:a16="http://schemas.microsoft.com/office/drawing/2014/main" id="{45C9B75D-5D9E-7A28-5454-5B43C1E13813}"/>
                    </a:ext>
                  </a:extLst>
                </p:cNvPr>
                <p:cNvPicPr>
                  <a:picLocks noChangeAspect="1"/>
                </p:cNvPicPr>
                <p:nvPr/>
              </p:nvPicPr>
              <p:blipFill>
                <a:blip r:embed="rId20">
                  <a:extLst>
                    <a:ext uri="{96DAC541-7B7A-43D3-8B79-37D633B846F1}">
                      <asvg:svgBlip xmlns:asvg="http://schemas.microsoft.com/office/drawing/2016/SVG/main" r:embed="rId21"/>
                    </a:ext>
                  </a:extLst>
                </a:blip>
                <a:srcRect/>
                <a:stretch/>
              </p:blipFill>
              <p:spPr>
                <a:xfrm>
                  <a:off x="9614497" y="3335311"/>
                  <a:ext cx="762000" cy="762000"/>
                </a:xfrm>
                <a:prstGeom prst="rect">
                  <a:avLst/>
                </a:prstGeom>
              </p:spPr>
            </p:pic>
          </p:grpSp>
          <p:grpSp>
            <p:nvGrpSpPr>
              <p:cNvPr id="149" name="Group 148">
                <a:extLst>
                  <a:ext uri="{FF2B5EF4-FFF2-40B4-BE49-F238E27FC236}">
                    <a16:creationId xmlns:a16="http://schemas.microsoft.com/office/drawing/2014/main" id="{223D4471-DB07-1B72-74BD-041046194ADB}"/>
                  </a:ext>
                </a:extLst>
              </p:cNvPr>
              <p:cNvGrpSpPr/>
              <p:nvPr/>
            </p:nvGrpSpPr>
            <p:grpSpPr>
              <a:xfrm>
                <a:off x="5609251" y="5391675"/>
                <a:ext cx="1749246" cy="1225252"/>
                <a:chOff x="3451860" y="5306633"/>
                <a:chExt cx="1749246" cy="1225252"/>
              </a:xfrm>
            </p:grpSpPr>
            <p:pic>
              <p:nvPicPr>
                <p:cNvPr id="147" name="Graphic 21">
                  <a:extLst>
                    <a:ext uri="{FF2B5EF4-FFF2-40B4-BE49-F238E27FC236}">
                      <a16:creationId xmlns:a16="http://schemas.microsoft.com/office/drawing/2014/main" id="{04612879-03BF-BD73-50EC-2BF3B90FB7F1}"/>
                    </a:ext>
                  </a:extLst>
                </p:cNvPr>
                <p:cNvPicPr>
                  <a:picLocks noChangeAspect="1" noChangeArrowheads="1"/>
                </p:cNvPicPr>
                <p:nvPr/>
              </p:nvPicPr>
              <p:blipFill>
                <a:blip r:embed="rId22">
                  <a:extLst>
                    <a:ext uri="{96DAC541-7B7A-43D3-8B79-37D633B846F1}">
                      <asvg:svgBlip xmlns:asvg="http://schemas.microsoft.com/office/drawing/2016/SVG/main" r:embed="rId23"/>
                    </a:ext>
                  </a:extLst>
                </a:blip>
                <a:srcRect/>
                <a:stretch/>
              </p:blipFill>
              <p:spPr bwMode="auto">
                <a:xfrm>
                  <a:off x="3945483" y="530663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8" name="TextBox 15">
                  <a:extLst>
                    <a:ext uri="{FF2B5EF4-FFF2-40B4-BE49-F238E27FC236}">
                      <a16:creationId xmlns:a16="http://schemas.microsoft.com/office/drawing/2014/main" id="{E3C9DBC4-F9FB-3B61-C616-11C662D639C3}"/>
                    </a:ext>
                  </a:extLst>
                </p:cNvPr>
                <p:cNvSpPr txBox="1">
                  <a:spLocks noChangeArrowheads="1"/>
                </p:cNvSpPr>
                <p:nvPr/>
              </p:nvSpPr>
              <p:spPr bwMode="auto">
                <a:xfrm>
                  <a:off x="3451860" y="6070220"/>
                  <a:ext cx="17492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fontAlgn="base">
                    <a:spcBef>
                      <a:spcPct val="0"/>
                    </a:spcBef>
                    <a:spcAft>
                      <a:spcPct val="0"/>
                    </a:spcAft>
                  </a:pPr>
                  <a:r>
                    <a:rPr lang="en-US" altLang="en-US" sz="1200" dirty="0">
                      <a:solidFill>
                        <a:srgbClr val="000000"/>
                      </a:solidFill>
                      <a:latin typeface="Arial" panose="020B0604020202020204"/>
                      <a:ea typeface="Amazon Ember" panose="020B0603020204020204" pitchFamily="34" charset="0"/>
                      <a:cs typeface="Arial" panose="020B0604020202020204" pitchFamily="34" charset="0"/>
                    </a:rPr>
                    <a:t>AWS Elastic Disaster Recovery (AWS DRS)</a:t>
                  </a:r>
                </a:p>
              </p:txBody>
            </p:sp>
          </p:grpSp>
        </p:grpSp>
      </p:grpSp>
    </p:spTree>
    <p:extLst>
      <p:ext uri="{BB962C8B-B14F-4D97-AF65-F5344CB8AC3E}">
        <p14:creationId xmlns:p14="http://schemas.microsoft.com/office/powerpoint/2010/main" val="14428678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71613A2-B819-3920-1AE3-A07C196AA027}"/>
              </a:ext>
            </a:extLst>
          </p:cNvPr>
          <p:cNvSpPr>
            <a:spLocks noGrp="1"/>
          </p:cNvSpPr>
          <p:nvPr>
            <p:ph type="title"/>
          </p:nvPr>
        </p:nvSpPr>
        <p:spPr/>
        <p:txBody>
          <a:bodyPr/>
          <a:lstStyle/>
          <a:p>
            <a:r>
              <a:rPr lang="en-US" dirty="0"/>
              <a:t>Storage Service Categories</a:t>
            </a:r>
          </a:p>
        </p:txBody>
      </p:sp>
      <p:grpSp>
        <p:nvGrpSpPr>
          <p:cNvPr id="18" name="Group 17">
            <a:extLst>
              <a:ext uri="{FF2B5EF4-FFF2-40B4-BE49-F238E27FC236}">
                <a16:creationId xmlns:a16="http://schemas.microsoft.com/office/drawing/2014/main" id="{2C2C5A4B-D289-C56B-06CF-25ACA1792327}"/>
              </a:ext>
            </a:extLst>
          </p:cNvPr>
          <p:cNvGrpSpPr/>
          <p:nvPr/>
        </p:nvGrpSpPr>
        <p:grpSpPr>
          <a:xfrm>
            <a:off x="4296693" y="1799968"/>
            <a:ext cx="2239962" cy="1225252"/>
            <a:chOff x="1541034" y="4543727"/>
            <a:chExt cx="2239962" cy="1225252"/>
          </a:xfrm>
        </p:grpSpPr>
        <p:pic>
          <p:nvPicPr>
            <p:cNvPr id="7" name="Graphic 8">
              <a:extLst>
                <a:ext uri="{FF2B5EF4-FFF2-40B4-BE49-F238E27FC236}">
                  <a16:creationId xmlns:a16="http://schemas.microsoft.com/office/drawing/2014/main" id="{05485E1A-89DE-086D-015B-F77EDB770B90}"/>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280809" y="4543727"/>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9">
              <a:extLst>
                <a:ext uri="{FF2B5EF4-FFF2-40B4-BE49-F238E27FC236}">
                  <a16:creationId xmlns:a16="http://schemas.microsoft.com/office/drawing/2014/main" id="{3604602D-BBD6-B4A0-52FF-1A4E42D42CF5}"/>
                </a:ext>
              </a:extLst>
            </p:cNvPr>
            <p:cNvSpPr txBox="1">
              <a:spLocks noChangeArrowheads="1"/>
            </p:cNvSpPr>
            <p:nvPr/>
          </p:nvSpPr>
          <p:spPr bwMode="auto">
            <a:xfrm>
              <a:off x="1541034" y="5307314"/>
              <a:ext cx="22399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fontAlgn="base">
                <a:spcBef>
                  <a:spcPct val="0"/>
                </a:spcBef>
                <a:spcAft>
                  <a:spcPct val="0"/>
                </a:spcAft>
              </a:pPr>
              <a:r>
                <a:rPr lang="en-US" altLang="en-US" sz="1200">
                  <a:solidFill>
                    <a:srgbClr val="000000"/>
                  </a:solidFill>
                  <a:latin typeface="Arial" panose="020B0604020202020204" pitchFamily="34" charset="0"/>
                  <a:ea typeface="Amazon Ember" panose="020B0603020204020204" pitchFamily="34" charset="0"/>
                  <a:cs typeface="Arial" panose="020B0604020202020204" pitchFamily="34" charset="0"/>
                </a:rPr>
                <a:t>Amazon Simple Storage Service (Amazon S3)</a:t>
              </a:r>
            </a:p>
          </p:txBody>
        </p:sp>
      </p:grpSp>
      <p:grpSp>
        <p:nvGrpSpPr>
          <p:cNvPr id="19" name="Group 18">
            <a:extLst>
              <a:ext uri="{FF2B5EF4-FFF2-40B4-BE49-F238E27FC236}">
                <a16:creationId xmlns:a16="http://schemas.microsoft.com/office/drawing/2014/main" id="{7768CE78-7288-3E3C-D3D5-6726611DAE7D}"/>
              </a:ext>
            </a:extLst>
          </p:cNvPr>
          <p:cNvGrpSpPr/>
          <p:nvPr/>
        </p:nvGrpSpPr>
        <p:grpSpPr>
          <a:xfrm>
            <a:off x="8047549" y="1799968"/>
            <a:ext cx="2292350" cy="1225252"/>
            <a:chOff x="4264492" y="4428396"/>
            <a:chExt cx="2292350" cy="1225252"/>
          </a:xfrm>
        </p:grpSpPr>
        <p:pic>
          <p:nvPicPr>
            <p:cNvPr id="11" name="Graphic 19">
              <a:extLst>
                <a:ext uri="{FF2B5EF4-FFF2-40B4-BE49-F238E27FC236}">
                  <a16:creationId xmlns:a16="http://schemas.microsoft.com/office/drawing/2014/main" id="{5A974788-3F9E-6E0E-2B71-B5A84CF0963D}"/>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021729" y="4428396"/>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11">
              <a:extLst>
                <a:ext uri="{FF2B5EF4-FFF2-40B4-BE49-F238E27FC236}">
                  <a16:creationId xmlns:a16="http://schemas.microsoft.com/office/drawing/2014/main" id="{301929BE-0B2B-9F13-6E72-8B1006D74E24}"/>
                </a:ext>
              </a:extLst>
            </p:cNvPr>
            <p:cNvSpPr txBox="1">
              <a:spLocks noChangeArrowheads="1"/>
            </p:cNvSpPr>
            <p:nvPr/>
          </p:nvSpPr>
          <p:spPr bwMode="auto">
            <a:xfrm>
              <a:off x="4264492" y="5191983"/>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fontAlgn="base">
                <a:spcBef>
                  <a:spcPct val="0"/>
                </a:spcBef>
                <a:spcAft>
                  <a:spcPct val="0"/>
                </a:spcAft>
              </a:pPr>
              <a:r>
                <a:rPr lang="en-US" altLang="en-US" sz="1200" dirty="0">
                  <a:solidFill>
                    <a:srgbClr val="000000"/>
                  </a:solidFill>
                  <a:latin typeface="Arial" panose="020B0604020202020204"/>
                  <a:ea typeface="Amazon Ember" panose="020B0603020204020204" pitchFamily="34" charset="0"/>
                  <a:cs typeface="Arial" panose="020B0604020202020204" pitchFamily="34" charset="0"/>
                </a:rPr>
                <a:t>Amazon Elastic File System (Amazon EFS)</a:t>
              </a:r>
            </a:p>
          </p:txBody>
        </p:sp>
      </p:grpSp>
      <p:grpSp>
        <p:nvGrpSpPr>
          <p:cNvPr id="20" name="Group 19">
            <a:extLst>
              <a:ext uri="{FF2B5EF4-FFF2-40B4-BE49-F238E27FC236}">
                <a16:creationId xmlns:a16="http://schemas.microsoft.com/office/drawing/2014/main" id="{E8366356-3ED3-09F6-E785-DDEEB0E7D5E8}"/>
              </a:ext>
            </a:extLst>
          </p:cNvPr>
          <p:cNvGrpSpPr/>
          <p:nvPr/>
        </p:nvGrpSpPr>
        <p:grpSpPr>
          <a:xfrm>
            <a:off x="550595" y="1799968"/>
            <a:ext cx="2243137" cy="1225252"/>
            <a:chOff x="7159239" y="4486061"/>
            <a:chExt cx="2243137" cy="1225252"/>
          </a:xfrm>
        </p:grpSpPr>
        <p:pic>
          <p:nvPicPr>
            <p:cNvPr id="15" name="Graphic 17">
              <a:extLst>
                <a:ext uri="{FF2B5EF4-FFF2-40B4-BE49-F238E27FC236}">
                  <a16:creationId xmlns:a16="http://schemas.microsoft.com/office/drawing/2014/main" id="{AFB24A13-B3FB-7B3D-767E-1B3AF7680DAC}"/>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899014" y="4486061"/>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Box 9">
              <a:extLst>
                <a:ext uri="{FF2B5EF4-FFF2-40B4-BE49-F238E27FC236}">
                  <a16:creationId xmlns:a16="http://schemas.microsoft.com/office/drawing/2014/main" id="{37BEF22B-6D8F-10F3-0510-2CCDEA101FEE}"/>
                </a:ext>
              </a:extLst>
            </p:cNvPr>
            <p:cNvSpPr txBox="1">
              <a:spLocks noChangeArrowheads="1"/>
            </p:cNvSpPr>
            <p:nvPr/>
          </p:nvSpPr>
          <p:spPr bwMode="auto">
            <a:xfrm>
              <a:off x="7159239" y="5249648"/>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fontAlgn="base">
                <a:spcBef>
                  <a:spcPct val="0"/>
                </a:spcBef>
                <a:spcAft>
                  <a:spcPct val="0"/>
                </a:spcAft>
              </a:pPr>
              <a:r>
                <a:rPr lang="en-US" altLang="en-US" sz="1200" dirty="0">
                  <a:solidFill>
                    <a:srgbClr val="000000"/>
                  </a:solidFill>
                  <a:latin typeface="Arial" panose="020B0604020202020204" pitchFamily="34" charset="0"/>
                  <a:ea typeface="Amazon Ember" panose="020B0603020204020204" pitchFamily="34" charset="0"/>
                  <a:cs typeface="Arial" panose="020B0604020202020204" pitchFamily="34" charset="0"/>
                </a:rPr>
                <a:t>Amazon Elastic Block Store (Amazon EBS)</a:t>
              </a:r>
            </a:p>
          </p:txBody>
        </p:sp>
      </p:grpSp>
      <p:sp>
        <p:nvSpPr>
          <p:cNvPr id="17" name="TextBox 16">
            <a:extLst>
              <a:ext uri="{FF2B5EF4-FFF2-40B4-BE49-F238E27FC236}">
                <a16:creationId xmlns:a16="http://schemas.microsoft.com/office/drawing/2014/main" id="{7EEEFD26-DB4C-9E2F-4938-580BE4E76EFF}"/>
              </a:ext>
            </a:extLst>
          </p:cNvPr>
          <p:cNvSpPr txBox="1"/>
          <p:nvPr/>
        </p:nvSpPr>
        <p:spPr>
          <a:xfrm>
            <a:off x="485861" y="1204352"/>
            <a:ext cx="3703675" cy="369332"/>
          </a:xfrm>
          <a:prstGeom prst="rect">
            <a:avLst/>
          </a:prstGeom>
          <a:noFill/>
        </p:spPr>
        <p:txBody>
          <a:bodyPr wrap="square" rtlCol="0">
            <a:spAutoFit/>
          </a:bodyPr>
          <a:lstStyle/>
          <a:p>
            <a:pPr marL="285750" indent="-285750" algn="l">
              <a:buFont typeface="Wingdings" panose="05000000000000000000" pitchFamily="2" charset="2"/>
              <a:buChar char="ü"/>
            </a:pPr>
            <a:r>
              <a:rPr lang="en-US" dirty="0">
                <a:ln w="0"/>
                <a:solidFill>
                  <a:schemeClr val="accent1"/>
                </a:solidFill>
                <a:effectLst>
                  <a:outerShdw blurRad="38100" dist="25400" dir="5400000" algn="ctr" rotWithShape="0">
                    <a:srgbClr val="6E747A">
                      <a:alpha val="43000"/>
                    </a:srgbClr>
                  </a:outerShdw>
                </a:effectLst>
              </a:rPr>
              <a:t>Object, file, and block storage</a:t>
            </a:r>
          </a:p>
        </p:txBody>
      </p:sp>
      <p:sp>
        <p:nvSpPr>
          <p:cNvPr id="49" name="Rectangle 48">
            <a:extLst>
              <a:ext uri="{FF2B5EF4-FFF2-40B4-BE49-F238E27FC236}">
                <a16:creationId xmlns:a16="http://schemas.microsoft.com/office/drawing/2014/main" id="{A13B395F-D66C-D929-128A-49FAC0CDB94E}"/>
              </a:ext>
            </a:extLst>
          </p:cNvPr>
          <p:cNvSpPr/>
          <p:nvPr/>
        </p:nvSpPr>
        <p:spPr>
          <a:xfrm>
            <a:off x="2332139" y="1810479"/>
            <a:ext cx="1857397" cy="737864"/>
          </a:xfrm>
          <a:prstGeom prst="rect">
            <a:avLst/>
          </a:prstGeom>
          <a:ln w="12700">
            <a:solidFill>
              <a:srgbClr val="7AA116"/>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r>
              <a:rPr lang="en-US" sz="1200" dirty="0"/>
              <a:t>Easy to use, high-performance block storage at any scale</a:t>
            </a:r>
          </a:p>
        </p:txBody>
      </p:sp>
      <p:sp>
        <p:nvSpPr>
          <p:cNvPr id="50" name="Rectangle 49">
            <a:extLst>
              <a:ext uri="{FF2B5EF4-FFF2-40B4-BE49-F238E27FC236}">
                <a16:creationId xmlns:a16="http://schemas.microsoft.com/office/drawing/2014/main" id="{347E1124-EB2A-3339-504F-A0E2EF79BF63}"/>
              </a:ext>
            </a:extLst>
          </p:cNvPr>
          <p:cNvSpPr/>
          <p:nvPr/>
        </p:nvSpPr>
        <p:spPr>
          <a:xfrm>
            <a:off x="6096000" y="1810477"/>
            <a:ext cx="1857397" cy="737865"/>
          </a:xfrm>
          <a:prstGeom prst="rect">
            <a:avLst/>
          </a:prstGeom>
          <a:ln w="12700">
            <a:solidFill>
              <a:srgbClr val="7AA116"/>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r>
              <a:rPr lang="en-US" sz="1200" dirty="0"/>
              <a:t>Object storage is built to retrieve any amount of data from anywhere.</a:t>
            </a:r>
          </a:p>
        </p:txBody>
      </p:sp>
      <p:cxnSp>
        <p:nvCxnSpPr>
          <p:cNvPr id="52" name="Straight Connector 51">
            <a:extLst>
              <a:ext uri="{FF2B5EF4-FFF2-40B4-BE49-F238E27FC236}">
                <a16:creationId xmlns:a16="http://schemas.microsoft.com/office/drawing/2014/main" id="{C83811E5-90FD-AE8A-47F6-43CBF934CA11}"/>
              </a:ext>
            </a:extLst>
          </p:cNvPr>
          <p:cNvCxnSpPr>
            <a:cxnSpLocks/>
            <a:stCxn id="15" idx="3"/>
            <a:endCxn id="49" idx="1"/>
          </p:cNvCxnSpPr>
          <p:nvPr/>
        </p:nvCxnSpPr>
        <p:spPr>
          <a:xfrm flipV="1">
            <a:off x="2052370" y="2179411"/>
            <a:ext cx="279769" cy="1557"/>
          </a:xfrm>
          <a:prstGeom prst="line">
            <a:avLst/>
          </a:prstGeom>
          <a:ln>
            <a:solidFill>
              <a:srgbClr val="7AA116"/>
            </a:solidFill>
            <a:headEnd type="oval"/>
            <a:tailEnd type="oval"/>
          </a:ln>
        </p:spPr>
        <p:style>
          <a:lnRef idx="1">
            <a:schemeClr val="accent4"/>
          </a:lnRef>
          <a:fillRef idx="0">
            <a:schemeClr val="accent4"/>
          </a:fillRef>
          <a:effectRef idx="0">
            <a:schemeClr val="accent4"/>
          </a:effectRef>
          <a:fontRef idx="minor">
            <a:schemeClr val="tx1"/>
          </a:fontRef>
        </p:style>
      </p:cxnSp>
      <p:cxnSp>
        <p:nvCxnSpPr>
          <p:cNvPr id="54" name="Straight Connector 53">
            <a:extLst>
              <a:ext uri="{FF2B5EF4-FFF2-40B4-BE49-F238E27FC236}">
                <a16:creationId xmlns:a16="http://schemas.microsoft.com/office/drawing/2014/main" id="{8A5231D3-4FF9-4905-1A6E-FCA55900B235}"/>
              </a:ext>
            </a:extLst>
          </p:cNvPr>
          <p:cNvCxnSpPr>
            <a:cxnSpLocks/>
            <a:stCxn id="7" idx="3"/>
            <a:endCxn id="50" idx="1"/>
          </p:cNvCxnSpPr>
          <p:nvPr/>
        </p:nvCxnSpPr>
        <p:spPr>
          <a:xfrm flipV="1">
            <a:off x="5798468" y="2179410"/>
            <a:ext cx="297532" cy="1558"/>
          </a:xfrm>
          <a:prstGeom prst="line">
            <a:avLst/>
          </a:prstGeom>
          <a:ln>
            <a:solidFill>
              <a:srgbClr val="7AA116"/>
            </a:solidFill>
            <a:headEnd type="oval"/>
            <a:tailEnd type="oval"/>
          </a:ln>
        </p:spPr>
        <p:style>
          <a:lnRef idx="1">
            <a:schemeClr val="accent4"/>
          </a:lnRef>
          <a:fillRef idx="0">
            <a:schemeClr val="accent4"/>
          </a:fillRef>
          <a:effectRef idx="0">
            <a:schemeClr val="accent4"/>
          </a:effectRef>
          <a:fontRef idx="minor">
            <a:schemeClr val="tx1"/>
          </a:fontRef>
        </p:style>
      </p:cxnSp>
      <p:sp>
        <p:nvSpPr>
          <p:cNvPr id="57" name="Rectangle 56">
            <a:extLst>
              <a:ext uri="{FF2B5EF4-FFF2-40B4-BE49-F238E27FC236}">
                <a16:creationId xmlns:a16="http://schemas.microsoft.com/office/drawing/2014/main" id="{5FCAB27C-B510-6175-4070-98AEB0ED407B}"/>
              </a:ext>
            </a:extLst>
          </p:cNvPr>
          <p:cNvSpPr/>
          <p:nvPr/>
        </p:nvSpPr>
        <p:spPr>
          <a:xfrm>
            <a:off x="9838841" y="1810477"/>
            <a:ext cx="1857397" cy="737865"/>
          </a:xfrm>
          <a:prstGeom prst="rect">
            <a:avLst/>
          </a:prstGeom>
          <a:ln w="12700">
            <a:solidFill>
              <a:srgbClr val="7AA116"/>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r>
              <a:rPr lang="en-US" sz="1200" dirty="0"/>
              <a:t>Serverless, fully elastic file storage</a:t>
            </a:r>
          </a:p>
        </p:txBody>
      </p:sp>
      <p:cxnSp>
        <p:nvCxnSpPr>
          <p:cNvPr id="58" name="Straight Connector 57">
            <a:extLst>
              <a:ext uri="{FF2B5EF4-FFF2-40B4-BE49-F238E27FC236}">
                <a16:creationId xmlns:a16="http://schemas.microsoft.com/office/drawing/2014/main" id="{447E0301-F74E-50B2-3948-C356D197DD28}"/>
              </a:ext>
            </a:extLst>
          </p:cNvPr>
          <p:cNvCxnSpPr>
            <a:cxnSpLocks/>
            <a:stCxn id="11" idx="3"/>
            <a:endCxn id="57" idx="1"/>
          </p:cNvCxnSpPr>
          <p:nvPr/>
        </p:nvCxnSpPr>
        <p:spPr>
          <a:xfrm flipV="1">
            <a:off x="9566786" y="2179410"/>
            <a:ext cx="272055" cy="1558"/>
          </a:xfrm>
          <a:prstGeom prst="line">
            <a:avLst/>
          </a:prstGeom>
          <a:ln>
            <a:solidFill>
              <a:srgbClr val="7AA116"/>
            </a:solidFill>
            <a:headEnd type="oval"/>
            <a:tailEnd type="oval"/>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9272506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fade">
                                      <p:cBhvr>
                                        <p:cTn id="7" dur="500"/>
                                        <p:tgtEl>
                                          <p:spTgt spid="5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9"/>
                                        </p:tgtEl>
                                        <p:attrNameLst>
                                          <p:attrName>style.visibility</p:attrName>
                                        </p:attrNameLst>
                                      </p:cBhvr>
                                      <p:to>
                                        <p:strVal val="visible"/>
                                      </p:to>
                                    </p:set>
                                    <p:animEffect transition="in" filter="fade">
                                      <p:cBhvr>
                                        <p:cTn id="10" dur="500"/>
                                        <p:tgtEl>
                                          <p:spTgt spid="4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4"/>
                                        </p:tgtEl>
                                        <p:attrNameLst>
                                          <p:attrName>style.visibility</p:attrName>
                                        </p:attrNameLst>
                                      </p:cBhvr>
                                      <p:to>
                                        <p:strVal val="visible"/>
                                      </p:to>
                                    </p:set>
                                    <p:animEffect transition="in" filter="fade">
                                      <p:cBhvr>
                                        <p:cTn id="15" dur="500"/>
                                        <p:tgtEl>
                                          <p:spTgt spid="5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0"/>
                                        </p:tgtEl>
                                        <p:attrNameLst>
                                          <p:attrName>style.visibility</p:attrName>
                                        </p:attrNameLst>
                                      </p:cBhvr>
                                      <p:to>
                                        <p:strVal val="visible"/>
                                      </p:to>
                                    </p:set>
                                    <p:animEffect transition="in" filter="fade">
                                      <p:cBhvr>
                                        <p:cTn id="18" dur="500"/>
                                        <p:tgtEl>
                                          <p:spTgt spid="5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58"/>
                                        </p:tgtEl>
                                        <p:attrNameLst>
                                          <p:attrName>style.visibility</p:attrName>
                                        </p:attrNameLst>
                                      </p:cBhvr>
                                      <p:to>
                                        <p:strVal val="visible"/>
                                      </p:to>
                                    </p:set>
                                    <p:animEffect transition="in" filter="fade">
                                      <p:cBhvr>
                                        <p:cTn id="23" dur="500"/>
                                        <p:tgtEl>
                                          <p:spTgt spid="58"/>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57"/>
                                        </p:tgtEl>
                                        <p:attrNameLst>
                                          <p:attrName>style.visibility</p:attrName>
                                        </p:attrNameLst>
                                      </p:cBhvr>
                                      <p:to>
                                        <p:strVal val="visible"/>
                                      </p:to>
                                    </p:set>
                                    <p:animEffect transition="in" filter="fade">
                                      <p:cBhvr>
                                        <p:cTn id="26"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50" grpId="0" animBg="1"/>
      <p:bldP spid="57"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227A0D-ABBD-131E-8EFD-11F0528AEFD0}"/>
              </a:ext>
            </a:extLst>
          </p:cNvPr>
          <p:cNvSpPr>
            <a:spLocks noGrp="1"/>
          </p:cNvSpPr>
          <p:nvPr>
            <p:ph type="title"/>
          </p:nvPr>
        </p:nvSpPr>
        <p:spPr>
          <a:xfrm>
            <a:off x="838200" y="405446"/>
            <a:ext cx="10927702" cy="538696"/>
          </a:xfrm>
        </p:spPr>
        <p:txBody>
          <a:bodyPr anchor="t">
            <a:normAutofit/>
          </a:bodyPr>
          <a:lstStyle/>
          <a:p>
            <a:r>
              <a:rPr lang="en-US" dirty="0"/>
              <a:t>EC2 Instance Store</a:t>
            </a:r>
          </a:p>
        </p:txBody>
      </p:sp>
      <p:pic>
        <p:nvPicPr>
          <p:cNvPr id="5" name="Picture 4" descr="A screenshot of a computer&#10;&#10;Description automatically generated">
            <a:extLst>
              <a:ext uri="{FF2B5EF4-FFF2-40B4-BE49-F238E27FC236}">
                <a16:creationId xmlns:a16="http://schemas.microsoft.com/office/drawing/2014/main" id="{8ED3E3D5-47FF-EDA1-DFE1-2CEEDE1E70C3}"/>
              </a:ext>
            </a:extLst>
          </p:cNvPr>
          <p:cNvPicPr>
            <a:picLocks noChangeAspect="1"/>
          </p:cNvPicPr>
          <p:nvPr/>
        </p:nvPicPr>
        <p:blipFill>
          <a:blip r:embed="rId2"/>
          <a:stretch>
            <a:fillRect/>
          </a:stretch>
        </p:blipFill>
        <p:spPr>
          <a:xfrm>
            <a:off x="5219254" y="1171657"/>
            <a:ext cx="6546648" cy="3126024"/>
          </a:xfrm>
          <a:prstGeom prst="rect">
            <a:avLst/>
          </a:prstGeom>
          <a:noFill/>
        </p:spPr>
      </p:pic>
      <p:sp>
        <p:nvSpPr>
          <p:cNvPr id="3" name="Text Placeholder 2">
            <a:extLst>
              <a:ext uri="{FF2B5EF4-FFF2-40B4-BE49-F238E27FC236}">
                <a16:creationId xmlns:a16="http://schemas.microsoft.com/office/drawing/2014/main" id="{68EC2524-187D-085C-0D3E-3A5F8D0A5B46}"/>
              </a:ext>
            </a:extLst>
          </p:cNvPr>
          <p:cNvSpPr>
            <a:spLocks noGrp="1"/>
          </p:cNvSpPr>
          <p:nvPr>
            <p:ph type="body" sz="quarter" idx="11"/>
          </p:nvPr>
        </p:nvSpPr>
        <p:spPr>
          <a:xfrm>
            <a:off x="838404" y="1143000"/>
            <a:ext cx="4211116" cy="5026454"/>
          </a:xfrm>
        </p:spPr>
        <p:txBody>
          <a:bodyPr>
            <a:normAutofit/>
          </a:bodyPr>
          <a:lstStyle/>
          <a:p>
            <a:r>
              <a:rPr lang="en-US" sz="1500" dirty="0"/>
              <a:t>An instance store provides temporary block-level storage for your instance.</a:t>
            </a:r>
          </a:p>
          <a:p>
            <a:pPr lvl="1"/>
            <a:r>
              <a:rPr lang="en-US" sz="1500" dirty="0"/>
              <a:t>Available to a server instance</a:t>
            </a:r>
          </a:p>
          <a:p>
            <a:pPr lvl="1"/>
            <a:r>
              <a:rPr lang="en-US" sz="1500" dirty="0"/>
              <a:t>May be mounted and used for temporary storage</a:t>
            </a:r>
          </a:p>
          <a:p>
            <a:pPr lvl="1"/>
            <a:r>
              <a:rPr lang="en-US" sz="1500" dirty="0"/>
              <a:t>No additional usage charges for disk space or I/O</a:t>
            </a:r>
          </a:p>
          <a:p>
            <a:r>
              <a:rPr lang="en-US" sz="1500" dirty="0"/>
              <a:t>Not redundant: no built-in RAID or snapshot function</a:t>
            </a:r>
          </a:p>
          <a:p>
            <a:r>
              <a:rPr lang="en-US" sz="1500" dirty="0"/>
              <a:t>Data loss will result if any of the following occur:</a:t>
            </a:r>
          </a:p>
          <a:p>
            <a:pPr lvl="1"/>
            <a:r>
              <a:rPr lang="en-US" sz="1500" dirty="0"/>
              <a:t>Host server or instance crash</a:t>
            </a:r>
          </a:p>
          <a:p>
            <a:pPr lvl="1"/>
            <a:r>
              <a:rPr lang="en-US" sz="1500" dirty="0"/>
              <a:t>Instance termination</a:t>
            </a:r>
          </a:p>
          <a:p>
            <a:pPr lvl="1"/>
            <a:r>
              <a:rPr lang="en-US" sz="1500" dirty="0"/>
              <a:t>Disk failure</a:t>
            </a:r>
          </a:p>
          <a:p>
            <a:r>
              <a:rPr lang="en-US" sz="1700" b="1" dirty="0"/>
              <a:t>Should:</a:t>
            </a:r>
          </a:p>
          <a:p>
            <a:pPr lvl="1"/>
            <a:r>
              <a:rPr lang="en-US" sz="1500" dirty="0"/>
              <a:t>Store information that changes frequently: buffers, caches, scratch data, and other temporary content.</a:t>
            </a:r>
          </a:p>
        </p:txBody>
      </p:sp>
    </p:spTree>
    <p:extLst>
      <p:ext uri="{BB962C8B-B14F-4D97-AF65-F5344CB8AC3E}">
        <p14:creationId xmlns:p14="http://schemas.microsoft.com/office/powerpoint/2010/main" val="32933611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fade">
                                      <p:cBhvr>
                                        <p:cTn id="18" dur="500"/>
                                        <p:tgtEl>
                                          <p:spTgt spid="3">
                                            <p:txEl>
                                              <p:pRg st="2" end="2"/>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500"/>
                                        <p:tgtEl>
                                          <p:spTgt spid="3">
                                            <p:txEl>
                                              <p:pRg st="3" end="3"/>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
                                            <p:txEl>
                                              <p:pRg st="4" end="4"/>
                                            </p:txEl>
                                          </p:spTgt>
                                        </p:tgtEl>
                                        <p:attrNameLst>
                                          <p:attrName>style.visibility</p:attrName>
                                        </p:attrNameLst>
                                      </p:cBhvr>
                                      <p:to>
                                        <p:strVal val="visible"/>
                                      </p:to>
                                    </p:set>
                                    <p:animEffect transition="in" filter="fade">
                                      <p:cBhvr>
                                        <p:cTn id="26" dur="500"/>
                                        <p:tgtEl>
                                          <p:spTgt spid="3">
                                            <p:txEl>
                                              <p:pRg st="4" end="4"/>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Effect transition="in" filter="fade">
                                      <p:cBhvr>
                                        <p:cTn id="31" dur="500"/>
                                        <p:tgtEl>
                                          <p:spTgt spid="3">
                                            <p:txEl>
                                              <p:pRg st="5" end="5"/>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
                                            <p:txEl>
                                              <p:pRg st="6" end="6"/>
                                            </p:txEl>
                                          </p:spTgt>
                                        </p:tgtEl>
                                        <p:attrNameLst>
                                          <p:attrName>style.visibility</p:attrName>
                                        </p:attrNameLst>
                                      </p:cBhvr>
                                      <p:to>
                                        <p:strVal val="visible"/>
                                      </p:to>
                                    </p:set>
                                    <p:animEffect transition="in" filter="fade">
                                      <p:cBhvr>
                                        <p:cTn id="34" dur="500"/>
                                        <p:tgtEl>
                                          <p:spTgt spid="3">
                                            <p:txEl>
                                              <p:pRg st="6" end="6"/>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fade">
                                      <p:cBhvr>
                                        <p:cTn id="37" dur="500"/>
                                        <p:tgtEl>
                                          <p:spTgt spid="3">
                                            <p:txEl>
                                              <p:pRg st="7" end="7"/>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
                                            <p:txEl>
                                              <p:pRg st="8" end="8"/>
                                            </p:txEl>
                                          </p:spTgt>
                                        </p:tgtEl>
                                        <p:attrNameLst>
                                          <p:attrName>style.visibility</p:attrName>
                                        </p:attrNameLst>
                                      </p:cBhvr>
                                      <p:to>
                                        <p:strVal val="visible"/>
                                      </p:to>
                                    </p:set>
                                    <p:animEffect transition="in" filter="fade">
                                      <p:cBhvr>
                                        <p:cTn id="40" dur="500"/>
                                        <p:tgtEl>
                                          <p:spTgt spid="3">
                                            <p:txEl>
                                              <p:pRg st="8" end="8"/>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3">
                                            <p:txEl>
                                              <p:pRg st="9" end="9"/>
                                            </p:txEl>
                                          </p:spTgt>
                                        </p:tgtEl>
                                        <p:attrNameLst>
                                          <p:attrName>style.visibility</p:attrName>
                                        </p:attrNameLst>
                                      </p:cBhvr>
                                      <p:to>
                                        <p:strVal val="visible"/>
                                      </p:to>
                                    </p:set>
                                    <p:animEffect transition="in" filter="fade">
                                      <p:cBhvr>
                                        <p:cTn id="45" dur="500"/>
                                        <p:tgtEl>
                                          <p:spTgt spid="3">
                                            <p:txEl>
                                              <p:pRg st="9" end="9"/>
                                            </p:txEl>
                                          </p:spTgt>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3">
                                            <p:txEl>
                                              <p:pRg st="10" end="10"/>
                                            </p:txEl>
                                          </p:spTgt>
                                        </p:tgtEl>
                                        <p:attrNameLst>
                                          <p:attrName>style.visibility</p:attrName>
                                        </p:attrNameLst>
                                      </p:cBhvr>
                                      <p:to>
                                        <p:strVal val="visible"/>
                                      </p:to>
                                    </p:set>
                                    <p:animEffect transition="in" filter="fade">
                                      <p:cBhvr>
                                        <p:cTn id="48"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0CC5EC-DD87-5C2E-BD32-8A201D1B7992}"/>
              </a:ext>
            </a:extLst>
          </p:cNvPr>
          <p:cNvSpPr>
            <a:spLocks noGrp="1"/>
          </p:cNvSpPr>
          <p:nvPr>
            <p:ph type="title"/>
          </p:nvPr>
        </p:nvSpPr>
        <p:spPr>
          <a:xfrm>
            <a:off x="514351" y="329609"/>
            <a:ext cx="10616863" cy="538696"/>
          </a:xfrm>
        </p:spPr>
        <p:txBody>
          <a:bodyPr/>
          <a:lstStyle/>
          <a:p>
            <a:r>
              <a:rPr lang="en-US" dirty="0"/>
              <a:t>AWS Today</a:t>
            </a:r>
          </a:p>
        </p:txBody>
      </p:sp>
      <p:pic>
        <p:nvPicPr>
          <p:cNvPr id="6" name="Picture 5">
            <a:extLst>
              <a:ext uri="{FF2B5EF4-FFF2-40B4-BE49-F238E27FC236}">
                <a16:creationId xmlns:a16="http://schemas.microsoft.com/office/drawing/2014/main" id="{57E5B45D-6BB6-1C7C-D62D-B52BDF912ECF}"/>
              </a:ext>
            </a:extLst>
          </p:cNvPr>
          <p:cNvPicPr>
            <a:picLocks noChangeAspect="1"/>
          </p:cNvPicPr>
          <p:nvPr/>
        </p:nvPicPr>
        <p:blipFill>
          <a:blip r:embed="rId2"/>
          <a:stretch>
            <a:fillRect/>
          </a:stretch>
        </p:blipFill>
        <p:spPr>
          <a:xfrm>
            <a:off x="282735" y="1889362"/>
            <a:ext cx="4438760" cy="4339988"/>
          </a:xfrm>
          <a:prstGeom prst="rect">
            <a:avLst/>
          </a:prstGeom>
        </p:spPr>
      </p:pic>
      <p:sp>
        <p:nvSpPr>
          <p:cNvPr id="8" name="TextBox 7">
            <a:extLst>
              <a:ext uri="{FF2B5EF4-FFF2-40B4-BE49-F238E27FC236}">
                <a16:creationId xmlns:a16="http://schemas.microsoft.com/office/drawing/2014/main" id="{066549CE-D059-BFA0-30DD-2F84F1A9296C}"/>
              </a:ext>
            </a:extLst>
          </p:cNvPr>
          <p:cNvSpPr txBox="1"/>
          <p:nvPr/>
        </p:nvSpPr>
        <p:spPr>
          <a:xfrm>
            <a:off x="514351" y="967740"/>
            <a:ext cx="4207144" cy="738664"/>
          </a:xfrm>
          <a:prstGeom prst="rect">
            <a:avLst/>
          </a:prstGeom>
          <a:noFill/>
        </p:spPr>
        <p:txBody>
          <a:bodyPr wrap="square">
            <a:spAutoFit/>
          </a:bodyPr>
          <a:lstStyle/>
          <a:p>
            <a:pPr algn="just"/>
            <a:r>
              <a:rPr lang="en-US" sz="1400" b="0" i="0" dirty="0">
                <a:solidFill>
                  <a:srgbClr val="232F3E"/>
                </a:solidFill>
                <a:effectLst/>
              </a:rPr>
              <a:t>AWS Named as a Leader in the 2022 </a:t>
            </a:r>
            <a:r>
              <a:rPr lang="en-US" sz="1400" b="1" i="0" dirty="0">
                <a:solidFill>
                  <a:srgbClr val="232F3E"/>
                </a:solidFill>
                <a:effectLst/>
              </a:rPr>
              <a:t>Gartner Cloud Infrastructure &amp; Platform Services (CIPS) Magic Quadrant</a:t>
            </a:r>
            <a:r>
              <a:rPr lang="en-US" sz="1400" b="0" i="0" dirty="0">
                <a:solidFill>
                  <a:srgbClr val="232F3E"/>
                </a:solidFill>
                <a:effectLst/>
              </a:rPr>
              <a:t> for the 12th Consecutive Year</a:t>
            </a:r>
          </a:p>
        </p:txBody>
      </p:sp>
      <p:sp>
        <p:nvSpPr>
          <p:cNvPr id="10" name="TextBox 9">
            <a:extLst>
              <a:ext uri="{FF2B5EF4-FFF2-40B4-BE49-F238E27FC236}">
                <a16:creationId xmlns:a16="http://schemas.microsoft.com/office/drawing/2014/main" id="{1816604E-66F3-DFA4-6AEF-6442D6074D48}"/>
              </a:ext>
            </a:extLst>
          </p:cNvPr>
          <p:cNvSpPr txBox="1"/>
          <p:nvPr/>
        </p:nvSpPr>
        <p:spPr>
          <a:xfrm>
            <a:off x="514351" y="6314054"/>
            <a:ext cx="3609975" cy="276999"/>
          </a:xfrm>
          <a:prstGeom prst="rect">
            <a:avLst/>
          </a:prstGeom>
          <a:noFill/>
        </p:spPr>
        <p:txBody>
          <a:bodyPr wrap="square">
            <a:spAutoFit/>
          </a:bodyPr>
          <a:lstStyle/>
          <a:p>
            <a:r>
              <a:rPr lang="en-US" sz="1200" i="1" dirty="0">
                <a:solidFill>
                  <a:srgbClr val="C00000"/>
                </a:solidFill>
              </a:rPr>
              <a:t>(*) Source from Gartner reports on Dec 2022</a:t>
            </a:r>
            <a:endParaRPr lang="en-US" sz="1800" i="1" dirty="0">
              <a:solidFill>
                <a:srgbClr val="C00000"/>
              </a:solidFill>
            </a:endParaRPr>
          </a:p>
        </p:txBody>
      </p:sp>
      <p:graphicFrame>
        <p:nvGraphicFramePr>
          <p:cNvPr id="15" name="Chart 14">
            <a:extLst>
              <a:ext uri="{FF2B5EF4-FFF2-40B4-BE49-F238E27FC236}">
                <a16:creationId xmlns:a16="http://schemas.microsoft.com/office/drawing/2014/main" id="{22ED4B87-B048-665E-1092-EDE17A980352}"/>
              </a:ext>
            </a:extLst>
          </p:cNvPr>
          <p:cNvGraphicFramePr/>
          <p:nvPr>
            <p:extLst>
              <p:ext uri="{D42A27DB-BD31-4B8C-83A1-F6EECF244321}">
                <p14:modId xmlns:p14="http://schemas.microsoft.com/office/powerpoint/2010/main" val="2910994496"/>
              </p:ext>
            </p:extLst>
          </p:nvPr>
        </p:nvGraphicFramePr>
        <p:xfrm>
          <a:off x="4815840" y="329609"/>
          <a:ext cx="7093425" cy="3099391"/>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1" name="Chart 20">
            <a:extLst>
              <a:ext uri="{FF2B5EF4-FFF2-40B4-BE49-F238E27FC236}">
                <a16:creationId xmlns:a16="http://schemas.microsoft.com/office/drawing/2014/main" id="{FA61E5B1-8BED-F2D6-69F4-07AFEC7BDD08}"/>
              </a:ext>
            </a:extLst>
          </p:cNvPr>
          <p:cNvGraphicFramePr/>
          <p:nvPr>
            <p:extLst>
              <p:ext uri="{D42A27DB-BD31-4B8C-83A1-F6EECF244321}">
                <p14:modId xmlns:p14="http://schemas.microsoft.com/office/powerpoint/2010/main" val="1502289247"/>
              </p:ext>
            </p:extLst>
          </p:nvPr>
        </p:nvGraphicFramePr>
        <p:xfrm>
          <a:off x="4815840" y="3516628"/>
          <a:ext cx="3461440" cy="2712721"/>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22" name="Chart 21">
            <a:extLst>
              <a:ext uri="{FF2B5EF4-FFF2-40B4-BE49-F238E27FC236}">
                <a16:creationId xmlns:a16="http://schemas.microsoft.com/office/drawing/2014/main" id="{8028E073-D186-16E9-B36F-A70BCA31D6F3}"/>
              </a:ext>
            </a:extLst>
          </p:cNvPr>
          <p:cNvGraphicFramePr/>
          <p:nvPr>
            <p:extLst>
              <p:ext uri="{D42A27DB-BD31-4B8C-83A1-F6EECF244321}">
                <p14:modId xmlns:p14="http://schemas.microsoft.com/office/powerpoint/2010/main" val="2460261852"/>
              </p:ext>
            </p:extLst>
          </p:nvPr>
        </p:nvGraphicFramePr>
        <p:xfrm>
          <a:off x="8371625" y="3516628"/>
          <a:ext cx="3537640" cy="2712721"/>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15326302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872B8D-915D-9430-5D48-4AF6D3E59C50}"/>
              </a:ext>
            </a:extLst>
          </p:cNvPr>
          <p:cNvSpPr>
            <a:spLocks noGrp="1"/>
          </p:cNvSpPr>
          <p:nvPr>
            <p:ph type="title"/>
          </p:nvPr>
        </p:nvSpPr>
        <p:spPr/>
        <p:txBody>
          <a:bodyPr/>
          <a:lstStyle/>
          <a:p>
            <a:r>
              <a:rPr lang="sv-SE" dirty="0"/>
              <a:t>Amazon Elastic Block Store (Amazon EBS)</a:t>
            </a:r>
            <a:endParaRPr lang="en-US" dirty="0"/>
          </a:p>
        </p:txBody>
      </p:sp>
      <p:sp>
        <p:nvSpPr>
          <p:cNvPr id="3" name="Text Placeholder 2">
            <a:extLst>
              <a:ext uri="{FF2B5EF4-FFF2-40B4-BE49-F238E27FC236}">
                <a16:creationId xmlns:a16="http://schemas.microsoft.com/office/drawing/2014/main" id="{479B77BE-6291-903D-1BFA-28EDFBEBEB10}"/>
              </a:ext>
            </a:extLst>
          </p:cNvPr>
          <p:cNvSpPr>
            <a:spLocks noGrp="1"/>
          </p:cNvSpPr>
          <p:nvPr>
            <p:ph type="body" sz="quarter" idx="11"/>
          </p:nvPr>
        </p:nvSpPr>
        <p:spPr>
          <a:xfrm>
            <a:off x="838404" y="1290733"/>
            <a:ext cx="4973116" cy="4878721"/>
          </a:xfrm>
        </p:spPr>
        <p:txBody>
          <a:bodyPr>
            <a:normAutofit/>
          </a:bodyPr>
          <a:lstStyle/>
          <a:p>
            <a:r>
              <a:rPr lang="en-US" b="1" dirty="0"/>
              <a:t>Block storage</a:t>
            </a:r>
            <a:r>
              <a:rPr lang="en-US" dirty="0"/>
              <a:t> ideal for creating versatile OS volumes</a:t>
            </a:r>
          </a:p>
          <a:p>
            <a:pPr lvl="1"/>
            <a:r>
              <a:rPr lang="en-US" dirty="0"/>
              <a:t>Define type, size, and optionally I/O capacities [within service limits]</a:t>
            </a:r>
          </a:p>
          <a:p>
            <a:pPr lvl="1"/>
            <a:r>
              <a:rPr lang="en-US" dirty="0"/>
              <a:t>Magnetic, SSD, and Provisioned IOPS</a:t>
            </a:r>
          </a:p>
          <a:p>
            <a:pPr lvl="1"/>
            <a:r>
              <a:rPr lang="en-US" dirty="0"/>
              <a:t>Mount to a single instance, like a local drive</a:t>
            </a:r>
          </a:p>
          <a:p>
            <a:pPr lvl="1"/>
            <a:r>
              <a:rPr lang="en-US" dirty="0"/>
              <a:t>Simplified Encryption options</a:t>
            </a:r>
          </a:p>
          <a:p>
            <a:r>
              <a:rPr lang="en-US" b="1" dirty="0"/>
              <a:t>Persistent and durable</a:t>
            </a:r>
          </a:p>
          <a:p>
            <a:pPr lvl="1"/>
            <a:r>
              <a:rPr lang="en-US" dirty="0"/>
              <a:t>Redundant copies stored in single AZ </a:t>
            </a:r>
          </a:p>
          <a:p>
            <a:pPr lvl="1"/>
            <a:r>
              <a:rPr lang="en-US" dirty="0"/>
              <a:t>Not permanently bound to a server instance and will survive server crash or shutdown </a:t>
            </a:r>
          </a:p>
          <a:p>
            <a:r>
              <a:rPr lang="en-US" dirty="0"/>
              <a:t>Snapshot capabilities for point-in-time backups </a:t>
            </a:r>
          </a:p>
          <a:p>
            <a:r>
              <a:rPr lang="en-US" dirty="0"/>
              <a:t>Performance metrics available through CloudWatch </a:t>
            </a:r>
          </a:p>
          <a:p>
            <a:r>
              <a:rPr lang="en-US" b="1" dirty="0"/>
              <a:t>Pricing:</a:t>
            </a:r>
            <a:r>
              <a:rPr lang="en-US" dirty="0"/>
              <a:t> Amount GB you vision/month</a:t>
            </a:r>
          </a:p>
          <a:p>
            <a:r>
              <a:rPr lang="en-US" b="1" dirty="0"/>
              <a:t>Should:</a:t>
            </a:r>
          </a:p>
          <a:p>
            <a:pPr lvl="1"/>
            <a:r>
              <a:rPr lang="en-US" dirty="0"/>
              <a:t>Amazon EBS for data that must be quickly accessible and requires long-term persistence</a:t>
            </a:r>
          </a:p>
          <a:p>
            <a:endParaRPr lang="en-US" dirty="0"/>
          </a:p>
        </p:txBody>
      </p:sp>
      <p:pic>
        <p:nvPicPr>
          <p:cNvPr id="1026" name="Picture 2" descr="Bộ Ba dịch vụ lưu trữ phổ biến nhất của AWS: Amazon S3 - Amazon EBS - Amazon  EFS | VTI CLOUD">
            <a:extLst>
              <a:ext uri="{FF2B5EF4-FFF2-40B4-BE49-F238E27FC236}">
                <a16:creationId xmlns:a16="http://schemas.microsoft.com/office/drawing/2014/main" id="{7ADD150E-75C1-1274-141E-0E74379A4F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75259" y="1290733"/>
            <a:ext cx="4978337" cy="3733754"/>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AEB25BD1-ADB6-2E05-38E1-23B2ED3CE069}"/>
              </a:ext>
            </a:extLst>
          </p:cNvPr>
          <p:cNvSpPr txBox="1"/>
          <p:nvPr/>
        </p:nvSpPr>
        <p:spPr>
          <a:xfrm>
            <a:off x="6696262" y="5024487"/>
            <a:ext cx="4336330" cy="646331"/>
          </a:xfrm>
          <a:prstGeom prst="rect">
            <a:avLst/>
          </a:prstGeom>
          <a:noFill/>
        </p:spPr>
        <p:txBody>
          <a:bodyPr wrap="square">
            <a:spAutoFit/>
          </a:bodyPr>
          <a:lstStyle/>
          <a:p>
            <a:r>
              <a:rPr lang="en-US" sz="1200" b="1" dirty="0">
                <a:solidFill>
                  <a:srgbClr val="002060"/>
                </a:solidFill>
              </a:rPr>
              <a:t>Min Cost of EBS</a:t>
            </a:r>
            <a:r>
              <a:rPr lang="en-US" sz="1200" dirty="0">
                <a:solidFill>
                  <a:srgbClr val="002060"/>
                </a:solidFill>
              </a:rPr>
              <a:t> = Storage Amount Of Volume * Total Volume * Total Instance * Cost of Storage Volume Type + Cost of Snapshot</a:t>
            </a:r>
          </a:p>
        </p:txBody>
      </p:sp>
    </p:spTree>
    <p:extLst>
      <p:ext uri="{BB962C8B-B14F-4D97-AF65-F5344CB8AC3E}">
        <p14:creationId xmlns:p14="http://schemas.microsoft.com/office/powerpoint/2010/main" val="21418750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fade">
                                      <p:cBhvr>
                                        <p:cTn id="18" dur="500"/>
                                        <p:tgtEl>
                                          <p:spTgt spid="3">
                                            <p:txEl>
                                              <p:pRg st="2" end="2"/>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500"/>
                                        <p:tgtEl>
                                          <p:spTgt spid="3">
                                            <p:txEl>
                                              <p:pRg st="3" end="3"/>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fade">
                                      <p:cBhvr>
                                        <p:cTn id="24" dur="500"/>
                                        <p:tgtEl>
                                          <p:spTgt spid="3">
                                            <p:txEl>
                                              <p:pRg st="4" end="4"/>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animEffect transition="in" filter="fade">
                                      <p:cBhvr>
                                        <p:cTn id="29" dur="500"/>
                                        <p:tgtEl>
                                          <p:spTgt spid="3">
                                            <p:txEl>
                                              <p:pRg st="5" end="5"/>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animEffect transition="in" filter="fade">
                                      <p:cBhvr>
                                        <p:cTn id="35" dur="500"/>
                                        <p:tgtEl>
                                          <p:spTgt spid="3">
                                            <p:txEl>
                                              <p:pRg st="7" end="7"/>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3">
                                            <p:txEl>
                                              <p:pRg st="8" end="8"/>
                                            </p:txEl>
                                          </p:spTgt>
                                        </p:tgtEl>
                                        <p:attrNameLst>
                                          <p:attrName>style.visibility</p:attrName>
                                        </p:attrNameLst>
                                      </p:cBhvr>
                                      <p:to>
                                        <p:strVal val="visible"/>
                                      </p:to>
                                    </p:set>
                                    <p:animEffect transition="in" filter="fade">
                                      <p:cBhvr>
                                        <p:cTn id="40" dur="500"/>
                                        <p:tgtEl>
                                          <p:spTgt spid="3">
                                            <p:txEl>
                                              <p:pRg st="8" end="8"/>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3">
                                            <p:txEl>
                                              <p:pRg st="9" end="9"/>
                                            </p:txEl>
                                          </p:spTgt>
                                        </p:tgtEl>
                                        <p:attrNameLst>
                                          <p:attrName>style.visibility</p:attrName>
                                        </p:attrNameLst>
                                      </p:cBhvr>
                                      <p:to>
                                        <p:strVal val="visible"/>
                                      </p:to>
                                    </p:set>
                                    <p:animEffect transition="in" filter="fade">
                                      <p:cBhvr>
                                        <p:cTn id="45" dur="500"/>
                                        <p:tgtEl>
                                          <p:spTgt spid="3">
                                            <p:txEl>
                                              <p:pRg st="9" end="9"/>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3">
                                            <p:txEl>
                                              <p:pRg st="10" end="10"/>
                                            </p:txEl>
                                          </p:spTgt>
                                        </p:tgtEl>
                                        <p:attrNameLst>
                                          <p:attrName>style.visibility</p:attrName>
                                        </p:attrNameLst>
                                      </p:cBhvr>
                                      <p:to>
                                        <p:strVal val="visible"/>
                                      </p:to>
                                    </p:set>
                                    <p:animEffect transition="in" filter="fade">
                                      <p:cBhvr>
                                        <p:cTn id="50" dur="500"/>
                                        <p:tgtEl>
                                          <p:spTgt spid="3">
                                            <p:txEl>
                                              <p:pRg st="10" end="10"/>
                                            </p:txEl>
                                          </p:spTgt>
                                        </p:tgtEl>
                                      </p:cBhvr>
                                    </p:animEffect>
                                  </p:childTnLst>
                                </p:cTn>
                              </p:par>
                            </p:childTnLst>
                          </p:cTn>
                        </p:par>
                        <p:par>
                          <p:cTn id="51" fill="hold">
                            <p:stCondLst>
                              <p:cond delay="500"/>
                            </p:stCondLst>
                            <p:childTnLst>
                              <p:par>
                                <p:cTn id="52" presetID="10" presetClass="entr" presetSubtype="0" fill="hold" grpId="0" nodeType="afterEffect">
                                  <p:stCondLst>
                                    <p:cond delay="0"/>
                                  </p:stCondLst>
                                  <p:childTnLst>
                                    <p:set>
                                      <p:cBhvr>
                                        <p:cTn id="53" dur="1" fill="hold">
                                          <p:stCondLst>
                                            <p:cond delay="0"/>
                                          </p:stCondLst>
                                        </p:cTn>
                                        <p:tgtEl>
                                          <p:spTgt spid="7"/>
                                        </p:tgtEl>
                                        <p:attrNameLst>
                                          <p:attrName>style.visibility</p:attrName>
                                        </p:attrNameLst>
                                      </p:cBhvr>
                                      <p:to>
                                        <p:strVal val="visible"/>
                                      </p:to>
                                    </p:set>
                                    <p:animEffect transition="in" filter="fade">
                                      <p:cBhvr>
                                        <p:cTn id="54" dur="500"/>
                                        <p:tgtEl>
                                          <p:spTgt spid="7"/>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3">
                                            <p:txEl>
                                              <p:pRg st="11" end="11"/>
                                            </p:txEl>
                                          </p:spTgt>
                                        </p:tgtEl>
                                        <p:attrNameLst>
                                          <p:attrName>style.visibility</p:attrName>
                                        </p:attrNameLst>
                                      </p:cBhvr>
                                      <p:to>
                                        <p:strVal val="visible"/>
                                      </p:to>
                                    </p:set>
                                    <p:animEffect transition="in" filter="fade">
                                      <p:cBhvr>
                                        <p:cTn id="59" dur="500"/>
                                        <p:tgtEl>
                                          <p:spTgt spid="3">
                                            <p:txEl>
                                              <p:pRg st="11" end="11"/>
                                            </p:txEl>
                                          </p:spTgt>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3">
                                            <p:txEl>
                                              <p:pRg st="12" end="12"/>
                                            </p:txEl>
                                          </p:spTgt>
                                        </p:tgtEl>
                                        <p:attrNameLst>
                                          <p:attrName>style.visibility</p:attrName>
                                        </p:attrNameLst>
                                      </p:cBhvr>
                                      <p:to>
                                        <p:strVal val="visible"/>
                                      </p:to>
                                    </p:set>
                                    <p:animEffect transition="in" filter="fade">
                                      <p:cBhvr>
                                        <p:cTn id="62"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7"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B97A513-D0CF-D48F-6373-632D008E97CC}"/>
              </a:ext>
            </a:extLst>
          </p:cNvPr>
          <p:cNvSpPr>
            <a:spLocks noGrp="1"/>
          </p:cNvSpPr>
          <p:nvPr>
            <p:ph type="title"/>
          </p:nvPr>
        </p:nvSpPr>
        <p:spPr/>
        <p:txBody>
          <a:bodyPr anchor="t">
            <a:normAutofit/>
          </a:bodyPr>
          <a:lstStyle/>
          <a:p>
            <a:r>
              <a:rPr lang="en-US" dirty="0"/>
              <a:t>EBS - Snapshot</a:t>
            </a:r>
          </a:p>
        </p:txBody>
      </p:sp>
      <p:sp>
        <p:nvSpPr>
          <p:cNvPr id="13" name="Text Placeholder 12">
            <a:extLst>
              <a:ext uri="{FF2B5EF4-FFF2-40B4-BE49-F238E27FC236}">
                <a16:creationId xmlns:a16="http://schemas.microsoft.com/office/drawing/2014/main" id="{4893F1D5-A4F4-4963-10B5-140F1E2FA452}"/>
              </a:ext>
            </a:extLst>
          </p:cNvPr>
          <p:cNvSpPr>
            <a:spLocks noGrp="1"/>
          </p:cNvSpPr>
          <p:nvPr>
            <p:ph type="body" sz="quarter" idx="12"/>
          </p:nvPr>
        </p:nvSpPr>
        <p:spPr>
          <a:xfrm>
            <a:off x="838201" y="1041502"/>
            <a:ext cx="5039882" cy="485775"/>
          </a:xfrm>
        </p:spPr>
        <p:txBody>
          <a:bodyPr/>
          <a:lstStyle/>
          <a:p>
            <a:r>
              <a:rPr lang="en-US" dirty="0"/>
              <a:t>Create snapshots</a:t>
            </a:r>
          </a:p>
        </p:txBody>
      </p:sp>
      <p:sp>
        <p:nvSpPr>
          <p:cNvPr id="17" name="Text Placeholder 16">
            <a:extLst>
              <a:ext uri="{FF2B5EF4-FFF2-40B4-BE49-F238E27FC236}">
                <a16:creationId xmlns:a16="http://schemas.microsoft.com/office/drawing/2014/main" id="{18C74678-020C-A126-AC4A-D3E358058FD3}"/>
              </a:ext>
            </a:extLst>
          </p:cNvPr>
          <p:cNvSpPr>
            <a:spLocks noGrp="1"/>
          </p:cNvSpPr>
          <p:nvPr>
            <p:ph type="body" sz="quarter" idx="14"/>
          </p:nvPr>
        </p:nvSpPr>
        <p:spPr>
          <a:xfrm>
            <a:off x="6240828" y="1041502"/>
            <a:ext cx="5039882" cy="485775"/>
          </a:xfrm>
        </p:spPr>
        <p:txBody>
          <a:bodyPr/>
          <a:lstStyle/>
          <a:p>
            <a:r>
              <a:rPr lang="en-US" dirty="0"/>
              <a:t>Delete snapshots</a:t>
            </a:r>
          </a:p>
        </p:txBody>
      </p:sp>
      <p:pic>
        <p:nvPicPr>
          <p:cNvPr id="11" name="Picture 10">
            <a:extLst>
              <a:ext uri="{FF2B5EF4-FFF2-40B4-BE49-F238E27FC236}">
                <a16:creationId xmlns:a16="http://schemas.microsoft.com/office/drawing/2014/main" id="{35EC3BAE-4B20-78A8-94E1-A53883E42376}"/>
              </a:ext>
            </a:extLst>
          </p:cNvPr>
          <p:cNvPicPr>
            <a:picLocks noChangeAspect="1"/>
          </p:cNvPicPr>
          <p:nvPr/>
        </p:nvPicPr>
        <p:blipFill>
          <a:blip r:embed="rId2"/>
          <a:stretch>
            <a:fillRect/>
          </a:stretch>
        </p:blipFill>
        <p:spPr>
          <a:xfrm>
            <a:off x="6240828" y="1644403"/>
            <a:ext cx="5116844" cy="4039957"/>
          </a:xfrm>
          <a:prstGeom prst="rect">
            <a:avLst/>
          </a:prstGeom>
        </p:spPr>
      </p:pic>
      <p:pic>
        <p:nvPicPr>
          <p:cNvPr id="19" name="Picture 18" descr="A diagram of a diagram of a snap shot&#10;&#10;Description automatically generated with medium confidence">
            <a:extLst>
              <a:ext uri="{FF2B5EF4-FFF2-40B4-BE49-F238E27FC236}">
                <a16:creationId xmlns:a16="http://schemas.microsoft.com/office/drawing/2014/main" id="{C3A61E38-75FA-C409-5728-C6FDD50082FC}"/>
              </a:ext>
            </a:extLst>
          </p:cNvPr>
          <p:cNvPicPr>
            <a:picLocks noChangeAspect="1"/>
          </p:cNvPicPr>
          <p:nvPr/>
        </p:nvPicPr>
        <p:blipFill>
          <a:blip r:embed="rId3"/>
          <a:stretch>
            <a:fillRect/>
          </a:stretch>
        </p:blipFill>
        <p:spPr>
          <a:xfrm>
            <a:off x="838199" y="1606694"/>
            <a:ext cx="4902725" cy="5028437"/>
          </a:xfrm>
          <a:prstGeom prst="rect">
            <a:avLst/>
          </a:prstGeom>
          <a:noFill/>
        </p:spPr>
      </p:pic>
    </p:spTree>
    <p:extLst>
      <p:ext uri="{BB962C8B-B14F-4D97-AF65-F5344CB8AC3E}">
        <p14:creationId xmlns:p14="http://schemas.microsoft.com/office/powerpoint/2010/main" val="17750606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fade">
                                      <p:cBhvr>
                                        <p:cTn id="7" dur="500"/>
                                        <p:tgtEl>
                                          <p:spTgt spid="1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7">
                                            <p:txEl>
                                              <p:pRg st="0" end="0"/>
                                            </p:txEl>
                                          </p:spTgt>
                                        </p:tgtEl>
                                        <p:attrNameLst>
                                          <p:attrName>style.visibility</p:attrName>
                                        </p:attrNameLst>
                                      </p:cBhvr>
                                      <p:to>
                                        <p:strVal val="visible"/>
                                      </p:to>
                                    </p:set>
                                    <p:animEffect transition="in" filter="fade">
                                      <p:cBhvr>
                                        <p:cTn id="15" dur="500"/>
                                        <p:tgtEl>
                                          <p:spTgt spid="17">
                                            <p:txEl>
                                              <p:pRg st="0" end="0"/>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bldP spid="17" grpId="0" build="p"/>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1BF205-4ADC-A3DC-315D-5D2FD7AFC5F2}"/>
              </a:ext>
            </a:extLst>
          </p:cNvPr>
          <p:cNvSpPr>
            <a:spLocks noGrp="1"/>
          </p:cNvSpPr>
          <p:nvPr>
            <p:ph type="title"/>
          </p:nvPr>
        </p:nvSpPr>
        <p:spPr/>
        <p:txBody>
          <a:bodyPr/>
          <a:lstStyle/>
          <a:p>
            <a:r>
              <a:rPr lang="en-US" dirty="0"/>
              <a:t>Amazon Simple Storage Service (Amazon S3)</a:t>
            </a:r>
          </a:p>
        </p:txBody>
      </p:sp>
      <p:grpSp>
        <p:nvGrpSpPr>
          <p:cNvPr id="3" name="Group 2">
            <a:extLst>
              <a:ext uri="{FF2B5EF4-FFF2-40B4-BE49-F238E27FC236}">
                <a16:creationId xmlns:a16="http://schemas.microsoft.com/office/drawing/2014/main" id="{7C01D83B-F579-2CD4-EF78-98BB1E59B641}"/>
              </a:ext>
            </a:extLst>
          </p:cNvPr>
          <p:cNvGrpSpPr/>
          <p:nvPr/>
        </p:nvGrpSpPr>
        <p:grpSpPr>
          <a:xfrm>
            <a:off x="3686940" y="3343719"/>
            <a:ext cx="2239962" cy="1225252"/>
            <a:chOff x="838199" y="1263589"/>
            <a:chExt cx="2239962" cy="1225252"/>
          </a:xfrm>
        </p:grpSpPr>
        <p:pic>
          <p:nvPicPr>
            <p:cNvPr id="4" name="Graphic 3">
              <a:extLst>
                <a:ext uri="{FF2B5EF4-FFF2-40B4-BE49-F238E27FC236}">
                  <a16:creationId xmlns:a16="http://schemas.microsoft.com/office/drawing/2014/main" id="{3863CA4F-8B21-BC7C-C30E-97258CF2531A}"/>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1577974" y="1263589"/>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a:extLst>
                <a:ext uri="{FF2B5EF4-FFF2-40B4-BE49-F238E27FC236}">
                  <a16:creationId xmlns:a16="http://schemas.microsoft.com/office/drawing/2014/main" id="{B6A5CD86-FA67-1470-60F3-2B675218D6D4}"/>
                </a:ext>
              </a:extLst>
            </p:cNvPr>
            <p:cNvSpPr txBox="1">
              <a:spLocks noChangeArrowheads="1"/>
            </p:cNvSpPr>
            <p:nvPr/>
          </p:nvSpPr>
          <p:spPr bwMode="auto">
            <a:xfrm>
              <a:off x="838199" y="2027176"/>
              <a:ext cx="22399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fontAlgn="base">
                <a:spcBef>
                  <a:spcPct val="0"/>
                </a:spcBef>
                <a:spcAft>
                  <a:spcPct val="0"/>
                </a:spcAft>
              </a:pPr>
              <a:r>
                <a:rPr lang="en-US" altLang="en-US" sz="1200" dirty="0">
                  <a:solidFill>
                    <a:srgbClr val="000000"/>
                  </a:solidFill>
                  <a:latin typeface="Arial" panose="020B0604020202020204" pitchFamily="34" charset="0"/>
                  <a:ea typeface="Amazon Ember" panose="020B0603020204020204" pitchFamily="34" charset="0"/>
                  <a:cs typeface="Arial" panose="020B0604020202020204" pitchFamily="34" charset="0"/>
                </a:rPr>
                <a:t>Amazon Simple Storage Service (Amazon S3)</a:t>
              </a:r>
            </a:p>
          </p:txBody>
        </p:sp>
      </p:grpSp>
      <p:sp>
        <p:nvSpPr>
          <p:cNvPr id="14" name="TextBox 13">
            <a:extLst>
              <a:ext uri="{FF2B5EF4-FFF2-40B4-BE49-F238E27FC236}">
                <a16:creationId xmlns:a16="http://schemas.microsoft.com/office/drawing/2014/main" id="{D4A9491E-0188-A817-CB08-031056CA4EAC}"/>
              </a:ext>
            </a:extLst>
          </p:cNvPr>
          <p:cNvSpPr txBox="1"/>
          <p:nvPr/>
        </p:nvSpPr>
        <p:spPr>
          <a:xfrm>
            <a:off x="7993898" y="4529223"/>
            <a:ext cx="3696333" cy="1323439"/>
          </a:xfrm>
          <a:prstGeom prst="rect">
            <a:avLst/>
          </a:prstGeom>
          <a:ln w="12700"/>
        </p:spPr>
        <p:style>
          <a:lnRef idx="2">
            <a:schemeClr val="accent4"/>
          </a:lnRef>
          <a:fillRef idx="1">
            <a:schemeClr val="lt1"/>
          </a:fillRef>
          <a:effectRef idx="0">
            <a:schemeClr val="accent4"/>
          </a:effectRef>
          <a:fontRef idx="minor">
            <a:schemeClr val="dk1"/>
          </a:fontRef>
        </p:style>
        <p:txBody>
          <a:bodyPr wrap="square" rtlCol="0">
            <a:spAutoFit/>
          </a:bodyPr>
          <a:lstStyle/>
          <a:p>
            <a:pPr marL="285750" indent="-285750" algn="l">
              <a:buFont typeface="Arial" panose="020B0604020202020204" pitchFamily="34" charset="0"/>
              <a:buChar char="•"/>
            </a:pPr>
            <a:r>
              <a:rPr lang="en-US" sz="1000" dirty="0">
                <a:solidFill>
                  <a:schemeClr val="bg2"/>
                </a:solidFill>
              </a:rPr>
              <a:t>Objects are the fundamental entities.</a:t>
            </a:r>
          </a:p>
          <a:p>
            <a:pPr marL="285750" indent="-285750" algn="l">
              <a:buFont typeface="Arial" panose="020B0604020202020204" pitchFamily="34" charset="0"/>
              <a:buChar char="•"/>
            </a:pPr>
            <a:r>
              <a:rPr lang="en-US" sz="1000" b="1" dirty="0">
                <a:solidFill>
                  <a:schemeClr val="bg2"/>
                </a:solidFill>
              </a:rPr>
              <a:t>An object key (or key name)</a:t>
            </a:r>
            <a:r>
              <a:rPr lang="en-US" sz="1000" dirty="0">
                <a:solidFill>
                  <a:schemeClr val="bg2"/>
                </a:solidFill>
              </a:rPr>
              <a:t> is the unique identifier for an object within a bucket.</a:t>
            </a:r>
          </a:p>
          <a:p>
            <a:pPr marL="285750" indent="-285750" algn="l">
              <a:buFont typeface="Arial" panose="020B0604020202020204" pitchFamily="34" charset="0"/>
              <a:buChar char="•"/>
            </a:pPr>
            <a:r>
              <a:rPr lang="en-US" sz="1000" dirty="0">
                <a:solidFill>
                  <a:schemeClr val="bg2"/>
                </a:solidFill>
              </a:rPr>
              <a:t>Use </a:t>
            </a:r>
            <a:r>
              <a:rPr lang="en-US" sz="1000" b="1" dirty="0">
                <a:solidFill>
                  <a:schemeClr val="bg2"/>
                </a:solidFill>
              </a:rPr>
              <a:t>S3 Versioning</a:t>
            </a:r>
            <a:r>
              <a:rPr lang="en-US" sz="1000" dirty="0">
                <a:solidFill>
                  <a:schemeClr val="bg2"/>
                </a:solidFill>
              </a:rPr>
              <a:t> to keep multiple variants of an object in the same bucket.</a:t>
            </a:r>
          </a:p>
          <a:p>
            <a:pPr marL="285750" indent="-285750" algn="l">
              <a:buFont typeface="Arial" panose="020B0604020202020204" pitchFamily="34" charset="0"/>
              <a:buChar char="•"/>
            </a:pPr>
            <a:r>
              <a:rPr lang="en-US" sz="1000" dirty="0">
                <a:solidFill>
                  <a:schemeClr val="bg2"/>
                </a:solidFill>
              </a:rPr>
              <a:t>Object sizes [0 bytes, 5TB]</a:t>
            </a:r>
          </a:p>
          <a:p>
            <a:pPr marL="285750" indent="-285750" algn="l">
              <a:buFont typeface="Arial" panose="020B0604020202020204" pitchFamily="34" charset="0"/>
              <a:buChar char="•"/>
            </a:pPr>
            <a:r>
              <a:rPr lang="en-US" sz="1000" dirty="0">
                <a:solidFill>
                  <a:schemeClr val="bg2"/>
                </a:solidFill>
              </a:rPr>
              <a:t>The largest object that can be uploaded in a single PUT is 5GB. ( &gt; 100 MB: multipart upload).</a:t>
            </a:r>
          </a:p>
        </p:txBody>
      </p:sp>
      <p:grpSp>
        <p:nvGrpSpPr>
          <p:cNvPr id="13" name="Group 12">
            <a:extLst>
              <a:ext uri="{FF2B5EF4-FFF2-40B4-BE49-F238E27FC236}">
                <a16:creationId xmlns:a16="http://schemas.microsoft.com/office/drawing/2014/main" id="{10077BB3-F3C3-59A8-EC59-7A48DA1B2075}"/>
              </a:ext>
            </a:extLst>
          </p:cNvPr>
          <p:cNvGrpSpPr/>
          <p:nvPr/>
        </p:nvGrpSpPr>
        <p:grpSpPr>
          <a:xfrm>
            <a:off x="6288145" y="3483916"/>
            <a:ext cx="1382713" cy="750473"/>
            <a:chOff x="2699543" y="3397919"/>
            <a:chExt cx="1382713" cy="750473"/>
          </a:xfrm>
        </p:grpSpPr>
        <p:sp>
          <p:nvSpPr>
            <p:cNvPr id="6" name="TextBox 21">
              <a:extLst>
                <a:ext uri="{FF2B5EF4-FFF2-40B4-BE49-F238E27FC236}">
                  <a16:creationId xmlns:a16="http://schemas.microsoft.com/office/drawing/2014/main" id="{31FF1C8B-2675-9408-B94E-68E5E4813D10}"/>
                </a:ext>
              </a:extLst>
            </p:cNvPr>
            <p:cNvSpPr txBox="1">
              <a:spLocks noChangeArrowheads="1"/>
            </p:cNvSpPr>
            <p:nvPr/>
          </p:nvSpPr>
          <p:spPr bwMode="auto">
            <a:xfrm>
              <a:off x="2699543" y="3871393"/>
              <a:ext cx="138271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fontAlgn="base">
                <a:spcBef>
                  <a:spcPct val="0"/>
                </a:spcBef>
                <a:spcAft>
                  <a:spcPct val="0"/>
                </a:spcAft>
              </a:pPr>
              <a:r>
                <a:rPr lang="en-US" altLang="en-US" sz="1200" dirty="0">
                  <a:solidFill>
                    <a:srgbClr val="000000"/>
                  </a:solidFill>
                  <a:latin typeface="Arial" panose="020B0604020202020204" pitchFamily="34" charset="0"/>
                  <a:ea typeface="Amazon Ember" panose="020B0603020204020204" pitchFamily="34" charset="0"/>
                  <a:cs typeface="Arial" panose="020B0604020202020204" pitchFamily="34" charset="0"/>
                </a:rPr>
                <a:t>Bucket</a:t>
              </a:r>
            </a:p>
          </p:txBody>
        </p:sp>
        <p:pic>
          <p:nvPicPr>
            <p:cNvPr id="7" name="Graphic 6">
              <a:extLst>
                <a:ext uri="{FF2B5EF4-FFF2-40B4-BE49-F238E27FC236}">
                  <a16:creationId xmlns:a16="http://schemas.microsoft.com/office/drawing/2014/main" id="{506F9C36-23C7-1E72-1D35-8E5FF22A4B4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169721" y="3397919"/>
              <a:ext cx="457200" cy="457200"/>
            </a:xfrm>
            <a:prstGeom prst="rect">
              <a:avLst/>
            </a:prstGeom>
          </p:spPr>
        </p:pic>
      </p:grpSp>
      <p:grpSp>
        <p:nvGrpSpPr>
          <p:cNvPr id="12" name="Group 11">
            <a:extLst>
              <a:ext uri="{FF2B5EF4-FFF2-40B4-BE49-F238E27FC236}">
                <a16:creationId xmlns:a16="http://schemas.microsoft.com/office/drawing/2014/main" id="{4AC05811-B7D2-F131-5FBF-37A60D325B64}"/>
              </a:ext>
            </a:extLst>
          </p:cNvPr>
          <p:cNvGrpSpPr/>
          <p:nvPr/>
        </p:nvGrpSpPr>
        <p:grpSpPr>
          <a:xfrm>
            <a:off x="6373702" y="4978503"/>
            <a:ext cx="1185862" cy="727176"/>
            <a:chOff x="10627105" y="4202786"/>
            <a:chExt cx="1185862" cy="727176"/>
          </a:xfrm>
        </p:grpSpPr>
        <p:sp>
          <p:nvSpPr>
            <p:cNvPr id="10" name="TextBox 15">
              <a:extLst>
                <a:ext uri="{FF2B5EF4-FFF2-40B4-BE49-F238E27FC236}">
                  <a16:creationId xmlns:a16="http://schemas.microsoft.com/office/drawing/2014/main" id="{E6C663F9-5CE9-99EC-59B6-C789B993AE89}"/>
                </a:ext>
              </a:extLst>
            </p:cNvPr>
            <p:cNvSpPr txBox="1">
              <a:spLocks noChangeArrowheads="1"/>
            </p:cNvSpPr>
            <p:nvPr/>
          </p:nvSpPr>
          <p:spPr bwMode="auto">
            <a:xfrm>
              <a:off x="10627105" y="4652963"/>
              <a:ext cx="118586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fontAlgn="base">
                <a:spcBef>
                  <a:spcPct val="0"/>
                </a:spcBef>
                <a:spcAft>
                  <a:spcPct val="0"/>
                </a:spcAft>
              </a:pPr>
              <a:r>
                <a:rPr lang="en-US" altLang="en-US" sz="1200" dirty="0">
                  <a:solidFill>
                    <a:srgbClr val="000000"/>
                  </a:solidFill>
                  <a:latin typeface="Arial" panose="020B0604020202020204" pitchFamily="34" charset="0"/>
                  <a:ea typeface="Amazon Ember" panose="020B0603020204020204" pitchFamily="34" charset="0"/>
                  <a:cs typeface="Arial" panose="020B0604020202020204" pitchFamily="34" charset="0"/>
                </a:rPr>
                <a:t>Object</a:t>
              </a:r>
            </a:p>
          </p:txBody>
        </p:sp>
        <p:pic>
          <p:nvPicPr>
            <p:cNvPr id="11" name="Graphic 10">
              <a:extLst>
                <a:ext uri="{FF2B5EF4-FFF2-40B4-BE49-F238E27FC236}">
                  <a16:creationId xmlns:a16="http://schemas.microsoft.com/office/drawing/2014/main" id="{913AAD3C-521A-5FCC-450E-45BE91A2001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989055" y="4202786"/>
              <a:ext cx="457200" cy="457200"/>
            </a:xfrm>
            <a:prstGeom prst="rect">
              <a:avLst/>
            </a:prstGeom>
          </p:spPr>
        </p:pic>
      </p:grpSp>
      <p:grpSp>
        <p:nvGrpSpPr>
          <p:cNvPr id="18" name="Group 17">
            <a:extLst>
              <a:ext uri="{FF2B5EF4-FFF2-40B4-BE49-F238E27FC236}">
                <a16:creationId xmlns:a16="http://schemas.microsoft.com/office/drawing/2014/main" id="{0EBC5C4C-99C2-03AA-27DF-ADA71D2093DE}"/>
              </a:ext>
            </a:extLst>
          </p:cNvPr>
          <p:cNvGrpSpPr/>
          <p:nvPr/>
        </p:nvGrpSpPr>
        <p:grpSpPr>
          <a:xfrm>
            <a:off x="5279999" y="2158599"/>
            <a:ext cx="1511300" cy="751562"/>
            <a:chOff x="2796032" y="2269866"/>
            <a:chExt cx="1511300" cy="751562"/>
          </a:xfrm>
        </p:grpSpPr>
        <p:pic>
          <p:nvPicPr>
            <p:cNvPr id="15" name="Graphic 14">
              <a:extLst>
                <a:ext uri="{FF2B5EF4-FFF2-40B4-BE49-F238E27FC236}">
                  <a16:creationId xmlns:a16="http://schemas.microsoft.com/office/drawing/2014/main" id="{8EB460C0-BD22-240C-E103-4443DEE37E4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323082" y="2269866"/>
              <a:ext cx="457200" cy="457200"/>
            </a:xfrm>
            <a:prstGeom prst="rect">
              <a:avLst/>
            </a:prstGeom>
          </p:spPr>
        </p:pic>
        <p:sp>
          <p:nvSpPr>
            <p:cNvPr id="17" name="TextBox 12">
              <a:extLst>
                <a:ext uri="{FF2B5EF4-FFF2-40B4-BE49-F238E27FC236}">
                  <a16:creationId xmlns:a16="http://schemas.microsoft.com/office/drawing/2014/main" id="{035B9143-3A6F-C666-4E61-8A668AB811E5}"/>
                </a:ext>
              </a:extLst>
            </p:cNvPr>
            <p:cNvSpPr txBox="1">
              <a:spLocks noChangeArrowheads="1"/>
            </p:cNvSpPr>
            <p:nvPr/>
          </p:nvSpPr>
          <p:spPr bwMode="auto">
            <a:xfrm>
              <a:off x="2796032" y="2744429"/>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fontAlgn="base">
                <a:spcBef>
                  <a:spcPct val="0"/>
                </a:spcBef>
                <a:spcAft>
                  <a:spcPct val="0"/>
                </a:spcAft>
              </a:pPr>
              <a:r>
                <a:rPr lang="en-US" altLang="en-US" sz="1200" dirty="0">
                  <a:solidFill>
                    <a:srgbClr val="000000"/>
                  </a:solidFill>
                  <a:latin typeface="Arial" panose="020B0604020202020204" pitchFamily="34" charset="0"/>
                  <a:ea typeface="Amazon Ember" panose="020B0603020204020204" pitchFamily="34" charset="0"/>
                  <a:cs typeface="Arial" panose="020B0604020202020204" pitchFamily="34" charset="0"/>
                </a:rPr>
                <a:t>Bucket policy</a:t>
              </a:r>
            </a:p>
          </p:txBody>
        </p:sp>
      </p:grpSp>
      <p:sp>
        <p:nvSpPr>
          <p:cNvPr id="19" name="Arrow: Bent 18">
            <a:extLst>
              <a:ext uri="{FF2B5EF4-FFF2-40B4-BE49-F238E27FC236}">
                <a16:creationId xmlns:a16="http://schemas.microsoft.com/office/drawing/2014/main" id="{0997B8E5-8B12-8DFA-23FD-C8D422589A21}"/>
              </a:ext>
            </a:extLst>
          </p:cNvPr>
          <p:cNvSpPr/>
          <p:nvPr/>
        </p:nvSpPr>
        <p:spPr>
          <a:xfrm rot="5400000">
            <a:off x="6312973" y="2433315"/>
            <a:ext cx="1113020" cy="910672"/>
          </a:xfrm>
          <a:prstGeom prst="bentArrow">
            <a:avLst>
              <a:gd name="adj1" fmla="val 25000"/>
              <a:gd name="adj2" fmla="val 37295"/>
              <a:gd name="adj3" fmla="val 33197"/>
              <a:gd name="adj4" fmla="val 47029"/>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solidFill>
                <a:schemeClr val="tx1"/>
              </a:solidFill>
            </a:endParaRPr>
          </a:p>
        </p:txBody>
      </p:sp>
      <p:sp>
        <p:nvSpPr>
          <p:cNvPr id="20" name="TextBox 19">
            <a:extLst>
              <a:ext uri="{FF2B5EF4-FFF2-40B4-BE49-F238E27FC236}">
                <a16:creationId xmlns:a16="http://schemas.microsoft.com/office/drawing/2014/main" id="{C1812D7A-47B3-D3DD-0663-4375559ED1D4}"/>
              </a:ext>
            </a:extLst>
          </p:cNvPr>
          <p:cNvSpPr txBox="1"/>
          <p:nvPr/>
        </p:nvSpPr>
        <p:spPr>
          <a:xfrm>
            <a:off x="6869204" y="2635353"/>
            <a:ext cx="910672" cy="246221"/>
          </a:xfrm>
          <a:prstGeom prst="rect">
            <a:avLst/>
          </a:prstGeom>
          <a:noFill/>
        </p:spPr>
        <p:txBody>
          <a:bodyPr wrap="square" rtlCol="0">
            <a:spAutoFit/>
          </a:bodyPr>
          <a:lstStyle/>
          <a:p>
            <a:pPr algn="ctr"/>
            <a:r>
              <a:rPr lang="en-US" sz="1000" dirty="0">
                <a:ln w="0"/>
                <a:solidFill>
                  <a:schemeClr val="accent1"/>
                </a:solidFill>
                <a:effectLst>
                  <a:outerShdw blurRad="38100" dist="25400" dir="5400000" algn="ctr" rotWithShape="0">
                    <a:srgbClr val="6E747A">
                      <a:alpha val="43000"/>
                    </a:srgbClr>
                  </a:outerShdw>
                </a:effectLst>
              </a:rPr>
              <a:t>Attach</a:t>
            </a:r>
          </a:p>
        </p:txBody>
      </p:sp>
      <p:cxnSp>
        <p:nvCxnSpPr>
          <p:cNvPr id="22" name="Straight Arrow Connector 21">
            <a:extLst>
              <a:ext uri="{FF2B5EF4-FFF2-40B4-BE49-F238E27FC236}">
                <a16:creationId xmlns:a16="http://schemas.microsoft.com/office/drawing/2014/main" id="{A57E7E01-AF48-3F02-1D58-BE005C9DAC70}"/>
              </a:ext>
            </a:extLst>
          </p:cNvPr>
          <p:cNvCxnSpPr/>
          <p:nvPr/>
        </p:nvCxnSpPr>
        <p:spPr>
          <a:xfrm>
            <a:off x="7071477" y="4234389"/>
            <a:ext cx="0" cy="744114"/>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EB1313B0-4B91-C158-85CC-2882A752D24D}"/>
              </a:ext>
            </a:extLst>
          </p:cNvPr>
          <p:cNvCxnSpPr/>
          <p:nvPr/>
        </p:nvCxnSpPr>
        <p:spPr>
          <a:xfrm>
            <a:off x="6864712" y="4234389"/>
            <a:ext cx="0" cy="744114"/>
          </a:xfrm>
          <a:prstGeom prst="straightConnector1">
            <a:avLst/>
          </a:prstGeom>
          <a:ln w="127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40EE4DE5-8951-3A44-2D60-94DC3F2D9DD3}"/>
              </a:ext>
            </a:extLst>
          </p:cNvPr>
          <p:cNvSpPr txBox="1"/>
          <p:nvPr/>
        </p:nvSpPr>
        <p:spPr>
          <a:xfrm>
            <a:off x="7071477" y="4465622"/>
            <a:ext cx="599376" cy="246221"/>
          </a:xfrm>
          <a:prstGeom prst="rect">
            <a:avLst/>
          </a:prstGeom>
          <a:noFill/>
        </p:spPr>
        <p:txBody>
          <a:bodyPr wrap="square" rtlCol="0">
            <a:spAutoFit/>
          </a:bodyPr>
          <a:lstStyle/>
          <a:p>
            <a:pPr algn="ctr"/>
            <a:r>
              <a:rPr lang="en-US" sz="1000" dirty="0">
                <a:ln w="0"/>
                <a:solidFill>
                  <a:schemeClr val="accent1"/>
                </a:solidFill>
                <a:effectLst>
                  <a:outerShdw blurRad="38100" dist="25400" dir="5400000" algn="ctr" rotWithShape="0">
                    <a:srgbClr val="6E747A">
                      <a:alpha val="43000"/>
                    </a:srgbClr>
                  </a:outerShdw>
                </a:effectLst>
              </a:rPr>
              <a:t>Deny</a:t>
            </a:r>
          </a:p>
        </p:txBody>
      </p:sp>
      <p:sp>
        <p:nvSpPr>
          <p:cNvPr id="25" name="TextBox 24">
            <a:extLst>
              <a:ext uri="{FF2B5EF4-FFF2-40B4-BE49-F238E27FC236}">
                <a16:creationId xmlns:a16="http://schemas.microsoft.com/office/drawing/2014/main" id="{081FD688-6AD7-453F-A829-A5B0EE58C79A}"/>
              </a:ext>
            </a:extLst>
          </p:cNvPr>
          <p:cNvSpPr txBox="1"/>
          <p:nvPr/>
        </p:nvSpPr>
        <p:spPr>
          <a:xfrm>
            <a:off x="6258310" y="4465622"/>
            <a:ext cx="599376" cy="246221"/>
          </a:xfrm>
          <a:prstGeom prst="rect">
            <a:avLst/>
          </a:prstGeom>
          <a:noFill/>
        </p:spPr>
        <p:txBody>
          <a:bodyPr wrap="square" rtlCol="0">
            <a:spAutoFit/>
          </a:bodyPr>
          <a:lstStyle/>
          <a:p>
            <a:pPr algn="ctr"/>
            <a:r>
              <a:rPr lang="en-US" sz="1000" dirty="0">
                <a:ln w="0"/>
                <a:solidFill>
                  <a:srgbClr val="0070C0"/>
                </a:solidFill>
                <a:effectLst>
                  <a:outerShdw blurRad="38100" dist="25400" dir="5400000" algn="ctr" rotWithShape="0">
                    <a:srgbClr val="6E747A">
                      <a:alpha val="43000"/>
                    </a:srgbClr>
                  </a:outerShdw>
                </a:effectLst>
              </a:rPr>
              <a:t>Allow</a:t>
            </a:r>
          </a:p>
        </p:txBody>
      </p:sp>
      <p:sp>
        <p:nvSpPr>
          <p:cNvPr id="29" name="TextBox 28">
            <a:extLst>
              <a:ext uri="{FF2B5EF4-FFF2-40B4-BE49-F238E27FC236}">
                <a16:creationId xmlns:a16="http://schemas.microsoft.com/office/drawing/2014/main" id="{FA51CBF5-FFE0-0218-2771-227535021244}"/>
              </a:ext>
            </a:extLst>
          </p:cNvPr>
          <p:cNvSpPr txBox="1"/>
          <p:nvPr/>
        </p:nvSpPr>
        <p:spPr>
          <a:xfrm>
            <a:off x="838199" y="1524630"/>
            <a:ext cx="10293014" cy="369332"/>
          </a:xfrm>
          <a:prstGeom prst="rect">
            <a:avLst/>
          </a:prstGeom>
          <a:noFill/>
        </p:spPr>
        <p:txBody>
          <a:bodyPr wrap="square">
            <a:spAutoFit/>
          </a:bodyPr>
          <a:lstStyle/>
          <a:p>
            <a:pPr algn="ctr"/>
            <a:r>
              <a:rPr lang="en-US" dirty="0">
                <a:solidFill>
                  <a:schemeClr val="bg2"/>
                </a:solidFill>
              </a:rPr>
              <a:t>https://</a:t>
            </a:r>
            <a:r>
              <a:rPr lang="en-US" dirty="0">
                <a:solidFill>
                  <a:srgbClr val="00B050"/>
                </a:solidFill>
              </a:rPr>
              <a:t>DOC-EXAMPLE-BUCKET</a:t>
            </a:r>
            <a:r>
              <a:rPr lang="en-US" dirty="0">
                <a:solidFill>
                  <a:schemeClr val="bg2"/>
                </a:solidFill>
              </a:rPr>
              <a:t>.s3.</a:t>
            </a:r>
            <a:r>
              <a:rPr lang="en-US" dirty="0">
                <a:solidFill>
                  <a:srgbClr val="FFC000"/>
                </a:solidFill>
              </a:rPr>
              <a:t>us-west-2</a:t>
            </a:r>
            <a:r>
              <a:rPr lang="en-US" dirty="0">
                <a:solidFill>
                  <a:schemeClr val="bg2"/>
                </a:solidFill>
              </a:rPr>
              <a:t>.amazonaws.com/</a:t>
            </a:r>
            <a:r>
              <a:rPr lang="en-US" dirty="0">
                <a:solidFill>
                  <a:srgbClr val="0070C0"/>
                </a:solidFill>
              </a:rPr>
              <a:t>photos/puppy.jpg</a:t>
            </a:r>
          </a:p>
        </p:txBody>
      </p:sp>
      <p:sp>
        <p:nvSpPr>
          <p:cNvPr id="30" name="TextBox 29">
            <a:extLst>
              <a:ext uri="{FF2B5EF4-FFF2-40B4-BE49-F238E27FC236}">
                <a16:creationId xmlns:a16="http://schemas.microsoft.com/office/drawing/2014/main" id="{C43DF88A-8858-8B78-42E8-20C06C0F42E9}"/>
              </a:ext>
            </a:extLst>
          </p:cNvPr>
          <p:cNvSpPr txBox="1"/>
          <p:nvPr/>
        </p:nvSpPr>
        <p:spPr>
          <a:xfrm>
            <a:off x="2879524" y="968299"/>
            <a:ext cx="1833763" cy="276999"/>
          </a:xfrm>
          <a:prstGeom prst="rect">
            <a:avLst/>
          </a:prstGeom>
          <a:noFill/>
        </p:spPr>
        <p:txBody>
          <a:bodyPr wrap="square" rtlCol="0">
            <a:spAutoFit/>
          </a:bodyPr>
          <a:lstStyle/>
          <a:p>
            <a:pPr algn="ctr"/>
            <a:r>
              <a:rPr lang="en-US" sz="1200" dirty="0">
                <a:solidFill>
                  <a:srgbClr val="00B050"/>
                </a:solidFill>
              </a:rPr>
              <a:t>Bucket name</a:t>
            </a:r>
          </a:p>
        </p:txBody>
      </p:sp>
      <p:sp>
        <p:nvSpPr>
          <p:cNvPr id="32" name="TextBox 31">
            <a:extLst>
              <a:ext uri="{FF2B5EF4-FFF2-40B4-BE49-F238E27FC236}">
                <a16:creationId xmlns:a16="http://schemas.microsoft.com/office/drawing/2014/main" id="{E5F6C80D-BE91-2D12-D7CF-0D8EABB3A906}"/>
              </a:ext>
            </a:extLst>
          </p:cNvPr>
          <p:cNvSpPr txBox="1"/>
          <p:nvPr/>
        </p:nvSpPr>
        <p:spPr>
          <a:xfrm>
            <a:off x="4983140" y="982898"/>
            <a:ext cx="2194843" cy="276999"/>
          </a:xfrm>
          <a:prstGeom prst="rect">
            <a:avLst/>
          </a:prstGeom>
          <a:noFill/>
        </p:spPr>
        <p:txBody>
          <a:bodyPr wrap="square">
            <a:spAutoFit/>
          </a:bodyPr>
          <a:lstStyle/>
          <a:p>
            <a:pPr algn="ctr"/>
            <a:r>
              <a:rPr lang="en-US" sz="1200" b="0" i="0" dirty="0">
                <a:solidFill>
                  <a:srgbClr val="FFC000"/>
                </a:solidFill>
                <a:effectLst/>
              </a:rPr>
              <a:t>US West (Oregon) Region</a:t>
            </a:r>
            <a:endParaRPr lang="en-US" sz="1200" dirty="0">
              <a:solidFill>
                <a:srgbClr val="FFC000"/>
              </a:solidFill>
            </a:endParaRPr>
          </a:p>
        </p:txBody>
      </p:sp>
      <p:cxnSp>
        <p:nvCxnSpPr>
          <p:cNvPr id="34" name="Straight Connector 33">
            <a:extLst>
              <a:ext uri="{FF2B5EF4-FFF2-40B4-BE49-F238E27FC236}">
                <a16:creationId xmlns:a16="http://schemas.microsoft.com/office/drawing/2014/main" id="{5FCCCC27-8EE1-4B4C-7EE6-87DEADABDAF7}"/>
              </a:ext>
            </a:extLst>
          </p:cNvPr>
          <p:cNvCxnSpPr>
            <a:cxnSpLocks/>
            <a:endCxn id="30" idx="2"/>
          </p:cNvCxnSpPr>
          <p:nvPr/>
        </p:nvCxnSpPr>
        <p:spPr>
          <a:xfrm flipV="1">
            <a:off x="3796406" y="1245298"/>
            <a:ext cx="0" cy="276999"/>
          </a:xfrm>
          <a:prstGeom prst="line">
            <a:avLst/>
          </a:prstGeom>
          <a:ln w="12700">
            <a:solidFill>
              <a:srgbClr val="00B050"/>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D59690B1-F5C8-9CAA-CE10-ECE07439FD72}"/>
              </a:ext>
            </a:extLst>
          </p:cNvPr>
          <p:cNvCxnSpPr>
            <a:cxnSpLocks/>
          </p:cNvCxnSpPr>
          <p:nvPr/>
        </p:nvCxnSpPr>
        <p:spPr>
          <a:xfrm flipV="1">
            <a:off x="6080561" y="1259993"/>
            <a:ext cx="0" cy="276999"/>
          </a:xfrm>
          <a:prstGeom prst="line">
            <a:avLst/>
          </a:prstGeom>
          <a:ln>
            <a:solidFill>
              <a:srgbClr val="FFC000"/>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36C25AC0-AF5C-0508-D366-1BC4F879E013}"/>
              </a:ext>
            </a:extLst>
          </p:cNvPr>
          <p:cNvSpPr txBox="1"/>
          <p:nvPr/>
        </p:nvSpPr>
        <p:spPr>
          <a:xfrm>
            <a:off x="7863750" y="969600"/>
            <a:ext cx="2194843" cy="276999"/>
          </a:xfrm>
          <a:prstGeom prst="rect">
            <a:avLst/>
          </a:prstGeom>
          <a:noFill/>
        </p:spPr>
        <p:txBody>
          <a:bodyPr wrap="square">
            <a:spAutoFit/>
          </a:bodyPr>
          <a:lstStyle/>
          <a:p>
            <a:pPr algn="ctr"/>
            <a:r>
              <a:rPr lang="en-US" sz="1200" b="0" i="0" dirty="0">
                <a:solidFill>
                  <a:srgbClr val="0070C0"/>
                </a:solidFill>
                <a:effectLst/>
              </a:rPr>
              <a:t>Object name</a:t>
            </a:r>
            <a:endParaRPr lang="en-US" sz="1200" dirty="0">
              <a:solidFill>
                <a:srgbClr val="0070C0"/>
              </a:solidFill>
            </a:endParaRPr>
          </a:p>
        </p:txBody>
      </p:sp>
      <p:cxnSp>
        <p:nvCxnSpPr>
          <p:cNvPr id="38" name="Straight Connector 37">
            <a:extLst>
              <a:ext uri="{FF2B5EF4-FFF2-40B4-BE49-F238E27FC236}">
                <a16:creationId xmlns:a16="http://schemas.microsoft.com/office/drawing/2014/main" id="{3A80F8BE-5878-4478-8F4C-17D39D8D1EE4}"/>
              </a:ext>
            </a:extLst>
          </p:cNvPr>
          <p:cNvCxnSpPr>
            <a:cxnSpLocks/>
          </p:cNvCxnSpPr>
          <p:nvPr/>
        </p:nvCxnSpPr>
        <p:spPr>
          <a:xfrm flipV="1">
            <a:off x="8961171" y="1246695"/>
            <a:ext cx="0" cy="276999"/>
          </a:xfrm>
          <a:prstGeom prst="line">
            <a:avLst/>
          </a:prstGeom>
          <a:ln>
            <a:solidFill>
              <a:srgbClr val="0070C0"/>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8296D9AC-0E58-786D-9110-0D2EECB71090}"/>
              </a:ext>
            </a:extLst>
          </p:cNvPr>
          <p:cNvSpPr txBox="1"/>
          <p:nvPr/>
        </p:nvSpPr>
        <p:spPr>
          <a:xfrm>
            <a:off x="7993899" y="2972134"/>
            <a:ext cx="3696333" cy="1477328"/>
          </a:xfrm>
          <a:prstGeom prst="rect">
            <a:avLst/>
          </a:prstGeom>
          <a:ln w="12700"/>
        </p:spPr>
        <p:style>
          <a:lnRef idx="2">
            <a:schemeClr val="accent4"/>
          </a:lnRef>
          <a:fillRef idx="1">
            <a:schemeClr val="lt1"/>
          </a:fillRef>
          <a:effectRef idx="0">
            <a:schemeClr val="accent4"/>
          </a:effectRef>
          <a:fontRef idx="minor">
            <a:schemeClr val="dk1"/>
          </a:fontRef>
        </p:style>
        <p:txBody>
          <a:bodyPr wrap="square" rtlCol="0">
            <a:spAutoFit/>
          </a:bodyPr>
          <a:lstStyle/>
          <a:p>
            <a:pPr marL="285750" indent="-285750" algn="l">
              <a:buFont typeface="Arial" panose="020B0604020202020204" pitchFamily="34" charset="0"/>
              <a:buChar char="•"/>
            </a:pPr>
            <a:r>
              <a:rPr lang="en-US" sz="1000" dirty="0">
                <a:solidFill>
                  <a:schemeClr val="bg2"/>
                </a:solidFill>
              </a:rPr>
              <a:t>S3 bucket created in one of the AWS Regions.</a:t>
            </a:r>
          </a:p>
          <a:p>
            <a:pPr marL="285750" indent="-285750" algn="l">
              <a:buFont typeface="Arial" panose="020B0604020202020204" pitchFamily="34" charset="0"/>
              <a:buChar char="•"/>
            </a:pPr>
            <a:r>
              <a:rPr lang="en-US" sz="1000" b="0" i="0" dirty="0">
                <a:solidFill>
                  <a:srgbClr val="16191F"/>
                </a:solidFill>
                <a:effectLst/>
              </a:rPr>
              <a:t>To reduce latency, minimize costs, or address regulatory requirements, choose any AWS Region that is geographically close to you.</a:t>
            </a:r>
          </a:p>
          <a:p>
            <a:pPr marL="285750" indent="-285750" algn="l">
              <a:buFont typeface="Arial" panose="020B0604020202020204" pitchFamily="34" charset="0"/>
              <a:buChar char="•"/>
            </a:pPr>
            <a:r>
              <a:rPr lang="en-US" sz="1000" dirty="0">
                <a:solidFill>
                  <a:schemeClr val="bg2"/>
                </a:solidFill>
              </a:rPr>
              <a:t>Amazon S3 supports global buckets </a:t>
            </a:r>
            <a:r>
              <a:rPr lang="en-US" sz="1000" dirty="0">
                <a:solidFill>
                  <a:schemeClr val="bg2"/>
                </a:solidFill>
                <a:sym typeface="Wingdings" panose="05000000000000000000" pitchFamily="2" charset="2"/>
              </a:rPr>
              <a:t> </a:t>
            </a:r>
            <a:r>
              <a:rPr lang="en-US" sz="1000" b="1" dirty="0">
                <a:solidFill>
                  <a:schemeClr val="bg2"/>
                </a:solidFill>
                <a:sym typeface="Wingdings" panose="05000000000000000000" pitchFamily="2" charset="2"/>
              </a:rPr>
              <a:t>each bucket name unique across all AWS accounts in all the AWS Regions within a partition. </a:t>
            </a:r>
            <a:r>
              <a:rPr lang="en-US" sz="1000" dirty="0">
                <a:solidFill>
                  <a:schemeClr val="bg2"/>
                </a:solidFill>
                <a:sym typeface="Wingdings" panose="05000000000000000000" pitchFamily="2" charset="2"/>
              </a:rPr>
              <a:t>(3 partitions: </a:t>
            </a:r>
            <a:r>
              <a:rPr lang="en-US" sz="1000" dirty="0" err="1">
                <a:solidFill>
                  <a:schemeClr val="bg2"/>
                </a:solidFill>
                <a:sym typeface="Wingdings" panose="05000000000000000000" pitchFamily="2" charset="2"/>
              </a:rPr>
              <a:t>aws</a:t>
            </a:r>
            <a:r>
              <a:rPr lang="en-US" sz="1000" dirty="0">
                <a:solidFill>
                  <a:schemeClr val="bg2"/>
                </a:solidFill>
                <a:sym typeface="Wingdings" panose="05000000000000000000" pitchFamily="2" charset="2"/>
              </a:rPr>
              <a:t>, </a:t>
            </a:r>
            <a:r>
              <a:rPr lang="en-US" sz="1000" dirty="0" err="1">
                <a:solidFill>
                  <a:schemeClr val="bg2"/>
                </a:solidFill>
                <a:sym typeface="Wingdings" panose="05000000000000000000" pitchFamily="2" charset="2"/>
              </a:rPr>
              <a:t>aws-cn</a:t>
            </a:r>
            <a:r>
              <a:rPr lang="en-US" sz="1000" dirty="0">
                <a:solidFill>
                  <a:schemeClr val="bg2"/>
                </a:solidFill>
                <a:sym typeface="Wingdings" panose="05000000000000000000" pitchFamily="2" charset="2"/>
              </a:rPr>
              <a:t>, </a:t>
            </a:r>
            <a:r>
              <a:rPr lang="en-US" sz="1000" dirty="0" err="1">
                <a:solidFill>
                  <a:schemeClr val="bg2"/>
                </a:solidFill>
                <a:sym typeface="Wingdings" panose="05000000000000000000" pitchFamily="2" charset="2"/>
              </a:rPr>
              <a:t>aws</a:t>
            </a:r>
            <a:r>
              <a:rPr lang="en-US" sz="1000" dirty="0">
                <a:solidFill>
                  <a:schemeClr val="bg2"/>
                </a:solidFill>
                <a:sym typeface="Wingdings" panose="05000000000000000000" pitchFamily="2" charset="2"/>
              </a:rPr>
              <a:t>-us-gov)</a:t>
            </a:r>
          </a:p>
          <a:p>
            <a:pPr marL="285750" indent="-285750" algn="l">
              <a:buFont typeface="Arial" panose="020B0604020202020204" pitchFamily="34" charset="0"/>
              <a:buChar char="•"/>
            </a:pPr>
            <a:r>
              <a:rPr lang="en-US" sz="1000" dirty="0">
                <a:solidFill>
                  <a:schemeClr val="bg2"/>
                </a:solidFill>
                <a:sym typeface="Wingdings" panose="05000000000000000000" pitchFamily="2" charset="2"/>
              </a:rPr>
              <a:t>Block Public Access setting.</a:t>
            </a:r>
            <a:endParaRPr lang="en-US" sz="1000" dirty="0">
              <a:solidFill>
                <a:schemeClr val="bg2"/>
              </a:solidFill>
            </a:endParaRPr>
          </a:p>
        </p:txBody>
      </p:sp>
      <p:cxnSp>
        <p:nvCxnSpPr>
          <p:cNvPr id="41" name="Straight Connector 40">
            <a:extLst>
              <a:ext uri="{FF2B5EF4-FFF2-40B4-BE49-F238E27FC236}">
                <a16:creationId xmlns:a16="http://schemas.microsoft.com/office/drawing/2014/main" id="{30C83909-7860-9EDC-C55E-251242F1D15D}"/>
              </a:ext>
            </a:extLst>
          </p:cNvPr>
          <p:cNvCxnSpPr>
            <a:stCxn id="7" idx="3"/>
            <a:endCxn id="39" idx="1"/>
          </p:cNvCxnSpPr>
          <p:nvPr/>
        </p:nvCxnSpPr>
        <p:spPr>
          <a:xfrm flipV="1">
            <a:off x="7215523" y="3710798"/>
            <a:ext cx="778376" cy="1718"/>
          </a:xfrm>
          <a:prstGeom prst="line">
            <a:avLst/>
          </a:prstGeom>
          <a:ln w="12700">
            <a:headEnd type="oval"/>
            <a:tailEnd type="oval"/>
          </a:ln>
        </p:spPr>
        <p:style>
          <a:lnRef idx="1">
            <a:schemeClr val="accent4"/>
          </a:lnRef>
          <a:fillRef idx="0">
            <a:schemeClr val="accent4"/>
          </a:fillRef>
          <a:effectRef idx="0">
            <a:schemeClr val="accent4"/>
          </a:effectRef>
          <a:fontRef idx="minor">
            <a:schemeClr val="tx1"/>
          </a:fontRef>
        </p:style>
      </p:cxnSp>
      <p:cxnSp>
        <p:nvCxnSpPr>
          <p:cNvPr id="42" name="Straight Connector 41">
            <a:extLst>
              <a:ext uri="{FF2B5EF4-FFF2-40B4-BE49-F238E27FC236}">
                <a16:creationId xmlns:a16="http://schemas.microsoft.com/office/drawing/2014/main" id="{A14E57A7-F125-78B5-4A4E-65EDC9C320D7}"/>
              </a:ext>
            </a:extLst>
          </p:cNvPr>
          <p:cNvCxnSpPr>
            <a:cxnSpLocks/>
          </p:cNvCxnSpPr>
          <p:nvPr/>
        </p:nvCxnSpPr>
        <p:spPr>
          <a:xfrm flipV="1">
            <a:off x="7192852" y="5189512"/>
            <a:ext cx="801046" cy="16160"/>
          </a:xfrm>
          <a:prstGeom prst="line">
            <a:avLst/>
          </a:prstGeom>
          <a:ln w="12700">
            <a:headEnd type="oval"/>
            <a:tailEnd type="oval"/>
          </a:ln>
        </p:spPr>
        <p:style>
          <a:lnRef idx="1">
            <a:schemeClr val="accent4"/>
          </a:lnRef>
          <a:fillRef idx="0">
            <a:schemeClr val="accent4"/>
          </a:fillRef>
          <a:effectRef idx="0">
            <a:schemeClr val="accent4"/>
          </a:effectRef>
          <a:fontRef idx="minor">
            <a:schemeClr val="tx1"/>
          </a:fontRef>
        </p:style>
      </p:cxnSp>
      <p:cxnSp>
        <p:nvCxnSpPr>
          <p:cNvPr id="51" name="Straight Arrow Connector 50">
            <a:extLst>
              <a:ext uri="{FF2B5EF4-FFF2-40B4-BE49-F238E27FC236}">
                <a16:creationId xmlns:a16="http://schemas.microsoft.com/office/drawing/2014/main" id="{634C4544-DDDE-1C47-0993-2448C4852318}"/>
              </a:ext>
            </a:extLst>
          </p:cNvPr>
          <p:cNvCxnSpPr>
            <a:stCxn id="4" idx="3"/>
            <a:endCxn id="7" idx="1"/>
          </p:cNvCxnSpPr>
          <p:nvPr/>
        </p:nvCxnSpPr>
        <p:spPr>
          <a:xfrm flipV="1">
            <a:off x="5188715" y="3712516"/>
            <a:ext cx="1569608" cy="12203"/>
          </a:xfrm>
          <a:prstGeom prst="straightConnector1">
            <a:avLst/>
          </a:prstGeom>
          <a:ln w="12700">
            <a:tailEnd type="triangle"/>
          </a:ln>
        </p:spPr>
        <p:style>
          <a:lnRef idx="1">
            <a:schemeClr val="accent2"/>
          </a:lnRef>
          <a:fillRef idx="0">
            <a:schemeClr val="accent2"/>
          </a:fillRef>
          <a:effectRef idx="0">
            <a:schemeClr val="accent2"/>
          </a:effectRef>
          <a:fontRef idx="minor">
            <a:schemeClr val="tx1"/>
          </a:fontRef>
        </p:style>
      </p:cxnSp>
      <p:sp>
        <p:nvSpPr>
          <p:cNvPr id="53" name="TextBox 52">
            <a:extLst>
              <a:ext uri="{FF2B5EF4-FFF2-40B4-BE49-F238E27FC236}">
                <a16:creationId xmlns:a16="http://schemas.microsoft.com/office/drawing/2014/main" id="{D979213F-3B5B-7044-67F1-E6FFFAAB67FB}"/>
              </a:ext>
            </a:extLst>
          </p:cNvPr>
          <p:cNvSpPr txBox="1"/>
          <p:nvPr/>
        </p:nvSpPr>
        <p:spPr>
          <a:xfrm>
            <a:off x="504954" y="2986055"/>
            <a:ext cx="3146571" cy="1477328"/>
          </a:xfrm>
          <a:prstGeom prst="rect">
            <a:avLst/>
          </a:prstGeom>
          <a:ln w="12700"/>
        </p:spPr>
        <p:style>
          <a:lnRef idx="2">
            <a:schemeClr val="accent4"/>
          </a:lnRef>
          <a:fillRef idx="1">
            <a:schemeClr val="lt1"/>
          </a:fillRef>
          <a:effectRef idx="0">
            <a:schemeClr val="accent4"/>
          </a:effectRef>
          <a:fontRef idx="minor">
            <a:schemeClr val="dk1"/>
          </a:fontRef>
        </p:style>
        <p:txBody>
          <a:bodyPr wrap="square" rtlCol="0">
            <a:spAutoFit/>
          </a:bodyPr>
          <a:lstStyle/>
          <a:p>
            <a:pPr marL="285750" indent="-285750" algn="l">
              <a:buFont typeface="Arial" panose="020B0604020202020204" pitchFamily="34" charset="0"/>
              <a:buChar char="•"/>
            </a:pPr>
            <a:r>
              <a:rPr lang="en-US" sz="1000" b="1" dirty="0">
                <a:solidFill>
                  <a:schemeClr val="bg2"/>
                </a:solidFill>
              </a:rPr>
              <a:t>99.999999999%</a:t>
            </a:r>
            <a:r>
              <a:rPr lang="en-US" sz="1000" dirty="0">
                <a:solidFill>
                  <a:schemeClr val="bg2"/>
                </a:solidFill>
              </a:rPr>
              <a:t> (11 9s) of data durability</a:t>
            </a:r>
          </a:p>
          <a:p>
            <a:pPr marL="285750" indent="-285750" algn="l">
              <a:buFont typeface="Arial" panose="020B0604020202020204" pitchFamily="34" charset="0"/>
              <a:buChar char="•"/>
            </a:pPr>
            <a:r>
              <a:rPr lang="en-US" sz="1000" b="1" dirty="0">
                <a:solidFill>
                  <a:schemeClr val="bg2"/>
                </a:solidFill>
              </a:rPr>
              <a:t>99.99% </a:t>
            </a:r>
            <a:r>
              <a:rPr lang="en-US" sz="1000" dirty="0">
                <a:solidFill>
                  <a:schemeClr val="bg2"/>
                </a:solidFill>
              </a:rPr>
              <a:t>availability. (S3 One Zone-IA storage class: </a:t>
            </a:r>
            <a:r>
              <a:rPr lang="en-US" sz="1000" b="1" dirty="0">
                <a:solidFill>
                  <a:schemeClr val="bg2"/>
                </a:solidFill>
              </a:rPr>
              <a:t>99.95%</a:t>
            </a:r>
            <a:r>
              <a:rPr lang="en-US" sz="1000" dirty="0">
                <a:solidFill>
                  <a:schemeClr val="bg2"/>
                </a:solidFill>
              </a:rPr>
              <a:t>)</a:t>
            </a:r>
          </a:p>
          <a:p>
            <a:pPr marL="285750" indent="-285750" algn="l">
              <a:buFont typeface="Arial" panose="020B0604020202020204" pitchFamily="34" charset="0"/>
              <a:buChar char="•"/>
            </a:pPr>
            <a:r>
              <a:rPr lang="en-US" sz="1000" dirty="0">
                <a:solidFill>
                  <a:schemeClr val="bg2"/>
                </a:solidFill>
              </a:rPr>
              <a:t>Built-in tools for managing versioning, object lifecycle, and creating static websites.</a:t>
            </a:r>
          </a:p>
          <a:p>
            <a:pPr marL="285750" indent="-285750" algn="l">
              <a:buFont typeface="Arial" panose="020B0604020202020204" pitchFamily="34" charset="0"/>
              <a:buChar char="•"/>
            </a:pPr>
            <a:r>
              <a:rPr lang="en-US" sz="1000" b="1" dirty="0">
                <a:solidFill>
                  <a:schemeClr val="bg2"/>
                </a:solidFill>
              </a:rPr>
              <a:t>Pricing</a:t>
            </a:r>
            <a:r>
              <a:rPr lang="en-US" sz="1000" dirty="0">
                <a:solidFill>
                  <a:schemeClr val="bg2"/>
                </a:solidFill>
              </a:rPr>
              <a:t>:</a:t>
            </a:r>
          </a:p>
          <a:p>
            <a:pPr marL="742950" lvl="1" indent="-285750">
              <a:buFont typeface="Arial" panose="020B0604020202020204" pitchFamily="34" charset="0"/>
              <a:buChar char="•"/>
            </a:pPr>
            <a:r>
              <a:rPr lang="en-US" sz="1000" dirty="0">
                <a:solidFill>
                  <a:schemeClr val="bg2"/>
                </a:solidFill>
              </a:rPr>
              <a:t>GB storage/month</a:t>
            </a:r>
          </a:p>
          <a:p>
            <a:pPr marL="742950" lvl="1" indent="-285750">
              <a:buFont typeface="Arial" panose="020B0604020202020204" pitchFamily="34" charset="0"/>
              <a:buChar char="•"/>
            </a:pPr>
            <a:r>
              <a:rPr lang="en-US" sz="1000" dirty="0">
                <a:solidFill>
                  <a:schemeClr val="bg2"/>
                </a:solidFill>
              </a:rPr>
              <a:t>API request/month</a:t>
            </a:r>
          </a:p>
          <a:p>
            <a:pPr marL="285750" indent="-285750" algn="l">
              <a:buFont typeface="Arial" panose="020B0604020202020204" pitchFamily="34" charset="0"/>
              <a:buChar char="•"/>
            </a:pPr>
            <a:endParaRPr lang="en-US" sz="1000" b="1" dirty="0">
              <a:solidFill>
                <a:schemeClr val="bg2"/>
              </a:solidFill>
            </a:endParaRPr>
          </a:p>
        </p:txBody>
      </p:sp>
      <p:cxnSp>
        <p:nvCxnSpPr>
          <p:cNvPr id="54" name="Straight Connector 53">
            <a:extLst>
              <a:ext uri="{FF2B5EF4-FFF2-40B4-BE49-F238E27FC236}">
                <a16:creationId xmlns:a16="http://schemas.microsoft.com/office/drawing/2014/main" id="{5C47B1A1-FCE8-1273-4001-1801E0F84E20}"/>
              </a:ext>
            </a:extLst>
          </p:cNvPr>
          <p:cNvCxnSpPr>
            <a:cxnSpLocks/>
            <a:stCxn id="53" idx="3"/>
            <a:endCxn id="4" idx="1"/>
          </p:cNvCxnSpPr>
          <p:nvPr/>
        </p:nvCxnSpPr>
        <p:spPr>
          <a:xfrm>
            <a:off x="3651525" y="3724719"/>
            <a:ext cx="775190" cy="0"/>
          </a:xfrm>
          <a:prstGeom prst="line">
            <a:avLst/>
          </a:prstGeom>
          <a:ln w="12700">
            <a:headEnd type="oval"/>
            <a:tailEnd type="oval"/>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4536035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4"/>
                                        </p:tgtEl>
                                        <p:attrNameLst>
                                          <p:attrName>style.visibility</p:attrName>
                                        </p:attrNameLst>
                                      </p:cBhvr>
                                      <p:to>
                                        <p:strVal val="visible"/>
                                      </p:to>
                                    </p:set>
                                    <p:animEffect transition="in" filter="fade">
                                      <p:cBhvr>
                                        <p:cTn id="12" dur="500"/>
                                        <p:tgtEl>
                                          <p:spTgt spid="3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fade">
                                      <p:cBhvr>
                                        <p:cTn id="15" dur="500"/>
                                        <p:tgtEl>
                                          <p:spTgt spid="30"/>
                                        </p:tgtEl>
                                      </p:cBhvr>
                                    </p:animEffect>
                                  </p:childTnLst>
                                </p:cTn>
                              </p:par>
                              <p:par>
                                <p:cTn id="16" presetID="10" presetClass="entr" presetSubtype="0" fill="hold" nodeType="withEffect">
                                  <p:stCondLst>
                                    <p:cond delay="0"/>
                                  </p:stCondLst>
                                  <p:childTnLst>
                                    <p:set>
                                      <p:cBhvr>
                                        <p:cTn id="17" dur="1" fill="hold">
                                          <p:stCondLst>
                                            <p:cond delay="0"/>
                                          </p:stCondLst>
                                        </p:cTn>
                                        <p:tgtEl>
                                          <p:spTgt spid="36"/>
                                        </p:tgtEl>
                                        <p:attrNameLst>
                                          <p:attrName>style.visibility</p:attrName>
                                        </p:attrNameLst>
                                      </p:cBhvr>
                                      <p:to>
                                        <p:strVal val="visible"/>
                                      </p:to>
                                    </p:set>
                                    <p:animEffect transition="in" filter="fade">
                                      <p:cBhvr>
                                        <p:cTn id="18" dur="500"/>
                                        <p:tgtEl>
                                          <p:spTgt spid="36"/>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2"/>
                                        </p:tgtEl>
                                        <p:attrNameLst>
                                          <p:attrName>style.visibility</p:attrName>
                                        </p:attrNameLst>
                                      </p:cBhvr>
                                      <p:to>
                                        <p:strVal val="visible"/>
                                      </p:to>
                                    </p:set>
                                    <p:animEffect transition="in" filter="fade">
                                      <p:cBhvr>
                                        <p:cTn id="21" dur="500"/>
                                        <p:tgtEl>
                                          <p:spTgt spid="32"/>
                                        </p:tgtEl>
                                      </p:cBhvr>
                                    </p:animEffect>
                                  </p:childTnLst>
                                </p:cTn>
                              </p:par>
                              <p:par>
                                <p:cTn id="22" presetID="10" presetClass="entr" presetSubtype="0" fill="hold" nodeType="withEffect">
                                  <p:stCondLst>
                                    <p:cond delay="0"/>
                                  </p:stCondLst>
                                  <p:childTnLst>
                                    <p:set>
                                      <p:cBhvr>
                                        <p:cTn id="23" dur="1" fill="hold">
                                          <p:stCondLst>
                                            <p:cond delay="0"/>
                                          </p:stCondLst>
                                        </p:cTn>
                                        <p:tgtEl>
                                          <p:spTgt spid="38"/>
                                        </p:tgtEl>
                                        <p:attrNameLst>
                                          <p:attrName>style.visibility</p:attrName>
                                        </p:attrNameLst>
                                      </p:cBhvr>
                                      <p:to>
                                        <p:strVal val="visible"/>
                                      </p:to>
                                    </p:set>
                                    <p:animEffect transition="in" filter="fade">
                                      <p:cBhvr>
                                        <p:cTn id="24" dur="500"/>
                                        <p:tgtEl>
                                          <p:spTgt spid="38"/>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7"/>
                                        </p:tgtEl>
                                        <p:attrNameLst>
                                          <p:attrName>style.visibility</p:attrName>
                                        </p:attrNameLst>
                                      </p:cBhvr>
                                      <p:to>
                                        <p:strVal val="visible"/>
                                      </p:to>
                                    </p:set>
                                    <p:animEffect transition="in" filter="fade">
                                      <p:cBhvr>
                                        <p:cTn id="27" dur="500"/>
                                        <p:tgtEl>
                                          <p:spTgt spid="3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fade">
                                      <p:cBhvr>
                                        <p:cTn id="32" dur="500"/>
                                        <p:tgtEl>
                                          <p:spTgt spid="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53"/>
                                        </p:tgtEl>
                                        <p:attrNameLst>
                                          <p:attrName>style.visibility</p:attrName>
                                        </p:attrNameLst>
                                      </p:cBhvr>
                                      <p:to>
                                        <p:strVal val="visible"/>
                                      </p:to>
                                    </p:set>
                                    <p:animEffect transition="in" filter="fade">
                                      <p:cBhvr>
                                        <p:cTn id="37" dur="500"/>
                                        <p:tgtEl>
                                          <p:spTgt spid="53"/>
                                        </p:tgtEl>
                                      </p:cBhvr>
                                    </p:animEffect>
                                  </p:childTnLst>
                                </p:cTn>
                              </p:par>
                              <p:par>
                                <p:cTn id="38" presetID="10" presetClass="entr" presetSubtype="0" fill="hold" nodeType="withEffect">
                                  <p:stCondLst>
                                    <p:cond delay="0"/>
                                  </p:stCondLst>
                                  <p:childTnLst>
                                    <p:set>
                                      <p:cBhvr>
                                        <p:cTn id="39" dur="1" fill="hold">
                                          <p:stCondLst>
                                            <p:cond delay="0"/>
                                          </p:stCondLst>
                                        </p:cTn>
                                        <p:tgtEl>
                                          <p:spTgt spid="54"/>
                                        </p:tgtEl>
                                        <p:attrNameLst>
                                          <p:attrName>style.visibility</p:attrName>
                                        </p:attrNameLst>
                                      </p:cBhvr>
                                      <p:to>
                                        <p:strVal val="visible"/>
                                      </p:to>
                                    </p:set>
                                    <p:animEffect transition="in" filter="fade">
                                      <p:cBhvr>
                                        <p:cTn id="40" dur="500"/>
                                        <p:tgtEl>
                                          <p:spTgt spid="54"/>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51"/>
                                        </p:tgtEl>
                                        <p:attrNameLst>
                                          <p:attrName>style.visibility</p:attrName>
                                        </p:attrNameLst>
                                      </p:cBhvr>
                                      <p:to>
                                        <p:strVal val="visible"/>
                                      </p:to>
                                    </p:set>
                                    <p:animEffect transition="in" filter="fade">
                                      <p:cBhvr>
                                        <p:cTn id="45" dur="500"/>
                                        <p:tgtEl>
                                          <p:spTgt spid="51"/>
                                        </p:tgtEl>
                                      </p:cBhvr>
                                    </p:animEffect>
                                  </p:childTnLst>
                                </p:cTn>
                              </p:par>
                              <p:par>
                                <p:cTn id="46" presetID="10" presetClass="entr" presetSubtype="0" fill="hold" nodeType="withEffect">
                                  <p:stCondLst>
                                    <p:cond delay="0"/>
                                  </p:stCondLst>
                                  <p:childTnLst>
                                    <p:set>
                                      <p:cBhvr>
                                        <p:cTn id="47" dur="1" fill="hold">
                                          <p:stCondLst>
                                            <p:cond delay="0"/>
                                          </p:stCondLst>
                                        </p:cTn>
                                        <p:tgtEl>
                                          <p:spTgt spid="13"/>
                                        </p:tgtEl>
                                        <p:attrNameLst>
                                          <p:attrName>style.visibility</p:attrName>
                                        </p:attrNameLst>
                                      </p:cBhvr>
                                      <p:to>
                                        <p:strVal val="visible"/>
                                      </p:to>
                                    </p:set>
                                    <p:animEffect transition="in" filter="fade">
                                      <p:cBhvr>
                                        <p:cTn id="48" dur="500"/>
                                        <p:tgtEl>
                                          <p:spTgt spid="13"/>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41"/>
                                        </p:tgtEl>
                                        <p:attrNameLst>
                                          <p:attrName>style.visibility</p:attrName>
                                        </p:attrNameLst>
                                      </p:cBhvr>
                                      <p:to>
                                        <p:strVal val="visible"/>
                                      </p:to>
                                    </p:set>
                                    <p:animEffect transition="in" filter="fade">
                                      <p:cBhvr>
                                        <p:cTn id="53" dur="500"/>
                                        <p:tgtEl>
                                          <p:spTgt spid="41"/>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39"/>
                                        </p:tgtEl>
                                        <p:attrNameLst>
                                          <p:attrName>style.visibility</p:attrName>
                                        </p:attrNameLst>
                                      </p:cBhvr>
                                      <p:to>
                                        <p:strVal val="visible"/>
                                      </p:to>
                                    </p:set>
                                    <p:animEffect transition="in" filter="fade">
                                      <p:cBhvr>
                                        <p:cTn id="56" dur="500"/>
                                        <p:tgtEl>
                                          <p:spTgt spid="39"/>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18"/>
                                        </p:tgtEl>
                                        <p:attrNameLst>
                                          <p:attrName>style.visibility</p:attrName>
                                        </p:attrNameLst>
                                      </p:cBhvr>
                                      <p:to>
                                        <p:strVal val="visible"/>
                                      </p:to>
                                    </p:set>
                                    <p:animEffect transition="in" filter="fade">
                                      <p:cBhvr>
                                        <p:cTn id="61" dur="500"/>
                                        <p:tgtEl>
                                          <p:spTgt spid="18"/>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20"/>
                                        </p:tgtEl>
                                        <p:attrNameLst>
                                          <p:attrName>style.visibility</p:attrName>
                                        </p:attrNameLst>
                                      </p:cBhvr>
                                      <p:to>
                                        <p:strVal val="visible"/>
                                      </p:to>
                                    </p:set>
                                    <p:animEffect transition="in" filter="fade">
                                      <p:cBhvr>
                                        <p:cTn id="64" dur="500"/>
                                        <p:tgtEl>
                                          <p:spTgt spid="20"/>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19"/>
                                        </p:tgtEl>
                                        <p:attrNameLst>
                                          <p:attrName>style.visibility</p:attrName>
                                        </p:attrNameLst>
                                      </p:cBhvr>
                                      <p:to>
                                        <p:strVal val="visible"/>
                                      </p:to>
                                    </p:set>
                                    <p:animEffect transition="in" filter="fade">
                                      <p:cBhvr>
                                        <p:cTn id="67" dur="500"/>
                                        <p:tgtEl>
                                          <p:spTgt spid="19"/>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25"/>
                                        </p:tgtEl>
                                        <p:attrNameLst>
                                          <p:attrName>style.visibility</p:attrName>
                                        </p:attrNameLst>
                                      </p:cBhvr>
                                      <p:to>
                                        <p:strVal val="visible"/>
                                      </p:to>
                                    </p:set>
                                    <p:animEffect transition="in" filter="fade">
                                      <p:cBhvr>
                                        <p:cTn id="72" dur="500"/>
                                        <p:tgtEl>
                                          <p:spTgt spid="25"/>
                                        </p:tgtEl>
                                      </p:cBhvr>
                                    </p:animEffect>
                                  </p:childTnLst>
                                </p:cTn>
                              </p:par>
                              <p:par>
                                <p:cTn id="73" presetID="10" presetClass="entr" presetSubtype="0" fill="hold" nodeType="withEffect">
                                  <p:stCondLst>
                                    <p:cond delay="0"/>
                                  </p:stCondLst>
                                  <p:childTnLst>
                                    <p:set>
                                      <p:cBhvr>
                                        <p:cTn id="74" dur="1" fill="hold">
                                          <p:stCondLst>
                                            <p:cond delay="0"/>
                                          </p:stCondLst>
                                        </p:cTn>
                                        <p:tgtEl>
                                          <p:spTgt spid="23"/>
                                        </p:tgtEl>
                                        <p:attrNameLst>
                                          <p:attrName>style.visibility</p:attrName>
                                        </p:attrNameLst>
                                      </p:cBhvr>
                                      <p:to>
                                        <p:strVal val="visible"/>
                                      </p:to>
                                    </p:set>
                                    <p:animEffect transition="in" filter="fade">
                                      <p:cBhvr>
                                        <p:cTn id="75" dur="500"/>
                                        <p:tgtEl>
                                          <p:spTgt spid="23"/>
                                        </p:tgtEl>
                                      </p:cBhvr>
                                    </p:animEffect>
                                  </p:childTnLst>
                                </p:cTn>
                              </p:par>
                              <p:par>
                                <p:cTn id="76" presetID="10" presetClass="entr" presetSubtype="0" fill="hold" nodeType="withEffect">
                                  <p:stCondLst>
                                    <p:cond delay="0"/>
                                  </p:stCondLst>
                                  <p:childTnLst>
                                    <p:set>
                                      <p:cBhvr>
                                        <p:cTn id="77" dur="1" fill="hold">
                                          <p:stCondLst>
                                            <p:cond delay="0"/>
                                          </p:stCondLst>
                                        </p:cTn>
                                        <p:tgtEl>
                                          <p:spTgt spid="22"/>
                                        </p:tgtEl>
                                        <p:attrNameLst>
                                          <p:attrName>style.visibility</p:attrName>
                                        </p:attrNameLst>
                                      </p:cBhvr>
                                      <p:to>
                                        <p:strVal val="visible"/>
                                      </p:to>
                                    </p:set>
                                    <p:animEffect transition="in" filter="fade">
                                      <p:cBhvr>
                                        <p:cTn id="78" dur="500"/>
                                        <p:tgtEl>
                                          <p:spTgt spid="22"/>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24"/>
                                        </p:tgtEl>
                                        <p:attrNameLst>
                                          <p:attrName>style.visibility</p:attrName>
                                        </p:attrNameLst>
                                      </p:cBhvr>
                                      <p:to>
                                        <p:strVal val="visible"/>
                                      </p:to>
                                    </p:set>
                                    <p:animEffect transition="in" filter="fade">
                                      <p:cBhvr>
                                        <p:cTn id="81" dur="500"/>
                                        <p:tgtEl>
                                          <p:spTgt spid="24"/>
                                        </p:tgtEl>
                                      </p:cBhvr>
                                    </p:animEffect>
                                  </p:childTnLst>
                                </p:cTn>
                              </p:par>
                              <p:par>
                                <p:cTn id="82" presetID="10" presetClass="entr" presetSubtype="0" fill="hold" nodeType="withEffect">
                                  <p:stCondLst>
                                    <p:cond delay="0"/>
                                  </p:stCondLst>
                                  <p:childTnLst>
                                    <p:set>
                                      <p:cBhvr>
                                        <p:cTn id="83" dur="1" fill="hold">
                                          <p:stCondLst>
                                            <p:cond delay="0"/>
                                          </p:stCondLst>
                                        </p:cTn>
                                        <p:tgtEl>
                                          <p:spTgt spid="12"/>
                                        </p:tgtEl>
                                        <p:attrNameLst>
                                          <p:attrName>style.visibility</p:attrName>
                                        </p:attrNameLst>
                                      </p:cBhvr>
                                      <p:to>
                                        <p:strVal val="visible"/>
                                      </p:to>
                                    </p:set>
                                    <p:animEffect transition="in" filter="fade">
                                      <p:cBhvr>
                                        <p:cTn id="84" dur="500"/>
                                        <p:tgtEl>
                                          <p:spTgt spid="12"/>
                                        </p:tgtEl>
                                      </p:cBhvr>
                                    </p:animEffect>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nodeType="clickEffect">
                                  <p:stCondLst>
                                    <p:cond delay="0"/>
                                  </p:stCondLst>
                                  <p:childTnLst>
                                    <p:set>
                                      <p:cBhvr>
                                        <p:cTn id="88" dur="1" fill="hold">
                                          <p:stCondLst>
                                            <p:cond delay="0"/>
                                          </p:stCondLst>
                                        </p:cTn>
                                        <p:tgtEl>
                                          <p:spTgt spid="42"/>
                                        </p:tgtEl>
                                        <p:attrNameLst>
                                          <p:attrName>style.visibility</p:attrName>
                                        </p:attrNameLst>
                                      </p:cBhvr>
                                      <p:to>
                                        <p:strVal val="visible"/>
                                      </p:to>
                                    </p:set>
                                    <p:animEffect transition="in" filter="fade">
                                      <p:cBhvr>
                                        <p:cTn id="89" dur="500"/>
                                        <p:tgtEl>
                                          <p:spTgt spid="42"/>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14"/>
                                        </p:tgtEl>
                                        <p:attrNameLst>
                                          <p:attrName>style.visibility</p:attrName>
                                        </p:attrNameLst>
                                      </p:cBhvr>
                                      <p:to>
                                        <p:strVal val="visible"/>
                                      </p:to>
                                    </p:set>
                                    <p:animEffect transition="in" filter="fade">
                                      <p:cBhvr>
                                        <p:cTn id="9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9" grpId="0" animBg="1"/>
      <p:bldP spid="20" grpId="0"/>
      <p:bldP spid="24" grpId="0"/>
      <p:bldP spid="25" grpId="0"/>
      <p:bldP spid="29" grpId="0"/>
      <p:bldP spid="30" grpId="0"/>
      <p:bldP spid="32" grpId="0"/>
      <p:bldP spid="37" grpId="0"/>
      <p:bldP spid="39" grpId="0" animBg="1"/>
      <p:bldP spid="53"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477B4B5-2F49-8E21-04BE-8A47F9605A72}"/>
              </a:ext>
            </a:extLst>
          </p:cNvPr>
          <p:cNvPicPr>
            <a:picLocks noChangeAspect="1"/>
          </p:cNvPicPr>
          <p:nvPr/>
        </p:nvPicPr>
        <p:blipFill>
          <a:blip r:embed="rId2"/>
          <a:stretch>
            <a:fillRect/>
          </a:stretch>
        </p:blipFill>
        <p:spPr>
          <a:xfrm>
            <a:off x="3124346" y="1323076"/>
            <a:ext cx="5301104" cy="3985605"/>
          </a:xfrm>
          <a:prstGeom prst="rect">
            <a:avLst/>
          </a:prstGeom>
        </p:spPr>
      </p:pic>
      <p:sp>
        <p:nvSpPr>
          <p:cNvPr id="2" name="Title 1">
            <a:extLst>
              <a:ext uri="{FF2B5EF4-FFF2-40B4-BE49-F238E27FC236}">
                <a16:creationId xmlns:a16="http://schemas.microsoft.com/office/drawing/2014/main" id="{861C4D00-B781-489A-72D6-B52F2D996B2A}"/>
              </a:ext>
            </a:extLst>
          </p:cNvPr>
          <p:cNvSpPr>
            <a:spLocks noGrp="1"/>
          </p:cNvSpPr>
          <p:nvPr>
            <p:ph type="title"/>
          </p:nvPr>
        </p:nvSpPr>
        <p:spPr/>
        <p:txBody>
          <a:bodyPr/>
          <a:lstStyle/>
          <a:p>
            <a:r>
              <a:rPr lang="en-US" dirty="0"/>
              <a:t>S3 - Supported transitions and related constraints</a:t>
            </a:r>
          </a:p>
        </p:txBody>
      </p:sp>
      <p:grpSp>
        <p:nvGrpSpPr>
          <p:cNvPr id="7" name="Group 6">
            <a:extLst>
              <a:ext uri="{FF2B5EF4-FFF2-40B4-BE49-F238E27FC236}">
                <a16:creationId xmlns:a16="http://schemas.microsoft.com/office/drawing/2014/main" id="{7A8E5BFC-F1AD-16EE-EBE0-33333913E85D}"/>
              </a:ext>
            </a:extLst>
          </p:cNvPr>
          <p:cNvGrpSpPr/>
          <p:nvPr/>
        </p:nvGrpSpPr>
        <p:grpSpPr>
          <a:xfrm>
            <a:off x="1133765" y="1408381"/>
            <a:ext cx="1993691" cy="382249"/>
            <a:chOff x="2977557" y="1521502"/>
            <a:chExt cx="1993691" cy="382249"/>
          </a:xfrm>
        </p:grpSpPr>
        <p:sp>
          <p:nvSpPr>
            <p:cNvPr id="5" name="Left Brace 4">
              <a:extLst>
                <a:ext uri="{FF2B5EF4-FFF2-40B4-BE49-F238E27FC236}">
                  <a16:creationId xmlns:a16="http://schemas.microsoft.com/office/drawing/2014/main" id="{C47B9753-47F7-A1FC-BF1C-ED79881F16DB}"/>
                </a:ext>
              </a:extLst>
            </p:cNvPr>
            <p:cNvSpPr/>
            <p:nvPr/>
          </p:nvSpPr>
          <p:spPr>
            <a:xfrm>
              <a:off x="4791366" y="1521502"/>
              <a:ext cx="179882" cy="382249"/>
            </a:xfrm>
            <a:prstGeom prst="leftBrace">
              <a:avLst/>
            </a:prstGeom>
            <a:ln w="12700">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TextBox 5">
              <a:extLst>
                <a:ext uri="{FF2B5EF4-FFF2-40B4-BE49-F238E27FC236}">
                  <a16:creationId xmlns:a16="http://schemas.microsoft.com/office/drawing/2014/main" id="{B6A22F42-57D4-E1BC-653C-E50511BFA5F5}"/>
                </a:ext>
              </a:extLst>
            </p:cNvPr>
            <p:cNvSpPr txBox="1"/>
            <p:nvPr/>
          </p:nvSpPr>
          <p:spPr>
            <a:xfrm>
              <a:off x="2977557" y="1574126"/>
              <a:ext cx="1813809" cy="276999"/>
            </a:xfrm>
            <a:prstGeom prst="rect">
              <a:avLst/>
            </a:prstGeom>
            <a:noFill/>
          </p:spPr>
          <p:txBody>
            <a:bodyPr wrap="square" rtlCol="0">
              <a:spAutoFit/>
            </a:bodyPr>
            <a:lstStyle/>
            <a:p>
              <a:pPr algn="r"/>
              <a:r>
                <a:rPr lang="en-US" sz="1200" dirty="0">
                  <a:solidFill>
                    <a:schemeClr val="accent5"/>
                  </a:solidFill>
                </a:rPr>
                <a:t>frequent access</a:t>
              </a:r>
            </a:p>
          </p:txBody>
        </p:sp>
      </p:grpSp>
      <p:grpSp>
        <p:nvGrpSpPr>
          <p:cNvPr id="8" name="Group 7">
            <a:extLst>
              <a:ext uri="{FF2B5EF4-FFF2-40B4-BE49-F238E27FC236}">
                <a16:creationId xmlns:a16="http://schemas.microsoft.com/office/drawing/2014/main" id="{C47B10A6-6750-5AD3-2DAA-275A9A992000}"/>
              </a:ext>
            </a:extLst>
          </p:cNvPr>
          <p:cNvGrpSpPr/>
          <p:nvPr/>
        </p:nvGrpSpPr>
        <p:grpSpPr>
          <a:xfrm>
            <a:off x="1675910" y="2008385"/>
            <a:ext cx="1993691" cy="382249"/>
            <a:chOff x="2977557" y="1521502"/>
            <a:chExt cx="1993691" cy="382249"/>
          </a:xfrm>
        </p:grpSpPr>
        <p:sp>
          <p:nvSpPr>
            <p:cNvPr id="9" name="Left Brace 8">
              <a:extLst>
                <a:ext uri="{FF2B5EF4-FFF2-40B4-BE49-F238E27FC236}">
                  <a16:creationId xmlns:a16="http://schemas.microsoft.com/office/drawing/2014/main" id="{DADFB1ED-0349-7552-07A1-DE88E5EE63F0}"/>
                </a:ext>
              </a:extLst>
            </p:cNvPr>
            <p:cNvSpPr/>
            <p:nvPr/>
          </p:nvSpPr>
          <p:spPr>
            <a:xfrm>
              <a:off x="4791366" y="1521502"/>
              <a:ext cx="179882" cy="382249"/>
            </a:xfrm>
            <a:prstGeom prst="leftBrace">
              <a:avLst/>
            </a:prstGeom>
            <a:ln w="1270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TextBox 9">
              <a:extLst>
                <a:ext uri="{FF2B5EF4-FFF2-40B4-BE49-F238E27FC236}">
                  <a16:creationId xmlns:a16="http://schemas.microsoft.com/office/drawing/2014/main" id="{19A3B960-5439-B2C2-3A4D-DE721EB010FE}"/>
                </a:ext>
              </a:extLst>
            </p:cNvPr>
            <p:cNvSpPr txBox="1"/>
            <p:nvPr/>
          </p:nvSpPr>
          <p:spPr>
            <a:xfrm>
              <a:off x="2977557" y="1574126"/>
              <a:ext cx="1813809" cy="276999"/>
            </a:xfrm>
            <a:prstGeom prst="rect">
              <a:avLst/>
            </a:prstGeom>
            <a:noFill/>
          </p:spPr>
          <p:txBody>
            <a:bodyPr wrap="square" rtlCol="0">
              <a:spAutoFit/>
            </a:bodyPr>
            <a:lstStyle/>
            <a:p>
              <a:pPr algn="r"/>
              <a:r>
                <a:rPr lang="en-US" sz="1200" dirty="0">
                  <a:solidFill>
                    <a:schemeClr val="accent4"/>
                  </a:solidFill>
                </a:rPr>
                <a:t>infrequent access</a:t>
              </a:r>
            </a:p>
          </p:txBody>
        </p:sp>
      </p:grpSp>
      <p:grpSp>
        <p:nvGrpSpPr>
          <p:cNvPr id="17" name="Group 16">
            <a:extLst>
              <a:ext uri="{FF2B5EF4-FFF2-40B4-BE49-F238E27FC236}">
                <a16:creationId xmlns:a16="http://schemas.microsoft.com/office/drawing/2014/main" id="{E00EA84F-571C-5DA4-9358-25B7B80BF021}"/>
              </a:ext>
            </a:extLst>
          </p:cNvPr>
          <p:cNvGrpSpPr/>
          <p:nvPr/>
        </p:nvGrpSpPr>
        <p:grpSpPr>
          <a:xfrm>
            <a:off x="2904611" y="3152006"/>
            <a:ext cx="1993691" cy="382249"/>
            <a:chOff x="2904611" y="3152006"/>
            <a:chExt cx="1993691" cy="382249"/>
          </a:xfrm>
        </p:grpSpPr>
        <p:sp>
          <p:nvSpPr>
            <p:cNvPr id="12" name="Left Brace 11">
              <a:extLst>
                <a:ext uri="{FF2B5EF4-FFF2-40B4-BE49-F238E27FC236}">
                  <a16:creationId xmlns:a16="http://schemas.microsoft.com/office/drawing/2014/main" id="{26E496F3-1FFA-2689-58F1-18BA02A71A3D}"/>
                </a:ext>
              </a:extLst>
            </p:cNvPr>
            <p:cNvSpPr/>
            <p:nvPr/>
          </p:nvSpPr>
          <p:spPr>
            <a:xfrm>
              <a:off x="4718420" y="3152006"/>
              <a:ext cx="179882" cy="382249"/>
            </a:xfrm>
            <a:prstGeom prst="leftBrace">
              <a:avLst/>
            </a:prstGeom>
            <a:ln w="1270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TextBox 12">
              <a:extLst>
                <a:ext uri="{FF2B5EF4-FFF2-40B4-BE49-F238E27FC236}">
                  <a16:creationId xmlns:a16="http://schemas.microsoft.com/office/drawing/2014/main" id="{0B784044-98AF-1C91-9FEC-1E2A0A85B80A}"/>
                </a:ext>
              </a:extLst>
            </p:cNvPr>
            <p:cNvSpPr txBox="1"/>
            <p:nvPr/>
          </p:nvSpPr>
          <p:spPr>
            <a:xfrm>
              <a:off x="2904611" y="3204630"/>
              <a:ext cx="1813809" cy="276999"/>
            </a:xfrm>
            <a:prstGeom prst="rect">
              <a:avLst/>
            </a:prstGeom>
            <a:noFill/>
          </p:spPr>
          <p:txBody>
            <a:bodyPr wrap="square" rtlCol="0">
              <a:spAutoFit/>
            </a:bodyPr>
            <a:lstStyle/>
            <a:p>
              <a:pPr algn="r"/>
              <a:r>
                <a:rPr lang="en-US" sz="1200" dirty="0">
                  <a:solidFill>
                    <a:schemeClr val="accent4"/>
                  </a:solidFill>
                </a:rPr>
                <a:t>infrequent access</a:t>
              </a:r>
            </a:p>
          </p:txBody>
        </p:sp>
      </p:grpSp>
      <p:grpSp>
        <p:nvGrpSpPr>
          <p:cNvPr id="18" name="Group 17">
            <a:extLst>
              <a:ext uri="{FF2B5EF4-FFF2-40B4-BE49-F238E27FC236}">
                <a16:creationId xmlns:a16="http://schemas.microsoft.com/office/drawing/2014/main" id="{B652DE33-B972-3F85-D5D3-12B7D91B1D2A}"/>
              </a:ext>
            </a:extLst>
          </p:cNvPr>
          <p:cNvGrpSpPr/>
          <p:nvPr/>
        </p:nvGrpSpPr>
        <p:grpSpPr>
          <a:xfrm>
            <a:off x="2261558" y="3707609"/>
            <a:ext cx="3216859" cy="1541112"/>
            <a:chOff x="2261558" y="3707609"/>
            <a:chExt cx="3216859" cy="1541112"/>
          </a:xfrm>
        </p:grpSpPr>
        <p:sp>
          <p:nvSpPr>
            <p:cNvPr id="15" name="Left Brace 14">
              <a:extLst>
                <a:ext uri="{FF2B5EF4-FFF2-40B4-BE49-F238E27FC236}">
                  <a16:creationId xmlns:a16="http://schemas.microsoft.com/office/drawing/2014/main" id="{968305BE-A289-6666-E9D1-187938B919C2}"/>
                </a:ext>
              </a:extLst>
            </p:cNvPr>
            <p:cNvSpPr/>
            <p:nvPr/>
          </p:nvSpPr>
          <p:spPr>
            <a:xfrm>
              <a:off x="5231076" y="3707609"/>
              <a:ext cx="247341" cy="1541112"/>
            </a:xfrm>
            <a:prstGeom prst="leftBrace">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TextBox 15">
              <a:extLst>
                <a:ext uri="{FF2B5EF4-FFF2-40B4-BE49-F238E27FC236}">
                  <a16:creationId xmlns:a16="http://schemas.microsoft.com/office/drawing/2014/main" id="{169EFBD0-38C2-3988-714F-54117CC282FE}"/>
                </a:ext>
              </a:extLst>
            </p:cNvPr>
            <p:cNvSpPr txBox="1"/>
            <p:nvPr/>
          </p:nvSpPr>
          <p:spPr>
            <a:xfrm>
              <a:off x="2261558" y="4339665"/>
              <a:ext cx="2969518" cy="276999"/>
            </a:xfrm>
            <a:prstGeom prst="rect">
              <a:avLst/>
            </a:prstGeom>
            <a:noFill/>
          </p:spPr>
          <p:txBody>
            <a:bodyPr wrap="square" rtlCol="0">
              <a:spAutoFit/>
            </a:bodyPr>
            <a:lstStyle/>
            <a:p>
              <a:pPr algn="r"/>
              <a:r>
                <a:rPr lang="en-US" sz="1200" dirty="0">
                  <a:solidFill>
                    <a:schemeClr val="accent1"/>
                  </a:solidFill>
                </a:rPr>
                <a:t>archive data at the lowest cost</a:t>
              </a:r>
            </a:p>
          </p:txBody>
        </p:sp>
      </p:grpSp>
      <p:grpSp>
        <p:nvGrpSpPr>
          <p:cNvPr id="19" name="Group 18">
            <a:extLst>
              <a:ext uri="{FF2B5EF4-FFF2-40B4-BE49-F238E27FC236}">
                <a16:creationId xmlns:a16="http://schemas.microsoft.com/office/drawing/2014/main" id="{E88D6CE6-FC78-7CBD-9C28-EE10F940B3A3}"/>
              </a:ext>
            </a:extLst>
          </p:cNvPr>
          <p:cNvGrpSpPr/>
          <p:nvPr/>
        </p:nvGrpSpPr>
        <p:grpSpPr>
          <a:xfrm>
            <a:off x="0" y="2451050"/>
            <a:ext cx="4274695" cy="646331"/>
            <a:chOff x="0" y="2451050"/>
            <a:chExt cx="4274695" cy="646331"/>
          </a:xfrm>
        </p:grpSpPr>
        <p:sp>
          <p:nvSpPr>
            <p:cNvPr id="20" name="Left Brace 19">
              <a:extLst>
                <a:ext uri="{FF2B5EF4-FFF2-40B4-BE49-F238E27FC236}">
                  <a16:creationId xmlns:a16="http://schemas.microsoft.com/office/drawing/2014/main" id="{78EB2D42-6835-43A1-9916-CE89AE0A50FE}"/>
                </a:ext>
              </a:extLst>
            </p:cNvPr>
            <p:cNvSpPr/>
            <p:nvPr/>
          </p:nvSpPr>
          <p:spPr>
            <a:xfrm>
              <a:off x="4094813" y="2570811"/>
              <a:ext cx="179882" cy="382249"/>
            </a:xfrm>
            <a:prstGeom prst="leftBrace">
              <a:avLst/>
            </a:prstGeom>
            <a:ln w="1270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TextBox 20">
              <a:extLst>
                <a:ext uri="{FF2B5EF4-FFF2-40B4-BE49-F238E27FC236}">
                  <a16:creationId xmlns:a16="http://schemas.microsoft.com/office/drawing/2014/main" id="{44139698-780F-2340-C82C-37C31ED0F3FC}"/>
                </a:ext>
              </a:extLst>
            </p:cNvPr>
            <p:cNvSpPr txBox="1"/>
            <p:nvPr/>
          </p:nvSpPr>
          <p:spPr>
            <a:xfrm>
              <a:off x="0" y="2451050"/>
              <a:ext cx="4094814" cy="646331"/>
            </a:xfrm>
            <a:prstGeom prst="rect">
              <a:avLst/>
            </a:prstGeom>
            <a:noFill/>
          </p:spPr>
          <p:txBody>
            <a:bodyPr wrap="square" rtlCol="0">
              <a:spAutoFit/>
            </a:bodyPr>
            <a:lstStyle/>
            <a:p>
              <a:pPr algn="r"/>
              <a:r>
                <a:rPr lang="en-US" sz="1200" dirty="0">
                  <a:solidFill>
                    <a:schemeClr val="accent2"/>
                  </a:solidFill>
                </a:rPr>
                <a:t>- store data with changing or unknown access patterns</a:t>
              </a:r>
            </a:p>
            <a:p>
              <a:pPr algn="r"/>
              <a:r>
                <a:rPr lang="en-US" sz="1200" dirty="0">
                  <a:solidFill>
                    <a:schemeClr val="accent2"/>
                  </a:solidFill>
                </a:rPr>
                <a:t>- optimizes storage costs by automatically moving your data between four access tiers</a:t>
              </a:r>
            </a:p>
          </p:txBody>
        </p:sp>
      </p:grpSp>
      <p:sp>
        <p:nvSpPr>
          <p:cNvPr id="11" name="TextBox 10">
            <a:extLst>
              <a:ext uri="{FF2B5EF4-FFF2-40B4-BE49-F238E27FC236}">
                <a16:creationId xmlns:a16="http://schemas.microsoft.com/office/drawing/2014/main" id="{0F4707F7-4495-6FBD-5730-1C7A7A173E83}"/>
              </a:ext>
            </a:extLst>
          </p:cNvPr>
          <p:cNvSpPr txBox="1"/>
          <p:nvPr/>
        </p:nvSpPr>
        <p:spPr>
          <a:xfrm>
            <a:off x="8423030" y="1423981"/>
            <a:ext cx="3531989" cy="4593050"/>
          </a:xfrm>
          <a:prstGeom prst="rect">
            <a:avLst/>
          </a:prstGeom>
          <a:noFill/>
        </p:spPr>
        <p:txBody>
          <a:bodyPr wrap="square" bIns="91440">
            <a:noAutofit/>
          </a:bodyPr>
          <a:lstStyle/>
          <a:p>
            <a:pPr marL="285750" indent="-285750">
              <a:lnSpc>
                <a:spcPct val="150000"/>
              </a:lnSpc>
              <a:buFont typeface="Arial" panose="020B0604020202020204" pitchFamily="34" charset="0"/>
              <a:buChar char="•"/>
            </a:pPr>
            <a:r>
              <a:rPr lang="en-US" sz="1200" b="1" dirty="0">
                <a:solidFill>
                  <a:schemeClr val="bg1"/>
                </a:solidFill>
              </a:rPr>
              <a:t>Benefit cost</a:t>
            </a:r>
            <a:r>
              <a:rPr lang="en-US" sz="1200" dirty="0">
                <a:solidFill>
                  <a:schemeClr val="bg1"/>
                </a:solidFill>
              </a:rPr>
              <a:t> when transiting </a:t>
            </a:r>
            <a:r>
              <a:rPr lang="en-US" sz="1200" b="1" dirty="0">
                <a:solidFill>
                  <a:schemeClr val="bg1"/>
                </a:solidFill>
              </a:rPr>
              <a:t>larger object</a:t>
            </a:r>
            <a:r>
              <a:rPr lang="en-US" sz="1200" dirty="0">
                <a:solidFill>
                  <a:schemeClr val="bg1"/>
                </a:solidFill>
              </a:rPr>
              <a:t>: </a:t>
            </a:r>
          </a:p>
          <a:p>
            <a:pPr marL="742950" lvl="1" indent="-285750">
              <a:lnSpc>
                <a:spcPct val="150000"/>
              </a:lnSpc>
              <a:buFont typeface="Arial" panose="020B0604020202020204" pitchFamily="34" charset="0"/>
              <a:buChar char="•"/>
            </a:pPr>
            <a:r>
              <a:rPr lang="en-US" sz="1200" dirty="0">
                <a:solidFill>
                  <a:srgbClr val="FCA311"/>
                </a:solidFill>
              </a:rPr>
              <a:t>S3 Standard</a:t>
            </a:r>
            <a:r>
              <a:rPr lang="en-US" sz="1200" dirty="0">
                <a:solidFill>
                  <a:schemeClr val="bg1"/>
                </a:solidFill>
              </a:rPr>
              <a:t> or </a:t>
            </a:r>
            <a:r>
              <a:rPr lang="en-US" sz="1200" dirty="0">
                <a:solidFill>
                  <a:srgbClr val="7030A0"/>
                </a:solidFill>
              </a:rPr>
              <a:t>S3 Standard-IA</a:t>
            </a:r>
            <a:r>
              <a:rPr lang="en-US" sz="1200" dirty="0">
                <a:solidFill>
                  <a:schemeClr val="bg1"/>
                </a:solidFill>
              </a:rPr>
              <a:t> </a:t>
            </a:r>
            <a:r>
              <a:rPr lang="en-US" sz="1200" dirty="0">
                <a:solidFill>
                  <a:schemeClr val="bg1"/>
                </a:solidFill>
                <a:sym typeface="Wingdings" panose="05000000000000000000" pitchFamily="2" charset="2"/>
              </a:rPr>
              <a:t> </a:t>
            </a:r>
            <a:r>
              <a:rPr lang="en-US" sz="1200" dirty="0">
                <a:solidFill>
                  <a:srgbClr val="406FC3"/>
                </a:solidFill>
              </a:rPr>
              <a:t>S3 Intelligent-Tiering</a:t>
            </a:r>
            <a:endParaRPr lang="en-US" sz="1200" dirty="0">
              <a:solidFill>
                <a:schemeClr val="bg1"/>
              </a:solidFill>
            </a:endParaRPr>
          </a:p>
          <a:p>
            <a:pPr marL="742950" lvl="1" indent="-285750">
              <a:lnSpc>
                <a:spcPct val="150000"/>
              </a:lnSpc>
              <a:buFont typeface="Arial" panose="020B0604020202020204" pitchFamily="34" charset="0"/>
              <a:buChar char="•"/>
            </a:pPr>
            <a:r>
              <a:rPr lang="en-US" sz="1200" dirty="0">
                <a:solidFill>
                  <a:srgbClr val="FCA311"/>
                </a:solidFill>
              </a:rPr>
              <a:t>S3 Standard</a:t>
            </a:r>
            <a:r>
              <a:rPr lang="en-US" sz="1200" dirty="0">
                <a:solidFill>
                  <a:schemeClr val="bg1"/>
                </a:solidFill>
              </a:rPr>
              <a:t> </a:t>
            </a:r>
            <a:r>
              <a:rPr lang="en-US" sz="1200" dirty="0">
                <a:solidFill>
                  <a:schemeClr val="bg1"/>
                </a:solidFill>
                <a:sym typeface="Wingdings" panose="05000000000000000000" pitchFamily="2" charset="2"/>
              </a:rPr>
              <a:t></a:t>
            </a:r>
            <a:r>
              <a:rPr lang="en-US" sz="1200" dirty="0">
                <a:solidFill>
                  <a:schemeClr val="bg1"/>
                </a:solidFill>
              </a:rPr>
              <a:t> </a:t>
            </a:r>
            <a:r>
              <a:rPr lang="en-US" sz="1200" dirty="0">
                <a:solidFill>
                  <a:srgbClr val="7030A0"/>
                </a:solidFill>
              </a:rPr>
              <a:t>S3 Standard-IA</a:t>
            </a:r>
            <a:r>
              <a:rPr lang="en-US" sz="1200" dirty="0">
                <a:solidFill>
                  <a:schemeClr val="bg1"/>
                </a:solidFill>
              </a:rPr>
              <a:t> or </a:t>
            </a:r>
            <a:r>
              <a:rPr lang="en-US" sz="1200" dirty="0">
                <a:solidFill>
                  <a:srgbClr val="71D39E"/>
                </a:solidFill>
              </a:rPr>
              <a:t>S3 One Zone-IA</a:t>
            </a:r>
          </a:p>
          <a:p>
            <a:pPr marL="285750" indent="-285750">
              <a:lnSpc>
                <a:spcPct val="150000"/>
              </a:lnSpc>
              <a:buFont typeface="Arial" panose="020B0604020202020204" pitchFamily="34" charset="0"/>
              <a:buChar char="•"/>
            </a:pPr>
            <a:r>
              <a:rPr lang="en-US" sz="1200" dirty="0">
                <a:solidFill>
                  <a:schemeClr val="bg1"/>
                </a:solidFill>
              </a:rPr>
              <a:t>S3 </a:t>
            </a:r>
            <a:r>
              <a:rPr lang="en-US" sz="1200" b="1" dirty="0">
                <a:solidFill>
                  <a:schemeClr val="bg1"/>
                </a:solidFill>
              </a:rPr>
              <a:t>does not transit</a:t>
            </a:r>
            <a:r>
              <a:rPr lang="en-US" sz="1200" dirty="0">
                <a:solidFill>
                  <a:schemeClr val="bg1"/>
                </a:solidFill>
              </a:rPr>
              <a:t> object &lt; </a:t>
            </a:r>
            <a:r>
              <a:rPr lang="en-US" sz="1200" b="1" dirty="0">
                <a:solidFill>
                  <a:schemeClr val="bg1"/>
                </a:solidFill>
              </a:rPr>
              <a:t>128 KB</a:t>
            </a:r>
            <a:r>
              <a:rPr lang="en-US" sz="1200" dirty="0">
                <a:solidFill>
                  <a:schemeClr val="bg1"/>
                </a:solidFill>
              </a:rPr>
              <a:t>:</a:t>
            </a:r>
            <a:endParaRPr lang="en-US" sz="1200" b="1" dirty="0">
              <a:solidFill>
                <a:schemeClr val="bg1"/>
              </a:solidFill>
            </a:endParaRPr>
          </a:p>
          <a:p>
            <a:pPr marL="742950" lvl="1" indent="-285750">
              <a:lnSpc>
                <a:spcPct val="150000"/>
              </a:lnSpc>
              <a:buFont typeface="Arial" panose="020B0604020202020204" pitchFamily="34" charset="0"/>
              <a:buChar char="•"/>
            </a:pPr>
            <a:r>
              <a:rPr lang="en-US" sz="1200" dirty="0">
                <a:solidFill>
                  <a:srgbClr val="FCA311"/>
                </a:solidFill>
              </a:rPr>
              <a:t>S3 Standard</a:t>
            </a:r>
            <a:r>
              <a:rPr lang="en-US" sz="1200" dirty="0">
                <a:solidFill>
                  <a:schemeClr val="bg1"/>
                </a:solidFill>
              </a:rPr>
              <a:t> or </a:t>
            </a:r>
            <a:r>
              <a:rPr lang="en-US" sz="1200" dirty="0">
                <a:solidFill>
                  <a:srgbClr val="7030A0"/>
                </a:solidFill>
              </a:rPr>
              <a:t>S3 Standard-IA</a:t>
            </a:r>
            <a:r>
              <a:rPr lang="en-US" sz="1200" dirty="0">
                <a:solidFill>
                  <a:schemeClr val="bg1"/>
                </a:solidFill>
              </a:rPr>
              <a:t> </a:t>
            </a:r>
            <a:r>
              <a:rPr lang="en-US" sz="1200" dirty="0">
                <a:solidFill>
                  <a:schemeClr val="bg1"/>
                </a:solidFill>
                <a:sym typeface="Wingdings" panose="05000000000000000000" pitchFamily="2" charset="2"/>
              </a:rPr>
              <a:t> </a:t>
            </a:r>
            <a:r>
              <a:rPr lang="en-US" sz="1200" dirty="0">
                <a:solidFill>
                  <a:srgbClr val="406FC3"/>
                </a:solidFill>
              </a:rPr>
              <a:t>S3 Intelligent-Tiering</a:t>
            </a:r>
            <a:r>
              <a:rPr lang="en-US" sz="1200" dirty="0">
                <a:solidFill>
                  <a:schemeClr val="bg1"/>
                </a:solidFill>
              </a:rPr>
              <a:t> or </a:t>
            </a:r>
            <a:r>
              <a:rPr lang="en-US" sz="1200" dirty="0">
                <a:solidFill>
                  <a:srgbClr val="0A2866"/>
                </a:solidFill>
              </a:rPr>
              <a:t>S3 Glacier Instant Retrieval</a:t>
            </a:r>
            <a:endParaRPr lang="en-US" sz="1200" dirty="0">
              <a:solidFill>
                <a:schemeClr val="bg1"/>
              </a:solidFill>
            </a:endParaRPr>
          </a:p>
          <a:p>
            <a:pPr marL="742950" lvl="1" indent="-285750">
              <a:lnSpc>
                <a:spcPct val="150000"/>
              </a:lnSpc>
              <a:buFont typeface="Arial" panose="020B0604020202020204" pitchFamily="34" charset="0"/>
              <a:buChar char="•"/>
            </a:pPr>
            <a:r>
              <a:rPr lang="en-US" sz="1200" dirty="0">
                <a:solidFill>
                  <a:srgbClr val="FCA311"/>
                </a:solidFill>
              </a:rPr>
              <a:t>S3 Standard</a:t>
            </a:r>
            <a:r>
              <a:rPr lang="en-US" sz="1200" dirty="0">
                <a:solidFill>
                  <a:schemeClr val="bg1"/>
                </a:solidFill>
              </a:rPr>
              <a:t> </a:t>
            </a:r>
            <a:r>
              <a:rPr lang="en-US" sz="1200" dirty="0">
                <a:solidFill>
                  <a:schemeClr val="bg1"/>
                </a:solidFill>
                <a:sym typeface="Wingdings" panose="05000000000000000000" pitchFamily="2" charset="2"/>
              </a:rPr>
              <a:t></a:t>
            </a:r>
            <a:r>
              <a:rPr lang="en-US" sz="1200" dirty="0">
                <a:solidFill>
                  <a:schemeClr val="bg1"/>
                </a:solidFill>
              </a:rPr>
              <a:t> </a:t>
            </a:r>
            <a:r>
              <a:rPr lang="en-US" sz="1200" dirty="0">
                <a:solidFill>
                  <a:srgbClr val="7030A0"/>
                </a:solidFill>
              </a:rPr>
              <a:t>S3 Standard-IA</a:t>
            </a:r>
            <a:r>
              <a:rPr lang="en-US" sz="1200" dirty="0">
                <a:solidFill>
                  <a:schemeClr val="bg1"/>
                </a:solidFill>
              </a:rPr>
              <a:t> or </a:t>
            </a:r>
            <a:r>
              <a:rPr lang="en-US" sz="1200" dirty="0">
                <a:solidFill>
                  <a:srgbClr val="71D39E"/>
                </a:solidFill>
              </a:rPr>
              <a:t>S3 One Zone-IA</a:t>
            </a:r>
            <a:endParaRPr lang="en-US" sz="1200" dirty="0">
              <a:solidFill>
                <a:schemeClr val="bg1"/>
              </a:solidFill>
            </a:endParaRPr>
          </a:p>
          <a:p>
            <a:pPr marL="285750" indent="-285750">
              <a:lnSpc>
                <a:spcPct val="150000"/>
              </a:lnSpc>
              <a:buFont typeface="Arial" panose="020B0604020202020204" pitchFamily="34" charset="0"/>
              <a:buChar char="•"/>
            </a:pPr>
            <a:r>
              <a:rPr lang="en-US" sz="1200" dirty="0">
                <a:solidFill>
                  <a:schemeClr val="bg1"/>
                </a:solidFill>
              </a:rPr>
              <a:t>Transiting objects to </a:t>
            </a:r>
            <a:r>
              <a:rPr lang="en-US" sz="1200" dirty="0">
                <a:solidFill>
                  <a:srgbClr val="7030A0"/>
                </a:solidFill>
              </a:rPr>
              <a:t>S3 Standard-IA</a:t>
            </a:r>
            <a:r>
              <a:rPr lang="en-US" sz="1200" dirty="0">
                <a:solidFill>
                  <a:schemeClr val="bg1"/>
                </a:solidFill>
              </a:rPr>
              <a:t> or </a:t>
            </a:r>
            <a:r>
              <a:rPr lang="en-US" sz="1200" dirty="0">
                <a:solidFill>
                  <a:srgbClr val="71D39E"/>
                </a:solidFill>
              </a:rPr>
              <a:t>S3 One Zone-IA </a:t>
            </a:r>
            <a:r>
              <a:rPr lang="en-US" sz="1200" dirty="0">
                <a:solidFill>
                  <a:schemeClr val="bg1"/>
                </a:solidFill>
              </a:rPr>
              <a:t>: </a:t>
            </a:r>
            <a:r>
              <a:rPr lang="en-US" sz="1200" b="1" dirty="0">
                <a:solidFill>
                  <a:schemeClr val="bg1"/>
                </a:solidFill>
              </a:rPr>
              <a:t>&gt;= 30 days</a:t>
            </a:r>
            <a:r>
              <a:rPr lang="en-US" sz="1200" dirty="0">
                <a:solidFill>
                  <a:schemeClr val="bg1"/>
                </a:solidFill>
              </a:rPr>
              <a:t> in S3.</a:t>
            </a:r>
          </a:p>
          <a:p>
            <a:pPr marL="285750" indent="-285750">
              <a:lnSpc>
                <a:spcPct val="150000"/>
              </a:lnSpc>
              <a:buFont typeface="Arial" panose="020B0604020202020204" pitchFamily="34" charset="0"/>
              <a:buChar char="•"/>
            </a:pPr>
            <a:r>
              <a:rPr lang="en-US" sz="1200" dirty="0">
                <a:solidFill>
                  <a:schemeClr val="bg1"/>
                </a:solidFill>
              </a:rPr>
              <a:t>The </a:t>
            </a:r>
            <a:r>
              <a:rPr lang="en-US" sz="1200" dirty="0">
                <a:solidFill>
                  <a:srgbClr val="7030A0"/>
                </a:solidFill>
              </a:rPr>
              <a:t>S3 Standard-IA</a:t>
            </a:r>
            <a:r>
              <a:rPr lang="en-US" sz="1200" dirty="0">
                <a:solidFill>
                  <a:schemeClr val="bg1"/>
                </a:solidFill>
              </a:rPr>
              <a:t> and </a:t>
            </a:r>
            <a:r>
              <a:rPr lang="en-US" sz="1200" dirty="0">
                <a:solidFill>
                  <a:srgbClr val="71D39E"/>
                </a:solidFill>
              </a:rPr>
              <a:t>S3 One Zone-IA</a:t>
            </a:r>
            <a:r>
              <a:rPr lang="en-US" sz="1200" dirty="0">
                <a:solidFill>
                  <a:schemeClr val="bg1"/>
                </a:solidFill>
              </a:rPr>
              <a:t> storage classes have a </a:t>
            </a:r>
            <a:r>
              <a:rPr lang="en-US" sz="1200" b="1" dirty="0">
                <a:solidFill>
                  <a:schemeClr val="bg1"/>
                </a:solidFill>
              </a:rPr>
              <a:t>minimum 30-day storage charge</a:t>
            </a:r>
          </a:p>
        </p:txBody>
      </p:sp>
      <p:sp>
        <p:nvSpPr>
          <p:cNvPr id="14" name="Title 1">
            <a:extLst>
              <a:ext uri="{FF2B5EF4-FFF2-40B4-BE49-F238E27FC236}">
                <a16:creationId xmlns:a16="http://schemas.microsoft.com/office/drawing/2014/main" id="{18B2FB4D-ACF2-BFB5-4210-1233C7253A11}"/>
              </a:ext>
            </a:extLst>
          </p:cNvPr>
          <p:cNvSpPr txBox="1">
            <a:spLocks/>
          </p:cNvSpPr>
          <p:nvPr/>
        </p:nvSpPr>
        <p:spPr>
          <a:xfrm>
            <a:off x="8423029" y="1116102"/>
            <a:ext cx="3531989" cy="292279"/>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3200" b="1"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1600" dirty="0"/>
              <a:t>Constraints</a:t>
            </a:r>
          </a:p>
        </p:txBody>
      </p:sp>
      <p:sp>
        <p:nvSpPr>
          <p:cNvPr id="23" name="TextBox 22">
            <a:extLst>
              <a:ext uri="{FF2B5EF4-FFF2-40B4-BE49-F238E27FC236}">
                <a16:creationId xmlns:a16="http://schemas.microsoft.com/office/drawing/2014/main" id="{8BAECF4F-5290-CEC6-8969-66E3DD5AC071}"/>
              </a:ext>
            </a:extLst>
          </p:cNvPr>
          <p:cNvSpPr txBox="1"/>
          <p:nvPr/>
        </p:nvSpPr>
        <p:spPr>
          <a:xfrm>
            <a:off x="230720" y="3150408"/>
            <a:ext cx="2564024" cy="900246"/>
          </a:xfrm>
          <a:prstGeom prst="rect">
            <a:avLst/>
          </a:prstGeom>
          <a:noFill/>
        </p:spPr>
        <p:txBody>
          <a:bodyPr wrap="square">
            <a:spAutoFit/>
          </a:bodyPr>
          <a:lstStyle/>
          <a:p>
            <a:pPr marL="171450" indent="-171450">
              <a:buFont typeface="Wingdings" panose="05000000000000000000" pitchFamily="2" charset="2"/>
              <a:buChar char="ü"/>
            </a:pPr>
            <a:r>
              <a:rPr lang="en-US" sz="1050" dirty="0">
                <a:solidFill>
                  <a:srgbClr val="935C9F"/>
                </a:solidFill>
              </a:rPr>
              <a:t>Default </a:t>
            </a:r>
            <a:r>
              <a:rPr lang="en-US" sz="1050" dirty="0">
                <a:solidFill>
                  <a:srgbClr val="935C9F"/>
                </a:solidFill>
                <a:sym typeface="Wingdings" panose="05000000000000000000" pitchFamily="2" charset="2"/>
              </a:rPr>
              <a:t></a:t>
            </a:r>
            <a:r>
              <a:rPr lang="en-US" sz="1050" dirty="0">
                <a:solidFill>
                  <a:srgbClr val="935C9F"/>
                </a:solidFill>
              </a:rPr>
              <a:t> Frequent Access tier</a:t>
            </a:r>
          </a:p>
          <a:p>
            <a:pPr marL="171450" indent="-171450">
              <a:buFont typeface="Wingdings" panose="05000000000000000000" pitchFamily="2" charset="2"/>
              <a:buChar char="ü"/>
            </a:pPr>
            <a:r>
              <a:rPr lang="en-US" sz="1050" dirty="0">
                <a:solidFill>
                  <a:srgbClr val="935C9F"/>
                </a:solidFill>
              </a:rPr>
              <a:t>Not accessed for </a:t>
            </a:r>
            <a:r>
              <a:rPr lang="en-US" sz="1050" b="1" dirty="0">
                <a:solidFill>
                  <a:srgbClr val="935C9F"/>
                </a:solidFill>
              </a:rPr>
              <a:t>30 consecutive days</a:t>
            </a:r>
            <a:r>
              <a:rPr lang="en-US" sz="1050" dirty="0">
                <a:solidFill>
                  <a:srgbClr val="935C9F"/>
                </a:solidFill>
              </a:rPr>
              <a:t> </a:t>
            </a:r>
            <a:r>
              <a:rPr lang="en-US" sz="1050" dirty="0">
                <a:solidFill>
                  <a:srgbClr val="935C9F"/>
                </a:solidFill>
                <a:sym typeface="Wingdings" panose="05000000000000000000" pitchFamily="2" charset="2"/>
              </a:rPr>
              <a:t></a:t>
            </a:r>
            <a:r>
              <a:rPr lang="en-US" sz="1050" dirty="0">
                <a:solidFill>
                  <a:srgbClr val="935C9F"/>
                </a:solidFill>
              </a:rPr>
              <a:t> Infrequent Access tier</a:t>
            </a:r>
          </a:p>
          <a:p>
            <a:pPr marL="171450" indent="-171450">
              <a:buFont typeface="Wingdings" panose="05000000000000000000" pitchFamily="2" charset="2"/>
              <a:buChar char="ü"/>
            </a:pPr>
            <a:r>
              <a:rPr lang="en-US" sz="1050" dirty="0">
                <a:solidFill>
                  <a:srgbClr val="935C9F"/>
                </a:solidFill>
              </a:rPr>
              <a:t>Not accessed for </a:t>
            </a:r>
            <a:r>
              <a:rPr lang="en-US" sz="1050" b="1" dirty="0">
                <a:solidFill>
                  <a:srgbClr val="935C9F"/>
                </a:solidFill>
              </a:rPr>
              <a:t>90 consecutive days</a:t>
            </a:r>
            <a:r>
              <a:rPr lang="en-US" sz="1050" dirty="0">
                <a:solidFill>
                  <a:srgbClr val="935C9F"/>
                </a:solidFill>
              </a:rPr>
              <a:t> </a:t>
            </a:r>
            <a:r>
              <a:rPr lang="en-US" sz="1050" dirty="0">
                <a:solidFill>
                  <a:srgbClr val="935C9F"/>
                </a:solidFill>
                <a:sym typeface="Wingdings" panose="05000000000000000000" pitchFamily="2" charset="2"/>
              </a:rPr>
              <a:t></a:t>
            </a:r>
            <a:r>
              <a:rPr lang="en-US" sz="1050" dirty="0">
                <a:solidFill>
                  <a:srgbClr val="935C9F"/>
                </a:solidFill>
              </a:rPr>
              <a:t> Archive Instant Access tier</a:t>
            </a:r>
          </a:p>
        </p:txBody>
      </p:sp>
      <p:sp>
        <p:nvSpPr>
          <p:cNvPr id="25" name="TextBox 24">
            <a:extLst>
              <a:ext uri="{FF2B5EF4-FFF2-40B4-BE49-F238E27FC236}">
                <a16:creationId xmlns:a16="http://schemas.microsoft.com/office/drawing/2014/main" id="{35FC56FF-42AF-1371-8AAF-0C00B49B0B41}"/>
              </a:ext>
            </a:extLst>
          </p:cNvPr>
          <p:cNvSpPr txBox="1"/>
          <p:nvPr/>
        </p:nvSpPr>
        <p:spPr>
          <a:xfrm>
            <a:off x="838200" y="4671952"/>
            <a:ext cx="4417514" cy="1015663"/>
          </a:xfrm>
          <a:prstGeom prst="rect">
            <a:avLst/>
          </a:prstGeom>
          <a:noFill/>
        </p:spPr>
        <p:txBody>
          <a:bodyPr wrap="square">
            <a:spAutoFit/>
          </a:bodyPr>
          <a:lstStyle/>
          <a:p>
            <a:pPr marL="171450" indent="-171450">
              <a:buFont typeface="Wingdings" panose="05000000000000000000" pitchFamily="2" charset="2"/>
              <a:buChar char="ü"/>
            </a:pPr>
            <a:r>
              <a:rPr lang="en-US" sz="1000" b="1" dirty="0">
                <a:solidFill>
                  <a:schemeClr val="accent1"/>
                </a:solidFill>
              </a:rPr>
              <a:t>S3 Glacier Instant Retrieval:</a:t>
            </a:r>
            <a:r>
              <a:rPr lang="en-US" sz="1000" dirty="0">
                <a:solidFill>
                  <a:schemeClr val="accent1"/>
                </a:solidFill>
              </a:rPr>
              <a:t> milliseconds retrieval.</a:t>
            </a:r>
          </a:p>
          <a:p>
            <a:pPr marL="171450" indent="-171450">
              <a:buFont typeface="Wingdings" panose="05000000000000000000" pitchFamily="2" charset="2"/>
              <a:buChar char="ü"/>
            </a:pPr>
            <a:r>
              <a:rPr lang="en-US" sz="1000" b="1" dirty="0">
                <a:solidFill>
                  <a:schemeClr val="accent1"/>
                </a:solidFill>
              </a:rPr>
              <a:t>S3 Glacier Flexible Retrieval</a:t>
            </a:r>
            <a:r>
              <a:rPr lang="en-US" sz="1000" dirty="0">
                <a:solidFill>
                  <a:schemeClr val="accent1"/>
                </a:solidFill>
              </a:rPr>
              <a:t>: Min Storage 90 days, 1-5 mins retrieval. Bulk: 5-12 hours</a:t>
            </a:r>
          </a:p>
          <a:p>
            <a:pPr marL="171450" indent="-171450">
              <a:buFont typeface="Wingdings" panose="05000000000000000000" pitchFamily="2" charset="2"/>
              <a:buChar char="ü"/>
            </a:pPr>
            <a:r>
              <a:rPr lang="en-US" sz="1000" b="1" dirty="0">
                <a:solidFill>
                  <a:schemeClr val="accent1"/>
                </a:solidFill>
              </a:rPr>
              <a:t>S3 Glacier Deep Archive:</a:t>
            </a:r>
            <a:r>
              <a:rPr lang="en-US" sz="1000" dirty="0">
                <a:solidFill>
                  <a:schemeClr val="accent1"/>
                </a:solidFill>
              </a:rPr>
              <a:t> Lowest Storage, Min Storage 180 days, default 12 hours retrieval, Bulk: 48 hours. 1000 transactions/ second/ AWS Account</a:t>
            </a:r>
          </a:p>
        </p:txBody>
      </p:sp>
    </p:spTree>
    <p:extLst>
      <p:ext uri="{BB962C8B-B14F-4D97-AF65-F5344CB8AC3E}">
        <p14:creationId xmlns:p14="http://schemas.microsoft.com/office/powerpoint/2010/main" val="20035662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par>
                                <p:cTn id="18" presetID="10" presetClass="entr" presetSubtype="0" fill="hold" nodeType="with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5"/>
                                        </p:tgtEl>
                                        <p:attrNameLst>
                                          <p:attrName>style.visibility</p:attrName>
                                        </p:attrNameLst>
                                      </p:cBhvr>
                                      <p:to>
                                        <p:strVal val="visible"/>
                                      </p:to>
                                    </p:set>
                                    <p:animEffect transition="in" filter="fade">
                                      <p:cBhvr>
                                        <p:cTn id="28" dur="500"/>
                                        <p:tgtEl>
                                          <p:spTgt spid="25"/>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19"/>
                                        </p:tgtEl>
                                        <p:attrNameLst>
                                          <p:attrName>style.visibility</p:attrName>
                                        </p:attrNameLst>
                                      </p:cBhvr>
                                      <p:to>
                                        <p:strVal val="visible"/>
                                      </p:to>
                                    </p:set>
                                    <p:animEffect transition="in" filter="fade">
                                      <p:cBhvr>
                                        <p:cTn id="33" dur="500"/>
                                        <p:tgtEl>
                                          <p:spTgt spid="19"/>
                                        </p:tgtEl>
                                      </p:cBhvr>
                                    </p:animEffect>
                                  </p:childTnLst>
                                </p:cTn>
                              </p:par>
                            </p:childTnLst>
                          </p:cTn>
                        </p:par>
                        <p:par>
                          <p:cTn id="34" fill="hold">
                            <p:stCondLst>
                              <p:cond delay="500"/>
                            </p:stCondLst>
                            <p:childTnLst>
                              <p:par>
                                <p:cTn id="35" presetID="10" presetClass="entr" presetSubtype="0" fill="hold" grpId="0" nodeType="afterEffect">
                                  <p:stCondLst>
                                    <p:cond delay="0"/>
                                  </p:stCondLst>
                                  <p:childTnLst>
                                    <p:set>
                                      <p:cBhvr>
                                        <p:cTn id="36" dur="1" fill="hold">
                                          <p:stCondLst>
                                            <p:cond delay="0"/>
                                          </p:stCondLst>
                                        </p:cTn>
                                        <p:tgtEl>
                                          <p:spTgt spid="23"/>
                                        </p:tgtEl>
                                        <p:attrNameLst>
                                          <p:attrName>style.visibility</p:attrName>
                                        </p:attrNameLst>
                                      </p:cBhvr>
                                      <p:to>
                                        <p:strVal val="visible"/>
                                      </p:to>
                                    </p:set>
                                    <p:animEffect transition="in" filter="fade">
                                      <p:cBhvr>
                                        <p:cTn id="37" dur="500"/>
                                        <p:tgtEl>
                                          <p:spTgt spid="23"/>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fade">
                                      <p:cBhvr>
                                        <p:cTn id="42" dur="500"/>
                                        <p:tgtEl>
                                          <p:spTgt spid="14"/>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1"/>
                                        </p:tgtEl>
                                        <p:attrNameLst>
                                          <p:attrName>style.visibility</p:attrName>
                                        </p:attrNameLst>
                                      </p:cBhvr>
                                      <p:to>
                                        <p:strVal val="visible"/>
                                      </p:to>
                                    </p:set>
                                    <p:animEffect transition="in" filter="fade">
                                      <p:cBhvr>
                                        <p:cTn id="4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p:bldP spid="23" grpId="0"/>
      <p:bldP spid="25"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08E929-0F9B-7F59-FFDA-396728957E17}"/>
              </a:ext>
            </a:extLst>
          </p:cNvPr>
          <p:cNvSpPr>
            <a:spLocks noGrp="1"/>
          </p:cNvSpPr>
          <p:nvPr>
            <p:ph type="title"/>
          </p:nvPr>
        </p:nvSpPr>
        <p:spPr/>
        <p:txBody>
          <a:bodyPr/>
          <a:lstStyle/>
          <a:p>
            <a:r>
              <a:rPr lang="en-US" dirty="0"/>
              <a:t>Amazon Elastic File System (EFS)</a:t>
            </a:r>
          </a:p>
        </p:txBody>
      </p:sp>
      <p:pic>
        <p:nvPicPr>
          <p:cNvPr id="2050" name="Picture 2" descr="Amazon EFS (elastic file system) - How it works">
            <a:extLst>
              <a:ext uri="{FF2B5EF4-FFF2-40B4-BE49-F238E27FC236}">
                <a16:creationId xmlns:a16="http://schemas.microsoft.com/office/drawing/2014/main" id="{4AF89871-6C61-245E-0086-72E888E011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1488" y="1028700"/>
            <a:ext cx="11249025" cy="4800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5327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70BA94-5216-14A2-A6F1-5F0EFD700E63}"/>
              </a:ext>
            </a:extLst>
          </p:cNvPr>
          <p:cNvSpPr>
            <a:spLocks noGrp="1"/>
          </p:cNvSpPr>
          <p:nvPr>
            <p:ph type="title"/>
          </p:nvPr>
        </p:nvSpPr>
        <p:spPr/>
        <p:txBody>
          <a:bodyPr/>
          <a:lstStyle/>
          <a:p>
            <a:r>
              <a:rPr lang="en-US" dirty="0"/>
              <a:t>Manage Lifecycle Policies</a:t>
            </a:r>
          </a:p>
        </p:txBody>
      </p:sp>
      <p:pic>
        <p:nvPicPr>
          <p:cNvPr id="3074" name="Picture 2" descr="&#10;                  Edit a file system's lifecycle policies on the Edit&#10;                    page in the Amazon EFS console.&#10;                ">
            <a:extLst>
              <a:ext uri="{FF2B5EF4-FFF2-40B4-BE49-F238E27FC236}">
                <a16:creationId xmlns:a16="http://schemas.microsoft.com/office/drawing/2014/main" id="{393F3A91-4A7E-C466-0E0D-CF75DFC00DA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199" y="1143000"/>
            <a:ext cx="4943171" cy="5424054"/>
          </a:xfrm>
          <a:prstGeom prst="rect">
            <a:avLst/>
          </a:prstGeom>
          <a:noFill/>
          <a:extLst>
            <a:ext uri="{909E8E84-426E-40DD-AFC4-6F175D3DCCD1}">
              <a14:hiddenFill xmlns:a14="http://schemas.microsoft.com/office/drawing/2010/main">
                <a:solidFill>
                  <a:srgbClr val="FFFFFF"/>
                </a:solidFill>
              </a14:hiddenFill>
            </a:ext>
          </a:extLst>
        </p:spPr>
      </p:pic>
      <p:sp>
        <p:nvSpPr>
          <p:cNvPr id="3" name="Text Placeholder 154">
            <a:extLst>
              <a:ext uri="{FF2B5EF4-FFF2-40B4-BE49-F238E27FC236}">
                <a16:creationId xmlns:a16="http://schemas.microsoft.com/office/drawing/2014/main" id="{032D2242-14D8-81F4-CD30-0330BD899633}"/>
              </a:ext>
            </a:extLst>
          </p:cNvPr>
          <p:cNvSpPr txBox="1">
            <a:spLocks/>
          </p:cNvSpPr>
          <p:nvPr/>
        </p:nvSpPr>
        <p:spPr>
          <a:xfrm>
            <a:off x="6306465" y="1143000"/>
            <a:ext cx="4718290" cy="4805253"/>
          </a:xfrm>
          <a:prstGeom prst="rect">
            <a:avLst/>
          </a:prstGeom>
        </p:spPr>
        <p:txBody>
          <a:bodyPr/>
          <a:lstStyle>
            <a:lvl1pPr marL="228600" indent="-228600" algn="l" defTabSz="914400" rtl="0" eaLnBrk="1" latinLnBrk="0" hangingPunct="1">
              <a:lnSpc>
                <a:spcPct val="90000"/>
              </a:lnSpc>
              <a:spcBef>
                <a:spcPts val="1000"/>
              </a:spcBef>
              <a:buClr>
                <a:schemeClr val="accent1"/>
              </a:buClr>
              <a:buFont typeface="Wingdings" panose="05000000000000000000" pitchFamily="2" charset="2"/>
              <a:buChar char="§"/>
              <a:defRPr sz="1600" kern="1200">
                <a:solidFill>
                  <a:schemeClr val="bg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bg2"/>
                </a:solidFill>
                <a:latin typeface="+mn-lt"/>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1400" kern="1200">
                <a:solidFill>
                  <a:schemeClr val="bg2"/>
                </a:solidFill>
                <a:latin typeface="+mn-lt"/>
                <a:ea typeface="+mn-ea"/>
                <a:cs typeface="+mn-cs"/>
              </a:defRPr>
            </a:lvl3pPr>
            <a:lvl4pPr marL="1600200" indent="-228600" algn="l" defTabSz="914400" rtl="0" eaLnBrk="1" latinLnBrk="0" hangingPunct="1">
              <a:lnSpc>
                <a:spcPct val="90000"/>
              </a:lnSpc>
              <a:spcBef>
                <a:spcPts val="500"/>
              </a:spcBef>
              <a:buClr>
                <a:schemeClr val="tx2">
                  <a:lumMod val="75000"/>
                </a:schemeClr>
              </a:buClr>
              <a:buFont typeface="Wingdings" panose="05000000000000000000" pitchFamily="2" charset="2"/>
              <a:buChar char="§"/>
              <a:defRPr sz="1200" kern="1200">
                <a:solidFill>
                  <a:schemeClr val="bg2"/>
                </a:solidFill>
                <a:latin typeface="+mn-lt"/>
                <a:ea typeface="+mn-ea"/>
                <a:cs typeface="+mn-cs"/>
              </a:defRPr>
            </a:lvl4pPr>
            <a:lvl5pPr marL="2057400" indent="-228600" algn="l" defTabSz="914400" rtl="0" eaLnBrk="1" latinLnBrk="0" hangingPunct="1">
              <a:lnSpc>
                <a:spcPct val="90000"/>
              </a:lnSpc>
              <a:spcBef>
                <a:spcPts val="500"/>
              </a:spcBef>
              <a:buClr>
                <a:schemeClr val="bg2"/>
              </a:buClr>
              <a:buSzPct val="70000"/>
              <a:buFont typeface="Wingdings" pitchFamily="2" charset="2"/>
              <a:buChar char="§"/>
              <a:defRPr sz="1200" kern="1200">
                <a:solidFill>
                  <a:schemeClr val="bg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Auto backup with AWS Backup. Default: </a:t>
            </a:r>
            <a:r>
              <a:rPr lang="en-US" b="1" dirty="0"/>
              <a:t>daily</a:t>
            </a:r>
            <a:r>
              <a:rPr lang="en-US" dirty="0"/>
              <a:t> with a </a:t>
            </a:r>
            <a:r>
              <a:rPr lang="en-US" b="1" dirty="0"/>
              <a:t>35-day retention</a:t>
            </a:r>
            <a:r>
              <a:rPr lang="en-US" dirty="0"/>
              <a:t> period.</a:t>
            </a:r>
          </a:p>
          <a:p>
            <a:r>
              <a:rPr lang="en-US" dirty="0"/>
              <a:t>Amazon EFS Intelligent-Tiering uses lifecycle management to monitor the access pattern of your workload and auto-transition files to and from the file system’s IA storage class.</a:t>
            </a:r>
          </a:p>
          <a:p>
            <a:r>
              <a:rPr lang="en-US" dirty="0"/>
              <a:t>Transition into IA: None, 1, 7, 14, 30, 60, 90 days</a:t>
            </a:r>
          </a:p>
          <a:p>
            <a:r>
              <a:rPr lang="en-US" dirty="0"/>
              <a:t>Transition out of IA: None, On first access.</a:t>
            </a:r>
          </a:p>
          <a:p>
            <a:endParaRPr lang="en-US" dirty="0"/>
          </a:p>
        </p:txBody>
      </p:sp>
    </p:spTree>
    <p:extLst>
      <p:ext uri="{BB962C8B-B14F-4D97-AF65-F5344CB8AC3E}">
        <p14:creationId xmlns:p14="http://schemas.microsoft.com/office/powerpoint/2010/main" val="11280505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6331E2-EC46-62D2-3F18-C800388E02A0}"/>
              </a:ext>
            </a:extLst>
          </p:cNvPr>
          <p:cNvSpPr>
            <a:spLocks noGrp="1"/>
          </p:cNvSpPr>
          <p:nvPr>
            <p:ph type="title"/>
          </p:nvPr>
        </p:nvSpPr>
        <p:spPr>
          <a:xfrm>
            <a:off x="838199" y="142240"/>
            <a:ext cx="10293015" cy="801902"/>
          </a:xfrm>
        </p:spPr>
        <p:txBody>
          <a:bodyPr/>
          <a:lstStyle/>
          <a:p>
            <a:r>
              <a:rPr lang="en-US" sz="2800" dirty="0"/>
              <a:t>Amazon EFS Standard and Standard–IA storage classes</a:t>
            </a:r>
          </a:p>
        </p:txBody>
      </p:sp>
      <p:sp>
        <p:nvSpPr>
          <p:cNvPr id="3" name="Rectangle 2">
            <a:extLst>
              <a:ext uri="{FF2B5EF4-FFF2-40B4-BE49-F238E27FC236}">
                <a16:creationId xmlns:a16="http://schemas.microsoft.com/office/drawing/2014/main" id="{18F81581-4471-CF3F-8521-A1F83D60F4DE}"/>
              </a:ext>
            </a:extLst>
          </p:cNvPr>
          <p:cNvSpPr/>
          <p:nvPr/>
        </p:nvSpPr>
        <p:spPr>
          <a:xfrm>
            <a:off x="838199" y="1018539"/>
            <a:ext cx="7848375" cy="4142201"/>
          </a:xfrm>
          <a:prstGeom prst="rect">
            <a:avLst/>
          </a:prstGeom>
          <a:noFill/>
          <a:ln w="15875" cap="flat" cmpd="sng" algn="ctr">
            <a:solidFill>
              <a:srgbClr val="000000"/>
            </a:solidFill>
            <a:prstDash val="solid"/>
            <a:miter lim="800000"/>
          </a:ln>
          <a:effectLst/>
        </p:spPr>
        <p:txBody>
          <a:bodyPr lIns="502920" tIns="91440"/>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Arial" panose="020B0604020202020204"/>
                <a:ea typeface="+mn-ea"/>
                <a:cs typeface="Arial" panose="020B0604020202020204" pitchFamily="34" charset="0"/>
              </a:rPr>
              <a:t>AWS Cloud</a:t>
            </a:r>
          </a:p>
        </p:txBody>
      </p:sp>
      <p:pic>
        <p:nvPicPr>
          <p:cNvPr id="4" name="Graphic 3">
            <a:extLst>
              <a:ext uri="{FF2B5EF4-FFF2-40B4-BE49-F238E27FC236}">
                <a16:creationId xmlns:a16="http://schemas.microsoft.com/office/drawing/2014/main" id="{F668F286-A45F-3469-5DA5-E70BC5B600B2}"/>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838199" y="1025549"/>
            <a:ext cx="316416" cy="316416"/>
          </a:xfrm>
          <a:prstGeom prst="rect">
            <a:avLst/>
          </a:prstGeom>
        </p:spPr>
      </p:pic>
      <p:sp>
        <p:nvSpPr>
          <p:cNvPr id="5" name="Rectangle 4">
            <a:extLst>
              <a:ext uri="{FF2B5EF4-FFF2-40B4-BE49-F238E27FC236}">
                <a16:creationId xmlns:a16="http://schemas.microsoft.com/office/drawing/2014/main" id="{8F0B8303-85C1-DC40-F3BC-60BBCF3F3E72}"/>
              </a:ext>
            </a:extLst>
          </p:cNvPr>
          <p:cNvSpPr/>
          <p:nvPr/>
        </p:nvSpPr>
        <p:spPr>
          <a:xfrm>
            <a:off x="934373" y="1448020"/>
            <a:ext cx="7625859" cy="3622689"/>
          </a:xfrm>
          <a:prstGeom prst="rect">
            <a:avLst/>
          </a:prstGeom>
          <a:noFill/>
          <a:ln w="15875" cap="flat" cmpd="sng" algn="ctr">
            <a:solidFill>
              <a:srgbClr val="00A4A6"/>
            </a:solidFill>
            <a:prstDash val="sysDash"/>
            <a:miter lim="800000"/>
          </a:ln>
          <a:effectLst/>
        </p:spPr>
        <p:txBody>
          <a:bodyPr lIns="502920" tIns="91440"/>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Arial" panose="020B0604020202020204"/>
                <a:ea typeface="+mn-ea"/>
                <a:cs typeface="Arial" panose="020B0604020202020204" pitchFamily="34" charset="0"/>
              </a:rPr>
              <a:t>Region</a:t>
            </a:r>
          </a:p>
        </p:txBody>
      </p:sp>
      <p:pic>
        <p:nvPicPr>
          <p:cNvPr id="6" name="Graphic 5">
            <a:extLst>
              <a:ext uri="{FF2B5EF4-FFF2-40B4-BE49-F238E27FC236}">
                <a16:creationId xmlns:a16="http://schemas.microsoft.com/office/drawing/2014/main" id="{E9C2686B-07F1-4B73-92EC-8C455D2A7EC1}"/>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934372" y="1448020"/>
            <a:ext cx="316416" cy="316416"/>
          </a:xfrm>
          <a:prstGeom prst="rect">
            <a:avLst/>
          </a:prstGeom>
        </p:spPr>
      </p:pic>
      <p:sp>
        <p:nvSpPr>
          <p:cNvPr id="7" name="Rectangle 6">
            <a:extLst>
              <a:ext uri="{FF2B5EF4-FFF2-40B4-BE49-F238E27FC236}">
                <a16:creationId xmlns:a16="http://schemas.microsoft.com/office/drawing/2014/main" id="{949C878F-0A7A-62C6-0200-E7590B8AA5C8}"/>
              </a:ext>
            </a:extLst>
          </p:cNvPr>
          <p:cNvSpPr/>
          <p:nvPr/>
        </p:nvSpPr>
        <p:spPr>
          <a:xfrm>
            <a:off x="1037469" y="2238849"/>
            <a:ext cx="7442383" cy="2757357"/>
          </a:xfrm>
          <a:prstGeom prst="rect">
            <a:avLst/>
          </a:prstGeom>
          <a:noFill/>
          <a:ln w="15875" cap="flat" cmpd="sng" algn="ctr">
            <a:solidFill>
              <a:srgbClr val="8C4FFF"/>
            </a:solidFill>
            <a:prstDash val="solid"/>
            <a:miter lim="800000"/>
          </a:ln>
          <a:effectLst/>
        </p:spPr>
        <p:txBody>
          <a:bodyPr lIns="502920" tIns="91440"/>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w="0"/>
                <a:solidFill>
                  <a:srgbClr val="000000"/>
                </a:solidFill>
                <a:effectLst/>
                <a:uLnTx/>
                <a:uFillTx/>
                <a:latin typeface="Arial" panose="020B0604020202020204"/>
                <a:ea typeface="+mn-ea"/>
                <a:cs typeface="Arial" panose="020B0604020202020204" pitchFamily="34" charset="0"/>
              </a:rPr>
              <a:t>Virtual private cloud (VPC)</a:t>
            </a:r>
          </a:p>
        </p:txBody>
      </p:sp>
      <p:pic>
        <p:nvPicPr>
          <p:cNvPr id="8" name="Graphic 7">
            <a:extLst>
              <a:ext uri="{FF2B5EF4-FFF2-40B4-BE49-F238E27FC236}">
                <a16:creationId xmlns:a16="http://schemas.microsoft.com/office/drawing/2014/main" id="{79035CA0-BC23-F70B-655C-9AE66F286CD0}"/>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1037468" y="2238849"/>
            <a:ext cx="316416" cy="342412"/>
          </a:xfrm>
          <a:prstGeom prst="rect">
            <a:avLst/>
          </a:prstGeom>
        </p:spPr>
      </p:pic>
      <p:sp>
        <p:nvSpPr>
          <p:cNvPr id="9" name="Rectangle 8">
            <a:extLst>
              <a:ext uri="{FF2B5EF4-FFF2-40B4-BE49-F238E27FC236}">
                <a16:creationId xmlns:a16="http://schemas.microsoft.com/office/drawing/2014/main" id="{567B1214-2BC1-BD5A-304B-ECB9BEFF2D5D}"/>
              </a:ext>
            </a:extLst>
          </p:cNvPr>
          <p:cNvSpPr/>
          <p:nvPr/>
        </p:nvSpPr>
        <p:spPr>
          <a:xfrm>
            <a:off x="1682134" y="1794916"/>
            <a:ext cx="2608679" cy="3022181"/>
          </a:xfrm>
          <a:prstGeom prst="rect">
            <a:avLst/>
          </a:prstGeom>
          <a:noFill/>
          <a:ln w="15875" cap="flat" cmpd="sng" algn="ctr">
            <a:solidFill>
              <a:srgbClr val="00A4A6"/>
            </a:solidFill>
            <a:prstDash val="dash"/>
            <a:miter lim="800000"/>
          </a:ln>
          <a:effectLst/>
        </p:spPr>
        <p:txBody>
          <a:bodyPr tIns="91440"/>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Arial" panose="020B0604020202020204"/>
                <a:ea typeface="+mn-ea"/>
                <a:cs typeface="Arial" panose="020B0604020202020204" pitchFamily="34" charset="0"/>
              </a:rPr>
              <a:t>Availability Zone</a:t>
            </a:r>
          </a:p>
          <a:p>
            <a:pPr marL="0" marR="0" lvl="0" indent="0" algn="ctr" defTabSz="914400" eaLnBrk="1" fontAlgn="auto" latinLnBrk="0" hangingPunct="1">
              <a:lnSpc>
                <a:spcPct val="100000"/>
              </a:lnSpc>
              <a:spcBef>
                <a:spcPts val="0"/>
              </a:spcBef>
              <a:spcAft>
                <a:spcPts val="0"/>
              </a:spcAft>
              <a:buClrTx/>
              <a:buSzTx/>
              <a:buFontTx/>
              <a:buNone/>
              <a:tabLst/>
              <a:defRPr/>
            </a:pPr>
            <a:r>
              <a:rPr lang="en-US" sz="1100" kern="0" dirty="0">
                <a:solidFill>
                  <a:srgbClr val="000000"/>
                </a:solidFill>
                <a:latin typeface="Arial" panose="020B0604020202020204"/>
                <a:cs typeface="Arial" panose="020B0604020202020204" pitchFamily="34" charset="0"/>
              </a:rPr>
              <a:t>us-west-2a</a:t>
            </a:r>
            <a:endParaRPr kumimoji="0" lang="en-US" sz="1100" b="0" i="0" u="none" strike="noStrike" kern="0" cap="none" spc="0" normalizeH="0" baseline="0" noProof="0" dirty="0">
              <a:ln>
                <a:noFill/>
              </a:ln>
              <a:solidFill>
                <a:srgbClr val="000000"/>
              </a:solidFill>
              <a:effectLst/>
              <a:uLnTx/>
              <a:uFillTx/>
              <a:latin typeface="Arial" panose="020B0604020202020204"/>
              <a:ea typeface="+mn-ea"/>
              <a:cs typeface="Arial" panose="020B0604020202020204" pitchFamily="34" charset="0"/>
            </a:endParaRPr>
          </a:p>
        </p:txBody>
      </p:sp>
      <p:sp>
        <p:nvSpPr>
          <p:cNvPr id="10" name="Rectangle 9">
            <a:extLst>
              <a:ext uri="{FF2B5EF4-FFF2-40B4-BE49-F238E27FC236}">
                <a16:creationId xmlns:a16="http://schemas.microsoft.com/office/drawing/2014/main" id="{8AA07A3C-C708-6448-A4C0-EF6CFB7F2708}"/>
              </a:ext>
            </a:extLst>
          </p:cNvPr>
          <p:cNvSpPr/>
          <p:nvPr/>
        </p:nvSpPr>
        <p:spPr>
          <a:xfrm>
            <a:off x="5641701" y="1794916"/>
            <a:ext cx="2608679" cy="3022181"/>
          </a:xfrm>
          <a:prstGeom prst="rect">
            <a:avLst/>
          </a:prstGeom>
          <a:noFill/>
          <a:ln w="15875" cap="flat" cmpd="sng" algn="ctr">
            <a:solidFill>
              <a:srgbClr val="00A4A6"/>
            </a:solidFill>
            <a:prstDash val="dash"/>
            <a:miter lim="800000"/>
          </a:ln>
          <a:effectLst/>
        </p:spPr>
        <p:txBody>
          <a:bodyPr tIns="91440"/>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Arial" panose="020B0604020202020204"/>
                <a:ea typeface="+mn-ea"/>
                <a:cs typeface="Arial" panose="020B0604020202020204" pitchFamily="34" charset="0"/>
              </a:rPr>
              <a:t>Availability Zone</a:t>
            </a:r>
          </a:p>
          <a:p>
            <a:pPr marL="0" marR="0" lvl="0" indent="0" algn="ctr" defTabSz="914400" eaLnBrk="1" fontAlgn="auto" latinLnBrk="0" hangingPunct="1">
              <a:lnSpc>
                <a:spcPct val="100000"/>
              </a:lnSpc>
              <a:spcBef>
                <a:spcPts val="0"/>
              </a:spcBef>
              <a:spcAft>
                <a:spcPts val="0"/>
              </a:spcAft>
              <a:buClrTx/>
              <a:buSzTx/>
              <a:buFontTx/>
              <a:buNone/>
              <a:tabLst/>
              <a:defRPr/>
            </a:pPr>
            <a:r>
              <a:rPr lang="en-US" sz="1100" kern="0" dirty="0">
                <a:solidFill>
                  <a:srgbClr val="000000"/>
                </a:solidFill>
                <a:latin typeface="Arial" panose="020B0604020202020204"/>
                <a:cs typeface="Arial" panose="020B0604020202020204" pitchFamily="34" charset="0"/>
              </a:rPr>
              <a:t>us-west-2b</a:t>
            </a:r>
            <a:endParaRPr kumimoji="0" lang="en-US" sz="1100" b="0" i="0" u="none" strike="noStrike" kern="0" cap="none" spc="0" normalizeH="0" baseline="0" noProof="0" dirty="0">
              <a:ln>
                <a:noFill/>
              </a:ln>
              <a:solidFill>
                <a:srgbClr val="000000"/>
              </a:solidFill>
              <a:effectLst/>
              <a:uLnTx/>
              <a:uFillTx/>
              <a:latin typeface="Arial" panose="020B0604020202020204"/>
              <a:ea typeface="+mn-ea"/>
              <a:cs typeface="Arial" panose="020B0604020202020204" pitchFamily="34" charset="0"/>
            </a:endParaRPr>
          </a:p>
        </p:txBody>
      </p:sp>
      <p:pic>
        <p:nvPicPr>
          <p:cNvPr id="15" name="Graphic 19">
            <a:extLst>
              <a:ext uri="{FF2B5EF4-FFF2-40B4-BE49-F238E27FC236}">
                <a16:creationId xmlns:a16="http://schemas.microsoft.com/office/drawing/2014/main" id="{FC1A31A4-6BD6-099F-311D-5D146C5BF8E2}"/>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1134833" y="2794507"/>
            <a:ext cx="320040" cy="3200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 name="Rectangle 57">
            <a:extLst>
              <a:ext uri="{FF2B5EF4-FFF2-40B4-BE49-F238E27FC236}">
                <a16:creationId xmlns:a16="http://schemas.microsoft.com/office/drawing/2014/main" id="{5A6088F1-882B-0760-CCA7-EEFA521574CC}"/>
              </a:ext>
            </a:extLst>
          </p:cNvPr>
          <p:cNvSpPr/>
          <p:nvPr/>
        </p:nvSpPr>
        <p:spPr>
          <a:xfrm>
            <a:off x="1134833" y="2785458"/>
            <a:ext cx="7250631" cy="1824250"/>
          </a:xfrm>
          <a:prstGeom prst="rect">
            <a:avLst/>
          </a:prstGeom>
          <a:noFill/>
          <a:ln w="15875">
            <a:solidFill>
              <a:srgbClr val="7AA116"/>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ln w="0"/>
                <a:solidFill>
                  <a:schemeClr val="bg1"/>
                </a:solidFill>
                <a:latin typeface="Arial" panose="020B0604020202020204" pitchFamily="34" charset="0"/>
                <a:cs typeface="Arial" panose="020B0604020202020204" pitchFamily="34" charset="0"/>
              </a:rPr>
              <a:t>Amazon EFS</a:t>
            </a:r>
          </a:p>
        </p:txBody>
      </p:sp>
      <p:grpSp>
        <p:nvGrpSpPr>
          <p:cNvPr id="109" name="Group 108">
            <a:extLst>
              <a:ext uri="{FF2B5EF4-FFF2-40B4-BE49-F238E27FC236}">
                <a16:creationId xmlns:a16="http://schemas.microsoft.com/office/drawing/2014/main" id="{72D6DA33-3E23-D328-3D31-F2F9B71AB86C}"/>
              </a:ext>
            </a:extLst>
          </p:cNvPr>
          <p:cNvGrpSpPr/>
          <p:nvPr/>
        </p:nvGrpSpPr>
        <p:grpSpPr>
          <a:xfrm>
            <a:off x="1883753" y="3279124"/>
            <a:ext cx="2313440" cy="1182051"/>
            <a:chOff x="2008445" y="3206387"/>
            <a:chExt cx="2313440" cy="1182051"/>
          </a:xfrm>
        </p:grpSpPr>
        <p:sp>
          <p:nvSpPr>
            <p:cNvPr id="72" name="Rectangle 71">
              <a:extLst>
                <a:ext uri="{FF2B5EF4-FFF2-40B4-BE49-F238E27FC236}">
                  <a16:creationId xmlns:a16="http://schemas.microsoft.com/office/drawing/2014/main" id="{43BE611B-3318-5C16-1113-7ED69136C60C}"/>
                </a:ext>
              </a:extLst>
            </p:cNvPr>
            <p:cNvSpPr/>
            <p:nvPr/>
          </p:nvSpPr>
          <p:spPr>
            <a:xfrm>
              <a:off x="2008445" y="3206387"/>
              <a:ext cx="2264340" cy="1182051"/>
            </a:xfrm>
            <a:prstGeom prst="rect">
              <a:avLst/>
            </a:prstGeom>
            <a:noFill/>
            <a:ln w="15875" cap="flat" cmpd="sng" algn="ctr">
              <a:solidFill>
                <a:srgbClr val="7D8998"/>
              </a:solidFill>
              <a:prstDash val="dash"/>
              <a:miter lim="800000"/>
            </a:ln>
            <a:effectLst/>
          </p:spPr>
          <p:txBody>
            <a:bodyPr tIns="91440"/>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000000"/>
                </a:solidFill>
                <a:effectLst/>
                <a:uLnTx/>
                <a:uFillTx/>
                <a:latin typeface="Arial" panose="020B0604020202020204"/>
                <a:ea typeface="+mn-ea"/>
                <a:cs typeface="Arial" panose="020B0604020202020204" pitchFamily="34" charset="0"/>
              </a:endParaRPr>
            </a:p>
          </p:txBody>
        </p:sp>
        <p:grpSp>
          <p:nvGrpSpPr>
            <p:cNvPr id="73" name="Group 72">
              <a:extLst>
                <a:ext uri="{FF2B5EF4-FFF2-40B4-BE49-F238E27FC236}">
                  <a16:creationId xmlns:a16="http://schemas.microsoft.com/office/drawing/2014/main" id="{A76BF8CD-FC8F-4867-C65F-0828E741866E}"/>
                </a:ext>
              </a:extLst>
            </p:cNvPr>
            <p:cNvGrpSpPr/>
            <p:nvPr/>
          </p:nvGrpSpPr>
          <p:grpSpPr>
            <a:xfrm>
              <a:off x="2872674" y="3502617"/>
              <a:ext cx="1449211" cy="731273"/>
              <a:chOff x="2824612" y="3503298"/>
              <a:chExt cx="1449211" cy="731273"/>
            </a:xfrm>
          </p:grpSpPr>
          <p:sp>
            <p:nvSpPr>
              <p:cNvPr id="66" name="TextBox 23">
                <a:extLst>
                  <a:ext uri="{FF2B5EF4-FFF2-40B4-BE49-F238E27FC236}">
                    <a16:creationId xmlns:a16="http://schemas.microsoft.com/office/drawing/2014/main" id="{B24B4DE3-B00D-71E7-777E-8491A015192F}"/>
                  </a:ext>
                </a:extLst>
              </p:cNvPr>
              <p:cNvSpPr txBox="1">
                <a:spLocks noChangeArrowheads="1"/>
              </p:cNvSpPr>
              <p:nvPr/>
            </p:nvSpPr>
            <p:spPr bwMode="auto">
              <a:xfrm>
                <a:off x="2824612" y="3957572"/>
                <a:ext cx="144921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fontAlgn="base">
                  <a:spcBef>
                    <a:spcPct val="0"/>
                  </a:spcBef>
                  <a:spcAft>
                    <a:spcPct val="0"/>
                  </a:spcAft>
                </a:pPr>
                <a:r>
                  <a:rPr lang="en-US" sz="1200" dirty="0">
                    <a:solidFill>
                      <a:srgbClr val="000000"/>
                    </a:solidFill>
                    <a:latin typeface="Arial" panose="020B0604020202020204"/>
                    <a:cs typeface="Arial" panose="020B0604020202020204" pitchFamily="34" charset="0"/>
                  </a:rPr>
                  <a:t>Infrequent Access</a:t>
                </a:r>
                <a:endParaRPr lang="en-US" altLang="en-US" sz="1200" dirty="0">
                  <a:solidFill>
                    <a:srgbClr val="000000"/>
                  </a:solidFill>
                  <a:latin typeface="Arial" panose="020B0604020202020204"/>
                  <a:ea typeface="Amazon Ember" panose="020B0603020204020204" pitchFamily="34" charset="0"/>
                  <a:cs typeface="Arial" panose="020B0604020202020204" pitchFamily="34" charset="0"/>
                </a:endParaRPr>
              </a:p>
            </p:txBody>
          </p:sp>
          <p:pic>
            <p:nvPicPr>
              <p:cNvPr id="67" name="Graphic 66">
                <a:extLst>
                  <a:ext uri="{FF2B5EF4-FFF2-40B4-BE49-F238E27FC236}">
                    <a16:creationId xmlns:a16="http://schemas.microsoft.com/office/drawing/2014/main" id="{554FF4F3-0296-AB71-A59A-DFB2F16AB62C}"/>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318814" y="3503298"/>
                <a:ext cx="457200" cy="457200"/>
              </a:xfrm>
              <a:prstGeom prst="rect">
                <a:avLst/>
              </a:prstGeom>
            </p:spPr>
          </p:pic>
        </p:grpSp>
        <p:grpSp>
          <p:nvGrpSpPr>
            <p:cNvPr id="74" name="Group 73">
              <a:extLst>
                <a:ext uri="{FF2B5EF4-FFF2-40B4-BE49-F238E27FC236}">
                  <a16:creationId xmlns:a16="http://schemas.microsoft.com/office/drawing/2014/main" id="{4C839D0D-0B49-8DE4-5FA8-379B63438116}"/>
                </a:ext>
              </a:extLst>
            </p:cNvPr>
            <p:cNvGrpSpPr/>
            <p:nvPr/>
          </p:nvGrpSpPr>
          <p:grpSpPr>
            <a:xfrm>
              <a:off x="2012190" y="3502617"/>
              <a:ext cx="801689" cy="731273"/>
              <a:chOff x="1781248" y="3503298"/>
              <a:chExt cx="801689" cy="731273"/>
            </a:xfrm>
          </p:grpSpPr>
          <p:sp>
            <p:nvSpPr>
              <p:cNvPr id="65" name="TextBox 23">
                <a:extLst>
                  <a:ext uri="{FF2B5EF4-FFF2-40B4-BE49-F238E27FC236}">
                    <a16:creationId xmlns:a16="http://schemas.microsoft.com/office/drawing/2014/main" id="{5C347F8F-7F8E-CC6D-F7E7-A3DF2DE9E940}"/>
                  </a:ext>
                </a:extLst>
              </p:cNvPr>
              <p:cNvSpPr txBox="1">
                <a:spLocks noChangeArrowheads="1"/>
              </p:cNvSpPr>
              <p:nvPr/>
            </p:nvSpPr>
            <p:spPr bwMode="auto">
              <a:xfrm>
                <a:off x="1781248" y="3957572"/>
                <a:ext cx="80168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fontAlgn="base">
                  <a:spcBef>
                    <a:spcPct val="0"/>
                  </a:spcBef>
                  <a:spcAft>
                    <a:spcPct val="0"/>
                  </a:spcAft>
                </a:pPr>
                <a:r>
                  <a:rPr lang="en-US" altLang="en-US" sz="1200" dirty="0">
                    <a:solidFill>
                      <a:srgbClr val="000000"/>
                    </a:solidFill>
                    <a:latin typeface="Arial" panose="020B0604020202020204"/>
                    <a:ea typeface="Amazon Ember" panose="020B0603020204020204" pitchFamily="34" charset="0"/>
                    <a:cs typeface="Arial" panose="020B0604020202020204" pitchFamily="34" charset="0"/>
                  </a:rPr>
                  <a:t>Standard</a:t>
                </a:r>
              </a:p>
            </p:txBody>
          </p:sp>
          <p:pic>
            <p:nvPicPr>
              <p:cNvPr id="68" name="Graphic 67">
                <a:extLst>
                  <a:ext uri="{FF2B5EF4-FFF2-40B4-BE49-F238E27FC236}">
                    <a16:creationId xmlns:a16="http://schemas.microsoft.com/office/drawing/2014/main" id="{AC4C52F4-23FB-7DCE-D448-79DF28D76C9F}"/>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953492" y="3503298"/>
                <a:ext cx="457200" cy="457200"/>
              </a:xfrm>
              <a:prstGeom prst="rect">
                <a:avLst/>
              </a:prstGeom>
            </p:spPr>
          </p:pic>
        </p:grpSp>
        <p:pic>
          <p:nvPicPr>
            <p:cNvPr id="76" name="Graphic 75" descr="Monthly calendar with solid fill">
              <a:extLst>
                <a:ext uri="{FF2B5EF4-FFF2-40B4-BE49-F238E27FC236}">
                  <a16:creationId xmlns:a16="http://schemas.microsoft.com/office/drawing/2014/main" id="{A559A3A0-BD4B-FBAC-1064-55812E8DD1E8}"/>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2919050" y="3445026"/>
              <a:ext cx="274320" cy="274320"/>
            </a:xfrm>
            <a:prstGeom prst="rect">
              <a:avLst/>
            </a:prstGeom>
          </p:spPr>
        </p:pic>
        <p:cxnSp>
          <p:nvCxnSpPr>
            <p:cNvPr id="78" name="Straight Arrow Connector 77">
              <a:extLst>
                <a:ext uri="{FF2B5EF4-FFF2-40B4-BE49-F238E27FC236}">
                  <a16:creationId xmlns:a16="http://schemas.microsoft.com/office/drawing/2014/main" id="{3DC89E0F-0FF9-14FE-5413-92D201EE3FA2}"/>
                </a:ext>
              </a:extLst>
            </p:cNvPr>
            <p:cNvCxnSpPr>
              <a:cxnSpLocks/>
              <a:endCxn id="67" idx="1"/>
            </p:cNvCxnSpPr>
            <p:nvPr/>
          </p:nvCxnSpPr>
          <p:spPr>
            <a:xfrm flipV="1">
              <a:off x="2685496" y="3731217"/>
              <a:ext cx="681380" cy="681"/>
            </a:xfrm>
            <a:prstGeom prst="straightConnector1">
              <a:avLst/>
            </a:prstGeom>
            <a:ln>
              <a:solidFill>
                <a:srgbClr val="7AA116"/>
              </a:solidFill>
              <a:headEnd type="stealth"/>
              <a:tailEnd type="stealth"/>
            </a:ln>
          </p:spPr>
          <p:style>
            <a:lnRef idx="1">
              <a:schemeClr val="dk1"/>
            </a:lnRef>
            <a:fillRef idx="0">
              <a:schemeClr val="dk1"/>
            </a:fillRef>
            <a:effectRef idx="0">
              <a:schemeClr val="dk1"/>
            </a:effectRef>
            <a:fontRef idx="minor">
              <a:schemeClr val="tx1"/>
            </a:fontRef>
          </p:style>
        </p:cxnSp>
      </p:grpSp>
      <p:grpSp>
        <p:nvGrpSpPr>
          <p:cNvPr id="108" name="Group 107">
            <a:extLst>
              <a:ext uri="{FF2B5EF4-FFF2-40B4-BE49-F238E27FC236}">
                <a16:creationId xmlns:a16="http://schemas.microsoft.com/office/drawing/2014/main" id="{261176A4-0625-57E7-F697-3C3BCADBA543}"/>
              </a:ext>
            </a:extLst>
          </p:cNvPr>
          <p:cNvGrpSpPr/>
          <p:nvPr/>
        </p:nvGrpSpPr>
        <p:grpSpPr>
          <a:xfrm>
            <a:off x="5843320" y="3279124"/>
            <a:ext cx="2313440" cy="1182051"/>
            <a:chOff x="7443523" y="3206387"/>
            <a:chExt cx="2313440" cy="1182051"/>
          </a:xfrm>
        </p:grpSpPr>
        <p:sp>
          <p:nvSpPr>
            <p:cNvPr id="82" name="Rectangle 81">
              <a:extLst>
                <a:ext uri="{FF2B5EF4-FFF2-40B4-BE49-F238E27FC236}">
                  <a16:creationId xmlns:a16="http://schemas.microsoft.com/office/drawing/2014/main" id="{420F0A22-97E4-75A5-5769-83ECE637C6AE}"/>
                </a:ext>
              </a:extLst>
            </p:cNvPr>
            <p:cNvSpPr/>
            <p:nvPr/>
          </p:nvSpPr>
          <p:spPr>
            <a:xfrm>
              <a:off x="7443523" y="3206387"/>
              <a:ext cx="2249117" cy="1182051"/>
            </a:xfrm>
            <a:prstGeom prst="rect">
              <a:avLst/>
            </a:prstGeom>
            <a:noFill/>
            <a:ln w="15875" cap="flat" cmpd="sng" algn="ctr">
              <a:solidFill>
                <a:srgbClr val="7AA116">
                  <a:alpha val="50000"/>
                </a:srgbClr>
              </a:solidFill>
              <a:prstDash val="dash"/>
              <a:miter lim="800000"/>
            </a:ln>
            <a:effectLst/>
          </p:spPr>
          <p:txBody>
            <a:bodyPr tIns="91440"/>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000000"/>
                </a:solidFill>
                <a:effectLst/>
                <a:uLnTx/>
                <a:uFillTx/>
                <a:latin typeface="Arial" panose="020B0604020202020204"/>
                <a:ea typeface="+mn-ea"/>
                <a:cs typeface="Arial" panose="020B0604020202020204" pitchFamily="34" charset="0"/>
              </a:endParaRPr>
            </a:p>
          </p:txBody>
        </p:sp>
        <p:grpSp>
          <p:nvGrpSpPr>
            <p:cNvPr id="83" name="Group 82">
              <a:extLst>
                <a:ext uri="{FF2B5EF4-FFF2-40B4-BE49-F238E27FC236}">
                  <a16:creationId xmlns:a16="http://schemas.microsoft.com/office/drawing/2014/main" id="{B96CCFE2-D4D3-A914-4C61-380E379EED43}"/>
                </a:ext>
              </a:extLst>
            </p:cNvPr>
            <p:cNvGrpSpPr/>
            <p:nvPr/>
          </p:nvGrpSpPr>
          <p:grpSpPr>
            <a:xfrm>
              <a:off x="7447268" y="3445026"/>
              <a:ext cx="2309695" cy="788864"/>
              <a:chOff x="1872688" y="3445707"/>
              <a:chExt cx="2309695" cy="788864"/>
            </a:xfrm>
          </p:grpSpPr>
          <p:grpSp>
            <p:nvGrpSpPr>
              <p:cNvPr id="84" name="Group 83">
                <a:extLst>
                  <a:ext uri="{FF2B5EF4-FFF2-40B4-BE49-F238E27FC236}">
                    <a16:creationId xmlns:a16="http://schemas.microsoft.com/office/drawing/2014/main" id="{0F05EBE8-99B3-C019-03D9-63B8959EE4C4}"/>
                  </a:ext>
                </a:extLst>
              </p:cNvPr>
              <p:cNvGrpSpPr/>
              <p:nvPr/>
            </p:nvGrpSpPr>
            <p:grpSpPr>
              <a:xfrm>
                <a:off x="2733172" y="3503298"/>
                <a:ext cx="1449211" cy="731273"/>
                <a:chOff x="2824612" y="3503298"/>
                <a:chExt cx="1449211" cy="731273"/>
              </a:xfrm>
            </p:grpSpPr>
            <p:sp>
              <p:nvSpPr>
                <p:cNvPr id="89" name="TextBox 23">
                  <a:extLst>
                    <a:ext uri="{FF2B5EF4-FFF2-40B4-BE49-F238E27FC236}">
                      <a16:creationId xmlns:a16="http://schemas.microsoft.com/office/drawing/2014/main" id="{E6E60F1D-2FB9-F63B-97CE-6464167E0D57}"/>
                    </a:ext>
                  </a:extLst>
                </p:cNvPr>
                <p:cNvSpPr txBox="1">
                  <a:spLocks noChangeArrowheads="1"/>
                </p:cNvSpPr>
                <p:nvPr/>
              </p:nvSpPr>
              <p:spPr bwMode="auto">
                <a:xfrm>
                  <a:off x="2824612" y="3957572"/>
                  <a:ext cx="1449211" cy="27699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fontAlgn="base">
                    <a:spcBef>
                      <a:spcPct val="0"/>
                    </a:spcBef>
                    <a:spcAft>
                      <a:spcPct val="0"/>
                    </a:spcAft>
                  </a:pPr>
                  <a:r>
                    <a:rPr lang="en-US" sz="1200" dirty="0">
                      <a:solidFill>
                        <a:srgbClr val="000000">
                          <a:alpha val="50000"/>
                        </a:srgbClr>
                      </a:solidFill>
                      <a:latin typeface="Arial" panose="020B0604020202020204"/>
                      <a:cs typeface="Arial" panose="020B0604020202020204" pitchFamily="34" charset="0"/>
                    </a:rPr>
                    <a:t>Infrequent Access</a:t>
                  </a:r>
                  <a:endParaRPr lang="en-US" altLang="en-US" sz="1200" dirty="0">
                    <a:solidFill>
                      <a:srgbClr val="000000">
                        <a:alpha val="50000"/>
                      </a:srgbClr>
                    </a:solidFill>
                    <a:latin typeface="Arial" panose="020B0604020202020204"/>
                    <a:ea typeface="Amazon Ember" panose="020B0603020204020204" pitchFamily="34" charset="0"/>
                    <a:cs typeface="Arial" panose="020B0604020202020204" pitchFamily="34" charset="0"/>
                  </a:endParaRPr>
                </a:p>
              </p:txBody>
            </p:sp>
            <p:pic>
              <p:nvPicPr>
                <p:cNvPr id="90" name="Graphic 89">
                  <a:extLst>
                    <a:ext uri="{FF2B5EF4-FFF2-40B4-BE49-F238E27FC236}">
                      <a16:creationId xmlns:a16="http://schemas.microsoft.com/office/drawing/2014/main" id="{8C7D65FE-90C2-C052-C69C-E439EC6B0818}"/>
                    </a:ext>
                  </a:extLst>
                </p:cNvPr>
                <p:cNvPicPr>
                  <a:picLocks noChangeAspect="1"/>
                </p:cNvPicPr>
                <p:nvPr/>
              </p:nvPicPr>
              <p:blipFill>
                <a:blip r:embed="rId16">
                  <a:alphaModFix amt="50000"/>
                  <a:extLst>
                    <a:ext uri="{96DAC541-7B7A-43D3-8B79-37D633B846F1}">
                      <asvg:svgBlip xmlns:asvg="http://schemas.microsoft.com/office/drawing/2016/SVG/main" r:embed="rId17"/>
                    </a:ext>
                  </a:extLst>
                </a:blip>
                <a:stretch>
                  <a:fillRect/>
                </a:stretch>
              </p:blipFill>
              <p:spPr>
                <a:xfrm>
                  <a:off x="3318814" y="3503298"/>
                  <a:ext cx="457200" cy="457200"/>
                </a:xfrm>
                <a:prstGeom prst="rect">
                  <a:avLst/>
                </a:prstGeom>
              </p:spPr>
            </p:pic>
          </p:grpSp>
          <p:grpSp>
            <p:nvGrpSpPr>
              <p:cNvPr id="85" name="Group 84">
                <a:extLst>
                  <a:ext uri="{FF2B5EF4-FFF2-40B4-BE49-F238E27FC236}">
                    <a16:creationId xmlns:a16="http://schemas.microsoft.com/office/drawing/2014/main" id="{1866FAB8-0092-CB3A-D8DD-DE1DD3D9CA26}"/>
                  </a:ext>
                </a:extLst>
              </p:cNvPr>
              <p:cNvGrpSpPr/>
              <p:nvPr/>
            </p:nvGrpSpPr>
            <p:grpSpPr>
              <a:xfrm>
                <a:off x="1872688" y="3503298"/>
                <a:ext cx="801689" cy="731273"/>
                <a:chOff x="1781248" y="3503298"/>
                <a:chExt cx="801689" cy="731273"/>
              </a:xfrm>
            </p:grpSpPr>
            <p:sp>
              <p:nvSpPr>
                <p:cNvPr id="87" name="TextBox 23">
                  <a:extLst>
                    <a:ext uri="{FF2B5EF4-FFF2-40B4-BE49-F238E27FC236}">
                      <a16:creationId xmlns:a16="http://schemas.microsoft.com/office/drawing/2014/main" id="{8E2C50E4-D4D1-D7C1-50CF-72B5AE921A93}"/>
                    </a:ext>
                  </a:extLst>
                </p:cNvPr>
                <p:cNvSpPr txBox="1">
                  <a:spLocks noChangeArrowheads="1"/>
                </p:cNvSpPr>
                <p:nvPr/>
              </p:nvSpPr>
              <p:spPr bwMode="auto">
                <a:xfrm>
                  <a:off x="1781248" y="3957572"/>
                  <a:ext cx="801689" cy="27699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fontAlgn="base">
                    <a:spcBef>
                      <a:spcPct val="0"/>
                    </a:spcBef>
                    <a:spcAft>
                      <a:spcPct val="0"/>
                    </a:spcAft>
                  </a:pPr>
                  <a:r>
                    <a:rPr lang="en-US" altLang="en-US" sz="1200" dirty="0">
                      <a:solidFill>
                        <a:srgbClr val="000000">
                          <a:alpha val="50000"/>
                        </a:srgbClr>
                      </a:solidFill>
                      <a:latin typeface="Arial" panose="020B0604020202020204"/>
                      <a:ea typeface="Amazon Ember" panose="020B0603020204020204" pitchFamily="34" charset="0"/>
                      <a:cs typeface="Arial" panose="020B0604020202020204" pitchFamily="34" charset="0"/>
                    </a:rPr>
                    <a:t>Standard</a:t>
                  </a:r>
                </a:p>
              </p:txBody>
            </p:sp>
            <p:pic>
              <p:nvPicPr>
                <p:cNvPr id="88" name="Graphic 87">
                  <a:extLst>
                    <a:ext uri="{FF2B5EF4-FFF2-40B4-BE49-F238E27FC236}">
                      <a16:creationId xmlns:a16="http://schemas.microsoft.com/office/drawing/2014/main" id="{313005B9-55A8-9359-7EFF-C0D59DB7DC38}"/>
                    </a:ext>
                  </a:extLst>
                </p:cNvPr>
                <p:cNvPicPr>
                  <a:picLocks noChangeAspect="1"/>
                </p:cNvPicPr>
                <p:nvPr/>
              </p:nvPicPr>
              <p:blipFill>
                <a:blip r:embed="rId18">
                  <a:alphaModFix amt="50000"/>
                  <a:extLst>
                    <a:ext uri="{96DAC541-7B7A-43D3-8B79-37D633B846F1}">
                      <asvg:svgBlip xmlns:asvg="http://schemas.microsoft.com/office/drawing/2016/SVG/main" r:embed="rId19"/>
                    </a:ext>
                  </a:extLst>
                </a:blip>
                <a:stretch>
                  <a:fillRect/>
                </a:stretch>
              </p:blipFill>
              <p:spPr>
                <a:xfrm>
                  <a:off x="1953492" y="3503298"/>
                  <a:ext cx="457200" cy="457200"/>
                </a:xfrm>
                <a:prstGeom prst="rect">
                  <a:avLst/>
                </a:prstGeom>
              </p:spPr>
            </p:pic>
          </p:grpSp>
          <p:pic>
            <p:nvPicPr>
              <p:cNvPr id="86" name="Graphic 85" descr="Monthly calendar with solid fill">
                <a:extLst>
                  <a:ext uri="{FF2B5EF4-FFF2-40B4-BE49-F238E27FC236}">
                    <a16:creationId xmlns:a16="http://schemas.microsoft.com/office/drawing/2014/main" id="{1ACD28AC-2B64-A8D9-1C6E-F38703802EEF}"/>
                  </a:ext>
                </a:extLst>
              </p:cNvPr>
              <p:cNvPicPr>
                <a:picLocks noChangeAspect="1"/>
              </p:cNvPicPr>
              <p:nvPr/>
            </p:nvPicPr>
            <p:blipFill>
              <a:blip r:embed="rId20">
                <a:alphaModFix amt="5000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2779548" y="3445707"/>
                <a:ext cx="274320" cy="274320"/>
              </a:xfrm>
              <a:prstGeom prst="rect">
                <a:avLst/>
              </a:prstGeom>
            </p:spPr>
          </p:pic>
        </p:grpSp>
        <p:cxnSp>
          <p:nvCxnSpPr>
            <p:cNvPr id="91" name="Straight Arrow Connector 90">
              <a:extLst>
                <a:ext uri="{FF2B5EF4-FFF2-40B4-BE49-F238E27FC236}">
                  <a16:creationId xmlns:a16="http://schemas.microsoft.com/office/drawing/2014/main" id="{1DB64158-3B42-508E-967C-D5BB7FD57093}"/>
                </a:ext>
              </a:extLst>
            </p:cNvPr>
            <p:cNvCxnSpPr>
              <a:cxnSpLocks/>
              <a:stCxn id="88" idx="3"/>
              <a:endCxn id="90" idx="1"/>
            </p:cNvCxnSpPr>
            <p:nvPr/>
          </p:nvCxnSpPr>
          <p:spPr>
            <a:xfrm>
              <a:off x="8076712" y="3731217"/>
              <a:ext cx="725242" cy="0"/>
            </a:xfrm>
            <a:prstGeom prst="straightConnector1">
              <a:avLst/>
            </a:prstGeom>
            <a:ln>
              <a:solidFill>
                <a:srgbClr val="7AA116">
                  <a:alpha val="50000"/>
                </a:srgbClr>
              </a:solidFill>
              <a:headEnd type="stealth"/>
              <a:tailEnd type="stealth"/>
            </a:ln>
          </p:spPr>
          <p:style>
            <a:lnRef idx="1">
              <a:schemeClr val="dk1"/>
            </a:lnRef>
            <a:fillRef idx="0">
              <a:schemeClr val="dk1"/>
            </a:fillRef>
            <a:effectRef idx="0">
              <a:schemeClr val="dk1"/>
            </a:effectRef>
            <a:fontRef idx="minor">
              <a:schemeClr val="tx1"/>
            </a:fontRef>
          </p:style>
        </p:cxnSp>
      </p:grpSp>
      <p:cxnSp>
        <p:nvCxnSpPr>
          <p:cNvPr id="99" name="Straight Arrow Connector 98">
            <a:extLst>
              <a:ext uri="{FF2B5EF4-FFF2-40B4-BE49-F238E27FC236}">
                <a16:creationId xmlns:a16="http://schemas.microsoft.com/office/drawing/2014/main" id="{84EA995D-48C1-12AD-9790-C8F98C7A1B58}"/>
              </a:ext>
            </a:extLst>
          </p:cNvPr>
          <p:cNvCxnSpPr>
            <a:cxnSpLocks/>
            <a:stCxn id="72" idx="3"/>
            <a:endCxn id="82" idx="1"/>
          </p:cNvCxnSpPr>
          <p:nvPr/>
        </p:nvCxnSpPr>
        <p:spPr>
          <a:xfrm>
            <a:off x="4148093" y="3870150"/>
            <a:ext cx="1695227" cy="0"/>
          </a:xfrm>
          <a:prstGeom prst="straightConnector1">
            <a:avLst/>
          </a:prstGeom>
          <a:ln w="1270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0" name="TextBox 99">
            <a:extLst>
              <a:ext uri="{FF2B5EF4-FFF2-40B4-BE49-F238E27FC236}">
                <a16:creationId xmlns:a16="http://schemas.microsoft.com/office/drawing/2014/main" id="{586B28B4-92C4-C4A5-8242-B37E61A5D779}"/>
              </a:ext>
            </a:extLst>
          </p:cNvPr>
          <p:cNvSpPr txBox="1"/>
          <p:nvPr/>
        </p:nvSpPr>
        <p:spPr>
          <a:xfrm>
            <a:off x="4290813" y="3331079"/>
            <a:ext cx="1321467" cy="523220"/>
          </a:xfrm>
          <a:prstGeom prst="rect">
            <a:avLst/>
          </a:prstGeom>
          <a:noFill/>
        </p:spPr>
        <p:txBody>
          <a:bodyPr wrap="square" rtlCol="0">
            <a:spAutoFit/>
          </a:bodyPr>
          <a:lstStyle/>
          <a:p>
            <a:pPr algn="ctr"/>
            <a:r>
              <a:rPr lang="en-US" sz="1400" dirty="0">
                <a:solidFill>
                  <a:schemeClr val="bg2"/>
                </a:solidFill>
              </a:rPr>
              <a:t>Multi-AZ</a:t>
            </a:r>
          </a:p>
          <a:p>
            <a:pPr algn="ctr"/>
            <a:r>
              <a:rPr lang="en-US" sz="1400" dirty="0">
                <a:solidFill>
                  <a:schemeClr val="bg2"/>
                </a:solidFill>
              </a:rPr>
              <a:t>redundancy</a:t>
            </a:r>
          </a:p>
        </p:txBody>
      </p:sp>
      <p:sp>
        <p:nvSpPr>
          <p:cNvPr id="110" name="Text Placeholder 154">
            <a:extLst>
              <a:ext uri="{FF2B5EF4-FFF2-40B4-BE49-F238E27FC236}">
                <a16:creationId xmlns:a16="http://schemas.microsoft.com/office/drawing/2014/main" id="{96714890-3AE3-FD12-1768-21D3EBFDDD52}"/>
              </a:ext>
            </a:extLst>
          </p:cNvPr>
          <p:cNvSpPr txBox="1">
            <a:spLocks/>
          </p:cNvSpPr>
          <p:nvPr/>
        </p:nvSpPr>
        <p:spPr>
          <a:xfrm>
            <a:off x="8913834" y="1018540"/>
            <a:ext cx="2831963" cy="4929714"/>
          </a:xfrm>
          <a:prstGeom prst="rect">
            <a:avLst/>
          </a:prstGeom>
        </p:spPr>
        <p:txBody>
          <a:bodyPr/>
          <a:lstStyle>
            <a:lvl1pPr marL="228600" indent="-228600" algn="l" defTabSz="914400" rtl="0" eaLnBrk="1" latinLnBrk="0" hangingPunct="1">
              <a:lnSpc>
                <a:spcPct val="90000"/>
              </a:lnSpc>
              <a:spcBef>
                <a:spcPts val="1000"/>
              </a:spcBef>
              <a:buClr>
                <a:schemeClr val="accent1"/>
              </a:buClr>
              <a:buFont typeface="Wingdings" panose="05000000000000000000" pitchFamily="2" charset="2"/>
              <a:buChar char="§"/>
              <a:defRPr sz="1600" kern="1200">
                <a:solidFill>
                  <a:schemeClr val="bg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bg2"/>
                </a:solidFill>
                <a:latin typeface="+mn-lt"/>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1400" kern="1200">
                <a:solidFill>
                  <a:schemeClr val="bg2"/>
                </a:solidFill>
                <a:latin typeface="+mn-lt"/>
                <a:ea typeface="+mn-ea"/>
                <a:cs typeface="+mn-cs"/>
              </a:defRPr>
            </a:lvl3pPr>
            <a:lvl4pPr marL="1600200" indent="-228600" algn="l" defTabSz="914400" rtl="0" eaLnBrk="1" latinLnBrk="0" hangingPunct="1">
              <a:lnSpc>
                <a:spcPct val="90000"/>
              </a:lnSpc>
              <a:spcBef>
                <a:spcPts val="500"/>
              </a:spcBef>
              <a:buClr>
                <a:schemeClr val="tx2">
                  <a:lumMod val="75000"/>
                </a:schemeClr>
              </a:buClr>
              <a:buFont typeface="Wingdings" panose="05000000000000000000" pitchFamily="2" charset="2"/>
              <a:buChar char="§"/>
              <a:defRPr sz="1200" kern="1200">
                <a:solidFill>
                  <a:schemeClr val="bg2"/>
                </a:solidFill>
                <a:latin typeface="+mn-lt"/>
                <a:ea typeface="+mn-ea"/>
                <a:cs typeface="+mn-cs"/>
              </a:defRPr>
            </a:lvl4pPr>
            <a:lvl5pPr marL="2057400" indent="-228600" algn="l" defTabSz="914400" rtl="0" eaLnBrk="1" latinLnBrk="0" hangingPunct="1">
              <a:lnSpc>
                <a:spcPct val="90000"/>
              </a:lnSpc>
              <a:spcBef>
                <a:spcPts val="500"/>
              </a:spcBef>
              <a:buClr>
                <a:schemeClr val="bg2"/>
              </a:buClr>
              <a:buSzPct val="70000"/>
              <a:buFont typeface="Wingdings" pitchFamily="2" charset="2"/>
              <a:buChar char="§"/>
              <a:defRPr sz="1200" kern="1200">
                <a:solidFill>
                  <a:schemeClr val="bg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Durability:</a:t>
            </a:r>
            <a:r>
              <a:rPr lang="en-US" dirty="0"/>
              <a:t> 11 9’s</a:t>
            </a:r>
            <a:br>
              <a:rPr lang="en-US" dirty="0"/>
            </a:br>
            <a:r>
              <a:rPr lang="en-US" dirty="0"/>
              <a:t>99.999999999%</a:t>
            </a:r>
          </a:p>
          <a:p>
            <a:r>
              <a:rPr lang="en-US" b="1" dirty="0"/>
              <a:t>Availability:</a:t>
            </a:r>
            <a:r>
              <a:rPr lang="en-US" dirty="0"/>
              <a:t> 4 9’s</a:t>
            </a:r>
            <a:br>
              <a:rPr lang="en-US" dirty="0"/>
            </a:br>
            <a:r>
              <a:rPr lang="en-US" dirty="0"/>
              <a:t>99.99%</a:t>
            </a:r>
          </a:p>
          <a:p>
            <a:r>
              <a:rPr lang="en-US" b="1" dirty="0"/>
              <a:t>AZs:</a:t>
            </a:r>
            <a:r>
              <a:rPr lang="en-US" dirty="0"/>
              <a:t> &gt;= 3</a:t>
            </a:r>
          </a:p>
          <a:p>
            <a:r>
              <a:rPr lang="en-US" b="1" dirty="0"/>
              <a:t>Standard:</a:t>
            </a:r>
            <a:r>
              <a:rPr lang="en-US" dirty="0"/>
              <a:t> frequently access data</a:t>
            </a:r>
          </a:p>
          <a:p>
            <a:r>
              <a:rPr lang="en-US" b="1" dirty="0"/>
              <a:t>Standard-IA:</a:t>
            </a:r>
            <a:r>
              <a:rPr lang="en-US" dirty="0"/>
              <a:t> infrequently access data, reduce storage cost.</a:t>
            </a:r>
          </a:p>
          <a:p>
            <a:pPr lvl="1"/>
            <a:r>
              <a:rPr lang="en-US" dirty="0"/>
              <a:t>Audit requirement</a:t>
            </a:r>
          </a:p>
          <a:p>
            <a:pPr lvl="1"/>
            <a:r>
              <a:rPr lang="en-US" dirty="0"/>
              <a:t>Performance historical analysis.</a:t>
            </a:r>
          </a:p>
          <a:p>
            <a:pPr lvl="1"/>
            <a:r>
              <a:rPr lang="en-US" dirty="0"/>
              <a:t>Performing backup and recovery. </a:t>
            </a:r>
          </a:p>
        </p:txBody>
      </p:sp>
    </p:spTree>
    <p:extLst>
      <p:ext uri="{BB962C8B-B14F-4D97-AF65-F5344CB8AC3E}">
        <p14:creationId xmlns:p14="http://schemas.microsoft.com/office/powerpoint/2010/main" val="12956380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6331E2-EC46-62D2-3F18-C800388E02A0}"/>
              </a:ext>
            </a:extLst>
          </p:cNvPr>
          <p:cNvSpPr>
            <a:spLocks noGrp="1"/>
          </p:cNvSpPr>
          <p:nvPr>
            <p:ph type="title"/>
          </p:nvPr>
        </p:nvSpPr>
        <p:spPr>
          <a:xfrm>
            <a:off x="838199" y="142240"/>
            <a:ext cx="10293015" cy="801902"/>
          </a:xfrm>
        </p:spPr>
        <p:txBody>
          <a:bodyPr/>
          <a:lstStyle/>
          <a:p>
            <a:r>
              <a:rPr lang="en-US" sz="2800" dirty="0"/>
              <a:t>Amazon EFS One Zone and One Zone–IA storage classes</a:t>
            </a:r>
          </a:p>
        </p:txBody>
      </p:sp>
      <p:sp>
        <p:nvSpPr>
          <p:cNvPr id="3" name="Rectangle 2">
            <a:extLst>
              <a:ext uri="{FF2B5EF4-FFF2-40B4-BE49-F238E27FC236}">
                <a16:creationId xmlns:a16="http://schemas.microsoft.com/office/drawing/2014/main" id="{18F81581-4471-CF3F-8521-A1F83D60F4DE}"/>
              </a:ext>
            </a:extLst>
          </p:cNvPr>
          <p:cNvSpPr/>
          <p:nvPr/>
        </p:nvSpPr>
        <p:spPr>
          <a:xfrm>
            <a:off x="838199" y="1018539"/>
            <a:ext cx="4318263" cy="4142201"/>
          </a:xfrm>
          <a:prstGeom prst="rect">
            <a:avLst/>
          </a:prstGeom>
          <a:noFill/>
          <a:ln w="15875" cap="flat" cmpd="sng" algn="ctr">
            <a:solidFill>
              <a:srgbClr val="000000"/>
            </a:solidFill>
            <a:prstDash val="solid"/>
            <a:miter lim="800000"/>
          </a:ln>
          <a:effectLst/>
        </p:spPr>
        <p:txBody>
          <a:bodyPr lIns="502920" tIns="91440"/>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Arial" panose="020B0604020202020204"/>
                <a:ea typeface="+mn-ea"/>
                <a:cs typeface="Arial" panose="020B0604020202020204" pitchFamily="34" charset="0"/>
              </a:rPr>
              <a:t>AWS Cloud</a:t>
            </a:r>
          </a:p>
        </p:txBody>
      </p:sp>
      <p:pic>
        <p:nvPicPr>
          <p:cNvPr id="4" name="Graphic 3">
            <a:extLst>
              <a:ext uri="{FF2B5EF4-FFF2-40B4-BE49-F238E27FC236}">
                <a16:creationId xmlns:a16="http://schemas.microsoft.com/office/drawing/2014/main" id="{F668F286-A45F-3469-5DA5-E70BC5B600B2}"/>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838199" y="1025549"/>
            <a:ext cx="316416" cy="316416"/>
          </a:xfrm>
          <a:prstGeom prst="rect">
            <a:avLst/>
          </a:prstGeom>
        </p:spPr>
      </p:pic>
      <p:sp>
        <p:nvSpPr>
          <p:cNvPr id="5" name="Rectangle 4">
            <a:extLst>
              <a:ext uri="{FF2B5EF4-FFF2-40B4-BE49-F238E27FC236}">
                <a16:creationId xmlns:a16="http://schemas.microsoft.com/office/drawing/2014/main" id="{8F0B8303-85C1-DC40-F3BC-60BBCF3F3E72}"/>
              </a:ext>
            </a:extLst>
          </p:cNvPr>
          <p:cNvSpPr/>
          <p:nvPr/>
        </p:nvSpPr>
        <p:spPr>
          <a:xfrm>
            <a:off x="934374" y="1448020"/>
            <a:ext cx="4024126" cy="3622689"/>
          </a:xfrm>
          <a:prstGeom prst="rect">
            <a:avLst/>
          </a:prstGeom>
          <a:noFill/>
          <a:ln w="15875" cap="flat" cmpd="sng" algn="ctr">
            <a:solidFill>
              <a:srgbClr val="00A4A6"/>
            </a:solidFill>
            <a:prstDash val="sysDash"/>
            <a:miter lim="800000"/>
          </a:ln>
          <a:effectLst/>
        </p:spPr>
        <p:txBody>
          <a:bodyPr lIns="502920" tIns="91440"/>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Arial" panose="020B0604020202020204"/>
                <a:ea typeface="+mn-ea"/>
                <a:cs typeface="Arial" panose="020B0604020202020204" pitchFamily="34" charset="0"/>
              </a:rPr>
              <a:t>Region</a:t>
            </a:r>
          </a:p>
        </p:txBody>
      </p:sp>
      <p:pic>
        <p:nvPicPr>
          <p:cNvPr id="6" name="Graphic 5">
            <a:extLst>
              <a:ext uri="{FF2B5EF4-FFF2-40B4-BE49-F238E27FC236}">
                <a16:creationId xmlns:a16="http://schemas.microsoft.com/office/drawing/2014/main" id="{E9C2686B-07F1-4B73-92EC-8C455D2A7EC1}"/>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934372" y="1448020"/>
            <a:ext cx="316416" cy="316416"/>
          </a:xfrm>
          <a:prstGeom prst="rect">
            <a:avLst/>
          </a:prstGeom>
        </p:spPr>
      </p:pic>
      <p:sp>
        <p:nvSpPr>
          <p:cNvPr id="7" name="Rectangle 6">
            <a:extLst>
              <a:ext uri="{FF2B5EF4-FFF2-40B4-BE49-F238E27FC236}">
                <a16:creationId xmlns:a16="http://schemas.microsoft.com/office/drawing/2014/main" id="{949C878F-0A7A-62C6-0200-E7590B8AA5C8}"/>
              </a:ext>
            </a:extLst>
          </p:cNvPr>
          <p:cNvSpPr/>
          <p:nvPr/>
        </p:nvSpPr>
        <p:spPr>
          <a:xfrm>
            <a:off x="1037470" y="2238849"/>
            <a:ext cx="3666506" cy="2757357"/>
          </a:xfrm>
          <a:prstGeom prst="rect">
            <a:avLst/>
          </a:prstGeom>
          <a:noFill/>
          <a:ln w="15875" cap="flat" cmpd="sng" algn="ctr">
            <a:solidFill>
              <a:srgbClr val="8C4FFF"/>
            </a:solidFill>
            <a:prstDash val="solid"/>
            <a:miter lim="800000"/>
          </a:ln>
          <a:effectLst/>
        </p:spPr>
        <p:txBody>
          <a:bodyPr lIns="502920" tIns="91440"/>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w="0"/>
                <a:solidFill>
                  <a:srgbClr val="000000"/>
                </a:solidFill>
                <a:effectLst/>
                <a:uLnTx/>
                <a:uFillTx/>
                <a:latin typeface="Arial" panose="020B0604020202020204"/>
                <a:ea typeface="+mn-ea"/>
                <a:cs typeface="Arial" panose="020B0604020202020204" pitchFamily="34" charset="0"/>
              </a:rPr>
              <a:t>Virtual private cloud (VPC)</a:t>
            </a:r>
          </a:p>
        </p:txBody>
      </p:sp>
      <p:pic>
        <p:nvPicPr>
          <p:cNvPr id="8" name="Graphic 7">
            <a:extLst>
              <a:ext uri="{FF2B5EF4-FFF2-40B4-BE49-F238E27FC236}">
                <a16:creationId xmlns:a16="http://schemas.microsoft.com/office/drawing/2014/main" id="{79035CA0-BC23-F70B-655C-9AE66F286CD0}"/>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1037468" y="2238849"/>
            <a:ext cx="316416" cy="342412"/>
          </a:xfrm>
          <a:prstGeom prst="rect">
            <a:avLst/>
          </a:prstGeom>
        </p:spPr>
      </p:pic>
      <p:sp>
        <p:nvSpPr>
          <p:cNvPr id="9" name="Rectangle 8">
            <a:extLst>
              <a:ext uri="{FF2B5EF4-FFF2-40B4-BE49-F238E27FC236}">
                <a16:creationId xmlns:a16="http://schemas.microsoft.com/office/drawing/2014/main" id="{567B1214-2BC1-BD5A-304B-ECB9BEFF2D5D}"/>
              </a:ext>
            </a:extLst>
          </p:cNvPr>
          <p:cNvSpPr/>
          <p:nvPr/>
        </p:nvSpPr>
        <p:spPr>
          <a:xfrm>
            <a:off x="1682134" y="1794916"/>
            <a:ext cx="2608679" cy="3022181"/>
          </a:xfrm>
          <a:prstGeom prst="rect">
            <a:avLst/>
          </a:prstGeom>
          <a:noFill/>
          <a:ln w="15875" cap="flat" cmpd="sng" algn="ctr">
            <a:solidFill>
              <a:srgbClr val="00A4A6"/>
            </a:solidFill>
            <a:prstDash val="dash"/>
            <a:miter lim="800000"/>
          </a:ln>
          <a:effectLst/>
        </p:spPr>
        <p:txBody>
          <a:bodyPr tIns="91440"/>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Arial" panose="020B0604020202020204"/>
                <a:ea typeface="+mn-ea"/>
                <a:cs typeface="Arial" panose="020B0604020202020204" pitchFamily="34" charset="0"/>
              </a:rPr>
              <a:t>Availability Zone</a:t>
            </a:r>
          </a:p>
          <a:p>
            <a:pPr marL="0" marR="0" lvl="0" indent="0" algn="ctr" defTabSz="914400" eaLnBrk="1" fontAlgn="auto" latinLnBrk="0" hangingPunct="1">
              <a:lnSpc>
                <a:spcPct val="100000"/>
              </a:lnSpc>
              <a:spcBef>
                <a:spcPts val="0"/>
              </a:spcBef>
              <a:spcAft>
                <a:spcPts val="0"/>
              </a:spcAft>
              <a:buClrTx/>
              <a:buSzTx/>
              <a:buFontTx/>
              <a:buNone/>
              <a:tabLst/>
              <a:defRPr/>
            </a:pPr>
            <a:r>
              <a:rPr lang="en-US" sz="1100" kern="0" dirty="0">
                <a:solidFill>
                  <a:srgbClr val="000000"/>
                </a:solidFill>
                <a:latin typeface="Arial" panose="020B0604020202020204"/>
                <a:cs typeface="Arial" panose="020B0604020202020204" pitchFamily="34" charset="0"/>
              </a:rPr>
              <a:t>us-west-2a</a:t>
            </a:r>
            <a:endParaRPr kumimoji="0" lang="en-US" sz="1100" b="0" i="0" u="none" strike="noStrike" kern="0" cap="none" spc="0" normalizeH="0" baseline="0" noProof="0" dirty="0">
              <a:ln>
                <a:noFill/>
              </a:ln>
              <a:solidFill>
                <a:srgbClr val="000000"/>
              </a:solidFill>
              <a:effectLst/>
              <a:uLnTx/>
              <a:uFillTx/>
              <a:latin typeface="Arial" panose="020B0604020202020204"/>
              <a:ea typeface="+mn-ea"/>
              <a:cs typeface="Arial" panose="020B0604020202020204" pitchFamily="34" charset="0"/>
            </a:endParaRPr>
          </a:p>
        </p:txBody>
      </p:sp>
      <p:pic>
        <p:nvPicPr>
          <p:cNvPr id="15" name="Graphic 19">
            <a:extLst>
              <a:ext uri="{FF2B5EF4-FFF2-40B4-BE49-F238E27FC236}">
                <a16:creationId xmlns:a16="http://schemas.microsoft.com/office/drawing/2014/main" id="{FC1A31A4-6BD6-099F-311D-5D146C5BF8E2}"/>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1134833" y="2794507"/>
            <a:ext cx="320040" cy="3200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 name="Rectangle 57">
            <a:extLst>
              <a:ext uri="{FF2B5EF4-FFF2-40B4-BE49-F238E27FC236}">
                <a16:creationId xmlns:a16="http://schemas.microsoft.com/office/drawing/2014/main" id="{5A6088F1-882B-0760-CCA7-EEFA521574CC}"/>
              </a:ext>
            </a:extLst>
          </p:cNvPr>
          <p:cNvSpPr/>
          <p:nvPr/>
        </p:nvSpPr>
        <p:spPr>
          <a:xfrm>
            <a:off x="1134833" y="2785458"/>
            <a:ext cx="3361753" cy="1824250"/>
          </a:xfrm>
          <a:prstGeom prst="rect">
            <a:avLst/>
          </a:prstGeom>
          <a:noFill/>
          <a:ln w="15875">
            <a:solidFill>
              <a:srgbClr val="7AA116"/>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ln w="0"/>
                <a:solidFill>
                  <a:schemeClr val="bg1"/>
                </a:solidFill>
                <a:latin typeface="Arial" panose="020B0604020202020204" pitchFamily="34" charset="0"/>
                <a:cs typeface="Arial" panose="020B0604020202020204" pitchFamily="34" charset="0"/>
              </a:rPr>
              <a:t>Amazon EFS</a:t>
            </a:r>
          </a:p>
        </p:txBody>
      </p:sp>
      <p:grpSp>
        <p:nvGrpSpPr>
          <p:cNvPr id="109" name="Group 108">
            <a:extLst>
              <a:ext uri="{FF2B5EF4-FFF2-40B4-BE49-F238E27FC236}">
                <a16:creationId xmlns:a16="http://schemas.microsoft.com/office/drawing/2014/main" id="{72D6DA33-3E23-D328-3D31-F2F9B71AB86C}"/>
              </a:ext>
            </a:extLst>
          </p:cNvPr>
          <p:cNvGrpSpPr/>
          <p:nvPr/>
        </p:nvGrpSpPr>
        <p:grpSpPr>
          <a:xfrm>
            <a:off x="1883753" y="3279124"/>
            <a:ext cx="2313440" cy="1182051"/>
            <a:chOff x="2008445" y="3206387"/>
            <a:chExt cx="2313440" cy="1182051"/>
          </a:xfrm>
        </p:grpSpPr>
        <p:sp>
          <p:nvSpPr>
            <p:cNvPr id="72" name="Rectangle 71">
              <a:extLst>
                <a:ext uri="{FF2B5EF4-FFF2-40B4-BE49-F238E27FC236}">
                  <a16:creationId xmlns:a16="http://schemas.microsoft.com/office/drawing/2014/main" id="{43BE611B-3318-5C16-1113-7ED69136C60C}"/>
                </a:ext>
              </a:extLst>
            </p:cNvPr>
            <p:cNvSpPr/>
            <p:nvPr/>
          </p:nvSpPr>
          <p:spPr>
            <a:xfrm>
              <a:off x="2008445" y="3206387"/>
              <a:ext cx="2264340" cy="1182051"/>
            </a:xfrm>
            <a:prstGeom prst="rect">
              <a:avLst/>
            </a:prstGeom>
            <a:noFill/>
            <a:ln w="15875" cap="flat" cmpd="sng" algn="ctr">
              <a:solidFill>
                <a:srgbClr val="7D8998"/>
              </a:solidFill>
              <a:prstDash val="dash"/>
              <a:miter lim="800000"/>
            </a:ln>
            <a:effectLst/>
          </p:spPr>
          <p:txBody>
            <a:bodyPr tIns="91440"/>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000000"/>
                </a:solidFill>
                <a:effectLst/>
                <a:uLnTx/>
                <a:uFillTx/>
                <a:latin typeface="Arial" panose="020B0604020202020204"/>
                <a:ea typeface="+mn-ea"/>
                <a:cs typeface="Arial" panose="020B0604020202020204" pitchFamily="34" charset="0"/>
              </a:endParaRPr>
            </a:p>
          </p:txBody>
        </p:sp>
        <p:grpSp>
          <p:nvGrpSpPr>
            <p:cNvPr id="73" name="Group 72">
              <a:extLst>
                <a:ext uri="{FF2B5EF4-FFF2-40B4-BE49-F238E27FC236}">
                  <a16:creationId xmlns:a16="http://schemas.microsoft.com/office/drawing/2014/main" id="{A76BF8CD-FC8F-4867-C65F-0828E741866E}"/>
                </a:ext>
              </a:extLst>
            </p:cNvPr>
            <p:cNvGrpSpPr/>
            <p:nvPr/>
          </p:nvGrpSpPr>
          <p:grpSpPr>
            <a:xfrm>
              <a:off x="2872674" y="3502617"/>
              <a:ext cx="1449211" cy="731273"/>
              <a:chOff x="2824612" y="3503298"/>
              <a:chExt cx="1449211" cy="731273"/>
            </a:xfrm>
          </p:grpSpPr>
          <p:sp>
            <p:nvSpPr>
              <p:cNvPr id="66" name="TextBox 23">
                <a:extLst>
                  <a:ext uri="{FF2B5EF4-FFF2-40B4-BE49-F238E27FC236}">
                    <a16:creationId xmlns:a16="http://schemas.microsoft.com/office/drawing/2014/main" id="{B24B4DE3-B00D-71E7-777E-8491A015192F}"/>
                  </a:ext>
                </a:extLst>
              </p:cNvPr>
              <p:cNvSpPr txBox="1">
                <a:spLocks noChangeArrowheads="1"/>
              </p:cNvSpPr>
              <p:nvPr/>
            </p:nvSpPr>
            <p:spPr bwMode="auto">
              <a:xfrm>
                <a:off x="2824612" y="3957572"/>
                <a:ext cx="144921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fontAlgn="base">
                  <a:spcBef>
                    <a:spcPct val="0"/>
                  </a:spcBef>
                  <a:spcAft>
                    <a:spcPct val="0"/>
                  </a:spcAft>
                </a:pPr>
                <a:r>
                  <a:rPr lang="en-US" sz="1200" dirty="0">
                    <a:solidFill>
                      <a:srgbClr val="000000"/>
                    </a:solidFill>
                    <a:latin typeface="Arial" panose="020B0604020202020204"/>
                    <a:cs typeface="Arial" panose="020B0604020202020204" pitchFamily="34" charset="0"/>
                  </a:rPr>
                  <a:t>Infrequent Access</a:t>
                </a:r>
                <a:endParaRPr lang="en-US" altLang="en-US" sz="1200" dirty="0">
                  <a:solidFill>
                    <a:srgbClr val="000000"/>
                  </a:solidFill>
                  <a:latin typeface="Arial" panose="020B0604020202020204"/>
                  <a:ea typeface="Amazon Ember" panose="020B0603020204020204" pitchFamily="34" charset="0"/>
                  <a:cs typeface="Arial" panose="020B0604020202020204" pitchFamily="34" charset="0"/>
                </a:endParaRPr>
              </a:p>
            </p:txBody>
          </p:sp>
          <p:pic>
            <p:nvPicPr>
              <p:cNvPr id="67" name="Graphic 66">
                <a:extLst>
                  <a:ext uri="{FF2B5EF4-FFF2-40B4-BE49-F238E27FC236}">
                    <a16:creationId xmlns:a16="http://schemas.microsoft.com/office/drawing/2014/main" id="{554FF4F3-0296-AB71-A59A-DFB2F16AB62C}"/>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318814" y="3503298"/>
                <a:ext cx="457200" cy="457200"/>
              </a:xfrm>
              <a:prstGeom prst="rect">
                <a:avLst/>
              </a:prstGeom>
            </p:spPr>
          </p:pic>
        </p:grpSp>
        <p:grpSp>
          <p:nvGrpSpPr>
            <p:cNvPr id="74" name="Group 73">
              <a:extLst>
                <a:ext uri="{FF2B5EF4-FFF2-40B4-BE49-F238E27FC236}">
                  <a16:creationId xmlns:a16="http://schemas.microsoft.com/office/drawing/2014/main" id="{4C839D0D-0B49-8DE4-5FA8-379B63438116}"/>
                </a:ext>
              </a:extLst>
            </p:cNvPr>
            <p:cNvGrpSpPr/>
            <p:nvPr/>
          </p:nvGrpSpPr>
          <p:grpSpPr>
            <a:xfrm>
              <a:off x="2012190" y="3502617"/>
              <a:ext cx="801689" cy="731273"/>
              <a:chOff x="1781248" y="3503298"/>
              <a:chExt cx="801689" cy="731273"/>
            </a:xfrm>
          </p:grpSpPr>
          <p:sp>
            <p:nvSpPr>
              <p:cNvPr id="65" name="TextBox 23">
                <a:extLst>
                  <a:ext uri="{FF2B5EF4-FFF2-40B4-BE49-F238E27FC236}">
                    <a16:creationId xmlns:a16="http://schemas.microsoft.com/office/drawing/2014/main" id="{5C347F8F-7F8E-CC6D-F7E7-A3DF2DE9E940}"/>
                  </a:ext>
                </a:extLst>
              </p:cNvPr>
              <p:cNvSpPr txBox="1">
                <a:spLocks noChangeArrowheads="1"/>
              </p:cNvSpPr>
              <p:nvPr/>
            </p:nvSpPr>
            <p:spPr bwMode="auto">
              <a:xfrm>
                <a:off x="1781248" y="3957572"/>
                <a:ext cx="80168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fontAlgn="base">
                  <a:spcBef>
                    <a:spcPct val="0"/>
                  </a:spcBef>
                  <a:spcAft>
                    <a:spcPct val="0"/>
                  </a:spcAft>
                </a:pPr>
                <a:r>
                  <a:rPr lang="en-US" altLang="en-US" sz="1200" dirty="0">
                    <a:solidFill>
                      <a:srgbClr val="000000"/>
                    </a:solidFill>
                    <a:latin typeface="Arial" panose="020B0604020202020204"/>
                    <a:ea typeface="Amazon Ember" panose="020B0603020204020204" pitchFamily="34" charset="0"/>
                    <a:cs typeface="Arial" panose="020B0604020202020204" pitchFamily="34" charset="0"/>
                  </a:rPr>
                  <a:t>Standard</a:t>
                </a:r>
              </a:p>
            </p:txBody>
          </p:sp>
          <p:pic>
            <p:nvPicPr>
              <p:cNvPr id="68" name="Graphic 67">
                <a:extLst>
                  <a:ext uri="{FF2B5EF4-FFF2-40B4-BE49-F238E27FC236}">
                    <a16:creationId xmlns:a16="http://schemas.microsoft.com/office/drawing/2014/main" id="{AC4C52F4-23FB-7DCE-D448-79DF28D76C9F}"/>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953492" y="3503298"/>
                <a:ext cx="457200" cy="457200"/>
              </a:xfrm>
              <a:prstGeom prst="rect">
                <a:avLst/>
              </a:prstGeom>
            </p:spPr>
          </p:pic>
        </p:grpSp>
        <p:pic>
          <p:nvPicPr>
            <p:cNvPr id="76" name="Graphic 75" descr="Monthly calendar with solid fill">
              <a:extLst>
                <a:ext uri="{FF2B5EF4-FFF2-40B4-BE49-F238E27FC236}">
                  <a16:creationId xmlns:a16="http://schemas.microsoft.com/office/drawing/2014/main" id="{A559A3A0-BD4B-FBAC-1064-55812E8DD1E8}"/>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2919050" y="3445026"/>
              <a:ext cx="274320" cy="274320"/>
            </a:xfrm>
            <a:prstGeom prst="rect">
              <a:avLst/>
            </a:prstGeom>
          </p:spPr>
        </p:pic>
        <p:cxnSp>
          <p:nvCxnSpPr>
            <p:cNvPr id="78" name="Straight Arrow Connector 77">
              <a:extLst>
                <a:ext uri="{FF2B5EF4-FFF2-40B4-BE49-F238E27FC236}">
                  <a16:creationId xmlns:a16="http://schemas.microsoft.com/office/drawing/2014/main" id="{3DC89E0F-0FF9-14FE-5413-92D201EE3FA2}"/>
                </a:ext>
              </a:extLst>
            </p:cNvPr>
            <p:cNvCxnSpPr>
              <a:cxnSpLocks/>
              <a:endCxn id="67" idx="1"/>
            </p:cNvCxnSpPr>
            <p:nvPr/>
          </p:nvCxnSpPr>
          <p:spPr>
            <a:xfrm flipV="1">
              <a:off x="2685496" y="3731217"/>
              <a:ext cx="681380" cy="681"/>
            </a:xfrm>
            <a:prstGeom prst="straightConnector1">
              <a:avLst/>
            </a:prstGeom>
            <a:ln>
              <a:solidFill>
                <a:srgbClr val="7AA116"/>
              </a:solidFill>
              <a:headEnd type="stealth"/>
              <a:tailEnd type="stealth"/>
            </a:ln>
          </p:spPr>
          <p:style>
            <a:lnRef idx="1">
              <a:schemeClr val="dk1"/>
            </a:lnRef>
            <a:fillRef idx="0">
              <a:schemeClr val="dk1"/>
            </a:fillRef>
            <a:effectRef idx="0">
              <a:schemeClr val="dk1"/>
            </a:effectRef>
            <a:fontRef idx="minor">
              <a:schemeClr val="tx1"/>
            </a:fontRef>
          </p:style>
        </p:cxnSp>
      </p:grpSp>
      <p:sp>
        <p:nvSpPr>
          <p:cNvPr id="110" name="Text Placeholder 154">
            <a:extLst>
              <a:ext uri="{FF2B5EF4-FFF2-40B4-BE49-F238E27FC236}">
                <a16:creationId xmlns:a16="http://schemas.microsoft.com/office/drawing/2014/main" id="{96714890-3AE3-FD12-1768-21D3EBFDDD52}"/>
              </a:ext>
            </a:extLst>
          </p:cNvPr>
          <p:cNvSpPr txBox="1">
            <a:spLocks/>
          </p:cNvSpPr>
          <p:nvPr/>
        </p:nvSpPr>
        <p:spPr>
          <a:xfrm>
            <a:off x="6096000" y="1018540"/>
            <a:ext cx="5649797" cy="4929714"/>
          </a:xfrm>
          <a:prstGeom prst="rect">
            <a:avLst/>
          </a:prstGeom>
        </p:spPr>
        <p:txBody>
          <a:bodyPr/>
          <a:lstStyle>
            <a:lvl1pPr marL="228600" indent="-228600" algn="l" defTabSz="914400" rtl="0" eaLnBrk="1" latinLnBrk="0" hangingPunct="1">
              <a:lnSpc>
                <a:spcPct val="90000"/>
              </a:lnSpc>
              <a:spcBef>
                <a:spcPts val="1000"/>
              </a:spcBef>
              <a:buClr>
                <a:schemeClr val="accent1"/>
              </a:buClr>
              <a:buFont typeface="Wingdings" panose="05000000000000000000" pitchFamily="2" charset="2"/>
              <a:buChar char="§"/>
              <a:defRPr sz="1600" kern="1200">
                <a:solidFill>
                  <a:schemeClr val="bg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bg2"/>
                </a:solidFill>
                <a:latin typeface="+mn-lt"/>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1400" kern="1200">
                <a:solidFill>
                  <a:schemeClr val="bg2"/>
                </a:solidFill>
                <a:latin typeface="+mn-lt"/>
                <a:ea typeface="+mn-ea"/>
                <a:cs typeface="+mn-cs"/>
              </a:defRPr>
            </a:lvl3pPr>
            <a:lvl4pPr marL="1600200" indent="-228600" algn="l" defTabSz="914400" rtl="0" eaLnBrk="1" latinLnBrk="0" hangingPunct="1">
              <a:lnSpc>
                <a:spcPct val="90000"/>
              </a:lnSpc>
              <a:spcBef>
                <a:spcPts val="500"/>
              </a:spcBef>
              <a:buClr>
                <a:schemeClr val="tx2">
                  <a:lumMod val="75000"/>
                </a:schemeClr>
              </a:buClr>
              <a:buFont typeface="Wingdings" panose="05000000000000000000" pitchFamily="2" charset="2"/>
              <a:buChar char="§"/>
              <a:defRPr sz="1200" kern="1200">
                <a:solidFill>
                  <a:schemeClr val="bg2"/>
                </a:solidFill>
                <a:latin typeface="+mn-lt"/>
                <a:ea typeface="+mn-ea"/>
                <a:cs typeface="+mn-cs"/>
              </a:defRPr>
            </a:lvl4pPr>
            <a:lvl5pPr marL="2057400" indent="-228600" algn="l" defTabSz="914400" rtl="0" eaLnBrk="1" latinLnBrk="0" hangingPunct="1">
              <a:lnSpc>
                <a:spcPct val="90000"/>
              </a:lnSpc>
              <a:spcBef>
                <a:spcPts val="500"/>
              </a:spcBef>
              <a:buClr>
                <a:schemeClr val="bg2"/>
              </a:buClr>
              <a:buSzPct val="70000"/>
              <a:buFont typeface="Wingdings" pitchFamily="2" charset="2"/>
              <a:buChar char="§"/>
              <a:defRPr sz="1200" kern="1200">
                <a:solidFill>
                  <a:schemeClr val="bg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Durability:</a:t>
            </a:r>
            <a:r>
              <a:rPr lang="en-US" dirty="0"/>
              <a:t> 11 9’s</a:t>
            </a:r>
            <a:br>
              <a:rPr lang="en-US" dirty="0"/>
            </a:br>
            <a:r>
              <a:rPr lang="en-US" dirty="0"/>
              <a:t>99.999999999%</a:t>
            </a:r>
          </a:p>
          <a:p>
            <a:r>
              <a:rPr lang="en-US" b="1" dirty="0"/>
              <a:t>Availability:</a:t>
            </a:r>
            <a:r>
              <a:rPr lang="en-US" dirty="0"/>
              <a:t> 3 9’s</a:t>
            </a:r>
            <a:br>
              <a:rPr lang="en-US" dirty="0"/>
            </a:br>
            <a:r>
              <a:rPr lang="en-US" dirty="0"/>
              <a:t>99.90%</a:t>
            </a:r>
          </a:p>
          <a:p>
            <a:r>
              <a:rPr lang="en-US" b="1" dirty="0"/>
              <a:t>AZs:</a:t>
            </a:r>
            <a:r>
              <a:rPr lang="en-US" dirty="0"/>
              <a:t> 1</a:t>
            </a:r>
          </a:p>
          <a:p>
            <a:r>
              <a:rPr lang="en-US" dirty="0"/>
              <a:t>Not resilient to the loss of the Availability Zone.</a:t>
            </a:r>
          </a:p>
          <a:p>
            <a:r>
              <a:rPr lang="en-US" b="1" dirty="0"/>
              <a:t>One Zone:</a:t>
            </a:r>
            <a:r>
              <a:rPr lang="en-US" dirty="0"/>
              <a:t> frequently access data</a:t>
            </a:r>
          </a:p>
          <a:p>
            <a:r>
              <a:rPr lang="en-US" b="1" dirty="0"/>
              <a:t>One Zone-IA:</a:t>
            </a:r>
            <a:r>
              <a:rPr lang="en-US" dirty="0"/>
              <a:t> infrequently access data</a:t>
            </a:r>
          </a:p>
          <a:p>
            <a:pPr lvl="1"/>
            <a:r>
              <a:rPr lang="en-US" dirty="0"/>
              <a:t> Per GB retrieval fees apply.</a:t>
            </a:r>
          </a:p>
          <a:p>
            <a:r>
              <a:rPr lang="en-US" b="1" dirty="0"/>
              <a:t>For added data protection:</a:t>
            </a:r>
          </a:p>
          <a:p>
            <a:pPr lvl="1"/>
            <a:r>
              <a:rPr lang="en-US" dirty="0"/>
              <a:t>EFS auto backup using One Zone storage classes with AWS Backup.</a:t>
            </a:r>
          </a:p>
          <a:p>
            <a:pPr lvl="1"/>
            <a:r>
              <a:rPr lang="en-US" dirty="0"/>
              <a:t>Using AWS Backup is replicated to 3 AZs. </a:t>
            </a:r>
          </a:p>
        </p:txBody>
      </p:sp>
    </p:spTree>
    <p:extLst>
      <p:ext uri="{BB962C8B-B14F-4D97-AF65-F5344CB8AC3E}">
        <p14:creationId xmlns:p14="http://schemas.microsoft.com/office/powerpoint/2010/main" val="24919568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3618BD-A2C3-4758-F1CE-0FB01F4FB9DD}"/>
              </a:ext>
            </a:extLst>
          </p:cNvPr>
          <p:cNvSpPr>
            <a:spLocks noGrp="1"/>
          </p:cNvSpPr>
          <p:nvPr>
            <p:ph type="title"/>
          </p:nvPr>
        </p:nvSpPr>
        <p:spPr/>
        <p:txBody>
          <a:bodyPr/>
          <a:lstStyle/>
          <a:p>
            <a:r>
              <a:rPr lang="en-US" dirty="0"/>
              <a:t>Amazon EFS with Standard storage classes</a:t>
            </a:r>
          </a:p>
        </p:txBody>
      </p:sp>
      <p:sp>
        <p:nvSpPr>
          <p:cNvPr id="155" name="Text Placeholder 154">
            <a:extLst>
              <a:ext uri="{FF2B5EF4-FFF2-40B4-BE49-F238E27FC236}">
                <a16:creationId xmlns:a16="http://schemas.microsoft.com/office/drawing/2014/main" id="{E4FD3C8C-BCA4-5C10-C4F9-15D9B9F119F4}"/>
              </a:ext>
            </a:extLst>
          </p:cNvPr>
          <p:cNvSpPr>
            <a:spLocks noGrp="1"/>
          </p:cNvSpPr>
          <p:nvPr>
            <p:ph type="body" sz="quarter" idx="11"/>
          </p:nvPr>
        </p:nvSpPr>
        <p:spPr>
          <a:xfrm>
            <a:off x="8567644" y="1035709"/>
            <a:ext cx="3089791" cy="4805253"/>
          </a:xfrm>
        </p:spPr>
        <p:txBody>
          <a:bodyPr/>
          <a:lstStyle/>
          <a:p>
            <a:r>
              <a:rPr lang="en-US" dirty="0"/>
              <a:t>A mount target was created in each Availability Zone</a:t>
            </a:r>
          </a:p>
          <a:p>
            <a:r>
              <a:rPr lang="en-US" dirty="0"/>
              <a:t>Access the file system from a mount target within the same Availability Zone for performance and cost reasons</a:t>
            </a:r>
          </a:p>
          <a:p>
            <a:r>
              <a:rPr lang="en-US" dirty="0"/>
              <a:t>One of the Availability Zones has two subnets. However, a mount target is created in only one of the subnets.</a:t>
            </a:r>
          </a:p>
        </p:txBody>
      </p:sp>
      <p:sp>
        <p:nvSpPr>
          <p:cNvPr id="4" name="Rectangle 3">
            <a:extLst>
              <a:ext uri="{FF2B5EF4-FFF2-40B4-BE49-F238E27FC236}">
                <a16:creationId xmlns:a16="http://schemas.microsoft.com/office/drawing/2014/main" id="{605765BC-467C-3E39-7F80-FAA2ACB7F1C8}"/>
              </a:ext>
            </a:extLst>
          </p:cNvPr>
          <p:cNvSpPr/>
          <p:nvPr/>
        </p:nvSpPr>
        <p:spPr>
          <a:xfrm>
            <a:off x="895297" y="1028699"/>
            <a:ext cx="7432069" cy="5557749"/>
          </a:xfrm>
          <a:prstGeom prst="rect">
            <a:avLst/>
          </a:prstGeom>
          <a:noFill/>
          <a:ln w="15875" cap="flat" cmpd="sng" algn="ctr">
            <a:solidFill>
              <a:srgbClr val="000000"/>
            </a:solidFill>
            <a:prstDash val="solid"/>
            <a:miter lim="800000"/>
          </a:ln>
          <a:effectLst/>
        </p:spPr>
        <p:txBody>
          <a:bodyPr lIns="502920" tIns="91440"/>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Arial" panose="020B0604020202020204"/>
                <a:ea typeface="+mn-ea"/>
                <a:cs typeface="Arial" panose="020B0604020202020204" pitchFamily="34" charset="0"/>
              </a:rPr>
              <a:t>AWS Cloud</a:t>
            </a:r>
          </a:p>
        </p:txBody>
      </p:sp>
      <p:pic>
        <p:nvPicPr>
          <p:cNvPr id="5" name="Graphic 4">
            <a:extLst>
              <a:ext uri="{FF2B5EF4-FFF2-40B4-BE49-F238E27FC236}">
                <a16:creationId xmlns:a16="http://schemas.microsoft.com/office/drawing/2014/main" id="{7D939A4F-5C2C-C8CD-C2A0-3E19C4000F56}"/>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895297" y="1035709"/>
            <a:ext cx="316416" cy="316416"/>
          </a:xfrm>
          <a:prstGeom prst="rect">
            <a:avLst/>
          </a:prstGeom>
        </p:spPr>
      </p:pic>
      <p:sp>
        <p:nvSpPr>
          <p:cNvPr id="6" name="Rectangle 5">
            <a:extLst>
              <a:ext uri="{FF2B5EF4-FFF2-40B4-BE49-F238E27FC236}">
                <a16:creationId xmlns:a16="http://schemas.microsoft.com/office/drawing/2014/main" id="{374A780A-B4A2-AE09-9831-E810CCB3DF2F}"/>
              </a:ext>
            </a:extLst>
          </p:cNvPr>
          <p:cNvSpPr/>
          <p:nvPr/>
        </p:nvSpPr>
        <p:spPr>
          <a:xfrm>
            <a:off x="991471" y="1385443"/>
            <a:ext cx="7226422" cy="5117648"/>
          </a:xfrm>
          <a:prstGeom prst="rect">
            <a:avLst/>
          </a:prstGeom>
          <a:noFill/>
          <a:ln w="15875" cap="flat" cmpd="sng" algn="ctr">
            <a:solidFill>
              <a:srgbClr val="00A4A6"/>
            </a:solidFill>
            <a:prstDash val="sysDash"/>
            <a:miter lim="800000"/>
          </a:ln>
          <a:effectLst/>
        </p:spPr>
        <p:txBody>
          <a:bodyPr lIns="502920" tIns="91440"/>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Arial" panose="020B0604020202020204"/>
                <a:ea typeface="+mn-ea"/>
                <a:cs typeface="Arial" panose="020B0604020202020204" pitchFamily="34" charset="0"/>
              </a:rPr>
              <a:t>Region</a:t>
            </a:r>
          </a:p>
        </p:txBody>
      </p:sp>
      <p:pic>
        <p:nvPicPr>
          <p:cNvPr id="7" name="Graphic 6">
            <a:extLst>
              <a:ext uri="{FF2B5EF4-FFF2-40B4-BE49-F238E27FC236}">
                <a16:creationId xmlns:a16="http://schemas.microsoft.com/office/drawing/2014/main" id="{88E2A2C5-6DA9-B549-9822-F01758323FD4}"/>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991470" y="1385443"/>
            <a:ext cx="316416" cy="316416"/>
          </a:xfrm>
          <a:prstGeom prst="rect">
            <a:avLst/>
          </a:prstGeom>
        </p:spPr>
      </p:pic>
      <p:sp>
        <p:nvSpPr>
          <p:cNvPr id="8" name="Rectangle 7">
            <a:extLst>
              <a:ext uri="{FF2B5EF4-FFF2-40B4-BE49-F238E27FC236}">
                <a16:creationId xmlns:a16="http://schemas.microsoft.com/office/drawing/2014/main" id="{E3D7C688-7765-1E1D-0AEF-F17A6EE3443C}"/>
              </a:ext>
            </a:extLst>
          </p:cNvPr>
          <p:cNvSpPr/>
          <p:nvPr/>
        </p:nvSpPr>
        <p:spPr>
          <a:xfrm>
            <a:off x="1094567" y="2176272"/>
            <a:ext cx="7028353" cy="4218432"/>
          </a:xfrm>
          <a:prstGeom prst="rect">
            <a:avLst/>
          </a:prstGeom>
          <a:noFill/>
          <a:ln w="15875" cap="flat" cmpd="sng" algn="ctr">
            <a:solidFill>
              <a:srgbClr val="8C4FFF"/>
            </a:solidFill>
            <a:prstDash val="solid"/>
            <a:miter lim="800000"/>
          </a:ln>
          <a:effectLst/>
        </p:spPr>
        <p:txBody>
          <a:bodyPr lIns="502920" tIns="91440"/>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w="0"/>
                <a:solidFill>
                  <a:srgbClr val="000000"/>
                </a:solidFill>
                <a:effectLst/>
                <a:uLnTx/>
                <a:uFillTx/>
                <a:latin typeface="Arial" panose="020B0604020202020204"/>
                <a:ea typeface="+mn-ea"/>
                <a:cs typeface="Arial" panose="020B0604020202020204" pitchFamily="34" charset="0"/>
              </a:rPr>
              <a:t>Virtual private cloud (VPC)</a:t>
            </a:r>
          </a:p>
        </p:txBody>
      </p:sp>
      <p:pic>
        <p:nvPicPr>
          <p:cNvPr id="9" name="Graphic 8">
            <a:extLst>
              <a:ext uri="{FF2B5EF4-FFF2-40B4-BE49-F238E27FC236}">
                <a16:creationId xmlns:a16="http://schemas.microsoft.com/office/drawing/2014/main" id="{11614BD9-5645-9F35-9B4A-B583A6C2105C}"/>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1094566" y="2176272"/>
            <a:ext cx="316416" cy="342412"/>
          </a:xfrm>
          <a:prstGeom prst="rect">
            <a:avLst/>
          </a:prstGeom>
        </p:spPr>
      </p:pic>
      <p:sp>
        <p:nvSpPr>
          <p:cNvPr id="10" name="Rectangle 9">
            <a:extLst>
              <a:ext uri="{FF2B5EF4-FFF2-40B4-BE49-F238E27FC236}">
                <a16:creationId xmlns:a16="http://schemas.microsoft.com/office/drawing/2014/main" id="{401C6DB6-BE05-80C5-57B0-8B79E63536AE}"/>
              </a:ext>
            </a:extLst>
          </p:cNvPr>
          <p:cNvSpPr/>
          <p:nvPr/>
        </p:nvSpPr>
        <p:spPr>
          <a:xfrm>
            <a:off x="1458850" y="1732339"/>
            <a:ext cx="2118836" cy="3538728"/>
          </a:xfrm>
          <a:prstGeom prst="rect">
            <a:avLst/>
          </a:prstGeom>
          <a:noFill/>
          <a:ln w="15875" cap="flat" cmpd="sng" algn="ctr">
            <a:solidFill>
              <a:srgbClr val="00A4A6"/>
            </a:solidFill>
            <a:prstDash val="dash"/>
            <a:miter lim="800000"/>
          </a:ln>
          <a:effectLst/>
        </p:spPr>
        <p:txBody>
          <a:bodyPr tIns="91440"/>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Arial" panose="020B0604020202020204"/>
                <a:ea typeface="+mn-ea"/>
                <a:cs typeface="Arial" panose="020B0604020202020204" pitchFamily="34" charset="0"/>
              </a:rPr>
              <a:t>Availability Zone</a:t>
            </a:r>
          </a:p>
          <a:p>
            <a:pPr marL="0" marR="0" lvl="0" indent="0" algn="ctr" defTabSz="914400" eaLnBrk="1" fontAlgn="auto" latinLnBrk="0" hangingPunct="1">
              <a:lnSpc>
                <a:spcPct val="100000"/>
              </a:lnSpc>
              <a:spcBef>
                <a:spcPts val="0"/>
              </a:spcBef>
              <a:spcAft>
                <a:spcPts val="0"/>
              </a:spcAft>
              <a:buClrTx/>
              <a:buSzTx/>
              <a:buFontTx/>
              <a:buNone/>
              <a:tabLst/>
              <a:defRPr/>
            </a:pPr>
            <a:r>
              <a:rPr lang="en-US" sz="1100" kern="0" dirty="0">
                <a:solidFill>
                  <a:srgbClr val="000000"/>
                </a:solidFill>
                <a:latin typeface="Arial" panose="020B0604020202020204"/>
                <a:cs typeface="Arial" panose="020B0604020202020204" pitchFamily="34" charset="0"/>
              </a:rPr>
              <a:t>us-west-2a</a:t>
            </a:r>
            <a:endParaRPr kumimoji="0" lang="en-US" sz="1100" b="0" i="0" u="none" strike="noStrike" kern="0" cap="none" spc="0" normalizeH="0" baseline="0" noProof="0" dirty="0">
              <a:ln>
                <a:noFill/>
              </a:ln>
              <a:solidFill>
                <a:srgbClr val="000000"/>
              </a:solidFill>
              <a:effectLst/>
              <a:uLnTx/>
              <a:uFillTx/>
              <a:latin typeface="Arial" panose="020B0604020202020204"/>
              <a:ea typeface="+mn-ea"/>
              <a:cs typeface="Arial" panose="020B0604020202020204" pitchFamily="34" charset="0"/>
            </a:endParaRPr>
          </a:p>
        </p:txBody>
      </p:sp>
      <p:sp>
        <p:nvSpPr>
          <p:cNvPr id="16" name="Rectangle 15">
            <a:extLst>
              <a:ext uri="{FF2B5EF4-FFF2-40B4-BE49-F238E27FC236}">
                <a16:creationId xmlns:a16="http://schemas.microsoft.com/office/drawing/2014/main" id="{DDC3B866-9130-15AA-9DB0-5F5F80871D4C}"/>
              </a:ext>
            </a:extLst>
          </p:cNvPr>
          <p:cNvSpPr/>
          <p:nvPr/>
        </p:nvSpPr>
        <p:spPr>
          <a:xfrm>
            <a:off x="3672811" y="1732338"/>
            <a:ext cx="2118836" cy="3538728"/>
          </a:xfrm>
          <a:prstGeom prst="rect">
            <a:avLst/>
          </a:prstGeom>
          <a:noFill/>
          <a:ln w="15875" cap="flat" cmpd="sng" algn="ctr">
            <a:solidFill>
              <a:srgbClr val="00A4A6"/>
            </a:solidFill>
            <a:prstDash val="dash"/>
            <a:miter lim="800000"/>
          </a:ln>
          <a:effectLst/>
        </p:spPr>
        <p:txBody>
          <a:bodyPr tIns="91440"/>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Arial" panose="020B0604020202020204"/>
                <a:ea typeface="+mn-ea"/>
                <a:cs typeface="Arial" panose="020B0604020202020204" pitchFamily="34" charset="0"/>
              </a:rPr>
              <a:t>Availability Zone</a:t>
            </a:r>
          </a:p>
          <a:p>
            <a:pPr marL="0" marR="0" lvl="0" indent="0" algn="ctr" defTabSz="914400" eaLnBrk="1" fontAlgn="auto" latinLnBrk="0" hangingPunct="1">
              <a:lnSpc>
                <a:spcPct val="100000"/>
              </a:lnSpc>
              <a:spcBef>
                <a:spcPts val="0"/>
              </a:spcBef>
              <a:spcAft>
                <a:spcPts val="0"/>
              </a:spcAft>
              <a:buClrTx/>
              <a:buSzTx/>
              <a:buFontTx/>
              <a:buNone/>
              <a:tabLst/>
              <a:defRPr/>
            </a:pPr>
            <a:r>
              <a:rPr lang="en-US" sz="1100" kern="0" dirty="0">
                <a:solidFill>
                  <a:srgbClr val="000000"/>
                </a:solidFill>
                <a:latin typeface="Arial" panose="020B0604020202020204"/>
                <a:cs typeface="Arial" panose="020B0604020202020204" pitchFamily="34" charset="0"/>
              </a:rPr>
              <a:t>us-west-2b</a:t>
            </a:r>
            <a:endParaRPr kumimoji="0" lang="en-US" sz="1100" b="0" i="0" u="none" strike="noStrike" kern="0" cap="none" spc="0" normalizeH="0" baseline="0" noProof="0" dirty="0">
              <a:ln>
                <a:noFill/>
              </a:ln>
              <a:solidFill>
                <a:srgbClr val="000000"/>
              </a:solidFill>
              <a:effectLst/>
              <a:uLnTx/>
              <a:uFillTx/>
              <a:latin typeface="Arial" panose="020B0604020202020204"/>
              <a:ea typeface="+mn-ea"/>
              <a:cs typeface="Arial" panose="020B0604020202020204" pitchFamily="34" charset="0"/>
            </a:endParaRPr>
          </a:p>
        </p:txBody>
      </p:sp>
      <p:sp>
        <p:nvSpPr>
          <p:cNvPr id="17" name="Rectangle 16">
            <a:extLst>
              <a:ext uri="{FF2B5EF4-FFF2-40B4-BE49-F238E27FC236}">
                <a16:creationId xmlns:a16="http://schemas.microsoft.com/office/drawing/2014/main" id="{D88F03A8-1B63-7F81-9683-5DAB4347CD3E}"/>
              </a:ext>
            </a:extLst>
          </p:cNvPr>
          <p:cNvSpPr/>
          <p:nvPr/>
        </p:nvSpPr>
        <p:spPr>
          <a:xfrm>
            <a:off x="5893537" y="1732338"/>
            <a:ext cx="2118836" cy="3538728"/>
          </a:xfrm>
          <a:prstGeom prst="rect">
            <a:avLst/>
          </a:prstGeom>
          <a:noFill/>
          <a:ln w="15875" cap="flat" cmpd="sng" algn="ctr">
            <a:solidFill>
              <a:srgbClr val="00A4A6"/>
            </a:solidFill>
            <a:prstDash val="dash"/>
            <a:miter lim="800000"/>
          </a:ln>
          <a:effectLst/>
        </p:spPr>
        <p:txBody>
          <a:bodyPr tIns="91440"/>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Arial" panose="020B0604020202020204"/>
                <a:ea typeface="+mn-ea"/>
                <a:cs typeface="Arial" panose="020B0604020202020204" pitchFamily="34" charset="0"/>
              </a:rPr>
              <a:t>Availability Zone</a:t>
            </a:r>
          </a:p>
          <a:p>
            <a:pPr marL="0" marR="0" lvl="0" indent="0" algn="ctr" defTabSz="914400" eaLnBrk="1" fontAlgn="auto" latinLnBrk="0" hangingPunct="1">
              <a:lnSpc>
                <a:spcPct val="100000"/>
              </a:lnSpc>
              <a:spcBef>
                <a:spcPts val="0"/>
              </a:spcBef>
              <a:spcAft>
                <a:spcPts val="0"/>
              </a:spcAft>
              <a:buClrTx/>
              <a:buSzTx/>
              <a:buFontTx/>
              <a:buNone/>
              <a:tabLst/>
              <a:defRPr/>
            </a:pPr>
            <a:r>
              <a:rPr lang="en-US" sz="1100" kern="0" dirty="0">
                <a:solidFill>
                  <a:srgbClr val="000000"/>
                </a:solidFill>
                <a:latin typeface="Arial" panose="020B0604020202020204"/>
                <a:cs typeface="Arial" panose="020B0604020202020204" pitchFamily="34" charset="0"/>
              </a:rPr>
              <a:t>us-west-2c</a:t>
            </a:r>
            <a:endParaRPr kumimoji="0" lang="en-US" sz="1100" b="0" i="0" u="none" strike="noStrike" kern="0" cap="none" spc="0" normalizeH="0" baseline="0" noProof="0" dirty="0">
              <a:ln>
                <a:noFill/>
              </a:ln>
              <a:solidFill>
                <a:srgbClr val="000000"/>
              </a:solidFill>
              <a:effectLst/>
              <a:uLnTx/>
              <a:uFillTx/>
              <a:latin typeface="Arial" panose="020B0604020202020204"/>
              <a:ea typeface="+mn-ea"/>
              <a:cs typeface="Arial" panose="020B0604020202020204" pitchFamily="34" charset="0"/>
            </a:endParaRPr>
          </a:p>
        </p:txBody>
      </p:sp>
      <p:sp>
        <p:nvSpPr>
          <p:cNvPr id="68" name="Rectangle 67">
            <a:extLst>
              <a:ext uri="{FF2B5EF4-FFF2-40B4-BE49-F238E27FC236}">
                <a16:creationId xmlns:a16="http://schemas.microsoft.com/office/drawing/2014/main" id="{52DCB2B4-43AB-B8C6-0CC4-3E77A1C25D29}"/>
              </a:ext>
            </a:extLst>
          </p:cNvPr>
          <p:cNvSpPr/>
          <p:nvPr/>
        </p:nvSpPr>
        <p:spPr>
          <a:xfrm>
            <a:off x="1591594" y="2518684"/>
            <a:ext cx="1866733" cy="2667937"/>
          </a:xfrm>
          <a:prstGeom prst="rect">
            <a:avLst/>
          </a:prstGeom>
          <a:noFill/>
          <a:ln w="15875" cap="flat" cmpd="sng" algn="ctr">
            <a:solidFill>
              <a:srgbClr val="00A4A6"/>
            </a:solidFill>
            <a:prstDash val="solid"/>
            <a:miter lim="800000"/>
          </a:ln>
          <a:effectLst/>
        </p:spPr>
        <p:txBody>
          <a:bodyPr lIns="502920" tIns="91440" bIns="45720"/>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00"/>
                </a:solidFill>
                <a:effectLst/>
                <a:uLnTx/>
                <a:uFillTx/>
                <a:latin typeface="Arial" panose="020B0604020202020204"/>
                <a:ea typeface="+mn-ea"/>
                <a:cs typeface="Arial" panose="020B0604020202020204" pitchFamily="34" charset="0"/>
              </a:rPr>
              <a:t>subnet</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00"/>
                </a:solidFill>
                <a:effectLst/>
                <a:uLnTx/>
                <a:uFillTx/>
                <a:latin typeface="Arial" panose="020B0604020202020204"/>
                <a:ea typeface="+mn-ea"/>
                <a:cs typeface="Arial" panose="020B0604020202020204" pitchFamily="34" charset="0"/>
              </a:rPr>
              <a:t>10.0.1.0/24</a:t>
            </a:r>
          </a:p>
        </p:txBody>
      </p:sp>
      <p:pic>
        <p:nvPicPr>
          <p:cNvPr id="69" name="Graphic 68">
            <a:extLst>
              <a:ext uri="{FF2B5EF4-FFF2-40B4-BE49-F238E27FC236}">
                <a16:creationId xmlns:a16="http://schemas.microsoft.com/office/drawing/2014/main" id="{605DB970-1764-035D-D99E-216FBE6C49AB}"/>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1591594" y="2518684"/>
            <a:ext cx="381000" cy="381000"/>
          </a:xfrm>
          <a:prstGeom prst="rect">
            <a:avLst/>
          </a:prstGeom>
        </p:spPr>
      </p:pic>
      <p:grpSp>
        <p:nvGrpSpPr>
          <p:cNvPr id="142" name="Group 141">
            <a:extLst>
              <a:ext uri="{FF2B5EF4-FFF2-40B4-BE49-F238E27FC236}">
                <a16:creationId xmlns:a16="http://schemas.microsoft.com/office/drawing/2014/main" id="{A39132FE-C462-EEE6-CE2C-8DAA05E782DC}"/>
              </a:ext>
            </a:extLst>
          </p:cNvPr>
          <p:cNvGrpSpPr/>
          <p:nvPr/>
        </p:nvGrpSpPr>
        <p:grpSpPr>
          <a:xfrm>
            <a:off x="3831403" y="5569318"/>
            <a:ext cx="1862611" cy="826532"/>
            <a:chOff x="3952321" y="5487849"/>
            <a:chExt cx="1862611" cy="826532"/>
          </a:xfrm>
        </p:grpSpPr>
        <p:pic>
          <p:nvPicPr>
            <p:cNvPr id="72" name="Graphic 19">
              <a:extLst>
                <a:ext uri="{FF2B5EF4-FFF2-40B4-BE49-F238E27FC236}">
                  <a16:creationId xmlns:a16="http://schemas.microsoft.com/office/drawing/2014/main" id="{0C7AF1CA-3F3D-16C1-1E1B-A25AC2EF2C91}"/>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4655027" y="548784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3" name="TextBox 11">
              <a:extLst>
                <a:ext uri="{FF2B5EF4-FFF2-40B4-BE49-F238E27FC236}">
                  <a16:creationId xmlns:a16="http://schemas.microsoft.com/office/drawing/2014/main" id="{87D4B102-B317-BE1F-3989-141446555656}"/>
                </a:ext>
              </a:extLst>
            </p:cNvPr>
            <p:cNvSpPr txBox="1">
              <a:spLocks noChangeArrowheads="1"/>
            </p:cNvSpPr>
            <p:nvPr/>
          </p:nvSpPr>
          <p:spPr bwMode="auto">
            <a:xfrm>
              <a:off x="3952321" y="5945049"/>
              <a:ext cx="186261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fontAlgn="base">
                <a:spcBef>
                  <a:spcPct val="0"/>
                </a:spcBef>
                <a:spcAft>
                  <a:spcPct val="0"/>
                </a:spcAft>
              </a:pPr>
              <a:r>
                <a:rPr lang="en-US" altLang="en-US" sz="900" dirty="0">
                  <a:solidFill>
                    <a:srgbClr val="000000"/>
                  </a:solidFill>
                  <a:latin typeface="Arial" panose="020B0604020202020204"/>
                  <a:ea typeface="Amazon Ember" panose="020B0603020204020204" pitchFamily="34" charset="0"/>
                  <a:cs typeface="Arial" panose="020B0604020202020204" pitchFamily="34" charset="0"/>
                </a:rPr>
                <a:t>Amazon Elastic File System (Amazon EFS)</a:t>
              </a:r>
            </a:p>
          </p:txBody>
        </p:sp>
      </p:grpSp>
      <p:sp>
        <p:nvSpPr>
          <p:cNvPr id="76" name="Rectangle 75">
            <a:extLst>
              <a:ext uri="{FF2B5EF4-FFF2-40B4-BE49-F238E27FC236}">
                <a16:creationId xmlns:a16="http://schemas.microsoft.com/office/drawing/2014/main" id="{96EA8302-A400-0784-4939-1CE08282654A}"/>
              </a:ext>
            </a:extLst>
          </p:cNvPr>
          <p:cNvSpPr/>
          <p:nvPr/>
        </p:nvSpPr>
        <p:spPr>
          <a:xfrm>
            <a:off x="3808716" y="2513065"/>
            <a:ext cx="1866733" cy="2673557"/>
          </a:xfrm>
          <a:prstGeom prst="rect">
            <a:avLst/>
          </a:prstGeom>
          <a:noFill/>
          <a:ln w="15875" cap="flat" cmpd="sng" algn="ctr">
            <a:solidFill>
              <a:srgbClr val="00A4A6"/>
            </a:solidFill>
            <a:prstDash val="solid"/>
            <a:miter lim="800000"/>
          </a:ln>
          <a:effectLst/>
        </p:spPr>
        <p:txBody>
          <a:bodyPr lIns="502920" tIns="91440" bIns="45720"/>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00"/>
                </a:solidFill>
                <a:effectLst/>
                <a:uLnTx/>
                <a:uFillTx/>
                <a:latin typeface="Arial" panose="020B0604020202020204"/>
                <a:ea typeface="+mn-ea"/>
                <a:cs typeface="Arial" panose="020B0604020202020204" pitchFamily="34" charset="0"/>
              </a:rPr>
              <a:t>subnet</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00"/>
                </a:solidFill>
                <a:effectLst/>
                <a:uLnTx/>
                <a:uFillTx/>
                <a:latin typeface="Arial" panose="020B0604020202020204"/>
                <a:ea typeface="+mn-ea"/>
                <a:cs typeface="Arial" panose="020B0604020202020204" pitchFamily="34" charset="0"/>
              </a:rPr>
              <a:t>10.0.2.0/24</a:t>
            </a:r>
          </a:p>
        </p:txBody>
      </p:sp>
      <p:sp>
        <p:nvSpPr>
          <p:cNvPr id="77" name="Rectangle 76">
            <a:extLst>
              <a:ext uri="{FF2B5EF4-FFF2-40B4-BE49-F238E27FC236}">
                <a16:creationId xmlns:a16="http://schemas.microsoft.com/office/drawing/2014/main" id="{D3592863-E4C2-59F3-4E7B-FE2899894F3B}"/>
              </a:ext>
            </a:extLst>
          </p:cNvPr>
          <p:cNvSpPr/>
          <p:nvPr/>
        </p:nvSpPr>
        <p:spPr>
          <a:xfrm>
            <a:off x="6029442" y="2513065"/>
            <a:ext cx="1866733" cy="1233922"/>
          </a:xfrm>
          <a:prstGeom prst="rect">
            <a:avLst/>
          </a:prstGeom>
          <a:noFill/>
          <a:ln w="15875" cap="flat" cmpd="sng" algn="ctr">
            <a:solidFill>
              <a:srgbClr val="00A4A6"/>
            </a:solidFill>
            <a:prstDash val="solid"/>
            <a:miter lim="800000"/>
          </a:ln>
          <a:effectLst/>
        </p:spPr>
        <p:txBody>
          <a:bodyPr lIns="502920" tIns="91440" bIns="45720"/>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00"/>
                </a:solidFill>
                <a:effectLst/>
                <a:uLnTx/>
                <a:uFillTx/>
                <a:latin typeface="Arial" panose="020B0604020202020204"/>
                <a:ea typeface="+mn-ea"/>
                <a:cs typeface="Arial" panose="020B0604020202020204" pitchFamily="34" charset="0"/>
              </a:rPr>
              <a:t>subnet</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00"/>
                </a:solidFill>
                <a:effectLst/>
                <a:uLnTx/>
                <a:uFillTx/>
                <a:latin typeface="Arial" panose="020B0604020202020204"/>
                <a:ea typeface="+mn-ea"/>
                <a:cs typeface="Arial" panose="020B0604020202020204" pitchFamily="34" charset="0"/>
              </a:rPr>
              <a:t>10.0.4.0/24</a:t>
            </a:r>
          </a:p>
        </p:txBody>
      </p:sp>
      <p:sp>
        <p:nvSpPr>
          <p:cNvPr id="78" name="Rectangle 77">
            <a:extLst>
              <a:ext uri="{FF2B5EF4-FFF2-40B4-BE49-F238E27FC236}">
                <a16:creationId xmlns:a16="http://schemas.microsoft.com/office/drawing/2014/main" id="{AB0FA5A0-2857-52D3-B5FD-A02E5EAA8A74}"/>
              </a:ext>
            </a:extLst>
          </p:cNvPr>
          <p:cNvSpPr/>
          <p:nvPr/>
        </p:nvSpPr>
        <p:spPr>
          <a:xfrm>
            <a:off x="6029441" y="3825899"/>
            <a:ext cx="1866733" cy="1360723"/>
          </a:xfrm>
          <a:prstGeom prst="rect">
            <a:avLst/>
          </a:prstGeom>
          <a:noFill/>
          <a:ln w="15875" cap="flat" cmpd="sng" algn="ctr">
            <a:solidFill>
              <a:srgbClr val="00A4A6"/>
            </a:solidFill>
            <a:prstDash val="solid"/>
            <a:miter lim="800000"/>
          </a:ln>
          <a:effectLst/>
        </p:spPr>
        <p:txBody>
          <a:bodyPr lIns="502920" tIns="91440" bIns="4572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00"/>
                </a:solidFill>
                <a:effectLst/>
                <a:uLnTx/>
                <a:uFillTx/>
                <a:latin typeface="Arial" panose="020B0604020202020204"/>
                <a:ea typeface="+mn-ea"/>
                <a:cs typeface="Arial" panose="020B0604020202020204" pitchFamily="34" charset="0"/>
              </a:rPr>
              <a:t>subnet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00"/>
                </a:solidFill>
                <a:effectLst/>
                <a:uLnTx/>
                <a:uFillTx/>
                <a:latin typeface="Arial" panose="020B0604020202020204"/>
                <a:ea typeface="+mn-ea"/>
                <a:cs typeface="Arial" panose="020B0604020202020204" pitchFamily="34" charset="0"/>
              </a:rPr>
              <a:t>10.0.3.0/24</a:t>
            </a:r>
          </a:p>
        </p:txBody>
      </p:sp>
      <p:pic>
        <p:nvPicPr>
          <p:cNvPr id="79" name="Graphic 78">
            <a:extLst>
              <a:ext uri="{FF2B5EF4-FFF2-40B4-BE49-F238E27FC236}">
                <a16:creationId xmlns:a16="http://schemas.microsoft.com/office/drawing/2014/main" id="{23EAF57F-F2B5-CBE3-C9FA-AED5A235D869}"/>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3817337" y="2518684"/>
            <a:ext cx="381000" cy="381000"/>
          </a:xfrm>
          <a:prstGeom prst="rect">
            <a:avLst/>
          </a:prstGeom>
        </p:spPr>
      </p:pic>
      <p:pic>
        <p:nvPicPr>
          <p:cNvPr id="80" name="Graphic 79">
            <a:extLst>
              <a:ext uri="{FF2B5EF4-FFF2-40B4-BE49-F238E27FC236}">
                <a16:creationId xmlns:a16="http://schemas.microsoft.com/office/drawing/2014/main" id="{B1539E5D-79A9-513E-5767-E6CAC9E7AC0C}"/>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6029441" y="2518684"/>
            <a:ext cx="381000" cy="381000"/>
          </a:xfrm>
          <a:prstGeom prst="rect">
            <a:avLst/>
          </a:prstGeom>
        </p:spPr>
      </p:pic>
      <p:pic>
        <p:nvPicPr>
          <p:cNvPr id="81" name="Graphic 80">
            <a:extLst>
              <a:ext uri="{FF2B5EF4-FFF2-40B4-BE49-F238E27FC236}">
                <a16:creationId xmlns:a16="http://schemas.microsoft.com/office/drawing/2014/main" id="{A3BEBD31-3305-247C-F7D4-456A10EA2055}"/>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6029441" y="3832906"/>
            <a:ext cx="381000" cy="381000"/>
          </a:xfrm>
          <a:prstGeom prst="rect">
            <a:avLst/>
          </a:prstGeom>
        </p:spPr>
      </p:pic>
      <p:grpSp>
        <p:nvGrpSpPr>
          <p:cNvPr id="126" name="Group 125">
            <a:extLst>
              <a:ext uri="{FF2B5EF4-FFF2-40B4-BE49-F238E27FC236}">
                <a16:creationId xmlns:a16="http://schemas.microsoft.com/office/drawing/2014/main" id="{D825A588-D650-BE38-052A-3C76D605EA4D}"/>
              </a:ext>
            </a:extLst>
          </p:cNvPr>
          <p:cNvGrpSpPr/>
          <p:nvPr/>
        </p:nvGrpSpPr>
        <p:grpSpPr>
          <a:xfrm>
            <a:off x="1970447" y="4258193"/>
            <a:ext cx="1163965" cy="836988"/>
            <a:chOff x="1970447" y="4349633"/>
            <a:chExt cx="1254958" cy="836988"/>
          </a:xfrm>
        </p:grpSpPr>
        <p:sp>
          <p:nvSpPr>
            <p:cNvPr id="84" name="Rectangle 83">
              <a:extLst>
                <a:ext uri="{FF2B5EF4-FFF2-40B4-BE49-F238E27FC236}">
                  <a16:creationId xmlns:a16="http://schemas.microsoft.com/office/drawing/2014/main" id="{983550FF-8304-AB85-6E9A-BBBE7A04C310}"/>
                </a:ext>
              </a:extLst>
            </p:cNvPr>
            <p:cNvSpPr/>
            <p:nvPr/>
          </p:nvSpPr>
          <p:spPr>
            <a:xfrm>
              <a:off x="1970447" y="4349633"/>
              <a:ext cx="1254958" cy="836988"/>
            </a:xfrm>
            <a:prstGeom prst="rect">
              <a:avLst/>
            </a:prstGeom>
            <a:noFill/>
            <a:ln w="15875" cap="flat" cmpd="sng" algn="ctr">
              <a:solidFill>
                <a:srgbClr val="7D8998"/>
              </a:solidFill>
              <a:prstDash val="dash"/>
              <a:miter lim="800000"/>
            </a:ln>
            <a:effectLst/>
          </p:spPr>
          <p:txBody>
            <a:bodyPr tIns="91440"/>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00"/>
                  </a:solidFill>
                  <a:effectLst/>
                  <a:uLnTx/>
                  <a:uFillTx/>
                  <a:latin typeface="Arial" panose="020B0604020202020204"/>
                  <a:ea typeface="+mn-ea"/>
                  <a:cs typeface="Arial" panose="020B0604020202020204" pitchFamily="34" charset="0"/>
                </a:rPr>
                <a:t>Mount target</a:t>
              </a:r>
            </a:p>
          </p:txBody>
        </p:sp>
        <p:grpSp>
          <p:nvGrpSpPr>
            <p:cNvPr id="89" name="Group 88">
              <a:extLst>
                <a:ext uri="{FF2B5EF4-FFF2-40B4-BE49-F238E27FC236}">
                  <a16:creationId xmlns:a16="http://schemas.microsoft.com/office/drawing/2014/main" id="{C8EBA5AF-96D1-0451-F3A4-421A9ECED1BE}"/>
                </a:ext>
              </a:extLst>
            </p:cNvPr>
            <p:cNvGrpSpPr/>
            <p:nvPr/>
          </p:nvGrpSpPr>
          <p:grpSpPr>
            <a:xfrm>
              <a:off x="2204847" y="4656428"/>
              <a:ext cx="786159" cy="527902"/>
              <a:chOff x="1737241" y="5588804"/>
              <a:chExt cx="786159" cy="527902"/>
            </a:xfrm>
          </p:grpSpPr>
          <p:sp>
            <p:nvSpPr>
              <p:cNvPr id="87" name="TextBox 18">
                <a:extLst>
                  <a:ext uri="{FF2B5EF4-FFF2-40B4-BE49-F238E27FC236}">
                    <a16:creationId xmlns:a16="http://schemas.microsoft.com/office/drawing/2014/main" id="{0D3FB51E-D9EE-C1CC-860D-E48BDF5793D1}"/>
                  </a:ext>
                </a:extLst>
              </p:cNvPr>
              <p:cNvSpPr txBox="1">
                <a:spLocks noChangeArrowheads="1"/>
              </p:cNvSpPr>
              <p:nvPr/>
            </p:nvSpPr>
            <p:spPr bwMode="auto">
              <a:xfrm>
                <a:off x="1737241" y="5870485"/>
                <a:ext cx="78615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fontAlgn="base">
                  <a:spcBef>
                    <a:spcPct val="0"/>
                  </a:spcBef>
                  <a:spcAft>
                    <a:spcPct val="0"/>
                  </a:spcAft>
                </a:pPr>
                <a:r>
                  <a:rPr lang="en-US" altLang="en-US" sz="1000" dirty="0">
                    <a:solidFill>
                      <a:srgbClr val="000000"/>
                    </a:solidFill>
                    <a:latin typeface="Arial" panose="020B0604020202020204" pitchFamily="34" charset="0"/>
                    <a:ea typeface="Amazon Ember" panose="020B0603020204020204" pitchFamily="34" charset="0"/>
                    <a:cs typeface="Arial" panose="020B0604020202020204" pitchFamily="34" charset="0"/>
                  </a:rPr>
                  <a:t>10.0.1.32</a:t>
                </a:r>
              </a:p>
            </p:txBody>
          </p:sp>
          <p:pic>
            <p:nvPicPr>
              <p:cNvPr id="88" name="Graphic 87">
                <a:extLst>
                  <a:ext uri="{FF2B5EF4-FFF2-40B4-BE49-F238E27FC236}">
                    <a16:creationId xmlns:a16="http://schemas.microsoft.com/office/drawing/2014/main" id="{653C41F9-9C65-BD09-5A29-AAF8571F40AC}"/>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993160" y="5588804"/>
                <a:ext cx="274320" cy="274320"/>
              </a:xfrm>
              <a:prstGeom prst="rect">
                <a:avLst/>
              </a:prstGeom>
            </p:spPr>
          </p:pic>
        </p:grpSp>
      </p:grpSp>
      <p:grpSp>
        <p:nvGrpSpPr>
          <p:cNvPr id="91" name="Group 90">
            <a:extLst>
              <a:ext uri="{FF2B5EF4-FFF2-40B4-BE49-F238E27FC236}">
                <a16:creationId xmlns:a16="http://schemas.microsoft.com/office/drawing/2014/main" id="{D82057C9-4B5A-4C00-315A-9024E9F1D1CF}"/>
              </a:ext>
            </a:extLst>
          </p:cNvPr>
          <p:cNvGrpSpPr/>
          <p:nvPr/>
        </p:nvGrpSpPr>
        <p:grpSpPr>
          <a:xfrm>
            <a:off x="4073923" y="4258194"/>
            <a:ext cx="1374777" cy="836988"/>
            <a:chOff x="1766918" y="4349633"/>
            <a:chExt cx="1482250" cy="836988"/>
          </a:xfrm>
        </p:grpSpPr>
        <p:sp>
          <p:nvSpPr>
            <p:cNvPr id="92" name="Rectangle 91">
              <a:extLst>
                <a:ext uri="{FF2B5EF4-FFF2-40B4-BE49-F238E27FC236}">
                  <a16:creationId xmlns:a16="http://schemas.microsoft.com/office/drawing/2014/main" id="{71C4611E-329A-2448-3477-FD4D3E4E62EF}"/>
                </a:ext>
              </a:extLst>
            </p:cNvPr>
            <p:cNvSpPr/>
            <p:nvPr/>
          </p:nvSpPr>
          <p:spPr>
            <a:xfrm>
              <a:off x="1766918" y="4349633"/>
              <a:ext cx="1482250" cy="836988"/>
            </a:xfrm>
            <a:prstGeom prst="rect">
              <a:avLst/>
            </a:prstGeom>
            <a:noFill/>
            <a:ln w="15875" cap="flat" cmpd="sng" algn="ctr">
              <a:solidFill>
                <a:srgbClr val="7D8998"/>
              </a:solidFill>
              <a:prstDash val="dash"/>
              <a:miter lim="800000"/>
            </a:ln>
            <a:effectLst/>
          </p:spPr>
          <p:txBody>
            <a:bodyPr tIns="91440"/>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00"/>
                  </a:solidFill>
                  <a:effectLst/>
                  <a:uLnTx/>
                  <a:uFillTx/>
                  <a:latin typeface="Arial" panose="020B0604020202020204"/>
                  <a:ea typeface="+mn-ea"/>
                  <a:cs typeface="Arial" panose="020B0604020202020204" pitchFamily="34" charset="0"/>
                </a:rPr>
                <a:t>Mount target</a:t>
              </a:r>
            </a:p>
          </p:txBody>
        </p:sp>
        <p:grpSp>
          <p:nvGrpSpPr>
            <p:cNvPr id="93" name="Group 92">
              <a:extLst>
                <a:ext uri="{FF2B5EF4-FFF2-40B4-BE49-F238E27FC236}">
                  <a16:creationId xmlns:a16="http://schemas.microsoft.com/office/drawing/2014/main" id="{3179ABA3-7065-C3F1-9C78-9A443780449F}"/>
                </a:ext>
              </a:extLst>
            </p:cNvPr>
            <p:cNvGrpSpPr/>
            <p:nvPr/>
          </p:nvGrpSpPr>
          <p:grpSpPr>
            <a:xfrm>
              <a:off x="2084818" y="4656428"/>
              <a:ext cx="846450" cy="527902"/>
              <a:chOff x="1707095" y="5588804"/>
              <a:chExt cx="846450" cy="527902"/>
            </a:xfrm>
          </p:grpSpPr>
          <p:sp>
            <p:nvSpPr>
              <p:cNvPr id="94" name="TextBox 18">
                <a:extLst>
                  <a:ext uri="{FF2B5EF4-FFF2-40B4-BE49-F238E27FC236}">
                    <a16:creationId xmlns:a16="http://schemas.microsoft.com/office/drawing/2014/main" id="{2AC5DB83-7BA9-2717-BED9-146D3DFC19F0}"/>
                  </a:ext>
                </a:extLst>
              </p:cNvPr>
              <p:cNvSpPr txBox="1">
                <a:spLocks noChangeArrowheads="1"/>
              </p:cNvSpPr>
              <p:nvPr/>
            </p:nvSpPr>
            <p:spPr bwMode="auto">
              <a:xfrm>
                <a:off x="1707095" y="5870485"/>
                <a:ext cx="84645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fontAlgn="base">
                  <a:spcBef>
                    <a:spcPct val="0"/>
                  </a:spcBef>
                  <a:spcAft>
                    <a:spcPct val="0"/>
                  </a:spcAft>
                </a:pPr>
                <a:r>
                  <a:rPr lang="en-US" altLang="en-US" sz="1000" dirty="0">
                    <a:solidFill>
                      <a:srgbClr val="000000"/>
                    </a:solidFill>
                    <a:latin typeface="Arial" panose="020B0604020202020204" pitchFamily="34" charset="0"/>
                    <a:ea typeface="Amazon Ember" panose="020B0603020204020204" pitchFamily="34" charset="0"/>
                    <a:cs typeface="Arial" panose="020B0604020202020204" pitchFamily="34" charset="0"/>
                  </a:rPr>
                  <a:t>10.0.2.45</a:t>
                </a:r>
              </a:p>
            </p:txBody>
          </p:sp>
          <p:pic>
            <p:nvPicPr>
              <p:cNvPr id="95" name="Graphic 94">
                <a:extLst>
                  <a:ext uri="{FF2B5EF4-FFF2-40B4-BE49-F238E27FC236}">
                    <a16:creationId xmlns:a16="http://schemas.microsoft.com/office/drawing/2014/main" id="{871F5C40-0800-9651-8382-1EF4FC786AAC}"/>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993159" y="5588804"/>
                <a:ext cx="274320" cy="274320"/>
              </a:xfrm>
              <a:prstGeom prst="rect">
                <a:avLst/>
              </a:prstGeom>
            </p:spPr>
          </p:pic>
        </p:grpSp>
      </p:grpSp>
      <p:grpSp>
        <p:nvGrpSpPr>
          <p:cNvPr id="141" name="Group 140">
            <a:extLst>
              <a:ext uri="{FF2B5EF4-FFF2-40B4-BE49-F238E27FC236}">
                <a16:creationId xmlns:a16="http://schemas.microsoft.com/office/drawing/2014/main" id="{19F43937-7AB7-9FC8-177E-5802016B3633}"/>
              </a:ext>
            </a:extLst>
          </p:cNvPr>
          <p:cNvGrpSpPr/>
          <p:nvPr/>
        </p:nvGrpSpPr>
        <p:grpSpPr>
          <a:xfrm>
            <a:off x="6379193" y="4258194"/>
            <a:ext cx="1217947" cy="836988"/>
            <a:chOff x="6812808" y="4258194"/>
            <a:chExt cx="1313160" cy="836988"/>
          </a:xfrm>
        </p:grpSpPr>
        <p:sp>
          <p:nvSpPr>
            <p:cNvPr id="97" name="Rectangle 96">
              <a:extLst>
                <a:ext uri="{FF2B5EF4-FFF2-40B4-BE49-F238E27FC236}">
                  <a16:creationId xmlns:a16="http://schemas.microsoft.com/office/drawing/2014/main" id="{B9FCC97E-B1AE-2C60-154F-2BC2E2A01440}"/>
                </a:ext>
              </a:extLst>
            </p:cNvPr>
            <p:cNvSpPr/>
            <p:nvPr/>
          </p:nvSpPr>
          <p:spPr>
            <a:xfrm>
              <a:off x="6812808" y="4258194"/>
              <a:ext cx="1313160" cy="836988"/>
            </a:xfrm>
            <a:prstGeom prst="rect">
              <a:avLst/>
            </a:prstGeom>
            <a:noFill/>
            <a:ln w="15875" cap="flat" cmpd="sng" algn="ctr">
              <a:solidFill>
                <a:srgbClr val="7D8998"/>
              </a:solidFill>
              <a:prstDash val="dash"/>
              <a:miter lim="800000"/>
            </a:ln>
            <a:effectLst/>
          </p:spPr>
          <p:txBody>
            <a:bodyPr tIns="91440"/>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00"/>
                  </a:solidFill>
                  <a:effectLst/>
                  <a:uLnTx/>
                  <a:uFillTx/>
                  <a:latin typeface="Arial" panose="020B0604020202020204"/>
                  <a:ea typeface="+mn-ea"/>
                  <a:cs typeface="Arial" panose="020B0604020202020204" pitchFamily="34" charset="0"/>
                </a:rPr>
                <a:t>Mount target</a:t>
              </a:r>
            </a:p>
          </p:txBody>
        </p:sp>
        <p:grpSp>
          <p:nvGrpSpPr>
            <p:cNvPr id="98" name="Group 97">
              <a:extLst>
                <a:ext uri="{FF2B5EF4-FFF2-40B4-BE49-F238E27FC236}">
                  <a16:creationId xmlns:a16="http://schemas.microsoft.com/office/drawing/2014/main" id="{FCC2EE00-1A38-AC03-1AC5-B6922A6244F8}"/>
                </a:ext>
              </a:extLst>
            </p:cNvPr>
            <p:cNvGrpSpPr/>
            <p:nvPr/>
          </p:nvGrpSpPr>
          <p:grpSpPr>
            <a:xfrm>
              <a:off x="7034746" y="4564989"/>
              <a:ext cx="869283" cy="527902"/>
              <a:chOff x="1695678" y="5588804"/>
              <a:chExt cx="869283" cy="527902"/>
            </a:xfrm>
          </p:grpSpPr>
          <p:sp>
            <p:nvSpPr>
              <p:cNvPr id="99" name="TextBox 18">
                <a:extLst>
                  <a:ext uri="{FF2B5EF4-FFF2-40B4-BE49-F238E27FC236}">
                    <a16:creationId xmlns:a16="http://schemas.microsoft.com/office/drawing/2014/main" id="{133C6636-602D-A7C5-C906-4242EF40D4C0}"/>
                  </a:ext>
                </a:extLst>
              </p:cNvPr>
              <p:cNvSpPr txBox="1">
                <a:spLocks noChangeArrowheads="1"/>
              </p:cNvSpPr>
              <p:nvPr/>
            </p:nvSpPr>
            <p:spPr bwMode="auto">
              <a:xfrm>
                <a:off x="1695678" y="5870485"/>
                <a:ext cx="869283"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fontAlgn="base">
                  <a:spcBef>
                    <a:spcPct val="0"/>
                  </a:spcBef>
                  <a:spcAft>
                    <a:spcPct val="0"/>
                  </a:spcAft>
                </a:pPr>
                <a:r>
                  <a:rPr lang="en-US" altLang="en-US" sz="1000" dirty="0">
                    <a:solidFill>
                      <a:srgbClr val="000000"/>
                    </a:solidFill>
                    <a:latin typeface="Arial" panose="020B0604020202020204" pitchFamily="34" charset="0"/>
                    <a:ea typeface="Amazon Ember" panose="020B0603020204020204" pitchFamily="34" charset="0"/>
                    <a:cs typeface="Arial" panose="020B0604020202020204" pitchFamily="34" charset="0"/>
                  </a:rPr>
                  <a:t>10.0.3.15</a:t>
                </a:r>
              </a:p>
            </p:txBody>
          </p:sp>
          <p:pic>
            <p:nvPicPr>
              <p:cNvPr id="100" name="Graphic 99">
                <a:extLst>
                  <a:ext uri="{FF2B5EF4-FFF2-40B4-BE49-F238E27FC236}">
                    <a16:creationId xmlns:a16="http://schemas.microsoft.com/office/drawing/2014/main" id="{21B4DF4E-E5AE-6A82-F807-FAD5B2EFB38B}"/>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993160" y="5588804"/>
                <a:ext cx="274320" cy="274320"/>
              </a:xfrm>
              <a:prstGeom prst="rect">
                <a:avLst/>
              </a:prstGeom>
            </p:spPr>
          </p:pic>
        </p:grpSp>
      </p:grpSp>
      <p:sp>
        <p:nvSpPr>
          <p:cNvPr id="104" name="Rectangle 103">
            <a:extLst>
              <a:ext uri="{FF2B5EF4-FFF2-40B4-BE49-F238E27FC236}">
                <a16:creationId xmlns:a16="http://schemas.microsoft.com/office/drawing/2014/main" id="{231B0A3F-939E-07AB-E1FD-E48B601C4C41}"/>
              </a:ext>
            </a:extLst>
          </p:cNvPr>
          <p:cNvSpPr/>
          <p:nvPr/>
        </p:nvSpPr>
        <p:spPr>
          <a:xfrm>
            <a:off x="1678206" y="2978595"/>
            <a:ext cx="1711487" cy="1254139"/>
          </a:xfrm>
          <a:prstGeom prst="rect">
            <a:avLst/>
          </a:prstGeom>
          <a:noFill/>
          <a:ln w="15875" cap="flat" cmpd="sng" algn="ctr">
            <a:solidFill>
              <a:srgbClr val="ED7100"/>
            </a:solidFill>
            <a:prstDash val="solid"/>
            <a:miter lim="800000"/>
          </a:ln>
          <a:effectLst/>
        </p:spPr>
        <p:txBody>
          <a:bodyPr lIns="502920" tIns="91440"/>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w="0"/>
                <a:solidFill>
                  <a:srgbClr val="000000"/>
                </a:solidFill>
                <a:effectLst/>
                <a:uLnTx/>
                <a:uFillTx/>
                <a:latin typeface="Arial" panose="020B0604020202020204"/>
                <a:ea typeface="+mn-ea"/>
                <a:cs typeface="Arial" panose="020B0604020202020204" pitchFamily="34" charset="0"/>
              </a:rPr>
              <a:t>EC2</a:t>
            </a:r>
          </a:p>
        </p:txBody>
      </p:sp>
      <p:pic>
        <p:nvPicPr>
          <p:cNvPr id="106" name="Graphic 5">
            <a:extLst>
              <a:ext uri="{FF2B5EF4-FFF2-40B4-BE49-F238E27FC236}">
                <a16:creationId xmlns:a16="http://schemas.microsoft.com/office/drawing/2014/main" id="{55C5B497-57F2-F2C3-9408-23A06C659D11}"/>
              </a:ext>
            </a:extLst>
          </p:cNvPr>
          <p:cNvPicPr>
            <a:picLocks noChangeAspect="1" noChangeArrowheads="1"/>
          </p:cNvPicPr>
          <p:nvPr/>
        </p:nvPicPr>
        <p:blipFill>
          <a:blip r:embed="rId14">
            <a:extLst>
              <a:ext uri="{96DAC541-7B7A-43D3-8B79-37D633B846F1}">
                <asvg:svgBlip xmlns:asvg="http://schemas.microsoft.com/office/drawing/2016/SVG/main" r:embed="rId15"/>
              </a:ext>
            </a:extLst>
          </a:blip>
          <a:srcRect/>
          <a:stretch/>
        </p:blipFill>
        <p:spPr bwMode="auto">
          <a:xfrm>
            <a:off x="1690424" y="2980247"/>
            <a:ext cx="384048" cy="3840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12" name="Group 111">
            <a:extLst>
              <a:ext uri="{FF2B5EF4-FFF2-40B4-BE49-F238E27FC236}">
                <a16:creationId xmlns:a16="http://schemas.microsoft.com/office/drawing/2014/main" id="{DB2C83FC-0221-8FFD-B8FF-89A7ECCFA11B}"/>
              </a:ext>
            </a:extLst>
          </p:cNvPr>
          <p:cNvGrpSpPr/>
          <p:nvPr/>
        </p:nvGrpSpPr>
        <p:grpSpPr>
          <a:xfrm>
            <a:off x="2521651" y="3487038"/>
            <a:ext cx="692537" cy="534917"/>
            <a:chOff x="1648327" y="3515904"/>
            <a:chExt cx="692537" cy="534917"/>
          </a:xfrm>
        </p:grpSpPr>
        <p:sp>
          <p:nvSpPr>
            <p:cNvPr id="110" name="TextBox 16">
              <a:extLst>
                <a:ext uri="{FF2B5EF4-FFF2-40B4-BE49-F238E27FC236}">
                  <a16:creationId xmlns:a16="http://schemas.microsoft.com/office/drawing/2014/main" id="{90360D34-91F5-F06B-268A-DB73250D066C}"/>
                </a:ext>
              </a:extLst>
            </p:cNvPr>
            <p:cNvSpPr txBox="1">
              <a:spLocks noChangeArrowheads="1"/>
            </p:cNvSpPr>
            <p:nvPr/>
          </p:nvSpPr>
          <p:spPr bwMode="auto">
            <a:xfrm>
              <a:off x="1648327" y="3804600"/>
              <a:ext cx="692537"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fontAlgn="base">
                <a:spcBef>
                  <a:spcPct val="0"/>
                </a:spcBef>
                <a:spcAft>
                  <a:spcPct val="0"/>
                </a:spcAft>
              </a:pPr>
              <a:r>
                <a:rPr lang="en-US" altLang="en-US" sz="1000" dirty="0">
                  <a:solidFill>
                    <a:srgbClr val="000000"/>
                  </a:solidFill>
                  <a:latin typeface="Arial" panose="020B0604020202020204" pitchFamily="34" charset="0"/>
                  <a:ea typeface="Amazon Ember" panose="020B0603020204020204" pitchFamily="34" charset="0"/>
                  <a:cs typeface="Arial" panose="020B0604020202020204" pitchFamily="34" charset="0"/>
                </a:rPr>
                <a:t>10.0.1.31</a:t>
              </a:r>
            </a:p>
          </p:txBody>
        </p:sp>
        <p:pic>
          <p:nvPicPr>
            <p:cNvPr id="111" name="Graphic 110">
              <a:extLst>
                <a:ext uri="{FF2B5EF4-FFF2-40B4-BE49-F238E27FC236}">
                  <a16:creationId xmlns:a16="http://schemas.microsoft.com/office/drawing/2014/main" id="{DBD67D34-7184-058D-EB5F-D72481EA0F68}"/>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857435" y="3515904"/>
              <a:ext cx="274320" cy="274320"/>
            </a:xfrm>
            <a:prstGeom prst="rect">
              <a:avLst/>
            </a:prstGeom>
          </p:spPr>
        </p:pic>
      </p:grpSp>
      <p:grpSp>
        <p:nvGrpSpPr>
          <p:cNvPr id="113" name="Group 112">
            <a:extLst>
              <a:ext uri="{FF2B5EF4-FFF2-40B4-BE49-F238E27FC236}">
                <a16:creationId xmlns:a16="http://schemas.microsoft.com/office/drawing/2014/main" id="{876911B5-F659-2E91-9AB5-57AB2708DCE1}"/>
              </a:ext>
            </a:extLst>
          </p:cNvPr>
          <p:cNvGrpSpPr/>
          <p:nvPr/>
        </p:nvGrpSpPr>
        <p:grpSpPr>
          <a:xfrm>
            <a:off x="1854846" y="3487038"/>
            <a:ext cx="692537" cy="534917"/>
            <a:chOff x="1648327" y="3515904"/>
            <a:chExt cx="692537" cy="534917"/>
          </a:xfrm>
        </p:grpSpPr>
        <p:sp>
          <p:nvSpPr>
            <p:cNvPr id="114" name="TextBox 16">
              <a:extLst>
                <a:ext uri="{FF2B5EF4-FFF2-40B4-BE49-F238E27FC236}">
                  <a16:creationId xmlns:a16="http://schemas.microsoft.com/office/drawing/2014/main" id="{E6CBEE33-9C8A-02C4-01C9-1B0F93901198}"/>
                </a:ext>
              </a:extLst>
            </p:cNvPr>
            <p:cNvSpPr txBox="1">
              <a:spLocks noChangeArrowheads="1"/>
            </p:cNvSpPr>
            <p:nvPr/>
          </p:nvSpPr>
          <p:spPr bwMode="auto">
            <a:xfrm>
              <a:off x="1648327" y="3804600"/>
              <a:ext cx="692537"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fontAlgn="base">
                <a:spcBef>
                  <a:spcPct val="0"/>
                </a:spcBef>
                <a:spcAft>
                  <a:spcPct val="0"/>
                </a:spcAft>
              </a:pPr>
              <a:r>
                <a:rPr lang="en-US" altLang="en-US" sz="1000" dirty="0">
                  <a:solidFill>
                    <a:srgbClr val="000000"/>
                  </a:solidFill>
                  <a:latin typeface="Arial" panose="020B0604020202020204" pitchFamily="34" charset="0"/>
                  <a:ea typeface="Amazon Ember" panose="020B0603020204020204" pitchFamily="34" charset="0"/>
                  <a:cs typeface="Arial" panose="020B0604020202020204" pitchFamily="34" charset="0"/>
                </a:rPr>
                <a:t>10.0.1.30</a:t>
              </a:r>
            </a:p>
          </p:txBody>
        </p:sp>
        <p:pic>
          <p:nvPicPr>
            <p:cNvPr id="115" name="Graphic 114">
              <a:extLst>
                <a:ext uri="{FF2B5EF4-FFF2-40B4-BE49-F238E27FC236}">
                  <a16:creationId xmlns:a16="http://schemas.microsoft.com/office/drawing/2014/main" id="{C1410524-3306-772E-95E6-950505A82951}"/>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857435" y="3515904"/>
              <a:ext cx="274320" cy="274320"/>
            </a:xfrm>
            <a:prstGeom prst="rect">
              <a:avLst/>
            </a:prstGeom>
          </p:spPr>
        </p:pic>
      </p:grpSp>
      <p:cxnSp>
        <p:nvCxnSpPr>
          <p:cNvPr id="122" name="Connector: Elbow 121">
            <a:extLst>
              <a:ext uri="{FF2B5EF4-FFF2-40B4-BE49-F238E27FC236}">
                <a16:creationId xmlns:a16="http://schemas.microsoft.com/office/drawing/2014/main" id="{BD7254D9-967B-B041-AC00-CCA2841FADF3}"/>
              </a:ext>
            </a:extLst>
          </p:cNvPr>
          <p:cNvCxnSpPr>
            <a:stCxn id="84" idx="3"/>
            <a:endCxn id="111" idx="3"/>
          </p:cNvCxnSpPr>
          <p:nvPr/>
        </p:nvCxnSpPr>
        <p:spPr>
          <a:xfrm flipH="1" flipV="1">
            <a:off x="3005079" y="3624198"/>
            <a:ext cx="129333" cy="1052489"/>
          </a:xfrm>
          <a:prstGeom prst="bentConnector3">
            <a:avLst>
              <a:gd name="adj1" fmla="val -147294"/>
            </a:avLst>
          </a:prstGeom>
        </p:spPr>
        <p:style>
          <a:lnRef idx="1">
            <a:schemeClr val="accent5"/>
          </a:lnRef>
          <a:fillRef idx="0">
            <a:schemeClr val="accent5"/>
          </a:fillRef>
          <a:effectRef idx="0">
            <a:schemeClr val="accent5"/>
          </a:effectRef>
          <a:fontRef idx="minor">
            <a:schemeClr val="tx1"/>
          </a:fontRef>
        </p:style>
      </p:cxnSp>
      <p:cxnSp>
        <p:nvCxnSpPr>
          <p:cNvPr id="123" name="Connector: Elbow 122">
            <a:extLst>
              <a:ext uri="{FF2B5EF4-FFF2-40B4-BE49-F238E27FC236}">
                <a16:creationId xmlns:a16="http://schemas.microsoft.com/office/drawing/2014/main" id="{D7200181-4A60-1AAC-577E-53A5742602A3}"/>
              </a:ext>
            </a:extLst>
          </p:cNvPr>
          <p:cNvCxnSpPr>
            <a:cxnSpLocks/>
            <a:stCxn id="84" idx="1"/>
            <a:endCxn id="115" idx="1"/>
          </p:cNvCxnSpPr>
          <p:nvPr/>
        </p:nvCxnSpPr>
        <p:spPr>
          <a:xfrm rot="10800000" flipH="1">
            <a:off x="1970446" y="3624199"/>
            <a:ext cx="93507" cy="1052489"/>
          </a:xfrm>
          <a:prstGeom prst="bentConnector3">
            <a:avLst>
              <a:gd name="adj1" fmla="val -244474"/>
            </a:avLst>
          </a:prstGeom>
        </p:spPr>
        <p:style>
          <a:lnRef idx="1">
            <a:schemeClr val="accent5"/>
          </a:lnRef>
          <a:fillRef idx="0">
            <a:schemeClr val="accent5"/>
          </a:fillRef>
          <a:effectRef idx="0">
            <a:schemeClr val="accent5"/>
          </a:effectRef>
          <a:fontRef idx="minor">
            <a:schemeClr val="tx1"/>
          </a:fontRef>
        </p:style>
      </p:cxnSp>
      <p:grpSp>
        <p:nvGrpSpPr>
          <p:cNvPr id="136" name="Group 135">
            <a:extLst>
              <a:ext uri="{FF2B5EF4-FFF2-40B4-BE49-F238E27FC236}">
                <a16:creationId xmlns:a16="http://schemas.microsoft.com/office/drawing/2014/main" id="{F565F948-0E54-3A64-1E89-C1DD79DCDDF1}"/>
              </a:ext>
            </a:extLst>
          </p:cNvPr>
          <p:cNvGrpSpPr/>
          <p:nvPr/>
        </p:nvGrpSpPr>
        <p:grpSpPr>
          <a:xfrm>
            <a:off x="6590270" y="2899684"/>
            <a:ext cx="891009" cy="823436"/>
            <a:chOff x="7245588" y="2899684"/>
            <a:chExt cx="891009" cy="823436"/>
          </a:xfrm>
        </p:grpSpPr>
        <p:sp>
          <p:nvSpPr>
            <p:cNvPr id="127" name="Rectangle 126">
              <a:extLst>
                <a:ext uri="{FF2B5EF4-FFF2-40B4-BE49-F238E27FC236}">
                  <a16:creationId xmlns:a16="http://schemas.microsoft.com/office/drawing/2014/main" id="{3F4A1102-CFDC-198E-EF00-CC46EBA9B1D0}"/>
                </a:ext>
              </a:extLst>
            </p:cNvPr>
            <p:cNvSpPr/>
            <p:nvPr/>
          </p:nvSpPr>
          <p:spPr>
            <a:xfrm>
              <a:off x="7245588" y="2899684"/>
              <a:ext cx="891009" cy="790057"/>
            </a:xfrm>
            <a:prstGeom prst="rect">
              <a:avLst/>
            </a:prstGeom>
            <a:noFill/>
            <a:ln w="15875" cap="flat" cmpd="sng" algn="ctr">
              <a:solidFill>
                <a:srgbClr val="ED7100"/>
              </a:solidFill>
              <a:prstDash val="solid"/>
              <a:miter lim="800000"/>
            </a:ln>
            <a:effectLst/>
          </p:spPr>
          <p:txBody>
            <a:bodyPr lIns="502920" tIns="91440"/>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w="0"/>
                  <a:solidFill>
                    <a:srgbClr val="000000"/>
                  </a:solidFill>
                  <a:effectLst/>
                  <a:uLnTx/>
                  <a:uFillTx/>
                  <a:latin typeface="Arial" panose="020B0604020202020204"/>
                  <a:ea typeface="+mn-ea"/>
                  <a:cs typeface="Arial" panose="020B0604020202020204" pitchFamily="34" charset="0"/>
                </a:rPr>
                <a:t>EC2</a:t>
              </a:r>
            </a:p>
          </p:txBody>
        </p:sp>
        <p:grpSp>
          <p:nvGrpSpPr>
            <p:cNvPr id="131" name="Group 130">
              <a:extLst>
                <a:ext uri="{FF2B5EF4-FFF2-40B4-BE49-F238E27FC236}">
                  <a16:creationId xmlns:a16="http://schemas.microsoft.com/office/drawing/2014/main" id="{46B10D8F-860B-60A2-CAB3-C3F541D3805B}"/>
                </a:ext>
              </a:extLst>
            </p:cNvPr>
            <p:cNvGrpSpPr/>
            <p:nvPr/>
          </p:nvGrpSpPr>
          <p:grpSpPr>
            <a:xfrm>
              <a:off x="7344824" y="3221880"/>
              <a:ext cx="692537" cy="501240"/>
              <a:chOff x="1648327" y="3534192"/>
              <a:chExt cx="692537" cy="501240"/>
            </a:xfrm>
          </p:grpSpPr>
          <p:sp>
            <p:nvSpPr>
              <p:cNvPr id="132" name="TextBox 16">
                <a:extLst>
                  <a:ext uri="{FF2B5EF4-FFF2-40B4-BE49-F238E27FC236}">
                    <a16:creationId xmlns:a16="http://schemas.microsoft.com/office/drawing/2014/main" id="{420489C8-09AE-061C-A3A1-80C6EC6B547B}"/>
                  </a:ext>
                </a:extLst>
              </p:cNvPr>
              <p:cNvSpPr txBox="1">
                <a:spLocks noChangeArrowheads="1"/>
              </p:cNvSpPr>
              <p:nvPr/>
            </p:nvSpPr>
            <p:spPr bwMode="auto">
              <a:xfrm>
                <a:off x="1648327" y="3804600"/>
                <a:ext cx="692537"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fontAlgn="base">
                  <a:spcBef>
                    <a:spcPct val="0"/>
                  </a:spcBef>
                  <a:spcAft>
                    <a:spcPct val="0"/>
                  </a:spcAft>
                </a:pPr>
                <a:r>
                  <a:rPr lang="en-US" altLang="en-US" sz="900" dirty="0">
                    <a:solidFill>
                      <a:srgbClr val="000000"/>
                    </a:solidFill>
                    <a:latin typeface="Arial" panose="020B0604020202020204" pitchFamily="34" charset="0"/>
                    <a:ea typeface="Amazon Ember" panose="020B0603020204020204" pitchFamily="34" charset="0"/>
                    <a:cs typeface="Arial" panose="020B0604020202020204" pitchFamily="34" charset="0"/>
                  </a:rPr>
                  <a:t>10.0.4.1</a:t>
                </a:r>
              </a:p>
            </p:txBody>
          </p:sp>
          <p:pic>
            <p:nvPicPr>
              <p:cNvPr id="133" name="Graphic 132">
                <a:extLst>
                  <a:ext uri="{FF2B5EF4-FFF2-40B4-BE49-F238E27FC236}">
                    <a16:creationId xmlns:a16="http://schemas.microsoft.com/office/drawing/2014/main" id="{F940AE89-CAAA-BD3C-E35F-67B044A52DA6}"/>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857435" y="3534192"/>
                <a:ext cx="274320" cy="274320"/>
              </a:xfrm>
              <a:prstGeom prst="rect">
                <a:avLst/>
              </a:prstGeom>
            </p:spPr>
          </p:pic>
        </p:grpSp>
        <p:pic>
          <p:nvPicPr>
            <p:cNvPr id="134" name="Graphic 5">
              <a:extLst>
                <a:ext uri="{FF2B5EF4-FFF2-40B4-BE49-F238E27FC236}">
                  <a16:creationId xmlns:a16="http://schemas.microsoft.com/office/drawing/2014/main" id="{A3DEF84F-907C-DAE5-0EB3-5034FDFC9AB8}"/>
                </a:ext>
              </a:extLst>
            </p:cNvPr>
            <p:cNvPicPr>
              <a:picLocks noChangeAspect="1" noChangeArrowheads="1"/>
            </p:cNvPicPr>
            <p:nvPr/>
          </p:nvPicPr>
          <p:blipFill>
            <a:blip r:embed="rId14">
              <a:extLst>
                <a:ext uri="{96DAC541-7B7A-43D3-8B79-37D633B846F1}">
                  <asvg:svgBlip xmlns:asvg="http://schemas.microsoft.com/office/drawing/2016/SVG/main" r:embed="rId15"/>
                </a:ext>
              </a:extLst>
            </a:blip>
            <a:srcRect/>
            <a:stretch/>
          </p:blipFill>
          <p:spPr bwMode="auto">
            <a:xfrm>
              <a:off x="7259524" y="2912076"/>
              <a:ext cx="292608" cy="292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cxnSp>
        <p:nvCxnSpPr>
          <p:cNvPr id="137" name="Connector: Elbow 136">
            <a:extLst>
              <a:ext uri="{FF2B5EF4-FFF2-40B4-BE49-F238E27FC236}">
                <a16:creationId xmlns:a16="http://schemas.microsoft.com/office/drawing/2014/main" id="{707E05C7-7E6F-628B-73DC-493ACC9E33E0}"/>
              </a:ext>
            </a:extLst>
          </p:cNvPr>
          <p:cNvCxnSpPr>
            <a:cxnSpLocks/>
            <a:stCxn id="97" idx="3"/>
            <a:endCxn id="133" idx="3"/>
          </p:cNvCxnSpPr>
          <p:nvPr/>
        </p:nvCxnSpPr>
        <p:spPr>
          <a:xfrm flipH="1" flipV="1">
            <a:off x="7172934" y="3359040"/>
            <a:ext cx="424206" cy="1317648"/>
          </a:xfrm>
          <a:prstGeom prst="bentConnector3">
            <a:avLst>
              <a:gd name="adj1" fmla="val -53889"/>
            </a:avLst>
          </a:prstGeom>
        </p:spPr>
        <p:style>
          <a:lnRef idx="1">
            <a:schemeClr val="accent5"/>
          </a:lnRef>
          <a:fillRef idx="0">
            <a:schemeClr val="accent5"/>
          </a:fillRef>
          <a:effectRef idx="0">
            <a:schemeClr val="accent5"/>
          </a:effectRef>
          <a:fontRef idx="minor">
            <a:schemeClr val="tx1"/>
          </a:fontRef>
        </p:style>
      </p:cxnSp>
      <p:cxnSp>
        <p:nvCxnSpPr>
          <p:cNvPr id="144" name="Straight Connector 143">
            <a:extLst>
              <a:ext uri="{FF2B5EF4-FFF2-40B4-BE49-F238E27FC236}">
                <a16:creationId xmlns:a16="http://schemas.microsoft.com/office/drawing/2014/main" id="{92C236BF-E8BB-EE95-476C-3255BA70334A}"/>
              </a:ext>
            </a:extLst>
          </p:cNvPr>
          <p:cNvCxnSpPr>
            <a:cxnSpLocks/>
            <a:stCxn id="72" idx="0"/>
            <a:endCxn id="94" idx="2"/>
          </p:cNvCxnSpPr>
          <p:nvPr/>
        </p:nvCxnSpPr>
        <p:spPr>
          <a:xfrm flipH="1" flipV="1">
            <a:off x="4761312" y="5092891"/>
            <a:ext cx="1397" cy="476427"/>
          </a:xfrm>
          <a:prstGeom prst="line">
            <a:avLst/>
          </a:prstGeom>
          <a:ln>
            <a:solidFill>
              <a:srgbClr val="7AA116"/>
            </a:solidFill>
          </a:ln>
        </p:spPr>
        <p:style>
          <a:lnRef idx="1">
            <a:schemeClr val="accent2"/>
          </a:lnRef>
          <a:fillRef idx="0">
            <a:schemeClr val="accent2"/>
          </a:fillRef>
          <a:effectRef idx="0">
            <a:schemeClr val="accent2"/>
          </a:effectRef>
          <a:fontRef idx="minor">
            <a:schemeClr val="tx1"/>
          </a:fontRef>
        </p:style>
      </p:cxnSp>
      <p:cxnSp>
        <p:nvCxnSpPr>
          <p:cNvPr id="146" name="Connector: Elbow 145">
            <a:extLst>
              <a:ext uri="{FF2B5EF4-FFF2-40B4-BE49-F238E27FC236}">
                <a16:creationId xmlns:a16="http://schemas.microsoft.com/office/drawing/2014/main" id="{D90CDB0A-D8A8-85B9-75EA-E1609CC34CED}"/>
              </a:ext>
            </a:extLst>
          </p:cNvPr>
          <p:cNvCxnSpPr>
            <a:stCxn id="72" idx="3"/>
            <a:endCxn id="99" idx="2"/>
          </p:cNvCxnSpPr>
          <p:nvPr/>
        </p:nvCxnSpPr>
        <p:spPr>
          <a:xfrm flipV="1">
            <a:off x="4991309" y="5092891"/>
            <a:ext cx="1996857" cy="705027"/>
          </a:xfrm>
          <a:prstGeom prst="bentConnector2">
            <a:avLst/>
          </a:prstGeom>
          <a:ln>
            <a:solidFill>
              <a:srgbClr val="7AA116"/>
            </a:solidFill>
          </a:ln>
        </p:spPr>
        <p:style>
          <a:lnRef idx="1">
            <a:schemeClr val="accent2"/>
          </a:lnRef>
          <a:fillRef idx="0">
            <a:schemeClr val="accent2"/>
          </a:fillRef>
          <a:effectRef idx="0">
            <a:schemeClr val="accent2"/>
          </a:effectRef>
          <a:fontRef idx="minor">
            <a:schemeClr val="tx1"/>
          </a:fontRef>
        </p:style>
      </p:cxnSp>
      <p:cxnSp>
        <p:nvCxnSpPr>
          <p:cNvPr id="148" name="Connector: Elbow 147">
            <a:extLst>
              <a:ext uri="{FF2B5EF4-FFF2-40B4-BE49-F238E27FC236}">
                <a16:creationId xmlns:a16="http://schemas.microsoft.com/office/drawing/2014/main" id="{F490F480-D9C3-BDD6-9874-06977CCA2C6E}"/>
              </a:ext>
            </a:extLst>
          </p:cNvPr>
          <p:cNvCxnSpPr>
            <a:stCxn id="72" idx="1"/>
            <a:endCxn id="87" idx="2"/>
          </p:cNvCxnSpPr>
          <p:nvPr/>
        </p:nvCxnSpPr>
        <p:spPr>
          <a:xfrm rot="10800000">
            <a:off x="2552431" y="5092890"/>
            <a:ext cx="1981679" cy="705028"/>
          </a:xfrm>
          <a:prstGeom prst="bentConnector2">
            <a:avLst/>
          </a:prstGeom>
          <a:ln>
            <a:solidFill>
              <a:srgbClr val="7AA116"/>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7992281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3618BD-A2C3-4758-F1CE-0FB01F4FB9DD}"/>
              </a:ext>
            </a:extLst>
          </p:cNvPr>
          <p:cNvSpPr>
            <a:spLocks noGrp="1"/>
          </p:cNvSpPr>
          <p:nvPr>
            <p:ph type="title"/>
          </p:nvPr>
        </p:nvSpPr>
        <p:spPr/>
        <p:txBody>
          <a:bodyPr/>
          <a:lstStyle/>
          <a:p>
            <a:r>
              <a:rPr lang="en-US" dirty="0"/>
              <a:t>Amazon EFS with One Zone storage classes</a:t>
            </a:r>
          </a:p>
        </p:txBody>
      </p:sp>
      <p:sp>
        <p:nvSpPr>
          <p:cNvPr id="155" name="Text Placeholder 154">
            <a:extLst>
              <a:ext uri="{FF2B5EF4-FFF2-40B4-BE49-F238E27FC236}">
                <a16:creationId xmlns:a16="http://schemas.microsoft.com/office/drawing/2014/main" id="{E4FD3C8C-BCA4-5C10-C4F9-15D9B9F119F4}"/>
              </a:ext>
            </a:extLst>
          </p:cNvPr>
          <p:cNvSpPr>
            <a:spLocks noGrp="1"/>
          </p:cNvSpPr>
          <p:nvPr>
            <p:ph type="body" sz="quarter" idx="11"/>
          </p:nvPr>
        </p:nvSpPr>
        <p:spPr>
          <a:xfrm>
            <a:off x="6434499" y="1035709"/>
            <a:ext cx="4696716" cy="4805253"/>
          </a:xfrm>
        </p:spPr>
        <p:txBody>
          <a:bodyPr/>
          <a:lstStyle/>
          <a:p>
            <a:r>
              <a:rPr lang="en-US" dirty="0"/>
              <a:t>The file system uses One Zone storage classes, so it can only have a single mount target.</a:t>
            </a:r>
          </a:p>
          <a:p>
            <a:r>
              <a:rPr lang="en-US" dirty="0"/>
              <a:t>For better performance and cost, we recommend you access the file system from a mount target in the same Availability Zone as the EC2 instance you're mounting it on.</a:t>
            </a:r>
          </a:p>
          <a:p>
            <a:r>
              <a:rPr lang="en-US" dirty="0"/>
              <a:t>In this example, the EC2 instance in the us-west-2c Availability Zone will pay EC2 data access charges for accessing a mount target in a different Availability Zone.</a:t>
            </a:r>
          </a:p>
        </p:txBody>
      </p:sp>
      <p:sp>
        <p:nvSpPr>
          <p:cNvPr id="4" name="Rectangle 3">
            <a:extLst>
              <a:ext uri="{FF2B5EF4-FFF2-40B4-BE49-F238E27FC236}">
                <a16:creationId xmlns:a16="http://schemas.microsoft.com/office/drawing/2014/main" id="{605765BC-467C-3E39-7F80-FAA2ACB7F1C8}"/>
              </a:ext>
            </a:extLst>
          </p:cNvPr>
          <p:cNvSpPr/>
          <p:nvPr/>
        </p:nvSpPr>
        <p:spPr>
          <a:xfrm>
            <a:off x="895298" y="1028699"/>
            <a:ext cx="5200702" cy="5557749"/>
          </a:xfrm>
          <a:prstGeom prst="rect">
            <a:avLst/>
          </a:prstGeom>
          <a:noFill/>
          <a:ln w="15875" cap="flat" cmpd="sng" algn="ctr">
            <a:solidFill>
              <a:srgbClr val="000000"/>
            </a:solidFill>
            <a:prstDash val="solid"/>
            <a:miter lim="800000"/>
          </a:ln>
          <a:effectLst/>
        </p:spPr>
        <p:txBody>
          <a:bodyPr lIns="502920" tIns="91440"/>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Arial" panose="020B0604020202020204"/>
                <a:ea typeface="+mn-ea"/>
                <a:cs typeface="Arial" panose="020B0604020202020204" pitchFamily="34" charset="0"/>
              </a:rPr>
              <a:t>AWS Cloud</a:t>
            </a:r>
          </a:p>
        </p:txBody>
      </p:sp>
      <p:pic>
        <p:nvPicPr>
          <p:cNvPr id="5" name="Graphic 4">
            <a:extLst>
              <a:ext uri="{FF2B5EF4-FFF2-40B4-BE49-F238E27FC236}">
                <a16:creationId xmlns:a16="http://schemas.microsoft.com/office/drawing/2014/main" id="{7D939A4F-5C2C-C8CD-C2A0-3E19C4000F56}"/>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895297" y="1035709"/>
            <a:ext cx="316416" cy="316416"/>
          </a:xfrm>
          <a:prstGeom prst="rect">
            <a:avLst/>
          </a:prstGeom>
        </p:spPr>
      </p:pic>
      <p:sp>
        <p:nvSpPr>
          <p:cNvPr id="6" name="Rectangle 5">
            <a:extLst>
              <a:ext uri="{FF2B5EF4-FFF2-40B4-BE49-F238E27FC236}">
                <a16:creationId xmlns:a16="http://schemas.microsoft.com/office/drawing/2014/main" id="{374A780A-B4A2-AE09-9831-E810CCB3DF2F}"/>
              </a:ext>
            </a:extLst>
          </p:cNvPr>
          <p:cNvSpPr/>
          <p:nvPr/>
        </p:nvSpPr>
        <p:spPr>
          <a:xfrm>
            <a:off x="991470" y="1385443"/>
            <a:ext cx="5005469" cy="5117648"/>
          </a:xfrm>
          <a:prstGeom prst="rect">
            <a:avLst/>
          </a:prstGeom>
          <a:noFill/>
          <a:ln w="15875" cap="flat" cmpd="sng" algn="ctr">
            <a:solidFill>
              <a:srgbClr val="00A4A6"/>
            </a:solidFill>
            <a:prstDash val="sysDash"/>
            <a:miter lim="800000"/>
          </a:ln>
          <a:effectLst/>
        </p:spPr>
        <p:txBody>
          <a:bodyPr lIns="502920" tIns="91440"/>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Arial" panose="020B0604020202020204"/>
                <a:ea typeface="+mn-ea"/>
                <a:cs typeface="Arial" panose="020B0604020202020204" pitchFamily="34" charset="0"/>
              </a:rPr>
              <a:t>Region</a:t>
            </a:r>
          </a:p>
        </p:txBody>
      </p:sp>
      <p:pic>
        <p:nvPicPr>
          <p:cNvPr id="7" name="Graphic 6">
            <a:extLst>
              <a:ext uri="{FF2B5EF4-FFF2-40B4-BE49-F238E27FC236}">
                <a16:creationId xmlns:a16="http://schemas.microsoft.com/office/drawing/2014/main" id="{88E2A2C5-6DA9-B549-9822-F01758323FD4}"/>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991470" y="1385443"/>
            <a:ext cx="316416" cy="316416"/>
          </a:xfrm>
          <a:prstGeom prst="rect">
            <a:avLst/>
          </a:prstGeom>
        </p:spPr>
      </p:pic>
      <p:sp>
        <p:nvSpPr>
          <p:cNvPr id="8" name="Rectangle 7">
            <a:extLst>
              <a:ext uri="{FF2B5EF4-FFF2-40B4-BE49-F238E27FC236}">
                <a16:creationId xmlns:a16="http://schemas.microsoft.com/office/drawing/2014/main" id="{E3D7C688-7765-1E1D-0AEF-F17A6EE3443C}"/>
              </a:ext>
            </a:extLst>
          </p:cNvPr>
          <p:cNvSpPr/>
          <p:nvPr/>
        </p:nvSpPr>
        <p:spPr>
          <a:xfrm>
            <a:off x="1094567" y="2176272"/>
            <a:ext cx="4810933" cy="4218432"/>
          </a:xfrm>
          <a:prstGeom prst="rect">
            <a:avLst/>
          </a:prstGeom>
          <a:noFill/>
          <a:ln w="15875" cap="flat" cmpd="sng" algn="ctr">
            <a:solidFill>
              <a:srgbClr val="8C4FFF"/>
            </a:solidFill>
            <a:prstDash val="solid"/>
            <a:miter lim="800000"/>
          </a:ln>
          <a:effectLst/>
        </p:spPr>
        <p:txBody>
          <a:bodyPr lIns="502920" tIns="91440"/>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w="0"/>
                <a:solidFill>
                  <a:srgbClr val="000000"/>
                </a:solidFill>
                <a:effectLst/>
                <a:uLnTx/>
                <a:uFillTx/>
                <a:latin typeface="Arial" panose="020B0604020202020204"/>
                <a:ea typeface="+mn-ea"/>
                <a:cs typeface="Arial" panose="020B0604020202020204" pitchFamily="34" charset="0"/>
              </a:rPr>
              <a:t>Virtual private cloud (VPC)</a:t>
            </a:r>
          </a:p>
        </p:txBody>
      </p:sp>
      <p:pic>
        <p:nvPicPr>
          <p:cNvPr id="9" name="Graphic 8">
            <a:extLst>
              <a:ext uri="{FF2B5EF4-FFF2-40B4-BE49-F238E27FC236}">
                <a16:creationId xmlns:a16="http://schemas.microsoft.com/office/drawing/2014/main" id="{11614BD9-5645-9F35-9B4A-B583A6C2105C}"/>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1094566" y="2176272"/>
            <a:ext cx="316416" cy="342412"/>
          </a:xfrm>
          <a:prstGeom prst="rect">
            <a:avLst/>
          </a:prstGeom>
        </p:spPr>
      </p:pic>
      <p:sp>
        <p:nvSpPr>
          <p:cNvPr id="10" name="Rectangle 9">
            <a:extLst>
              <a:ext uri="{FF2B5EF4-FFF2-40B4-BE49-F238E27FC236}">
                <a16:creationId xmlns:a16="http://schemas.microsoft.com/office/drawing/2014/main" id="{401C6DB6-BE05-80C5-57B0-8B79E63536AE}"/>
              </a:ext>
            </a:extLst>
          </p:cNvPr>
          <p:cNvSpPr/>
          <p:nvPr/>
        </p:nvSpPr>
        <p:spPr>
          <a:xfrm>
            <a:off x="1458850" y="1732338"/>
            <a:ext cx="2118836" cy="4584641"/>
          </a:xfrm>
          <a:prstGeom prst="rect">
            <a:avLst/>
          </a:prstGeom>
          <a:noFill/>
          <a:ln w="15875" cap="flat" cmpd="sng" algn="ctr">
            <a:solidFill>
              <a:srgbClr val="00A4A6"/>
            </a:solidFill>
            <a:prstDash val="dash"/>
            <a:miter lim="800000"/>
          </a:ln>
          <a:effectLst/>
        </p:spPr>
        <p:txBody>
          <a:bodyPr tIns="91440"/>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Arial" panose="020B0604020202020204"/>
                <a:ea typeface="+mn-ea"/>
                <a:cs typeface="Arial" panose="020B0604020202020204" pitchFamily="34" charset="0"/>
              </a:rPr>
              <a:t>Availability Zone</a:t>
            </a:r>
          </a:p>
          <a:p>
            <a:pPr marL="0" marR="0" lvl="0" indent="0" algn="ctr" defTabSz="914400" eaLnBrk="1" fontAlgn="auto" latinLnBrk="0" hangingPunct="1">
              <a:lnSpc>
                <a:spcPct val="100000"/>
              </a:lnSpc>
              <a:spcBef>
                <a:spcPts val="0"/>
              </a:spcBef>
              <a:spcAft>
                <a:spcPts val="0"/>
              </a:spcAft>
              <a:buClrTx/>
              <a:buSzTx/>
              <a:buFontTx/>
              <a:buNone/>
              <a:tabLst/>
              <a:defRPr/>
            </a:pPr>
            <a:r>
              <a:rPr lang="en-US" sz="1100" kern="0" dirty="0">
                <a:solidFill>
                  <a:srgbClr val="000000"/>
                </a:solidFill>
                <a:latin typeface="Arial" panose="020B0604020202020204"/>
                <a:cs typeface="Arial" panose="020B0604020202020204" pitchFamily="34" charset="0"/>
              </a:rPr>
              <a:t>us-west-2a</a:t>
            </a:r>
            <a:endParaRPr kumimoji="0" lang="en-US" sz="1100" b="0" i="0" u="none" strike="noStrike" kern="0" cap="none" spc="0" normalizeH="0" baseline="0" noProof="0" dirty="0">
              <a:ln>
                <a:noFill/>
              </a:ln>
              <a:solidFill>
                <a:srgbClr val="000000"/>
              </a:solidFill>
              <a:effectLst/>
              <a:uLnTx/>
              <a:uFillTx/>
              <a:latin typeface="Arial" panose="020B0604020202020204"/>
              <a:ea typeface="+mn-ea"/>
              <a:cs typeface="Arial" panose="020B0604020202020204" pitchFamily="34" charset="0"/>
            </a:endParaRPr>
          </a:p>
        </p:txBody>
      </p:sp>
      <p:sp>
        <p:nvSpPr>
          <p:cNvPr id="16" name="Rectangle 15">
            <a:extLst>
              <a:ext uri="{FF2B5EF4-FFF2-40B4-BE49-F238E27FC236}">
                <a16:creationId xmlns:a16="http://schemas.microsoft.com/office/drawing/2014/main" id="{DDC3B866-9130-15AA-9DB0-5F5F80871D4C}"/>
              </a:ext>
            </a:extLst>
          </p:cNvPr>
          <p:cNvSpPr/>
          <p:nvPr/>
        </p:nvSpPr>
        <p:spPr>
          <a:xfrm>
            <a:off x="3672811" y="1732338"/>
            <a:ext cx="2118836" cy="3144462"/>
          </a:xfrm>
          <a:prstGeom prst="rect">
            <a:avLst/>
          </a:prstGeom>
          <a:noFill/>
          <a:ln w="15875" cap="flat" cmpd="sng" algn="ctr">
            <a:solidFill>
              <a:srgbClr val="00A4A6"/>
            </a:solidFill>
            <a:prstDash val="dash"/>
            <a:miter lim="800000"/>
          </a:ln>
          <a:effectLst/>
        </p:spPr>
        <p:txBody>
          <a:bodyPr tIns="91440"/>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Arial" panose="020B0604020202020204"/>
                <a:ea typeface="+mn-ea"/>
                <a:cs typeface="Arial" panose="020B0604020202020204" pitchFamily="34" charset="0"/>
              </a:rPr>
              <a:t>Availability Zone</a:t>
            </a:r>
          </a:p>
          <a:p>
            <a:pPr marL="0" marR="0" lvl="0" indent="0" algn="ctr" defTabSz="914400" eaLnBrk="1" fontAlgn="auto" latinLnBrk="0" hangingPunct="1">
              <a:lnSpc>
                <a:spcPct val="100000"/>
              </a:lnSpc>
              <a:spcBef>
                <a:spcPts val="0"/>
              </a:spcBef>
              <a:spcAft>
                <a:spcPts val="0"/>
              </a:spcAft>
              <a:buClrTx/>
              <a:buSzTx/>
              <a:buFontTx/>
              <a:buNone/>
              <a:tabLst/>
              <a:defRPr/>
            </a:pPr>
            <a:r>
              <a:rPr lang="en-US" sz="1100" kern="0" dirty="0">
                <a:solidFill>
                  <a:srgbClr val="000000"/>
                </a:solidFill>
                <a:latin typeface="Arial" panose="020B0604020202020204"/>
                <a:cs typeface="Arial" panose="020B0604020202020204" pitchFamily="34" charset="0"/>
              </a:rPr>
              <a:t>us-west-2c</a:t>
            </a:r>
            <a:endParaRPr kumimoji="0" lang="en-US" sz="1100" b="0" i="0" u="none" strike="noStrike" kern="0" cap="none" spc="0" normalizeH="0" baseline="0" noProof="0" dirty="0">
              <a:ln>
                <a:noFill/>
              </a:ln>
              <a:solidFill>
                <a:srgbClr val="000000"/>
              </a:solidFill>
              <a:effectLst/>
              <a:uLnTx/>
              <a:uFillTx/>
              <a:latin typeface="Arial" panose="020B0604020202020204"/>
              <a:ea typeface="+mn-ea"/>
              <a:cs typeface="Arial" panose="020B0604020202020204" pitchFamily="34" charset="0"/>
            </a:endParaRPr>
          </a:p>
        </p:txBody>
      </p:sp>
      <p:sp>
        <p:nvSpPr>
          <p:cNvPr id="68" name="Rectangle 67">
            <a:extLst>
              <a:ext uri="{FF2B5EF4-FFF2-40B4-BE49-F238E27FC236}">
                <a16:creationId xmlns:a16="http://schemas.microsoft.com/office/drawing/2014/main" id="{52DCB2B4-43AB-B8C6-0CC4-3E77A1C25D29}"/>
              </a:ext>
            </a:extLst>
          </p:cNvPr>
          <p:cNvSpPr/>
          <p:nvPr/>
        </p:nvSpPr>
        <p:spPr>
          <a:xfrm>
            <a:off x="1591594" y="2518684"/>
            <a:ext cx="1866733" cy="3691616"/>
          </a:xfrm>
          <a:prstGeom prst="rect">
            <a:avLst/>
          </a:prstGeom>
          <a:noFill/>
          <a:ln w="15875" cap="flat" cmpd="sng" algn="ctr">
            <a:solidFill>
              <a:srgbClr val="00A4A6"/>
            </a:solidFill>
            <a:prstDash val="solid"/>
            <a:miter lim="800000"/>
          </a:ln>
          <a:effectLst/>
        </p:spPr>
        <p:txBody>
          <a:bodyPr lIns="502920" tIns="91440" bIns="45720"/>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00"/>
                </a:solidFill>
                <a:effectLst/>
                <a:uLnTx/>
                <a:uFillTx/>
                <a:latin typeface="Arial" panose="020B0604020202020204"/>
                <a:ea typeface="+mn-ea"/>
                <a:cs typeface="Arial" panose="020B0604020202020204" pitchFamily="34" charset="0"/>
              </a:rPr>
              <a:t>subnet</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00"/>
                </a:solidFill>
                <a:effectLst/>
                <a:uLnTx/>
                <a:uFillTx/>
                <a:latin typeface="Arial" panose="020B0604020202020204"/>
                <a:ea typeface="+mn-ea"/>
                <a:cs typeface="Arial" panose="020B0604020202020204" pitchFamily="34" charset="0"/>
              </a:rPr>
              <a:t>10.0.1.0/24</a:t>
            </a:r>
          </a:p>
        </p:txBody>
      </p:sp>
      <p:pic>
        <p:nvPicPr>
          <p:cNvPr id="69" name="Graphic 68">
            <a:extLst>
              <a:ext uri="{FF2B5EF4-FFF2-40B4-BE49-F238E27FC236}">
                <a16:creationId xmlns:a16="http://schemas.microsoft.com/office/drawing/2014/main" id="{605DB970-1764-035D-D99E-216FBE6C49AB}"/>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1591594" y="2518684"/>
            <a:ext cx="381000" cy="381000"/>
          </a:xfrm>
          <a:prstGeom prst="rect">
            <a:avLst/>
          </a:prstGeom>
        </p:spPr>
      </p:pic>
      <p:grpSp>
        <p:nvGrpSpPr>
          <p:cNvPr id="142" name="Group 141">
            <a:extLst>
              <a:ext uri="{FF2B5EF4-FFF2-40B4-BE49-F238E27FC236}">
                <a16:creationId xmlns:a16="http://schemas.microsoft.com/office/drawing/2014/main" id="{A39132FE-C462-EEE6-CE2C-8DAA05E782DC}"/>
              </a:ext>
            </a:extLst>
          </p:cNvPr>
          <p:cNvGrpSpPr/>
          <p:nvPr/>
        </p:nvGrpSpPr>
        <p:grpSpPr>
          <a:xfrm>
            <a:off x="1621122" y="5277744"/>
            <a:ext cx="1862611" cy="826532"/>
            <a:chOff x="3952321" y="5487849"/>
            <a:chExt cx="1862611" cy="826532"/>
          </a:xfrm>
        </p:grpSpPr>
        <p:pic>
          <p:nvPicPr>
            <p:cNvPr id="72" name="Graphic 19">
              <a:extLst>
                <a:ext uri="{FF2B5EF4-FFF2-40B4-BE49-F238E27FC236}">
                  <a16:creationId xmlns:a16="http://schemas.microsoft.com/office/drawing/2014/main" id="{0C7AF1CA-3F3D-16C1-1E1B-A25AC2EF2C91}"/>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4655027" y="548784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3" name="TextBox 11">
              <a:extLst>
                <a:ext uri="{FF2B5EF4-FFF2-40B4-BE49-F238E27FC236}">
                  <a16:creationId xmlns:a16="http://schemas.microsoft.com/office/drawing/2014/main" id="{87D4B102-B317-BE1F-3989-141446555656}"/>
                </a:ext>
              </a:extLst>
            </p:cNvPr>
            <p:cNvSpPr txBox="1">
              <a:spLocks noChangeArrowheads="1"/>
            </p:cNvSpPr>
            <p:nvPr/>
          </p:nvSpPr>
          <p:spPr bwMode="auto">
            <a:xfrm>
              <a:off x="3952321" y="5945049"/>
              <a:ext cx="186261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fontAlgn="base">
                <a:spcBef>
                  <a:spcPct val="0"/>
                </a:spcBef>
                <a:spcAft>
                  <a:spcPct val="0"/>
                </a:spcAft>
              </a:pPr>
              <a:r>
                <a:rPr lang="en-US" altLang="en-US" sz="900" dirty="0">
                  <a:solidFill>
                    <a:srgbClr val="000000"/>
                  </a:solidFill>
                  <a:latin typeface="Arial" panose="020B0604020202020204"/>
                  <a:ea typeface="Amazon Ember" panose="020B0603020204020204" pitchFamily="34" charset="0"/>
                  <a:cs typeface="Arial" panose="020B0604020202020204" pitchFamily="34" charset="0"/>
                </a:rPr>
                <a:t>Amazon Elastic File System (Amazon EFS)</a:t>
              </a:r>
            </a:p>
          </p:txBody>
        </p:sp>
      </p:grpSp>
      <p:sp>
        <p:nvSpPr>
          <p:cNvPr id="76" name="Rectangle 75">
            <a:extLst>
              <a:ext uri="{FF2B5EF4-FFF2-40B4-BE49-F238E27FC236}">
                <a16:creationId xmlns:a16="http://schemas.microsoft.com/office/drawing/2014/main" id="{96EA8302-A400-0784-4939-1CE08282654A}"/>
              </a:ext>
            </a:extLst>
          </p:cNvPr>
          <p:cNvSpPr/>
          <p:nvPr/>
        </p:nvSpPr>
        <p:spPr>
          <a:xfrm>
            <a:off x="3808716" y="2513065"/>
            <a:ext cx="1866733" cy="2234803"/>
          </a:xfrm>
          <a:prstGeom prst="rect">
            <a:avLst/>
          </a:prstGeom>
          <a:noFill/>
          <a:ln w="15875" cap="flat" cmpd="sng" algn="ctr">
            <a:solidFill>
              <a:srgbClr val="00A4A6"/>
            </a:solidFill>
            <a:prstDash val="solid"/>
            <a:miter lim="800000"/>
          </a:ln>
          <a:effectLst/>
        </p:spPr>
        <p:txBody>
          <a:bodyPr lIns="502920" tIns="91440" bIns="45720"/>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00"/>
                </a:solidFill>
                <a:effectLst/>
                <a:uLnTx/>
                <a:uFillTx/>
                <a:latin typeface="Arial" panose="020B0604020202020204"/>
                <a:ea typeface="+mn-ea"/>
                <a:cs typeface="Arial" panose="020B0604020202020204" pitchFamily="34" charset="0"/>
              </a:rPr>
              <a:t>subnet</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00"/>
                </a:solidFill>
                <a:effectLst/>
                <a:uLnTx/>
                <a:uFillTx/>
                <a:latin typeface="Arial" panose="020B0604020202020204"/>
                <a:ea typeface="+mn-ea"/>
                <a:cs typeface="Arial" panose="020B0604020202020204" pitchFamily="34" charset="0"/>
              </a:rPr>
              <a:t>10.0.2.0/24</a:t>
            </a:r>
          </a:p>
        </p:txBody>
      </p:sp>
      <p:pic>
        <p:nvPicPr>
          <p:cNvPr id="79" name="Graphic 78">
            <a:extLst>
              <a:ext uri="{FF2B5EF4-FFF2-40B4-BE49-F238E27FC236}">
                <a16:creationId xmlns:a16="http://schemas.microsoft.com/office/drawing/2014/main" id="{23EAF57F-F2B5-CBE3-C9FA-AED5A235D869}"/>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3817337" y="2518684"/>
            <a:ext cx="381000" cy="381000"/>
          </a:xfrm>
          <a:prstGeom prst="rect">
            <a:avLst/>
          </a:prstGeom>
        </p:spPr>
      </p:pic>
      <p:grpSp>
        <p:nvGrpSpPr>
          <p:cNvPr id="126" name="Group 125">
            <a:extLst>
              <a:ext uri="{FF2B5EF4-FFF2-40B4-BE49-F238E27FC236}">
                <a16:creationId xmlns:a16="http://schemas.microsoft.com/office/drawing/2014/main" id="{D825A588-D650-BE38-052A-3C76D605EA4D}"/>
              </a:ext>
            </a:extLst>
          </p:cNvPr>
          <p:cNvGrpSpPr/>
          <p:nvPr/>
        </p:nvGrpSpPr>
        <p:grpSpPr>
          <a:xfrm>
            <a:off x="1970447" y="4166753"/>
            <a:ext cx="1163965" cy="836988"/>
            <a:chOff x="1970447" y="4349633"/>
            <a:chExt cx="1254958" cy="836988"/>
          </a:xfrm>
        </p:grpSpPr>
        <p:sp>
          <p:nvSpPr>
            <p:cNvPr id="84" name="Rectangle 83">
              <a:extLst>
                <a:ext uri="{FF2B5EF4-FFF2-40B4-BE49-F238E27FC236}">
                  <a16:creationId xmlns:a16="http://schemas.microsoft.com/office/drawing/2014/main" id="{983550FF-8304-AB85-6E9A-BBBE7A04C310}"/>
                </a:ext>
              </a:extLst>
            </p:cNvPr>
            <p:cNvSpPr/>
            <p:nvPr/>
          </p:nvSpPr>
          <p:spPr>
            <a:xfrm>
              <a:off x="1970447" y="4349633"/>
              <a:ext cx="1254958" cy="836988"/>
            </a:xfrm>
            <a:prstGeom prst="rect">
              <a:avLst/>
            </a:prstGeom>
            <a:noFill/>
            <a:ln w="15875" cap="flat" cmpd="sng" algn="ctr">
              <a:solidFill>
                <a:srgbClr val="7D8998"/>
              </a:solidFill>
              <a:prstDash val="dash"/>
              <a:miter lim="800000"/>
            </a:ln>
            <a:effectLst/>
          </p:spPr>
          <p:txBody>
            <a:bodyPr tIns="91440"/>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00"/>
                  </a:solidFill>
                  <a:effectLst/>
                  <a:uLnTx/>
                  <a:uFillTx/>
                  <a:latin typeface="Arial" panose="020B0604020202020204"/>
                  <a:ea typeface="+mn-ea"/>
                  <a:cs typeface="Arial" panose="020B0604020202020204" pitchFamily="34" charset="0"/>
                </a:rPr>
                <a:t>Mount target</a:t>
              </a:r>
            </a:p>
          </p:txBody>
        </p:sp>
        <p:grpSp>
          <p:nvGrpSpPr>
            <p:cNvPr id="89" name="Group 88">
              <a:extLst>
                <a:ext uri="{FF2B5EF4-FFF2-40B4-BE49-F238E27FC236}">
                  <a16:creationId xmlns:a16="http://schemas.microsoft.com/office/drawing/2014/main" id="{C8EBA5AF-96D1-0451-F3A4-421A9ECED1BE}"/>
                </a:ext>
              </a:extLst>
            </p:cNvPr>
            <p:cNvGrpSpPr/>
            <p:nvPr/>
          </p:nvGrpSpPr>
          <p:grpSpPr>
            <a:xfrm>
              <a:off x="2204847" y="4656428"/>
              <a:ext cx="786159" cy="527902"/>
              <a:chOff x="1737241" y="5588804"/>
              <a:chExt cx="786159" cy="527902"/>
            </a:xfrm>
          </p:grpSpPr>
          <p:sp>
            <p:nvSpPr>
              <p:cNvPr id="87" name="TextBox 18">
                <a:extLst>
                  <a:ext uri="{FF2B5EF4-FFF2-40B4-BE49-F238E27FC236}">
                    <a16:creationId xmlns:a16="http://schemas.microsoft.com/office/drawing/2014/main" id="{0D3FB51E-D9EE-C1CC-860D-E48BDF5793D1}"/>
                  </a:ext>
                </a:extLst>
              </p:cNvPr>
              <p:cNvSpPr txBox="1">
                <a:spLocks noChangeArrowheads="1"/>
              </p:cNvSpPr>
              <p:nvPr/>
            </p:nvSpPr>
            <p:spPr bwMode="auto">
              <a:xfrm>
                <a:off x="1737241" y="5870485"/>
                <a:ext cx="78615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fontAlgn="base">
                  <a:spcBef>
                    <a:spcPct val="0"/>
                  </a:spcBef>
                  <a:spcAft>
                    <a:spcPct val="0"/>
                  </a:spcAft>
                </a:pPr>
                <a:r>
                  <a:rPr lang="en-US" altLang="en-US" sz="1000" dirty="0">
                    <a:solidFill>
                      <a:srgbClr val="000000"/>
                    </a:solidFill>
                    <a:latin typeface="Arial" panose="020B0604020202020204" pitchFamily="34" charset="0"/>
                    <a:ea typeface="Amazon Ember" panose="020B0603020204020204" pitchFamily="34" charset="0"/>
                    <a:cs typeface="Arial" panose="020B0604020202020204" pitchFamily="34" charset="0"/>
                  </a:rPr>
                  <a:t>10.0.1.32</a:t>
                </a:r>
              </a:p>
            </p:txBody>
          </p:sp>
          <p:pic>
            <p:nvPicPr>
              <p:cNvPr id="88" name="Graphic 87">
                <a:extLst>
                  <a:ext uri="{FF2B5EF4-FFF2-40B4-BE49-F238E27FC236}">
                    <a16:creationId xmlns:a16="http://schemas.microsoft.com/office/drawing/2014/main" id="{653C41F9-9C65-BD09-5A29-AAF8571F40AC}"/>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993160" y="5588804"/>
                <a:ext cx="274320" cy="274320"/>
              </a:xfrm>
              <a:prstGeom prst="rect">
                <a:avLst/>
              </a:prstGeom>
            </p:spPr>
          </p:pic>
        </p:grpSp>
      </p:grpSp>
      <p:grpSp>
        <p:nvGrpSpPr>
          <p:cNvPr id="136" name="Group 135">
            <a:extLst>
              <a:ext uri="{FF2B5EF4-FFF2-40B4-BE49-F238E27FC236}">
                <a16:creationId xmlns:a16="http://schemas.microsoft.com/office/drawing/2014/main" id="{F565F948-0E54-3A64-1E89-C1DD79DCDDF1}"/>
              </a:ext>
            </a:extLst>
          </p:cNvPr>
          <p:cNvGrpSpPr/>
          <p:nvPr/>
        </p:nvGrpSpPr>
        <p:grpSpPr>
          <a:xfrm>
            <a:off x="4337714" y="3080106"/>
            <a:ext cx="891009" cy="823436"/>
            <a:chOff x="7245588" y="2899684"/>
            <a:chExt cx="891009" cy="823436"/>
          </a:xfrm>
        </p:grpSpPr>
        <p:sp>
          <p:nvSpPr>
            <p:cNvPr id="127" name="Rectangle 126">
              <a:extLst>
                <a:ext uri="{FF2B5EF4-FFF2-40B4-BE49-F238E27FC236}">
                  <a16:creationId xmlns:a16="http://schemas.microsoft.com/office/drawing/2014/main" id="{3F4A1102-CFDC-198E-EF00-CC46EBA9B1D0}"/>
                </a:ext>
              </a:extLst>
            </p:cNvPr>
            <p:cNvSpPr/>
            <p:nvPr/>
          </p:nvSpPr>
          <p:spPr>
            <a:xfrm>
              <a:off x="7245588" y="2899684"/>
              <a:ext cx="891009" cy="790057"/>
            </a:xfrm>
            <a:prstGeom prst="rect">
              <a:avLst/>
            </a:prstGeom>
            <a:noFill/>
            <a:ln w="15875" cap="flat" cmpd="sng" algn="ctr">
              <a:solidFill>
                <a:srgbClr val="ED7100"/>
              </a:solidFill>
              <a:prstDash val="solid"/>
              <a:miter lim="800000"/>
            </a:ln>
            <a:effectLst/>
          </p:spPr>
          <p:txBody>
            <a:bodyPr lIns="502920" tIns="91440"/>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w="0"/>
                  <a:solidFill>
                    <a:srgbClr val="000000"/>
                  </a:solidFill>
                  <a:effectLst/>
                  <a:uLnTx/>
                  <a:uFillTx/>
                  <a:latin typeface="Arial" panose="020B0604020202020204"/>
                  <a:ea typeface="+mn-ea"/>
                  <a:cs typeface="Arial" panose="020B0604020202020204" pitchFamily="34" charset="0"/>
                </a:rPr>
                <a:t>EC2</a:t>
              </a:r>
            </a:p>
          </p:txBody>
        </p:sp>
        <p:grpSp>
          <p:nvGrpSpPr>
            <p:cNvPr id="131" name="Group 130">
              <a:extLst>
                <a:ext uri="{FF2B5EF4-FFF2-40B4-BE49-F238E27FC236}">
                  <a16:creationId xmlns:a16="http://schemas.microsoft.com/office/drawing/2014/main" id="{46B10D8F-860B-60A2-CAB3-C3F541D3805B}"/>
                </a:ext>
              </a:extLst>
            </p:cNvPr>
            <p:cNvGrpSpPr/>
            <p:nvPr/>
          </p:nvGrpSpPr>
          <p:grpSpPr>
            <a:xfrm>
              <a:off x="7344824" y="3221880"/>
              <a:ext cx="692537" cy="501240"/>
              <a:chOff x="1648327" y="3534192"/>
              <a:chExt cx="692537" cy="501240"/>
            </a:xfrm>
          </p:grpSpPr>
          <p:sp>
            <p:nvSpPr>
              <p:cNvPr id="132" name="TextBox 16">
                <a:extLst>
                  <a:ext uri="{FF2B5EF4-FFF2-40B4-BE49-F238E27FC236}">
                    <a16:creationId xmlns:a16="http://schemas.microsoft.com/office/drawing/2014/main" id="{420489C8-09AE-061C-A3A1-80C6EC6B547B}"/>
                  </a:ext>
                </a:extLst>
              </p:cNvPr>
              <p:cNvSpPr txBox="1">
                <a:spLocks noChangeArrowheads="1"/>
              </p:cNvSpPr>
              <p:nvPr/>
            </p:nvSpPr>
            <p:spPr bwMode="auto">
              <a:xfrm>
                <a:off x="1648327" y="3804600"/>
                <a:ext cx="692537"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fontAlgn="base">
                  <a:spcBef>
                    <a:spcPct val="0"/>
                  </a:spcBef>
                  <a:spcAft>
                    <a:spcPct val="0"/>
                  </a:spcAft>
                </a:pPr>
                <a:r>
                  <a:rPr lang="en-US" altLang="en-US" sz="900" dirty="0">
                    <a:solidFill>
                      <a:srgbClr val="000000"/>
                    </a:solidFill>
                    <a:latin typeface="Arial" panose="020B0604020202020204" pitchFamily="34" charset="0"/>
                    <a:ea typeface="Amazon Ember" panose="020B0603020204020204" pitchFamily="34" charset="0"/>
                    <a:cs typeface="Arial" panose="020B0604020202020204" pitchFamily="34" charset="0"/>
                  </a:rPr>
                  <a:t>10.0.2.15</a:t>
                </a:r>
              </a:p>
            </p:txBody>
          </p:sp>
          <p:pic>
            <p:nvPicPr>
              <p:cNvPr id="133" name="Graphic 132">
                <a:extLst>
                  <a:ext uri="{FF2B5EF4-FFF2-40B4-BE49-F238E27FC236}">
                    <a16:creationId xmlns:a16="http://schemas.microsoft.com/office/drawing/2014/main" id="{F940AE89-CAAA-BD3C-E35F-67B044A52DA6}"/>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857435" y="3534192"/>
                <a:ext cx="274320" cy="274320"/>
              </a:xfrm>
              <a:prstGeom prst="rect">
                <a:avLst/>
              </a:prstGeom>
            </p:spPr>
          </p:pic>
        </p:grpSp>
        <p:pic>
          <p:nvPicPr>
            <p:cNvPr id="134" name="Graphic 5">
              <a:extLst>
                <a:ext uri="{FF2B5EF4-FFF2-40B4-BE49-F238E27FC236}">
                  <a16:creationId xmlns:a16="http://schemas.microsoft.com/office/drawing/2014/main" id="{A3DEF84F-907C-DAE5-0EB3-5034FDFC9AB8}"/>
                </a:ext>
              </a:extLst>
            </p:cNvPr>
            <p:cNvPicPr>
              <a:picLocks noChangeAspect="1" noChangeArrowheads="1"/>
            </p:cNvPicPr>
            <p:nvPr/>
          </p:nvPicPr>
          <p:blipFill>
            <a:blip r:embed="rId16">
              <a:extLst>
                <a:ext uri="{96DAC541-7B7A-43D3-8B79-37D633B846F1}">
                  <asvg:svgBlip xmlns:asvg="http://schemas.microsoft.com/office/drawing/2016/SVG/main" r:embed="rId17"/>
                </a:ext>
              </a:extLst>
            </a:blip>
            <a:srcRect/>
            <a:stretch/>
          </p:blipFill>
          <p:spPr bwMode="auto">
            <a:xfrm>
              <a:off x="7259524" y="2912076"/>
              <a:ext cx="292608" cy="292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cxnSp>
        <p:nvCxnSpPr>
          <p:cNvPr id="148" name="Connector: Elbow 147">
            <a:extLst>
              <a:ext uri="{FF2B5EF4-FFF2-40B4-BE49-F238E27FC236}">
                <a16:creationId xmlns:a16="http://schemas.microsoft.com/office/drawing/2014/main" id="{F490F480-D9C3-BDD6-9874-06977CCA2C6E}"/>
              </a:ext>
            </a:extLst>
          </p:cNvPr>
          <p:cNvCxnSpPr>
            <a:cxnSpLocks/>
            <a:stCxn id="72" idx="0"/>
            <a:endCxn id="87" idx="2"/>
          </p:cNvCxnSpPr>
          <p:nvPr/>
        </p:nvCxnSpPr>
        <p:spPr>
          <a:xfrm rot="5400000" flipH="1" flipV="1">
            <a:off x="2414282" y="5139596"/>
            <a:ext cx="276294" cy="2"/>
          </a:xfrm>
          <a:prstGeom prst="bentConnector3">
            <a:avLst>
              <a:gd name="adj1" fmla="val 50000"/>
            </a:avLst>
          </a:prstGeom>
          <a:ln>
            <a:solidFill>
              <a:srgbClr val="7AA116"/>
            </a:solidFill>
          </a:ln>
        </p:spPr>
        <p:style>
          <a:lnRef idx="1">
            <a:schemeClr val="accent2"/>
          </a:lnRef>
          <a:fillRef idx="0">
            <a:schemeClr val="accent2"/>
          </a:fillRef>
          <a:effectRef idx="0">
            <a:schemeClr val="accent2"/>
          </a:effectRef>
          <a:fontRef idx="minor">
            <a:schemeClr val="tx1"/>
          </a:fontRef>
        </p:style>
      </p:cxnSp>
      <p:grpSp>
        <p:nvGrpSpPr>
          <p:cNvPr id="3" name="Group 2">
            <a:extLst>
              <a:ext uri="{FF2B5EF4-FFF2-40B4-BE49-F238E27FC236}">
                <a16:creationId xmlns:a16="http://schemas.microsoft.com/office/drawing/2014/main" id="{E27267A7-60F8-03A0-1752-94A4E0CD2A44}"/>
              </a:ext>
            </a:extLst>
          </p:cNvPr>
          <p:cNvGrpSpPr/>
          <p:nvPr/>
        </p:nvGrpSpPr>
        <p:grpSpPr>
          <a:xfrm>
            <a:off x="2106924" y="3089984"/>
            <a:ext cx="891009" cy="823436"/>
            <a:chOff x="7245588" y="2899684"/>
            <a:chExt cx="891009" cy="823436"/>
          </a:xfrm>
        </p:grpSpPr>
        <p:sp>
          <p:nvSpPr>
            <p:cNvPr id="11" name="Rectangle 10">
              <a:extLst>
                <a:ext uri="{FF2B5EF4-FFF2-40B4-BE49-F238E27FC236}">
                  <a16:creationId xmlns:a16="http://schemas.microsoft.com/office/drawing/2014/main" id="{93AF7AE5-11F9-B9A4-9CD5-34C2D4A699D5}"/>
                </a:ext>
              </a:extLst>
            </p:cNvPr>
            <p:cNvSpPr/>
            <p:nvPr/>
          </p:nvSpPr>
          <p:spPr>
            <a:xfrm>
              <a:off x="7245588" y="2899684"/>
              <a:ext cx="891009" cy="790057"/>
            </a:xfrm>
            <a:prstGeom prst="rect">
              <a:avLst/>
            </a:prstGeom>
            <a:noFill/>
            <a:ln w="15875" cap="flat" cmpd="sng" algn="ctr">
              <a:solidFill>
                <a:srgbClr val="ED7100"/>
              </a:solidFill>
              <a:prstDash val="solid"/>
              <a:miter lim="800000"/>
            </a:ln>
            <a:effectLst/>
          </p:spPr>
          <p:txBody>
            <a:bodyPr lIns="502920" tIns="91440"/>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w="0"/>
                  <a:solidFill>
                    <a:srgbClr val="000000"/>
                  </a:solidFill>
                  <a:effectLst/>
                  <a:uLnTx/>
                  <a:uFillTx/>
                  <a:latin typeface="Arial" panose="020B0604020202020204"/>
                  <a:ea typeface="+mn-ea"/>
                  <a:cs typeface="Arial" panose="020B0604020202020204" pitchFamily="34" charset="0"/>
                </a:rPr>
                <a:t>EC2</a:t>
              </a:r>
            </a:p>
          </p:txBody>
        </p:sp>
        <p:grpSp>
          <p:nvGrpSpPr>
            <p:cNvPr id="12" name="Group 11">
              <a:extLst>
                <a:ext uri="{FF2B5EF4-FFF2-40B4-BE49-F238E27FC236}">
                  <a16:creationId xmlns:a16="http://schemas.microsoft.com/office/drawing/2014/main" id="{23845FE1-AAC2-7D1A-5EE6-EC11B1072C19}"/>
                </a:ext>
              </a:extLst>
            </p:cNvPr>
            <p:cNvGrpSpPr/>
            <p:nvPr/>
          </p:nvGrpSpPr>
          <p:grpSpPr>
            <a:xfrm>
              <a:off x="7344824" y="3221880"/>
              <a:ext cx="692537" cy="501240"/>
              <a:chOff x="1648327" y="3534192"/>
              <a:chExt cx="692537" cy="501240"/>
            </a:xfrm>
          </p:grpSpPr>
          <p:sp>
            <p:nvSpPr>
              <p:cNvPr id="14" name="TextBox 16">
                <a:extLst>
                  <a:ext uri="{FF2B5EF4-FFF2-40B4-BE49-F238E27FC236}">
                    <a16:creationId xmlns:a16="http://schemas.microsoft.com/office/drawing/2014/main" id="{9A85B274-325F-E842-7094-A89E1E47C20E}"/>
                  </a:ext>
                </a:extLst>
              </p:cNvPr>
              <p:cNvSpPr txBox="1">
                <a:spLocks noChangeArrowheads="1"/>
              </p:cNvSpPr>
              <p:nvPr/>
            </p:nvSpPr>
            <p:spPr bwMode="auto">
              <a:xfrm>
                <a:off x="1648327" y="3804600"/>
                <a:ext cx="692537"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fontAlgn="base">
                  <a:spcBef>
                    <a:spcPct val="0"/>
                  </a:spcBef>
                  <a:spcAft>
                    <a:spcPct val="0"/>
                  </a:spcAft>
                </a:pPr>
                <a:r>
                  <a:rPr lang="en-US" altLang="en-US" sz="900" dirty="0">
                    <a:solidFill>
                      <a:srgbClr val="000000"/>
                    </a:solidFill>
                    <a:latin typeface="Arial" panose="020B0604020202020204" pitchFamily="34" charset="0"/>
                    <a:ea typeface="Amazon Ember" panose="020B0603020204020204" pitchFamily="34" charset="0"/>
                    <a:cs typeface="Arial" panose="020B0604020202020204" pitchFamily="34" charset="0"/>
                  </a:rPr>
                  <a:t>10.0.1.31</a:t>
                </a:r>
              </a:p>
            </p:txBody>
          </p:sp>
          <p:pic>
            <p:nvPicPr>
              <p:cNvPr id="15" name="Graphic 14">
                <a:extLst>
                  <a:ext uri="{FF2B5EF4-FFF2-40B4-BE49-F238E27FC236}">
                    <a16:creationId xmlns:a16="http://schemas.microsoft.com/office/drawing/2014/main" id="{242FE049-9FC0-4384-055B-E473B26E412A}"/>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857435" y="3534192"/>
                <a:ext cx="274320" cy="274320"/>
              </a:xfrm>
              <a:prstGeom prst="rect">
                <a:avLst/>
              </a:prstGeom>
            </p:spPr>
          </p:pic>
        </p:grpSp>
        <p:pic>
          <p:nvPicPr>
            <p:cNvPr id="13" name="Graphic 5">
              <a:extLst>
                <a:ext uri="{FF2B5EF4-FFF2-40B4-BE49-F238E27FC236}">
                  <a16:creationId xmlns:a16="http://schemas.microsoft.com/office/drawing/2014/main" id="{1C42069F-48CC-65B9-5FDE-9E0DBFEE413D}"/>
                </a:ext>
              </a:extLst>
            </p:cNvPr>
            <p:cNvPicPr>
              <a:picLocks noChangeAspect="1" noChangeArrowheads="1"/>
            </p:cNvPicPr>
            <p:nvPr/>
          </p:nvPicPr>
          <p:blipFill>
            <a:blip r:embed="rId16">
              <a:extLst>
                <a:ext uri="{96DAC541-7B7A-43D3-8B79-37D633B846F1}">
                  <asvg:svgBlip xmlns:asvg="http://schemas.microsoft.com/office/drawing/2016/SVG/main" r:embed="rId17"/>
                </a:ext>
              </a:extLst>
            </a:blip>
            <a:srcRect/>
            <a:stretch/>
          </p:blipFill>
          <p:spPr bwMode="auto">
            <a:xfrm>
              <a:off x="7259524" y="2912076"/>
              <a:ext cx="292608" cy="292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cxnSp>
        <p:nvCxnSpPr>
          <p:cNvPr id="20" name="Connector: Elbow 19">
            <a:extLst>
              <a:ext uri="{FF2B5EF4-FFF2-40B4-BE49-F238E27FC236}">
                <a16:creationId xmlns:a16="http://schemas.microsoft.com/office/drawing/2014/main" id="{31788995-7B43-9620-EB16-ADAFA79624A4}"/>
              </a:ext>
            </a:extLst>
          </p:cNvPr>
          <p:cNvCxnSpPr>
            <a:stCxn id="132" idx="2"/>
            <a:endCxn id="84" idx="3"/>
          </p:cNvCxnSpPr>
          <p:nvPr/>
        </p:nvCxnSpPr>
        <p:spPr>
          <a:xfrm rot="5400000">
            <a:off x="3617964" y="3419991"/>
            <a:ext cx="681705" cy="1648807"/>
          </a:xfrm>
          <a:prstGeom prst="bentConnector2">
            <a:avLst/>
          </a:prstGeom>
        </p:spPr>
        <p:style>
          <a:lnRef idx="1">
            <a:schemeClr val="accent5"/>
          </a:lnRef>
          <a:fillRef idx="0">
            <a:schemeClr val="accent5"/>
          </a:fillRef>
          <a:effectRef idx="0">
            <a:schemeClr val="accent5"/>
          </a:effectRef>
          <a:fontRef idx="minor">
            <a:schemeClr val="tx1"/>
          </a:fontRef>
        </p:style>
      </p:cxnSp>
      <p:cxnSp>
        <p:nvCxnSpPr>
          <p:cNvPr id="22" name="Straight Connector 21">
            <a:extLst>
              <a:ext uri="{FF2B5EF4-FFF2-40B4-BE49-F238E27FC236}">
                <a16:creationId xmlns:a16="http://schemas.microsoft.com/office/drawing/2014/main" id="{2D32E117-EEA5-FCDB-AF19-56C8BAB8EEAE}"/>
              </a:ext>
            </a:extLst>
          </p:cNvPr>
          <p:cNvCxnSpPr>
            <a:cxnSpLocks/>
            <a:stCxn id="84" idx="0"/>
            <a:endCxn id="14" idx="2"/>
          </p:cNvCxnSpPr>
          <p:nvPr/>
        </p:nvCxnSpPr>
        <p:spPr>
          <a:xfrm flipH="1" flipV="1">
            <a:off x="2552429" y="3913420"/>
            <a:ext cx="1" cy="253333"/>
          </a:xfrm>
          <a:prstGeom prst="line">
            <a:avLst/>
          </a:prstGeom>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25297831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58000"/>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2853B0-9F3F-4875-B253-ACD42F13A989}"/>
              </a:ext>
            </a:extLst>
          </p:cNvPr>
          <p:cNvSpPr>
            <a:spLocks noGrp="1"/>
          </p:cNvSpPr>
          <p:nvPr>
            <p:ph type="title"/>
          </p:nvPr>
        </p:nvSpPr>
        <p:spPr>
          <a:ln>
            <a:noFill/>
          </a:ln>
        </p:spPr>
        <p:txBody>
          <a:bodyPr anchor="t">
            <a:normAutofit/>
          </a:bodyPr>
          <a:lstStyle/>
          <a:p>
            <a:pPr algn="ctr"/>
            <a:r>
              <a:rPr lang="en-US" dirty="0">
                <a:solidFill>
                  <a:schemeClr val="tx1"/>
                </a:solidFill>
              </a:rPr>
              <a:t>AWS Global Infrastructure</a:t>
            </a:r>
          </a:p>
        </p:txBody>
      </p:sp>
      <p:pic>
        <p:nvPicPr>
          <p:cNvPr id="13" name="Picture 12" descr="A picture containing icon&#10;&#10;Description automatically generated">
            <a:extLst>
              <a:ext uri="{FF2B5EF4-FFF2-40B4-BE49-F238E27FC236}">
                <a16:creationId xmlns:a16="http://schemas.microsoft.com/office/drawing/2014/main" id="{2C429380-8E29-492D-8191-6916F7835E9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71163" y="2835212"/>
            <a:ext cx="1766846" cy="1747109"/>
          </a:xfrm>
          <a:prstGeom prst="rect">
            <a:avLst/>
          </a:prstGeom>
          <a:solidFill>
            <a:schemeClr val="bg1"/>
          </a:solidFill>
          <a:ln w="12700">
            <a:solidFill>
              <a:schemeClr val="tx1"/>
            </a:solidFill>
          </a:ln>
          <a:effectLst>
            <a:outerShdw blurRad="50800" dist="38100" dir="2700000" algn="tl" rotWithShape="0">
              <a:prstClr val="black">
                <a:alpha val="40000"/>
              </a:prstClr>
            </a:outerShdw>
          </a:effectLst>
        </p:spPr>
      </p:pic>
      <p:sp>
        <p:nvSpPr>
          <p:cNvPr id="4" name="Rectangle 3">
            <a:extLst>
              <a:ext uri="{FF2B5EF4-FFF2-40B4-BE49-F238E27FC236}">
                <a16:creationId xmlns:a16="http://schemas.microsoft.com/office/drawing/2014/main" id="{DCDD8BA1-DD5A-4B48-97F0-AB6D4C714EAD}"/>
              </a:ext>
            </a:extLst>
          </p:cNvPr>
          <p:cNvSpPr/>
          <p:nvPr/>
        </p:nvSpPr>
        <p:spPr>
          <a:xfrm>
            <a:off x="2238636" y="962430"/>
            <a:ext cx="7714727" cy="1763210"/>
          </a:xfrm>
          <a:prstGeom prst="rect">
            <a:avLst/>
          </a:prstGeom>
          <a:solidFill>
            <a:schemeClr val="accent5"/>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23232"/>
                </a:solidFill>
                <a:effectLst/>
                <a:uLnTx/>
                <a:uFillTx/>
                <a:latin typeface="Arial" panose="020B0604020202020204"/>
                <a:ea typeface="+mn-ea"/>
                <a:cs typeface="+mn-cs"/>
              </a:rPr>
              <a:t>32 Launched Regions</a:t>
            </a: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Arial" panose="020B0604020202020204"/>
                <a:ea typeface="+mn-ea"/>
                <a:cs typeface="+mn-cs"/>
              </a:rPr>
              <a:t>with</a:t>
            </a: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23232"/>
                </a:solidFill>
                <a:effectLst/>
                <a:uLnTx/>
                <a:uFillTx/>
                <a:latin typeface="Arial" panose="020B0604020202020204"/>
                <a:ea typeface="+mn-ea"/>
                <a:cs typeface="+mn-cs"/>
              </a:rPr>
              <a:t>102 Availability Zones</a:t>
            </a:r>
          </a:p>
        </p:txBody>
      </p:sp>
      <p:sp>
        <p:nvSpPr>
          <p:cNvPr id="7" name="Rectangle 6">
            <a:extLst>
              <a:ext uri="{FF2B5EF4-FFF2-40B4-BE49-F238E27FC236}">
                <a16:creationId xmlns:a16="http://schemas.microsoft.com/office/drawing/2014/main" id="{10516BD4-1BEA-4F6F-8C27-0ECD0BA2E962}"/>
              </a:ext>
            </a:extLst>
          </p:cNvPr>
          <p:cNvSpPr/>
          <p:nvPr/>
        </p:nvSpPr>
        <p:spPr>
          <a:xfrm>
            <a:off x="2238637" y="4697718"/>
            <a:ext cx="5699372" cy="1763210"/>
          </a:xfrm>
          <a:prstGeom prst="rect">
            <a:avLst/>
          </a:prstGeom>
          <a:solidFill>
            <a:schemeClr val="accent5"/>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EBEBEB">
                    <a:lumMod val="10000"/>
                  </a:srgbClr>
                </a:solidFill>
                <a:effectLst/>
                <a:uLnTx/>
                <a:uFillTx/>
                <a:latin typeface="Arial" panose="020B0604020202020204"/>
                <a:ea typeface="+mn-ea"/>
                <a:cs typeface="+mn-cs"/>
              </a:rPr>
              <a:t>115 Direct Connect Locations</a:t>
            </a:r>
          </a:p>
        </p:txBody>
      </p:sp>
      <p:sp>
        <p:nvSpPr>
          <p:cNvPr id="10" name="Rectangle 9">
            <a:extLst>
              <a:ext uri="{FF2B5EF4-FFF2-40B4-BE49-F238E27FC236}">
                <a16:creationId xmlns:a16="http://schemas.microsoft.com/office/drawing/2014/main" id="{F9F43C66-CA91-470B-BDE1-59BE1E3F1428}"/>
              </a:ext>
            </a:extLst>
          </p:cNvPr>
          <p:cNvSpPr/>
          <p:nvPr/>
        </p:nvSpPr>
        <p:spPr>
          <a:xfrm>
            <a:off x="2238636" y="2819112"/>
            <a:ext cx="3821804" cy="1766846"/>
          </a:xfrm>
          <a:prstGeom prst="rect">
            <a:avLst/>
          </a:prstGeom>
          <a:solidFill>
            <a:schemeClr val="accent5"/>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23232"/>
                </a:solidFill>
                <a:effectLst/>
                <a:uLnTx/>
                <a:uFillTx/>
                <a:latin typeface="Arial" panose="020B0604020202020204"/>
                <a:ea typeface="+mn-ea"/>
                <a:cs typeface="+mn-cs"/>
              </a:rPr>
              <a:t>450+ Points of Presence</a:t>
            </a: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Arial" panose="020B0604020202020204"/>
                <a:ea typeface="+mn-ea"/>
                <a:cs typeface="+mn-cs"/>
              </a:rPr>
              <a:t>400+ Edge Locations</a:t>
            </a:r>
            <a:br>
              <a:rPr kumimoji="0" lang="en-US" sz="1600" b="0" i="0" u="none" strike="noStrike" kern="1200" cap="none" spc="0" normalizeH="0" baseline="0" noProof="0" dirty="0">
                <a:ln>
                  <a:noFill/>
                </a:ln>
                <a:solidFill>
                  <a:srgbClr val="FFFFFF"/>
                </a:solidFill>
                <a:effectLst/>
                <a:uLnTx/>
                <a:uFillTx/>
                <a:latin typeface="Arial" panose="020B0604020202020204"/>
                <a:ea typeface="+mn-ea"/>
                <a:cs typeface="+mn-cs"/>
              </a:rPr>
            </a:br>
            <a:r>
              <a:rPr kumimoji="0" lang="en-US" sz="1600" b="0" i="0" u="none" strike="noStrike" kern="1200" cap="none" spc="0" normalizeH="0" baseline="0" noProof="0" dirty="0">
                <a:ln>
                  <a:noFill/>
                </a:ln>
                <a:solidFill>
                  <a:srgbClr val="FFFFFF"/>
                </a:solidFill>
                <a:effectLst/>
                <a:uLnTx/>
                <a:uFillTx/>
                <a:latin typeface="Arial" panose="020B0604020202020204"/>
                <a:ea typeface="+mn-ea"/>
                <a:cs typeface="+mn-cs"/>
              </a:rPr>
              <a:t>13 Regional Edge Caches</a:t>
            </a:r>
          </a:p>
        </p:txBody>
      </p:sp>
      <p:sp>
        <p:nvSpPr>
          <p:cNvPr id="3" name="Rectangle 2">
            <a:extLst>
              <a:ext uri="{FF2B5EF4-FFF2-40B4-BE49-F238E27FC236}">
                <a16:creationId xmlns:a16="http://schemas.microsoft.com/office/drawing/2014/main" id="{0831BFEA-221D-4DE9-85FD-E4EEAD9E6405}"/>
              </a:ext>
            </a:extLst>
          </p:cNvPr>
          <p:cNvSpPr/>
          <p:nvPr/>
        </p:nvSpPr>
        <p:spPr>
          <a:xfrm>
            <a:off x="8042461" y="2819112"/>
            <a:ext cx="1910902" cy="3641816"/>
          </a:xfrm>
          <a:prstGeom prst="rect">
            <a:avLst/>
          </a:prstGeom>
          <a:solidFill>
            <a:schemeClr val="accent5"/>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23232"/>
                </a:solidFill>
                <a:effectLst/>
                <a:uLnTx/>
                <a:uFillTx/>
                <a:latin typeface="Arial" panose="020B0604020202020204"/>
                <a:ea typeface="+mn-ea"/>
                <a:cs typeface="+mn-cs"/>
              </a:rPr>
              <a:t>200+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23232"/>
                </a:solidFill>
                <a:effectLst/>
                <a:uLnTx/>
                <a:uFillTx/>
                <a:latin typeface="Arial" panose="020B0604020202020204"/>
                <a:ea typeface="+mn-ea"/>
                <a:cs typeface="+mn-cs"/>
              </a:rPr>
              <a:t>Services</a:t>
            </a:r>
          </a:p>
          <a:p>
            <a:pPr marL="0" marR="0" lvl="0" indent="0" algn="ctr" defTabSz="914400" rtl="0" eaLnBrk="1" fontAlgn="auto" latinLnBrk="0" hangingPunct="1">
              <a:lnSpc>
                <a:spcPct val="2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Arial" panose="020B0604020202020204"/>
                <a:ea typeface="+mn-ea"/>
                <a:cs typeface="+mn-cs"/>
              </a:rPr>
              <a:t>divided into</a:t>
            </a:r>
          </a:p>
          <a:p>
            <a:pPr marL="0" marR="0" lvl="0" indent="0" algn="ctr" defTabSz="914400" rtl="0" eaLnBrk="1" fontAlgn="auto" latinLnBrk="0" hangingPunct="1">
              <a:lnSpc>
                <a:spcPct val="100000"/>
              </a:lnSpc>
              <a:spcBef>
                <a:spcPts val="600"/>
              </a:spcBef>
              <a:spcAft>
                <a:spcPts val="0"/>
              </a:spcAft>
              <a:buClrTx/>
              <a:buSzTx/>
              <a:buFontTx/>
              <a:buNone/>
              <a:tabLst/>
              <a:defRPr/>
            </a:pPr>
            <a:r>
              <a:rPr kumimoji="0" lang="en-US" sz="2400" b="0" i="0" u="none" strike="noStrike" kern="1200" cap="none" spc="0" normalizeH="0" baseline="0" noProof="0" dirty="0">
                <a:ln>
                  <a:noFill/>
                </a:ln>
                <a:solidFill>
                  <a:srgbClr val="323232"/>
                </a:solidFill>
                <a:effectLst/>
                <a:uLnTx/>
                <a:uFillTx/>
                <a:latin typeface="Arial" panose="020B0604020202020204"/>
                <a:ea typeface="+mn-ea"/>
                <a:cs typeface="+mn-cs"/>
              </a:rPr>
              <a:t>26</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323232"/>
                </a:solidFill>
                <a:effectLst/>
                <a:uLnTx/>
                <a:uFillTx/>
                <a:latin typeface="Arial" panose="020B0604020202020204"/>
                <a:ea typeface="+mn-ea"/>
                <a:cs typeface="+mn-cs"/>
              </a:rPr>
              <a:t>Categories </a:t>
            </a:r>
          </a:p>
        </p:txBody>
      </p:sp>
    </p:spTree>
    <p:extLst>
      <p:ext uri="{BB962C8B-B14F-4D97-AF65-F5344CB8AC3E}">
        <p14:creationId xmlns:p14="http://schemas.microsoft.com/office/powerpoint/2010/main" val="36959855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0-#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par>
                                <p:cTn id="17" presetID="2" presetClass="entr" presetSubtype="2" fill="hold" grpId="0" nodeType="with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500" fill="hold"/>
                                        <p:tgtEl>
                                          <p:spTgt spid="3"/>
                                        </p:tgtEl>
                                        <p:attrNameLst>
                                          <p:attrName>ppt_x</p:attrName>
                                        </p:attrNameLst>
                                      </p:cBhvr>
                                      <p:tavLst>
                                        <p:tav tm="0">
                                          <p:val>
                                            <p:strVal val="1+#ppt_w/2"/>
                                          </p:val>
                                        </p:tav>
                                        <p:tav tm="100000">
                                          <p:val>
                                            <p:strVal val="#ppt_x"/>
                                          </p:val>
                                        </p:tav>
                                      </p:tavLst>
                                    </p:anim>
                                    <p:anim calcmode="lin" valueType="num">
                                      <p:cBhvr additive="base">
                                        <p:cTn id="20"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P spid="10" grpId="0" animBg="1"/>
      <p:bldP spid="3"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3618BD-A2C3-4758-F1CE-0FB01F4FB9DD}"/>
              </a:ext>
            </a:extLst>
          </p:cNvPr>
          <p:cNvSpPr>
            <a:spLocks noGrp="1"/>
          </p:cNvSpPr>
          <p:nvPr>
            <p:ph type="title"/>
          </p:nvPr>
        </p:nvSpPr>
        <p:spPr/>
        <p:txBody>
          <a:bodyPr/>
          <a:lstStyle/>
          <a:p>
            <a:r>
              <a:rPr lang="en-US" dirty="0"/>
              <a:t>EFS - AWS Direct Connect and AWS Managed VPN</a:t>
            </a:r>
          </a:p>
        </p:txBody>
      </p:sp>
      <p:grpSp>
        <p:nvGrpSpPr>
          <p:cNvPr id="108" name="Group 107">
            <a:extLst>
              <a:ext uri="{FF2B5EF4-FFF2-40B4-BE49-F238E27FC236}">
                <a16:creationId xmlns:a16="http://schemas.microsoft.com/office/drawing/2014/main" id="{81F1429B-A875-9EDA-3E02-0BAE09A6B2E3}"/>
              </a:ext>
            </a:extLst>
          </p:cNvPr>
          <p:cNvGrpSpPr/>
          <p:nvPr/>
        </p:nvGrpSpPr>
        <p:grpSpPr>
          <a:xfrm>
            <a:off x="1552567" y="1196338"/>
            <a:ext cx="9086867" cy="4933713"/>
            <a:chOff x="895297" y="1196338"/>
            <a:chExt cx="9086867" cy="4933713"/>
          </a:xfrm>
        </p:grpSpPr>
        <p:sp>
          <p:nvSpPr>
            <p:cNvPr id="4" name="Rectangle 3">
              <a:extLst>
                <a:ext uri="{FF2B5EF4-FFF2-40B4-BE49-F238E27FC236}">
                  <a16:creationId xmlns:a16="http://schemas.microsoft.com/office/drawing/2014/main" id="{605765BC-467C-3E39-7F80-FAA2ACB7F1C8}"/>
                </a:ext>
              </a:extLst>
            </p:cNvPr>
            <p:cNvSpPr/>
            <p:nvPr/>
          </p:nvSpPr>
          <p:spPr>
            <a:xfrm>
              <a:off x="895298" y="1196339"/>
              <a:ext cx="4332022" cy="4594861"/>
            </a:xfrm>
            <a:prstGeom prst="rect">
              <a:avLst/>
            </a:prstGeom>
            <a:noFill/>
            <a:ln w="15875" cap="flat" cmpd="sng" algn="ctr">
              <a:solidFill>
                <a:srgbClr val="000000"/>
              </a:solidFill>
              <a:prstDash val="solid"/>
              <a:miter lim="800000"/>
            </a:ln>
            <a:effectLst/>
          </p:spPr>
          <p:txBody>
            <a:bodyPr lIns="502920" tIns="91440"/>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Arial" panose="020B0604020202020204"/>
                  <a:ea typeface="+mn-ea"/>
                  <a:cs typeface="Arial" panose="020B0604020202020204" pitchFamily="34" charset="0"/>
                </a:rPr>
                <a:t>AWS Cloud</a:t>
              </a:r>
            </a:p>
          </p:txBody>
        </p:sp>
        <p:pic>
          <p:nvPicPr>
            <p:cNvPr id="5" name="Graphic 4">
              <a:extLst>
                <a:ext uri="{FF2B5EF4-FFF2-40B4-BE49-F238E27FC236}">
                  <a16:creationId xmlns:a16="http://schemas.microsoft.com/office/drawing/2014/main" id="{7D939A4F-5C2C-C8CD-C2A0-3E19C4000F56}"/>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895297" y="1203349"/>
              <a:ext cx="316416" cy="316416"/>
            </a:xfrm>
            <a:prstGeom prst="rect">
              <a:avLst/>
            </a:prstGeom>
          </p:spPr>
        </p:pic>
        <p:sp>
          <p:nvSpPr>
            <p:cNvPr id="6" name="Rectangle 5">
              <a:extLst>
                <a:ext uri="{FF2B5EF4-FFF2-40B4-BE49-F238E27FC236}">
                  <a16:creationId xmlns:a16="http://schemas.microsoft.com/office/drawing/2014/main" id="{374A780A-B4A2-AE09-9831-E810CCB3DF2F}"/>
                </a:ext>
              </a:extLst>
            </p:cNvPr>
            <p:cNvSpPr/>
            <p:nvPr/>
          </p:nvSpPr>
          <p:spPr>
            <a:xfrm>
              <a:off x="991470" y="1553083"/>
              <a:ext cx="4068210" cy="4087114"/>
            </a:xfrm>
            <a:prstGeom prst="rect">
              <a:avLst/>
            </a:prstGeom>
            <a:noFill/>
            <a:ln w="15875" cap="flat" cmpd="sng" algn="ctr">
              <a:solidFill>
                <a:srgbClr val="00A4A6"/>
              </a:solidFill>
              <a:prstDash val="sysDash"/>
              <a:miter lim="800000"/>
            </a:ln>
            <a:effectLst/>
          </p:spPr>
          <p:txBody>
            <a:bodyPr lIns="502920" tIns="91440"/>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Arial" panose="020B0604020202020204"/>
                  <a:ea typeface="+mn-ea"/>
                  <a:cs typeface="Arial" panose="020B0604020202020204" pitchFamily="34" charset="0"/>
                </a:rPr>
                <a:t>Region</a:t>
              </a:r>
            </a:p>
          </p:txBody>
        </p:sp>
        <p:pic>
          <p:nvPicPr>
            <p:cNvPr id="7" name="Graphic 6">
              <a:extLst>
                <a:ext uri="{FF2B5EF4-FFF2-40B4-BE49-F238E27FC236}">
                  <a16:creationId xmlns:a16="http://schemas.microsoft.com/office/drawing/2014/main" id="{88E2A2C5-6DA9-B549-9822-F01758323FD4}"/>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991470" y="1553083"/>
              <a:ext cx="316416" cy="316416"/>
            </a:xfrm>
            <a:prstGeom prst="rect">
              <a:avLst/>
            </a:prstGeom>
          </p:spPr>
        </p:pic>
        <p:sp>
          <p:nvSpPr>
            <p:cNvPr id="8" name="Rectangle 7">
              <a:extLst>
                <a:ext uri="{FF2B5EF4-FFF2-40B4-BE49-F238E27FC236}">
                  <a16:creationId xmlns:a16="http://schemas.microsoft.com/office/drawing/2014/main" id="{E3D7C688-7765-1E1D-0AEF-F17A6EE3443C}"/>
                </a:ext>
              </a:extLst>
            </p:cNvPr>
            <p:cNvSpPr/>
            <p:nvPr/>
          </p:nvSpPr>
          <p:spPr>
            <a:xfrm>
              <a:off x="1094567" y="2343912"/>
              <a:ext cx="3843193" cy="3134868"/>
            </a:xfrm>
            <a:prstGeom prst="rect">
              <a:avLst/>
            </a:prstGeom>
            <a:noFill/>
            <a:ln w="15875" cap="flat" cmpd="sng" algn="ctr">
              <a:solidFill>
                <a:srgbClr val="8C4FFF"/>
              </a:solidFill>
              <a:prstDash val="solid"/>
              <a:miter lim="800000"/>
            </a:ln>
            <a:effectLst/>
          </p:spPr>
          <p:txBody>
            <a:bodyPr lIns="502920" tIns="91440"/>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w="0"/>
                  <a:solidFill>
                    <a:srgbClr val="000000"/>
                  </a:solidFill>
                  <a:effectLst/>
                  <a:uLnTx/>
                  <a:uFillTx/>
                  <a:latin typeface="Arial" panose="020B0604020202020204"/>
                  <a:ea typeface="+mn-ea"/>
                  <a:cs typeface="Arial" panose="020B0604020202020204" pitchFamily="34" charset="0"/>
                </a:rPr>
                <a:t>Virtual private cloud (VPC)</a:t>
              </a:r>
            </a:p>
          </p:txBody>
        </p:sp>
        <p:pic>
          <p:nvPicPr>
            <p:cNvPr id="9" name="Graphic 8">
              <a:extLst>
                <a:ext uri="{FF2B5EF4-FFF2-40B4-BE49-F238E27FC236}">
                  <a16:creationId xmlns:a16="http://schemas.microsoft.com/office/drawing/2014/main" id="{11614BD9-5645-9F35-9B4A-B583A6C2105C}"/>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1094566" y="2343912"/>
              <a:ext cx="316416" cy="342412"/>
            </a:xfrm>
            <a:prstGeom prst="rect">
              <a:avLst/>
            </a:prstGeom>
          </p:spPr>
        </p:pic>
        <p:grpSp>
          <p:nvGrpSpPr>
            <p:cNvPr id="142" name="Group 141">
              <a:extLst>
                <a:ext uri="{FF2B5EF4-FFF2-40B4-BE49-F238E27FC236}">
                  <a16:creationId xmlns:a16="http://schemas.microsoft.com/office/drawing/2014/main" id="{A39132FE-C462-EEE6-CE2C-8DAA05E782DC}"/>
                </a:ext>
              </a:extLst>
            </p:cNvPr>
            <p:cNvGrpSpPr/>
            <p:nvPr/>
          </p:nvGrpSpPr>
          <p:grpSpPr>
            <a:xfrm>
              <a:off x="2173464" y="4353694"/>
              <a:ext cx="1862611" cy="826532"/>
              <a:chOff x="3952321" y="5487849"/>
              <a:chExt cx="1862611" cy="826532"/>
            </a:xfrm>
          </p:grpSpPr>
          <p:pic>
            <p:nvPicPr>
              <p:cNvPr id="72" name="Graphic 19">
                <a:extLst>
                  <a:ext uri="{FF2B5EF4-FFF2-40B4-BE49-F238E27FC236}">
                    <a16:creationId xmlns:a16="http://schemas.microsoft.com/office/drawing/2014/main" id="{0C7AF1CA-3F3D-16C1-1E1B-A25AC2EF2C91}"/>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4655027" y="548784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3" name="TextBox 11">
                <a:extLst>
                  <a:ext uri="{FF2B5EF4-FFF2-40B4-BE49-F238E27FC236}">
                    <a16:creationId xmlns:a16="http://schemas.microsoft.com/office/drawing/2014/main" id="{87D4B102-B317-BE1F-3989-141446555656}"/>
                  </a:ext>
                </a:extLst>
              </p:cNvPr>
              <p:cNvSpPr txBox="1">
                <a:spLocks noChangeArrowheads="1"/>
              </p:cNvSpPr>
              <p:nvPr/>
            </p:nvSpPr>
            <p:spPr bwMode="auto">
              <a:xfrm>
                <a:off x="3952321" y="5945049"/>
                <a:ext cx="186261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fontAlgn="base">
                  <a:spcBef>
                    <a:spcPct val="0"/>
                  </a:spcBef>
                  <a:spcAft>
                    <a:spcPct val="0"/>
                  </a:spcAft>
                </a:pPr>
                <a:r>
                  <a:rPr lang="en-US" altLang="en-US" sz="900" dirty="0">
                    <a:solidFill>
                      <a:srgbClr val="000000"/>
                    </a:solidFill>
                    <a:latin typeface="Arial" panose="020B0604020202020204"/>
                    <a:ea typeface="Amazon Ember" panose="020B0603020204020204" pitchFamily="34" charset="0"/>
                    <a:cs typeface="Arial" panose="020B0604020202020204" pitchFamily="34" charset="0"/>
                  </a:rPr>
                  <a:t>Amazon Elastic File System (Amazon EFS)</a:t>
                </a:r>
              </a:p>
            </p:txBody>
          </p:sp>
        </p:grpSp>
        <p:grpSp>
          <p:nvGrpSpPr>
            <p:cNvPr id="37" name="Group 36">
              <a:extLst>
                <a:ext uri="{FF2B5EF4-FFF2-40B4-BE49-F238E27FC236}">
                  <a16:creationId xmlns:a16="http://schemas.microsoft.com/office/drawing/2014/main" id="{FF9050D7-6155-E9F6-4176-86CA87017888}"/>
                </a:ext>
              </a:extLst>
            </p:cNvPr>
            <p:cNvGrpSpPr/>
            <p:nvPr/>
          </p:nvGrpSpPr>
          <p:grpSpPr>
            <a:xfrm>
              <a:off x="1458850" y="1878566"/>
              <a:ext cx="1550753" cy="2397702"/>
              <a:chOff x="1458850" y="1732339"/>
              <a:chExt cx="1550753" cy="2397702"/>
            </a:xfrm>
          </p:grpSpPr>
          <p:sp>
            <p:nvSpPr>
              <p:cNvPr id="10" name="Rectangle 9">
                <a:extLst>
                  <a:ext uri="{FF2B5EF4-FFF2-40B4-BE49-F238E27FC236}">
                    <a16:creationId xmlns:a16="http://schemas.microsoft.com/office/drawing/2014/main" id="{401C6DB6-BE05-80C5-57B0-8B79E63536AE}"/>
                  </a:ext>
                </a:extLst>
              </p:cNvPr>
              <p:cNvSpPr/>
              <p:nvPr/>
            </p:nvSpPr>
            <p:spPr>
              <a:xfrm>
                <a:off x="1458850" y="1732339"/>
                <a:ext cx="1550753" cy="2397702"/>
              </a:xfrm>
              <a:prstGeom prst="rect">
                <a:avLst/>
              </a:prstGeom>
              <a:noFill/>
              <a:ln w="15875" cap="flat" cmpd="sng" algn="ctr">
                <a:solidFill>
                  <a:srgbClr val="00A4A6"/>
                </a:solidFill>
                <a:prstDash val="dash"/>
                <a:miter lim="800000"/>
              </a:ln>
              <a:effectLst/>
            </p:spPr>
            <p:txBody>
              <a:bodyPr tIns="91440"/>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Arial" panose="020B0604020202020204"/>
                    <a:ea typeface="+mn-ea"/>
                    <a:cs typeface="Arial" panose="020B0604020202020204" pitchFamily="34" charset="0"/>
                  </a:rPr>
                  <a:t>Availability Zone</a:t>
                </a:r>
              </a:p>
              <a:p>
                <a:pPr marL="0" marR="0" lvl="0" indent="0" algn="ctr" defTabSz="914400" eaLnBrk="1" fontAlgn="auto" latinLnBrk="0" hangingPunct="1">
                  <a:lnSpc>
                    <a:spcPct val="100000"/>
                  </a:lnSpc>
                  <a:spcBef>
                    <a:spcPts val="0"/>
                  </a:spcBef>
                  <a:spcAft>
                    <a:spcPts val="0"/>
                  </a:spcAft>
                  <a:buClrTx/>
                  <a:buSzTx/>
                  <a:buFontTx/>
                  <a:buNone/>
                  <a:tabLst/>
                  <a:defRPr/>
                </a:pPr>
                <a:r>
                  <a:rPr lang="en-US" sz="1100" kern="0" dirty="0">
                    <a:solidFill>
                      <a:srgbClr val="000000"/>
                    </a:solidFill>
                    <a:latin typeface="Arial" panose="020B0604020202020204"/>
                    <a:cs typeface="Arial" panose="020B0604020202020204" pitchFamily="34" charset="0"/>
                  </a:rPr>
                  <a:t>us-west-2a</a:t>
                </a:r>
                <a:endParaRPr kumimoji="0" lang="en-US" sz="1100" b="0" i="0" u="none" strike="noStrike" kern="0" cap="none" spc="0" normalizeH="0" baseline="0" noProof="0" dirty="0">
                  <a:ln>
                    <a:noFill/>
                  </a:ln>
                  <a:solidFill>
                    <a:srgbClr val="000000"/>
                  </a:solidFill>
                  <a:effectLst/>
                  <a:uLnTx/>
                  <a:uFillTx/>
                  <a:latin typeface="Arial" panose="020B0604020202020204"/>
                  <a:ea typeface="+mn-ea"/>
                  <a:cs typeface="Arial" panose="020B0604020202020204" pitchFamily="34" charset="0"/>
                </a:endParaRPr>
              </a:p>
            </p:txBody>
          </p:sp>
          <p:sp>
            <p:nvSpPr>
              <p:cNvPr id="68" name="Rectangle 67">
                <a:extLst>
                  <a:ext uri="{FF2B5EF4-FFF2-40B4-BE49-F238E27FC236}">
                    <a16:creationId xmlns:a16="http://schemas.microsoft.com/office/drawing/2014/main" id="{52DCB2B4-43AB-B8C6-0CC4-3E77A1C25D29}"/>
                  </a:ext>
                </a:extLst>
              </p:cNvPr>
              <p:cNvSpPr/>
              <p:nvPr/>
            </p:nvSpPr>
            <p:spPr>
              <a:xfrm>
                <a:off x="1591595" y="2518684"/>
                <a:ext cx="1298649" cy="1439633"/>
              </a:xfrm>
              <a:prstGeom prst="rect">
                <a:avLst/>
              </a:prstGeom>
              <a:noFill/>
              <a:ln w="15875" cap="flat" cmpd="sng" algn="ctr">
                <a:solidFill>
                  <a:srgbClr val="00A4A6"/>
                </a:solidFill>
                <a:prstDash val="solid"/>
                <a:miter lim="800000"/>
              </a:ln>
              <a:effectLst/>
            </p:spPr>
            <p:txBody>
              <a:bodyPr lIns="502920" tIns="91440" bIns="45720"/>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00"/>
                    </a:solidFill>
                    <a:effectLst/>
                    <a:uLnTx/>
                    <a:uFillTx/>
                    <a:latin typeface="Arial" panose="020B0604020202020204"/>
                    <a:ea typeface="+mn-ea"/>
                    <a:cs typeface="Arial" panose="020B0604020202020204" pitchFamily="34" charset="0"/>
                  </a:rPr>
                  <a:t>subnet</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00"/>
                    </a:solidFill>
                    <a:effectLst/>
                    <a:uLnTx/>
                    <a:uFillTx/>
                    <a:latin typeface="Arial" panose="020B0604020202020204"/>
                    <a:ea typeface="+mn-ea"/>
                    <a:cs typeface="Arial" panose="020B0604020202020204" pitchFamily="34" charset="0"/>
                  </a:rPr>
                  <a:t>10.0.1.0/24</a:t>
                </a:r>
              </a:p>
            </p:txBody>
          </p:sp>
          <p:pic>
            <p:nvPicPr>
              <p:cNvPr id="69" name="Graphic 68">
                <a:extLst>
                  <a:ext uri="{FF2B5EF4-FFF2-40B4-BE49-F238E27FC236}">
                    <a16:creationId xmlns:a16="http://schemas.microsoft.com/office/drawing/2014/main" id="{605DB970-1764-035D-D99E-216FBE6C49AB}"/>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1591594" y="2518684"/>
                <a:ext cx="381000" cy="381000"/>
              </a:xfrm>
              <a:prstGeom prst="rect">
                <a:avLst/>
              </a:prstGeom>
            </p:spPr>
          </p:pic>
          <p:grpSp>
            <p:nvGrpSpPr>
              <p:cNvPr id="36" name="Group 35">
                <a:extLst>
                  <a:ext uri="{FF2B5EF4-FFF2-40B4-BE49-F238E27FC236}">
                    <a16:creationId xmlns:a16="http://schemas.microsoft.com/office/drawing/2014/main" id="{EC343F37-E349-514A-0071-50B2EF4B3ABA}"/>
                  </a:ext>
                </a:extLst>
              </p:cNvPr>
              <p:cNvGrpSpPr/>
              <p:nvPr/>
            </p:nvGrpSpPr>
            <p:grpSpPr>
              <a:xfrm>
                <a:off x="1790251" y="3003714"/>
                <a:ext cx="901337" cy="836988"/>
                <a:chOff x="1721449" y="3003714"/>
                <a:chExt cx="901337" cy="836988"/>
              </a:xfrm>
            </p:grpSpPr>
            <p:sp>
              <p:nvSpPr>
                <p:cNvPr id="84" name="Rectangle 83">
                  <a:extLst>
                    <a:ext uri="{FF2B5EF4-FFF2-40B4-BE49-F238E27FC236}">
                      <a16:creationId xmlns:a16="http://schemas.microsoft.com/office/drawing/2014/main" id="{983550FF-8304-AB85-6E9A-BBBE7A04C310}"/>
                    </a:ext>
                  </a:extLst>
                </p:cNvPr>
                <p:cNvSpPr/>
                <p:nvPr/>
              </p:nvSpPr>
              <p:spPr>
                <a:xfrm>
                  <a:off x="1721449" y="3003714"/>
                  <a:ext cx="901337" cy="836988"/>
                </a:xfrm>
                <a:prstGeom prst="rect">
                  <a:avLst/>
                </a:prstGeom>
                <a:noFill/>
                <a:ln w="15875" cap="flat" cmpd="sng" algn="ctr">
                  <a:solidFill>
                    <a:srgbClr val="7D8998"/>
                  </a:solidFill>
                  <a:prstDash val="dash"/>
                  <a:miter lim="800000"/>
                </a:ln>
                <a:effectLst/>
              </p:spPr>
              <p:txBody>
                <a:bodyPr tIns="91440"/>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00"/>
                      </a:solidFill>
                      <a:effectLst/>
                      <a:uLnTx/>
                      <a:uFillTx/>
                      <a:latin typeface="Arial" panose="020B0604020202020204"/>
                      <a:ea typeface="+mn-ea"/>
                      <a:cs typeface="Arial" panose="020B0604020202020204" pitchFamily="34" charset="0"/>
                    </a:rPr>
                    <a:t>Mount target</a:t>
                  </a:r>
                </a:p>
              </p:txBody>
            </p:sp>
            <p:grpSp>
              <p:nvGrpSpPr>
                <p:cNvPr id="89" name="Group 88">
                  <a:extLst>
                    <a:ext uri="{FF2B5EF4-FFF2-40B4-BE49-F238E27FC236}">
                      <a16:creationId xmlns:a16="http://schemas.microsoft.com/office/drawing/2014/main" id="{C8EBA5AF-96D1-0451-F3A4-421A9ECED1BE}"/>
                    </a:ext>
                  </a:extLst>
                </p:cNvPr>
                <p:cNvGrpSpPr/>
                <p:nvPr/>
              </p:nvGrpSpPr>
              <p:grpSpPr>
                <a:xfrm>
                  <a:off x="1807539" y="3264937"/>
                  <a:ext cx="729157" cy="527902"/>
                  <a:chOff x="1737241" y="5588804"/>
                  <a:chExt cx="786159" cy="527902"/>
                </a:xfrm>
              </p:grpSpPr>
              <p:sp>
                <p:nvSpPr>
                  <p:cNvPr id="87" name="TextBox 18">
                    <a:extLst>
                      <a:ext uri="{FF2B5EF4-FFF2-40B4-BE49-F238E27FC236}">
                        <a16:creationId xmlns:a16="http://schemas.microsoft.com/office/drawing/2014/main" id="{0D3FB51E-D9EE-C1CC-860D-E48BDF5793D1}"/>
                      </a:ext>
                    </a:extLst>
                  </p:cNvPr>
                  <p:cNvSpPr txBox="1">
                    <a:spLocks noChangeArrowheads="1"/>
                  </p:cNvSpPr>
                  <p:nvPr/>
                </p:nvSpPr>
                <p:spPr bwMode="auto">
                  <a:xfrm>
                    <a:off x="1737241" y="5870485"/>
                    <a:ext cx="78615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fontAlgn="base">
                      <a:spcBef>
                        <a:spcPct val="0"/>
                      </a:spcBef>
                      <a:spcAft>
                        <a:spcPct val="0"/>
                      </a:spcAft>
                    </a:pPr>
                    <a:r>
                      <a:rPr lang="en-US" altLang="en-US" sz="1000" dirty="0">
                        <a:solidFill>
                          <a:srgbClr val="000000"/>
                        </a:solidFill>
                        <a:latin typeface="Arial" panose="020B0604020202020204" pitchFamily="34" charset="0"/>
                        <a:ea typeface="Amazon Ember" panose="020B0603020204020204" pitchFamily="34" charset="0"/>
                        <a:cs typeface="Arial" panose="020B0604020202020204" pitchFamily="34" charset="0"/>
                      </a:rPr>
                      <a:t>10.0.1.32</a:t>
                    </a:r>
                  </a:p>
                </p:txBody>
              </p:sp>
              <p:pic>
                <p:nvPicPr>
                  <p:cNvPr id="88" name="Graphic 87">
                    <a:extLst>
                      <a:ext uri="{FF2B5EF4-FFF2-40B4-BE49-F238E27FC236}">
                        <a16:creationId xmlns:a16="http://schemas.microsoft.com/office/drawing/2014/main" id="{653C41F9-9C65-BD09-5A29-AAF8571F40AC}"/>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993160" y="5588804"/>
                    <a:ext cx="274320" cy="274320"/>
                  </a:xfrm>
                  <a:prstGeom prst="rect">
                    <a:avLst/>
                  </a:prstGeom>
                </p:spPr>
              </p:pic>
            </p:grpSp>
          </p:grpSp>
        </p:grpSp>
        <p:cxnSp>
          <p:nvCxnSpPr>
            <p:cNvPr id="29" name="Connector: Elbow 28">
              <a:extLst>
                <a:ext uri="{FF2B5EF4-FFF2-40B4-BE49-F238E27FC236}">
                  <a16:creationId xmlns:a16="http://schemas.microsoft.com/office/drawing/2014/main" id="{BCC2EC39-6A3B-9AB0-2440-22D3EA939443}"/>
                </a:ext>
              </a:extLst>
            </p:cNvPr>
            <p:cNvCxnSpPr>
              <a:cxnSpLocks/>
              <a:stCxn id="72" idx="1"/>
              <a:endCxn id="84" idx="2"/>
            </p:cNvCxnSpPr>
            <p:nvPr/>
          </p:nvCxnSpPr>
          <p:spPr>
            <a:xfrm rot="10800000">
              <a:off x="2240920" y="3986930"/>
              <a:ext cx="635250" cy="595365"/>
            </a:xfrm>
            <a:prstGeom prst="bentConnector2">
              <a:avLst/>
            </a:prstGeom>
            <a:ln>
              <a:solidFill>
                <a:srgbClr val="7AA116"/>
              </a:solidFill>
            </a:ln>
          </p:spPr>
          <p:style>
            <a:lnRef idx="1">
              <a:schemeClr val="accent2"/>
            </a:lnRef>
            <a:fillRef idx="0">
              <a:schemeClr val="accent2"/>
            </a:fillRef>
            <a:effectRef idx="0">
              <a:schemeClr val="accent2"/>
            </a:effectRef>
            <a:fontRef idx="minor">
              <a:schemeClr val="tx1"/>
            </a:fontRef>
          </p:style>
        </p:cxnSp>
        <p:grpSp>
          <p:nvGrpSpPr>
            <p:cNvPr id="38" name="Group 37">
              <a:extLst>
                <a:ext uri="{FF2B5EF4-FFF2-40B4-BE49-F238E27FC236}">
                  <a16:creationId xmlns:a16="http://schemas.microsoft.com/office/drawing/2014/main" id="{20740080-2E44-52FE-0EFC-A10F32228E77}"/>
                </a:ext>
              </a:extLst>
            </p:cNvPr>
            <p:cNvGrpSpPr/>
            <p:nvPr/>
          </p:nvGrpSpPr>
          <p:grpSpPr>
            <a:xfrm>
              <a:off x="3216665" y="1878566"/>
              <a:ext cx="1550753" cy="2397702"/>
              <a:chOff x="1458850" y="1732339"/>
              <a:chExt cx="1550753" cy="2397702"/>
            </a:xfrm>
          </p:grpSpPr>
          <p:sp>
            <p:nvSpPr>
              <p:cNvPr id="39" name="Rectangle 38">
                <a:extLst>
                  <a:ext uri="{FF2B5EF4-FFF2-40B4-BE49-F238E27FC236}">
                    <a16:creationId xmlns:a16="http://schemas.microsoft.com/office/drawing/2014/main" id="{ACFEC1C4-1986-C2BF-0B4A-CB02CAF64088}"/>
                  </a:ext>
                </a:extLst>
              </p:cNvPr>
              <p:cNvSpPr/>
              <p:nvPr/>
            </p:nvSpPr>
            <p:spPr>
              <a:xfrm>
                <a:off x="1458850" y="1732339"/>
                <a:ext cx="1550753" cy="2397702"/>
              </a:xfrm>
              <a:prstGeom prst="rect">
                <a:avLst/>
              </a:prstGeom>
              <a:noFill/>
              <a:ln w="15875" cap="flat" cmpd="sng" algn="ctr">
                <a:solidFill>
                  <a:srgbClr val="00A4A6"/>
                </a:solidFill>
                <a:prstDash val="dash"/>
                <a:miter lim="800000"/>
              </a:ln>
              <a:effectLst/>
            </p:spPr>
            <p:txBody>
              <a:bodyPr tIns="91440"/>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Arial" panose="020B0604020202020204"/>
                    <a:ea typeface="+mn-ea"/>
                    <a:cs typeface="Arial" panose="020B0604020202020204" pitchFamily="34" charset="0"/>
                  </a:rPr>
                  <a:t>Availability Zone</a:t>
                </a:r>
              </a:p>
              <a:p>
                <a:pPr marL="0" marR="0" lvl="0" indent="0" algn="ctr" defTabSz="914400" eaLnBrk="1" fontAlgn="auto" latinLnBrk="0" hangingPunct="1">
                  <a:lnSpc>
                    <a:spcPct val="100000"/>
                  </a:lnSpc>
                  <a:spcBef>
                    <a:spcPts val="0"/>
                  </a:spcBef>
                  <a:spcAft>
                    <a:spcPts val="0"/>
                  </a:spcAft>
                  <a:buClrTx/>
                  <a:buSzTx/>
                  <a:buFontTx/>
                  <a:buNone/>
                  <a:tabLst/>
                  <a:defRPr/>
                </a:pPr>
                <a:r>
                  <a:rPr lang="en-US" sz="1100" kern="0" dirty="0">
                    <a:solidFill>
                      <a:srgbClr val="000000"/>
                    </a:solidFill>
                    <a:latin typeface="Arial" panose="020B0604020202020204"/>
                    <a:cs typeface="Arial" panose="020B0604020202020204" pitchFamily="34" charset="0"/>
                  </a:rPr>
                  <a:t>us-west-2b</a:t>
                </a:r>
                <a:endParaRPr kumimoji="0" lang="en-US" sz="1100" b="0" i="0" u="none" strike="noStrike" kern="0" cap="none" spc="0" normalizeH="0" baseline="0" noProof="0" dirty="0">
                  <a:ln>
                    <a:noFill/>
                  </a:ln>
                  <a:solidFill>
                    <a:srgbClr val="000000"/>
                  </a:solidFill>
                  <a:effectLst/>
                  <a:uLnTx/>
                  <a:uFillTx/>
                  <a:latin typeface="Arial" panose="020B0604020202020204"/>
                  <a:ea typeface="+mn-ea"/>
                  <a:cs typeface="Arial" panose="020B0604020202020204" pitchFamily="34" charset="0"/>
                </a:endParaRPr>
              </a:p>
            </p:txBody>
          </p:sp>
          <p:sp>
            <p:nvSpPr>
              <p:cNvPr id="40" name="Rectangle 39">
                <a:extLst>
                  <a:ext uri="{FF2B5EF4-FFF2-40B4-BE49-F238E27FC236}">
                    <a16:creationId xmlns:a16="http://schemas.microsoft.com/office/drawing/2014/main" id="{F3CA2506-5A87-A9BB-5470-1CADA516470F}"/>
                  </a:ext>
                </a:extLst>
              </p:cNvPr>
              <p:cNvSpPr/>
              <p:nvPr/>
            </p:nvSpPr>
            <p:spPr>
              <a:xfrm>
                <a:off x="1591595" y="2518684"/>
                <a:ext cx="1298649" cy="1439633"/>
              </a:xfrm>
              <a:prstGeom prst="rect">
                <a:avLst/>
              </a:prstGeom>
              <a:noFill/>
              <a:ln w="15875" cap="flat" cmpd="sng" algn="ctr">
                <a:solidFill>
                  <a:srgbClr val="00A4A6"/>
                </a:solidFill>
                <a:prstDash val="solid"/>
                <a:miter lim="800000"/>
              </a:ln>
              <a:effectLst/>
            </p:spPr>
            <p:txBody>
              <a:bodyPr lIns="502920" tIns="91440" bIns="45720"/>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00"/>
                    </a:solidFill>
                    <a:effectLst/>
                    <a:uLnTx/>
                    <a:uFillTx/>
                    <a:latin typeface="Arial" panose="020B0604020202020204"/>
                    <a:ea typeface="+mn-ea"/>
                    <a:cs typeface="Arial" panose="020B0604020202020204" pitchFamily="34" charset="0"/>
                  </a:rPr>
                  <a:t>subnet</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00"/>
                    </a:solidFill>
                    <a:effectLst/>
                    <a:uLnTx/>
                    <a:uFillTx/>
                    <a:latin typeface="Arial" panose="020B0604020202020204"/>
                    <a:ea typeface="+mn-ea"/>
                    <a:cs typeface="Arial" panose="020B0604020202020204" pitchFamily="34" charset="0"/>
                  </a:rPr>
                  <a:t>10.0.2.0/24</a:t>
                </a:r>
              </a:p>
            </p:txBody>
          </p:sp>
          <p:pic>
            <p:nvPicPr>
              <p:cNvPr id="41" name="Graphic 40">
                <a:extLst>
                  <a:ext uri="{FF2B5EF4-FFF2-40B4-BE49-F238E27FC236}">
                    <a16:creationId xmlns:a16="http://schemas.microsoft.com/office/drawing/2014/main" id="{D747EC35-B6EC-9341-7044-11A96A8EB577}"/>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1591594" y="2518684"/>
                <a:ext cx="381000" cy="381000"/>
              </a:xfrm>
              <a:prstGeom prst="rect">
                <a:avLst/>
              </a:prstGeom>
            </p:spPr>
          </p:pic>
          <p:grpSp>
            <p:nvGrpSpPr>
              <p:cNvPr id="42" name="Group 41">
                <a:extLst>
                  <a:ext uri="{FF2B5EF4-FFF2-40B4-BE49-F238E27FC236}">
                    <a16:creationId xmlns:a16="http://schemas.microsoft.com/office/drawing/2014/main" id="{5CF93316-1327-3586-4730-7BD300269953}"/>
                  </a:ext>
                </a:extLst>
              </p:cNvPr>
              <p:cNvGrpSpPr/>
              <p:nvPr/>
            </p:nvGrpSpPr>
            <p:grpSpPr>
              <a:xfrm>
                <a:off x="1790251" y="3003714"/>
                <a:ext cx="901337" cy="836988"/>
                <a:chOff x="1721449" y="3003714"/>
                <a:chExt cx="901337" cy="836988"/>
              </a:xfrm>
            </p:grpSpPr>
            <p:sp>
              <p:nvSpPr>
                <p:cNvPr id="43" name="Rectangle 42">
                  <a:extLst>
                    <a:ext uri="{FF2B5EF4-FFF2-40B4-BE49-F238E27FC236}">
                      <a16:creationId xmlns:a16="http://schemas.microsoft.com/office/drawing/2014/main" id="{8405DE5F-49CC-963D-813A-3B1B57F0DFEA}"/>
                    </a:ext>
                  </a:extLst>
                </p:cNvPr>
                <p:cNvSpPr/>
                <p:nvPr/>
              </p:nvSpPr>
              <p:spPr>
                <a:xfrm>
                  <a:off x="1721449" y="3003714"/>
                  <a:ext cx="901337" cy="836988"/>
                </a:xfrm>
                <a:prstGeom prst="rect">
                  <a:avLst/>
                </a:prstGeom>
                <a:noFill/>
                <a:ln w="15875" cap="flat" cmpd="sng" algn="ctr">
                  <a:solidFill>
                    <a:srgbClr val="7D8998"/>
                  </a:solidFill>
                  <a:prstDash val="dash"/>
                  <a:miter lim="800000"/>
                </a:ln>
                <a:effectLst/>
              </p:spPr>
              <p:txBody>
                <a:bodyPr tIns="91440"/>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00"/>
                      </a:solidFill>
                      <a:effectLst/>
                      <a:uLnTx/>
                      <a:uFillTx/>
                      <a:latin typeface="Arial" panose="020B0604020202020204"/>
                      <a:ea typeface="+mn-ea"/>
                      <a:cs typeface="Arial" panose="020B0604020202020204" pitchFamily="34" charset="0"/>
                    </a:rPr>
                    <a:t>Mount target</a:t>
                  </a:r>
                </a:p>
              </p:txBody>
            </p:sp>
            <p:grpSp>
              <p:nvGrpSpPr>
                <p:cNvPr id="44" name="Group 43">
                  <a:extLst>
                    <a:ext uri="{FF2B5EF4-FFF2-40B4-BE49-F238E27FC236}">
                      <a16:creationId xmlns:a16="http://schemas.microsoft.com/office/drawing/2014/main" id="{A7F44698-A4C3-0174-2C8A-0FC8F00A24D0}"/>
                    </a:ext>
                  </a:extLst>
                </p:cNvPr>
                <p:cNvGrpSpPr/>
                <p:nvPr/>
              </p:nvGrpSpPr>
              <p:grpSpPr>
                <a:xfrm>
                  <a:off x="1807539" y="3264937"/>
                  <a:ext cx="729157" cy="527902"/>
                  <a:chOff x="1737241" y="5588804"/>
                  <a:chExt cx="786159" cy="527902"/>
                </a:xfrm>
              </p:grpSpPr>
              <p:sp>
                <p:nvSpPr>
                  <p:cNvPr id="45" name="TextBox 18">
                    <a:extLst>
                      <a:ext uri="{FF2B5EF4-FFF2-40B4-BE49-F238E27FC236}">
                        <a16:creationId xmlns:a16="http://schemas.microsoft.com/office/drawing/2014/main" id="{47D34F99-09F1-7DF1-A80F-8E8287F36A41}"/>
                      </a:ext>
                    </a:extLst>
                  </p:cNvPr>
                  <p:cNvSpPr txBox="1">
                    <a:spLocks noChangeArrowheads="1"/>
                  </p:cNvSpPr>
                  <p:nvPr/>
                </p:nvSpPr>
                <p:spPr bwMode="auto">
                  <a:xfrm>
                    <a:off x="1737241" y="5870485"/>
                    <a:ext cx="78615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fontAlgn="base">
                      <a:spcBef>
                        <a:spcPct val="0"/>
                      </a:spcBef>
                      <a:spcAft>
                        <a:spcPct val="0"/>
                      </a:spcAft>
                    </a:pPr>
                    <a:r>
                      <a:rPr lang="en-US" altLang="en-US" sz="1000" dirty="0">
                        <a:solidFill>
                          <a:srgbClr val="000000"/>
                        </a:solidFill>
                        <a:latin typeface="Arial" panose="020B0604020202020204" pitchFamily="34" charset="0"/>
                        <a:ea typeface="Amazon Ember" panose="020B0603020204020204" pitchFamily="34" charset="0"/>
                        <a:cs typeface="Arial" panose="020B0604020202020204" pitchFamily="34" charset="0"/>
                      </a:rPr>
                      <a:t>10.0.2.32</a:t>
                    </a:r>
                  </a:p>
                </p:txBody>
              </p:sp>
              <p:pic>
                <p:nvPicPr>
                  <p:cNvPr id="46" name="Graphic 45">
                    <a:extLst>
                      <a:ext uri="{FF2B5EF4-FFF2-40B4-BE49-F238E27FC236}">
                        <a16:creationId xmlns:a16="http://schemas.microsoft.com/office/drawing/2014/main" id="{7C9461DA-5DAF-9C7A-B686-5262CA543AF9}"/>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993160" y="5588804"/>
                    <a:ext cx="274320" cy="274320"/>
                  </a:xfrm>
                  <a:prstGeom prst="rect">
                    <a:avLst/>
                  </a:prstGeom>
                </p:spPr>
              </p:pic>
            </p:grpSp>
          </p:grpSp>
        </p:grpSp>
        <p:cxnSp>
          <p:nvCxnSpPr>
            <p:cNvPr id="47" name="Connector: Elbow 46">
              <a:extLst>
                <a:ext uri="{FF2B5EF4-FFF2-40B4-BE49-F238E27FC236}">
                  <a16:creationId xmlns:a16="http://schemas.microsoft.com/office/drawing/2014/main" id="{7ED7A91A-42F2-633B-ED7F-B459DE1D4697}"/>
                </a:ext>
              </a:extLst>
            </p:cNvPr>
            <p:cNvCxnSpPr>
              <a:cxnSpLocks/>
              <a:stCxn id="72" idx="3"/>
              <a:endCxn id="43" idx="2"/>
            </p:cNvCxnSpPr>
            <p:nvPr/>
          </p:nvCxnSpPr>
          <p:spPr>
            <a:xfrm flipV="1">
              <a:off x="3333370" y="3986929"/>
              <a:ext cx="665365" cy="595365"/>
            </a:xfrm>
            <a:prstGeom prst="bentConnector2">
              <a:avLst/>
            </a:prstGeom>
            <a:ln>
              <a:solidFill>
                <a:srgbClr val="7AA116"/>
              </a:solidFill>
            </a:ln>
          </p:spPr>
          <p:style>
            <a:lnRef idx="1">
              <a:schemeClr val="accent2"/>
            </a:lnRef>
            <a:fillRef idx="0">
              <a:schemeClr val="accent2"/>
            </a:fillRef>
            <a:effectRef idx="0">
              <a:schemeClr val="accent2"/>
            </a:effectRef>
            <a:fontRef idx="minor">
              <a:schemeClr val="tx1"/>
            </a:fontRef>
          </p:style>
        </p:cxnSp>
        <p:grpSp>
          <p:nvGrpSpPr>
            <p:cNvPr id="80" name="Group 79">
              <a:extLst>
                <a:ext uri="{FF2B5EF4-FFF2-40B4-BE49-F238E27FC236}">
                  <a16:creationId xmlns:a16="http://schemas.microsoft.com/office/drawing/2014/main" id="{AE4D85C1-A562-9BCA-2F72-1F4C7DB42278}"/>
                </a:ext>
              </a:extLst>
            </p:cNvPr>
            <p:cNvGrpSpPr/>
            <p:nvPr/>
          </p:nvGrpSpPr>
          <p:grpSpPr>
            <a:xfrm>
              <a:off x="7304835" y="1196338"/>
              <a:ext cx="2677329" cy="4053842"/>
              <a:chOff x="7403895" y="1028698"/>
              <a:chExt cx="2677329" cy="4053842"/>
            </a:xfrm>
          </p:grpSpPr>
          <p:sp>
            <p:nvSpPr>
              <p:cNvPr id="56" name="Rectangle 55">
                <a:extLst>
                  <a:ext uri="{FF2B5EF4-FFF2-40B4-BE49-F238E27FC236}">
                    <a16:creationId xmlns:a16="http://schemas.microsoft.com/office/drawing/2014/main" id="{82C60A61-0679-E23F-D61A-9735AB6126DF}"/>
                  </a:ext>
                </a:extLst>
              </p:cNvPr>
              <p:cNvSpPr/>
              <p:nvPr/>
            </p:nvSpPr>
            <p:spPr>
              <a:xfrm>
                <a:off x="8159545" y="1028698"/>
                <a:ext cx="1921679" cy="4053842"/>
              </a:xfrm>
              <a:prstGeom prst="rect">
                <a:avLst/>
              </a:prstGeom>
              <a:noFill/>
              <a:ln w="15875" cap="flat" cmpd="sng" algn="ctr">
                <a:solidFill>
                  <a:srgbClr val="7D8998"/>
                </a:solidFill>
                <a:prstDash val="solid"/>
                <a:miter lim="800000"/>
              </a:ln>
              <a:effectLst/>
            </p:spPr>
            <p:txBody>
              <a:bodyPr lIns="502920" tIns="91440"/>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Arial" panose="020B0604020202020204"/>
                    <a:ea typeface="+mn-ea"/>
                    <a:cs typeface="Arial" panose="020B0604020202020204" pitchFamily="34" charset="0"/>
                  </a:rPr>
                  <a:t>Customer network</a:t>
                </a:r>
              </a:p>
            </p:txBody>
          </p:sp>
          <p:pic>
            <p:nvPicPr>
              <p:cNvPr id="57" name="Graphic 56">
                <a:extLst>
                  <a:ext uri="{FF2B5EF4-FFF2-40B4-BE49-F238E27FC236}">
                    <a16:creationId xmlns:a16="http://schemas.microsoft.com/office/drawing/2014/main" id="{F19BFD1D-AEFC-449D-0AD0-505956F033B3}"/>
                  </a:ext>
                </a:extLst>
              </p:cNvPr>
              <p:cNvPicPr>
                <a:picLocks noChangeAspect="1"/>
              </p:cNvPicPr>
              <p:nvPr/>
            </p:nvPicPr>
            <p:blipFill>
              <a:blip r:embed="rId14">
                <a:extLst>
                  <a:ext uri="{96DAC541-7B7A-43D3-8B79-37D633B846F1}">
                    <asvg:svgBlip xmlns:asvg="http://schemas.microsoft.com/office/drawing/2016/SVG/main" r:embed="rId15"/>
                  </a:ext>
                </a:extLst>
              </a:blip>
              <a:srcRect/>
              <a:stretch/>
            </p:blipFill>
            <p:spPr>
              <a:xfrm>
                <a:off x="8159545" y="1028699"/>
                <a:ext cx="381000" cy="381000"/>
              </a:xfrm>
              <a:prstGeom prst="rect">
                <a:avLst/>
              </a:prstGeom>
            </p:spPr>
          </p:pic>
          <p:grpSp>
            <p:nvGrpSpPr>
              <p:cNvPr id="62" name="Group 61">
                <a:extLst>
                  <a:ext uri="{FF2B5EF4-FFF2-40B4-BE49-F238E27FC236}">
                    <a16:creationId xmlns:a16="http://schemas.microsoft.com/office/drawing/2014/main" id="{7BD7651C-AC2D-3630-FEEB-B0181D97AEE0}"/>
                  </a:ext>
                </a:extLst>
              </p:cNvPr>
              <p:cNvGrpSpPr/>
              <p:nvPr/>
            </p:nvGrpSpPr>
            <p:grpSpPr>
              <a:xfrm>
                <a:off x="8319441" y="1543651"/>
                <a:ext cx="1601886" cy="457200"/>
                <a:chOff x="5650378" y="1543651"/>
                <a:chExt cx="1601886" cy="457200"/>
              </a:xfrm>
            </p:grpSpPr>
            <p:pic>
              <p:nvPicPr>
                <p:cNvPr id="59" name="Graphic 58">
                  <a:extLst>
                    <a:ext uri="{FF2B5EF4-FFF2-40B4-BE49-F238E27FC236}">
                      <a16:creationId xmlns:a16="http://schemas.microsoft.com/office/drawing/2014/main" id="{3CC24660-1D38-18E0-F0C0-B7BCC398BC8F}"/>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5650378" y="1543651"/>
                  <a:ext cx="457200" cy="457200"/>
                </a:xfrm>
                <a:prstGeom prst="rect">
                  <a:avLst/>
                </a:prstGeom>
              </p:spPr>
            </p:pic>
            <p:pic>
              <p:nvPicPr>
                <p:cNvPr id="60" name="Graphic 59">
                  <a:extLst>
                    <a:ext uri="{FF2B5EF4-FFF2-40B4-BE49-F238E27FC236}">
                      <a16:creationId xmlns:a16="http://schemas.microsoft.com/office/drawing/2014/main" id="{9ED0781E-7D3B-4A14-44B9-3E4B20A838E7}"/>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6222721" y="1543651"/>
                  <a:ext cx="457200" cy="457200"/>
                </a:xfrm>
                <a:prstGeom prst="rect">
                  <a:avLst/>
                </a:prstGeom>
              </p:spPr>
            </p:pic>
            <p:pic>
              <p:nvPicPr>
                <p:cNvPr id="61" name="Graphic 60">
                  <a:extLst>
                    <a:ext uri="{FF2B5EF4-FFF2-40B4-BE49-F238E27FC236}">
                      <a16:creationId xmlns:a16="http://schemas.microsoft.com/office/drawing/2014/main" id="{3B7FE8E3-21EE-B5BD-96C2-A17B6B91EF4D}"/>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6795064" y="1543651"/>
                  <a:ext cx="457200" cy="457200"/>
                </a:xfrm>
                <a:prstGeom prst="rect">
                  <a:avLst/>
                </a:prstGeom>
              </p:spPr>
            </p:pic>
          </p:grpSp>
          <p:grpSp>
            <p:nvGrpSpPr>
              <p:cNvPr id="67" name="Group 66">
                <a:extLst>
                  <a:ext uri="{FF2B5EF4-FFF2-40B4-BE49-F238E27FC236}">
                    <a16:creationId xmlns:a16="http://schemas.microsoft.com/office/drawing/2014/main" id="{32874197-DE4E-6B80-EE5D-6D0D8044EE0A}"/>
                  </a:ext>
                </a:extLst>
              </p:cNvPr>
              <p:cNvGrpSpPr/>
              <p:nvPr/>
            </p:nvGrpSpPr>
            <p:grpSpPr>
              <a:xfrm>
                <a:off x="7403895" y="2466292"/>
                <a:ext cx="1511300" cy="914392"/>
                <a:chOff x="8041242" y="2649671"/>
                <a:chExt cx="1511300" cy="914392"/>
              </a:xfrm>
            </p:grpSpPr>
            <p:sp>
              <p:nvSpPr>
                <p:cNvPr id="65" name="TextBox 11">
                  <a:extLst>
                    <a:ext uri="{FF2B5EF4-FFF2-40B4-BE49-F238E27FC236}">
                      <a16:creationId xmlns:a16="http://schemas.microsoft.com/office/drawing/2014/main" id="{C6676598-AC4E-3CFF-388A-E84A25689040}"/>
                    </a:ext>
                  </a:extLst>
                </p:cNvPr>
                <p:cNvSpPr txBox="1">
                  <a:spLocks noChangeArrowheads="1"/>
                </p:cNvSpPr>
                <p:nvPr/>
              </p:nvSpPr>
              <p:spPr bwMode="auto">
                <a:xfrm>
                  <a:off x="8041242" y="3102398"/>
                  <a:ext cx="1511300" cy="46166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fontAlgn="base">
                    <a:spcBef>
                      <a:spcPct val="0"/>
                    </a:spcBef>
                    <a:spcAft>
                      <a:spcPct val="0"/>
                    </a:spcAft>
                  </a:pPr>
                  <a:r>
                    <a:rPr lang="en-US" altLang="en-US" sz="1200" dirty="0">
                      <a:solidFill>
                        <a:srgbClr val="000000"/>
                      </a:solidFill>
                      <a:latin typeface="Arial" panose="020B0604020202020204" pitchFamily="34" charset="0"/>
                      <a:ea typeface="Amazon Ember" panose="020B0603020204020204" pitchFamily="34" charset="0"/>
                      <a:cs typeface="Arial" panose="020B0604020202020204" pitchFamily="34" charset="0"/>
                    </a:rPr>
                    <a:t>Customer</a:t>
                  </a:r>
                </a:p>
                <a:p>
                  <a:pPr algn="ctr" fontAlgn="base">
                    <a:spcBef>
                      <a:spcPct val="0"/>
                    </a:spcBef>
                    <a:spcAft>
                      <a:spcPct val="0"/>
                    </a:spcAft>
                  </a:pPr>
                  <a:r>
                    <a:rPr lang="en-US" altLang="en-US" sz="1200" dirty="0">
                      <a:solidFill>
                        <a:srgbClr val="000000"/>
                      </a:solidFill>
                      <a:latin typeface="Arial" panose="020B0604020202020204" pitchFamily="34" charset="0"/>
                      <a:ea typeface="Amazon Ember" panose="020B0603020204020204" pitchFamily="34" charset="0"/>
                      <a:cs typeface="Arial" panose="020B0604020202020204" pitchFamily="34" charset="0"/>
                    </a:rPr>
                    <a:t>router/ gateway</a:t>
                  </a:r>
                </a:p>
              </p:txBody>
            </p:sp>
            <p:pic>
              <p:nvPicPr>
                <p:cNvPr id="66" name="Graphic 65">
                  <a:extLst>
                    <a:ext uri="{FF2B5EF4-FFF2-40B4-BE49-F238E27FC236}">
                      <a16:creationId xmlns:a16="http://schemas.microsoft.com/office/drawing/2014/main" id="{00D6DBD7-AE0D-4D44-9B47-B07B1AF258D2}"/>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8566747" y="2649671"/>
                  <a:ext cx="457200" cy="457200"/>
                </a:xfrm>
                <a:prstGeom prst="rect">
                  <a:avLst/>
                </a:prstGeom>
              </p:spPr>
            </p:pic>
          </p:grpSp>
        </p:grpSp>
        <p:grpSp>
          <p:nvGrpSpPr>
            <p:cNvPr id="78" name="Group 77">
              <a:extLst>
                <a:ext uri="{FF2B5EF4-FFF2-40B4-BE49-F238E27FC236}">
                  <a16:creationId xmlns:a16="http://schemas.microsoft.com/office/drawing/2014/main" id="{0A489CF4-4BCF-801C-DC43-746A944CBEE9}"/>
                </a:ext>
              </a:extLst>
            </p:cNvPr>
            <p:cNvGrpSpPr/>
            <p:nvPr/>
          </p:nvGrpSpPr>
          <p:grpSpPr>
            <a:xfrm>
              <a:off x="5373765" y="2481364"/>
              <a:ext cx="2279650" cy="1037411"/>
              <a:chOff x="6786563" y="1185863"/>
              <a:chExt cx="2279650" cy="1037411"/>
            </a:xfrm>
          </p:grpSpPr>
          <p:pic>
            <p:nvPicPr>
              <p:cNvPr id="75" name="Graphic 18">
                <a:extLst>
                  <a:ext uri="{FF2B5EF4-FFF2-40B4-BE49-F238E27FC236}">
                    <a16:creationId xmlns:a16="http://schemas.microsoft.com/office/drawing/2014/main" id="{6DA1F8B6-CC6F-02AA-2D88-163D9AE44607}"/>
                  </a:ext>
                </a:extLst>
              </p:cNvPr>
              <p:cNvPicPr>
                <a:picLocks noChangeAspect="1" noChangeArrowheads="1"/>
              </p:cNvPicPr>
              <p:nvPr/>
            </p:nvPicPr>
            <p:blipFill>
              <a:blip r:embed="rId20">
                <a:extLst>
                  <a:ext uri="{96DAC541-7B7A-43D3-8B79-37D633B846F1}">
                    <asvg:svgBlip xmlns:asvg="http://schemas.microsoft.com/office/drawing/2016/SVG/main" r:embed="rId21"/>
                  </a:ext>
                </a:extLst>
              </a:blip>
              <a:srcRect/>
              <a:stretch/>
            </p:blipFill>
            <p:spPr bwMode="auto">
              <a:xfrm>
                <a:off x="7532688"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 name="TextBox 12">
                <a:extLst>
                  <a:ext uri="{FF2B5EF4-FFF2-40B4-BE49-F238E27FC236}">
                    <a16:creationId xmlns:a16="http://schemas.microsoft.com/office/drawing/2014/main" id="{80251821-C5A1-3CD6-633F-D2CC61C717BA}"/>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fontAlgn="base">
                  <a:spcBef>
                    <a:spcPct val="0"/>
                  </a:spcBef>
                  <a:spcAft>
                    <a:spcPct val="0"/>
                  </a:spcAft>
                </a:pPr>
                <a:r>
                  <a:rPr lang="en-US" altLang="en-US" sz="1200" dirty="0">
                    <a:solidFill>
                      <a:srgbClr val="000000"/>
                    </a:solidFill>
                    <a:latin typeface="Arial" panose="020B0604020202020204" pitchFamily="34" charset="0"/>
                    <a:ea typeface="Amazon Ember" panose="020B0603020204020204" pitchFamily="34" charset="0"/>
                    <a:cs typeface="Arial" panose="020B0604020202020204" pitchFamily="34" charset="0"/>
                  </a:rPr>
                  <a:t>AWS Direct Connect</a:t>
                </a:r>
              </a:p>
            </p:txBody>
          </p:sp>
        </p:grpSp>
        <p:grpSp>
          <p:nvGrpSpPr>
            <p:cNvPr id="90" name="Group 89">
              <a:extLst>
                <a:ext uri="{FF2B5EF4-FFF2-40B4-BE49-F238E27FC236}">
                  <a16:creationId xmlns:a16="http://schemas.microsoft.com/office/drawing/2014/main" id="{52913134-8E95-4070-5C7F-56DF465D475B}"/>
                </a:ext>
              </a:extLst>
            </p:cNvPr>
            <p:cNvGrpSpPr/>
            <p:nvPr/>
          </p:nvGrpSpPr>
          <p:grpSpPr>
            <a:xfrm>
              <a:off x="2387557" y="5210393"/>
              <a:ext cx="1342852" cy="919658"/>
              <a:chOff x="2387557" y="5088473"/>
              <a:chExt cx="1342852" cy="919658"/>
            </a:xfrm>
          </p:grpSpPr>
          <p:sp>
            <p:nvSpPr>
              <p:cNvPr id="83" name="TextBox 15">
                <a:extLst>
                  <a:ext uri="{FF2B5EF4-FFF2-40B4-BE49-F238E27FC236}">
                    <a16:creationId xmlns:a16="http://schemas.microsoft.com/office/drawing/2014/main" id="{B20484C5-23F3-FFF4-476A-5419A9BDB428}"/>
                  </a:ext>
                </a:extLst>
              </p:cNvPr>
              <p:cNvSpPr txBox="1">
                <a:spLocks noChangeArrowheads="1"/>
              </p:cNvSpPr>
              <p:nvPr/>
            </p:nvSpPr>
            <p:spPr bwMode="auto">
              <a:xfrm>
                <a:off x="2387557" y="5546466"/>
                <a:ext cx="1342852" cy="46166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fontAlgn="base">
                  <a:spcBef>
                    <a:spcPct val="0"/>
                  </a:spcBef>
                  <a:spcAft>
                    <a:spcPct val="0"/>
                  </a:spcAft>
                </a:pPr>
                <a:r>
                  <a:rPr lang="en-US" altLang="en-US" sz="1200" dirty="0">
                    <a:solidFill>
                      <a:srgbClr val="000000"/>
                    </a:solidFill>
                    <a:latin typeface="Arial" panose="020B0604020202020204" pitchFamily="34" charset="0"/>
                    <a:ea typeface="Amazon Ember" panose="020B0603020204020204" pitchFamily="34" charset="0"/>
                    <a:cs typeface="Arial" panose="020B0604020202020204" pitchFamily="34" charset="0"/>
                  </a:rPr>
                  <a:t>Virtual Private Gateway</a:t>
                </a:r>
              </a:p>
            </p:txBody>
          </p:sp>
          <p:pic>
            <p:nvPicPr>
              <p:cNvPr id="85" name="Graphic 84">
                <a:extLst>
                  <a:ext uri="{FF2B5EF4-FFF2-40B4-BE49-F238E27FC236}">
                    <a16:creationId xmlns:a16="http://schemas.microsoft.com/office/drawing/2014/main" id="{ED184C63-00E2-20AD-EBFD-B0176C9AF807}"/>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2829193" y="5088473"/>
                <a:ext cx="457200" cy="457200"/>
              </a:xfrm>
              <a:prstGeom prst="rect">
                <a:avLst/>
              </a:prstGeom>
            </p:spPr>
          </p:pic>
        </p:grpSp>
        <p:cxnSp>
          <p:nvCxnSpPr>
            <p:cNvPr id="92" name="Connector: Elbow 91">
              <a:extLst>
                <a:ext uri="{FF2B5EF4-FFF2-40B4-BE49-F238E27FC236}">
                  <a16:creationId xmlns:a16="http://schemas.microsoft.com/office/drawing/2014/main" id="{B3EECDF0-58A4-458C-5C22-0AB23C2414C8}"/>
                </a:ext>
              </a:extLst>
            </p:cNvPr>
            <p:cNvCxnSpPr>
              <a:stCxn id="85" idx="1"/>
              <a:endCxn id="84" idx="1"/>
            </p:cNvCxnSpPr>
            <p:nvPr/>
          </p:nvCxnSpPr>
          <p:spPr>
            <a:xfrm rot="10800000">
              <a:off x="1790251" y="3568435"/>
              <a:ext cx="1038942" cy="1870558"/>
            </a:xfrm>
            <a:prstGeom prst="bentConnector3">
              <a:avLst>
                <a:gd name="adj1" fmla="val 144740"/>
              </a:avLst>
            </a:prstGeom>
            <a:ln w="12700">
              <a:tailEnd type="triangle"/>
            </a:ln>
          </p:spPr>
          <p:style>
            <a:lnRef idx="1">
              <a:schemeClr val="accent3"/>
            </a:lnRef>
            <a:fillRef idx="0">
              <a:schemeClr val="accent3"/>
            </a:fillRef>
            <a:effectRef idx="0">
              <a:schemeClr val="accent3"/>
            </a:effectRef>
            <a:fontRef idx="minor">
              <a:schemeClr val="tx1"/>
            </a:fontRef>
          </p:style>
        </p:cxnSp>
        <p:cxnSp>
          <p:nvCxnSpPr>
            <p:cNvPr id="94" name="Connector: Elbow 93">
              <a:extLst>
                <a:ext uri="{FF2B5EF4-FFF2-40B4-BE49-F238E27FC236}">
                  <a16:creationId xmlns:a16="http://schemas.microsoft.com/office/drawing/2014/main" id="{EA3D36AE-359A-F858-653C-D42CC63C7996}"/>
                </a:ext>
              </a:extLst>
            </p:cNvPr>
            <p:cNvCxnSpPr>
              <a:cxnSpLocks/>
              <a:stCxn id="85" idx="3"/>
              <a:endCxn id="43" idx="3"/>
            </p:cNvCxnSpPr>
            <p:nvPr/>
          </p:nvCxnSpPr>
          <p:spPr>
            <a:xfrm flipV="1">
              <a:off x="3286393" y="3568435"/>
              <a:ext cx="1163010" cy="1870558"/>
            </a:xfrm>
            <a:prstGeom prst="bentConnector3">
              <a:avLst>
                <a:gd name="adj1" fmla="val 134070"/>
              </a:avLst>
            </a:prstGeom>
            <a:ln w="12700">
              <a:tailEnd type="triangle"/>
            </a:ln>
          </p:spPr>
          <p:style>
            <a:lnRef idx="1">
              <a:schemeClr val="accent3"/>
            </a:lnRef>
            <a:fillRef idx="0">
              <a:schemeClr val="accent3"/>
            </a:fillRef>
            <a:effectRef idx="0">
              <a:schemeClr val="accent3"/>
            </a:effectRef>
            <a:fontRef idx="minor">
              <a:schemeClr val="tx1"/>
            </a:fontRef>
          </p:style>
        </p:cxnSp>
        <p:cxnSp>
          <p:nvCxnSpPr>
            <p:cNvPr id="98" name="Connector: Elbow 97">
              <a:extLst>
                <a:ext uri="{FF2B5EF4-FFF2-40B4-BE49-F238E27FC236}">
                  <a16:creationId xmlns:a16="http://schemas.microsoft.com/office/drawing/2014/main" id="{35E77AC0-3F62-CB5E-F63E-B2A6655A9203}"/>
                </a:ext>
              </a:extLst>
            </p:cNvPr>
            <p:cNvCxnSpPr>
              <a:stCxn id="83" idx="2"/>
              <a:endCxn id="75" idx="1"/>
            </p:cNvCxnSpPr>
            <p:nvPr/>
          </p:nvCxnSpPr>
          <p:spPr>
            <a:xfrm rot="5400000" flipH="1" flipV="1">
              <a:off x="2955592" y="2965754"/>
              <a:ext cx="3267687" cy="3060907"/>
            </a:xfrm>
            <a:prstGeom prst="bentConnector4">
              <a:avLst>
                <a:gd name="adj1" fmla="val -6996"/>
                <a:gd name="adj2" fmla="val 79888"/>
              </a:avLst>
            </a:prstGeom>
            <a:ln w="12700"/>
          </p:spPr>
          <p:style>
            <a:lnRef idx="1">
              <a:schemeClr val="accent5"/>
            </a:lnRef>
            <a:fillRef idx="0">
              <a:schemeClr val="accent5"/>
            </a:fillRef>
            <a:effectRef idx="0">
              <a:schemeClr val="accent5"/>
            </a:effectRef>
            <a:fontRef idx="minor">
              <a:schemeClr val="tx1"/>
            </a:fontRef>
          </p:style>
        </p:cxnSp>
        <p:cxnSp>
          <p:nvCxnSpPr>
            <p:cNvPr id="101" name="Connector: Elbow 100">
              <a:extLst>
                <a:ext uri="{FF2B5EF4-FFF2-40B4-BE49-F238E27FC236}">
                  <a16:creationId xmlns:a16="http://schemas.microsoft.com/office/drawing/2014/main" id="{A7C0E810-B3E6-EC83-183F-CE6DF817632A}"/>
                </a:ext>
              </a:extLst>
            </p:cNvPr>
            <p:cNvCxnSpPr>
              <a:cxnSpLocks/>
              <a:stCxn id="75" idx="3"/>
              <a:endCxn id="66" idx="1"/>
            </p:cNvCxnSpPr>
            <p:nvPr/>
          </p:nvCxnSpPr>
          <p:spPr>
            <a:xfrm>
              <a:off x="6881890" y="2862364"/>
              <a:ext cx="948450" cy="168"/>
            </a:xfrm>
            <a:prstGeom prst="bentConnector3">
              <a:avLst>
                <a:gd name="adj1" fmla="val 50000"/>
              </a:avLst>
            </a:prstGeom>
            <a:ln w="12700"/>
          </p:spPr>
          <p:style>
            <a:lnRef idx="1">
              <a:schemeClr val="accent5"/>
            </a:lnRef>
            <a:fillRef idx="0">
              <a:schemeClr val="accent5"/>
            </a:fillRef>
            <a:effectRef idx="0">
              <a:schemeClr val="accent5"/>
            </a:effectRef>
            <a:fontRef idx="minor">
              <a:schemeClr val="tx1"/>
            </a:fontRef>
          </p:style>
        </p:cxnSp>
      </p:grpSp>
    </p:spTree>
    <p:extLst>
      <p:ext uri="{BB962C8B-B14F-4D97-AF65-F5344CB8AC3E}">
        <p14:creationId xmlns:p14="http://schemas.microsoft.com/office/powerpoint/2010/main" val="5483297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A4BD290-3B8E-4039-9B8A-0FBD8E84CA23}"/>
              </a:ext>
            </a:extLst>
          </p:cNvPr>
          <p:cNvSpPr>
            <a:spLocks noGrp="1"/>
          </p:cNvSpPr>
          <p:nvPr>
            <p:ph type="title"/>
          </p:nvPr>
        </p:nvSpPr>
        <p:spPr>
          <a:xfrm>
            <a:off x="609600" y="2692664"/>
            <a:ext cx="10515600" cy="1448201"/>
          </a:xfrm>
        </p:spPr>
        <p:txBody>
          <a:bodyPr anchor="ctr"/>
          <a:lstStyle/>
          <a:p>
            <a:r>
              <a:rPr lang="en-US" sz="6000" dirty="0">
                <a:solidFill>
                  <a:schemeClr val="tx1"/>
                </a:solidFill>
              </a:rPr>
              <a:t>Database</a:t>
            </a:r>
            <a:br>
              <a:rPr lang="en-US" sz="6000" dirty="0">
                <a:solidFill>
                  <a:schemeClr val="tx1"/>
                </a:solidFill>
              </a:rPr>
            </a:br>
            <a:r>
              <a:rPr lang="en-US" sz="6000" dirty="0">
                <a:solidFill>
                  <a:schemeClr val="tx1"/>
                </a:solidFill>
              </a:rPr>
              <a:t>Services</a:t>
            </a:r>
          </a:p>
        </p:txBody>
      </p:sp>
      <p:pic>
        <p:nvPicPr>
          <p:cNvPr id="3" name="Graphic 7">
            <a:extLst>
              <a:ext uri="{FF2B5EF4-FFF2-40B4-BE49-F238E27FC236}">
                <a16:creationId xmlns:a16="http://schemas.microsoft.com/office/drawing/2014/main" id="{F8476F28-31F2-197A-7666-5161253E763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200" y="4631594"/>
            <a:ext cx="1335024" cy="1335024"/>
          </a:xfrm>
          <a:prstGeom prst="rect">
            <a:avLst/>
          </a:prstGeom>
          <a:solidFill>
            <a:srgbClr val="FFFFFF"/>
          </a:solidFill>
          <a:ln w="19050">
            <a:noFill/>
            <a:miter lim="800000"/>
            <a:headEnd/>
            <a:tailEnd/>
          </a:ln>
          <a:extLs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pslz="http://schemas.microsoft.com/office/powerpoint/2016/slidezoom">
        <mc:Choice Requires="pslz">
          <p:graphicFrame>
            <p:nvGraphicFramePr>
              <p:cNvPr id="10" name="Slide Zoom 9">
                <a:extLst>
                  <a:ext uri="{FF2B5EF4-FFF2-40B4-BE49-F238E27FC236}">
                    <a16:creationId xmlns:a16="http://schemas.microsoft.com/office/drawing/2014/main" id="{213A3145-7F41-18FB-0166-50BCC6C97DF6}"/>
                  </a:ext>
                </a:extLst>
              </p:cNvPr>
              <p:cNvGraphicFramePr>
                <a:graphicFrameLocks noChangeAspect="1"/>
              </p:cNvGraphicFramePr>
              <p:nvPr>
                <p:extLst>
                  <p:ext uri="{D42A27DB-BD31-4B8C-83A1-F6EECF244321}">
                    <p14:modId xmlns:p14="http://schemas.microsoft.com/office/powerpoint/2010/main" val="4049650108"/>
                  </p:ext>
                </p:extLst>
              </p:nvPr>
            </p:nvGraphicFramePr>
            <p:xfrm>
              <a:off x="6096000" y="3920148"/>
              <a:ext cx="4094480" cy="2303145"/>
            </p:xfrm>
            <a:graphic>
              <a:graphicData uri="http://schemas.microsoft.com/office/powerpoint/2016/slidezoom">
                <pslz:sldZm>
                  <pslz:sldZmObj sldId="510" cId="1060378510">
                    <pslz:zmPr id="{C850EBBA-B47F-40A9-8779-3F8A26BBA6EF}" returnToParent="0" transitionDur="1000">
                      <p166:blipFill xmlns:p166="http://schemas.microsoft.com/office/powerpoint/2016/6/main">
                        <a:blip r:embed="rId4"/>
                        <a:stretch>
                          <a:fillRect/>
                        </a:stretch>
                      </p166:blipFill>
                      <p166:spPr xmlns:p166="http://schemas.microsoft.com/office/powerpoint/2016/6/main">
                        <a:xfrm>
                          <a:off x="0" y="0"/>
                          <a:ext cx="4094480" cy="2303145"/>
                        </a:xfrm>
                        <a:prstGeom prst="rect">
                          <a:avLst/>
                        </a:prstGeom>
                        <a:ln w="3175">
                          <a:solidFill>
                            <a:prstClr val="ltGray"/>
                          </a:solidFill>
                        </a:ln>
                      </p166:spPr>
                    </pslz:zmPr>
                  </pslz:sldZmObj>
                </pslz:sldZm>
              </a:graphicData>
            </a:graphic>
          </p:graphicFrame>
        </mc:Choice>
        <mc:Fallback xmlns="">
          <p:pic>
            <p:nvPicPr>
              <p:cNvPr id="10" name="Slide Zoom 9">
                <a:extLst>
                  <a:ext uri="{FF2B5EF4-FFF2-40B4-BE49-F238E27FC236}">
                    <a16:creationId xmlns:a16="http://schemas.microsoft.com/office/drawing/2014/main" id="{213A3145-7F41-18FB-0166-50BCC6C97DF6}"/>
                  </a:ext>
                </a:extLst>
              </p:cNvPr>
              <p:cNvPicPr>
                <a:picLocks noGrp="1" noRot="1" noChangeAspect="1" noMove="1" noResize="1" noEditPoints="1" noAdjustHandles="1" noChangeArrowheads="1" noChangeShapeType="1"/>
              </p:cNvPicPr>
              <p:nvPr/>
            </p:nvPicPr>
            <p:blipFill>
              <a:blip r:embed="rId7"/>
              <a:stretch>
                <a:fillRect/>
              </a:stretch>
            </p:blipFill>
            <p:spPr>
              <a:xfrm>
                <a:off x="6096000" y="3920148"/>
                <a:ext cx="4094480" cy="2303145"/>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4" name="Slide Zoom 3">
                <a:extLst>
                  <a:ext uri="{FF2B5EF4-FFF2-40B4-BE49-F238E27FC236}">
                    <a16:creationId xmlns:a16="http://schemas.microsoft.com/office/drawing/2014/main" id="{047C74F1-F788-3769-1B61-EA2E11D53377}"/>
                  </a:ext>
                </a:extLst>
              </p:cNvPr>
              <p:cNvGraphicFramePr>
                <a:graphicFrameLocks noChangeAspect="1"/>
              </p:cNvGraphicFramePr>
              <p:nvPr>
                <p:extLst>
                  <p:ext uri="{D42A27DB-BD31-4B8C-83A1-F6EECF244321}">
                    <p14:modId xmlns:p14="http://schemas.microsoft.com/office/powerpoint/2010/main" val="2024650958"/>
                  </p:ext>
                </p:extLst>
              </p:nvPr>
            </p:nvGraphicFramePr>
            <p:xfrm>
              <a:off x="6095999" y="634707"/>
              <a:ext cx="4094479" cy="2303144"/>
            </p:xfrm>
            <a:graphic>
              <a:graphicData uri="http://schemas.microsoft.com/office/powerpoint/2016/slidezoom">
                <pslz:sldZm>
                  <pslz:sldZmObj sldId="565" cId="1750902334">
                    <pslz:zmPr id="{285E9F21-228B-4DB5-BBF1-C1203E1BF69C}" returnToParent="0" transitionDur="1000">
                      <p166:blipFill xmlns:p166="http://schemas.microsoft.com/office/powerpoint/2016/6/main">
                        <a:blip r:embed="rId8"/>
                        <a:stretch>
                          <a:fillRect/>
                        </a:stretch>
                      </p166:blipFill>
                      <p166:spPr xmlns:p166="http://schemas.microsoft.com/office/powerpoint/2016/6/main">
                        <a:xfrm>
                          <a:off x="0" y="0"/>
                          <a:ext cx="4094479" cy="2303144"/>
                        </a:xfrm>
                        <a:prstGeom prst="rect">
                          <a:avLst/>
                        </a:prstGeom>
                        <a:ln w="3175">
                          <a:solidFill>
                            <a:prstClr val="ltGray"/>
                          </a:solidFill>
                        </a:ln>
                      </p166:spPr>
                    </pslz:zmPr>
                  </pslz:sldZmObj>
                </pslz:sldZm>
              </a:graphicData>
            </a:graphic>
          </p:graphicFrame>
        </mc:Choice>
        <mc:Fallback xmlns="">
          <p:pic>
            <p:nvPicPr>
              <p:cNvPr id="4" name="Slide Zoom 3">
                <a:extLst>
                  <a:ext uri="{FF2B5EF4-FFF2-40B4-BE49-F238E27FC236}">
                    <a16:creationId xmlns:a16="http://schemas.microsoft.com/office/drawing/2014/main" id="{047C74F1-F788-3769-1B61-EA2E11D53377}"/>
                  </a:ext>
                </a:extLst>
              </p:cNvPr>
              <p:cNvPicPr>
                <a:picLocks noGrp="1" noRot="1" noChangeAspect="1" noMove="1" noResize="1" noEditPoints="1" noAdjustHandles="1" noChangeArrowheads="1" noChangeShapeType="1"/>
              </p:cNvPicPr>
              <p:nvPr/>
            </p:nvPicPr>
            <p:blipFill>
              <a:blip r:embed="rId9"/>
              <a:stretch>
                <a:fillRect/>
              </a:stretch>
            </p:blipFill>
            <p:spPr>
              <a:xfrm>
                <a:off x="6095999" y="634707"/>
                <a:ext cx="4094479" cy="2303144"/>
              </a:xfrm>
              <a:prstGeom prst="rect">
                <a:avLst/>
              </a:prstGeom>
              <a:ln w="3175">
                <a:solidFill>
                  <a:prstClr val="ltGray"/>
                </a:solidFill>
              </a:ln>
            </p:spPr>
          </p:pic>
        </mc:Fallback>
      </mc:AlternateContent>
    </p:spTree>
    <p:extLst>
      <p:ext uri="{BB962C8B-B14F-4D97-AF65-F5344CB8AC3E}">
        <p14:creationId xmlns:p14="http://schemas.microsoft.com/office/powerpoint/2010/main" val="14481595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41AB92-5151-C8E5-D683-E4A0518A3CB9}"/>
              </a:ext>
            </a:extLst>
          </p:cNvPr>
          <p:cNvSpPr>
            <a:spLocks noGrp="1"/>
          </p:cNvSpPr>
          <p:nvPr>
            <p:ph type="title"/>
          </p:nvPr>
        </p:nvSpPr>
        <p:spPr>
          <a:ln>
            <a:noFill/>
          </a:ln>
        </p:spPr>
        <p:txBody>
          <a:bodyPr/>
          <a:lstStyle/>
          <a:p>
            <a:r>
              <a:rPr lang="en-US" dirty="0"/>
              <a:t>DynamoDB</a:t>
            </a:r>
          </a:p>
        </p:txBody>
      </p:sp>
      <p:grpSp>
        <p:nvGrpSpPr>
          <p:cNvPr id="73" name="Group 72">
            <a:extLst>
              <a:ext uri="{FF2B5EF4-FFF2-40B4-BE49-F238E27FC236}">
                <a16:creationId xmlns:a16="http://schemas.microsoft.com/office/drawing/2014/main" id="{44C479AB-0126-60C5-C5B7-8D74FC8227BF}"/>
              </a:ext>
            </a:extLst>
          </p:cNvPr>
          <p:cNvGrpSpPr/>
          <p:nvPr/>
        </p:nvGrpSpPr>
        <p:grpSpPr>
          <a:xfrm>
            <a:off x="445885" y="1435059"/>
            <a:ext cx="1664969" cy="1040587"/>
            <a:chOff x="1452879" y="1173449"/>
            <a:chExt cx="1664969" cy="1040587"/>
          </a:xfrm>
        </p:grpSpPr>
        <p:pic>
          <p:nvPicPr>
            <p:cNvPr id="5" name="Graphic 23">
              <a:extLst>
                <a:ext uri="{FF2B5EF4-FFF2-40B4-BE49-F238E27FC236}">
                  <a16:creationId xmlns:a16="http://schemas.microsoft.com/office/drawing/2014/main" id="{BE28F9ED-CC35-E8B2-AF8B-8A6C8A70B309}"/>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1904363" y="1173449"/>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12">
              <a:extLst>
                <a:ext uri="{FF2B5EF4-FFF2-40B4-BE49-F238E27FC236}">
                  <a16:creationId xmlns:a16="http://schemas.microsoft.com/office/drawing/2014/main" id="{E90C1E6A-02FD-442A-C6F1-C7EA05F1B682}"/>
                </a:ext>
              </a:extLst>
            </p:cNvPr>
            <p:cNvSpPr txBox="1">
              <a:spLocks noChangeArrowheads="1"/>
            </p:cNvSpPr>
            <p:nvPr/>
          </p:nvSpPr>
          <p:spPr bwMode="auto">
            <a:xfrm>
              <a:off x="1452879" y="1931756"/>
              <a:ext cx="1664969" cy="282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fontAlgn="base">
                <a:spcBef>
                  <a:spcPct val="0"/>
                </a:spcBef>
                <a:spcAft>
                  <a:spcPct val="0"/>
                </a:spcAft>
              </a:pPr>
              <a:r>
                <a:rPr lang="en-US" altLang="en-US" sz="1200" dirty="0">
                  <a:solidFill>
                    <a:srgbClr val="000000"/>
                  </a:solidFill>
                  <a:latin typeface="Arial" panose="020B0604020202020204" pitchFamily="34" charset="0"/>
                  <a:ea typeface="Amazon Ember" panose="020B0603020204020204" pitchFamily="34" charset="0"/>
                  <a:cs typeface="Arial" panose="020B0604020202020204" pitchFamily="34" charset="0"/>
                </a:rPr>
                <a:t>Amazon DynamoDB</a:t>
              </a:r>
            </a:p>
          </p:txBody>
        </p:sp>
      </p:grpSp>
      <p:grpSp>
        <p:nvGrpSpPr>
          <p:cNvPr id="35" name="Group 34">
            <a:extLst>
              <a:ext uri="{FF2B5EF4-FFF2-40B4-BE49-F238E27FC236}">
                <a16:creationId xmlns:a16="http://schemas.microsoft.com/office/drawing/2014/main" id="{62E62ABD-65B0-86CB-8FE3-16724420F053}"/>
              </a:ext>
            </a:extLst>
          </p:cNvPr>
          <p:cNvGrpSpPr/>
          <p:nvPr/>
        </p:nvGrpSpPr>
        <p:grpSpPr>
          <a:xfrm>
            <a:off x="1379525" y="2730349"/>
            <a:ext cx="840341" cy="731322"/>
            <a:chOff x="2347911" y="2694723"/>
            <a:chExt cx="840341" cy="731322"/>
          </a:xfrm>
        </p:grpSpPr>
        <p:sp>
          <p:nvSpPr>
            <p:cNvPr id="9" name="TextBox 19">
              <a:extLst>
                <a:ext uri="{FF2B5EF4-FFF2-40B4-BE49-F238E27FC236}">
                  <a16:creationId xmlns:a16="http://schemas.microsoft.com/office/drawing/2014/main" id="{9B515ED4-D5F3-ADBB-08AB-E964D368193C}"/>
                </a:ext>
              </a:extLst>
            </p:cNvPr>
            <p:cNvSpPr txBox="1">
              <a:spLocks noChangeArrowheads="1"/>
            </p:cNvSpPr>
            <p:nvPr/>
          </p:nvSpPr>
          <p:spPr bwMode="auto">
            <a:xfrm>
              <a:off x="2347911" y="3149046"/>
              <a:ext cx="84034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fontAlgn="base">
                <a:spcBef>
                  <a:spcPct val="0"/>
                </a:spcBef>
                <a:spcAft>
                  <a:spcPct val="0"/>
                </a:spcAft>
              </a:pPr>
              <a:r>
                <a:rPr lang="en-US" altLang="en-US" sz="1200" dirty="0">
                  <a:solidFill>
                    <a:srgbClr val="000000"/>
                  </a:solidFill>
                  <a:latin typeface="Arial" panose="020B0604020202020204" pitchFamily="34" charset="0"/>
                  <a:ea typeface="Amazon Ember" panose="020B0603020204020204" pitchFamily="34" charset="0"/>
                  <a:cs typeface="Arial" panose="020B0604020202020204" pitchFamily="34" charset="0"/>
                </a:rPr>
                <a:t>Tables</a:t>
              </a:r>
            </a:p>
          </p:txBody>
        </p:sp>
        <p:pic>
          <p:nvPicPr>
            <p:cNvPr id="10" name="Graphic 9">
              <a:extLst>
                <a:ext uri="{FF2B5EF4-FFF2-40B4-BE49-F238E27FC236}">
                  <a16:creationId xmlns:a16="http://schemas.microsoft.com/office/drawing/2014/main" id="{E8F1A6B7-0C5B-442F-0E52-1BF036AE0C4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530116" y="2694723"/>
              <a:ext cx="457200" cy="457200"/>
            </a:xfrm>
            <a:prstGeom prst="rect">
              <a:avLst/>
            </a:prstGeom>
          </p:spPr>
        </p:pic>
      </p:grpSp>
      <p:grpSp>
        <p:nvGrpSpPr>
          <p:cNvPr id="62" name="Group 61">
            <a:extLst>
              <a:ext uri="{FF2B5EF4-FFF2-40B4-BE49-F238E27FC236}">
                <a16:creationId xmlns:a16="http://schemas.microsoft.com/office/drawing/2014/main" id="{F7AEDB2E-ACC5-AB95-93B6-2C6E4799DF84}"/>
              </a:ext>
            </a:extLst>
          </p:cNvPr>
          <p:cNvGrpSpPr/>
          <p:nvPr/>
        </p:nvGrpSpPr>
        <p:grpSpPr>
          <a:xfrm>
            <a:off x="2307284" y="3744810"/>
            <a:ext cx="840341" cy="736689"/>
            <a:chOff x="3300054" y="3663200"/>
            <a:chExt cx="840341" cy="736689"/>
          </a:xfrm>
        </p:grpSpPr>
        <p:sp>
          <p:nvSpPr>
            <p:cNvPr id="13" name="TextBox 16">
              <a:extLst>
                <a:ext uri="{FF2B5EF4-FFF2-40B4-BE49-F238E27FC236}">
                  <a16:creationId xmlns:a16="http://schemas.microsoft.com/office/drawing/2014/main" id="{2D459A0C-EA8D-5D86-5449-FF2DDAB89AC6}"/>
                </a:ext>
              </a:extLst>
            </p:cNvPr>
            <p:cNvSpPr txBox="1">
              <a:spLocks noChangeArrowheads="1"/>
            </p:cNvSpPr>
            <p:nvPr/>
          </p:nvSpPr>
          <p:spPr bwMode="auto">
            <a:xfrm>
              <a:off x="3300054" y="4122890"/>
              <a:ext cx="84034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fontAlgn="base">
                <a:spcBef>
                  <a:spcPct val="0"/>
                </a:spcBef>
                <a:spcAft>
                  <a:spcPct val="0"/>
                </a:spcAft>
              </a:pPr>
              <a:r>
                <a:rPr lang="en-US" altLang="en-US" sz="1200" dirty="0">
                  <a:solidFill>
                    <a:srgbClr val="000000"/>
                  </a:solidFill>
                  <a:latin typeface="Arial" panose="020B0604020202020204" pitchFamily="34" charset="0"/>
                  <a:ea typeface="Amazon Ember" panose="020B0603020204020204" pitchFamily="34" charset="0"/>
                  <a:cs typeface="Arial" panose="020B0604020202020204" pitchFamily="34" charset="0"/>
                </a:rPr>
                <a:t>Items</a:t>
              </a:r>
            </a:p>
          </p:txBody>
        </p:sp>
        <p:pic>
          <p:nvPicPr>
            <p:cNvPr id="14" name="Graphic 13">
              <a:extLst>
                <a:ext uri="{FF2B5EF4-FFF2-40B4-BE49-F238E27FC236}">
                  <a16:creationId xmlns:a16="http://schemas.microsoft.com/office/drawing/2014/main" id="{E58B95A0-6DB5-4E5F-12C4-80BABC73884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478103" y="3663200"/>
              <a:ext cx="457200" cy="457200"/>
            </a:xfrm>
            <a:prstGeom prst="rect">
              <a:avLst/>
            </a:prstGeom>
          </p:spPr>
        </p:pic>
      </p:grpSp>
      <p:cxnSp>
        <p:nvCxnSpPr>
          <p:cNvPr id="20" name="Connector: Elbow 19">
            <a:extLst>
              <a:ext uri="{FF2B5EF4-FFF2-40B4-BE49-F238E27FC236}">
                <a16:creationId xmlns:a16="http://schemas.microsoft.com/office/drawing/2014/main" id="{7B9940F9-6187-E829-A2FD-CDD857170DA5}"/>
              </a:ext>
            </a:extLst>
          </p:cNvPr>
          <p:cNvCxnSpPr>
            <a:stCxn id="6" idx="2"/>
            <a:endCxn id="10" idx="1"/>
          </p:cNvCxnSpPr>
          <p:nvPr/>
        </p:nvCxnSpPr>
        <p:spPr>
          <a:xfrm rot="16200000" flipH="1">
            <a:off x="1178399" y="2575617"/>
            <a:ext cx="483303" cy="283360"/>
          </a:xfrm>
          <a:prstGeom prst="bentConnector2">
            <a:avLst/>
          </a:prstGeom>
          <a:ln w="12700">
            <a:solidFill>
              <a:srgbClr val="C925D1"/>
            </a:solidFill>
            <a:headEnd type="diamond" w="lg" len="lg"/>
          </a:ln>
        </p:spPr>
        <p:style>
          <a:lnRef idx="1">
            <a:schemeClr val="accent4"/>
          </a:lnRef>
          <a:fillRef idx="0">
            <a:schemeClr val="accent4"/>
          </a:fillRef>
          <a:effectRef idx="0">
            <a:schemeClr val="accent4"/>
          </a:effectRef>
          <a:fontRef idx="minor">
            <a:schemeClr val="tx1"/>
          </a:fontRef>
        </p:style>
      </p:cxnSp>
      <p:cxnSp>
        <p:nvCxnSpPr>
          <p:cNvPr id="22" name="Connector: Elbow 21">
            <a:extLst>
              <a:ext uri="{FF2B5EF4-FFF2-40B4-BE49-F238E27FC236}">
                <a16:creationId xmlns:a16="http://schemas.microsoft.com/office/drawing/2014/main" id="{C162728E-4ACF-7A1A-6C5C-67676B2013C1}"/>
              </a:ext>
            </a:extLst>
          </p:cNvPr>
          <p:cNvCxnSpPr>
            <a:cxnSpLocks/>
            <a:stCxn id="9" idx="2"/>
            <a:endCxn id="14" idx="1"/>
          </p:cNvCxnSpPr>
          <p:nvPr/>
        </p:nvCxnSpPr>
        <p:spPr>
          <a:xfrm rot="16200000" flipH="1">
            <a:off x="1886645" y="3374721"/>
            <a:ext cx="511739" cy="685637"/>
          </a:xfrm>
          <a:prstGeom prst="bentConnector2">
            <a:avLst/>
          </a:prstGeom>
          <a:ln w="12700">
            <a:solidFill>
              <a:srgbClr val="C925D1"/>
            </a:solidFill>
            <a:headEnd type="diamond" w="lg" len="lg"/>
          </a:ln>
        </p:spPr>
        <p:style>
          <a:lnRef idx="1">
            <a:schemeClr val="accent4"/>
          </a:lnRef>
          <a:fillRef idx="0">
            <a:schemeClr val="accent4"/>
          </a:fillRef>
          <a:effectRef idx="0">
            <a:schemeClr val="accent4"/>
          </a:effectRef>
          <a:fontRef idx="minor">
            <a:schemeClr val="tx1"/>
          </a:fontRef>
        </p:style>
      </p:cxnSp>
      <p:cxnSp>
        <p:nvCxnSpPr>
          <p:cNvPr id="25" name="Connector: Elbow 24">
            <a:extLst>
              <a:ext uri="{FF2B5EF4-FFF2-40B4-BE49-F238E27FC236}">
                <a16:creationId xmlns:a16="http://schemas.microsoft.com/office/drawing/2014/main" id="{96F089F3-500D-FFB4-B063-AE2D56DE8CF2}"/>
              </a:ext>
            </a:extLst>
          </p:cNvPr>
          <p:cNvCxnSpPr>
            <a:cxnSpLocks/>
            <a:stCxn id="13" idx="2"/>
            <a:endCxn id="18" idx="1"/>
          </p:cNvCxnSpPr>
          <p:nvPr/>
        </p:nvCxnSpPr>
        <p:spPr>
          <a:xfrm rot="16200000" flipH="1">
            <a:off x="2619353" y="4589600"/>
            <a:ext cx="554917" cy="338713"/>
          </a:xfrm>
          <a:prstGeom prst="bentConnector2">
            <a:avLst/>
          </a:prstGeom>
          <a:ln w="12700">
            <a:solidFill>
              <a:srgbClr val="C925D1"/>
            </a:solidFill>
            <a:headEnd type="diamond" w="lg" len="lg"/>
          </a:ln>
        </p:spPr>
        <p:style>
          <a:lnRef idx="1">
            <a:schemeClr val="accent4"/>
          </a:lnRef>
          <a:fillRef idx="0">
            <a:schemeClr val="accent4"/>
          </a:fillRef>
          <a:effectRef idx="0">
            <a:schemeClr val="accent4"/>
          </a:effectRef>
          <a:fontRef idx="minor">
            <a:schemeClr val="tx1"/>
          </a:fontRef>
        </p:style>
      </p:cxnSp>
      <p:sp>
        <p:nvSpPr>
          <p:cNvPr id="29" name="TextBox 28">
            <a:extLst>
              <a:ext uri="{FF2B5EF4-FFF2-40B4-BE49-F238E27FC236}">
                <a16:creationId xmlns:a16="http://schemas.microsoft.com/office/drawing/2014/main" id="{402F28C6-1079-ED6F-8516-9482C4BF516E}"/>
              </a:ext>
            </a:extLst>
          </p:cNvPr>
          <p:cNvSpPr txBox="1"/>
          <p:nvPr/>
        </p:nvSpPr>
        <p:spPr>
          <a:xfrm>
            <a:off x="4024235" y="1382197"/>
            <a:ext cx="3884385" cy="861774"/>
          </a:xfrm>
          <a:prstGeom prst="rect">
            <a:avLst/>
          </a:prstGeom>
          <a:ln w="12700"/>
        </p:spPr>
        <p:style>
          <a:lnRef idx="2">
            <a:schemeClr val="accent4"/>
          </a:lnRef>
          <a:fillRef idx="1">
            <a:schemeClr val="lt1"/>
          </a:fillRef>
          <a:effectRef idx="0">
            <a:schemeClr val="accent4"/>
          </a:effectRef>
          <a:fontRef idx="minor">
            <a:schemeClr val="dk1"/>
          </a:fontRef>
        </p:style>
        <p:txBody>
          <a:bodyPr wrap="square" rtlCol="0">
            <a:spAutoFit/>
          </a:bodyPr>
          <a:lstStyle/>
          <a:p>
            <a:pPr marL="285750" indent="-285750" algn="l">
              <a:buClr>
                <a:srgbClr val="C00000"/>
              </a:buClr>
              <a:buFont typeface="Wingdings" panose="05000000000000000000" pitchFamily="2" charset="2"/>
              <a:buChar char="§"/>
            </a:pPr>
            <a:r>
              <a:rPr lang="en-US" sz="1000" dirty="0">
                <a:solidFill>
                  <a:schemeClr val="bg2"/>
                </a:solidFill>
              </a:rPr>
              <a:t>Full Managed NoSQL Database Service.</a:t>
            </a:r>
          </a:p>
          <a:p>
            <a:pPr marL="285750" indent="-285750" algn="l">
              <a:buClr>
                <a:srgbClr val="C00000"/>
              </a:buClr>
              <a:buFont typeface="Wingdings" panose="05000000000000000000" pitchFamily="2" charset="2"/>
              <a:buChar char="§"/>
            </a:pPr>
            <a:r>
              <a:rPr lang="en-US" sz="1000" dirty="0">
                <a:solidFill>
                  <a:schemeClr val="bg2"/>
                </a:solidFill>
              </a:rPr>
              <a:t>Store and retrieve any data and serve any level of request traffic.</a:t>
            </a:r>
          </a:p>
          <a:p>
            <a:pPr marL="285750" indent="-285750" algn="l">
              <a:buClr>
                <a:srgbClr val="C00000"/>
              </a:buClr>
              <a:buFont typeface="Wingdings" panose="05000000000000000000" pitchFamily="2" charset="2"/>
              <a:buChar char="§"/>
            </a:pPr>
            <a:r>
              <a:rPr lang="en-US" sz="1000" dirty="0">
                <a:solidFill>
                  <a:schemeClr val="bg2"/>
                </a:solidFill>
              </a:rPr>
              <a:t>Nearly real-time, nearly unlimited throughput and storage, and automatic multi-Region replication</a:t>
            </a:r>
          </a:p>
        </p:txBody>
      </p:sp>
      <p:sp>
        <p:nvSpPr>
          <p:cNvPr id="30" name="TextBox 29">
            <a:extLst>
              <a:ext uri="{FF2B5EF4-FFF2-40B4-BE49-F238E27FC236}">
                <a16:creationId xmlns:a16="http://schemas.microsoft.com/office/drawing/2014/main" id="{538F9582-5321-3D20-3E67-389B48F9490A}"/>
              </a:ext>
            </a:extLst>
          </p:cNvPr>
          <p:cNvSpPr txBox="1"/>
          <p:nvPr/>
        </p:nvSpPr>
        <p:spPr>
          <a:xfrm>
            <a:off x="4024236" y="2305064"/>
            <a:ext cx="3884385" cy="1323439"/>
          </a:xfrm>
          <a:prstGeom prst="rect">
            <a:avLst/>
          </a:prstGeom>
          <a:ln w="12700"/>
        </p:spPr>
        <p:style>
          <a:lnRef idx="2">
            <a:schemeClr val="accent4"/>
          </a:lnRef>
          <a:fillRef idx="1">
            <a:schemeClr val="lt1"/>
          </a:fillRef>
          <a:effectRef idx="0">
            <a:schemeClr val="accent4"/>
          </a:effectRef>
          <a:fontRef idx="minor">
            <a:schemeClr val="dk1"/>
          </a:fontRef>
        </p:style>
        <p:txBody>
          <a:bodyPr wrap="square" rtlCol="0">
            <a:spAutoFit/>
          </a:bodyPr>
          <a:lstStyle/>
          <a:p>
            <a:pPr marL="285750" indent="-285750" algn="l">
              <a:buClr>
                <a:srgbClr val="C00000"/>
              </a:buClr>
              <a:buFont typeface="Wingdings" panose="05000000000000000000" pitchFamily="2" charset="2"/>
              <a:buChar char="§"/>
            </a:pPr>
            <a:r>
              <a:rPr lang="en-US" sz="1000" b="1" dirty="0" err="1">
                <a:solidFill>
                  <a:schemeClr val="bg2"/>
                </a:solidFill>
              </a:rPr>
              <a:t>Schemaless</a:t>
            </a:r>
            <a:r>
              <a:rPr lang="en-US" sz="1000" dirty="0">
                <a:solidFill>
                  <a:schemeClr val="bg2"/>
                </a:solidFill>
              </a:rPr>
              <a:t>. Provides on-demand backup capability.</a:t>
            </a:r>
          </a:p>
          <a:p>
            <a:pPr marL="285750" indent="-285750" algn="l">
              <a:buClr>
                <a:srgbClr val="C00000"/>
              </a:buClr>
              <a:buFont typeface="Wingdings" panose="05000000000000000000" pitchFamily="2" charset="2"/>
              <a:buChar char="§"/>
            </a:pPr>
            <a:r>
              <a:rPr lang="en-US" sz="1000" dirty="0">
                <a:solidFill>
                  <a:schemeClr val="bg2"/>
                </a:solidFill>
              </a:rPr>
              <a:t>Enable point-in-time (PIT) recovery.</a:t>
            </a:r>
          </a:p>
          <a:p>
            <a:pPr marL="742950" lvl="1" indent="-285750">
              <a:buClr>
                <a:srgbClr val="C00000"/>
              </a:buClr>
              <a:buFont typeface="Wingdings" panose="05000000000000000000" pitchFamily="2" charset="2"/>
              <a:buChar char="§"/>
            </a:pPr>
            <a:r>
              <a:rPr lang="en-US" sz="1000" dirty="0">
                <a:solidFill>
                  <a:schemeClr val="bg2"/>
                </a:solidFill>
              </a:rPr>
              <a:t>Protect tables from accidental write or delete operations.</a:t>
            </a:r>
          </a:p>
          <a:p>
            <a:pPr marL="742950" lvl="1" indent="-285750">
              <a:buClr>
                <a:srgbClr val="C00000"/>
              </a:buClr>
              <a:buFont typeface="Wingdings" panose="05000000000000000000" pitchFamily="2" charset="2"/>
              <a:buChar char="§"/>
            </a:pPr>
            <a:r>
              <a:rPr lang="en-US" sz="1000" dirty="0">
                <a:solidFill>
                  <a:schemeClr val="bg2"/>
                </a:solidFill>
              </a:rPr>
              <a:t>Can restore a table to any point in time during the last 35 days.</a:t>
            </a:r>
          </a:p>
          <a:p>
            <a:pPr marL="285750" indent="-285750">
              <a:buClr>
                <a:srgbClr val="C00000"/>
              </a:buClr>
              <a:buFont typeface="Wingdings" panose="05000000000000000000" pitchFamily="2" charset="2"/>
              <a:buChar char="§"/>
            </a:pPr>
            <a:r>
              <a:rPr lang="en-US" sz="1000" dirty="0">
                <a:solidFill>
                  <a:schemeClr val="bg2"/>
                </a:solidFill>
              </a:rPr>
              <a:t>Scale up or scale down your tables' throughput capacity without downtime or performance degradation.</a:t>
            </a:r>
          </a:p>
        </p:txBody>
      </p:sp>
      <p:sp>
        <p:nvSpPr>
          <p:cNvPr id="31" name="TextBox 30">
            <a:extLst>
              <a:ext uri="{FF2B5EF4-FFF2-40B4-BE49-F238E27FC236}">
                <a16:creationId xmlns:a16="http://schemas.microsoft.com/office/drawing/2014/main" id="{9722E108-4E9B-90C3-7BE4-1FC271CB69E0}"/>
              </a:ext>
            </a:extLst>
          </p:cNvPr>
          <p:cNvSpPr txBox="1"/>
          <p:nvPr/>
        </p:nvSpPr>
        <p:spPr>
          <a:xfrm>
            <a:off x="4024237" y="3698287"/>
            <a:ext cx="3884385" cy="553998"/>
          </a:xfrm>
          <a:prstGeom prst="rect">
            <a:avLst/>
          </a:prstGeom>
          <a:ln w="12700"/>
        </p:spPr>
        <p:style>
          <a:lnRef idx="2">
            <a:schemeClr val="accent4"/>
          </a:lnRef>
          <a:fillRef idx="1">
            <a:schemeClr val="lt1"/>
          </a:fillRef>
          <a:effectRef idx="0">
            <a:schemeClr val="accent4"/>
          </a:effectRef>
          <a:fontRef idx="minor">
            <a:schemeClr val="dk1"/>
          </a:fontRef>
        </p:style>
        <p:txBody>
          <a:bodyPr wrap="square" rtlCol="0">
            <a:spAutoFit/>
          </a:bodyPr>
          <a:lstStyle/>
          <a:p>
            <a:pPr marL="285750" indent="-285750" algn="l">
              <a:buClr>
                <a:srgbClr val="C00000"/>
              </a:buClr>
              <a:buFont typeface="Wingdings" panose="05000000000000000000" pitchFamily="2" charset="2"/>
              <a:buChar char="§"/>
            </a:pPr>
            <a:r>
              <a:rPr lang="en-US" sz="1000" dirty="0">
                <a:solidFill>
                  <a:schemeClr val="bg2"/>
                </a:solidFill>
              </a:rPr>
              <a:t>Allows you to automatically delete expired items from tables to help you reduce storage usage and the cost of storing no longer relevant data.</a:t>
            </a:r>
          </a:p>
        </p:txBody>
      </p:sp>
      <p:cxnSp>
        <p:nvCxnSpPr>
          <p:cNvPr id="37" name="Straight Connector 36">
            <a:extLst>
              <a:ext uri="{FF2B5EF4-FFF2-40B4-BE49-F238E27FC236}">
                <a16:creationId xmlns:a16="http://schemas.microsoft.com/office/drawing/2014/main" id="{24FD519D-9819-7E50-56F2-FF7E0DE5E7A3}"/>
              </a:ext>
            </a:extLst>
          </p:cNvPr>
          <p:cNvCxnSpPr>
            <a:stCxn id="5" idx="3"/>
            <a:endCxn id="29" idx="1"/>
          </p:cNvCxnSpPr>
          <p:nvPr/>
        </p:nvCxnSpPr>
        <p:spPr>
          <a:xfrm flipV="1">
            <a:off x="1659369" y="1813084"/>
            <a:ext cx="2364866" cy="2975"/>
          </a:xfrm>
          <a:prstGeom prst="line">
            <a:avLst/>
          </a:prstGeom>
          <a:ln>
            <a:solidFill>
              <a:schemeClr val="accent4"/>
            </a:solidFill>
            <a:prstDash val="dash"/>
            <a:headEnd type="oval"/>
            <a:tailEnd type="ova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7C74EF30-F927-2535-BCE0-16C0B81BBA3B}"/>
              </a:ext>
            </a:extLst>
          </p:cNvPr>
          <p:cNvCxnSpPr>
            <a:cxnSpLocks/>
            <a:stCxn id="10" idx="3"/>
            <a:endCxn id="30" idx="1"/>
          </p:cNvCxnSpPr>
          <p:nvPr/>
        </p:nvCxnSpPr>
        <p:spPr>
          <a:xfrm>
            <a:off x="2018930" y="2958949"/>
            <a:ext cx="2005306" cy="7835"/>
          </a:xfrm>
          <a:prstGeom prst="line">
            <a:avLst/>
          </a:prstGeom>
          <a:ln>
            <a:solidFill>
              <a:schemeClr val="accent4"/>
            </a:solidFill>
            <a:prstDash val="dash"/>
            <a:headEnd type="oval"/>
            <a:tailEnd type="ova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8761A165-A920-20C5-A37C-356835E42A0A}"/>
              </a:ext>
            </a:extLst>
          </p:cNvPr>
          <p:cNvCxnSpPr>
            <a:cxnSpLocks/>
            <a:stCxn id="14" idx="3"/>
            <a:endCxn id="31" idx="1"/>
          </p:cNvCxnSpPr>
          <p:nvPr/>
        </p:nvCxnSpPr>
        <p:spPr>
          <a:xfrm>
            <a:off x="2942533" y="3973410"/>
            <a:ext cx="1081704" cy="1876"/>
          </a:xfrm>
          <a:prstGeom prst="line">
            <a:avLst/>
          </a:prstGeom>
          <a:ln>
            <a:solidFill>
              <a:schemeClr val="accent4"/>
            </a:solidFill>
            <a:prstDash val="dash"/>
            <a:headEnd type="oval"/>
            <a:tailEnd type="oval"/>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BFFE37E5-8E8E-F8EF-5881-97EC412052E1}"/>
              </a:ext>
            </a:extLst>
          </p:cNvPr>
          <p:cNvSpPr txBox="1"/>
          <p:nvPr/>
        </p:nvSpPr>
        <p:spPr>
          <a:xfrm>
            <a:off x="1088278" y="3595815"/>
            <a:ext cx="1411722" cy="246221"/>
          </a:xfrm>
          <a:prstGeom prst="rect">
            <a:avLst/>
          </a:prstGeom>
          <a:solidFill>
            <a:schemeClr val="tx1"/>
          </a:solidFill>
        </p:spPr>
        <p:txBody>
          <a:bodyPr wrap="square" rtlCol="0">
            <a:spAutoFit/>
          </a:bodyPr>
          <a:lstStyle/>
          <a:p>
            <a:pPr algn="ctr"/>
            <a:r>
              <a:rPr lang="en-US" sz="1000" b="1" dirty="0">
                <a:solidFill>
                  <a:srgbClr val="0070C0"/>
                </a:solidFill>
              </a:rPr>
              <a:t>&lt;&lt; Collections &gt;&gt;</a:t>
            </a:r>
          </a:p>
        </p:txBody>
      </p:sp>
      <p:sp>
        <p:nvSpPr>
          <p:cNvPr id="49" name="TextBox 48">
            <a:extLst>
              <a:ext uri="{FF2B5EF4-FFF2-40B4-BE49-F238E27FC236}">
                <a16:creationId xmlns:a16="http://schemas.microsoft.com/office/drawing/2014/main" id="{1F53AA16-66B5-2DBA-1E37-78B5CDC344C6}"/>
              </a:ext>
            </a:extLst>
          </p:cNvPr>
          <p:cNvSpPr txBox="1"/>
          <p:nvPr/>
        </p:nvSpPr>
        <p:spPr>
          <a:xfrm>
            <a:off x="2011354" y="4596000"/>
            <a:ext cx="1411722" cy="246221"/>
          </a:xfrm>
          <a:prstGeom prst="rect">
            <a:avLst/>
          </a:prstGeom>
          <a:solidFill>
            <a:schemeClr val="tx1"/>
          </a:solidFill>
        </p:spPr>
        <p:txBody>
          <a:bodyPr wrap="square" rtlCol="0">
            <a:spAutoFit/>
          </a:bodyPr>
          <a:lstStyle/>
          <a:p>
            <a:pPr algn="ctr"/>
            <a:r>
              <a:rPr lang="en-US" sz="1000" b="1" dirty="0">
                <a:solidFill>
                  <a:srgbClr val="0070C0"/>
                </a:solidFill>
              </a:rPr>
              <a:t>&lt;&lt; Collections &gt;&gt;</a:t>
            </a:r>
          </a:p>
        </p:txBody>
      </p:sp>
      <p:sp>
        <p:nvSpPr>
          <p:cNvPr id="50" name="TextBox 49">
            <a:extLst>
              <a:ext uri="{FF2B5EF4-FFF2-40B4-BE49-F238E27FC236}">
                <a16:creationId xmlns:a16="http://schemas.microsoft.com/office/drawing/2014/main" id="{855ADB0C-05B6-9068-00D8-2FC815CAF42F}"/>
              </a:ext>
            </a:extLst>
          </p:cNvPr>
          <p:cNvSpPr txBox="1"/>
          <p:nvPr/>
        </p:nvSpPr>
        <p:spPr>
          <a:xfrm>
            <a:off x="4024235" y="4605528"/>
            <a:ext cx="3884385" cy="861774"/>
          </a:xfrm>
          <a:prstGeom prst="rect">
            <a:avLst/>
          </a:prstGeom>
          <a:ln w="12700"/>
        </p:spPr>
        <p:style>
          <a:lnRef idx="2">
            <a:schemeClr val="accent4"/>
          </a:lnRef>
          <a:fillRef idx="1">
            <a:schemeClr val="lt1"/>
          </a:fillRef>
          <a:effectRef idx="0">
            <a:schemeClr val="accent4"/>
          </a:effectRef>
          <a:fontRef idx="minor">
            <a:schemeClr val="dk1"/>
          </a:fontRef>
        </p:style>
        <p:txBody>
          <a:bodyPr wrap="square" rtlCol="0">
            <a:spAutoFit/>
          </a:bodyPr>
          <a:lstStyle/>
          <a:p>
            <a:pPr marL="285750" indent="-285750" algn="l">
              <a:buClr>
                <a:srgbClr val="C00000"/>
              </a:buClr>
              <a:buFont typeface="Wingdings" panose="05000000000000000000" pitchFamily="2" charset="2"/>
              <a:buChar char="§"/>
            </a:pPr>
            <a:r>
              <a:rPr lang="en-US" sz="1000" dirty="0">
                <a:solidFill>
                  <a:schemeClr val="bg2"/>
                </a:solidFill>
              </a:rPr>
              <a:t>Fundamental data element</a:t>
            </a:r>
          </a:p>
          <a:p>
            <a:pPr marL="285750" indent="-285750" algn="l">
              <a:buClr>
                <a:srgbClr val="C00000"/>
              </a:buClr>
              <a:buFont typeface="Wingdings" panose="05000000000000000000" pitchFamily="2" charset="2"/>
              <a:buChar char="§"/>
            </a:pPr>
            <a:r>
              <a:rPr lang="en-US" sz="1000" dirty="0">
                <a:solidFill>
                  <a:schemeClr val="bg2"/>
                </a:solidFill>
              </a:rPr>
              <a:t>Most attributes are scalar (have only one value): String, Number, Binary, etc.</a:t>
            </a:r>
          </a:p>
          <a:p>
            <a:pPr marL="285750" indent="-285750" algn="l">
              <a:buClr>
                <a:srgbClr val="C00000"/>
              </a:buClr>
              <a:buFont typeface="Wingdings" panose="05000000000000000000" pitchFamily="2" charset="2"/>
              <a:buChar char="§"/>
            </a:pPr>
            <a:r>
              <a:rPr lang="en-US" sz="1000" dirty="0">
                <a:solidFill>
                  <a:schemeClr val="bg2"/>
                </a:solidFill>
              </a:rPr>
              <a:t>Some of the items have nested attributes. Support up to 32 levels deep</a:t>
            </a:r>
          </a:p>
        </p:txBody>
      </p:sp>
      <p:cxnSp>
        <p:nvCxnSpPr>
          <p:cNvPr id="58" name="Straight Connector 57">
            <a:extLst>
              <a:ext uri="{FF2B5EF4-FFF2-40B4-BE49-F238E27FC236}">
                <a16:creationId xmlns:a16="http://schemas.microsoft.com/office/drawing/2014/main" id="{063B898A-3794-3723-FCDC-6A7926B693EC}"/>
              </a:ext>
            </a:extLst>
          </p:cNvPr>
          <p:cNvCxnSpPr>
            <a:cxnSpLocks/>
            <a:stCxn id="18" idx="3"/>
            <a:endCxn id="50" idx="1"/>
          </p:cNvCxnSpPr>
          <p:nvPr/>
        </p:nvCxnSpPr>
        <p:spPr>
          <a:xfrm flipV="1">
            <a:off x="3523368" y="5036415"/>
            <a:ext cx="500867" cy="1"/>
          </a:xfrm>
          <a:prstGeom prst="line">
            <a:avLst/>
          </a:prstGeom>
          <a:ln>
            <a:solidFill>
              <a:schemeClr val="accent4"/>
            </a:solidFill>
            <a:prstDash val="dash"/>
            <a:headEnd type="oval"/>
            <a:tailEnd type="oval"/>
          </a:ln>
        </p:spPr>
        <p:style>
          <a:lnRef idx="1">
            <a:schemeClr val="accent1"/>
          </a:lnRef>
          <a:fillRef idx="0">
            <a:schemeClr val="accent1"/>
          </a:fillRef>
          <a:effectRef idx="0">
            <a:schemeClr val="accent1"/>
          </a:effectRef>
          <a:fontRef idx="minor">
            <a:schemeClr val="tx1"/>
          </a:fontRef>
        </p:style>
      </p:cxnSp>
      <p:grpSp>
        <p:nvGrpSpPr>
          <p:cNvPr id="83" name="Group 82">
            <a:extLst>
              <a:ext uri="{FF2B5EF4-FFF2-40B4-BE49-F238E27FC236}">
                <a16:creationId xmlns:a16="http://schemas.microsoft.com/office/drawing/2014/main" id="{AF8AA2DD-3EA0-E64D-8A4B-588B201B4560}"/>
              </a:ext>
            </a:extLst>
          </p:cNvPr>
          <p:cNvGrpSpPr/>
          <p:nvPr/>
        </p:nvGrpSpPr>
        <p:grpSpPr>
          <a:xfrm>
            <a:off x="8274369" y="1120587"/>
            <a:ext cx="2856845" cy="2013567"/>
            <a:chOff x="8274369" y="1120587"/>
            <a:chExt cx="2856845" cy="2013567"/>
          </a:xfrm>
          <a:effectLst>
            <a:outerShdw blurRad="50800" dist="38100" dir="2700000" algn="tl" rotWithShape="0">
              <a:prstClr val="black">
                <a:alpha val="40000"/>
              </a:prstClr>
            </a:outerShdw>
          </a:effectLst>
        </p:grpSpPr>
        <p:grpSp>
          <p:nvGrpSpPr>
            <p:cNvPr id="82" name="Group 81">
              <a:extLst>
                <a:ext uri="{FF2B5EF4-FFF2-40B4-BE49-F238E27FC236}">
                  <a16:creationId xmlns:a16="http://schemas.microsoft.com/office/drawing/2014/main" id="{7B92734D-5971-C8BE-2193-36F75709FB98}"/>
                </a:ext>
              </a:extLst>
            </p:cNvPr>
            <p:cNvGrpSpPr/>
            <p:nvPr/>
          </p:nvGrpSpPr>
          <p:grpSpPr>
            <a:xfrm>
              <a:off x="8274369" y="1120587"/>
              <a:ext cx="2856845" cy="2013567"/>
              <a:chOff x="8274369" y="1120587"/>
              <a:chExt cx="2856845" cy="2013567"/>
            </a:xfrm>
          </p:grpSpPr>
          <p:sp>
            <p:nvSpPr>
              <p:cNvPr id="80" name="Rectangle 79">
                <a:extLst>
                  <a:ext uri="{FF2B5EF4-FFF2-40B4-BE49-F238E27FC236}">
                    <a16:creationId xmlns:a16="http://schemas.microsoft.com/office/drawing/2014/main" id="{3EC528E7-ADFC-9E9C-71BD-1FE5DF7EDCB1}"/>
                  </a:ext>
                </a:extLst>
              </p:cNvPr>
              <p:cNvSpPr/>
              <p:nvPr/>
            </p:nvSpPr>
            <p:spPr>
              <a:xfrm>
                <a:off x="8278179" y="1259841"/>
                <a:ext cx="2853035" cy="1874313"/>
              </a:xfrm>
              <a:prstGeom prst="rect">
                <a:avLst/>
              </a:prstGeom>
              <a:ln w="12700">
                <a:solidFill>
                  <a:srgbClr val="C0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67" name="TextBox 66">
                <a:extLst>
                  <a:ext uri="{FF2B5EF4-FFF2-40B4-BE49-F238E27FC236}">
                    <a16:creationId xmlns:a16="http://schemas.microsoft.com/office/drawing/2014/main" id="{47281D71-6A38-5000-5C25-FAFEE48CBCC9}"/>
                  </a:ext>
                </a:extLst>
              </p:cNvPr>
              <p:cNvSpPr txBox="1"/>
              <p:nvPr/>
            </p:nvSpPr>
            <p:spPr>
              <a:xfrm>
                <a:off x="8274369" y="1120587"/>
                <a:ext cx="1049886" cy="261610"/>
              </a:xfrm>
              <a:prstGeom prst="rect">
                <a:avLst/>
              </a:prstGeom>
              <a:solidFill>
                <a:schemeClr val="accent1"/>
              </a:solidFill>
              <a:ln w="19050">
                <a:noFill/>
              </a:ln>
              <a:effectLst/>
            </p:spPr>
            <p:style>
              <a:lnRef idx="3">
                <a:schemeClr val="lt1"/>
              </a:lnRef>
              <a:fillRef idx="1">
                <a:schemeClr val="accent3"/>
              </a:fillRef>
              <a:effectRef idx="1">
                <a:schemeClr val="accent3"/>
              </a:effectRef>
              <a:fontRef idx="minor">
                <a:schemeClr val="lt1"/>
              </a:fontRef>
            </p:style>
            <p:txBody>
              <a:bodyPr wrap="square" rtlCol="0">
                <a:spAutoFit/>
              </a:bodyPr>
              <a:lstStyle/>
              <a:p>
                <a:pPr algn="ctr"/>
                <a:r>
                  <a:rPr lang="en-US" sz="1100" dirty="0">
                    <a:solidFill>
                      <a:schemeClr val="tx1"/>
                    </a:solidFill>
                  </a:rPr>
                  <a:t>Primary key</a:t>
                </a:r>
              </a:p>
            </p:txBody>
          </p:sp>
        </p:grpSp>
        <p:sp>
          <p:nvSpPr>
            <p:cNvPr id="65" name="TextBox 64">
              <a:extLst>
                <a:ext uri="{FF2B5EF4-FFF2-40B4-BE49-F238E27FC236}">
                  <a16:creationId xmlns:a16="http://schemas.microsoft.com/office/drawing/2014/main" id="{F4ACC15D-5B1C-9E5D-5CA0-E0F14A7905F9}"/>
                </a:ext>
              </a:extLst>
            </p:cNvPr>
            <p:cNvSpPr txBox="1"/>
            <p:nvPr/>
          </p:nvSpPr>
          <p:spPr>
            <a:xfrm>
              <a:off x="8382000" y="1929197"/>
              <a:ext cx="2584111" cy="415498"/>
            </a:xfrm>
            <a:prstGeom prst="rect">
              <a:avLst/>
            </a:prstGeom>
            <a:ln w="9525">
              <a:prstDash val="dash"/>
            </a:ln>
          </p:spPr>
          <p:style>
            <a:lnRef idx="2">
              <a:schemeClr val="accent5"/>
            </a:lnRef>
            <a:fillRef idx="1">
              <a:schemeClr val="lt1"/>
            </a:fillRef>
            <a:effectRef idx="0">
              <a:schemeClr val="accent5"/>
            </a:effectRef>
            <a:fontRef idx="minor">
              <a:schemeClr val="dk1"/>
            </a:fontRef>
          </p:style>
          <p:txBody>
            <a:bodyPr wrap="square" rtlCol="0">
              <a:spAutoFit/>
            </a:bodyPr>
            <a:lstStyle/>
            <a:p>
              <a:pPr algn="l"/>
              <a:r>
                <a:rPr lang="en-US" sz="1200" dirty="0">
                  <a:solidFill>
                    <a:srgbClr val="7AA116"/>
                  </a:solidFill>
                </a:rPr>
                <a:t>Partition key</a:t>
              </a:r>
            </a:p>
            <a:p>
              <a:pPr algn="l"/>
              <a:r>
                <a:rPr lang="en-US" sz="900" dirty="0">
                  <a:solidFill>
                    <a:schemeClr val="bg1"/>
                  </a:solidFill>
                </a:rPr>
                <a:t>A simple primary key comprises one attribute</a:t>
              </a:r>
            </a:p>
          </p:txBody>
        </p:sp>
        <p:sp>
          <p:nvSpPr>
            <p:cNvPr id="66" name="TextBox 65">
              <a:extLst>
                <a:ext uri="{FF2B5EF4-FFF2-40B4-BE49-F238E27FC236}">
                  <a16:creationId xmlns:a16="http://schemas.microsoft.com/office/drawing/2014/main" id="{5CCC8E83-CA7B-217B-9C92-C61773AA9DE7}"/>
                </a:ext>
              </a:extLst>
            </p:cNvPr>
            <p:cNvSpPr txBox="1"/>
            <p:nvPr/>
          </p:nvSpPr>
          <p:spPr>
            <a:xfrm>
              <a:off x="8382001" y="2428175"/>
              <a:ext cx="2584112" cy="553998"/>
            </a:xfrm>
            <a:prstGeom prst="rect">
              <a:avLst/>
            </a:prstGeom>
            <a:ln w="9525">
              <a:prstDash val="dash"/>
            </a:ln>
          </p:spPr>
          <p:style>
            <a:lnRef idx="2">
              <a:schemeClr val="accent5"/>
            </a:lnRef>
            <a:fillRef idx="1">
              <a:schemeClr val="lt1"/>
            </a:fillRef>
            <a:effectRef idx="0">
              <a:schemeClr val="accent5"/>
            </a:effectRef>
            <a:fontRef idx="minor">
              <a:schemeClr val="dk1"/>
            </a:fontRef>
          </p:style>
          <p:txBody>
            <a:bodyPr wrap="square" rtlCol="0">
              <a:spAutoFit/>
            </a:bodyPr>
            <a:lstStyle/>
            <a:p>
              <a:pPr algn="l"/>
              <a:r>
                <a:rPr lang="en-US" sz="1200" dirty="0">
                  <a:solidFill>
                    <a:srgbClr val="7AA116"/>
                  </a:solidFill>
                </a:rPr>
                <a:t>Partition key</a:t>
              </a:r>
              <a:r>
                <a:rPr lang="en-US" sz="1200" dirty="0">
                  <a:solidFill>
                    <a:schemeClr val="bg2"/>
                  </a:solidFill>
                </a:rPr>
                <a:t> and </a:t>
              </a:r>
              <a:r>
                <a:rPr lang="en-US" sz="1200" dirty="0">
                  <a:solidFill>
                    <a:srgbClr val="FCA311"/>
                  </a:solidFill>
                </a:rPr>
                <a:t>sort key</a:t>
              </a:r>
            </a:p>
            <a:p>
              <a:pPr marL="171450" indent="-171450" algn="l">
                <a:buFontTx/>
                <a:buChar char="-"/>
              </a:pPr>
              <a:r>
                <a:rPr kumimoji="0" lang="en-US" sz="900" b="0" i="0" u="none" strike="noStrike" kern="1200" cap="none" spc="0" normalizeH="0" baseline="0" noProof="0" dirty="0">
                  <a:ln>
                    <a:noFill/>
                  </a:ln>
                  <a:solidFill>
                    <a:srgbClr val="28292B"/>
                  </a:solidFill>
                  <a:effectLst/>
                  <a:uLnTx/>
                  <a:uFillTx/>
                  <a:latin typeface="Arial"/>
                  <a:ea typeface="+mn-ea"/>
                  <a:cs typeface="+mn-cs"/>
                </a:rPr>
                <a:t>Composite primary key.</a:t>
              </a:r>
            </a:p>
            <a:p>
              <a:pPr marL="171450" indent="-171450" algn="l">
                <a:buFontTx/>
                <a:buChar char="-"/>
              </a:pPr>
              <a:r>
                <a:rPr lang="en-US" sz="900" dirty="0">
                  <a:solidFill>
                    <a:srgbClr val="28292B"/>
                  </a:solidFill>
                  <a:latin typeface="Arial"/>
                </a:rPr>
                <a:t>Primary key + </a:t>
              </a:r>
              <a:r>
                <a:rPr kumimoji="0" lang="en-US" sz="900" b="0" i="0" u="none" strike="noStrike" kern="1200" cap="none" spc="0" normalizeH="0" baseline="0" noProof="0" dirty="0">
                  <a:ln>
                    <a:noFill/>
                  </a:ln>
                  <a:solidFill>
                    <a:srgbClr val="28292B"/>
                  </a:solidFill>
                  <a:effectLst/>
                  <a:uLnTx/>
                  <a:uFillTx/>
                  <a:latin typeface="Arial"/>
                  <a:ea typeface="+mn-ea"/>
                  <a:cs typeface="+mn-cs"/>
                </a:rPr>
                <a:t>Sort Key</a:t>
              </a:r>
            </a:p>
          </p:txBody>
        </p:sp>
        <p:sp>
          <p:nvSpPr>
            <p:cNvPr id="77" name="TextBox 76">
              <a:extLst>
                <a:ext uri="{FF2B5EF4-FFF2-40B4-BE49-F238E27FC236}">
                  <a16:creationId xmlns:a16="http://schemas.microsoft.com/office/drawing/2014/main" id="{BA1C387C-DF3A-FB20-DAEA-D364FE13998F}"/>
                </a:ext>
              </a:extLst>
            </p:cNvPr>
            <p:cNvSpPr txBox="1"/>
            <p:nvPr/>
          </p:nvSpPr>
          <p:spPr>
            <a:xfrm>
              <a:off x="8381999" y="1393516"/>
              <a:ext cx="2584113" cy="430887"/>
            </a:xfrm>
            <a:prstGeom prst="rect">
              <a:avLst/>
            </a:prstGeom>
            <a:noFill/>
          </p:spPr>
          <p:txBody>
            <a:bodyPr wrap="square">
              <a:spAutoFit/>
            </a:bodyPr>
            <a:lstStyle/>
            <a:p>
              <a:r>
                <a:rPr lang="en-US" sz="1100" b="1" dirty="0">
                  <a:solidFill>
                    <a:schemeClr val="bg1"/>
                  </a:solidFill>
                </a:rPr>
                <a:t>The primary key uniquely identifies each item in the table</a:t>
              </a:r>
            </a:p>
          </p:txBody>
        </p:sp>
      </p:grpSp>
      <p:grpSp>
        <p:nvGrpSpPr>
          <p:cNvPr id="85" name="Group 84">
            <a:extLst>
              <a:ext uri="{FF2B5EF4-FFF2-40B4-BE49-F238E27FC236}">
                <a16:creationId xmlns:a16="http://schemas.microsoft.com/office/drawing/2014/main" id="{BFB9F7B4-607F-75AE-29CA-EFE9D0C3B287}"/>
              </a:ext>
            </a:extLst>
          </p:cNvPr>
          <p:cNvGrpSpPr/>
          <p:nvPr/>
        </p:nvGrpSpPr>
        <p:grpSpPr>
          <a:xfrm>
            <a:off x="8274369" y="3449853"/>
            <a:ext cx="2856845" cy="2597379"/>
            <a:chOff x="8274369" y="3449853"/>
            <a:chExt cx="2856845" cy="2597379"/>
          </a:xfrm>
          <a:effectLst>
            <a:outerShdw blurRad="50800" dist="38100" dir="2700000" algn="tl" rotWithShape="0">
              <a:prstClr val="black">
                <a:alpha val="40000"/>
              </a:prstClr>
            </a:outerShdw>
          </a:effectLst>
        </p:grpSpPr>
        <p:sp>
          <p:nvSpPr>
            <p:cNvPr id="81" name="Rectangle 80">
              <a:extLst>
                <a:ext uri="{FF2B5EF4-FFF2-40B4-BE49-F238E27FC236}">
                  <a16:creationId xmlns:a16="http://schemas.microsoft.com/office/drawing/2014/main" id="{595F1F89-4AC3-EDE4-B037-84F25D4B64FD}"/>
                </a:ext>
              </a:extLst>
            </p:cNvPr>
            <p:cNvSpPr/>
            <p:nvPr/>
          </p:nvSpPr>
          <p:spPr>
            <a:xfrm>
              <a:off x="8278179" y="3624912"/>
              <a:ext cx="2853035" cy="2422320"/>
            </a:xfrm>
            <a:prstGeom prst="rect">
              <a:avLst/>
            </a:prstGeom>
            <a:ln w="12700">
              <a:solidFill>
                <a:srgbClr val="0070C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68" name="TextBox 67">
              <a:extLst>
                <a:ext uri="{FF2B5EF4-FFF2-40B4-BE49-F238E27FC236}">
                  <a16:creationId xmlns:a16="http://schemas.microsoft.com/office/drawing/2014/main" id="{51B58D4C-1AD0-F3F1-1906-2E7847931AC5}"/>
                </a:ext>
              </a:extLst>
            </p:cNvPr>
            <p:cNvSpPr txBox="1"/>
            <p:nvPr/>
          </p:nvSpPr>
          <p:spPr>
            <a:xfrm>
              <a:off x="8381998" y="4424814"/>
              <a:ext cx="2584113" cy="692497"/>
            </a:xfrm>
            <a:prstGeom prst="rect">
              <a:avLst/>
            </a:prstGeom>
            <a:ln w="9525">
              <a:prstDash val="dash"/>
            </a:ln>
          </p:spPr>
          <p:style>
            <a:lnRef idx="2">
              <a:schemeClr val="accent5"/>
            </a:lnRef>
            <a:fillRef idx="1">
              <a:schemeClr val="lt1"/>
            </a:fillRef>
            <a:effectRef idx="0">
              <a:schemeClr val="accent5"/>
            </a:effectRef>
            <a:fontRef idx="minor">
              <a:schemeClr val="dk1"/>
            </a:fontRef>
          </p:style>
          <p:txBody>
            <a:bodyPr wrap="square" rtlCol="0">
              <a:spAutoFit/>
            </a:bodyPr>
            <a:lstStyle/>
            <a:p>
              <a:pPr algn="l"/>
              <a:r>
                <a:rPr lang="en-US" sz="1200" dirty="0">
                  <a:solidFill>
                    <a:srgbClr val="7AA116"/>
                  </a:solidFill>
                </a:rPr>
                <a:t>Global Secondary index</a:t>
              </a:r>
            </a:p>
            <a:p>
              <a:pPr algn="l"/>
              <a:r>
                <a:rPr lang="en-US" sz="900" dirty="0">
                  <a:solidFill>
                    <a:schemeClr val="bg1"/>
                  </a:solidFill>
                </a:rPr>
                <a:t>- An index with a partition key and sort key </a:t>
              </a:r>
            </a:p>
            <a:p>
              <a:pPr algn="l"/>
              <a:r>
                <a:rPr lang="en-US" sz="900" dirty="0">
                  <a:solidFill>
                    <a:schemeClr val="bg1"/>
                  </a:solidFill>
                </a:rPr>
                <a:t>that can be different from those on the table.</a:t>
              </a:r>
            </a:p>
            <a:p>
              <a:pPr algn="l"/>
              <a:r>
                <a:rPr lang="en-US" sz="900" dirty="0">
                  <a:solidFill>
                    <a:schemeClr val="bg1"/>
                  </a:solidFill>
                </a:rPr>
                <a:t>- </a:t>
              </a:r>
              <a:r>
                <a:rPr lang="en-US" sz="900" b="1" dirty="0">
                  <a:solidFill>
                    <a:schemeClr val="bg1"/>
                  </a:solidFill>
                </a:rPr>
                <a:t>Quota: 20</a:t>
              </a:r>
            </a:p>
          </p:txBody>
        </p:sp>
        <p:sp>
          <p:nvSpPr>
            <p:cNvPr id="69" name="TextBox 68">
              <a:extLst>
                <a:ext uri="{FF2B5EF4-FFF2-40B4-BE49-F238E27FC236}">
                  <a16:creationId xmlns:a16="http://schemas.microsoft.com/office/drawing/2014/main" id="{FCA693EA-43F1-4BC7-4FE6-0375AFD076B8}"/>
                </a:ext>
              </a:extLst>
            </p:cNvPr>
            <p:cNvSpPr txBox="1"/>
            <p:nvPr/>
          </p:nvSpPr>
          <p:spPr>
            <a:xfrm>
              <a:off x="8381998" y="5177612"/>
              <a:ext cx="2584113" cy="707886"/>
            </a:xfrm>
            <a:prstGeom prst="rect">
              <a:avLst/>
            </a:prstGeom>
            <a:ln w="9525">
              <a:prstDash val="dash"/>
            </a:ln>
          </p:spPr>
          <p:style>
            <a:lnRef idx="2">
              <a:schemeClr val="accent5"/>
            </a:lnRef>
            <a:fillRef idx="1">
              <a:schemeClr val="lt1"/>
            </a:fillRef>
            <a:effectRef idx="0">
              <a:schemeClr val="accent5"/>
            </a:effectRef>
            <a:fontRef idx="minor">
              <a:schemeClr val="dk1"/>
            </a:fontRef>
          </p:style>
          <p:txBody>
            <a:bodyPr wrap="square" rtlCol="0">
              <a:spAutoFit/>
            </a:bodyPr>
            <a:lstStyle/>
            <a:p>
              <a:pPr algn="l"/>
              <a:r>
                <a:rPr lang="en-US" sz="1200" dirty="0">
                  <a:solidFill>
                    <a:srgbClr val="7AA116"/>
                  </a:solidFill>
                </a:rPr>
                <a:t>Local Secondary index</a:t>
              </a:r>
            </a:p>
            <a:p>
              <a:pPr algn="l"/>
              <a:r>
                <a:rPr lang="en-US" sz="900" dirty="0">
                  <a:solidFill>
                    <a:schemeClr val="bg1"/>
                  </a:solidFill>
                </a:rPr>
                <a:t>- An index with the same partition key as the table, but a different sort key.</a:t>
              </a:r>
            </a:p>
            <a:p>
              <a:pPr algn="l"/>
              <a:r>
                <a:rPr lang="en-US" sz="1000" dirty="0">
                  <a:solidFill>
                    <a:schemeClr val="bg1"/>
                  </a:solidFill>
                </a:rPr>
                <a:t>- </a:t>
              </a:r>
              <a:r>
                <a:rPr lang="en-US" sz="1000" b="1" dirty="0">
                  <a:solidFill>
                    <a:schemeClr val="bg1"/>
                  </a:solidFill>
                </a:rPr>
                <a:t>Quota: 5</a:t>
              </a:r>
            </a:p>
          </p:txBody>
        </p:sp>
        <p:sp>
          <p:nvSpPr>
            <p:cNvPr id="70" name="TextBox 69">
              <a:extLst>
                <a:ext uri="{FF2B5EF4-FFF2-40B4-BE49-F238E27FC236}">
                  <a16:creationId xmlns:a16="http://schemas.microsoft.com/office/drawing/2014/main" id="{BE6A3A15-9420-8320-598B-BB169F837840}"/>
                </a:ext>
              </a:extLst>
            </p:cNvPr>
            <p:cNvSpPr txBox="1"/>
            <p:nvPr/>
          </p:nvSpPr>
          <p:spPr>
            <a:xfrm>
              <a:off x="8274369" y="3449853"/>
              <a:ext cx="1453046" cy="261610"/>
            </a:xfrm>
            <a:prstGeom prst="rect">
              <a:avLst/>
            </a:prstGeom>
            <a:solidFill>
              <a:srgbClr val="0070C0"/>
            </a:solidFill>
            <a:ln w="19050">
              <a:noFill/>
            </a:ln>
            <a:effectLst/>
          </p:spPr>
          <p:style>
            <a:lnRef idx="3">
              <a:schemeClr val="lt1"/>
            </a:lnRef>
            <a:fillRef idx="1">
              <a:schemeClr val="accent3"/>
            </a:fillRef>
            <a:effectRef idx="1">
              <a:schemeClr val="accent3"/>
            </a:effectRef>
            <a:fontRef idx="minor">
              <a:schemeClr val="lt1"/>
            </a:fontRef>
          </p:style>
          <p:txBody>
            <a:bodyPr wrap="square" rtlCol="0">
              <a:spAutoFit/>
            </a:bodyPr>
            <a:lstStyle/>
            <a:p>
              <a:pPr algn="ctr"/>
              <a:r>
                <a:rPr lang="en-US" sz="1100" dirty="0">
                  <a:solidFill>
                    <a:schemeClr val="tx1"/>
                  </a:solidFill>
                </a:rPr>
                <a:t>Secondary indexes</a:t>
              </a:r>
            </a:p>
          </p:txBody>
        </p:sp>
        <p:sp>
          <p:nvSpPr>
            <p:cNvPr id="79" name="TextBox 78">
              <a:extLst>
                <a:ext uri="{FF2B5EF4-FFF2-40B4-BE49-F238E27FC236}">
                  <a16:creationId xmlns:a16="http://schemas.microsoft.com/office/drawing/2014/main" id="{8BA3B85D-4BFE-3E29-4E89-29DB7172989A}"/>
                </a:ext>
              </a:extLst>
            </p:cNvPr>
            <p:cNvSpPr txBox="1"/>
            <p:nvPr/>
          </p:nvSpPr>
          <p:spPr>
            <a:xfrm>
              <a:off x="8381998" y="3752970"/>
              <a:ext cx="2584113" cy="600164"/>
            </a:xfrm>
            <a:prstGeom prst="rect">
              <a:avLst/>
            </a:prstGeom>
            <a:noFill/>
          </p:spPr>
          <p:txBody>
            <a:bodyPr wrap="square">
              <a:spAutoFit/>
            </a:bodyPr>
            <a:lstStyle/>
            <a:p>
              <a:r>
                <a:rPr lang="en-US" sz="1100" b="1" i="0" dirty="0">
                  <a:solidFill>
                    <a:srgbClr val="16191F"/>
                  </a:solidFill>
                  <a:effectLst/>
                </a:rPr>
                <a:t>A </a:t>
              </a:r>
              <a:r>
                <a:rPr lang="en-US" sz="1100" b="1" i="1" dirty="0">
                  <a:solidFill>
                    <a:srgbClr val="16191F"/>
                  </a:solidFill>
                  <a:effectLst/>
                </a:rPr>
                <a:t>secondary index</a:t>
              </a:r>
              <a:r>
                <a:rPr lang="en-US" sz="1100" b="1" i="0" dirty="0">
                  <a:solidFill>
                    <a:srgbClr val="16191F"/>
                  </a:solidFill>
                  <a:effectLst/>
                </a:rPr>
                <a:t> lets you query the data in the table using an alternate key</a:t>
              </a:r>
              <a:endParaRPr lang="en-US" sz="1100" b="1" dirty="0"/>
            </a:p>
          </p:txBody>
        </p:sp>
      </p:grpSp>
      <p:grpSp>
        <p:nvGrpSpPr>
          <p:cNvPr id="63" name="Group 62">
            <a:extLst>
              <a:ext uri="{FF2B5EF4-FFF2-40B4-BE49-F238E27FC236}">
                <a16:creationId xmlns:a16="http://schemas.microsoft.com/office/drawing/2014/main" id="{D94096BF-BDC3-C00C-4022-FCB8A8B17A89}"/>
              </a:ext>
            </a:extLst>
          </p:cNvPr>
          <p:cNvGrpSpPr/>
          <p:nvPr/>
        </p:nvGrpSpPr>
        <p:grpSpPr>
          <a:xfrm>
            <a:off x="2781865" y="4807816"/>
            <a:ext cx="1032932" cy="742825"/>
            <a:chOff x="4140395" y="4758846"/>
            <a:chExt cx="1032932" cy="742825"/>
          </a:xfrm>
        </p:grpSpPr>
        <p:sp>
          <p:nvSpPr>
            <p:cNvPr id="17" name="TextBox 20">
              <a:extLst>
                <a:ext uri="{FF2B5EF4-FFF2-40B4-BE49-F238E27FC236}">
                  <a16:creationId xmlns:a16="http://schemas.microsoft.com/office/drawing/2014/main" id="{A0BB31A4-7FD1-1F6E-CAD0-32046BE6835C}"/>
                </a:ext>
              </a:extLst>
            </p:cNvPr>
            <p:cNvSpPr txBox="1">
              <a:spLocks noChangeArrowheads="1"/>
            </p:cNvSpPr>
            <p:nvPr/>
          </p:nvSpPr>
          <p:spPr bwMode="auto">
            <a:xfrm>
              <a:off x="4140395" y="5224672"/>
              <a:ext cx="103293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fontAlgn="base">
                <a:spcBef>
                  <a:spcPct val="0"/>
                </a:spcBef>
                <a:spcAft>
                  <a:spcPct val="0"/>
                </a:spcAft>
              </a:pPr>
              <a:r>
                <a:rPr lang="en-US" altLang="en-US" sz="1200">
                  <a:solidFill>
                    <a:srgbClr val="000000"/>
                  </a:solidFill>
                  <a:latin typeface="Arial" panose="020B0604020202020204" pitchFamily="34" charset="0"/>
                  <a:ea typeface="Amazon Ember" panose="020B0603020204020204" pitchFamily="34" charset="0"/>
                  <a:cs typeface="Arial" panose="020B0604020202020204" pitchFamily="34" charset="0"/>
                </a:rPr>
                <a:t>Attributes</a:t>
              </a:r>
            </a:p>
          </p:txBody>
        </p:sp>
        <p:pic>
          <p:nvPicPr>
            <p:cNvPr id="18" name="Graphic 17">
              <a:extLst>
                <a:ext uri="{FF2B5EF4-FFF2-40B4-BE49-F238E27FC236}">
                  <a16:creationId xmlns:a16="http://schemas.microsoft.com/office/drawing/2014/main" id="{07D5C584-12B4-D7A3-A254-A3624C13222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424698" y="4758846"/>
              <a:ext cx="457200" cy="457200"/>
            </a:xfrm>
            <a:prstGeom prst="rect">
              <a:avLst/>
            </a:prstGeom>
          </p:spPr>
        </p:pic>
      </p:grpSp>
    </p:spTree>
    <p:extLst>
      <p:ext uri="{BB962C8B-B14F-4D97-AF65-F5344CB8AC3E}">
        <p14:creationId xmlns:p14="http://schemas.microsoft.com/office/powerpoint/2010/main" val="1750902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3"/>
                                        </p:tgtEl>
                                        <p:attrNameLst>
                                          <p:attrName>style.visibility</p:attrName>
                                        </p:attrNameLst>
                                      </p:cBhvr>
                                      <p:to>
                                        <p:strVal val="visible"/>
                                      </p:to>
                                    </p:set>
                                    <p:animEffect transition="in" filter="fade">
                                      <p:cBhvr>
                                        <p:cTn id="7" dur="500"/>
                                        <p:tgtEl>
                                          <p:spTgt spid="7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7"/>
                                        </p:tgtEl>
                                        <p:attrNameLst>
                                          <p:attrName>style.visibility</p:attrName>
                                        </p:attrNameLst>
                                      </p:cBhvr>
                                      <p:to>
                                        <p:strVal val="visible"/>
                                      </p:to>
                                    </p:set>
                                    <p:animEffect transition="in" filter="fade">
                                      <p:cBhvr>
                                        <p:cTn id="12" dur="500"/>
                                        <p:tgtEl>
                                          <p:spTgt spid="37"/>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fade">
                                      <p:cBhvr>
                                        <p:cTn id="15" dur="500"/>
                                        <p:tgtEl>
                                          <p:spTgt spid="2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fade">
                                      <p:cBhvr>
                                        <p:cTn id="20" dur="500"/>
                                        <p:tgtEl>
                                          <p:spTgt spid="20"/>
                                        </p:tgtEl>
                                      </p:cBhvr>
                                    </p:animEffect>
                                  </p:childTnLst>
                                </p:cTn>
                              </p:par>
                              <p:par>
                                <p:cTn id="21" presetID="10" presetClass="entr" presetSubtype="0" fill="hold" nodeType="withEffect">
                                  <p:stCondLst>
                                    <p:cond delay="0"/>
                                  </p:stCondLst>
                                  <p:childTnLst>
                                    <p:set>
                                      <p:cBhvr>
                                        <p:cTn id="22" dur="1" fill="hold">
                                          <p:stCondLst>
                                            <p:cond delay="0"/>
                                          </p:stCondLst>
                                        </p:cTn>
                                        <p:tgtEl>
                                          <p:spTgt spid="35"/>
                                        </p:tgtEl>
                                        <p:attrNameLst>
                                          <p:attrName>style.visibility</p:attrName>
                                        </p:attrNameLst>
                                      </p:cBhvr>
                                      <p:to>
                                        <p:strVal val="visible"/>
                                      </p:to>
                                    </p:set>
                                    <p:animEffect transition="in" filter="fade">
                                      <p:cBhvr>
                                        <p:cTn id="23" dur="500"/>
                                        <p:tgtEl>
                                          <p:spTgt spid="35"/>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2"/>
                                        </p:tgtEl>
                                        <p:attrNameLst>
                                          <p:attrName>style.visibility</p:attrName>
                                        </p:attrNameLst>
                                      </p:cBhvr>
                                      <p:to>
                                        <p:strVal val="visible"/>
                                      </p:to>
                                    </p:set>
                                    <p:animEffect transition="in" filter="fade">
                                      <p:cBhvr>
                                        <p:cTn id="28" dur="500"/>
                                        <p:tgtEl>
                                          <p:spTgt spid="2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8"/>
                                        </p:tgtEl>
                                        <p:attrNameLst>
                                          <p:attrName>style.visibility</p:attrName>
                                        </p:attrNameLst>
                                      </p:cBhvr>
                                      <p:to>
                                        <p:strVal val="visible"/>
                                      </p:to>
                                    </p:set>
                                    <p:animEffect transition="in" filter="fade">
                                      <p:cBhvr>
                                        <p:cTn id="31" dur="500"/>
                                        <p:tgtEl>
                                          <p:spTgt spid="48"/>
                                        </p:tgtEl>
                                      </p:cBhvr>
                                    </p:animEffect>
                                  </p:childTnLst>
                                </p:cTn>
                              </p:par>
                              <p:par>
                                <p:cTn id="32" presetID="10" presetClass="entr" presetSubtype="0" fill="hold" nodeType="withEffect">
                                  <p:stCondLst>
                                    <p:cond delay="0"/>
                                  </p:stCondLst>
                                  <p:childTnLst>
                                    <p:set>
                                      <p:cBhvr>
                                        <p:cTn id="33" dur="1" fill="hold">
                                          <p:stCondLst>
                                            <p:cond delay="0"/>
                                          </p:stCondLst>
                                        </p:cTn>
                                        <p:tgtEl>
                                          <p:spTgt spid="62"/>
                                        </p:tgtEl>
                                        <p:attrNameLst>
                                          <p:attrName>style.visibility</p:attrName>
                                        </p:attrNameLst>
                                      </p:cBhvr>
                                      <p:to>
                                        <p:strVal val="visible"/>
                                      </p:to>
                                    </p:set>
                                    <p:animEffect transition="in" filter="fade">
                                      <p:cBhvr>
                                        <p:cTn id="34" dur="500"/>
                                        <p:tgtEl>
                                          <p:spTgt spid="62"/>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25"/>
                                        </p:tgtEl>
                                        <p:attrNameLst>
                                          <p:attrName>style.visibility</p:attrName>
                                        </p:attrNameLst>
                                      </p:cBhvr>
                                      <p:to>
                                        <p:strVal val="visible"/>
                                      </p:to>
                                    </p:set>
                                    <p:animEffect transition="in" filter="fade">
                                      <p:cBhvr>
                                        <p:cTn id="39" dur="500"/>
                                        <p:tgtEl>
                                          <p:spTgt spid="25"/>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49"/>
                                        </p:tgtEl>
                                        <p:attrNameLst>
                                          <p:attrName>style.visibility</p:attrName>
                                        </p:attrNameLst>
                                      </p:cBhvr>
                                      <p:to>
                                        <p:strVal val="visible"/>
                                      </p:to>
                                    </p:set>
                                    <p:animEffect transition="in" filter="fade">
                                      <p:cBhvr>
                                        <p:cTn id="42" dur="500"/>
                                        <p:tgtEl>
                                          <p:spTgt spid="49"/>
                                        </p:tgtEl>
                                      </p:cBhvr>
                                    </p:animEffect>
                                  </p:childTnLst>
                                </p:cTn>
                              </p:par>
                              <p:par>
                                <p:cTn id="43" presetID="10" presetClass="entr" presetSubtype="0" fill="hold" nodeType="withEffect">
                                  <p:stCondLst>
                                    <p:cond delay="0"/>
                                  </p:stCondLst>
                                  <p:childTnLst>
                                    <p:set>
                                      <p:cBhvr>
                                        <p:cTn id="44" dur="1" fill="hold">
                                          <p:stCondLst>
                                            <p:cond delay="0"/>
                                          </p:stCondLst>
                                        </p:cTn>
                                        <p:tgtEl>
                                          <p:spTgt spid="63"/>
                                        </p:tgtEl>
                                        <p:attrNameLst>
                                          <p:attrName>style.visibility</p:attrName>
                                        </p:attrNameLst>
                                      </p:cBhvr>
                                      <p:to>
                                        <p:strVal val="visible"/>
                                      </p:to>
                                    </p:set>
                                    <p:animEffect transition="in" filter="fade">
                                      <p:cBhvr>
                                        <p:cTn id="45" dur="500"/>
                                        <p:tgtEl>
                                          <p:spTgt spid="63"/>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40"/>
                                        </p:tgtEl>
                                        <p:attrNameLst>
                                          <p:attrName>style.visibility</p:attrName>
                                        </p:attrNameLst>
                                      </p:cBhvr>
                                      <p:to>
                                        <p:strVal val="visible"/>
                                      </p:to>
                                    </p:set>
                                    <p:animEffect transition="in" filter="fade">
                                      <p:cBhvr>
                                        <p:cTn id="50" dur="500"/>
                                        <p:tgtEl>
                                          <p:spTgt spid="40"/>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0"/>
                                        </p:tgtEl>
                                        <p:attrNameLst>
                                          <p:attrName>style.visibility</p:attrName>
                                        </p:attrNameLst>
                                      </p:cBhvr>
                                      <p:to>
                                        <p:strVal val="visible"/>
                                      </p:to>
                                    </p:set>
                                    <p:animEffect transition="in" filter="fade">
                                      <p:cBhvr>
                                        <p:cTn id="53" dur="500"/>
                                        <p:tgtEl>
                                          <p:spTgt spid="30"/>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44"/>
                                        </p:tgtEl>
                                        <p:attrNameLst>
                                          <p:attrName>style.visibility</p:attrName>
                                        </p:attrNameLst>
                                      </p:cBhvr>
                                      <p:to>
                                        <p:strVal val="visible"/>
                                      </p:to>
                                    </p:set>
                                    <p:animEffect transition="in" filter="fade">
                                      <p:cBhvr>
                                        <p:cTn id="58" dur="500"/>
                                        <p:tgtEl>
                                          <p:spTgt spid="44"/>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31"/>
                                        </p:tgtEl>
                                        <p:attrNameLst>
                                          <p:attrName>style.visibility</p:attrName>
                                        </p:attrNameLst>
                                      </p:cBhvr>
                                      <p:to>
                                        <p:strVal val="visible"/>
                                      </p:to>
                                    </p:set>
                                    <p:animEffect transition="in" filter="fade">
                                      <p:cBhvr>
                                        <p:cTn id="61" dur="500"/>
                                        <p:tgtEl>
                                          <p:spTgt spid="31"/>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nodeType="clickEffect">
                                  <p:stCondLst>
                                    <p:cond delay="0"/>
                                  </p:stCondLst>
                                  <p:childTnLst>
                                    <p:set>
                                      <p:cBhvr>
                                        <p:cTn id="65" dur="1" fill="hold">
                                          <p:stCondLst>
                                            <p:cond delay="0"/>
                                          </p:stCondLst>
                                        </p:cTn>
                                        <p:tgtEl>
                                          <p:spTgt spid="58"/>
                                        </p:tgtEl>
                                        <p:attrNameLst>
                                          <p:attrName>style.visibility</p:attrName>
                                        </p:attrNameLst>
                                      </p:cBhvr>
                                      <p:to>
                                        <p:strVal val="visible"/>
                                      </p:to>
                                    </p:set>
                                    <p:animEffect transition="in" filter="fade">
                                      <p:cBhvr>
                                        <p:cTn id="66" dur="500"/>
                                        <p:tgtEl>
                                          <p:spTgt spid="58"/>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50"/>
                                        </p:tgtEl>
                                        <p:attrNameLst>
                                          <p:attrName>style.visibility</p:attrName>
                                        </p:attrNameLst>
                                      </p:cBhvr>
                                      <p:to>
                                        <p:strVal val="visible"/>
                                      </p:to>
                                    </p:set>
                                    <p:animEffect transition="in" filter="fade">
                                      <p:cBhvr>
                                        <p:cTn id="69" dur="500"/>
                                        <p:tgtEl>
                                          <p:spTgt spid="50"/>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nodeType="clickEffect">
                                  <p:stCondLst>
                                    <p:cond delay="0"/>
                                  </p:stCondLst>
                                  <p:childTnLst>
                                    <p:set>
                                      <p:cBhvr>
                                        <p:cTn id="73" dur="1" fill="hold">
                                          <p:stCondLst>
                                            <p:cond delay="0"/>
                                          </p:stCondLst>
                                        </p:cTn>
                                        <p:tgtEl>
                                          <p:spTgt spid="83"/>
                                        </p:tgtEl>
                                        <p:attrNameLst>
                                          <p:attrName>style.visibility</p:attrName>
                                        </p:attrNameLst>
                                      </p:cBhvr>
                                      <p:to>
                                        <p:strVal val="visible"/>
                                      </p:to>
                                    </p:set>
                                    <p:animEffect transition="in" filter="fade">
                                      <p:cBhvr>
                                        <p:cTn id="74" dur="500"/>
                                        <p:tgtEl>
                                          <p:spTgt spid="83"/>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nodeType="clickEffect">
                                  <p:stCondLst>
                                    <p:cond delay="0"/>
                                  </p:stCondLst>
                                  <p:childTnLst>
                                    <p:set>
                                      <p:cBhvr>
                                        <p:cTn id="78" dur="1" fill="hold">
                                          <p:stCondLst>
                                            <p:cond delay="0"/>
                                          </p:stCondLst>
                                        </p:cTn>
                                        <p:tgtEl>
                                          <p:spTgt spid="85"/>
                                        </p:tgtEl>
                                        <p:attrNameLst>
                                          <p:attrName>style.visibility</p:attrName>
                                        </p:attrNameLst>
                                      </p:cBhvr>
                                      <p:to>
                                        <p:strVal val="visible"/>
                                      </p:to>
                                    </p:set>
                                    <p:animEffect transition="in" filter="fade">
                                      <p:cBhvr>
                                        <p:cTn id="79" dur="500"/>
                                        <p:tgtEl>
                                          <p:spTgt spid="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animBg="1"/>
      <p:bldP spid="31" grpId="0" animBg="1"/>
      <p:bldP spid="48" grpId="0" animBg="1"/>
      <p:bldP spid="49" grpId="0" animBg="1"/>
      <p:bldP spid="50"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8A0D30-C680-925C-63DC-957D79140E58}"/>
              </a:ext>
            </a:extLst>
          </p:cNvPr>
          <p:cNvSpPr>
            <a:spLocks noGrp="1"/>
          </p:cNvSpPr>
          <p:nvPr>
            <p:ph type="title"/>
          </p:nvPr>
        </p:nvSpPr>
        <p:spPr/>
        <p:txBody>
          <a:bodyPr/>
          <a:lstStyle/>
          <a:p>
            <a:r>
              <a:rPr lang="en-US" dirty="0"/>
              <a:t>DynamoDB – Example 1</a:t>
            </a:r>
          </a:p>
        </p:txBody>
      </p:sp>
      <p:grpSp>
        <p:nvGrpSpPr>
          <p:cNvPr id="71" name="Group 70">
            <a:extLst>
              <a:ext uri="{FF2B5EF4-FFF2-40B4-BE49-F238E27FC236}">
                <a16:creationId xmlns:a16="http://schemas.microsoft.com/office/drawing/2014/main" id="{0E8374C0-E5F3-F09E-4F7C-AB44E16B4301}"/>
              </a:ext>
            </a:extLst>
          </p:cNvPr>
          <p:cNvGrpSpPr/>
          <p:nvPr/>
        </p:nvGrpSpPr>
        <p:grpSpPr>
          <a:xfrm>
            <a:off x="1494902" y="1176597"/>
            <a:ext cx="9202197" cy="5273497"/>
            <a:chOff x="741903" y="1176597"/>
            <a:chExt cx="9202197" cy="5273497"/>
          </a:xfrm>
        </p:grpSpPr>
        <p:pic>
          <p:nvPicPr>
            <p:cNvPr id="9" name="Picture 8">
              <a:extLst>
                <a:ext uri="{FF2B5EF4-FFF2-40B4-BE49-F238E27FC236}">
                  <a16:creationId xmlns:a16="http://schemas.microsoft.com/office/drawing/2014/main" id="{0B4C5232-0019-7E5F-199D-102C81753A4D}"/>
                </a:ext>
              </a:extLst>
            </p:cNvPr>
            <p:cNvPicPr>
              <a:picLocks noChangeAspect="1"/>
            </p:cNvPicPr>
            <p:nvPr/>
          </p:nvPicPr>
          <p:blipFill>
            <a:blip r:embed="rId2"/>
            <a:stretch>
              <a:fillRect/>
            </a:stretch>
          </p:blipFill>
          <p:spPr>
            <a:xfrm>
              <a:off x="4049109" y="1176597"/>
              <a:ext cx="2949196" cy="5273497"/>
            </a:xfrm>
            <a:prstGeom prst="rect">
              <a:avLst/>
            </a:prstGeom>
            <a:ln>
              <a:solidFill>
                <a:schemeClr val="bg1"/>
              </a:solidFill>
            </a:ln>
          </p:spPr>
        </p:pic>
        <p:grpSp>
          <p:nvGrpSpPr>
            <p:cNvPr id="5" name="Group 4">
              <a:extLst>
                <a:ext uri="{FF2B5EF4-FFF2-40B4-BE49-F238E27FC236}">
                  <a16:creationId xmlns:a16="http://schemas.microsoft.com/office/drawing/2014/main" id="{1B41B6FE-A366-92F6-B93C-03D59FF38625}"/>
                </a:ext>
              </a:extLst>
            </p:cNvPr>
            <p:cNvGrpSpPr/>
            <p:nvPr/>
          </p:nvGrpSpPr>
          <p:grpSpPr>
            <a:xfrm>
              <a:off x="815311" y="1181368"/>
              <a:ext cx="840341" cy="915988"/>
              <a:chOff x="2347911" y="2694723"/>
              <a:chExt cx="840341" cy="915988"/>
            </a:xfrm>
          </p:grpSpPr>
          <p:sp>
            <p:nvSpPr>
              <p:cNvPr id="6" name="TextBox 19">
                <a:extLst>
                  <a:ext uri="{FF2B5EF4-FFF2-40B4-BE49-F238E27FC236}">
                    <a16:creationId xmlns:a16="http://schemas.microsoft.com/office/drawing/2014/main" id="{28D6345B-5E63-1D14-3D71-7855DDD3A937}"/>
                  </a:ext>
                </a:extLst>
              </p:cNvPr>
              <p:cNvSpPr txBox="1">
                <a:spLocks noChangeArrowheads="1"/>
              </p:cNvSpPr>
              <p:nvPr/>
            </p:nvSpPr>
            <p:spPr bwMode="auto">
              <a:xfrm>
                <a:off x="2347911" y="3149046"/>
                <a:ext cx="84034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fontAlgn="base">
                  <a:spcBef>
                    <a:spcPct val="0"/>
                  </a:spcBef>
                  <a:spcAft>
                    <a:spcPct val="0"/>
                  </a:spcAft>
                </a:pPr>
                <a:r>
                  <a:rPr lang="en-US" altLang="en-US" sz="1200" dirty="0">
                    <a:solidFill>
                      <a:srgbClr val="000000"/>
                    </a:solidFill>
                    <a:latin typeface="Arial" panose="020B0604020202020204" pitchFamily="34" charset="0"/>
                    <a:ea typeface="Amazon Ember" panose="020B0603020204020204" pitchFamily="34" charset="0"/>
                    <a:cs typeface="Arial" panose="020B0604020202020204" pitchFamily="34" charset="0"/>
                  </a:rPr>
                  <a:t>Table</a:t>
                </a:r>
              </a:p>
              <a:p>
                <a:pPr algn="ctr" fontAlgn="base">
                  <a:spcBef>
                    <a:spcPct val="0"/>
                  </a:spcBef>
                  <a:spcAft>
                    <a:spcPct val="0"/>
                  </a:spcAft>
                </a:pPr>
                <a:r>
                  <a:rPr lang="en-US" altLang="en-US" sz="1200" b="1" dirty="0">
                    <a:solidFill>
                      <a:srgbClr val="000000"/>
                    </a:solidFill>
                    <a:latin typeface="Arial" panose="020B0604020202020204" pitchFamily="34" charset="0"/>
                    <a:ea typeface="Amazon Ember" panose="020B0603020204020204" pitchFamily="34" charset="0"/>
                    <a:cs typeface="Arial" panose="020B0604020202020204" pitchFamily="34" charset="0"/>
                  </a:rPr>
                  <a:t>People</a:t>
                </a:r>
              </a:p>
            </p:txBody>
          </p:sp>
          <p:pic>
            <p:nvPicPr>
              <p:cNvPr id="7" name="Graphic 6">
                <a:extLst>
                  <a:ext uri="{FF2B5EF4-FFF2-40B4-BE49-F238E27FC236}">
                    <a16:creationId xmlns:a16="http://schemas.microsoft.com/office/drawing/2014/main" id="{3639B4FF-7798-FF7D-9850-36659B97BC6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530116" y="2694723"/>
                <a:ext cx="457200" cy="457200"/>
              </a:xfrm>
              <a:prstGeom prst="rect">
                <a:avLst/>
              </a:prstGeom>
            </p:spPr>
          </p:pic>
        </p:grpSp>
        <p:grpSp>
          <p:nvGrpSpPr>
            <p:cNvPr id="12" name="Group 11">
              <a:extLst>
                <a:ext uri="{FF2B5EF4-FFF2-40B4-BE49-F238E27FC236}">
                  <a16:creationId xmlns:a16="http://schemas.microsoft.com/office/drawing/2014/main" id="{58B3F659-3244-1BDD-D135-03A65554C3ED}"/>
                </a:ext>
              </a:extLst>
            </p:cNvPr>
            <p:cNvGrpSpPr/>
            <p:nvPr/>
          </p:nvGrpSpPr>
          <p:grpSpPr>
            <a:xfrm>
              <a:off x="828833" y="2911690"/>
              <a:ext cx="840341" cy="736689"/>
              <a:chOff x="3300054" y="3663200"/>
              <a:chExt cx="840341" cy="736689"/>
            </a:xfrm>
          </p:grpSpPr>
          <p:sp>
            <p:nvSpPr>
              <p:cNvPr id="13" name="TextBox 16">
                <a:extLst>
                  <a:ext uri="{FF2B5EF4-FFF2-40B4-BE49-F238E27FC236}">
                    <a16:creationId xmlns:a16="http://schemas.microsoft.com/office/drawing/2014/main" id="{B86783F8-E63C-2E6C-37F4-A4A77A073C37}"/>
                  </a:ext>
                </a:extLst>
              </p:cNvPr>
              <p:cNvSpPr txBox="1">
                <a:spLocks noChangeArrowheads="1"/>
              </p:cNvSpPr>
              <p:nvPr/>
            </p:nvSpPr>
            <p:spPr bwMode="auto">
              <a:xfrm>
                <a:off x="3300054" y="4122890"/>
                <a:ext cx="84034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fontAlgn="base">
                  <a:spcBef>
                    <a:spcPct val="0"/>
                  </a:spcBef>
                  <a:spcAft>
                    <a:spcPct val="0"/>
                  </a:spcAft>
                </a:pPr>
                <a:r>
                  <a:rPr lang="en-US" altLang="en-US" sz="1200" dirty="0">
                    <a:solidFill>
                      <a:srgbClr val="000000"/>
                    </a:solidFill>
                    <a:latin typeface="Arial" panose="020B0604020202020204" pitchFamily="34" charset="0"/>
                    <a:ea typeface="Amazon Ember" panose="020B0603020204020204" pitchFamily="34" charset="0"/>
                    <a:cs typeface="Arial" panose="020B0604020202020204" pitchFamily="34" charset="0"/>
                  </a:rPr>
                  <a:t>Items</a:t>
                </a:r>
              </a:p>
            </p:txBody>
          </p:sp>
          <p:pic>
            <p:nvPicPr>
              <p:cNvPr id="14" name="Graphic 13">
                <a:extLst>
                  <a:ext uri="{FF2B5EF4-FFF2-40B4-BE49-F238E27FC236}">
                    <a16:creationId xmlns:a16="http://schemas.microsoft.com/office/drawing/2014/main" id="{B87DD3E2-E159-CDEF-97B3-BA54203D00C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478103" y="3663200"/>
                <a:ext cx="457200" cy="457200"/>
              </a:xfrm>
              <a:prstGeom prst="rect">
                <a:avLst/>
              </a:prstGeom>
            </p:spPr>
          </p:pic>
        </p:grpSp>
        <p:grpSp>
          <p:nvGrpSpPr>
            <p:cNvPr id="15" name="Group 14">
              <a:extLst>
                <a:ext uri="{FF2B5EF4-FFF2-40B4-BE49-F238E27FC236}">
                  <a16:creationId xmlns:a16="http://schemas.microsoft.com/office/drawing/2014/main" id="{A40FC5B0-D9ED-E30B-924F-54E88029E0F2}"/>
                </a:ext>
              </a:extLst>
            </p:cNvPr>
            <p:cNvGrpSpPr/>
            <p:nvPr/>
          </p:nvGrpSpPr>
          <p:grpSpPr>
            <a:xfrm>
              <a:off x="741903" y="4904470"/>
              <a:ext cx="1032932" cy="742825"/>
              <a:chOff x="4140395" y="4758846"/>
              <a:chExt cx="1032932" cy="742825"/>
            </a:xfrm>
          </p:grpSpPr>
          <p:sp>
            <p:nvSpPr>
              <p:cNvPr id="16" name="TextBox 20">
                <a:extLst>
                  <a:ext uri="{FF2B5EF4-FFF2-40B4-BE49-F238E27FC236}">
                    <a16:creationId xmlns:a16="http://schemas.microsoft.com/office/drawing/2014/main" id="{15FFBDEF-5792-DA1D-54DD-693D47E70996}"/>
                  </a:ext>
                </a:extLst>
              </p:cNvPr>
              <p:cNvSpPr txBox="1">
                <a:spLocks noChangeArrowheads="1"/>
              </p:cNvSpPr>
              <p:nvPr/>
            </p:nvSpPr>
            <p:spPr bwMode="auto">
              <a:xfrm>
                <a:off x="4140395" y="5224672"/>
                <a:ext cx="103293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fontAlgn="base">
                  <a:spcBef>
                    <a:spcPct val="0"/>
                  </a:spcBef>
                  <a:spcAft>
                    <a:spcPct val="0"/>
                  </a:spcAft>
                </a:pPr>
                <a:r>
                  <a:rPr lang="en-US" altLang="en-US" sz="1200">
                    <a:solidFill>
                      <a:srgbClr val="000000"/>
                    </a:solidFill>
                    <a:latin typeface="Arial" panose="020B0604020202020204" pitchFamily="34" charset="0"/>
                    <a:ea typeface="Amazon Ember" panose="020B0603020204020204" pitchFamily="34" charset="0"/>
                    <a:cs typeface="Arial" panose="020B0604020202020204" pitchFamily="34" charset="0"/>
                  </a:rPr>
                  <a:t>Attributes</a:t>
                </a:r>
              </a:p>
            </p:txBody>
          </p:sp>
          <p:pic>
            <p:nvPicPr>
              <p:cNvPr id="17" name="Graphic 16">
                <a:extLst>
                  <a:ext uri="{FF2B5EF4-FFF2-40B4-BE49-F238E27FC236}">
                    <a16:creationId xmlns:a16="http://schemas.microsoft.com/office/drawing/2014/main" id="{B14F5C7E-4DBE-0A83-6603-1FFE546D57C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424698" y="4758846"/>
                <a:ext cx="457200" cy="457200"/>
              </a:xfrm>
              <a:prstGeom prst="rect">
                <a:avLst/>
              </a:prstGeom>
            </p:spPr>
          </p:pic>
        </p:grpSp>
        <p:sp>
          <p:nvSpPr>
            <p:cNvPr id="18" name="Rectangle 17">
              <a:extLst>
                <a:ext uri="{FF2B5EF4-FFF2-40B4-BE49-F238E27FC236}">
                  <a16:creationId xmlns:a16="http://schemas.microsoft.com/office/drawing/2014/main" id="{77AAC103-22ED-1025-E1A8-E28FB7AC64F6}"/>
                </a:ext>
              </a:extLst>
            </p:cNvPr>
            <p:cNvSpPr/>
            <p:nvPr/>
          </p:nvSpPr>
          <p:spPr>
            <a:xfrm>
              <a:off x="4145280" y="1227551"/>
              <a:ext cx="2806665" cy="1146131"/>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9" name="Rectangle 18">
              <a:extLst>
                <a:ext uri="{FF2B5EF4-FFF2-40B4-BE49-F238E27FC236}">
                  <a16:creationId xmlns:a16="http://schemas.microsoft.com/office/drawing/2014/main" id="{0298C395-8883-FCEC-C270-E812A9045302}"/>
                </a:ext>
              </a:extLst>
            </p:cNvPr>
            <p:cNvSpPr/>
            <p:nvPr/>
          </p:nvSpPr>
          <p:spPr>
            <a:xfrm>
              <a:off x="4141877" y="2437162"/>
              <a:ext cx="2806665" cy="1934422"/>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2" name="Rectangle 21">
              <a:extLst>
                <a:ext uri="{FF2B5EF4-FFF2-40B4-BE49-F238E27FC236}">
                  <a16:creationId xmlns:a16="http://schemas.microsoft.com/office/drawing/2014/main" id="{3B91CC97-6416-1C0B-E9E7-DEB8DDA1578D}"/>
                </a:ext>
              </a:extLst>
            </p:cNvPr>
            <p:cNvSpPr/>
            <p:nvPr/>
          </p:nvSpPr>
          <p:spPr>
            <a:xfrm>
              <a:off x="4141876" y="4462417"/>
              <a:ext cx="2806665" cy="1934422"/>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BFE247AE-4785-B8A8-0A63-54FEA493C853}"/>
                </a:ext>
              </a:extLst>
            </p:cNvPr>
            <p:cNvCxnSpPr>
              <a:cxnSpLocks/>
              <a:stCxn id="14" idx="3"/>
            </p:cNvCxnSpPr>
            <p:nvPr/>
          </p:nvCxnSpPr>
          <p:spPr>
            <a:xfrm flipV="1">
              <a:off x="1464082" y="1805350"/>
              <a:ext cx="2634788" cy="133494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B11A89BF-BCA7-CF24-860A-7A8F713E2C42}"/>
                </a:ext>
              </a:extLst>
            </p:cNvPr>
            <p:cNvCxnSpPr>
              <a:cxnSpLocks/>
              <a:stCxn id="14" idx="3"/>
              <a:endCxn id="19" idx="1"/>
            </p:cNvCxnSpPr>
            <p:nvPr/>
          </p:nvCxnSpPr>
          <p:spPr>
            <a:xfrm>
              <a:off x="1464082" y="3140290"/>
              <a:ext cx="2677795" cy="264083"/>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9E2C0EF-BFCD-C387-8A76-1B1E9BF43A83}"/>
                </a:ext>
              </a:extLst>
            </p:cNvPr>
            <p:cNvCxnSpPr>
              <a:cxnSpLocks/>
              <a:stCxn id="14" idx="3"/>
              <a:endCxn id="22" idx="1"/>
            </p:cNvCxnSpPr>
            <p:nvPr/>
          </p:nvCxnSpPr>
          <p:spPr>
            <a:xfrm>
              <a:off x="1464082" y="3140290"/>
              <a:ext cx="2677794" cy="2289338"/>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2CA06A43-434A-36EC-4443-6BDAF5FE6212}"/>
                </a:ext>
              </a:extLst>
            </p:cNvPr>
            <p:cNvSpPr/>
            <p:nvPr/>
          </p:nvSpPr>
          <p:spPr>
            <a:xfrm>
              <a:off x="4346448" y="4669536"/>
              <a:ext cx="2474976" cy="176784"/>
            </a:xfrm>
            <a:prstGeom prst="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US"/>
            </a:p>
          </p:txBody>
        </p:sp>
        <p:sp>
          <p:nvSpPr>
            <p:cNvPr id="38" name="Rectangle 37">
              <a:extLst>
                <a:ext uri="{FF2B5EF4-FFF2-40B4-BE49-F238E27FC236}">
                  <a16:creationId xmlns:a16="http://schemas.microsoft.com/office/drawing/2014/main" id="{D9647EC3-D9F2-8218-C2D7-47872A5CCA51}"/>
                </a:ext>
              </a:extLst>
            </p:cNvPr>
            <p:cNvSpPr/>
            <p:nvPr/>
          </p:nvSpPr>
          <p:spPr>
            <a:xfrm>
              <a:off x="4346448" y="4846320"/>
              <a:ext cx="2474976" cy="176784"/>
            </a:xfrm>
            <a:prstGeom prst="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US"/>
            </a:p>
          </p:txBody>
        </p:sp>
        <p:sp>
          <p:nvSpPr>
            <p:cNvPr id="39" name="Rectangle 38">
              <a:extLst>
                <a:ext uri="{FF2B5EF4-FFF2-40B4-BE49-F238E27FC236}">
                  <a16:creationId xmlns:a16="http://schemas.microsoft.com/office/drawing/2014/main" id="{D0CF184E-4BBC-7E8C-7BC2-08761348A73D}"/>
                </a:ext>
              </a:extLst>
            </p:cNvPr>
            <p:cNvSpPr/>
            <p:nvPr/>
          </p:nvSpPr>
          <p:spPr>
            <a:xfrm>
              <a:off x="4346448" y="5023104"/>
              <a:ext cx="2474976" cy="176784"/>
            </a:xfrm>
            <a:prstGeom prst="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US"/>
            </a:p>
          </p:txBody>
        </p:sp>
        <p:sp>
          <p:nvSpPr>
            <p:cNvPr id="40" name="Rectangle 39">
              <a:extLst>
                <a:ext uri="{FF2B5EF4-FFF2-40B4-BE49-F238E27FC236}">
                  <a16:creationId xmlns:a16="http://schemas.microsoft.com/office/drawing/2014/main" id="{94E2F105-BABF-EA03-1E05-C217CBCDB2A9}"/>
                </a:ext>
              </a:extLst>
            </p:cNvPr>
            <p:cNvSpPr/>
            <p:nvPr/>
          </p:nvSpPr>
          <p:spPr>
            <a:xfrm>
              <a:off x="4346448" y="6016752"/>
              <a:ext cx="2474976" cy="176784"/>
            </a:xfrm>
            <a:prstGeom prst="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US"/>
            </a:p>
          </p:txBody>
        </p:sp>
        <p:sp>
          <p:nvSpPr>
            <p:cNvPr id="41" name="Rectangle 40">
              <a:extLst>
                <a:ext uri="{FF2B5EF4-FFF2-40B4-BE49-F238E27FC236}">
                  <a16:creationId xmlns:a16="http://schemas.microsoft.com/office/drawing/2014/main" id="{0E4B9E7F-26B2-813D-377C-62DD3E65843A}"/>
                </a:ext>
              </a:extLst>
            </p:cNvPr>
            <p:cNvSpPr/>
            <p:nvPr/>
          </p:nvSpPr>
          <p:spPr>
            <a:xfrm>
              <a:off x="4346448" y="5199888"/>
              <a:ext cx="2474976" cy="816864"/>
            </a:xfrm>
            <a:prstGeom prst="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US"/>
            </a:p>
          </p:txBody>
        </p:sp>
        <p:cxnSp>
          <p:nvCxnSpPr>
            <p:cNvPr id="42" name="Straight Connector 41">
              <a:extLst>
                <a:ext uri="{FF2B5EF4-FFF2-40B4-BE49-F238E27FC236}">
                  <a16:creationId xmlns:a16="http://schemas.microsoft.com/office/drawing/2014/main" id="{5FADBE10-FFCE-6E0A-9A73-40FC4D8C4E94}"/>
                </a:ext>
              </a:extLst>
            </p:cNvPr>
            <p:cNvCxnSpPr>
              <a:cxnSpLocks/>
              <a:stCxn id="17" idx="3"/>
              <a:endCxn id="37" idx="1"/>
            </p:cNvCxnSpPr>
            <p:nvPr/>
          </p:nvCxnSpPr>
          <p:spPr>
            <a:xfrm flipV="1">
              <a:off x="1483406" y="4757928"/>
              <a:ext cx="2863042" cy="375142"/>
            </a:xfrm>
            <a:prstGeom prst="line">
              <a:avLst/>
            </a:prstGeom>
            <a:ln>
              <a:solidFill>
                <a:schemeClr val="accent5"/>
              </a:solidFill>
              <a:prstDash val="dash"/>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2F88333C-977B-CF55-C896-13E6567A0342}"/>
                </a:ext>
              </a:extLst>
            </p:cNvPr>
            <p:cNvCxnSpPr>
              <a:cxnSpLocks/>
              <a:stCxn id="17" idx="3"/>
              <a:endCxn id="38" idx="1"/>
            </p:cNvCxnSpPr>
            <p:nvPr/>
          </p:nvCxnSpPr>
          <p:spPr>
            <a:xfrm flipV="1">
              <a:off x="1483406" y="4934712"/>
              <a:ext cx="2863042" cy="198358"/>
            </a:xfrm>
            <a:prstGeom prst="line">
              <a:avLst/>
            </a:prstGeom>
            <a:ln>
              <a:solidFill>
                <a:schemeClr val="accent5"/>
              </a:solidFill>
              <a:prstDash val="dash"/>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E9C93896-3C08-20E2-EB46-17A1CBB0BFA3}"/>
                </a:ext>
              </a:extLst>
            </p:cNvPr>
            <p:cNvCxnSpPr>
              <a:cxnSpLocks/>
              <a:stCxn id="17" idx="3"/>
              <a:endCxn id="39" idx="1"/>
            </p:cNvCxnSpPr>
            <p:nvPr/>
          </p:nvCxnSpPr>
          <p:spPr>
            <a:xfrm flipV="1">
              <a:off x="1483406" y="5111496"/>
              <a:ext cx="2863042" cy="21574"/>
            </a:xfrm>
            <a:prstGeom prst="line">
              <a:avLst/>
            </a:prstGeom>
            <a:ln>
              <a:solidFill>
                <a:schemeClr val="accent5"/>
              </a:solidFill>
              <a:prstDash val="dash"/>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5A5C8083-8755-2C46-7F4B-DDCA2DD8689F}"/>
                </a:ext>
              </a:extLst>
            </p:cNvPr>
            <p:cNvCxnSpPr>
              <a:cxnSpLocks/>
              <a:stCxn id="17" idx="3"/>
              <a:endCxn id="41" idx="1"/>
            </p:cNvCxnSpPr>
            <p:nvPr/>
          </p:nvCxnSpPr>
          <p:spPr>
            <a:xfrm>
              <a:off x="1483406" y="5133070"/>
              <a:ext cx="2863042" cy="475250"/>
            </a:xfrm>
            <a:prstGeom prst="line">
              <a:avLst/>
            </a:prstGeom>
            <a:ln>
              <a:solidFill>
                <a:schemeClr val="accent5"/>
              </a:solidFill>
              <a:prstDash val="dash"/>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3CE377F2-1A87-756A-3B79-6FEA520F5CCE}"/>
                </a:ext>
              </a:extLst>
            </p:cNvPr>
            <p:cNvCxnSpPr>
              <a:cxnSpLocks/>
              <a:stCxn id="17" idx="3"/>
              <a:endCxn id="40" idx="1"/>
            </p:cNvCxnSpPr>
            <p:nvPr/>
          </p:nvCxnSpPr>
          <p:spPr>
            <a:xfrm>
              <a:off x="1483406" y="5133070"/>
              <a:ext cx="2863042" cy="972074"/>
            </a:xfrm>
            <a:prstGeom prst="line">
              <a:avLst/>
            </a:prstGeom>
            <a:ln>
              <a:solidFill>
                <a:schemeClr val="accent5"/>
              </a:solidFill>
              <a:prstDash val="dash"/>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3A40EDC4-2F3A-36C4-0AFD-3912A0DAA6EC}"/>
                </a:ext>
              </a:extLst>
            </p:cNvPr>
            <p:cNvCxnSpPr>
              <a:cxnSpLocks/>
              <a:stCxn id="7" idx="3"/>
            </p:cNvCxnSpPr>
            <p:nvPr/>
          </p:nvCxnSpPr>
          <p:spPr>
            <a:xfrm flipV="1">
              <a:off x="1454716" y="1408873"/>
              <a:ext cx="2580871" cy="1095"/>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E980C924-2B88-86C2-D7F5-BF28AF5ADAD9}"/>
                </a:ext>
              </a:extLst>
            </p:cNvPr>
            <p:cNvSpPr txBox="1"/>
            <p:nvPr/>
          </p:nvSpPr>
          <p:spPr>
            <a:xfrm>
              <a:off x="8351520" y="1319558"/>
              <a:ext cx="1592580" cy="338554"/>
            </a:xfrm>
            <a:prstGeom prst="rect">
              <a:avLst/>
            </a:prstGeom>
            <a:noFill/>
            <a:ln>
              <a:solidFill>
                <a:srgbClr val="C925D1"/>
              </a:solidFill>
            </a:ln>
          </p:spPr>
          <p:txBody>
            <a:bodyPr wrap="square" rtlCol="0">
              <a:spAutoFit/>
            </a:bodyPr>
            <a:lstStyle/>
            <a:p>
              <a:pPr algn="ctr"/>
              <a:r>
                <a:rPr lang="en-US" sz="1600" dirty="0">
                  <a:solidFill>
                    <a:srgbClr val="C925D1"/>
                  </a:solidFill>
                </a:rPr>
                <a:t>Primary key</a:t>
              </a:r>
            </a:p>
          </p:txBody>
        </p:sp>
        <p:cxnSp>
          <p:nvCxnSpPr>
            <p:cNvPr id="62" name="Straight Connector 61">
              <a:extLst>
                <a:ext uri="{FF2B5EF4-FFF2-40B4-BE49-F238E27FC236}">
                  <a16:creationId xmlns:a16="http://schemas.microsoft.com/office/drawing/2014/main" id="{FCF1C95D-D2C5-8DEC-5CB9-7059559D378A}"/>
                </a:ext>
              </a:extLst>
            </p:cNvPr>
            <p:cNvCxnSpPr>
              <a:cxnSpLocks/>
              <a:stCxn id="64" idx="3"/>
              <a:endCxn id="60" idx="1"/>
            </p:cNvCxnSpPr>
            <p:nvPr/>
          </p:nvCxnSpPr>
          <p:spPr>
            <a:xfrm>
              <a:off x="5471160" y="1484106"/>
              <a:ext cx="2880360" cy="4729"/>
            </a:xfrm>
            <a:prstGeom prst="line">
              <a:avLst/>
            </a:prstGeom>
            <a:ln>
              <a:solidFill>
                <a:srgbClr val="C925D1"/>
              </a:solidFill>
              <a:prstDash val="dash"/>
            </a:ln>
          </p:spPr>
          <p:style>
            <a:lnRef idx="1">
              <a:schemeClr val="accent1"/>
            </a:lnRef>
            <a:fillRef idx="0">
              <a:schemeClr val="accent1"/>
            </a:fillRef>
            <a:effectRef idx="0">
              <a:schemeClr val="accent1"/>
            </a:effectRef>
            <a:fontRef idx="minor">
              <a:schemeClr val="tx1"/>
            </a:fontRef>
          </p:style>
        </p:cxnSp>
        <p:sp>
          <p:nvSpPr>
            <p:cNvPr id="64" name="Rectangle 63">
              <a:extLst>
                <a:ext uri="{FF2B5EF4-FFF2-40B4-BE49-F238E27FC236}">
                  <a16:creationId xmlns:a16="http://schemas.microsoft.com/office/drawing/2014/main" id="{A7091079-33DA-055B-3D8A-C8471D79C565}"/>
                </a:ext>
              </a:extLst>
            </p:cNvPr>
            <p:cNvSpPr/>
            <p:nvPr/>
          </p:nvSpPr>
          <p:spPr>
            <a:xfrm>
              <a:off x="4354068" y="1378393"/>
              <a:ext cx="1117092" cy="211425"/>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67" name="Rectangle 66">
              <a:extLst>
                <a:ext uri="{FF2B5EF4-FFF2-40B4-BE49-F238E27FC236}">
                  <a16:creationId xmlns:a16="http://schemas.microsoft.com/office/drawing/2014/main" id="{A335A640-017F-070D-4163-7ABCC96391BF}"/>
                </a:ext>
              </a:extLst>
            </p:cNvPr>
            <p:cNvSpPr/>
            <p:nvPr/>
          </p:nvSpPr>
          <p:spPr>
            <a:xfrm>
              <a:off x="4360102" y="2570688"/>
              <a:ext cx="1117092" cy="211425"/>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cxnSp>
          <p:nvCxnSpPr>
            <p:cNvPr id="68" name="Straight Connector 67">
              <a:extLst>
                <a:ext uri="{FF2B5EF4-FFF2-40B4-BE49-F238E27FC236}">
                  <a16:creationId xmlns:a16="http://schemas.microsoft.com/office/drawing/2014/main" id="{DE07E8B6-1690-2BB4-8CF3-4E3D50A25957}"/>
                </a:ext>
              </a:extLst>
            </p:cNvPr>
            <p:cNvCxnSpPr>
              <a:cxnSpLocks/>
              <a:stCxn id="67" idx="3"/>
              <a:endCxn id="60" idx="1"/>
            </p:cNvCxnSpPr>
            <p:nvPr/>
          </p:nvCxnSpPr>
          <p:spPr>
            <a:xfrm flipV="1">
              <a:off x="5477194" y="1488835"/>
              <a:ext cx="2874326" cy="1187566"/>
            </a:xfrm>
            <a:prstGeom prst="line">
              <a:avLst/>
            </a:prstGeom>
            <a:ln>
              <a:solidFill>
                <a:srgbClr val="C925D1"/>
              </a:solidFill>
              <a:prstDash val="dash"/>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87978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33C868-875B-5D2C-DAD0-DB70870EAC89}"/>
              </a:ext>
            </a:extLst>
          </p:cNvPr>
          <p:cNvSpPr>
            <a:spLocks noGrp="1"/>
          </p:cNvSpPr>
          <p:nvPr>
            <p:ph type="title"/>
          </p:nvPr>
        </p:nvSpPr>
        <p:spPr/>
        <p:txBody>
          <a:bodyPr/>
          <a:lstStyle/>
          <a:p>
            <a:r>
              <a:rPr lang="en-US" dirty="0"/>
              <a:t>DynamoDB – Example 2</a:t>
            </a:r>
          </a:p>
        </p:txBody>
      </p:sp>
      <p:grpSp>
        <p:nvGrpSpPr>
          <p:cNvPr id="72" name="Group 71">
            <a:extLst>
              <a:ext uri="{FF2B5EF4-FFF2-40B4-BE49-F238E27FC236}">
                <a16:creationId xmlns:a16="http://schemas.microsoft.com/office/drawing/2014/main" id="{B92E5AA2-388B-D43B-491E-61281E0559A8}"/>
              </a:ext>
            </a:extLst>
          </p:cNvPr>
          <p:cNvGrpSpPr/>
          <p:nvPr/>
        </p:nvGrpSpPr>
        <p:grpSpPr>
          <a:xfrm>
            <a:off x="900342" y="1056640"/>
            <a:ext cx="10391316" cy="5506489"/>
            <a:chOff x="308211" y="1056640"/>
            <a:chExt cx="10391316" cy="5506489"/>
          </a:xfrm>
        </p:grpSpPr>
        <p:pic>
          <p:nvPicPr>
            <p:cNvPr id="6" name="Picture 5">
              <a:extLst>
                <a:ext uri="{FF2B5EF4-FFF2-40B4-BE49-F238E27FC236}">
                  <a16:creationId xmlns:a16="http://schemas.microsoft.com/office/drawing/2014/main" id="{110F8EB6-F2C5-6DEC-AE1B-3B7BB5755116}"/>
                </a:ext>
              </a:extLst>
            </p:cNvPr>
            <p:cNvPicPr>
              <a:picLocks noChangeAspect="1"/>
            </p:cNvPicPr>
            <p:nvPr/>
          </p:nvPicPr>
          <p:blipFill>
            <a:blip r:embed="rId2"/>
            <a:stretch>
              <a:fillRect/>
            </a:stretch>
          </p:blipFill>
          <p:spPr>
            <a:xfrm>
              <a:off x="4286706" y="1056640"/>
              <a:ext cx="2473618" cy="5506489"/>
            </a:xfrm>
            <a:prstGeom prst="rect">
              <a:avLst/>
            </a:prstGeom>
            <a:ln>
              <a:solidFill>
                <a:schemeClr val="bg1"/>
              </a:solidFill>
            </a:ln>
          </p:spPr>
        </p:pic>
        <p:grpSp>
          <p:nvGrpSpPr>
            <p:cNvPr id="7" name="Group 6">
              <a:extLst>
                <a:ext uri="{FF2B5EF4-FFF2-40B4-BE49-F238E27FC236}">
                  <a16:creationId xmlns:a16="http://schemas.microsoft.com/office/drawing/2014/main" id="{C37D8458-49E6-46AE-B82F-24E3EF309427}"/>
                </a:ext>
              </a:extLst>
            </p:cNvPr>
            <p:cNvGrpSpPr/>
            <p:nvPr/>
          </p:nvGrpSpPr>
          <p:grpSpPr>
            <a:xfrm>
              <a:off x="418028" y="1056640"/>
              <a:ext cx="840341" cy="915988"/>
              <a:chOff x="2347911" y="2694723"/>
              <a:chExt cx="840341" cy="915988"/>
            </a:xfrm>
          </p:grpSpPr>
          <p:sp>
            <p:nvSpPr>
              <p:cNvPr id="8" name="TextBox 19">
                <a:extLst>
                  <a:ext uri="{FF2B5EF4-FFF2-40B4-BE49-F238E27FC236}">
                    <a16:creationId xmlns:a16="http://schemas.microsoft.com/office/drawing/2014/main" id="{99D0D3AF-2044-41E1-68F6-AADBB7457975}"/>
                  </a:ext>
                </a:extLst>
              </p:cNvPr>
              <p:cNvSpPr txBox="1">
                <a:spLocks noChangeArrowheads="1"/>
              </p:cNvSpPr>
              <p:nvPr/>
            </p:nvSpPr>
            <p:spPr bwMode="auto">
              <a:xfrm>
                <a:off x="2347911" y="3149046"/>
                <a:ext cx="84034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fontAlgn="base">
                  <a:spcBef>
                    <a:spcPct val="0"/>
                  </a:spcBef>
                  <a:spcAft>
                    <a:spcPct val="0"/>
                  </a:spcAft>
                </a:pPr>
                <a:r>
                  <a:rPr lang="en-US" altLang="en-US" sz="1200" dirty="0">
                    <a:solidFill>
                      <a:srgbClr val="000000"/>
                    </a:solidFill>
                    <a:latin typeface="Arial" panose="020B0604020202020204" pitchFamily="34" charset="0"/>
                    <a:ea typeface="Amazon Ember" panose="020B0603020204020204" pitchFamily="34" charset="0"/>
                    <a:cs typeface="Arial" panose="020B0604020202020204" pitchFamily="34" charset="0"/>
                  </a:rPr>
                  <a:t>Table</a:t>
                </a:r>
              </a:p>
              <a:p>
                <a:pPr algn="ctr" fontAlgn="base">
                  <a:spcBef>
                    <a:spcPct val="0"/>
                  </a:spcBef>
                  <a:spcAft>
                    <a:spcPct val="0"/>
                  </a:spcAft>
                </a:pPr>
                <a:r>
                  <a:rPr lang="en-US" altLang="en-US" sz="1200" b="1" dirty="0">
                    <a:solidFill>
                      <a:srgbClr val="000000"/>
                    </a:solidFill>
                    <a:latin typeface="Arial" panose="020B0604020202020204" pitchFamily="34" charset="0"/>
                    <a:ea typeface="Amazon Ember" panose="020B0603020204020204" pitchFamily="34" charset="0"/>
                    <a:cs typeface="Arial" panose="020B0604020202020204" pitchFamily="34" charset="0"/>
                  </a:rPr>
                  <a:t>Music</a:t>
                </a:r>
              </a:p>
            </p:txBody>
          </p:sp>
          <p:pic>
            <p:nvPicPr>
              <p:cNvPr id="9" name="Graphic 8">
                <a:extLst>
                  <a:ext uri="{FF2B5EF4-FFF2-40B4-BE49-F238E27FC236}">
                    <a16:creationId xmlns:a16="http://schemas.microsoft.com/office/drawing/2014/main" id="{8816F3C3-8B5C-C734-4D2C-55F179267A5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530116" y="2694723"/>
                <a:ext cx="457200" cy="457200"/>
              </a:xfrm>
              <a:prstGeom prst="rect">
                <a:avLst/>
              </a:prstGeom>
            </p:spPr>
          </p:pic>
        </p:grpSp>
        <p:grpSp>
          <p:nvGrpSpPr>
            <p:cNvPr id="10" name="Group 9">
              <a:extLst>
                <a:ext uri="{FF2B5EF4-FFF2-40B4-BE49-F238E27FC236}">
                  <a16:creationId xmlns:a16="http://schemas.microsoft.com/office/drawing/2014/main" id="{F2F020CC-FDE6-968B-F093-9E0D3A1A1268}"/>
                </a:ext>
              </a:extLst>
            </p:cNvPr>
            <p:cNvGrpSpPr/>
            <p:nvPr/>
          </p:nvGrpSpPr>
          <p:grpSpPr>
            <a:xfrm>
              <a:off x="418028" y="2539449"/>
              <a:ext cx="840341" cy="736689"/>
              <a:chOff x="3300054" y="3663200"/>
              <a:chExt cx="840341" cy="736689"/>
            </a:xfrm>
          </p:grpSpPr>
          <p:sp>
            <p:nvSpPr>
              <p:cNvPr id="11" name="TextBox 16">
                <a:extLst>
                  <a:ext uri="{FF2B5EF4-FFF2-40B4-BE49-F238E27FC236}">
                    <a16:creationId xmlns:a16="http://schemas.microsoft.com/office/drawing/2014/main" id="{A5384DEB-08D7-37D6-20EB-2462CAEA8C63}"/>
                  </a:ext>
                </a:extLst>
              </p:cNvPr>
              <p:cNvSpPr txBox="1">
                <a:spLocks noChangeArrowheads="1"/>
              </p:cNvSpPr>
              <p:nvPr/>
            </p:nvSpPr>
            <p:spPr bwMode="auto">
              <a:xfrm>
                <a:off x="3300054" y="4122890"/>
                <a:ext cx="84034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fontAlgn="base">
                  <a:spcBef>
                    <a:spcPct val="0"/>
                  </a:spcBef>
                  <a:spcAft>
                    <a:spcPct val="0"/>
                  </a:spcAft>
                </a:pPr>
                <a:r>
                  <a:rPr lang="en-US" altLang="en-US" sz="1200" dirty="0">
                    <a:solidFill>
                      <a:srgbClr val="000000"/>
                    </a:solidFill>
                    <a:latin typeface="Arial" panose="020B0604020202020204" pitchFamily="34" charset="0"/>
                    <a:ea typeface="Amazon Ember" panose="020B0603020204020204" pitchFamily="34" charset="0"/>
                    <a:cs typeface="Arial" panose="020B0604020202020204" pitchFamily="34" charset="0"/>
                  </a:rPr>
                  <a:t>Items</a:t>
                </a:r>
              </a:p>
            </p:txBody>
          </p:sp>
          <p:pic>
            <p:nvPicPr>
              <p:cNvPr id="12" name="Graphic 11">
                <a:extLst>
                  <a:ext uri="{FF2B5EF4-FFF2-40B4-BE49-F238E27FC236}">
                    <a16:creationId xmlns:a16="http://schemas.microsoft.com/office/drawing/2014/main" id="{32AA87D3-CA3E-2D29-1A57-6EB8281C6B1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478103" y="3663200"/>
                <a:ext cx="457200" cy="457200"/>
              </a:xfrm>
              <a:prstGeom prst="rect">
                <a:avLst/>
              </a:prstGeom>
            </p:spPr>
          </p:pic>
        </p:grpSp>
        <p:grpSp>
          <p:nvGrpSpPr>
            <p:cNvPr id="13" name="Group 12">
              <a:extLst>
                <a:ext uri="{FF2B5EF4-FFF2-40B4-BE49-F238E27FC236}">
                  <a16:creationId xmlns:a16="http://schemas.microsoft.com/office/drawing/2014/main" id="{5D39060E-7F08-3AA0-96D1-5FF7C19AF1A4}"/>
                </a:ext>
              </a:extLst>
            </p:cNvPr>
            <p:cNvGrpSpPr/>
            <p:nvPr/>
          </p:nvGrpSpPr>
          <p:grpSpPr>
            <a:xfrm>
              <a:off x="308211" y="3931236"/>
              <a:ext cx="1032932" cy="742825"/>
              <a:chOff x="4140395" y="4758846"/>
              <a:chExt cx="1032932" cy="742825"/>
            </a:xfrm>
          </p:grpSpPr>
          <p:sp>
            <p:nvSpPr>
              <p:cNvPr id="14" name="TextBox 20">
                <a:extLst>
                  <a:ext uri="{FF2B5EF4-FFF2-40B4-BE49-F238E27FC236}">
                    <a16:creationId xmlns:a16="http://schemas.microsoft.com/office/drawing/2014/main" id="{2D2D5623-4605-276E-5226-A65C2854D015}"/>
                  </a:ext>
                </a:extLst>
              </p:cNvPr>
              <p:cNvSpPr txBox="1">
                <a:spLocks noChangeArrowheads="1"/>
              </p:cNvSpPr>
              <p:nvPr/>
            </p:nvSpPr>
            <p:spPr bwMode="auto">
              <a:xfrm>
                <a:off x="4140395" y="5224672"/>
                <a:ext cx="103293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fontAlgn="base">
                  <a:spcBef>
                    <a:spcPct val="0"/>
                  </a:spcBef>
                  <a:spcAft>
                    <a:spcPct val="0"/>
                  </a:spcAft>
                </a:pPr>
                <a:r>
                  <a:rPr lang="en-US" altLang="en-US" sz="1200">
                    <a:solidFill>
                      <a:srgbClr val="000000"/>
                    </a:solidFill>
                    <a:latin typeface="Arial" panose="020B0604020202020204" pitchFamily="34" charset="0"/>
                    <a:ea typeface="Amazon Ember" panose="020B0603020204020204" pitchFamily="34" charset="0"/>
                    <a:cs typeface="Arial" panose="020B0604020202020204" pitchFamily="34" charset="0"/>
                  </a:rPr>
                  <a:t>Attributes</a:t>
                </a:r>
              </a:p>
            </p:txBody>
          </p:sp>
          <p:pic>
            <p:nvPicPr>
              <p:cNvPr id="15" name="Graphic 14">
                <a:extLst>
                  <a:ext uri="{FF2B5EF4-FFF2-40B4-BE49-F238E27FC236}">
                    <a16:creationId xmlns:a16="http://schemas.microsoft.com/office/drawing/2014/main" id="{01E7637A-1EC9-3848-C087-5A46072B75E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424698" y="4758846"/>
                <a:ext cx="457200" cy="457200"/>
              </a:xfrm>
              <a:prstGeom prst="rect">
                <a:avLst/>
              </a:prstGeom>
            </p:spPr>
          </p:pic>
        </p:grpSp>
        <p:sp>
          <p:nvSpPr>
            <p:cNvPr id="16" name="Rectangle 15">
              <a:extLst>
                <a:ext uri="{FF2B5EF4-FFF2-40B4-BE49-F238E27FC236}">
                  <a16:creationId xmlns:a16="http://schemas.microsoft.com/office/drawing/2014/main" id="{E8C94F37-DFC2-23F6-24AD-723C58F16D79}"/>
                </a:ext>
              </a:extLst>
            </p:cNvPr>
            <p:cNvSpPr/>
            <p:nvPr/>
          </p:nvSpPr>
          <p:spPr>
            <a:xfrm>
              <a:off x="4328545" y="1070288"/>
              <a:ext cx="2392978" cy="1195241"/>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7" name="Rectangle 16">
              <a:extLst>
                <a:ext uri="{FF2B5EF4-FFF2-40B4-BE49-F238E27FC236}">
                  <a16:creationId xmlns:a16="http://schemas.microsoft.com/office/drawing/2014/main" id="{7934908A-9101-4804-D103-5AC2762A6C1F}"/>
                </a:ext>
              </a:extLst>
            </p:cNvPr>
            <p:cNvSpPr/>
            <p:nvPr/>
          </p:nvSpPr>
          <p:spPr>
            <a:xfrm>
              <a:off x="4327026" y="2330128"/>
              <a:ext cx="2392978" cy="1195241"/>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8" name="Rectangle 17">
              <a:extLst>
                <a:ext uri="{FF2B5EF4-FFF2-40B4-BE49-F238E27FC236}">
                  <a16:creationId xmlns:a16="http://schemas.microsoft.com/office/drawing/2014/main" id="{4EBFBDDB-D128-E1D2-DF50-528A151A656F}"/>
                </a:ext>
              </a:extLst>
            </p:cNvPr>
            <p:cNvSpPr/>
            <p:nvPr/>
          </p:nvSpPr>
          <p:spPr>
            <a:xfrm>
              <a:off x="4327026" y="3610284"/>
              <a:ext cx="2392978" cy="2932525"/>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cxnSp>
          <p:nvCxnSpPr>
            <p:cNvPr id="19" name="Straight Connector 18">
              <a:extLst>
                <a:ext uri="{FF2B5EF4-FFF2-40B4-BE49-F238E27FC236}">
                  <a16:creationId xmlns:a16="http://schemas.microsoft.com/office/drawing/2014/main" id="{5D161252-AB72-A43E-6DED-5EEDEC329A33}"/>
                </a:ext>
              </a:extLst>
            </p:cNvPr>
            <p:cNvCxnSpPr>
              <a:cxnSpLocks/>
              <a:stCxn id="12" idx="3"/>
              <a:endCxn id="16" idx="1"/>
            </p:cNvCxnSpPr>
            <p:nvPr/>
          </p:nvCxnSpPr>
          <p:spPr>
            <a:xfrm flipV="1">
              <a:off x="1053277" y="1667909"/>
              <a:ext cx="3275268" cy="110014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4060FDB4-EFE9-B7B7-51EA-F1B1FAE747F6}"/>
                </a:ext>
              </a:extLst>
            </p:cNvPr>
            <p:cNvCxnSpPr>
              <a:cxnSpLocks/>
              <a:stCxn id="12" idx="3"/>
              <a:endCxn id="17" idx="1"/>
            </p:cNvCxnSpPr>
            <p:nvPr/>
          </p:nvCxnSpPr>
          <p:spPr>
            <a:xfrm>
              <a:off x="1053277" y="2768049"/>
              <a:ext cx="3273749" cy="15970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9D800002-F974-D3BB-57BA-2DCD0183B017}"/>
                </a:ext>
              </a:extLst>
            </p:cNvPr>
            <p:cNvCxnSpPr>
              <a:cxnSpLocks/>
              <a:stCxn id="12" idx="3"/>
              <a:endCxn id="18" idx="1"/>
            </p:cNvCxnSpPr>
            <p:nvPr/>
          </p:nvCxnSpPr>
          <p:spPr>
            <a:xfrm>
              <a:off x="1053277" y="2768049"/>
              <a:ext cx="3273749" cy="2308498"/>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AD9CABB2-25DF-5BAA-4DA3-98015F4A7173}"/>
                </a:ext>
              </a:extLst>
            </p:cNvPr>
            <p:cNvCxnSpPr>
              <a:cxnSpLocks/>
              <a:stCxn id="9" idx="3"/>
            </p:cNvCxnSpPr>
            <p:nvPr/>
          </p:nvCxnSpPr>
          <p:spPr>
            <a:xfrm flipV="1">
              <a:off x="1057433" y="1224280"/>
              <a:ext cx="3229273" cy="60960"/>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7C8D6372-E086-5FF4-AB68-444AE8A19469}"/>
                </a:ext>
              </a:extLst>
            </p:cNvPr>
            <p:cNvSpPr/>
            <p:nvPr/>
          </p:nvSpPr>
          <p:spPr>
            <a:xfrm>
              <a:off x="4474607" y="3799724"/>
              <a:ext cx="2134473" cy="146304"/>
            </a:xfrm>
            <a:prstGeom prst="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US"/>
            </a:p>
          </p:txBody>
        </p:sp>
        <p:sp>
          <p:nvSpPr>
            <p:cNvPr id="33" name="Rectangle 32">
              <a:extLst>
                <a:ext uri="{FF2B5EF4-FFF2-40B4-BE49-F238E27FC236}">
                  <a16:creationId xmlns:a16="http://schemas.microsoft.com/office/drawing/2014/main" id="{04819B31-1EA3-D43E-B898-3F95BDC3DC9B}"/>
                </a:ext>
              </a:extLst>
            </p:cNvPr>
            <p:cNvSpPr/>
            <p:nvPr/>
          </p:nvSpPr>
          <p:spPr>
            <a:xfrm>
              <a:off x="4474607" y="3952124"/>
              <a:ext cx="2134473" cy="146304"/>
            </a:xfrm>
            <a:prstGeom prst="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US"/>
            </a:p>
          </p:txBody>
        </p:sp>
        <p:sp>
          <p:nvSpPr>
            <p:cNvPr id="34" name="Rectangle 33">
              <a:extLst>
                <a:ext uri="{FF2B5EF4-FFF2-40B4-BE49-F238E27FC236}">
                  <a16:creationId xmlns:a16="http://schemas.microsoft.com/office/drawing/2014/main" id="{5D7CC9F5-F62D-96E5-8BC1-CED847F74BAD}"/>
                </a:ext>
              </a:extLst>
            </p:cNvPr>
            <p:cNvSpPr/>
            <p:nvPr/>
          </p:nvSpPr>
          <p:spPr>
            <a:xfrm>
              <a:off x="4474607" y="4104524"/>
              <a:ext cx="2134473" cy="146304"/>
            </a:xfrm>
            <a:prstGeom prst="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US"/>
            </a:p>
          </p:txBody>
        </p:sp>
        <p:sp>
          <p:nvSpPr>
            <p:cNvPr id="35" name="Rectangle 34">
              <a:extLst>
                <a:ext uri="{FF2B5EF4-FFF2-40B4-BE49-F238E27FC236}">
                  <a16:creationId xmlns:a16="http://schemas.microsoft.com/office/drawing/2014/main" id="{986D79C1-2C6E-104E-53A8-CEBEC9211BDA}"/>
                </a:ext>
              </a:extLst>
            </p:cNvPr>
            <p:cNvSpPr/>
            <p:nvPr/>
          </p:nvSpPr>
          <p:spPr>
            <a:xfrm>
              <a:off x="4474607" y="4256924"/>
              <a:ext cx="2134473" cy="146304"/>
            </a:xfrm>
            <a:prstGeom prst="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US"/>
            </a:p>
          </p:txBody>
        </p:sp>
        <p:sp>
          <p:nvSpPr>
            <p:cNvPr id="36" name="Rectangle 35">
              <a:extLst>
                <a:ext uri="{FF2B5EF4-FFF2-40B4-BE49-F238E27FC236}">
                  <a16:creationId xmlns:a16="http://schemas.microsoft.com/office/drawing/2014/main" id="{EE579D05-1B26-9A0E-BC55-A80FA3E7BF2E}"/>
                </a:ext>
              </a:extLst>
            </p:cNvPr>
            <p:cNvSpPr/>
            <p:nvPr/>
          </p:nvSpPr>
          <p:spPr>
            <a:xfrm>
              <a:off x="4474607" y="4409324"/>
              <a:ext cx="2134473" cy="146304"/>
            </a:xfrm>
            <a:prstGeom prst="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US"/>
            </a:p>
          </p:txBody>
        </p:sp>
        <p:sp>
          <p:nvSpPr>
            <p:cNvPr id="37" name="Rectangle 36">
              <a:extLst>
                <a:ext uri="{FF2B5EF4-FFF2-40B4-BE49-F238E27FC236}">
                  <a16:creationId xmlns:a16="http://schemas.microsoft.com/office/drawing/2014/main" id="{DEA05897-2F38-7639-E7BE-C96D79A388F3}"/>
                </a:ext>
              </a:extLst>
            </p:cNvPr>
            <p:cNvSpPr/>
            <p:nvPr/>
          </p:nvSpPr>
          <p:spPr>
            <a:xfrm>
              <a:off x="4474607" y="4561724"/>
              <a:ext cx="2134473" cy="1844156"/>
            </a:xfrm>
            <a:prstGeom prst="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US"/>
            </a:p>
          </p:txBody>
        </p:sp>
        <p:cxnSp>
          <p:nvCxnSpPr>
            <p:cNvPr id="41" name="Straight Connector 40">
              <a:extLst>
                <a:ext uri="{FF2B5EF4-FFF2-40B4-BE49-F238E27FC236}">
                  <a16:creationId xmlns:a16="http://schemas.microsoft.com/office/drawing/2014/main" id="{D91498B0-87D8-7614-EFAA-98F7C6934FC1}"/>
                </a:ext>
              </a:extLst>
            </p:cNvPr>
            <p:cNvCxnSpPr>
              <a:cxnSpLocks/>
              <a:stCxn id="15" idx="3"/>
              <a:endCxn id="32" idx="1"/>
            </p:cNvCxnSpPr>
            <p:nvPr/>
          </p:nvCxnSpPr>
          <p:spPr>
            <a:xfrm flipV="1">
              <a:off x="1049714" y="3872876"/>
              <a:ext cx="3424893" cy="286960"/>
            </a:xfrm>
            <a:prstGeom prst="line">
              <a:avLst/>
            </a:prstGeom>
            <a:ln>
              <a:solidFill>
                <a:srgbClr val="00B0F0"/>
              </a:solidFill>
              <a:prstDash val="dash"/>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3CB0B312-60CA-750E-95F4-7811C973A9ED}"/>
                </a:ext>
              </a:extLst>
            </p:cNvPr>
            <p:cNvCxnSpPr>
              <a:cxnSpLocks/>
              <a:stCxn id="15" idx="3"/>
              <a:endCxn id="33" idx="1"/>
            </p:cNvCxnSpPr>
            <p:nvPr/>
          </p:nvCxnSpPr>
          <p:spPr>
            <a:xfrm flipV="1">
              <a:off x="1049714" y="4025276"/>
              <a:ext cx="3424893" cy="134560"/>
            </a:xfrm>
            <a:prstGeom prst="line">
              <a:avLst/>
            </a:prstGeom>
            <a:ln>
              <a:solidFill>
                <a:srgbClr val="00B0F0"/>
              </a:solidFill>
              <a:prstDash val="dash"/>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45B08B97-3BB0-0EB4-4F85-0C84340031B8}"/>
                </a:ext>
              </a:extLst>
            </p:cNvPr>
            <p:cNvCxnSpPr>
              <a:cxnSpLocks/>
              <a:stCxn id="15" idx="3"/>
              <a:endCxn id="34" idx="1"/>
            </p:cNvCxnSpPr>
            <p:nvPr/>
          </p:nvCxnSpPr>
          <p:spPr>
            <a:xfrm>
              <a:off x="1049714" y="4159836"/>
              <a:ext cx="3424893" cy="17840"/>
            </a:xfrm>
            <a:prstGeom prst="line">
              <a:avLst/>
            </a:prstGeom>
            <a:ln>
              <a:solidFill>
                <a:srgbClr val="00B0F0"/>
              </a:solidFill>
              <a:prstDash val="dash"/>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69A93DDA-2870-8139-7EAA-094B973BC348}"/>
                </a:ext>
              </a:extLst>
            </p:cNvPr>
            <p:cNvCxnSpPr>
              <a:cxnSpLocks/>
              <a:stCxn id="15" idx="3"/>
              <a:endCxn id="35" idx="1"/>
            </p:cNvCxnSpPr>
            <p:nvPr/>
          </p:nvCxnSpPr>
          <p:spPr>
            <a:xfrm>
              <a:off x="1049714" y="4159836"/>
              <a:ext cx="3424893" cy="170240"/>
            </a:xfrm>
            <a:prstGeom prst="line">
              <a:avLst/>
            </a:prstGeom>
            <a:ln>
              <a:solidFill>
                <a:srgbClr val="00B0F0"/>
              </a:solidFill>
              <a:prstDash val="dash"/>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B626D951-E251-7A2E-6822-FCE5A6C1251D}"/>
                </a:ext>
              </a:extLst>
            </p:cNvPr>
            <p:cNvCxnSpPr>
              <a:cxnSpLocks/>
              <a:stCxn id="15" idx="3"/>
              <a:endCxn id="36" idx="1"/>
            </p:cNvCxnSpPr>
            <p:nvPr/>
          </p:nvCxnSpPr>
          <p:spPr>
            <a:xfrm>
              <a:off x="1049714" y="4159836"/>
              <a:ext cx="3424893" cy="322640"/>
            </a:xfrm>
            <a:prstGeom prst="line">
              <a:avLst/>
            </a:prstGeom>
            <a:ln>
              <a:solidFill>
                <a:srgbClr val="00B0F0"/>
              </a:solidFill>
              <a:prstDash val="dash"/>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D2016AD3-12FA-E233-029C-E224C521F3EA}"/>
                </a:ext>
              </a:extLst>
            </p:cNvPr>
            <p:cNvCxnSpPr>
              <a:cxnSpLocks/>
              <a:stCxn id="15" idx="3"/>
              <a:endCxn id="37" idx="1"/>
            </p:cNvCxnSpPr>
            <p:nvPr/>
          </p:nvCxnSpPr>
          <p:spPr>
            <a:xfrm>
              <a:off x="1049714" y="4159836"/>
              <a:ext cx="3424893" cy="1323966"/>
            </a:xfrm>
            <a:prstGeom prst="line">
              <a:avLst/>
            </a:prstGeom>
            <a:ln>
              <a:solidFill>
                <a:srgbClr val="00B0F0"/>
              </a:solidFill>
              <a:prstDash val="dash"/>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70ACF0A5-B30B-06FE-95AD-15E7214812B2}"/>
                </a:ext>
              </a:extLst>
            </p:cNvPr>
            <p:cNvSpPr txBox="1"/>
            <p:nvPr/>
          </p:nvSpPr>
          <p:spPr>
            <a:xfrm>
              <a:off x="9106947" y="1191975"/>
              <a:ext cx="1592580" cy="338554"/>
            </a:xfrm>
            <a:prstGeom prst="rect">
              <a:avLst/>
            </a:prstGeom>
            <a:noFill/>
            <a:ln>
              <a:solidFill>
                <a:srgbClr val="C925D1"/>
              </a:solidFill>
            </a:ln>
          </p:spPr>
          <p:txBody>
            <a:bodyPr wrap="square" rtlCol="0">
              <a:spAutoFit/>
            </a:bodyPr>
            <a:lstStyle/>
            <a:p>
              <a:pPr algn="ctr"/>
              <a:r>
                <a:rPr lang="en-US" sz="1600" dirty="0">
                  <a:solidFill>
                    <a:srgbClr val="C925D1"/>
                  </a:solidFill>
                </a:rPr>
                <a:t>Primary key</a:t>
              </a:r>
            </a:p>
          </p:txBody>
        </p:sp>
        <p:sp>
          <p:nvSpPr>
            <p:cNvPr id="60" name="Rectangle 59">
              <a:extLst>
                <a:ext uri="{FF2B5EF4-FFF2-40B4-BE49-F238E27FC236}">
                  <a16:creationId xmlns:a16="http://schemas.microsoft.com/office/drawing/2014/main" id="{9BDD8CF7-98DA-64B0-2770-8C51AFEDDBA0}"/>
                </a:ext>
              </a:extLst>
            </p:cNvPr>
            <p:cNvSpPr/>
            <p:nvPr/>
          </p:nvSpPr>
          <p:spPr>
            <a:xfrm>
              <a:off x="4474607" y="1233379"/>
              <a:ext cx="1667113" cy="277584"/>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cxnSp>
          <p:nvCxnSpPr>
            <p:cNvPr id="61" name="Straight Connector 60">
              <a:extLst>
                <a:ext uri="{FF2B5EF4-FFF2-40B4-BE49-F238E27FC236}">
                  <a16:creationId xmlns:a16="http://schemas.microsoft.com/office/drawing/2014/main" id="{F81DDECC-26D3-61F1-A40F-52A32AFE5211}"/>
                </a:ext>
              </a:extLst>
            </p:cNvPr>
            <p:cNvCxnSpPr>
              <a:cxnSpLocks/>
              <a:stCxn id="60" idx="3"/>
              <a:endCxn id="59" idx="1"/>
            </p:cNvCxnSpPr>
            <p:nvPr/>
          </p:nvCxnSpPr>
          <p:spPr>
            <a:xfrm flipV="1">
              <a:off x="6141720" y="1361252"/>
              <a:ext cx="2965227" cy="10919"/>
            </a:xfrm>
            <a:prstGeom prst="line">
              <a:avLst/>
            </a:prstGeom>
            <a:ln>
              <a:solidFill>
                <a:srgbClr val="C925D1"/>
              </a:solidFill>
              <a:prstDash val="dash"/>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332B4BD4-F234-4FB8-4A0F-520C871C71BF}"/>
                </a:ext>
              </a:extLst>
            </p:cNvPr>
            <p:cNvSpPr txBox="1"/>
            <p:nvPr/>
          </p:nvSpPr>
          <p:spPr>
            <a:xfrm>
              <a:off x="9106947" y="2635360"/>
              <a:ext cx="1592580" cy="584775"/>
            </a:xfrm>
            <a:prstGeom prst="rect">
              <a:avLst/>
            </a:prstGeom>
            <a:ln/>
          </p:spPr>
          <p:style>
            <a:lnRef idx="2">
              <a:schemeClr val="accent4"/>
            </a:lnRef>
            <a:fillRef idx="1">
              <a:schemeClr val="lt1"/>
            </a:fillRef>
            <a:effectRef idx="0">
              <a:schemeClr val="accent4"/>
            </a:effectRef>
            <a:fontRef idx="minor">
              <a:schemeClr val="dk1"/>
            </a:fontRef>
          </p:style>
          <p:txBody>
            <a:bodyPr wrap="square" rtlCol="0">
              <a:spAutoFit/>
            </a:bodyPr>
            <a:lstStyle/>
            <a:p>
              <a:pPr algn="ctr"/>
              <a:r>
                <a:rPr lang="en-US" sz="1600" dirty="0">
                  <a:solidFill>
                    <a:srgbClr val="28292B"/>
                  </a:solidFill>
                </a:rPr>
                <a:t>Secondary Indexes</a:t>
              </a:r>
            </a:p>
          </p:txBody>
        </p:sp>
        <p:sp>
          <p:nvSpPr>
            <p:cNvPr id="66" name="Rectangle 65">
              <a:extLst>
                <a:ext uri="{FF2B5EF4-FFF2-40B4-BE49-F238E27FC236}">
                  <a16:creationId xmlns:a16="http://schemas.microsoft.com/office/drawing/2014/main" id="{FC073FFA-4C49-EAB3-873E-0EB8AB9D8329}"/>
                </a:ext>
              </a:extLst>
            </p:cNvPr>
            <p:cNvSpPr/>
            <p:nvPr/>
          </p:nvSpPr>
          <p:spPr>
            <a:xfrm>
              <a:off x="4495361" y="2815358"/>
              <a:ext cx="1783519" cy="277584"/>
            </a:xfrm>
            <a:prstGeom prst="rect">
              <a:avLst/>
            </a:prstGeom>
            <a:noFill/>
            <a:ln w="9525" cap="flat" cmpd="sng" algn="ctr">
              <a:solidFill>
                <a:srgbClr val="FCA31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cxnSp>
          <p:nvCxnSpPr>
            <p:cNvPr id="67" name="Straight Connector 66">
              <a:extLst>
                <a:ext uri="{FF2B5EF4-FFF2-40B4-BE49-F238E27FC236}">
                  <a16:creationId xmlns:a16="http://schemas.microsoft.com/office/drawing/2014/main" id="{4EB33CAE-5FDD-D93D-7881-7191A0D51C02}"/>
                </a:ext>
              </a:extLst>
            </p:cNvPr>
            <p:cNvCxnSpPr>
              <a:cxnSpLocks/>
              <a:stCxn id="66" idx="3"/>
              <a:endCxn id="65" idx="1"/>
            </p:cNvCxnSpPr>
            <p:nvPr/>
          </p:nvCxnSpPr>
          <p:spPr>
            <a:xfrm flipV="1">
              <a:off x="6278880" y="2927748"/>
              <a:ext cx="2828067" cy="26402"/>
            </a:xfrm>
            <a:prstGeom prst="line">
              <a:avLst/>
            </a:prstGeom>
            <a:ln>
              <a:solidFill>
                <a:srgbClr val="FCA311"/>
              </a:solidFill>
              <a:prstDash val="dash"/>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184418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3A2BBA-2770-6BC9-604F-0B2EC268EAF5}"/>
              </a:ext>
            </a:extLst>
          </p:cNvPr>
          <p:cNvSpPr>
            <a:spLocks noGrp="1"/>
          </p:cNvSpPr>
          <p:nvPr>
            <p:ph type="title"/>
          </p:nvPr>
        </p:nvSpPr>
        <p:spPr/>
        <p:txBody>
          <a:bodyPr/>
          <a:lstStyle/>
          <a:p>
            <a:r>
              <a:rPr lang="en-US" dirty="0"/>
              <a:t>DynamoDB – How it works</a:t>
            </a:r>
          </a:p>
        </p:txBody>
      </p:sp>
      <p:pic>
        <p:nvPicPr>
          <p:cNvPr id="4098" name="Picture 2" descr="Diagram showing how Amazon DynamoDB works and how to configure key features">
            <a:extLst>
              <a:ext uri="{FF2B5EF4-FFF2-40B4-BE49-F238E27FC236}">
                <a16:creationId xmlns:a16="http://schemas.microsoft.com/office/drawing/2014/main" id="{A5974AA3-8E30-BD4C-9272-51163E3398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155700"/>
            <a:ext cx="12192000" cy="4546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08412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C836487-CF6F-C709-0064-0A996F1B855E}"/>
              </a:ext>
            </a:extLst>
          </p:cNvPr>
          <p:cNvSpPr>
            <a:spLocks noGrp="1"/>
          </p:cNvSpPr>
          <p:nvPr>
            <p:ph type="title"/>
          </p:nvPr>
        </p:nvSpPr>
        <p:spPr/>
        <p:txBody>
          <a:bodyPr/>
          <a:lstStyle/>
          <a:p>
            <a:r>
              <a:rPr lang="en-US" dirty="0"/>
              <a:t>DynamoDB</a:t>
            </a:r>
          </a:p>
        </p:txBody>
      </p:sp>
      <p:grpSp>
        <p:nvGrpSpPr>
          <p:cNvPr id="2" name="Group 1">
            <a:extLst>
              <a:ext uri="{FF2B5EF4-FFF2-40B4-BE49-F238E27FC236}">
                <a16:creationId xmlns:a16="http://schemas.microsoft.com/office/drawing/2014/main" id="{B91E41BC-7473-74A9-58B2-7CBD201CD045}"/>
              </a:ext>
            </a:extLst>
          </p:cNvPr>
          <p:cNvGrpSpPr/>
          <p:nvPr/>
        </p:nvGrpSpPr>
        <p:grpSpPr>
          <a:xfrm>
            <a:off x="765160" y="1415956"/>
            <a:ext cx="10661681" cy="4716969"/>
            <a:chOff x="617901" y="1070515"/>
            <a:chExt cx="10661681" cy="4716969"/>
          </a:xfrm>
        </p:grpSpPr>
        <p:grpSp>
          <p:nvGrpSpPr>
            <p:cNvPr id="23" name="Group 22">
              <a:extLst>
                <a:ext uri="{FF2B5EF4-FFF2-40B4-BE49-F238E27FC236}">
                  <a16:creationId xmlns:a16="http://schemas.microsoft.com/office/drawing/2014/main" id="{66DF21FE-74EA-4013-5765-C84A44466A38}"/>
                </a:ext>
              </a:extLst>
            </p:cNvPr>
            <p:cNvGrpSpPr/>
            <p:nvPr/>
          </p:nvGrpSpPr>
          <p:grpSpPr>
            <a:xfrm>
              <a:off x="617901" y="1070515"/>
              <a:ext cx="4755406" cy="2059616"/>
              <a:chOff x="838197" y="2700687"/>
              <a:chExt cx="5582775" cy="2059616"/>
            </a:xfrm>
            <a:effectLst>
              <a:outerShdw blurRad="50800" dist="38100" dir="2700000" algn="tl" rotWithShape="0">
                <a:prstClr val="black">
                  <a:alpha val="40000"/>
                </a:prstClr>
              </a:outerShdw>
            </a:effectLst>
          </p:grpSpPr>
          <p:sp>
            <p:nvSpPr>
              <p:cNvPr id="24" name="Rectangle 23">
                <a:extLst>
                  <a:ext uri="{FF2B5EF4-FFF2-40B4-BE49-F238E27FC236}">
                    <a16:creationId xmlns:a16="http://schemas.microsoft.com/office/drawing/2014/main" id="{6AF8825B-9604-F2DD-33FE-9217D1B41C7C}"/>
                  </a:ext>
                </a:extLst>
              </p:cNvPr>
              <p:cNvSpPr/>
              <p:nvPr/>
            </p:nvSpPr>
            <p:spPr>
              <a:xfrm>
                <a:off x="838200" y="2700687"/>
                <a:ext cx="5582771" cy="283524"/>
              </a:xfrm>
              <a:prstGeom prst="rect">
                <a:avLst/>
              </a:prstGeom>
              <a:solidFill>
                <a:srgbClr val="FFC000"/>
              </a:solidFill>
              <a:ln w="12700" cap="flat" cmpd="sng" algn="ctr">
                <a:solidFill>
                  <a:srgbClr val="32323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323232"/>
                    </a:solidFill>
                    <a:effectLst/>
                    <a:uLnTx/>
                    <a:uFillTx/>
                    <a:latin typeface="Arial" panose="020B0604020202020204"/>
                    <a:ea typeface="+mn-ea"/>
                    <a:cs typeface="+mn-cs"/>
                  </a:rPr>
                  <a:t>Pricing</a:t>
                </a:r>
              </a:p>
            </p:txBody>
          </p:sp>
          <p:sp>
            <p:nvSpPr>
              <p:cNvPr id="25" name="Rectangle 24">
                <a:extLst>
                  <a:ext uri="{FF2B5EF4-FFF2-40B4-BE49-F238E27FC236}">
                    <a16:creationId xmlns:a16="http://schemas.microsoft.com/office/drawing/2014/main" id="{08BF9427-D2DF-2878-AF04-54B82C11C535}"/>
                  </a:ext>
                </a:extLst>
              </p:cNvPr>
              <p:cNvSpPr/>
              <p:nvPr/>
            </p:nvSpPr>
            <p:spPr>
              <a:xfrm>
                <a:off x="838197" y="3260217"/>
                <a:ext cx="2789797" cy="1499177"/>
              </a:xfrm>
              <a:prstGeom prst="rect">
                <a:avLst/>
              </a:prstGeom>
              <a:solidFill>
                <a:srgbClr val="FFFFFF"/>
              </a:solidFill>
              <a:ln w="12700" cap="flat" cmpd="sng" algn="ctr">
                <a:solidFill>
                  <a:srgbClr val="323232"/>
                </a:solidFill>
                <a:prstDash val="solid"/>
                <a:miter lim="800000"/>
              </a:ln>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00"/>
                    </a:solidFill>
                    <a:effectLst/>
                    <a:uLnTx/>
                    <a:uFillTx/>
                    <a:latin typeface="Arial" panose="020B0604020202020204"/>
                    <a:ea typeface="+mn-ea"/>
                    <a:cs typeface="+mn-cs"/>
                  </a:rPr>
                  <a:t>- Create new tables with u</a:t>
                </a:r>
                <a:r>
                  <a:rPr kumimoji="0" lang="en-US" sz="1000" b="1" i="0" u="none" strike="noStrike" kern="0" cap="none" spc="0" normalizeH="0" baseline="0" noProof="0" dirty="0">
                    <a:ln>
                      <a:noFill/>
                    </a:ln>
                    <a:solidFill>
                      <a:srgbClr val="000000"/>
                    </a:solidFill>
                    <a:effectLst/>
                    <a:uLnTx/>
                    <a:uFillTx/>
                    <a:latin typeface="Arial" panose="020B0604020202020204"/>
                    <a:ea typeface="+mn-ea"/>
                    <a:cs typeface="+mn-cs"/>
                  </a:rPr>
                  <a:t>nknown workloads.</a:t>
                </a:r>
                <a:r>
                  <a:rPr kumimoji="0" lang="en-US" sz="1000" b="0" i="0" u="none" strike="noStrike" kern="0" cap="none" spc="0" normalizeH="0" baseline="0" noProof="0" dirty="0">
                    <a:ln>
                      <a:noFill/>
                    </a:ln>
                    <a:solidFill>
                      <a:srgbClr val="000000"/>
                    </a:solidFill>
                    <a:effectLst/>
                    <a:uLnTx/>
                    <a:uFillTx/>
                    <a:latin typeface="Arial" panose="020B0604020202020204"/>
                    <a:ea typeface="+mn-ea"/>
                    <a:cs typeface="+mn-cs"/>
                  </a:rPr>
                  <a:t> Have </a:t>
                </a:r>
                <a:r>
                  <a:rPr kumimoji="0" lang="en-US" sz="1000" b="1" i="0" u="none" strike="noStrike" kern="0" cap="none" spc="0" normalizeH="0" baseline="0" noProof="0" dirty="0">
                    <a:ln>
                      <a:noFill/>
                    </a:ln>
                    <a:solidFill>
                      <a:srgbClr val="000000"/>
                    </a:solidFill>
                    <a:effectLst/>
                    <a:uLnTx/>
                    <a:uFillTx/>
                    <a:latin typeface="Arial" panose="020B0604020202020204"/>
                    <a:ea typeface="+mn-ea"/>
                    <a:cs typeface="+mn-cs"/>
                  </a:rPr>
                  <a:t>unpredictable </a:t>
                </a:r>
                <a:r>
                  <a:rPr kumimoji="0" lang="en-US" sz="1000" b="0" i="0" u="none" strike="noStrike" kern="0" cap="none" spc="0" normalizeH="0" baseline="0" noProof="0" dirty="0">
                    <a:ln>
                      <a:noFill/>
                    </a:ln>
                    <a:solidFill>
                      <a:srgbClr val="000000"/>
                    </a:solidFill>
                    <a:effectLst/>
                    <a:uLnTx/>
                    <a:uFillTx/>
                    <a:latin typeface="Arial" panose="020B0604020202020204"/>
                    <a:ea typeface="+mn-ea"/>
                    <a:cs typeface="+mn-cs"/>
                  </a:rPr>
                  <a:t>application </a:t>
                </a:r>
                <a:r>
                  <a:rPr kumimoji="0" lang="en-US" sz="1000" b="1" i="0" u="none" strike="noStrike" kern="0" cap="none" spc="0" normalizeH="0" baseline="0" noProof="0" dirty="0">
                    <a:ln>
                      <a:noFill/>
                    </a:ln>
                    <a:solidFill>
                      <a:srgbClr val="000000"/>
                    </a:solidFill>
                    <a:effectLst/>
                    <a:uLnTx/>
                    <a:uFillTx/>
                    <a:latin typeface="Arial" panose="020B0604020202020204"/>
                    <a:ea typeface="+mn-ea"/>
                    <a:cs typeface="+mn-cs"/>
                  </a:rPr>
                  <a:t>traffic</a:t>
                </a:r>
                <a:br>
                  <a:rPr kumimoji="0" lang="en-US" sz="1000" b="0" i="0" u="none" strike="noStrike" kern="0" cap="none" spc="0" normalizeH="0" baseline="0" noProof="0" dirty="0">
                    <a:ln>
                      <a:noFill/>
                    </a:ln>
                    <a:solidFill>
                      <a:srgbClr val="FFFFFF"/>
                    </a:solidFill>
                    <a:effectLst/>
                    <a:uLnTx/>
                    <a:uFillTx/>
                    <a:latin typeface="Arial" panose="020B0604020202020204"/>
                    <a:ea typeface="+mn-ea"/>
                    <a:cs typeface="+mn-cs"/>
                  </a:rPr>
                </a:br>
                <a:r>
                  <a:rPr kumimoji="0" lang="en-US" sz="1000" b="0" i="0" u="none" strike="noStrike" kern="0" cap="none" spc="0" normalizeH="0" baseline="0" noProof="0" dirty="0">
                    <a:ln>
                      <a:noFill/>
                    </a:ln>
                    <a:solidFill>
                      <a:srgbClr val="000000"/>
                    </a:solidFill>
                    <a:effectLst/>
                    <a:uLnTx/>
                    <a:uFillTx/>
                    <a:latin typeface="Arial" panose="020B0604020202020204"/>
                    <a:ea typeface="+mn-ea"/>
                    <a:cs typeface="+mn-cs"/>
                  </a:rPr>
                  <a:t>- Prefer the </a:t>
                </a:r>
                <a:r>
                  <a:rPr kumimoji="0" lang="en-US" sz="1000" b="1" i="0" u="none" strike="noStrike" kern="0" cap="none" spc="0" normalizeH="0" baseline="0" noProof="0" dirty="0">
                    <a:ln>
                      <a:noFill/>
                    </a:ln>
                    <a:solidFill>
                      <a:srgbClr val="000000"/>
                    </a:solidFill>
                    <a:effectLst/>
                    <a:uLnTx/>
                    <a:uFillTx/>
                    <a:latin typeface="Arial" panose="020B0604020202020204"/>
                    <a:ea typeface="+mn-ea"/>
                    <a:cs typeface="+mn-cs"/>
                  </a:rPr>
                  <a:t>ease of paying </a:t>
                </a:r>
                <a:r>
                  <a:rPr kumimoji="0" lang="en-US" sz="1000" b="0" i="0" u="none" strike="noStrike" kern="0" cap="none" spc="0" normalizeH="0" baseline="0" noProof="0" dirty="0">
                    <a:ln>
                      <a:noFill/>
                    </a:ln>
                    <a:solidFill>
                      <a:srgbClr val="000000"/>
                    </a:solidFill>
                    <a:effectLst/>
                    <a:uLnTx/>
                    <a:uFillTx/>
                    <a:latin typeface="Arial" panose="020B0604020202020204"/>
                    <a:ea typeface="+mn-ea"/>
                    <a:cs typeface="+mn-cs"/>
                  </a:rPr>
                  <a:t>for only </a:t>
                </a:r>
                <a:r>
                  <a:rPr kumimoji="0" lang="en-US" sz="1000" b="1" i="0" u="none" strike="noStrike" kern="0" cap="none" spc="0" normalizeH="0" baseline="0" noProof="0" dirty="0">
                    <a:ln>
                      <a:noFill/>
                    </a:ln>
                    <a:solidFill>
                      <a:srgbClr val="000000"/>
                    </a:solidFill>
                    <a:effectLst/>
                    <a:uLnTx/>
                    <a:uFillTx/>
                    <a:latin typeface="Arial" panose="020B0604020202020204"/>
                    <a:ea typeface="+mn-ea"/>
                    <a:cs typeface="+mn-cs"/>
                  </a:rPr>
                  <a:t>what you use</a:t>
                </a:r>
                <a:r>
                  <a:rPr kumimoji="0" lang="en-US" sz="1000" b="0" i="0" u="none" strike="noStrike" kern="0" cap="none" spc="0" normalizeH="0" baseline="0" noProof="0" dirty="0">
                    <a:ln>
                      <a:noFill/>
                    </a:ln>
                    <a:solidFill>
                      <a:srgbClr val="000000"/>
                    </a:solidFill>
                    <a:effectLst/>
                    <a:uLnTx/>
                    <a:uFillTx/>
                    <a:latin typeface="Arial" panose="020B0604020202020204"/>
                    <a:ea typeface="+mn-ea"/>
                    <a:cs typeface="+mn-cs"/>
                  </a:rPr>
                  <a:t>.</a:t>
                </a:r>
                <a:br>
                  <a:rPr kumimoji="0" lang="en-US" sz="1000" b="0" i="0" u="none" strike="noStrike" kern="0" cap="none" spc="0" normalizeH="0" baseline="0" noProof="0" dirty="0">
                    <a:ln>
                      <a:noFill/>
                    </a:ln>
                    <a:solidFill>
                      <a:srgbClr val="FFFFFF"/>
                    </a:solidFill>
                    <a:effectLst/>
                    <a:uLnTx/>
                    <a:uFillTx/>
                    <a:latin typeface="Arial" panose="020B0604020202020204"/>
                    <a:ea typeface="+mn-ea"/>
                    <a:cs typeface="+mn-cs"/>
                  </a:rPr>
                </a:br>
                <a:r>
                  <a:rPr kumimoji="0" lang="en-US" sz="1000" b="0" i="0" u="none" strike="noStrike" kern="0" cap="none" spc="0" normalizeH="0" baseline="0" noProof="0" dirty="0">
                    <a:ln>
                      <a:noFill/>
                    </a:ln>
                    <a:solidFill>
                      <a:srgbClr val="000000"/>
                    </a:solidFill>
                    <a:effectLst/>
                    <a:uLnTx/>
                    <a:uFillTx/>
                    <a:latin typeface="Arial" panose="020B0604020202020204"/>
                    <a:ea typeface="+mn-ea"/>
                    <a:cs typeface="+mn-cs"/>
                  </a:rPr>
                  <a:t>- </a:t>
                </a:r>
                <a:r>
                  <a:rPr kumimoji="0" lang="en-US" sz="1000" b="1" i="0" u="none" strike="noStrike" kern="0" cap="none" spc="0" normalizeH="0" baseline="0" noProof="0" dirty="0">
                    <a:ln>
                      <a:noFill/>
                    </a:ln>
                    <a:solidFill>
                      <a:srgbClr val="000000"/>
                    </a:solidFill>
                    <a:effectLst/>
                    <a:uLnTx/>
                    <a:uFillTx/>
                    <a:latin typeface="Arial" panose="020B0604020202020204"/>
                    <a:ea typeface="+mn-ea"/>
                    <a:cs typeface="+mn-cs"/>
                  </a:rPr>
                  <a:t>Risk:</a:t>
                </a:r>
                <a:r>
                  <a:rPr kumimoji="0" lang="en-US" sz="1000" b="0" i="0" u="none" strike="noStrike" kern="0" cap="none" spc="0" normalizeH="0" baseline="0" noProof="0" dirty="0">
                    <a:ln>
                      <a:noFill/>
                    </a:ln>
                    <a:solidFill>
                      <a:srgbClr val="000000"/>
                    </a:solidFill>
                    <a:effectLst/>
                    <a:uLnTx/>
                    <a:uFillTx/>
                    <a:latin typeface="Arial" panose="020B0604020202020204"/>
                    <a:ea typeface="+mn-ea"/>
                    <a:cs typeface="+mn-cs"/>
                  </a:rPr>
                  <a:t> no threshold can lead to  unexpected high payment amount.</a:t>
                </a:r>
                <a:endParaRPr kumimoji="0" lang="en-US" sz="1000" b="0" i="0" u="none" strike="noStrike" kern="0" cap="none" spc="0" normalizeH="0" baseline="0" noProof="0" dirty="0">
                  <a:ln>
                    <a:noFill/>
                  </a:ln>
                  <a:solidFill>
                    <a:srgbClr val="FFFFFF"/>
                  </a:solidFill>
                  <a:effectLst/>
                  <a:uLnTx/>
                  <a:uFillTx/>
                  <a:latin typeface="Arial" panose="020B0604020202020204"/>
                  <a:ea typeface="+mn-ea"/>
                  <a:cs typeface="+mn-cs"/>
                </a:endParaRPr>
              </a:p>
            </p:txBody>
          </p:sp>
          <p:sp>
            <p:nvSpPr>
              <p:cNvPr id="26" name="Rectangle 25">
                <a:extLst>
                  <a:ext uri="{FF2B5EF4-FFF2-40B4-BE49-F238E27FC236}">
                    <a16:creationId xmlns:a16="http://schemas.microsoft.com/office/drawing/2014/main" id="{9AA0A3E0-D96F-AA9F-CFF8-B01BA0A0BF65}"/>
                  </a:ext>
                </a:extLst>
              </p:cNvPr>
              <p:cNvSpPr/>
              <p:nvPr/>
            </p:nvSpPr>
            <p:spPr>
              <a:xfrm>
                <a:off x="3624555" y="3261126"/>
                <a:ext cx="2796416" cy="1499177"/>
              </a:xfrm>
              <a:prstGeom prst="rect">
                <a:avLst/>
              </a:prstGeom>
              <a:solidFill>
                <a:srgbClr val="FFFFFF"/>
              </a:solidFill>
              <a:ln w="12700" cap="flat" cmpd="sng" algn="ctr">
                <a:solidFill>
                  <a:srgbClr val="323232"/>
                </a:solidFill>
                <a:prstDash val="solid"/>
                <a:miter lim="800000"/>
              </a:ln>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00"/>
                    </a:solidFill>
                    <a:effectLst/>
                    <a:uLnTx/>
                    <a:uFillTx/>
                    <a:latin typeface="Helvetica" panose="020B0604020202020204" pitchFamily="34" charset="0"/>
                    <a:ea typeface="+mn-ea"/>
                    <a:cs typeface="+mn-cs"/>
                  </a:rPr>
                  <a:t>- Have </a:t>
                </a:r>
                <a:r>
                  <a:rPr kumimoji="0" lang="en-US" sz="1000" b="1" i="0" u="none" strike="noStrike" kern="0" cap="none" spc="0" normalizeH="0" baseline="0" noProof="0" dirty="0">
                    <a:ln>
                      <a:noFill/>
                    </a:ln>
                    <a:solidFill>
                      <a:srgbClr val="000000"/>
                    </a:solidFill>
                    <a:effectLst/>
                    <a:uLnTx/>
                    <a:uFillTx/>
                    <a:latin typeface="Helvetica" panose="020B0604020202020204" pitchFamily="34" charset="0"/>
                    <a:ea typeface="+mn-ea"/>
                    <a:cs typeface="+mn-cs"/>
                  </a:rPr>
                  <a:t>predictable </a:t>
                </a:r>
                <a:r>
                  <a:rPr kumimoji="0" lang="en-US" sz="1000" b="0" i="0" u="none" strike="noStrike" kern="0" cap="none" spc="0" normalizeH="0" baseline="0" noProof="0" dirty="0">
                    <a:ln>
                      <a:noFill/>
                    </a:ln>
                    <a:solidFill>
                      <a:srgbClr val="000000"/>
                    </a:solidFill>
                    <a:effectLst/>
                    <a:uLnTx/>
                    <a:uFillTx/>
                    <a:latin typeface="Helvetica" panose="020B0604020202020204" pitchFamily="34" charset="0"/>
                    <a:ea typeface="+mn-ea"/>
                    <a:cs typeface="+mn-cs"/>
                  </a:rPr>
                  <a:t>application </a:t>
                </a:r>
                <a:r>
                  <a:rPr kumimoji="0" lang="en-US" sz="1000" b="1" i="0" u="none" strike="noStrike" kern="0" cap="none" spc="0" normalizeH="0" baseline="0" noProof="0" dirty="0">
                    <a:ln>
                      <a:noFill/>
                    </a:ln>
                    <a:solidFill>
                      <a:srgbClr val="000000"/>
                    </a:solidFill>
                    <a:effectLst/>
                    <a:uLnTx/>
                    <a:uFillTx/>
                    <a:latin typeface="Helvetica" panose="020B0604020202020204" pitchFamily="34" charset="0"/>
                    <a:ea typeface="+mn-ea"/>
                    <a:cs typeface="+mn-cs"/>
                  </a:rPr>
                  <a:t>traffic</a:t>
                </a:r>
                <a:r>
                  <a:rPr kumimoji="0" lang="en-US" sz="1000" b="0" i="0" u="none" strike="noStrike" kern="0" cap="none" spc="0" normalizeH="0" baseline="0" noProof="0" dirty="0">
                    <a:ln>
                      <a:noFill/>
                    </a:ln>
                    <a:solidFill>
                      <a:srgbClr val="000000"/>
                    </a:solidFill>
                    <a:effectLst/>
                    <a:uLnTx/>
                    <a:uFillTx/>
                    <a:latin typeface="Helvetica" panose="020B0604020202020204" pitchFamily="34" charset="0"/>
                    <a:ea typeface="+mn-ea"/>
                    <a:cs typeface="+mn-cs"/>
                  </a:rPr>
                  <a:t>.</a:t>
                </a:r>
                <a:br>
                  <a:rPr kumimoji="0" lang="en-US" sz="1000" b="0" i="0" u="none" strike="noStrike" kern="0" cap="none" spc="0" normalizeH="0" baseline="0" noProof="0" dirty="0">
                    <a:ln>
                      <a:noFill/>
                    </a:ln>
                    <a:solidFill>
                      <a:srgbClr val="FFFFFF"/>
                    </a:solidFill>
                    <a:effectLst/>
                    <a:uLnTx/>
                    <a:uFillTx/>
                    <a:latin typeface="Arial" panose="020B0604020202020204"/>
                    <a:ea typeface="+mn-ea"/>
                    <a:cs typeface="+mn-cs"/>
                  </a:rPr>
                </a:br>
                <a:r>
                  <a:rPr kumimoji="0" lang="en-US" sz="1000" b="0" i="0" u="none" strike="noStrike" kern="0" cap="none" spc="0" normalizeH="0" baseline="0" noProof="0" dirty="0">
                    <a:ln>
                      <a:noFill/>
                    </a:ln>
                    <a:solidFill>
                      <a:srgbClr val="000000"/>
                    </a:solidFill>
                    <a:effectLst/>
                    <a:uLnTx/>
                    <a:uFillTx/>
                    <a:latin typeface="Helvetica" panose="020B0604020202020204" pitchFamily="34" charset="0"/>
                    <a:ea typeface="+mn-ea"/>
                    <a:cs typeface="+mn-cs"/>
                  </a:rPr>
                  <a:t>- Run applications whose traffic is consistent or ramps gradually.</a:t>
                </a:r>
                <a:br>
                  <a:rPr kumimoji="0" lang="en-US" sz="1000" b="0" i="0" u="none" strike="noStrike" kern="0" cap="none" spc="0" normalizeH="0" baseline="0" noProof="0" dirty="0">
                    <a:ln>
                      <a:noFill/>
                    </a:ln>
                    <a:solidFill>
                      <a:srgbClr val="FFFFFF"/>
                    </a:solidFill>
                    <a:effectLst/>
                    <a:uLnTx/>
                    <a:uFillTx/>
                    <a:latin typeface="Arial" panose="020B0604020202020204"/>
                    <a:ea typeface="+mn-ea"/>
                    <a:cs typeface="+mn-cs"/>
                  </a:rPr>
                </a:br>
                <a:r>
                  <a:rPr kumimoji="0" lang="en-US" sz="1000" b="0" i="0" u="none" strike="noStrike" kern="0" cap="none" spc="0" normalizeH="0" baseline="0" noProof="0" dirty="0">
                    <a:ln>
                      <a:noFill/>
                    </a:ln>
                    <a:solidFill>
                      <a:srgbClr val="000000"/>
                    </a:solidFill>
                    <a:effectLst/>
                    <a:uLnTx/>
                    <a:uFillTx/>
                    <a:latin typeface="Helvetica" panose="020B0604020202020204" pitchFamily="34" charset="0"/>
                    <a:ea typeface="+mn-ea"/>
                    <a:cs typeface="+mn-cs"/>
                  </a:rPr>
                  <a:t>- Can </a:t>
                </a:r>
                <a:r>
                  <a:rPr kumimoji="0" lang="en-US" sz="1000" b="1" i="0" u="none" strike="noStrike" kern="0" cap="none" spc="0" normalizeH="0" baseline="0" noProof="0" dirty="0">
                    <a:ln>
                      <a:noFill/>
                    </a:ln>
                    <a:solidFill>
                      <a:srgbClr val="000000"/>
                    </a:solidFill>
                    <a:effectLst/>
                    <a:uLnTx/>
                    <a:uFillTx/>
                    <a:latin typeface="Helvetica" panose="020B0604020202020204" pitchFamily="34" charset="0"/>
                    <a:ea typeface="+mn-ea"/>
                    <a:cs typeface="+mn-cs"/>
                  </a:rPr>
                  <a:t>forecast </a:t>
                </a:r>
                <a:r>
                  <a:rPr kumimoji="0" lang="en-US" sz="1000" b="0" i="0" u="none" strike="noStrike" kern="0" cap="none" spc="0" normalizeH="0" baseline="0" noProof="0" dirty="0">
                    <a:ln>
                      <a:noFill/>
                    </a:ln>
                    <a:solidFill>
                      <a:srgbClr val="000000"/>
                    </a:solidFill>
                    <a:effectLst/>
                    <a:uLnTx/>
                    <a:uFillTx/>
                    <a:latin typeface="Helvetica" panose="020B0604020202020204" pitchFamily="34" charset="0"/>
                    <a:ea typeface="+mn-ea"/>
                    <a:cs typeface="+mn-cs"/>
                  </a:rPr>
                  <a:t>capacity requirements to </a:t>
                </a:r>
                <a:r>
                  <a:rPr kumimoji="0" lang="en-US" sz="1000" b="1" i="0" u="none" strike="noStrike" kern="0" cap="none" spc="0" normalizeH="0" baseline="0" noProof="0" dirty="0">
                    <a:ln>
                      <a:noFill/>
                    </a:ln>
                    <a:solidFill>
                      <a:srgbClr val="000000"/>
                    </a:solidFill>
                    <a:effectLst/>
                    <a:uLnTx/>
                    <a:uFillTx/>
                    <a:latin typeface="Helvetica" panose="020B0604020202020204" pitchFamily="34" charset="0"/>
                    <a:ea typeface="+mn-ea"/>
                    <a:cs typeface="+mn-cs"/>
                  </a:rPr>
                  <a:t>control costs.</a:t>
                </a:r>
                <a:br>
                  <a:rPr kumimoji="0" lang="en-US" sz="1000" b="1" i="0" u="none" strike="noStrike" kern="0" cap="none" spc="0" normalizeH="0" baseline="0" noProof="0" dirty="0">
                    <a:ln>
                      <a:noFill/>
                    </a:ln>
                    <a:solidFill>
                      <a:srgbClr val="000000"/>
                    </a:solidFill>
                    <a:effectLst/>
                    <a:uLnTx/>
                    <a:uFillTx/>
                    <a:latin typeface="Helvetica" panose="020B0604020202020204" pitchFamily="34" charset="0"/>
                    <a:ea typeface="+mn-ea"/>
                    <a:cs typeface="+mn-cs"/>
                  </a:rPr>
                </a:br>
                <a:r>
                  <a:rPr kumimoji="0" lang="en-US" sz="1000" b="0" i="0" u="none" strike="noStrike" kern="0" cap="none" spc="0" normalizeH="0" baseline="0" noProof="0" dirty="0">
                    <a:ln>
                      <a:noFill/>
                    </a:ln>
                    <a:solidFill>
                      <a:srgbClr val="000000"/>
                    </a:solidFill>
                    <a:effectLst/>
                    <a:uLnTx/>
                    <a:uFillTx/>
                    <a:latin typeface="Helvetica" panose="020B0604020202020204" pitchFamily="34" charset="0"/>
                    <a:ea typeface="+mn-ea"/>
                    <a:cs typeface="+mn-cs"/>
                  </a:rPr>
                  <a:t>- </a:t>
                </a:r>
                <a:r>
                  <a:rPr kumimoji="0" lang="en-US" sz="1000" b="1" i="0" u="none" strike="noStrike" kern="0" cap="none" spc="0" normalizeH="0" baseline="0" noProof="0" dirty="0">
                    <a:ln>
                      <a:noFill/>
                    </a:ln>
                    <a:solidFill>
                      <a:srgbClr val="000000"/>
                    </a:solidFill>
                    <a:effectLst/>
                    <a:uLnTx/>
                    <a:uFillTx/>
                    <a:latin typeface="Helvetica" panose="020B0604020202020204" pitchFamily="34" charset="0"/>
                    <a:ea typeface="+mn-ea"/>
                    <a:cs typeface="+mn-cs"/>
                  </a:rPr>
                  <a:t>Risk</a:t>
                </a:r>
                <a:r>
                  <a:rPr kumimoji="0" lang="en-US" sz="1000" b="0" i="0" u="none" strike="noStrike" kern="0" cap="none" spc="0" normalizeH="0" baseline="0" noProof="0" dirty="0">
                    <a:ln>
                      <a:noFill/>
                    </a:ln>
                    <a:solidFill>
                      <a:srgbClr val="000000"/>
                    </a:solidFill>
                    <a:effectLst/>
                    <a:uLnTx/>
                    <a:uFillTx/>
                    <a:latin typeface="Helvetica" panose="020B0604020202020204" pitchFamily="34" charset="0"/>
                    <a:ea typeface="+mn-ea"/>
                    <a:cs typeface="+mn-cs"/>
                  </a:rPr>
                  <a:t>: capacity limit should be monitoring properly otherwise it can impact application availability and user experience.</a:t>
                </a:r>
                <a:endParaRPr kumimoji="0" lang="en-US" sz="1000" b="0" i="0" u="none" strike="noStrike" kern="0" cap="none" spc="0" normalizeH="0" baseline="0" noProof="0" dirty="0">
                  <a:ln>
                    <a:noFill/>
                  </a:ln>
                  <a:solidFill>
                    <a:srgbClr val="FFFFFF"/>
                  </a:solidFill>
                  <a:effectLst/>
                  <a:uLnTx/>
                  <a:uFillTx/>
                  <a:latin typeface="Arial" panose="020B0604020202020204"/>
                  <a:ea typeface="+mn-ea"/>
                  <a:cs typeface="+mn-cs"/>
                </a:endParaRPr>
              </a:p>
            </p:txBody>
          </p:sp>
          <p:sp>
            <p:nvSpPr>
              <p:cNvPr id="27" name="Rectangle 26">
                <a:extLst>
                  <a:ext uri="{FF2B5EF4-FFF2-40B4-BE49-F238E27FC236}">
                    <a16:creationId xmlns:a16="http://schemas.microsoft.com/office/drawing/2014/main" id="{D05DCF3E-1E3D-1BDC-D6D5-F28D35B89F53}"/>
                  </a:ext>
                </a:extLst>
              </p:cNvPr>
              <p:cNvSpPr/>
              <p:nvPr/>
            </p:nvSpPr>
            <p:spPr>
              <a:xfrm>
                <a:off x="838198" y="2981051"/>
                <a:ext cx="2786356" cy="283524"/>
              </a:xfrm>
              <a:prstGeom prst="rect">
                <a:avLst/>
              </a:prstGeom>
              <a:solidFill>
                <a:srgbClr val="576BE3">
                  <a:lumMod val="20000"/>
                  <a:lumOff val="80000"/>
                </a:srgbClr>
              </a:solidFill>
              <a:ln w="12700" cap="flat" cmpd="sng" algn="ctr">
                <a:solidFill>
                  <a:srgbClr val="32323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323232"/>
                    </a:solidFill>
                    <a:effectLst/>
                    <a:uLnTx/>
                    <a:uFillTx/>
                    <a:latin typeface="Arial" panose="020B0604020202020204"/>
                    <a:ea typeface="+mn-ea"/>
                    <a:cs typeface="+mn-cs"/>
                  </a:rPr>
                  <a:t>On-demand</a:t>
                </a:r>
              </a:p>
            </p:txBody>
          </p:sp>
          <p:sp>
            <p:nvSpPr>
              <p:cNvPr id="28" name="Rectangle 27">
                <a:extLst>
                  <a:ext uri="{FF2B5EF4-FFF2-40B4-BE49-F238E27FC236}">
                    <a16:creationId xmlns:a16="http://schemas.microsoft.com/office/drawing/2014/main" id="{1D0AD641-591A-9835-4902-62F60BB97475}"/>
                  </a:ext>
                </a:extLst>
              </p:cNvPr>
              <p:cNvSpPr/>
              <p:nvPr/>
            </p:nvSpPr>
            <p:spPr>
              <a:xfrm>
                <a:off x="3624554" y="2981310"/>
                <a:ext cx="2796418" cy="283524"/>
              </a:xfrm>
              <a:prstGeom prst="rect">
                <a:avLst/>
              </a:prstGeom>
              <a:solidFill>
                <a:srgbClr val="576BE3">
                  <a:lumMod val="20000"/>
                  <a:lumOff val="80000"/>
                </a:srgbClr>
              </a:solidFill>
              <a:ln w="12700" cap="flat" cmpd="sng" algn="ctr">
                <a:solidFill>
                  <a:srgbClr val="32323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323232"/>
                    </a:solidFill>
                    <a:effectLst/>
                    <a:uLnTx/>
                    <a:uFillTx/>
                    <a:latin typeface="Arial" panose="020B0604020202020204"/>
                    <a:ea typeface="+mn-ea"/>
                    <a:cs typeface="+mn-cs"/>
                  </a:rPr>
                  <a:t>Provisioned</a:t>
                </a:r>
              </a:p>
            </p:txBody>
          </p:sp>
        </p:grpSp>
        <p:grpSp>
          <p:nvGrpSpPr>
            <p:cNvPr id="29" name="Group 28">
              <a:extLst>
                <a:ext uri="{FF2B5EF4-FFF2-40B4-BE49-F238E27FC236}">
                  <a16:creationId xmlns:a16="http://schemas.microsoft.com/office/drawing/2014/main" id="{E1C8D03F-4FA1-3B81-FBFA-5C7F548EC5B9}"/>
                </a:ext>
              </a:extLst>
            </p:cNvPr>
            <p:cNvGrpSpPr/>
            <p:nvPr/>
          </p:nvGrpSpPr>
          <p:grpSpPr>
            <a:xfrm>
              <a:off x="5924840" y="1070515"/>
              <a:ext cx="5354742" cy="4716969"/>
              <a:chOff x="6668552" y="474075"/>
              <a:chExt cx="5354742" cy="4716969"/>
            </a:xfrm>
            <a:effectLst>
              <a:outerShdw blurRad="50800" dist="38100" dir="2700000" algn="tl" rotWithShape="0">
                <a:prstClr val="black">
                  <a:alpha val="40000"/>
                </a:prstClr>
              </a:outerShdw>
            </a:effectLst>
          </p:grpSpPr>
          <p:sp>
            <p:nvSpPr>
              <p:cNvPr id="30" name="Rectangle 29">
                <a:extLst>
                  <a:ext uri="{FF2B5EF4-FFF2-40B4-BE49-F238E27FC236}">
                    <a16:creationId xmlns:a16="http://schemas.microsoft.com/office/drawing/2014/main" id="{E3862395-FD61-844A-58A4-3CF3B772FA92}"/>
                  </a:ext>
                </a:extLst>
              </p:cNvPr>
              <p:cNvSpPr/>
              <p:nvPr/>
            </p:nvSpPr>
            <p:spPr>
              <a:xfrm>
                <a:off x="6669931" y="1026493"/>
                <a:ext cx="1283739" cy="1330363"/>
              </a:xfrm>
              <a:prstGeom prst="rect">
                <a:avLst/>
              </a:prstGeom>
              <a:solidFill>
                <a:srgbClr val="FFFFFF"/>
              </a:solidFill>
              <a:ln w="12700" cap="flat" cmpd="sng" algn="ctr">
                <a:solidFill>
                  <a:srgbClr val="32323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00"/>
                    </a:solidFill>
                    <a:effectLst/>
                    <a:uLnTx/>
                    <a:uFillTx/>
                    <a:latin typeface="Arial" panose="020B0604020202020204"/>
                    <a:ea typeface="+mn-ea"/>
                    <a:cs typeface="+mn-cs"/>
                  </a:rPr>
                  <a:t>Write Request</a:t>
                </a:r>
                <a:endParaRPr kumimoji="0" lang="en-US" sz="1000" b="0" i="0" u="none" strike="noStrike" kern="0" cap="none" spc="0" normalizeH="0" baseline="0" noProof="0" dirty="0">
                  <a:ln>
                    <a:noFill/>
                  </a:ln>
                  <a:solidFill>
                    <a:srgbClr val="FFFFFF"/>
                  </a:solidFill>
                  <a:effectLst/>
                  <a:uLnTx/>
                  <a:uFillTx/>
                  <a:latin typeface="Arial" panose="020B0604020202020204"/>
                  <a:ea typeface="+mn-ea"/>
                  <a:cs typeface="+mn-cs"/>
                </a:endParaRPr>
              </a:p>
            </p:txBody>
          </p:sp>
          <p:sp>
            <p:nvSpPr>
              <p:cNvPr id="58" name="Rectangle 57">
                <a:extLst>
                  <a:ext uri="{FF2B5EF4-FFF2-40B4-BE49-F238E27FC236}">
                    <a16:creationId xmlns:a16="http://schemas.microsoft.com/office/drawing/2014/main" id="{839821C7-70D4-99FC-94A9-13905D007A5D}"/>
                  </a:ext>
                </a:extLst>
              </p:cNvPr>
              <p:cNvSpPr/>
              <p:nvPr/>
            </p:nvSpPr>
            <p:spPr>
              <a:xfrm>
                <a:off x="6669931" y="2359723"/>
                <a:ext cx="1283739" cy="1643313"/>
              </a:xfrm>
              <a:prstGeom prst="rect">
                <a:avLst/>
              </a:prstGeom>
              <a:solidFill>
                <a:srgbClr val="FFFFFF"/>
              </a:solidFill>
              <a:ln w="12700" cap="flat" cmpd="sng" algn="ctr">
                <a:solidFill>
                  <a:srgbClr val="32323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00"/>
                    </a:solidFill>
                    <a:effectLst/>
                    <a:uLnTx/>
                    <a:uFillTx/>
                    <a:latin typeface="Arial" panose="020B0604020202020204"/>
                    <a:ea typeface="+mn-ea"/>
                    <a:cs typeface="+mn-cs"/>
                  </a:rPr>
                  <a:t>Read Request</a:t>
                </a:r>
                <a:endParaRPr kumimoji="0" lang="en-US" sz="1000" b="0" i="0" u="none" strike="noStrike" kern="0" cap="none" spc="0" normalizeH="0" baseline="0" noProof="0" dirty="0">
                  <a:ln>
                    <a:noFill/>
                  </a:ln>
                  <a:solidFill>
                    <a:srgbClr val="FFFFFF"/>
                  </a:solidFill>
                  <a:effectLst/>
                  <a:uLnTx/>
                  <a:uFillTx/>
                  <a:latin typeface="Arial" panose="020B0604020202020204"/>
                  <a:ea typeface="+mn-ea"/>
                  <a:cs typeface="+mn-cs"/>
                </a:endParaRPr>
              </a:p>
            </p:txBody>
          </p:sp>
          <p:sp>
            <p:nvSpPr>
              <p:cNvPr id="59" name="Rectangle 58">
                <a:extLst>
                  <a:ext uri="{FF2B5EF4-FFF2-40B4-BE49-F238E27FC236}">
                    <a16:creationId xmlns:a16="http://schemas.microsoft.com/office/drawing/2014/main" id="{8B777E03-09F6-4CE1-42CC-136802E2F00A}"/>
                  </a:ext>
                </a:extLst>
              </p:cNvPr>
              <p:cNvSpPr/>
              <p:nvPr/>
            </p:nvSpPr>
            <p:spPr>
              <a:xfrm>
                <a:off x="6669931" y="3999089"/>
                <a:ext cx="1283739" cy="1191955"/>
              </a:xfrm>
              <a:prstGeom prst="rect">
                <a:avLst/>
              </a:prstGeom>
              <a:solidFill>
                <a:srgbClr val="FFFFFF"/>
              </a:solidFill>
              <a:ln w="12700" cap="flat" cmpd="sng" algn="ctr">
                <a:solidFill>
                  <a:srgbClr val="32323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00"/>
                    </a:solidFill>
                    <a:effectLst/>
                    <a:uLnTx/>
                    <a:uFillTx/>
                    <a:latin typeface="Arial" panose="020B0604020202020204"/>
                    <a:ea typeface="+mn-ea"/>
                    <a:cs typeface="+mn-cs"/>
                  </a:rPr>
                  <a:t>Data Storage</a:t>
                </a:r>
                <a:endParaRPr kumimoji="0" lang="en-US" sz="1000" b="0" i="0" u="none" strike="noStrike" kern="0" cap="none" spc="0" normalizeH="0" baseline="0" noProof="0" dirty="0">
                  <a:ln>
                    <a:noFill/>
                  </a:ln>
                  <a:solidFill>
                    <a:srgbClr val="FFFFFF"/>
                  </a:solidFill>
                  <a:effectLst/>
                  <a:uLnTx/>
                  <a:uFillTx/>
                  <a:latin typeface="Arial" panose="020B0604020202020204"/>
                  <a:ea typeface="+mn-ea"/>
                  <a:cs typeface="+mn-cs"/>
                </a:endParaRPr>
              </a:p>
            </p:txBody>
          </p:sp>
          <p:sp>
            <p:nvSpPr>
              <p:cNvPr id="60" name="Rectangle 59">
                <a:extLst>
                  <a:ext uri="{FF2B5EF4-FFF2-40B4-BE49-F238E27FC236}">
                    <a16:creationId xmlns:a16="http://schemas.microsoft.com/office/drawing/2014/main" id="{59D1893D-1A79-F7D7-9277-C5D4323F27D2}"/>
                  </a:ext>
                </a:extLst>
              </p:cNvPr>
              <p:cNvSpPr/>
              <p:nvPr/>
            </p:nvSpPr>
            <p:spPr>
              <a:xfrm>
                <a:off x="9223214" y="1037364"/>
                <a:ext cx="2796416" cy="1323439"/>
              </a:xfrm>
              <a:prstGeom prst="rect">
                <a:avLst/>
              </a:prstGeom>
              <a:solidFill>
                <a:srgbClr val="FFFFFF"/>
              </a:solidFill>
              <a:ln w="12700" cap="flat" cmpd="sng" algn="ctr">
                <a:solidFill>
                  <a:srgbClr val="323232"/>
                </a:solid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00"/>
                    </a:solidFill>
                    <a:effectLst/>
                    <a:uLnTx/>
                    <a:uFillTx/>
                    <a:latin typeface="Helvetica" panose="020B0604020202020204" pitchFamily="34" charset="0"/>
                    <a:ea typeface="+mn-ea"/>
                    <a:cs typeface="+mn-cs"/>
                  </a:rPr>
                  <a:t>Write data to your table:</a:t>
                </a:r>
                <a:br>
                  <a:rPr kumimoji="0" lang="en-US" sz="1000" b="0" i="0" u="none" strike="noStrike" kern="0" cap="none" spc="0" normalizeH="0" baseline="0" noProof="0" dirty="0">
                    <a:ln>
                      <a:noFill/>
                    </a:ln>
                    <a:solidFill>
                      <a:srgbClr val="FFFFFF"/>
                    </a:solidFill>
                    <a:effectLst/>
                    <a:uLnTx/>
                    <a:uFillTx/>
                    <a:latin typeface="Arial" panose="020B0604020202020204"/>
                    <a:ea typeface="+mn-ea"/>
                    <a:cs typeface="+mn-cs"/>
                  </a:rPr>
                </a:br>
                <a:r>
                  <a:rPr kumimoji="0" lang="en-US" sz="1000" b="0" i="0" u="none" strike="noStrike" kern="0" cap="none" spc="0" normalizeH="0" baseline="0" noProof="0" dirty="0">
                    <a:ln>
                      <a:noFill/>
                    </a:ln>
                    <a:solidFill>
                      <a:srgbClr val="000000"/>
                    </a:solidFill>
                    <a:effectLst/>
                    <a:uLnTx/>
                    <a:uFillTx/>
                    <a:latin typeface="Helvetica" panose="020B0604020202020204" pitchFamily="34" charset="0"/>
                    <a:ea typeface="+mn-ea"/>
                    <a:cs typeface="+mn-cs"/>
                  </a:rPr>
                  <a:t>- </a:t>
                </a:r>
                <a:r>
                  <a:rPr kumimoji="0" lang="en-US" sz="1000" b="0" i="1" u="none" strike="noStrike" kern="0" cap="none" spc="0" normalizeH="0" baseline="0" noProof="0" dirty="0">
                    <a:ln>
                      <a:noFill/>
                    </a:ln>
                    <a:solidFill>
                      <a:srgbClr val="E30613"/>
                    </a:solidFill>
                    <a:effectLst/>
                    <a:uLnTx/>
                    <a:uFillTx/>
                    <a:latin typeface="Helvetica" panose="020B0604020202020204" pitchFamily="34" charset="0"/>
                    <a:ea typeface="+mn-ea"/>
                    <a:cs typeface="+mn-cs"/>
                  </a:rPr>
                  <a:t>Standard: </a:t>
                </a:r>
                <a:r>
                  <a:rPr kumimoji="0" lang="en-US" sz="1000" b="0" u="none" strike="noStrike" kern="0" cap="none" spc="0" normalizeH="0" baseline="0" noProof="0" dirty="0">
                    <a:ln>
                      <a:noFill/>
                    </a:ln>
                    <a:solidFill>
                      <a:schemeClr val="bg1"/>
                    </a:solidFill>
                    <a:effectLst/>
                    <a:uLnTx/>
                    <a:uFillTx/>
                    <a:latin typeface="Helvetica" panose="020B0604020202020204" pitchFamily="34" charset="0"/>
                    <a:ea typeface="+mn-ea"/>
                    <a:cs typeface="+mn-cs"/>
                  </a:rPr>
                  <a:t>charges </a:t>
                </a:r>
                <a:r>
                  <a:rPr kumimoji="0" lang="en-US" sz="1000" b="1" u="none" strike="noStrike" kern="0" cap="none" spc="0" normalizeH="0" baseline="0" noProof="0" dirty="0">
                    <a:ln>
                      <a:noFill/>
                    </a:ln>
                    <a:solidFill>
                      <a:schemeClr val="bg1"/>
                    </a:solidFill>
                    <a:effectLst/>
                    <a:uLnTx/>
                    <a:uFillTx/>
                    <a:latin typeface="Helvetica" panose="020B0604020202020204" pitchFamily="34" charset="0"/>
                    <a:ea typeface="+mn-ea"/>
                    <a:cs typeface="+mn-cs"/>
                  </a:rPr>
                  <a:t>one write request</a:t>
                </a:r>
                <a:r>
                  <a:rPr kumimoji="0" lang="en-US" sz="1000" b="0" u="none" strike="noStrike" kern="0" cap="none" spc="0" normalizeH="0" baseline="0" noProof="0" dirty="0">
                    <a:ln>
                      <a:noFill/>
                    </a:ln>
                    <a:solidFill>
                      <a:schemeClr val="bg1"/>
                    </a:solidFill>
                    <a:effectLst/>
                    <a:uLnTx/>
                    <a:uFillTx/>
                    <a:latin typeface="Helvetica" panose="020B0604020202020204" pitchFamily="34" charset="0"/>
                    <a:ea typeface="+mn-ea"/>
                    <a:cs typeface="+mn-cs"/>
                  </a:rPr>
                  <a:t> for each write (up to </a:t>
                </a:r>
                <a:r>
                  <a:rPr kumimoji="0" lang="en-US" sz="1000" b="1" u="none" strike="noStrike" kern="0" cap="none" spc="0" normalizeH="0" baseline="0" noProof="0" dirty="0">
                    <a:ln>
                      <a:noFill/>
                    </a:ln>
                    <a:solidFill>
                      <a:schemeClr val="bg1"/>
                    </a:solidFill>
                    <a:effectLst/>
                    <a:uLnTx/>
                    <a:uFillTx/>
                    <a:latin typeface="Helvetica" panose="020B0604020202020204" pitchFamily="34" charset="0"/>
                    <a:ea typeface="+mn-ea"/>
                    <a:cs typeface="+mn-cs"/>
                  </a:rPr>
                  <a:t>1KB</a:t>
                </a:r>
                <a:r>
                  <a:rPr kumimoji="0" lang="en-US" sz="1000" b="0" u="none" strike="noStrike" kern="0" cap="none" spc="0" normalizeH="0" baseline="0" noProof="0" dirty="0">
                    <a:ln>
                      <a:noFill/>
                    </a:ln>
                    <a:solidFill>
                      <a:schemeClr val="bg1"/>
                    </a:solidFill>
                    <a:effectLst/>
                    <a:uLnTx/>
                    <a:uFillTx/>
                    <a:latin typeface="Helvetica" panose="020B0604020202020204" pitchFamily="34" charset="0"/>
                    <a:ea typeface="+mn-ea"/>
                    <a:cs typeface="+mn-cs"/>
                  </a:rPr>
                  <a:t>).</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u="none" strike="noStrike" kern="0" cap="none" spc="0" normalizeH="0" baseline="0" noProof="0" dirty="0">
                    <a:ln>
                      <a:noFill/>
                    </a:ln>
                    <a:solidFill>
                      <a:schemeClr val="bg1"/>
                    </a:solidFill>
                    <a:effectLst/>
                    <a:uLnTx/>
                    <a:uFillTx/>
                    <a:latin typeface="Helvetica" panose="020B0604020202020204" pitchFamily="34" charset="0"/>
                    <a:ea typeface="+mn-ea"/>
                    <a:cs typeface="+mn-cs"/>
                  </a:rPr>
                  <a:t>- </a:t>
                </a:r>
                <a:r>
                  <a:rPr kumimoji="0" lang="en-US" sz="1000" b="0" i="1" u="none" strike="noStrike" kern="0" cap="none" spc="0" normalizeH="0" baseline="0" noProof="0" dirty="0">
                    <a:ln>
                      <a:noFill/>
                    </a:ln>
                    <a:solidFill>
                      <a:schemeClr val="accent3"/>
                    </a:solidFill>
                    <a:effectLst/>
                    <a:uLnTx/>
                    <a:uFillTx/>
                    <a:latin typeface="Helvetica" panose="020B0604020202020204" pitchFamily="34" charset="0"/>
                    <a:ea typeface="+mn-ea"/>
                    <a:cs typeface="+mn-cs"/>
                  </a:rPr>
                  <a:t>Transaction</a:t>
                </a:r>
                <a:r>
                  <a:rPr kumimoji="0" lang="en-US" sz="1000" b="0" u="none" strike="noStrike" kern="0" cap="none" spc="0" normalizeH="0" baseline="0" noProof="0" dirty="0">
                    <a:ln>
                      <a:noFill/>
                    </a:ln>
                    <a:solidFill>
                      <a:schemeClr val="bg1"/>
                    </a:solidFill>
                    <a:effectLst/>
                    <a:uLnTx/>
                    <a:uFillTx/>
                    <a:latin typeface="Helvetica" panose="020B0604020202020204" pitchFamily="34" charset="0"/>
                    <a:ea typeface="+mn-ea"/>
                    <a:cs typeface="+mn-cs"/>
                  </a:rPr>
                  <a:t>: charges </a:t>
                </a:r>
                <a:r>
                  <a:rPr kumimoji="0" lang="en-US" sz="1000" b="1" u="none" strike="noStrike" kern="0" cap="none" spc="0" normalizeH="0" baseline="0" noProof="0" dirty="0">
                    <a:ln>
                      <a:noFill/>
                    </a:ln>
                    <a:solidFill>
                      <a:schemeClr val="bg1"/>
                    </a:solidFill>
                    <a:effectLst/>
                    <a:uLnTx/>
                    <a:uFillTx/>
                    <a:latin typeface="Helvetica" panose="020B0604020202020204" pitchFamily="34" charset="0"/>
                    <a:ea typeface="+mn-ea"/>
                    <a:cs typeface="+mn-cs"/>
                  </a:rPr>
                  <a:t>two write requests</a:t>
                </a:r>
                <a:r>
                  <a:rPr kumimoji="0" lang="en-US" sz="1000" b="0" u="none" strike="noStrike" kern="0" cap="none" spc="0" normalizeH="0" baseline="0" noProof="0" dirty="0">
                    <a:ln>
                      <a:noFill/>
                    </a:ln>
                    <a:solidFill>
                      <a:schemeClr val="bg1"/>
                    </a:solidFill>
                    <a:effectLst/>
                    <a:uLnTx/>
                    <a:uFillTx/>
                    <a:latin typeface="Helvetica" panose="020B0604020202020204" pitchFamily="34" charset="0"/>
                    <a:ea typeface="+mn-ea"/>
                    <a:cs typeface="+mn-cs"/>
                  </a:rPr>
                  <a:t> for each write (up to </a:t>
                </a:r>
                <a:r>
                  <a:rPr kumimoji="0" lang="en-US" sz="1000" b="1" u="none" strike="noStrike" kern="0" cap="none" spc="0" normalizeH="0" baseline="0" noProof="0" dirty="0">
                    <a:ln>
                      <a:noFill/>
                    </a:ln>
                    <a:solidFill>
                      <a:schemeClr val="bg1"/>
                    </a:solidFill>
                    <a:effectLst/>
                    <a:uLnTx/>
                    <a:uFillTx/>
                    <a:latin typeface="Helvetica" panose="020B0604020202020204" pitchFamily="34" charset="0"/>
                    <a:ea typeface="+mn-ea"/>
                    <a:cs typeface="+mn-cs"/>
                  </a:rPr>
                  <a:t>1KB</a:t>
                </a:r>
                <a:r>
                  <a:rPr kumimoji="0" lang="en-US" sz="1000" b="0" u="none" strike="noStrike" kern="0" cap="none" spc="0" normalizeH="0" baseline="0" noProof="0" dirty="0">
                    <a:ln>
                      <a:noFill/>
                    </a:ln>
                    <a:solidFill>
                      <a:schemeClr val="bg1"/>
                    </a:solidFill>
                    <a:effectLst/>
                    <a:uLnTx/>
                    <a:uFillTx/>
                    <a:latin typeface="Helvetica" panose="020B0604020202020204" pitchFamily="34" charset="0"/>
                    <a:ea typeface="+mn-ea"/>
                    <a:cs typeface="+mn-cs"/>
                  </a:rPr>
                  <a:t>)</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chemeClr val="bg1"/>
                    </a:solidFill>
                    <a:effectLst/>
                    <a:uLnTx/>
                    <a:uFillTx/>
                    <a:latin typeface="Arial" panose="020B0604020202020204"/>
                    <a:ea typeface="+mn-ea"/>
                    <a:cs typeface="+mn-cs"/>
                  </a:rPr>
                  <a:t>Ex: Standard need 3 write request for 3KB data, Transaction need 6 write requests for 3KB</a:t>
                </a:r>
              </a:p>
            </p:txBody>
          </p:sp>
          <p:sp>
            <p:nvSpPr>
              <p:cNvPr id="61" name="Rectangle 60">
                <a:extLst>
                  <a:ext uri="{FF2B5EF4-FFF2-40B4-BE49-F238E27FC236}">
                    <a16:creationId xmlns:a16="http://schemas.microsoft.com/office/drawing/2014/main" id="{AA1D7441-0138-7EF5-9463-F31CEFE462A3}"/>
                  </a:ext>
                </a:extLst>
              </p:cNvPr>
              <p:cNvSpPr/>
              <p:nvPr/>
            </p:nvSpPr>
            <p:spPr>
              <a:xfrm>
                <a:off x="9226878" y="2360803"/>
                <a:ext cx="2796416" cy="1640492"/>
              </a:xfrm>
              <a:prstGeom prst="rect">
                <a:avLst/>
              </a:prstGeom>
              <a:solidFill>
                <a:srgbClr val="FFFFFF"/>
              </a:solidFill>
              <a:ln w="12700" cap="flat" cmpd="sng" algn="ctr">
                <a:solidFill>
                  <a:srgbClr val="323232"/>
                </a:solid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00"/>
                    </a:solidFill>
                    <a:effectLst/>
                    <a:uLnTx/>
                    <a:uFillTx/>
                    <a:latin typeface="Helvetica" panose="020B0604020202020204" pitchFamily="34" charset="0"/>
                    <a:ea typeface="+mn-ea"/>
                    <a:cs typeface="+mn-cs"/>
                  </a:rPr>
                  <a:t>Read data from your table (up to 4KB)</a:t>
                </a:r>
                <a:br>
                  <a:rPr kumimoji="0" lang="en-US" sz="1000" b="0" i="0" u="none" strike="noStrike" kern="0" cap="none" spc="0" normalizeH="0" baseline="0" noProof="0" dirty="0">
                    <a:ln>
                      <a:noFill/>
                    </a:ln>
                    <a:solidFill>
                      <a:srgbClr val="FFFFFF"/>
                    </a:solidFill>
                    <a:effectLst/>
                    <a:uLnTx/>
                    <a:uFillTx/>
                    <a:latin typeface="Arial" panose="020B0604020202020204"/>
                    <a:ea typeface="+mn-ea"/>
                    <a:cs typeface="+mn-cs"/>
                  </a:rPr>
                </a:br>
                <a:r>
                  <a:rPr kumimoji="0" lang="en-US" sz="1000" b="0" i="0" u="none" strike="noStrike" kern="0" cap="none" spc="0" normalizeH="0" baseline="0" noProof="0" dirty="0">
                    <a:ln>
                      <a:noFill/>
                    </a:ln>
                    <a:solidFill>
                      <a:srgbClr val="000000"/>
                    </a:solidFill>
                    <a:effectLst/>
                    <a:uLnTx/>
                    <a:uFillTx/>
                    <a:latin typeface="Helvetica" panose="020B0604020202020204" pitchFamily="34" charset="0"/>
                    <a:ea typeface="+mn-ea"/>
                    <a:cs typeface="+mn-cs"/>
                  </a:rPr>
                  <a:t>- </a:t>
                </a:r>
                <a:r>
                  <a:rPr kumimoji="0" lang="en-US" sz="1000" b="0" i="1" u="none" strike="noStrike" kern="0" cap="none" spc="0" normalizeH="0" baseline="0" noProof="0" dirty="0">
                    <a:ln>
                      <a:noFill/>
                    </a:ln>
                    <a:solidFill>
                      <a:srgbClr val="E30613"/>
                    </a:solidFill>
                    <a:effectLst/>
                    <a:uLnTx/>
                    <a:uFillTx/>
                    <a:latin typeface="Helvetica" panose="020B0604020202020204" pitchFamily="34" charset="0"/>
                    <a:ea typeface="+mn-ea"/>
                    <a:cs typeface="+mn-cs"/>
                  </a:rPr>
                  <a:t>Strongly consistent: </a:t>
                </a:r>
                <a:r>
                  <a:rPr kumimoji="0" lang="en-US" sz="1000" b="0" u="none" strike="noStrike" kern="0" cap="none" spc="0" normalizeH="0" baseline="0" noProof="0" dirty="0">
                    <a:ln>
                      <a:noFill/>
                    </a:ln>
                    <a:solidFill>
                      <a:schemeClr val="bg1"/>
                    </a:solidFill>
                    <a:effectLst/>
                    <a:uLnTx/>
                    <a:uFillTx/>
                    <a:latin typeface="Helvetica" panose="020B0604020202020204" pitchFamily="34" charset="0"/>
                    <a:ea typeface="+mn-ea"/>
                    <a:cs typeface="+mn-cs"/>
                  </a:rPr>
                  <a:t>1 read request unit</a:t>
                </a:r>
                <a:br>
                  <a:rPr kumimoji="0" lang="en-US" sz="1000" b="0" i="0" u="none" strike="noStrike" kern="0" cap="none" spc="0" normalizeH="0" baseline="0" noProof="0" dirty="0">
                    <a:ln>
                      <a:noFill/>
                    </a:ln>
                    <a:solidFill>
                      <a:srgbClr val="FFFFFF"/>
                    </a:solidFill>
                    <a:effectLst/>
                    <a:uLnTx/>
                    <a:uFillTx/>
                    <a:latin typeface="Arial" panose="020B0604020202020204"/>
                    <a:ea typeface="+mn-ea"/>
                    <a:cs typeface="+mn-cs"/>
                  </a:rPr>
                </a:br>
                <a:r>
                  <a:rPr kumimoji="0" lang="en-US" sz="1000" b="0" i="0" u="none" strike="noStrike" kern="0" cap="none" spc="0" normalizeH="0" baseline="0" noProof="0" dirty="0">
                    <a:ln>
                      <a:noFill/>
                    </a:ln>
                    <a:solidFill>
                      <a:srgbClr val="000000"/>
                    </a:solidFill>
                    <a:effectLst/>
                    <a:uLnTx/>
                    <a:uFillTx/>
                    <a:latin typeface="Helvetica" panose="020B0604020202020204" pitchFamily="34" charset="0"/>
                    <a:ea typeface="+mn-ea"/>
                    <a:cs typeface="+mn-cs"/>
                  </a:rPr>
                  <a:t>- </a:t>
                </a:r>
                <a:r>
                  <a:rPr kumimoji="0" lang="en-US" sz="1000" b="0" i="1" u="none" strike="noStrike" kern="0" cap="none" spc="0" normalizeH="0" baseline="0" noProof="0" dirty="0">
                    <a:ln>
                      <a:noFill/>
                    </a:ln>
                    <a:solidFill>
                      <a:srgbClr val="E30613"/>
                    </a:solidFill>
                    <a:effectLst/>
                    <a:uLnTx/>
                    <a:uFillTx/>
                    <a:latin typeface="Helvetica" panose="020B0604020202020204" pitchFamily="34" charset="0"/>
                    <a:ea typeface="+mn-ea"/>
                    <a:cs typeface="+mn-cs"/>
                  </a:rPr>
                  <a:t>Eventually consistent</a:t>
                </a:r>
                <a:r>
                  <a:rPr lang="en-US" sz="1000" kern="0" dirty="0">
                    <a:solidFill>
                      <a:srgbClr val="E30613"/>
                    </a:solidFill>
                    <a:latin typeface="Helvetica" panose="020B0604020202020204" pitchFamily="34" charset="0"/>
                  </a:rPr>
                  <a:t>: </a:t>
                </a:r>
                <a:r>
                  <a:rPr lang="en-US" sz="1000" kern="0" dirty="0">
                    <a:solidFill>
                      <a:schemeClr val="bg1"/>
                    </a:solidFill>
                    <a:latin typeface="Helvetica" panose="020B0604020202020204" pitchFamily="34" charset="0"/>
                  </a:rPr>
                  <a:t>0.5 read request unit</a:t>
                </a:r>
                <a:br>
                  <a:rPr kumimoji="0" lang="en-US" sz="1000" b="0" i="0" u="none" strike="noStrike" kern="0" cap="none" spc="0" normalizeH="0" baseline="0" noProof="0" dirty="0">
                    <a:ln>
                      <a:noFill/>
                    </a:ln>
                    <a:solidFill>
                      <a:srgbClr val="FFFFFF"/>
                    </a:solidFill>
                    <a:effectLst/>
                    <a:uLnTx/>
                    <a:uFillTx/>
                    <a:latin typeface="Arial" panose="020B0604020202020204"/>
                    <a:ea typeface="+mn-ea"/>
                    <a:cs typeface="+mn-cs"/>
                  </a:rPr>
                </a:br>
                <a:r>
                  <a:rPr kumimoji="0" lang="en-US" sz="1000" b="0" i="0" u="none" strike="noStrike" kern="0" cap="none" spc="0" normalizeH="0" baseline="0" noProof="0" dirty="0">
                    <a:ln>
                      <a:noFill/>
                    </a:ln>
                    <a:solidFill>
                      <a:srgbClr val="000000"/>
                    </a:solidFill>
                    <a:effectLst/>
                    <a:uLnTx/>
                    <a:uFillTx/>
                    <a:latin typeface="Helvetica" panose="020B0604020202020204" pitchFamily="34" charset="0"/>
                    <a:ea typeface="+mn-ea"/>
                    <a:cs typeface="+mn-cs"/>
                  </a:rPr>
                  <a:t>- </a:t>
                </a:r>
                <a:r>
                  <a:rPr kumimoji="0" lang="en-US" sz="1000" b="0" i="1" u="none" strike="noStrike" kern="0" cap="none" spc="0" normalizeH="0" baseline="0" noProof="0" dirty="0">
                    <a:ln>
                      <a:noFill/>
                    </a:ln>
                    <a:solidFill>
                      <a:srgbClr val="E30613"/>
                    </a:solidFill>
                    <a:effectLst/>
                    <a:uLnTx/>
                    <a:uFillTx/>
                    <a:latin typeface="Helvetica" panose="020B0604020202020204" pitchFamily="34" charset="0"/>
                    <a:ea typeface="+mn-ea"/>
                    <a:cs typeface="+mn-cs"/>
                  </a:rPr>
                  <a:t>Transactional:</a:t>
                </a:r>
                <a:r>
                  <a:rPr kumimoji="0" lang="en-US" sz="1000" b="0" i="1" u="none" strike="noStrike" kern="0" cap="none" spc="0" normalizeH="0" baseline="0" noProof="0" dirty="0">
                    <a:ln>
                      <a:noFill/>
                    </a:ln>
                    <a:solidFill>
                      <a:srgbClr val="FFFFFF"/>
                    </a:solidFill>
                    <a:effectLst/>
                    <a:uLnTx/>
                    <a:uFillTx/>
                    <a:latin typeface="Helvetica" panose="020B0604020202020204" pitchFamily="34" charset="0"/>
                    <a:ea typeface="+mn-ea"/>
                    <a:cs typeface="+mn-cs"/>
                  </a:rPr>
                  <a:t> </a:t>
                </a:r>
                <a:r>
                  <a:rPr kumimoji="0" lang="en-US" sz="1000" b="0" i="0" u="none" strike="noStrike" kern="0" cap="none" spc="0" normalizeH="0" baseline="0" noProof="0" dirty="0">
                    <a:ln>
                      <a:noFill/>
                    </a:ln>
                    <a:solidFill>
                      <a:srgbClr val="000000"/>
                    </a:solidFill>
                    <a:effectLst/>
                    <a:uLnTx/>
                    <a:uFillTx/>
                    <a:latin typeface="Helvetica" panose="020B0604020202020204" pitchFamily="34" charset="0"/>
                    <a:ea typeface="+mn-ea"/>
                    <a:cs typeface="+mn-cs"/>
                  </a:rPr>
                  <a:t>2 read request units</a:t>
                </a:r>
                <a:br>
                  <a:rPr kumimoji="0" lang="en-US" sz="1000" b="0" i="0" u="none" strike="noStrike" kern="0" cap="none" spc="0" normalizeH="0" baseline="0" noProof="0" dirty="0">
                    <a:ln>
                      <a:noFill/>
                    </a:ln>
                    <a:solidFill>
                      <a:srgbClr val="FFFFFF"/>
                    </a:solidFill>
                    <a:effectLst/>
                    <a:uLnTx/>
                    <a:uFillTx/>
                    <a:latin typeface="Arial" panose="020B0604020202020204"/>
                    <a:ea typeface="+mn-ea"/>
                    <a:cs typeface="+mn-cs"/>
                  </a:rPr>
                </a:br>
                <a:r>
                  <a:rPr kumimoji="0" lang="en-US" sz="1000" b="0" i="0" u="none" strike="noStrike" kern="0" cap="none" spc="0" normalizeH="0" baseline="0" noProof="0" dirty="0">
                    <a:ln>
                      <a:noFill/>
                    </a:ln>
                    <a:solidFill>
                      <a:srgbClr val="000000"/>
                    </a:solidFill>
                    <a:effectLst/>
                    <a:uLnTx/>
                    <a:uFillTx/>
                    <a:latin typeface="Helvetica" panose="020B0604020202020204" pitchFamily="34" charset="0"/>
                    <a:ea typeface="+mn-ea"/>
                    <a:cs typeface="+mn-cs"/>
                  </a:rPr>
                  <a:t>Ex: Read 8KB item:</a:t>
                </a:r>
              </a:p>
              <a:p>
                <a:pPr marL="171450" marR="0" lvl="0" indent="-171450" defTabSz="914400" eaLnBrk="1" fontAlgn="auto" latinLnBrk="0" hangingPunct="1">
                  <a:lnSpc>
                    <a:spcPct val="100000"/>
                  </a:lnSpc>
                  <a:spcBef>
                    <a:spcPts val="0"/>
                  </a:spcBef>
                  <a:spcAft>
                    <a:spcPts val="0"/>
                  </a:spcAft>
                  <a:buClrTx/>
                  <a:buSzTx/>
                  <a:buFontTx/>
                  <a:buChar char="-"/>
                  <a:tabLst/>
                  <a:defRPr/>
                </a:pPr>
                <a:r>
                  <a:rPr lang="en-US" sz="1000" kern="0" dirty="0">
                    <a:solidFill>
                      <a:srgbClr val="000000"/>
                    </a:solidFill>
                    <a:latin typeface="Helvetica" panose="020B0604020202020204" pitchFamily="34" charset="0"/>
                  </a:rPr>
                  <a:t>Strongly consistent: 2 read request units</a:t>
                </a:r>
              </a:p>
              <a:p>
                <a:pPr marL="171450" marR="0" lvl="0" indent="-171450" defTabSz="914400" eaLnBrk="1" fontAlgn="auto" latinLnBrk="0" hangingPunct="1">
                  <a:lnSpc>
                    <a:spcPct val="100000"/>
                  </a:lnSpc>
                  <a:spcBef>
                    <a:spcPts val="0"/>
                  </a:spcBef>
                  <a:spcAft>
                    <a:spcPts val="0"/>
                  </a:spcAft>
                  <a:buClrTx/>
                  <a:buSzTx/>
                  <a:buFontTx/>
                  <a:buChar char="-"/>
                  <a:tabLst/>
                  <a:defRPr/>
                </a:pPr>
                <a:r>
                  <a:rPr kumimoji="0" lang="en-US" sz="1000" b="0" i="0" u="none" strike="noStrike" kern="0" cap="none" spc="0" normalizeH="0" baseline="0" noProof="0" dirty="0">
                    <a:ln>
                      <a:noFill/>
                    </a:ln>
                    <a:solidFill>
                      <a:srgbClr val="000000"/>
                    </a:solidFill>
                    <a:effectLst/>
                    <a:uLnTx/>
                    <a:uFillTx/>
                    <a:latin typeface="Helvetica" panose="020B0604020202020204" pitchFamily="34" charset="0"/>
                    <a:ea typeface="+mn-ea"/>
                    <a:cs typeface="+mn-cs"/>
                  </a:rPr>
                  <a:t>Eventually consistent: 1 read request unit</a:t>
                </a:r>
              </a:p>
              <a:p>
                <a:pPr marL="171450" marR="0" lvl="0" indent="-171450" defTabSz="914400" eaLnBrk="1" fontAlgn="auto" latinLnBrk="0" hangingPunct="1">
                  <a:lnSpc>
                    <a:spcPct val="100000"/>
                  </a:lnSpc>
                  <a:spcBef>
                    <a:spcPts val="0"/>
                  </a:spcBef>
                  <a:spcAft>
                    <a:spcPts val="0"/>
                  </a:spcAft>
                  <a:buClrTx/>
                  <a:buSzTx/>
                  <a:buFontTx/>
                  <a:buChar char="-"/>
                  <a:tabLst/>
                  <a:defRPr/>
                </a:pPr>
                <a:r>
                  <a:rPr lang="en-US" sz="1000" kern="0" dirty="0">
                    <a:solidFill>
                      <a:srgbClr val="000000"/>
                    </a:solidFill>
                    <a:latin typeface="Helvetica" panose="020B0604020202020204" pitchFamily="34" charset="0"/>
                  </a:rPr>
                  <a:t>Transactional: 4 read request units.</a:t>
                </a:r>
                <a:endParaRPr kumimoji="0" lang="en-US" sz="1000" b="0" i="0" u="none" strike="noStrike" kern="0" cap="none" spc="0" normalizeH="0" baseline="0" noProof="0" dirty="0">
                  <a:ln>
                    <a:noFill/>
                  </a:ln>
                  <a:solidFill>
                    <a:srgbClr val="FFFFFF"/>
                  </a:solidFill>
                  <a:effectLst/>
                  <a:uLnTx/>
                  <a:uFillTx/>
                  <a:latin typeface="Arial" panose="020B0604020202020204"/>
                  <a:ea typeface="+mn-ea"/>
                  <a:cs typeface="+mn-cs"/>
                </a:endParaRPr>
              </a:p>
            </p:txBody>
          </p:sp>
          <p:sp>
            <p:nvSpPr>
              <p:cNvPr id="62" name="Rectangle 61">
                <a:extLst>
                  <a:ext uri="{FF2B5EF4-FFF2-40B4-BE49-F238E27FC236}">
                    <a16:creationId xmlns:a16="http://schemas.microsoft.com/office/drawing/2014/main" id="{0257D807-E7D8-EBE4-9F8B-CFFDC186E330}"/>
                  </a:ext>
                </a:extLst>
              </p:cNvPr>
              <p:cNvSpPr/>
              <p:nvPr/>
            </p:nvSpPr>
            <p:spPr>
              <a:xfrm>
                <a:off x="9226878" y="3997348"/>
                <a:ext cx="2796416" cy="1191955"/>
              </a:xfrm>
              <a:prstGeom prst="rect">
                <a:avLst/>
              </a:prstGeom>
              <a:solidFill>
                <a:srgbClr val="FFFFFF"/>
              </a:solidFill>
              <a:ln w="12700" cap="flat" cmpd="sng" algn="ctr">
                <a:solidFill>
                  <a:srgbClr val="323232"/>
                </a:solid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00"/>
                    </a:solidFill>
                    <a:effectLst/>
                    <a:uLnTx/>
                    <a:uFillTx/>
                    <a:latin typeface="Helvetica" panose="020B0604020202020204" pitchFamily="34" charset="0"/>
                    <a:ea typeface="+mn-ea"/>
                    <a:cs typeface="+mn-cs"/>
                  </a:rPr>
                  <a:t>- Raw byte size of your data + per-item overhead of 100 bytes for indexing in table.</a:t>
                </a:r>
                <a:br>
                  <a:rPr kumimoji="0" lang="en-US" sz="1000" b="0" i="0" u="none" strike="noStrike" kern="0" cap="none" spc="0" normalizeH="0" baseline="0" noProof="0" dirty="0">
                    <a:ln>
                      <a:noFill/>
                    </a:ln>
                    <a:solidFill>
                      <a:srgbClr val="FFFFFF"/>
                    </a:solidFill>
                    <a:effectLst/>
                    <a:uLnTx/>
                    <a:uFillTx/>
                    <a:latin typeface="Arial" panose="020B0604020202020204"/>
                    <a:ea typeface="+mn-ea"/>
                    <a:cs typeface="+mn-cs"/>
                  </a:rPr>
                </a:br>
                <a:r>
                  <a:rPr kumimoji="0" lang="en-US" sz="1000" b="0" i="0" u="none" strike="noStrike" kern="0" cap="none" spc="0" normalizeH="0" baseline="0" noProof="0" dirty="0">
                    <a:ln>
                      <a:noFill/>
                    </a:ln>
                    <a:solidFill>
                      <a:srgbClr val="000000"/>
                    </a:solidFill>
                    <a:effectLst/>
                    <a:uLnTx/>
                    <a:uFillTx/>
                    <a:latin typeface="Helvetica" panose="020B0604020202020204" pitchFamily="34" charset="0"/>
                    <a:ea typeface="+mn-ea"/>
                    <a:cs typeface="+mn-cs"/>
                  </a:rPr>
                  <a:t>- </a:t>
                </a:r>
                <a:r>
                  <a:rPr kumimoji="0" lang="en-US" sz="1000" b="0" i="0" u="none" strike="noStrike" kern="0" cap="none" spc="0" normalizeH="0" baseline="0" noProof="0" dirty="0">
                    <a:ln>
                      <a:noFill/>
                    </a:ln>
                    <a:solidFill>
                      <a:srgbClr val="E30613"/>
                    </a:solidFill>
                    <a:effectLst/>
                    <a:uLnTx/>
                    <a:uFillTx/>
                    <a:latin typeface="Helvetica" panose="020B0604020202020204" pitchFamily="34" charset="0"/>
                    <a:ea typeface="+mn-ea"/>
                    <a:cs typeface="+mn-cs"/>
                  </a:rPr>
                  <a:t>Ex</a:t>
                </a:r>
                <a:r>
                  <a:rPr kumimoji="0" lang="en-US" sz="1000" b="0" i="0" u="none" strike="noStrike" kern="0" cap="none" spc="0" normalizeH="0" baseline="0" noProof="0" dirty="0">
                    <a:ln>
                      <a:noFill/>
                    </a:ln>
                    <a:solidFill>
                      <a:srgbClr val="000000"/>
                    </a:solidFill>
                    <a:effectLst/>
                    <a:uLnTx/>
                    <a:uFillTx/>
                    <a:latin typeface="Helvetica" panose="020B0604020202020204" pitchFamily="34" charset="0"/>
                    <a:ea typeface="+mn-ea"/>
                    <a:cs typeface="+mn-cs"/>
                  </a:rPr>
                  <a:t>: your table occupies 25 GB at the beginning of the month, grows to 29 GB by the end of month (30 days). Average storage in 30 days is 27 GB. We will be charged  27-25=2GB.</a:t>
                </a:r>
                <a:endParaRPr kumimoji="0" lang="en-US" sz="1000" b="0" i="0" u="none" strike="noStrike" kern="0" cap="none" spc="0" normalizeH="0" baseline="0" noProof="0" dirty="0">
                  <a:ln>
                    <a:noFill/>
                  </a:ln>
                  <a:solidFill>
                    <a:srgbClr val="FFFFFF"/>
                  </a:solidFill>
                  <a:effectLst/>
                  <a:uLnTx/>
                  <a:uFillTx/>
                  <a:latin typeface="Arial" panose="020B0604020202020204"/>
                  <a:ea typeface="+mn-ea"/>
                  <a:cs typeface="+mn-cs"/>
                </a:endParaRPr>
              </a:p>
            </p:txBody>
          </p:sp>
          <p:sp>
            <p:nvSpPr>
              <p:cNvPr id="63" name="Rectangle 62">
                <a:extLst>
                  <a:ext uri="{FF2B5EF4-FFF2-40B4-BE49-F238E27FC236}">
                    <a16:creationId xmlns:a16="http://schemas.microsoft.com/office/drawing/2014/main" id="{11324B7F-BF3B-CA6C-B115-31F70489855B}"/>
                  </a:ext>
                </a:extLst>
              </p:cNvPr>
              <p:cNvSpPr/>
              <p:nvPr/>
            </p:nvSpPr>
            <p:spPr>
              <a:xfrm>
                <a:off x="7943137" y="1034543"/>
                <a:ext cx="1283739" cy="1326260"/>
              </a:xfrm>
              <a:prstGeom prst="rect">
                <a:avLst/>
              </a:prstGeom>
              <a:solidFill>
                <a:srgbClr val="FFFFFF"/>
              </a:solidFill>
              <a:ln w="12700" cap="flat" cmpd="sng" algn="ctr">
                <a:solidFill>
                  <a:srgbClr val="32323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00"/>
                    </a:solidFill>
                    <a:effectLst/>
                    <a:uLnTx/>
                    <a:uFillTx/>
                    <a:latin typeface="Helvetica" panose="020B0604020202020204" pitchFamily="34" charset="0"/>
                    <a:ea typeface="+mn-ea"/>
                    <a:cs typeface="+mn-cs"/>
                  </a:rPr>
                  <a:t>Write request unit</a:t>
                </a:r>
                <a:endParaRPr kumimoji="0" lang="en-US" sz="1000" b="0" i="0" u="none" strike="noStrike" kern="0" cap="none" spc="0" normalizeH="0" baseline="0" noProof="0" dirty="0">
                  <a:ln>
                    <a:noFill/>
                  </a:ln>
                  <a:solidFill>
                    <a:srgbClr val="FFFFFF"/>
                  </a:solidFill>
                  <a:effectLst/>
                  <a:uLnTx/>
                  <a:uFillTx/>
                  <a:latin typeface="Arial" panose="020B0604020202020204"/>
                  <a:ea typeface="+mn-ea"/>
                  <a:cs typeface="+mn-cs"/>
                </a:endParaRPr>
              </a:p>
            </p:txBody>
          </p:sp>
          <p:sp>
            <p:nvSpPr>
              <p:cNvPr id="64" name="Rectangle 63">
                <a:extLst>
                  <a:ext uri="{FF2B5EF4-FFF2-40B4-BE49-F238E27FC236}">
                    <a16:creationId xmlns:a16="http://schemas.microsoft.com/office/drawing/2014/main" id="{90CE62A0-CB79-8BCE-D3E0-E19E5729A735}"/>
                  </a:ext>
                </a:extLst>
              </p:cNvPr>
              <p:cNvSpPr/>
              <p:nvPr/>
            </p:nvSpPr>
            <p:spPr>
              <a:xfrm>
                <a:off x="7942376" y="3997348"/>
                <a:ext cx="1282669" cy="1191955"/>
              </a:xfrm>
              <a:prstGeom prst="rect">
                <a:avLst/>
              </a:prstGeom>
              <a:solidFill>
                <a:srgbClr val="FFFFFF"/>
              </a:solidFill>
              <a:ln w="12700" cap="flat" cmpd="sng" algn="ctr">
                <a:solidFill>
                  <a:srgbClr val="32323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00"/>
                    </a:solidFill>
                    <a:effectLst/>
                    <a:uLnTx/>
                    <a:uFillTx/>
                    <a:latin typeface="Helvetica" panose="020B0604020202020204" pitchFamily="34" charset="0"/>
                    <a:ea typeface="+mn-ea"/>
                    <a:cs typeface="+mn-cs"/>
                  </a:rPr>
                  <a:t>GB storage per month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00"/>
                    </a:solidFill>
                    <a:effectLst/>
                    <a:uLnTx/>
                    <a:uFillTx/>
                    <a:latin typeface="Helvetica" panose="020B0604020202020204" pitchFamily="34" charset="0"/>
                    <a:ea typeface="+mn-ea"/>
                    <a:cs typeface="+mn-cs"/>
                  </a:rPr>
                  <a:t>(</a:t>
                </a:r>
                <a:r>
                  <a:rPr kumimoji="0" lang="en-US" sz="1000" b="1" i="0" u="none" strike="noStrike" kern="0" cap="none" spc="0" normalizeH="0" baseline="0" noProof="0" dirty="0">
                    <a:ln>
                      <a:noFill/>
                    </a:ln>
                    <a:solidFill>
                      <a:srgbClr val="000000"/>
                    </a:solidFill>
                    <a:effectLst/>
                    <a:uLnTx/>
                    <a:uFillTx/>
                    <a:latin typeface="Helvetica" panose="020B0604020202020204" pitchFamily="34" charset="0"/>
                    <a:ea typeface="+mn-ea"/>
                    <a:cs typeface="+mn-cs"/>
                  </a:rPr>
                  <a:t>GB-month</a:t>
                </a:r>
                <a:r>
                  <a:rPr kumimoji="0" lang="en-US" sz="1000" b="0" i="0" u="none" strike="noStrike" kern="0" cap="none" spc="0" normalizeH="0" baseline="0" noProof="0" dirty="0">
                    <a:ln>
                      <a:noFill/>
                    </a:ln>
                    <a:solidFill>
                      <a:srgbClr val="000000"/>
                    </a:solidFill>
                    <a:effectLst/>
                    <a:uLnTx/>
                    <a:uFillTx/>
                    <a:latin typeface="Helvetica" panose="020B0604020202020204" pitchFamily="34" charset="0"/>
                    <a:ea typeface="+mn-ea"/>
                    <a:cs typeface="+mn-cs"/>
                  </a:rPr>
                  <a:t>)</a:t>
                </a:r>
                <a:endParaRPr kumimoji="0" lang="en-US" sz="1000" b="0" i="0" u="none" strike="noStrike" kern="0" cap="none" spc="0" normalizeH="0" baseline="0" noProof="0" dirty="0">
                  <a:ln>
                    <a:noFill/>
                  </a:ln>
                  <a:solidFill>
                    <a:srgbClr val="FFFFFF"/>
                  </a:solidFill>
                  <a:effectLst/>
                  <a:uLnTx/>
                  <a:uFillTx/>
                  <a:latin typeface="Arial" panose="020B0604020202020204"/>
                  <a:ea typeface="+mn-ea"/>
                  <a:cs typeface="+mn-cs"/>
                </a:endParaRPr>
              </a:p>
            </p:txBody>
          </p:sp>
          <p:sp>
            <p:nvSpPr>
              <p:cNvPr id="65" name="Rectangle 64">
                <a:extLst>
                  <a:ext uri="{FF2B5EF4-FFF2-40B4-BE49-F238E27FC236}">
                    <a16:creationId xmlns:a16="http://schemas.microsoft.com/office/drawing/2014/main" id="{91837972-41C7-922F-91A8-11C7540F73CA}"/>
                  </a:ext>
                </a:extLst>
              </p:cNvPr>
              <p:cNvSpPr/>
              <p:nvPr/>
            </p:nvSpPr>
            <p:spPr>
              <a:xfrm>
                <a:off x="9223214" y="752566"/>
                <a:ext cx="2796416" cy="283524"/>
              </a:xfrm>
              <a:prstGeom prst="rect">
                <a:avLst/>
              </a:prstGeom>
              <a:solidFill>
                <a:srgbClr val="576BE3">
                  <a:lumMod val="20000"/>
                  <a:lumOff val="80000"/>
                </a:srgbClr>
              </a:solidFill>
              <a:ln w="12700" cap="flat" cmpd="sng" algn="ctr">
                <a:solidFill>
                  <a:srgbClr val="32323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323232"/>
                    </a:solidFill>
                    <a:effectLst/>
                    <a:uLnTx/>
                    <a:uFillTx/>
                    <a:latin typeface="Arial" panose="020B0604020202020204"/>
                    <a:ea typeface="+mn-ea"/>
                    <a:cs typeface="+mn-cs"/>
                  </a:rPr>
                  <a:t>Description</a:t>
                </a:r>
              </a:p>
            </p:txBody>
          </p:sp>
          <p:sp>
            <p:nvSpPr>
              <p:cNvPr id="66" name="Rectangle 65">
                <a:extLst>
                  <a:ext uri="{FF2B5EF4-FFF2-40B4-BE49-F238E27FC236}">
                    <a16:creationId xmlns:a16="http://schemas.microsoft.com/office/drawing/2014/main" id="{3CC3DD2C-735C-193B-3B57-43AE9F96FA21}"/>
                  </a:ext>
                </a:extLst>
              </p:cNvPr>
              <p:cNvSpPr/>
              <p:nvPr/>
            </p:nvSpPr>
            <p:spPr>
              <a:xfrm>
                <a:off x="7942376" y="2356856"/>
                <a:ext cx="1282669" cy="1640492"/>
              </a:xfrm>
              <a:prstGeom prst="rect">
                <a:avLst/>
              </a:prstGeom>
              <a:solidFill>
                <a:srgbClr val="FFFFFF"/>
              </a:solidFill>
              <a:ln w="12700" cap="flat" cmpd="sng" algn="ctr">
                <a:solidFill>
                  <a:srgbClr val="32323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00"/>
                    </a:solidFill>
                    <a:effectLst/>
                    <a:uLnTx/>
                    <a:uFillTx/>
                    <a:latin typeface="Helvetica" panose="020B0604020202020204" pitchFamily="34" charset="0"/>
                    <a:ea typeface="+mn-ea"/>
                    <a:cs typeface="+mn-cs"/>
                  </a:rPr>
                  <a:t>Read request unit</a:t>
                </a:r>
                <a:endParaRPr kumimoji="0" lang="en-US" sz="1000" b="0" i="0" u="none" strike="noStrike" kern="0" cap="none" spc="0" normalizeH="0" baseline="0" noProof="0" dirty="0">
                  <a:ln>
                    <a:noFill/>
                  </a:ln>
                  <a:solidFill>
                    <a:srgbClr val="FFFFFF"/>
                  </a:solidFill>
                  <a:effectLst/>
                  <a:uLnTx/>
                  <a:uFillTx/>
                  <a:latin typeface="Arial" panose="020B0604020202020204"/>
                  <a:ea typeface="+mn-ea"/>
                  <a:cs typeface="+mn-cs"/>
                </a:endParaRPr>
              </a:p>
            </p:txBody>
          </p:sp>
          <p:sp>
            <p:nvSpPr>
              <p:cNvPr id="67" name="Rectangle 66">
                <a:extLst>
                  <a:ext uri="{FF2B5EF4-FFF2-40B4-BE49-F238E27FC236}">
                    <a16:creationId xmlns:a16="http://schemas.microsoft.com/office/drawing/2014/main" id="{37166DC8-01AE-62FD-AA04-983A11F65C03}"/>
                  </a:ext>
                </a:extLst>
              </p:cNvPr>
              <p:cNvSpPr/>
              <p:nvPr/>
            </p:nvSpPr>
            <p:spPr>
              <a:xfrm>
                <a:off x="7944326" y="755238"/>
                <a:ext cx="1285414" cy="283524"/>
              </a:xfrm>
              <a:prstGeom prst="rect">
                <a:avLst/>
              </a:prstGeom>
              <a:solidFill>
                <a:srgbClr val="576BE3">
                  <a:lumMod val="20000"/>
                  <a:lumOff val="80000"/>
                </a:srgbClr>
              </a:solidFill>
              <a:ln w="12700" cap="flat" cmpd="sng" algn="ctr">
                <a:solidFill>
                  <a:srgbClr val="32323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323232"/>
                    </a:solidFill>
                    <a:effectLst/>
                    <a:uLnTx/>
                    <a:uFillTx/>
                    <a:latin typeface="Arial" panose="020B0604020202020204"/>
                    <a:ea typeface="+mn-ea"/>
                    <a:cs typeface="+mn-cs"/>
                  </a:rPr>
                  <a:t>Billing Unit</a:t>
                </a:r>
              </a:p>
            </p:txBody>
          </p:sp>
          <p:sp>
            <p:nvSpPr>
              <p:cNvPr id="68" name="Rectangle 67">
                <a:extLst>
                  <a:ext uri="{FF2B5EF4-FFF2-40B4-BE49-F238E27FC236}">
                    <a16:creationId xmlns:a16="http://schemas.microsoft.com/office/drawing/2014/main" id="{8500C52B-E836-B1BB-3399-BC0E11E353F6}"/>
                  </a:ext>
                </a:extLst>
              </p:cNvPr>
              <p:cNvSpPr/>
              <p:nvPr/>
            </p:nvSpPr>
            <p:spPr>
              <a:xfrm>
                <a:off x="6668552" y="474075"/>
                <a:ext cx="5351078" cy="283524"/>
              </a:xfrm>
              <a:prstGeom prst="rect">
                <a:avLst/>
              </a:prstGeom>
              <a:solidFill>
                <a:srgbClr val="FFC000"/>
              </a:solidFill>
              <a:ln w="12700" cap="flat" cmpd="sng" algn="ctr">
                <a:solidFill>
                  <a:srgbClr val="32323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323232"/>
                    </a:solidFill>
                    <a:effectLst/>
                    <a:uLnTx/>
                    <a:uFillTx/>
                    <a:latin typeface="Arial" panose="020B0604020202020204"/>
                    <a:ea typeface="+mn-ea"/>
                    <a:cs typeface="+mn-cs"/>
                  </a:rPr>
                  <a:t>Billing</a:t>
                </a:r>
              </a:p>
            </p:txBody>
          </p:sp>
          <p:sp>
            <p:nvSpPr>
              <p:cNvPr id="69" name="Rectangle 68">
                <a:extLst>
                  <a:ext uri="{FF2B5EF4-FFF2-40B4-BE49-F238E27FC236}">
                    <a16:creationId xmlns:a16="http://schemas.microsoft.com/office/drawing/2014/main" id="{DFB2A36F-46C9-606F-EAE4-54FE012AA67C}"/>
                  </a:ext>
                </a:extLst>
              </p:cNvPr>
              <p:cNvSpPr/>
              <p:nvPr/>
            </p:nvSpPr>
            <p:spPr>
              <a:xfrm>
                <a:off x="6668552" y="757600"/>
                <a:ext cx="1275079" cy="278876"/>
              </a:xfrm>
              <a:prstGeom prst="rect">
                <a:avLst/>
              </a:prstGeom>
              <a:solidFill>
                <a:srgbClr val="576BE3">
                  <a:lumMod val="20000"/>
                  <a:lumOff val="80000"/>
                </a:srgbClr>
              </a:solidFill>
              <a:ln w="12700" cap="flat" cmpd="sng" algn="ctr">
                <a:solidFill>
                  <a:srgbClr val="32323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323232"/>
                    </a:solidFill>
                    <a:effectLst/>
                    <a:uLnTx/>
                    <a:uFillTx/>
                    <a:latin typeface="Arial" panose="020B0604020202020204"/>
                    <a:ea typeface="+mn-ea"/>
                    <a:cs typeface="+mn-cs"/>
                  </a:rPr>
                  <a:t>Features</a:t>
                </a:r>
              </a:p>
            </p:txBody>
          </p:sp>
        </p:grpSp>
      </p:grpSp>
    </p:spTree>
    <p:extLst>
      <p:ext uri="{BB962C8B-B14F-4D97-AF65-F5344CB8AC3E}">
        <p14:creationId xmlns:p14="http://schemas.microsoft.com/office/powerpoint/2010/main" val="12128204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D86B75-221B-9E62-A29A-46E45EEE6012}"/>
              </a:ext>
            </a:extLst>
          </p:cNvPr>
          <p:cNvSpPr>
            <a:spLocks noGrp="1"/>
          </p:cNvSpPr>
          <p:nvPr>
            <p:ph type="title"/>
          </p:nvPr>
        </p:nvSpPr>
        <p:spPr/>
        <p:txBody>
          <a:bodyPr/>
          <a:lstStyle/>
          <a:p>
            <a:r>
              <a:rPr lang="en-US" dirty="0"/>
              <a:t>Relational Database Service (RDS)</a:t>
            </a:r>
          </a:p>
        </p:txBody>
      </p:sp>
      <p:grpSp>
        <p:nvGrpSpPr>
          <p:cNvPr id="31" name="Group 30">
            <a:extLst>
              <a:ext uri="{FF2B5EF4-FFF2-40B4-BE49-F238E27FC236}">
                <a16:creationId xmlns:a16="http://schemas.microsoft.com/office/drawing/2014/main" id="{1D266E18-87D5-8AFA-7557-8F9111A048CA}"/>
              </a:ext>
            </a:extLst>
          </p:cNvPr>
          <p:cNvGrpSpPr/>
          <p:nvPr/>
        </p:nvGrpSpPr>
        <p:grpSpPr>
          <a:xfrm>
            <a:off x="3008338" y="1609441"/>
            <a:ext cx="6402896" cy="2350463"/>
            <a:chOff x="1192151" y="1534160"/>
            <a:chExt cx="5286279" cy="1940560"/>
          </a:xfrm>
        </p:grpSpPr>
        <p:grpSp>
          <p:nvGrpSpPr>
            <p:cNvPr id="32" name="Group 31">
              <a:extLst>
                <a:ext uri="{FF2B5EF4-FFF2-40B4-BE49-F238E27FC236}">
                  <a16:creationId xmlns:a16="http://schemas.microsoft.com/office/drawing/2014/main" id="{D49FF332-164F-A215-0EF3-E8AB91F027CC}"/>
                </a:ext>
              </a:extLst>
            </p:cNvPr>
            <p:cNvGrpSpPr/>
            <p:nvPr/>
          </p:nvGrpSpPr>
          <p:grpSpPr>
            <a:xfrm>
              <a:off x="1192151" y="1534160"/>
              <a:ext cx="1737360" cy="1940560"/>
              <a:chOff x="1192151" y="1534160"/>
              <a:chExt cx="1737360" cy="1940560"/>
            </a:xfrm>
            <a:effectLst>
              <a:outerShdw blurRad="50800" dist="38100" dir="2700000" algn="tl" rotWithShape="0">
                <a:prstClr val="black">
                  <a:alpha val="40000"/>
                </a:prstClr>
              </a:outerShdw>
            </a:effectLst>
          </p:grpSpPr>
          <p:sp>
            <p:nvSpPr>
              <p:cNvPr id="49" name="Rectangle 48">
                <a:extLst>
                  <a:ext uri="{FF2B5EF4-FFF2-40B4-BE49-F238E27FC236}">
                    <a16:creationId xmlns:a16="http://schemas.microsoft.com/office/drawing/2014/main" id="{9A19801A-9FDA-1D0A-0D5C-B24DF9FB4E4A}"/>
                  </a:ext>
                </a:extLst>
              </p:cNvPr>
              <p:cNvSpPr/>
              <p:nvPr/>
            </p:nvSpPr>
            <p:spPr>
              <a:xfrm>
                <a:off x="1192151" y="1534160"/>
                <a:ext cx="1737360" cy="1940560"/>
              </a:xfrm>
              <a:prstGeom prst="rect">
                <a:avLst/>
              </a:prstGeom>
              <a:solidFill>
                <a:srgbClr val="576BE3">
                  <a:lumMod val="20000"/>
                  <a:lumOff val="80000"/>
                </a:srgbClr>
              </a:solidFill>
              <a:ln w="12700" cap="flat" cmpd="sng" algn="ctr">
                <a:solidFill>
                  <a:srgbClr val="32323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grpSp>
            <p:nvGrpSpPr>
              <p:cNvPr id="50" name="Group 49">
                <a:extLst>
                  <a:ext uri="{FF2B5EF4-FFF2-40B4-BE49-F238E27FC236}">
                    <a16:creationId xmlns:a16="http://schemas.microsoft.com/office/drawing/2014/main" id="{D169F2A2-8192-5ED6-CF85-02935E34CF3E}"/>
                  </a:ext>
                </a:extLst>
              </p:cNvPr>
              <p:cNvGrpSpPr/>
              <p:nvPr/>
            </p:nvGrpSpPr>
            <p:grpSpPr>
              <a:xfrm>
                <a:off x="1415188" y="2373314"/>
                <a:ext cx="591176" cy="898953"/>
                <a:chOff x="2011816" y="1599353"/>
                <a:chExt cx="591176" cy="898953"/>
              </a:xfrm>
              <a:effectLst>
                <a:outerShdw blurRad="50800" dist="38100" dir="2700000" algn="tl" rotWithShape="0">
                  <a:prstClr val="black">
                    <a:alpha val="40000"/>
                  </a:prstClr>
                </a:outerShdw>
              </a:effectLst>
            </p:grpSpPr>
            <p:pic>
              <p:nvPicPr>
                <p:cNvPr id="55" name="Graphic 60">
                  <a:extLst>
                    <a:ext uri="{FF2B5EF4-FFF2-40B4-BE49-F238E27FC236}">
                      <a16:creationId xmlns:a16="http://schemas.microsoft.com/office/drawing/2014/main" id="{88BE7262-EDB3-B346-D063-849560520F2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11816" y="1599353"/>
                  <a:ext cx="591176" cy="591176"/>
                </a:xfrm>
                <a:prstGeom prst="rect">
                  <a:avLst/>
                </a:prstGeom>
                <a:solidFill>
                  <a:srgbClr val="FFFFFF"/>
                </a:solidFill>
                <a:ln>
                  <a:noFill/>
                </a:ln>
                <a:effectLst/>
                <a:extLst>
                  <a:ext uri="{91240B29-F687-4F45-9708-019B960494DF}">
                    <a14:hiddenLine xmlns:a14="http://schemas.microsoft.com/office/drawing/2010/main" w="9525">
                      <a:solidFill>
                        <a:srgbClr val="000000"/>
                      </a:solidFill>
                      <a:miter lim="800000"/>
                      <a:headEnd/>
                      <a:tailEnd/>
                    </a14:hiddenLine>
                  </a:ext>
                </a:extLst>
              </p:spPr>
            </p:pic>
            <p:sp>
              <p:nvSpPr>
                <p:cNvPr id="56" name="TextBox 55">
                  <a:extLst>
                    <a:ext uri="{FF2B5EF4-FFF2-40B4-BE49-F238E27FC236}">
                      <a16:creationId xmlns:a16="http://schemas.microsoft.com/office/drawing/2014/main" id="{BE072CFE-6857-025F-C7AE-AF37E3E55C72}"/>
                    </a:ext>
                  </a:extLst>
                </p:cNvPr>
                <p:cNvSpPr txBox="1"/>
                <p:nvPr/>
              </p:nvSpPr>
              <p:spPr>
                <a:xfrm>
                  <a:off x="2011816" y="2190529"/>
                  <a:ext cx="591176" cy="307777"/>
                </a:xfrm>
                <a:prstGeom prst="rect">
                  <a:avLst/>
                </a:prstGeom>
                <a:solidFill>
                  <a:srgbClr val="FFFFFF"/>
                </a:solid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323232"/>
                      </a:solidFill>
                      <a:effectLst/>
                      <a:uLnTx/>
                      <a:uFillTx/>
                    </a:rPr>
                    <a:t>EC2</a:t>
                  </a:r>
                </a:p>
              </p:txBody>
            </p:sp>
          </p:grpSp>
          <p:grpSp>
            <p:nvGrpSpPr>
              <p:cNvPr id="51" name="Group 50">
                <a:extLst>
                  <a:ext uri="{FF2B5EF4-FFF2-40B4-BE49-F238E27FC236}">
                    <a16:creationId xmlns:a16="http://schemas.microsoft.com/office/drawing/2014/main" id="{8747C9BF-A85C-365E-6257-21937789D63E}"/>
                  </a:ext>
                </a:extLst>
              </p:cNvPr>
              <p:cNvGrpSpPr/>
              <p:nvPr/>
            </p:nvGrpSpPr>
            <p:grpSpPr>
              <a:xfrm>
                <a:off x="2115298" y="2373314"/>
                <a:ext cx="591176" cy="897144"/>
                <a:chOff x="2564829" y="1900122"/>
                <a:chExt cx="591176" cy="897144"/>
              </a:xfrm>
              <a:effectLst>
                <a:outerShdw blurRad="50800" dist="38100" dir="2700000" algn="tl" rotWithShape="0">
                  <a:prstClr val="black">
                    <a:alpha val="40000"/>
                  </a:prstClr>
                </a:outerShdw>
              </a:effectLst>
            </p:grpSpPr>
            <p:pic>
              <p:nvPicPr>
                <p:cNvPr id="53" name="Graphic 52">
                  <a:extLst>
                    <a:ext uri="{FF2B5EF4-FFF2-40B4-BE49-F238E27FC236}">
                      <a16:creationId xmlns:a16="http://schemas.microsoft.com/office/drawing/2014/main" id="{328B530B-D1F5-9413-0C54-3C17CC26E71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564829" y="1900122"/>
                  <a:ext cx="591176" cy="591176"/>
                </a:xfrm>
                <a:prstGeom prst="rect">
                  <a:avLst/>
                </a:prstGeom>
              </p:spPr>
            </p:pic>
            <p:sp>
              <p:nvSpPr>
                <p:cNvPr id="54" name="TextBox 53">
                  <a:extLst>
                    <a:ext uri="{FF2B5EF4-FFF2-40B4-BE49-F238E27FC236}">
                      <a16:creationId xmlns:a16="http://schemas.microsoft.com/office/drawing/2014/main" id="{FC4A3D69-B24E-CFB4-E87C-707416BBDE3A}"/>
                    </a:ext>
                  </a:extLst>
                </p:cNvPr>
                <p:cNvSpPr txBox="1"/>
                <p:nvPr/>
              </p:nvSpPr>
              <p:spPr>
                <a:xfrm>
                  <a:off x="2564829" y="2489489"/>
                  <a:ext cx="591176" cy="307777"/>
                </a:xfrm>
                <a:prstGeom prst="rect">
                  <a:avLst/>
                </a:prstGeom>
                <a:solidFill>
                  <a:srgbClr val="FFFFFF"/>
                </a:solid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323232"/>
                      </a:solidFill>
                      <a:effectLst/>
                      <a:uLnTx/>
                      <a:uFillTx/>
                    </a:rPr>
                    <a:t>EBS</a:t>
                  </a:r>
                </a:p>
              </p:txBody>
            </p:sp>
          </p:grpSp>
          <p:sp>
            <p:nvSpPr>
              <p:cNvPr id="52" name="Rectangle 51">
                <a:extLst>
                  <a:ext uri="{FF2B5EF4-FFF2-40B4-BE49-F238E27FC236}">
                    <a16:creationId xmlns:a16="http://schemas.microsoft.com/office/drawing/2014/main" id="{9C2ACDC9-8FE8-047A-29B2-B332544A864F}"/>
                  </a:ext>
                </a:extLst>
              </p:cNvPr>
              <p:cNvSpPr/>
              <p:nvPr/>
            </p:nvSpPr>
            <p:spPr>
              <a:xfrm>
                <a:off x="1415189" y="1752817"/>
                <a:ext cx="1291285" cy="538696"/>
              </a:xfrm>
              <a:prstGeom prst="rect">
                <a:avLst/>
              </a:prstGeom>
              <a:solidFill>
                <a:srgbClr val="F3AD33"/>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323232"/>
                    </a:solidFill>
                    <a:effectLst/>
                    <a:uLnTx/>
                    <a:uFillTx/>
                    <a:latin typeface="Arial" panose="020B0604020202020204"/>
                    <a:ea typeface="+mn-ea"/>
                    <a:cs typeface="+mn-cs"/>
                  </a:rPr>
                  <a:t>Self-managed</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323232"/>
                    </a:solidFill>
                    <a:effectLst/>
                    <a:uLnTx/>
                    <a:uFillTx/>
                    <a:latin typeface="Arial" panose="020B0604020202020204"/>
                    <a:ea typeface="+mn-ea"/>
                    <a:cs typeface="+mn-cs"/>
                  </a:rPr>
                  <a:t>DB Engine</a:t>
                </a:r>
              </a:p>
            </p:txBody>
          </p:sp>
        </p:grpSp>
        <p:grpSp>
          <p:nvGrpSpPr>
            <p:cNvPr id="33" name="Group 32">
              <a:extLst>
                <a:ext uri="{FF2B5EF4-FFF2-40B4-BE49-F238E27FC236}">
                  <a16:creationId xmlns:a16="http://schemas.microsoft.com/office/drawing/2014/main" id="{F3438B44-C7C0-CE87-EB93-50F1A504A2A6}"/>
                </a:ext>
              </a:extLst>
            </p:cNvPr>
            <p:cNvGrpSpPr/>
            <p:nvPr/>
          </p:nvGrpSpPr>
          <p:grpSpPr>
            <a:xfrm>
              <a:off x="3685886" y="1534160"/>
              <a:ext cx="2792544" cy="1940560"/>
              <a:chOff x="3508086" y="1534160"/>
              <a:chExt cx="2792544" cy="1940560"/>
            </a:xfrm>
            <a:effectLst>
              <a:outerShdw blurRad="50800" dist="38100" dir="2700000" algn="tl" rotWithShape="0">
                <a:prstClr val="black">
                  <a:alpha val="40000"/>
                </a:prstClr>
              </a:outerShdw>
            </a:effectLst>
          </p:grpSpPr>
          <p:sp>
            <p:nvSpPr>
              <p:cNvPr id="34" name="Rectangle 33">
                <a:extLst>
                  <a:ext uri="{FF2B5EF4-FFF2-40B4-BE49-F238E27FC236}">
                    <a16:creationId xmlns:a16="http://schemas.microsoft.com/office/drawing/2014/main" id="{195ADEC6-5F48-EEC2-081F-907A7B90B068}"/>
                  </a:ext>
                </a:extLst>
              </p:cNvPr>
              <p:cNvSpPr/>
              <p:nvPr/>
            </p:nvSpPr>
            <p:spPr>
              <a:xfrm>
                <a:off x="3508086" y="1534160"/>
                <a:ext cx="2792544" cy="1940560"/>
              </a:xfrm>
              <a:prstGeom prst="rect">
                <a:avLst/>
              </a:prstGeom>
              <a:solidFill>
                <a:srgbClr val="576BE3">
                  <a:lumMod val="20000"/>
                  <a:lumOff val="80000"/>
                </a:srgbClr>
              </a:solidFill>
              <a:ln w="12700" cap="flat" cmpd="sng" algn="ctr">
                <a:solidFill>
                  <a:srgbClr val="32323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grpSp>
            <p:nvGrpSpPr>
              <p:cNvPr id="35" name="Group 34">
                <a:extLst>
                  <a:ext uri="{FF2B5EF4-FFF2-40B4-BE49-F238E27FC236}">
                    <a16:creationId xmlns:a16="http://schemas.microsoft.com/office/drawing/2014/main" id="{4499944E-A4DF-4BD6-54BF-E469FDDB8576}"/>
                  </a:ext>
                </a:extLst>
              </p:cNvPr>
              <p:cNvGrpSpPr/>
              <p:nvPr/>
            </p:nvGrpSpPr>
            <p:grpSpPr>
              <a:xfrm>
                <a:off x="4313182" y="2400802"/>
                <a:ext cx="591176" cy="898953"/>
                <a:chOff x="2011816" y="1599353"/>
                <a:chExt cx="591176" cy="898953"/>
              </a:xfrm>
              <a:effectLst>
                <a:outerShdw blurRad="50800" dist="38100" dir="2700000" algn="tl" rotWithShape="0">
                  <a:prstClr val="black">
                    <a:alpha val="40000"/>
                  </a:prstClr>
                </a:outerShdw>
              </a:effectLst>
            </p:grpSpPr>
            <p:pic>
              <p:nvPicPr>
                <p:cNvPr id="47" name="Graphic 60">
                  <a:extLst>
                    <a:ext uri="{FF2B5EF4-FFF2-40B4-BE49-F238E27FC236}">
                      <a16:creationId xmlns:a16="http://schemas.microsoft.com/office/drawing/2014/main" id="{BF3F628E-B9B4-25E9-C57E-11CD738EBCA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11816" y="1599353"/>
                  <a:ext cx="591176" cy="591176"/>
                </a:xfrm>
                <a:prstGeom prst="rect">
                  <a:avLst/>
                </a:prstGeom>
                <a:solidFill>
                  <a:srgbClr val="FFFFFF"/>
                </a:solidFill>
                <a:ln>
                  <a:noFill/>
                </a:ln>
                <a:effectLst/>
                <a:extLst>
                  <a:ext uri="{91240B29-F687-4F45-9708-019B960494DF}">
                    <a14:hiddenLine xmlns:a14="http://schemas.microsoft.com/office/drawing/2010/main" w="9525">
                      <a:solidFill>
                        <a:srgbClr val="000000"/>
                      </a:solidFill>
                      <a:miter lim="800000"/>
                      <a:headEnd/>
                      <a:tailEnd/>
                    </a14:hiddenLine>
                  </a:ext>
                </a:extLst>
              </p:spPr>
            </p:pic>
            <p:sp>
              <p:nvSpPr>
                <p:cNvPr id="48" name="TextBox 47">
                  <a:extLst>
                    <a:ext uri="{FF2B5EF4-FFF2-40B4-BE49-F238E27FC236}">
                      <a16:creationId xmlns:a16="http://schemas.microsoft.com/office/drawing/2014/main" id="{F65A8285-785C-65FD-5204-F01920487D68}"/>
                    </a:ext>
                  </a:extLst>
                </p:cNvPr>
                <p:cNvSpPr txBox="1"/>
                <p:nvPr/>
              </p:nvSpPr>
              <p:spPr>
                <a:xfrm>
                  <a:off x="2011816" y="2190529"/>
                  <a:ext cx="591176" cy="307777"/>
                </a:xfrm>
                <a:prstGeom prst="rect">
                  <a:avLst/>
                </a:prstGeom>
                <a:solidFill>
                  <a:srgbClr val="FFFFFF"/>
                </a:solid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323232"/>
                      </a:solidFill>
                      <a:effectLst/>
                      <a:uLnTx/>
                      <a:uFillTx/>
                    </a:rPr>
                    <a:t>EC2</a:t>
                  </a:r>
                </a:p>
              </p:txBody>
            </p:sp>
          </p:grpSp>
          <p:grpSp>
            <p:nvGrpSpPr>
              <p:cNvPr id="36" name="Group 35">
                <a:extLst>
                  <a:ext uri="{FF2B5EF4-FFF2-40B4-BE49-F238E27FC236}">
                    <a16:creationId xmlns:a16="http://schemas.microsoft.com/office/drawing/2014/main" id="{55115EF4-E164-8B6F-3503-9F479D318CA2}"/>
                  </a:ext>
                </a:extLst>
              </p:cNvPr>
              <p:cNvGrpSpPr/>
              <p:nvPr/>
            </p:nvGrpSpPr>
            <p:grpSpPr>
              <a:xfrm>
                <a:off x="5013292" y="2400802"/>
                <a:ext cx="591176" cy="897144"/>
                <a:chOff x="2564829" y="1900122"/>
                <a:chExt cx="591176" cy="897144"/>
              </a:xfrm>
              <a:effectLst>
                <a:outerShdw blurRad="50800" dist="38100" dir="2700000" algn="tl" rotWithShape="0">
                  <a:prstClr val="black">
                    <a:alpha val="40000"/>
                  </a:prstClr>
                </a:outerShdw>
              </a:effectLst>
            </p:grpSpPr>
            <p:pic>
              <p:nvPicPr>
                <p:cNvPr id="45" name="Graphic 44">
                  <a:extLst>
                    <a:ext uri="{FF2B5EF4-FFF2-40B4-BE49-F238E27FC236}">
                      <a16:creationId xmlns:a16="http://schemas.microsoft.com/office/drawing/2014/main" id="{D53BA4AE-D2CA-82EB-A970-7A048DE9494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564829" y="1900122"/>
                  <a:ext cx="591176" cy="591176"/>
                </a:xfrm>
                <a:prstGeom prst="rect">
                  <a:avLst/>
                </a:prstGeom>
              </p:spPr>
            </p:pic>
            <p:sp>
              <p:nvSpPr>
                <p:cNvPr id="46" name="TextBox 45">
                  <a:extLst>
                    <a:ext uri="{FF2B5EF4-FFF2-40B4-BE49-F238E27FC236}">
                      <a16:creationId xmlns:a16="http://schemas.microsoft.com/office/drawing/2014/main" id="{D25E950B-B2C0-8B90-DC54-F88E927B332A}"/>
                    </a:ext>
                  </a:extLst>
                </p:cNvPr>
                <p:cNvSpPr txBox="1"/>
                <p:nvPr/>
              </p:nvSpPr>
              <p:spPr>
                <a:xfrm>
                  <a:off x="2564829" y="2489489"/>
                  <a:ext cx="591176" cy="307777"/>
                </a:xfrm>
                <a:prstGeom prst="rect">
                  <a:avLst/>
                </a:prstGeom>
                <a:solidFill>
                  <a:srgbClr val="FFFFFF"/>
                </a:solid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323232"/>
                      </a:solidFill>
                      <a:effectLst/>
                      <a:uLnTx/>
                      <a:uFillTx/>
                    </a:rPr>
                    <a:t>EBS</a:t>
                  </a:r>
                </a:p>
              </p:txBody>
            </p:sp>
          </p:grpSp>
          <p:grpSp>
            <p:nvGrpSpPr>
              <p:cNvPr id="37" name="Group 36">
                <a:extLst>
                  <a:ext uri="{FF2B5EF4-FFF2-40B4-BE49-F238E27FC236}">
                    <a16:creationId xmlns:a16="http://schemas.microsoft.com/office/drawing/2014/main" id="{F74CC71E-C413-5632-6063-D0B5DAD6A0F6}"/>
                  </a:ext>
                </a:extLst>
              </p:cNvPr>
              <p:cNvGrpSpPr/>
              <p:nvPr/>
            </p:nvGrpSpPr>
            <p:grpSpPr>
              <a:xfrm>
                <a:off x="4313182" y="1634663"/>
                <a:ext cx="1876598" cy="591175"/>
                <a:chOff x="4369062" y="1634662"/>
                <a:chExt cx="1876598" cy="591175"/>
              </a:xfrm>
              <a:effectLst>
                <a:outerShdw blurRad="50800" dist="38100" dir="2700000" algn="tl" rotWithShape="0">
                  <a:prstClr val="black">
                    <a:alpha val="40000"/>
                  </a:prstClr>
                </a:outerShdw>
              </a:effectLst>
            </p:grpSpPr>
            <p:sp>
              <p:nvSpPr>
                <p:cNvPr id="39" name="Rectangle 38">
                  <a:extLst>
                    <a:ext uri="{FF2B5EF4-FFF2-40B4-BE49-F238E27FC236}">
                      <a16:creationId xmlns:a16="http://schemas.microsoft.com/office/drawing/2014/main" id="{615916F0-A494-A5F4-45F3-8BCC533CE563}"/>
                    </a:ext>
                  </a:extLst>
                </p:cNvPr>
                <p:cNvSpPr/>
                <p:nvPr/>
              </p:nvSpPr>
              <p:spPr>
                <a:xfrm>
                  <a:off x="4369062" y="1634662"/>
                  <a:ext cx="1876598" cy="591175"/>
                </a:xfrm>
                <a:prstGeom prst="rect">
                  <a:avLst/>
                </a:prstGeom>
                <a:solidFill>
                  <a:srgbClr val="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1" i="0" u="none" strike="noStrike" kern="0" cap="none" spc="0" normalizeH="0" baseline="0" noProof="0">
                    <a:ln>
                      <a:noFill/>
                    </a:ln>
                    <a:solidFill>
                      <a:srgbClr val="FFFFFF"/>
                    </a:solidFill>
                    <a:effectLst/>
                    <a:uLnTx/>
                    <a:uFillTx/>
                    <a:latin typeface="Arial" panose="020B0604020202020204"/>
                    <a:ea typeface="+mn-ea"/>
                    <a:cs typeface="+mn-cs"/>
                  </a:endParaRPr>
                </a:p>
              </p:txBody>
            </p:sp>
            <p:pic>
              <p:nvPicPr>
                <p:cNvPr id="40" name="Graphic 39">
                  <a:extLst>
                    <a:ext uri="{FF2B5EF4-FFF2-40B4-BE49-F238E27FC236}">
                      <a16:creationId xmlns:a16="http://schemas.microsoft.com/office/drawing/2014/main" id="{C4270AFE-A8FA-EDE1-5B4B-2C4385BD73E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451536" y="1783947"/>
                  <a:ext cx="292608" cy="292608"/>
                </a:xfrm>
                <a:prstGeom prst="rect">
                  <a:avLst/>
                </a:prstGeom>
              </p:spPr>
            </p:pic>
            <p:pic>
              <p:nvPicPr>
                <p:cNvPr id="41" name="Graphic 40">
                  <a:extLst>
                    <a:ext uri="{FF2B5EF4-FFF2-40B4-BE49-F238E27FC236}">
                      <a16:creationId xmlns:a16="http://schemas.microsoft.com/office/drawing/2014/main" id="{6992A63E-5747-342A-CB9F-64B3B51B1D0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806814" y="1783947"/>
                  <a:ext cx="292608" cy="292608"/>
                </a:xfrm>
                <a:prstGeom prst="rect">
                  <a:avLst/>
                </a:prstGeom>
              </p:spPr>
            </p:pic>
            <p:pic>
              <p:nvPicPr>
                <p:cNvPr id="42" name="Graphic 41">
                  <a:extLst>
                    <a:ext uri="{FF2B5EF4-FFF2-40B4-BE49-F238E27FC236}">
                      <a16:creationId xmlns:a16="http://schemas.microsoft.com/office/drawing/2014/main" id="{8D46CC7B-94CC-D52B-0268-A62C00094CB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164902" y="1783947"/>
                  <a:ext cx="292608" cy="292608"/>
                </a:xfrm>
                <a:prstGeom prst="rect">
                  <a:avLst/>
                </a:prstGeom>
              </p:spPr>
            </p:pic>
            <p:pic>
              <p:nvPicPr>
                <p:cNvPr id="43" name="Graphic 42">
                  <a:extLst>
                    <a:ext uri="{FF2B5EF4-FFF2-40B4-BE49-F238E27FC236}">
                      <a16:creationId xmlns:a16="http://schemas.microsoft.com/office/drawing/2014/main" id="{39838C68-9FEB-6F05-D605-998C94DC36DF}"/>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522990" y="1783947"/>
                  <a:ext cx="292608" cy="292608"/>
                </a:xfrm>
                <a:prstGeom prst="rect">
                  <a:avLst/>
                </a:prstGeom>
              </p:spPr>
            </p:pic>
            <p:pic>
              <p:nvPicPr>
                <p:cNvPr id="44" name="Graphic 43">
                  <a:extLst>
                    <a:ext uri="{FF2B5EF4-FFF2-40B4-BE49-F238E27FC236}">
                      <a16:creationId xmlns:a16="http://schemas.microsoft.com/office/drawing/2014/main" id="{A67D75CF-984E-C4E6-5370-396878771E96}"/>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881078" y="1783947"/>
                  <a:ext cx="292608" cy="292608"/>
                </a:xfrm>
                <a:prstGeom prst="rect">
                  <a:avLst/>
                </a:prstGeom>
              </p:spPr>
            </p:pic>
          </p:grpSp>
          <p:pic>
            <p:nvPicPr>
              <p:cNvPr id="38" name="Graphic 37">
                <a:extLst>
                  <a:ext uri="{FF2B5EF4-FFF2-40B4-BE49-F238E27FC236}">
                    <a16:creationId xmlns:a16="http://schemas.microsoft.com/office/drawing/2014/main" id="{CAF33F39-9715-7FC9-C9A4-BC2DA6B865E1}"/>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3642360" y="1634662"/>
                <a:ext cx="594249" cy="594249"/>
              </a:xfrm>
              <a:prstGeom prst="rect">
                <a:avLst/>
              </a:prstGeom>
              <a:effectLst>
                <a:outerShdw blurRad="50800" dist="38100" dir="2700000" algn="tl" rotWithShape="0">
                  <a:prstClr val="black">
                    <a:alpha val="40000"/>
                  </a:prstClr>
                </a:outerShdw>
              </a:effectLst>
            </p:spPr>
          </p:pic>
        </p:grpSp>
      </p:grpSp>
      <p:cxnSp>
        <p:nvCxnSpPr>
          <p:cNvPr id="57" name="Straight Arrow Connector 56">
            <a:extLst>
              <a:ext uri="{FF2B5EF4-FFF2-40B4-BE49-F238E27FC236}">
                <a16:creationId xmlns:a16="http://schemas.microsoft.com/office/drawing/2014/main" id="{F4A82F05-555D-2A9E-3BC5-AF1CFB8B2A90}"/>
              </a:ext>
            </a:extLst>
          </p:cNvPr>
          <p:cNvCxnSpPr>
            <a:cxnSpLocks/>
            <a:stCxn id="49" idx="3"/>
            <a:endCxn id="34" idx="1"/>
          </p:cNvCxnSpPr>
          <p:nvPr/>
        </p:nvCxnSpPr>
        <p:spPr>
          <a:xfrm>
            <a:off x="5112679" y="2784673"/>
            <a:ext cx="916144" cy="0"/>
          </a:xfrm>
          <a:prstGeom prst="straightConnector1">
            <a:avLst/>
          </a:prstGeom>
          <a:noFill/>
          <a:ln w="19050" cap="flat" cmpd="sng" algn="ctr">
            <a:solidFill>
              <a:srgbClr val="323232"/>
            </a:solidFill>
            <a:prstDash val="solid"/>
            <a:miter lim="800000"/>
            <a:tailEnd type="triangle"/>
          </a:ln>
          <a:effectLst>
            <a:outerShdw blurRad="50800" dist="38100" dir="2700000" algn="tl" rotWithShape="0">
              <a:prstClr val="black">
                <a:alpha val="40000"/>
              </a:prstClr>
            </a:outerShdw>
          </a:effectLst>
        </p:spPr>
      </p:cxnSp>
      <p:sp>
        <p:nvSpPr>
          <p:cNvPr id="58" name="Content Placeholder 2">
            <a:extLst>
              <a:ext uri="{FF2B5EF4-FFF2-40B4-BE49-F238E27FC236}">
                <a16:creationId xmlns:a16="http://schemas.microsoft.com/office/drawing/2014/main" id="{5DE845A2-8FCD-A338-ED3E-91C732BFC009}"/>
              </a:ext>
            </a:extLst>
          </p:cNvPr>
          <p:cNvSpPr txBox="1">
            <a:spLocks/>
          </p:cNvSpPr>
          <p:nvPr/>
        </p:nvSpPr>
        <p:spPr>
          <a:xfrm>
            <a:off x="3008338" y="4376623"/>
            <a:ext cx="6402896" cy="1870541"/>
          </a:xfrm>
          <a:prstGeom prst="rect">
            <a:avLst/>
          </a:prstGeom>
          <a:solidFill>
            <a:srgbClr val="FFFFFF"/>
          </a:solidFill>
          <a:ln>
            <a:solidFill>
              <a:srgbClr val="323232"/>
            </a:solidFill>
          </a:ln>
          <a:effectLst>
            <a:outerShdw blurRad="50800" dist="38100" dir="2700000" algn="tl" rotWithShape="0">
              <a:prstClr val="black">
                <a:alpha val="40000"/>
              </a:prstClr>
            </a:outerShdw>
          </a:effectLst>
        </p:spPr>
        <p:txBody>
          <a:bodyPr vert="horz" lIns="91440" tIns="45720" rIns="91440" bIns="45720" rtlCol="0" anchor="ctr">
            <a:normAutofit fontScale="92500" lnSpcReduction="10000"/>
          </a:bodyPr>
          <a:lstStyle>
            <a:lvl1pPr marL="228600" indent="-228600" algn="l" defTabSz="914400" rtl="0" eaLnBrk="1" latinLnBrk="0" hangingPunct="1">
              <a:lnSpc>
                <a:spcPct val="100000"/>
              </a:lnSpc>
              <a:spcBef>
                <a:spcPts val="1000"/>
              </a:spcBef>
              <a:buClr>
                <a:schemeClr val="accent6"/>
              </a:buClr>
              <a:buSzPct val="120000"/>
              <a:buFont typeface="Wingdings" pitchFamily="2" charset="2"/>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Clr>
                <a:schemeClr val="accent2"/>
              </a:buClr>
              <a:buFont typeface="LucidaGrande"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Clr>
                <a:schemeClr val="accent2"/>
              </a:buClr>
              <a:buFont typeface="Arial"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Clr>
                <a:schemeClr val="accent2"/>
              </a:buClr>
              <a:buFont typeface="LucidaGrande" charset="0"/>
              <a:buChar char="◇"/>
              <a:defRPr sz="1800" kern="1200">
                <a:solidFill>
                  <a:schemeClr val="tx1">
                    <a:lumMod val="90000"/>
                    <a:lumOff val="10000"/>
                  </a:schemeClr>
                </a:solidFill>
                <a:latin typeface="+mn-lt"/>
                <a:ea typeface="+mn-ea"/>
                <a:cs typeface="+mn-cs"/>
              </a:defRPr>
            </a:lvl4pPr>
            <a:lvl5pPr marL="2057400" indent="-228600" algn="l" defTabSz="914400" rtl="0" eaLnBrk="1" latinLnBrk="0" hangingPunct="1">
              <a:lnSpc>
                <a:spcPct val="100000"/>
              </a:lnSpc>
              <a:spcBef>
                <a:spcPts val="500"/>
              </a:spcBef>
              <a:buClr>
                <a:schemeClr val="tx1">
                  <a:lumMod val="50000"/>
                  <a:lumOff val="50000"/>
                </a:schemeClr>
              </a:buClr>
              <a:buFont typeface="LucidaGrande" charset="0"/>
              <a:buChar char="-"/>
              <a:defRPr sz="1800" kern="1200">
                <a:solidFill>
                  <a:schemeClr val="tx1">
                    <a:lumMod val="90000"/>
                    <a:lumOff val="10000"/>
                  </a:schemeClr>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ts val="1000"/>
              </a:spcBef>
              <a:spcAft>
                <a:spcPts val="0"/>
              </a:spcAft>
              <a:buClr>
                <a:srgbClr val="E30613"/>
              </a:buClr>
              <a:buSzPct val="120000"/>
              <a:buFont typeface="Wingdings" pitchFamily="2" charset="2"/>
              <a:buNone/>
              <a:tabLst/>
              <a:defRPr/>
            </a:pPr>
            <a:r>
              <a:rPr kumimoji="0" lang="en-US" sz="2000" b="0" i="0" u="none" strike="noStrike" kern="1200" cap="none" spc="0" normalizeH="0" baseline="0" noProof="0" dirty="0">
                <a:ln>
                  <a:noFill/>
                </a:ln>
                <a:solidFill>
                  <a:srgbClr val="323232"/>
                </a:solidFill>
                <a:effectLst/>
                <a:uLnTx/>
                <a:uFillTx/>
                <a:latin typeface="Arial" panose="020B0604020202020204"/>
                <a:ea typeface="+mn-ea"/>
                <a:cs typeface="+mn-cs"/>
              </a:rPr>
              <a:t>Simplify the operation by providing a set of option</a:t>
            </a:r>
          </a:p>
          <a:p>
            <a:pPr marL="685800" marR="0" lvl="1" indent="-228600" algn="l" defTabSz="914400" rtl="0" eaLnBrk="1" fontAlgn="auto" latinLnBrk="0" hangingPunct="1">
              <a:lnSpc>
                <a:spcPct val="120000"/>
              </a:lnSpc>
              <a:spcBef>
                <a:spcPts val="500"/>
              </a:spcBef>
              <a:spcAft>
                <a:spcPts val="0"/>
              </a:spcAft>
              <a:buClr>
                <a:srgbClr val="576BE3"/>
              </a:buClr>
              <a:buSzTx/>
              <a:buFont typeface="LucidaGrande" charset="0"/>
              <a:buChar char="-"/>
              <a:tabLst/>
              <a:defRPr/>
            </a:pPr>
            <a:r>
              <a:rPr kumimoji="0" lang="en-US" sz="1800" b="0" i="0" u="none" strike="noStrike" kern="1200" cap="none" spc="0" normalizeH="0" baseline="0" noProof="0" dirty="0">
                <a:ln>
                  <a:noFill/>
                </a:ln>
                <a:solidFill>
                  <a:srgbClr val="323232"/>
                </a:solidFill>
                <a:effectLst/>
                <a:uLnTx/>
                <a:uFillTx/>
                <a:latin typeface="Arial" panose="020B0604020202020204"/>
                <a:ea typeface="+mn-ea"/>
                <a:cs typeface="+mn-cs"/>
              </a:rPr>
              <a:t>Multi-AZ configuration</a:t>
            </a:r>
          </a:p>
          <a:p>
            <a:pPr marL="685800" marR="0" lvl="1" indent="-228600" algn="l" defTabSz="914400" rtl="0" eaLnBrk="1" fontAlgn="auto" latinLnBrk="0" hangingPunct="1">
              <a:lnSpc>
                <a:spcPct val="120000"/>
              </a:lnSpc>
              <a:spcBef>
                <a:spcPts val="500"/>
              </a:spcBef>
              <a:spcAft>
                <a:spcPts val="0"/>
              </a:spcAft>
              <a:buClr>
                <a:srgbClr val="576BE3"/>
              </a:buClr>
              <a:buSzTx/>
              <a:buFont typeface="LucidaGrande" charset="0"/>
              <a:buChar char="-"/>
              <a:tabLst/>
              <a:defRPr/>
            </a:pPr>
            <a:r>
              <a:rPr kumimoji="0" lang="en-US" sz="1800" b="0" i="0" u="none" strike="noStrike" kern="1200" cap="none" spc="0" normalizeH="0" baseline="0" noProof="0" dirty="0">
                <a:ln>
                  <a:noFill/>
                </a:ln>
                <a:solidFill>
                  <a:srgbClr val="323232"/>
                </a:solidFill>
                <a:effectLst/>
                <a:uLnTx/>
                <a:uFillTx/>
                <a:latin typeface="Arial" panose="020B0604020202020204"/>
                <a:ea typeface="+mn-ea"/>
                <a:cs typeface="+mn-cs"/>
              </a:rPr>
              <a:t>Automatic Backup configuration</a:t>
            </a:r>
          </a:p>
          <a:p>
            <a:pPr marL="685800" marR="0" lvl="1" indent="-228600" algn="l" defTabSz="914400" rtl="0" eaLnBrk="1" fontAlgn="auto" latinLnBrk="0" hangingPunct="1">
              <a:lnSpc>
                <a:spcPct val="120000"/>
              </a:lnSpc>
              <a:spcBef>
                <a:spcPts val="500"/>
              </a:spcBef>
              <a:spcAft>
                <a:spcPts val="0"/>
              </a:spcAft>
              <a:buClr>
                <a:srgbClr val="576BE3"/>
              </a:buClr>
              <a:buSzTx/>
              <a:buFont typeface="LucidaGrande" charset="0"/>
              <a:buChar char="-"/>
              <a:tabLst/>
              <a:defRPr/>
            </a:pPr>
            <a:r>
              <a:rPr kumimoji="0" lang="en-US" sz="1800" b="0" i="0" u="none" strike="noStrike" kern="1200" cap="none" spc="0" normalizeH="0" baseline="0" noProof="0" dirty="0">
                <a:ln>
                  <a:noFill/>
                </a:ln>
                <a:solidFill>
                  <a:srgbClr val="323232"/>
                </a:solidFill>
                <a:effectLst/>
                <a:uLnTx/>
                <a:uFillTx/>
                <a:latin typeface="Arial" panose="020B0604020202020204"/>
                <a:ea typeface="+mn-ea"/>
                <a:cs typeface="+mn-cs"/>
              </a:rPr>
              <a:t>Automatic recover with Master – Slave mode</a:t>
            </a:r>
          </a:p>
          <a:p>
            <a:pPr marL="685800" marR="0" lvl="1" indent="-228600" algn="l" defTabSz="914400" rtl="0" eaLnBrk="1" fontAlgn="auto" latinLnBrk="0" hangingPunct="1">
              <a:lnSpc>
                <a:spcPct val="120000"/>
              </a:lnSpc>
              <a:spcBef>
                <a:spcPts val="500"/>
              </a:spcBef>
              <a:spcAft>
                <a:spcPts val="0"/>
              </a:spcAft>
              <a:buClr>
                <a:srgbClr val="576BE3"/>
              </a:buClr>
              <a:buSzTx/>
              <a:buFont typeface="LucidaGrande" charset="0"/>
              <a:buChar char="-"/>
              <a:tabLst/>
              <a:defRPr/>
            </a:pPr>
            <a:r>
              <a:rPr kumimoji="0" lang="en-US" sz="1800" b="0" i="0" u="none" strike="noStrike" kern="1200" cap="none" spc="0" normalizeH="0" baseline="0" noProof="0" dirty="0">
                <a:ln>
                  <a:noFill/>
                </a:ln>
                <a:solidFill>
                  <a:srgbClr val="323232"/>
                </a:solidFill>
                <a:effectLst/>
                <a:uLnTx/>
                <a:uFillTx/>
                <a:latin typeface="Arial" panose="020B0604020202020204"/>
                <a:ea typeface="+mn-ea"/>
                <a:cs typeface="+mn-cs"/>
              </a:rPr>
              <a:t>Easy Read Replica configuration</a:t>
            </a:r>
          </a:p>
        </p:txBody>
      </p:sp>
    </p:spTree>
    <p:extLst>
      <p:ext uri="{BB962C8B-B14F-4D97-AF65-F5344CB8AC3E}">
        <p14:creationId xmlns:p14="http://schemas.microsoft.com/office/powerpoint/2010/main" val="10603785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A4BD290-3B8E-4039-9B8A-0FBD8E84CA23}"/>
              </a:ext>
            </a:extLst>
          </p:cNvPr>
          <p:cNvSpPr>
            <a:spLocks noGrp="1"/>
          </p:cNvSpPr>
          <p:nvPr>
            <p:ph type="title"/>
          </p:nvPr>
        </p:nvSpPr>
        <p:spPr>
          <a:xfrm>
            <a:off x="609600" y="2692664"/>
            <a:ext cx="10515600" cy="1448201"/>
          </a:xfrm>
        </p:spPr>
        <p:txBody>
          <a:bodyPr anchor="ctr"/>
          <a:lstStyle/>
          <a:p>
            <a:r>
              <a:rPr lang="en-US" sz="6000" dirty="0">
                <a:solidFill>
                  <a:schemeClr val="tx1"/>
                </a:solidFill>
              </a:rPr>
              <a:t>Security </a:t>
            </a:r>
            <a:br>
              <a:rPr lang="en-US" sz="6000" dirty="0">
                <a:solidFill>
                  <a:schemeClr val="tx1"/>
                </a:solidFill>
              </a:rPr>
            </a:br>
            <a:r>
              <a:rPr lang="en-US" sz="6000" dirty="0">
                <a:solidFill>
                  <a:schemeClr val="tx1"/>
                </a:solidFill>
              </a:rPr>
              <a:t>&amp; Identity</a:t>
            </a:r>
          </a:p>
        </p:txBody>
      </p:sp>
      <p:pic>
        <p:nvPicPr>
          <p:cNvPr id="2" name="Graphic 7">
            <a:extLst>
              <a:ext uri="{FF2B5EF4-FFF2-40B4-BE49-F238E27FC236}">
                <a16:creationId xmlns:a16="http://schemas.microsoft.com/office/drawing/2014/main" id="{6CCADA11-297B-DE12-D314-228D7FF8D48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4197" y="4587450"/>
            <a:ext cx="1335024" cy="1335024"/>
          </a:xfrm>
          <a:prstGeom prst="rect">
            <a:avLst/>
          </a:prstGeom>
          <a:solidFill>
            <a:schemeClr val="bg1"/>
          </a:solidFill>
          <a:ln>
            <a:noFill/>
          </a:ln>
        </p:spPr>
      </p:pic>
      <mc:AlternateContent xmlns:mc="http://schemas.openxmlformats.org/markup-compatibility/2006" xmlns:pslz="http://schemas.microsoft.com/office/powerpoint/2016/slidezoom">
        <mc:Choice Requires="pslz">
          <p:graphicFrame>
            <p:nvGraphicFramePr>
              <p:cNvPr id="6" name="Slide Zoom 5">
                <a:extLst>
                  <a:ext uri="{FF2B5EF4-FFF2-40B4-BE49-F238E27FC236}">
                    <a16:creationId xmlns:a16="http://schemas.microsoft.com/office/drawing/2014/main" id="{16FDE1FD-BDF4-F6A8-273E-093E1F7BF111}"/>
                  </a:ext>
                </a:extLst>
              </p:cNvPr>
              <p:cNvGraphicFramePr>
                <a:graphicFrameLocks noChangeAspect="1"/>
              </p:cNvGraphicFramePr>
              <p:nvPr>
                <p:extLst>
                  <p:ext uri="{D42A27DB-BD31-4B8C-83A1-F6EECF244321}">
                    <p14:modId xmlns:p14="http://schemas.microsoft.com/office/powerpoint/2010/main" val="4151635957"/>
                  </p:ext>
                </p:extLst>
              </p:nvPr>
            </p:nvGraphicFramePr>
            <p:xfrm>
              <a:off x="7017433" y="260239"/>
              <a:ext cx="3450491" cy="1940901"/>
            </p:xfrm>
            <a:graphic>
              <a:graphicData uri="http://schemas.microsoft.com/office/powerpoint/2016/slidezoom">
                <pslz:sldZm>
                  <pslz:sldZmObj sldId="511" cId="237479095">
                    <pslz:zmPr id="{809B3798-E913-48CF-95FE-72B44798020B}" returnToParent="0" transitionDur="1000">
                      <p166:blipFill xmlns:p166="http://schemas.microsoft.com/office/powerpoint/2016/6/main">
                        <a:blip r:embed="rId4"/>
                        <a:stretch>
                          <a:fillRect/>
                        </a:stretch>
                      </p166:blipFill>
                      <p166:spPr xmlns:p166="http://schemas.microsoft.com/office/powerpoint/2016/6/main">
                        <a:xfrm>
                          <a:off x="0" y="0"/>
                          <a:ext cx="3450491" cy="1940901"/>
                        </a:xfrm>
                        <a:prstGeom prst="rect">
                          <a:avLst/>
                        </a:prstGeom>
                        <a:ln w="3175">
                          <a:solidFill>
                            <a:prstClr val="ltGray"/>
                          </a:solidFill>
                        </a:ln>
                        <a:effectLst>
                          <a:outerShdw blurRad="50800" dist="38100" dir="2700000" algn="tl" rotWithShape="0">
                            <a:prstClr val="black">
                              <a:alpha val="40000"/>
                            </a:prstClr>
                          </a:outerShdw>
                        </a:effectLst>
                      </p166:spPr>
                    </pslz:zmPr>
                  </pslz:sldZmObj>
                </pslz:sldZm>
              </a:graphicData>
            </a:graphic>
          </p:graphicFrame>
        </mc:Choice>
        <mc:Fallback xmlns="">
          <p:pic>
            <p:nvPicPr>
              <p:cNvPr id="6" name="Slide Zoom 5">
                <a:extLst>
                  <a:ext uri="{FF2B5EF4-FFF2-40B4-BE49-F238E27FC236}">
                    <a16:creationId xmlns:a16="http://schemas.microsoft.com/office/drawing/2014/main" id="{16FDE1FD-BDF4-F6A8-273E-093E1F7BF111}"/>
                  </a:ext>
                </a:extLst>
              </p:cNvPr>
              <p:cNvPicPr>
                <a:picLocks noGrp="1" noRot="1" noChangeAspect="1" noMove="1" noResize="1" noEditPoints="1" noAdjustHandles="1" noChangeArrowheads="1" noChangeShapeType="1"/>
              </p:cNvPicPr>
              <p:nvPr/>
            </p:nvPicPr>
            <p:blipFill>
              <a:blip r:embed="rId5"/>
              <a:stretch>
                <a:fillRect/>
              </a:stretch>
            </p:blipFill>
            <p:spPr>
              <a:xfrm>
                <a:off x="7017433" y="260239"/>
                <a:ext cx="3450491" cy="1940901"/>
              </a:xfrm>
              <a:prstGeom prst="rect">
                <a:avLst/>
              </a:prstGeom>
              <a:ln w="3175">
                <a:solidFill>
                  <a:prstClr val="ltGray"/>
                </a:solidFill>
              </a:ln>
              <a:effectLst>
                <a:outerShdw blurRad="50800" dist="38100" dir="2700000" algn="tl" rotWithShape="0">
                  <a:prstClr val="black">
                    <a:alpha val="40000"/>
                  </a:prstClr>
                </a:outerShdw>
              </a:effectLst>
            </p:spPr>
          </p:pic>
        </mc:Fallback>
      </mc:AlternateContent>
      <mc:AlternateContent xmlns:mc="http://schemas.openxmlformats.org/markup-compatibility/2006" xmlns:pslz="http://schemas.microsoft.com/office/powerpoint/2016/slidezoom">
        <mc:Choice Requires="pslz">
          <p:graphicFrame>
            <p:nvGraphicFramePr>
              <p:cNvPr id="9" name="Slide Zoom 8">
                <a:extLst>
                  <a:ext uri="{FF2B5EF4-FFF2-40B4-BE49-F238E27FC236}">
                    <a16:creationId xmlns:a16="http://schemas.microsoft.com/office/drawing/2014/main" id="{625ED26D-D607-4717-45A2-FFE570CFC0EB}"/>
                  </a:ext>
                </a:extLst>
              </p:cNvPr>
              <p:cNvGraphicFramePr>
                <a:graphicFrameLocks noChangeAspect="1"/>
              </p:cNvGraphicFramePr>
              <p:nvPr>
                <p:extLst>
                  <p:ext uri="{D42A27DB-BD31-4B8C-83A1-F6EECF244321}">
                    <p14:modId xmlns:p14="http://schemas.microsoft.com/office/powerpoint/2010/main" val="3180664427"/>
                  </p:ext>
                </p:extLst>
              </p:nvPr>
            </p:nvGraphicFramePr>
            <p:xfrm>
              <a:off x="7017432" y="2471676"/>
              <a:ext cx="3450491" cy="1940901"/>
            </p:xfrm>
            <a:graphic>
              <a:graphicData uri="http://schemas.microsoft.com/office/powerpoint/2016/slidezoom">
                <pslz:sldZm>
                  <pslz:sldZmObj sldId="512" cId="2346394891">
                    <pslz:zmPr id="{F94E2531-70CC-425A-97C9-613DA079E6B3}" returnToParent="0" transitionDur="1000">
                      <p166:blipFill xmlns:p166="http://schemas.microsoft.com/office/powerpoint/2016/6/main">
                        <a:blip r:embed="rId6"/>
                        <a:stretch>
                          <a:fillRect/>
                        </a:stretch>
                      </p166:blipFill>
                      <p166:spPr xmlns:p166="http://schemas.microsoft.com/office/powerpoint/2016/6/main">
                        <a:xfrm>
                          <a:off x="0" y="0"/>
                          <a:ext cx="3450491" cy="1940901"/>
                        </a:xfrm>
                        <a:prstGeom prst="rect">
                          <a:avLst/>
                        </a:prstGeom>
                        <a:ln w="3175">
                          <a:solidFill>
                            <a:prstClr val="ltGray"/>
                          </a:solidFill>
                        </a:ln>
                        <a:effectLst>
                          <a:outerShdw blurRad="50800" dist="38100" dir="2700000" algn="tl" rotWithShape="0">
                            <a:prstClr val="black">
                              <a:alpha val="40000"/>
                            </a:prstClr>
                          </a:outerShdw>
                        </a:effectLst>
                      </p166:spPr>
                    </pslz:zmPr>
                  </pslz:sldZmObj>
                </pslz:sldZm>
              </a:graphicData>
            </a:graphic>
          </p:graphicFrame>
        </mc:Choice>
        <mc:Fallback xmlns="">
          <p:pic>
            <p:nvPicPr>
              <p:cNvPr id="9" name="Slide Zoom 8">
                <a:extLst>
                  <a:ext uri="{FF2B5EF4-FFF2-40B4-BE49-F238E27FC236}">
                    <a16:creationId xmlns:a16="http://schemas.microsoft.com/office/drawing/2014/main" id="{625ED26D-D607-4717-45A2-FFE570CFC0EB}"/>
                  </a:ext>
                </a:extLst>
              </p:cNvPr>
              <p:cNvPicPr>
                <a:picLocks noGrp="1" noRot="1" noChangeAspect="1" noMove="1" noResize="1" noEditPoints="1" noAdjustHandles="1" noChangeArrowheads="1" noChangeShapeType="1"/>
              </p:cNvPicPr>
              <p:nvPr/>
            </p:nvPicPr>
            <p:blipFill>
              <a:blip r:embed="rId7"/>
              <a:stretch>
                <a:fillRect/>
              </a:stretch>
            </p:blipFill>
            <p:spPr>
              <a:xfrm>
                <a:off x="7017432" y="2471676"/>
                <a:ext cx="3450491" cy="1940901"/>
              </a:xfrm>
              <a:prstGeom prst="rect">
                <a:avLst/>
              </a:prstGeom>
              <a:ln w="3175">
                <a:solidFill>
                  <a:prstClr val="ltGray"/>
                </a:solidFill>
              </a:ln>
              <a:effectLst>
                <a:outerShdw blurRad="50800" dist="38100" dir="2700000" algn="tl" rotWithShape="0">
                  <a:prstClr val="black">
                    <a:alpha val="40000"/>
                  </a:prstClr>
                </a:outerShdw>
              </a:effectLst>
            </p:spPr>
          </p:pic>
        </mc:Fallback>
      </mc:AlternateContent>
      <mc:AlternateContent xmlns:mc="http://schemas.openxmlformats.org/markup-compatibility/2006" xmlns:pslz="http://schemas.microsoft.com/office/powerpoint/2016/slidezoom">
        <mc:Choice Requires="pslz">
          <p:graphicFrame>
            <p:nvGraphicFramePr>
              <p:cNvPr id="12" name="Slide Zoom 11">
                <a:extLst>
                  <a:ext uri="{FF2B5EF4-FFF2-40B4-BE49-F238E27FC236}">
                    <a16:creationId xmlns:a16="http://schemas.microsoft.com/office/drawing/2014/main" id="{B55FD108-5DE7-EC62-3A5C-5E49BB897763}"/>
                  </a:ext>
                </a:extLst>
              </p:cNvPr>
              <p:cNvGraphicFramePr>
                <a:graphicFrameLocks noChangeAspect="1"/>
              </p:cNvGraphicFramePr>
              <p:nvPr>
                <p:extLst>
                  <p:ext uri="{D42A27DB-BD31-4B8C-83A1-F6EECF244321}">
                    <p14:modId xmlns:p14="http://schemas.microsoft.com/office/powerpoint/2010/main" val="3392288732"/>
                  </p:ext>
                </p:extLst>
              </p:nvPr>
            </p:nvGraphicFramePr>
            <p:xfrm>
              <a:off x="7017432" y="4683113"/>
              <a:ext cx="3450491" cy="1940901"/>
            </p:xfrm>
            <a:graphic>
              <a:graphicData uri="http://schemas.microsoft.com/office/powerpoint/2016/slidezoom">
                <pslz:sldZm>
                  <pslz:sldZmObj sldId="513" cId="374543648">
                    <pslz:zmPr id="{5C5EA671-3F5F-403D-A9F4-1E00D146DDE8}" returnToParent="0" transitionDur="1000">
                      <p166:blipFill xmlns:p166="http://schemas.microsoft.com/office/powerpoint/2016/6/main">
                        <a:blip r:embed="rId8"/>
                        <a:stretch>
                          <a:fillRect/>
                        </a:stretch>
                      </p166:blipFill>
                      <p166:spPr xmlns:p166="http://schemas.microsoft.com/office/powerpoint/2016/6/main">
                        <a:xfrm>
                          <a:off x="0" y="0"/>
                          <a:ext cx="3450491" cy="1940901"/>
                        </a:xfrm>
                        <a:prstGeom prst="rect">
                          <a:avLst/>
                        </a:prstGeom>
                        <a:ln w="3175">
                          <a:solidFill>
                            <a:prstClr val="ltGray"/>
                          </a:solidFill>
                        </a:ln>
                        <a:effectLst>
                          <a:outerShdw blurRad="50800" dist="38100" dir="2700000" algn="tl" rotWithShape="0">
                            <a:prstClr val="black">
                              <a:alpha val="40000"/>
                            </a:prstClr>
                          </a:outerShdw>
                        </a:effectLst>
                      </p166:spPr>
                    </pslz:zmPr>
                  </pslz:sldZmObj>
                </pslz:sldZm>
              </a:graphicData>
            </a:graphic>
          </p:graphicFrame>
        </mc:Choice>
        <mc:Fallback xmlns="">
          <p:pic>
            <p:nvPicPr>
              <p:cNvPr id="12" name="Slide Zoom 11">
                <a:extLst>
                  <a:ext uri="{FF2B5EF4-FFF2-40B4-BE49-F238E27FC236}">
                    <a16:creationId xmlns:a16="http://schemas.microsoft.com/office/drawing/2014/main" id="{B55FD108-5DE7-EC62-3A5C-5E49BB897763}"/>
                  </a:ext>
                </a:extLst>
              </p:cNvPr>
              <p:cNvPicPr>
                <a:picLocks noGrp="1" noRot="1" noChangeAspect="1" noMove="1" noResize="1" noEditPoints="1" noAdjustHandles="1" noChangeArrowheads="1" noChangeShapeType="1"/>
              </p:cNvPicPr>
              <p:nvPr/>
            </p:nvPicPr>
            <p:blipFill>
              <a:blip r:embed="rId9"/>
              <a:stretch>
                <a:fillRect/>
              </a:stretch>
            </p:blipFill>
            <p:spPr>
              <a:xfrm>
                <a:off x="7017432" y="4683113"/>
                <a:ext cx="3450491" cy="1940901"/>
              </a:xfrm>
              <a:prstGeom prst="rect">
                <a:avLst/>
              </a:prstGeom>
              <a:ln w="3175">
                <a:solidFill>
                  <a:prstClr val="ltGray"/>
                </a:solidFill>
              </a:ln>
              <a:effectLst>
                <a:outerShdw blurRad="50800" dist="38100" dir="2700000" algn="tl" rotWithShape="0">
                  <a:prstClr val="black">
                    <a:alpha val="40000"/>
                  </a:prstClr>
                </a:outerShdw>
              </a:effectLst>
            </p:spPr>
          </p:pic>
        </mc:Fallback>
      </mc:AlternateContent>
    </p:spTree>
    <p:extLst>
      <p:ext uri="{BB962C8B-B14F-4D97-AF65-F5344CB8AC3E}">
        <p14:creationId xmlns:p14="http://schemas.microsoft.com/office/powerpoint/2010/main" val="10666033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1D0074-C431-8899-3B04-5313B86F7675}"/>
              </a:ext>
            </a:extLst>
          </p:cNvPr>
          <p:cNvSpPr>
            <a:spLocks noGrp="1"/>
          </p:cNvSpPr>
          <p:nvPr>
            <p:ph type="title"/>
          </p:nvPr>
        </p:nvSpPr>
        <p:spPr/>
        <p:txBody>
          <a:bodyPr/>
          <a:lstStyle/>
          <a:p>
            <a:r>
              <a:rPr lang="en-US" dirty="0"/>
              <a:t>AWS Shared Responsibility Model</a:t>
            </a:r>
          </a:p>
        </p:txBody>
      </p:sp>
      <p:grpSp>
        <p:nvGrpSpPr>
          <p:cNvPr id="28" name="Group 27">
            <a:extLst>
              <a:ext uri="{FF2B5EF4-FFF2-40B4-BE49-F238E27FC236}">
                <a16:creationId xmlns:a16="http://schemas.microsoft.com/office/drawing/2014/main" id="{092A1604-ACEE-210C-C52E-5216B9172202}"/>
              </a:ext>
            </a:extLst>
          </p:cNvPr>
          <p:cNvGrpSpPr/>
          <p:nvPr/>
        </p:nvGrpSpPr>
        <p:grpSpPr>
          <a:xfrm>
            <a:off x="928011" y="1321015"/>
            <a:ext cx="10307204" cy="2188154"/>
            <a:chOff x="928021" y="1336479"/>
            <a:chExt cx="10307204" cy="2188154"/>
          </a:xfrm>
          <a:effectLst>
            <a:outerShdw blurRad="50800" dist="38100" dir="2700000" algn="tl" rotWithShape="0">
              <a:prstClr val="black">
                <a:alpha val="40000"/>
              </a:prstClr>
            </a:outerShdw>
          </a:effectLst>
        </p:grpSpPr>
        <p:grpSp>
          <p:nvGrpSpPr>
            <p:cNvPr id="29" name="Group 28">
              <a:extLst>
                <a:ext uri="{FF2B5EF4-FFF2-40B4-BE49-F238E27FC236}">
                  <a16:creationId xmlns:a16="http://schemas.microsoft.com/office/drawing/2014/main" id="{4F513688-C982-E496-347F-C188FA983224}"/>
                </a:ext>
              </a:extLst>
            </p:cNvPr>
            <p:cNvGrpSpPr/>
            <p:nvPr/>
          </p:nvGrpSpPr>
          <p:grpSpPr>
            <a:xfrm>
              <a:off x="928031" y="1725263"/>
              <a:ext cx="10307194" cy="1799370"/>
              <a:chOff x="3407383" y="2499832"/>
              <a:chExt cx="6885170" cy="1201973"/>
            </a:xfrm>
          </p:grpSpPr>
          <p:grpSp>
            <p:nvGrpSpPr>
              <p:cNvPr id="31" name="Group 30">
                <a:extLst>
                  <a:ext uri="{FF2B5EF4-FFF2-40B4-BE49-F238E27FC236}">
                    <a16:creationId xmlns:a16="http://schemas.microsoft.com/office/drawing/2014/main" id="{8E5D742A-5C80-B26D-FD1A-D35BA156D631}"/>
                  </a:ext>
                </a:extLst>
              </p:cNvPr>
              <p:cNvGrpSpPr/>
              <p:nvPr/>
            </p:nvGrpSpPr>
            <p:grpSpPr>
              <a:xfrm>
                <a:off x="4605825" y="2499832"/>
                <a:ext cx="5686728" cy="1201972"/>
                <a:chOff x="4494065" y="2798653"/>
                <a:chExt cx="4900711" cy="1201972"/>
              </a:xfrm>
              <a:solidFill>
                <a:srgbClr val="576BE3">
                  <a:lumMod val="20000"/>
                  <a:lumOff val="80000"/>
                </a:srgbClr>
              </a:solidFill>
            </p:grpSpPr>
            <p:sp>
              <p:nvSpPr>
                <p:cNvPr id="33" name="Rectangle 32">
                  <a:extLst>
                    <a:ext uri="{FF2B5EF4-FFF2-40B4-BE49-F238E27FC236}">
                      <a16:creationId xmlns:a16="http://schemas.microsoft.com/office/drawing/2014/main" id="{E21DDD84-92E1-A3B7-9A72-634C0856F2A1}"/>
                    </a:ext>
                  </a:extLst>
                </p:cNvPr>
                <p:cNvSpPr/>
                <p:nvPr/>
              </p:nvSpPr>
              <p:spPr>
                <a:xfrm>
                  <a:off x="4494067" y="2798653"/>
                  <a:ext cx="4900709" cy="258443"/>
                </a:xfrm>
                <a:prstGeom prst="rect">
                  <a:avLst/>
                </a:prstGeom>
                <a:grpFill/>
                <a:ln w="19050" cap="flat" cmpd="sng" algn="ctr">
                  <a:solidFill>
                    <a:srgbClr val="32323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323232"/>
                      </a:solidFill>
                      <a:effectLst/>
                      <a:uLnTx/>
                      <a:uFillTx/>
                      <a:latin typeface="Arial" panose="020B0604020202020204"/>
                      <a:ea typeface="+mn-ea"/>
                      <a:cs typeface="+mn-cs"/>
                    </a:rPr>
                    <a:t>Data</a:t>
                  </a:r>
                </a:p>
              </p:txBody>
            </p:sp>
            <p:sp>
              <p:nvSpPr>
                <p:cNvPr id="34" name="Rectangle 33">
                  <a:extLst>
                    <a:ext uri="{FF2B5EF4-FFF2-40B4-BE49-F238E27FC236}">
                      <a16:creationId xmlns:a16="http://schemas.microsoft.com/office/drawing/2014/main" id="{C97246A7-B72A-AA42-1865-0735565D0FE4}"/>
                    </a:ext>
                  </a:extLst>
                </p:cNvPr>
                <p:cNvSpPr/>
                <p:nvPr/>
              </p:nvSpPr>
              <p:spPr>
                <a:xfrm>
                  <a:off x="4494069" y="3550707"/>
                  <a:ext cx="1634709" cy="449918"/>
                </a:xfrm>
                <a:prstGeom prst="rect">
                  <a:avLst/>
                </a:prstGeom>
                <a:grpFill/>
                <a:ln w="19050" cap="flat" cmpd="sng" algn="ctr">
                  <a:solidFill>
                    <a:srgbClr val="32323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323232"/>
                      </a:solidFill>
                      <a:effectLst/>
                      <a:uLnTx/>
                      <a:uFillTx/>
                      <a:latin typeface="Arial" panose="020B0604020202020204"/>
                      <a:ea typeface="+mn-ea"/>
                      <a:cs typeface="+mn-cs"/>
                    </a:rPr>
                    <a:t>Client-side Data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323232"/>
                      </a:solidFill>
                      <a:effectLst/>
                      <a:uLnTx/>
                      <a:uFillTx/>
                      <a:latin typeface="Arial" panose="020B0604020202020204"/>
                      <a:ea typeface="+mn-ea"/>
                      <a:cs typeface="+mn-cs"/>
                    </a:rPr>
                    <a:t>Encryption</a:t>
                  </a:r>
                </a:p>
              </p:txBody>
            </p:sp>
            <p:sp>
              <p:nvSpPr>
                <p:cNvPr id="35" name="Rectangle 34">
                  <a:extLst>
                    <a:ext uri="{FF2B5EF4-FFF2-40B4-BE49-F238E27FC236}">
                      <a16:creationId xmlns:a16="http://schemas.microsoft.com/office/drawing/2014/main" id="{5409B143-15DB-C939-69DF-6EE50137357E}"/>
                    </a:ext>
                  </a:extLst>
                </p:cNvPr>
                <p:cNvSpPr/>
                <p:nvPr/>
              </p:nvSpPr>
              <p:spPr>
                <a:xfrm>
                  <a:off x="6128778" y="3550705"/>
                  <a:ext cx="1632999" cy="449918"/>
                </a:xfrm>
                <a:prstGeom prst="rect">
                  <a:avLst/>
                </a:prstGeom>
                <a:grpFill/>
                <a:ln w="19050" cap="flat" cmpd="sng" algn="ctr">
                  <a:solidFill>
                    <a:srgbClr val="32323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323232"/>
                      </a:solidFill>
                      <a:effectLst/>
                      <a:uLnTx/>
                      <a:uFillTx/>
                      <a:latin typeface="Arial" panose="020B0604020202020204"/>
                      <a:ea typeface="+mn-ea"/>
                      <a:cs typeface="+mn-cs"/>
                    </a:rPr>
                    <a:t>Server-side Data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323232"/>
                      </a:solidFill>
                      <a:effectLst/>
                      <a:uLnTx/>
                      <a:uFillTx/>
                      <a:latin typeface="Arial" panose="020B0604020202020204"/>
                      <a:ea typeface="+mn-ea"/>
                      <a:cs typeface="+mn-cs"/>
                    </a:rPr>
                    <a:t>Encryption</a:t>
                  </a:r>
                </a:p>
              </p:txBody>
            </p:sp>
            <p:sp>
              <p:nvSpPr>
                <p:cNvPr id="36" name="Rectangle 35">
                  <a:extLst>
                    <a:ext uri="{FF2B5EF4-FFF2-40B4-BE49-F238E27FC236}">
                      <a16:creationId xmlns:a16="http://schemas.microsoft.com/office/drawing/2014/main" id="{8C09F5E6-9B6A-77FD-2E8E-A77F392C3EC3}"/>
                    </a:ext>
                  </a:extLst>
                </p:cNvPr>
                <p:cNvSpPr/>
                <p:nvPr/>
              </p:nvSpPr>
              <p:spPr>
                <a:xfrm>
                  <a:off x="7761777" y="3550705"/>
                  <a:ext cx="1632999" cy="449918"/>
                </a:xfrm>
                <a:prstGeom prst="rect">
                  <a:avLst/>
                </a:prstGeom>
                <a:grpFill/>
                <a:ln w="19050" cap="flat" cmpd="sng" algn="ctr">
                  <a:solidFill>
                    <a:srgbClr val="32323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323232"/>
                      </a:solidFill>
                      <a:effectLst/>
                      <a:uLnTx/>
                      <a:uFillTx/>
                      <a:latin typeface="Arial" panose="020B0604020202020204"/>
                      <a:ea typeface="+mn-ea"/>
                      <a:cs typeface="+mn-cs"/>
                    </a:rPr>
                    <a:t>Network Traffic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323232"/>
                      </a:solidFill>
                      <a:effectLst/>
                      <a:uLnTx/>
                      <a:uFillTx/>
                      <a:latin typeface="Arial" panose="020B0604020202020204"/>
                      <a:ea typeface="+mn-ea"/>
                      <a:cs typeface="+mn-cs"/>
                    </a:rPr>
                    <a:t>Protection</a:t>
                  </a:r>
                </a:p>
              </p:txBody>
            </p:sp>
            <p:sp>
              <p:nvSpPr>
                <p:cNvPr id="37" name="Rectangle 36">
                  <a:extLst>
                    <a:ext uri="{FF2B5EF4-FFF2-40B4-BE49-F238E27FC236}">
                      <a16:creationId xmlns:a16="http://schemas.microsoft.com/office/drawing/2014/main" id="{A03F9454-1FF2-1CE0-CC6F-DCAEFB85ACF1}"/>
                    </a:ext>
                  </a:extLst>
                </p:cNvPr>
                <p:cNvSpPr/>
                <p:nvPr/>
              </p:nvSpPr>
              <p:spPr>
                <a:xfrm>
                  <a:off x="4494066" y="3050004"/>
                  <a:ext cx="4900709" cy="258443"/>
                </a:xfrm>
                <a:prstGeom prst="rect">
                  <a:avLst/>
                </a:prstGeom>
                <a:grpFill/>
                <a:ln w="19050" cap="flat" cmpd="sng" algn="ctr">
                  <a:solidFill>
                    <a:srgbClr val="32323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323232"/>
                      </a:solidFill>
                      <a:effectLst/>
                      <a:uLnTx/>
                      <a:uFillTx/>
                      <a:latin typeface="Arial" panose="020B0604020202020204"/>
                      <a:ea typeface="+mn-ea"/>
                      <a:cs typeface="+mn-cs"/>
                    </a:rPr>
                    <a:t>Platform, Application, Identity &amp; Access Management</a:t>
                  </a:r>
                </a:p>
              </p:txBody>
            </p:sp>
            <p:sp>
              <p:nvSpPr>
                <p:cNvPr id="38" name="Rectangle 37">
                  <a:extLst>
                    <a:ext uri="{FF2B5EF4-FFF2-40B4-BE49-F238E27FC236}">
                      <a16:creationId xmlns:a16="http://schemas.microsoft.com/office/drawing/2014/main" id="{08F46518-5C7E-7F76-D987-4FE7B83874FE}"/>
                    </a:ext>
                  </a:extLst>
                </p:cNvPr>
                <p:cNvSpPr/>
                <p:nvPr/>
              </p:nvSpPr>
              <p:spPr>
                <a:xfrm>
                  <a:off x="4494065" y="3298516"/>
                  <a:ext cx="4900707" cy="258443"/>
                </a:xfrm>
                <a:prstGeom prst="rect">
                  <a:avLst/>
                </a:prstGeom>
                <a:grpFill/>
                <a:ln w="19050" cap="flat" cmpd="sng" algn="ctr">
                  <a:solidFill>
                    <a:srgbClr val="32323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323232"/>
                      </a:solidFill>
                      <a:effectLst/>
                      <a:uLnTx/>
                      <a:uFillTx/>
                      <a:latin typeface="Arial" panose="020B0604020202020204"/>
                      <a:ea typeface="+mn-ea"/>
                      <a:cs typeface="+mn-cs"/>
                    </a:rPr>
                    <a:t>OS, Network and Firewall Configuration</a:t>
                  </a:r>
                </a:p>
              </p:txBody>
            </p:sp>
          </p:grpSp>
          <p:sp>
            <p:nvSpPr>
              <p:cNvPr id="32" name="Rectangle 31">
                <a:extLst>
                  <a:ext uri="{FF2B5EF4-FFF2-40B4-BE49-F238E27FC236}">
                    <a16:creationId xmlns:a16="http://schemas.microsoft.com/office/drawing/2014/main" id="{5538DD01-0C8F-C2DE-B0F5-7E23DA3C235C}"/>
                  </a:ext>
                </a:extLst>
              </p:cNvPr>
              <p:cNvSpPr/>
              <p:nvPr/>
            </p:nvSpPr>
            <p:spPr>
              <a:xfrm>
                <a:off x="3407383" y="2500572"/>
                <a:ext cx="1198440" cy="1201233"/>
              </a:xfrm>
              <a:prstGeom prst="rect">
                <a:avLst/>
              </a:prstGeom>
              <a:solidFill>
                <a:srgbClr val="576BE3">
                  <a:lumMod val="40000"/>
                  <a:lumOff val="60000"/>
                </a:srgbClr>
              </a:solidFill>
              <a:ln w="19050" cap="flat" cmpd="sng" algn="ctr">
                <a:solidFill>
                  <a:srgbClr val="32323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323232"/>
                    </a:solidFill>
                    <a:effectLst/>
                    <a:uLnTx/>
                    <a:uFillTx/>
                    <a:latin typeface="Arial" panose="020B0604020202020204"/>
                    <a:ea typeface="+mn-ea"/>
                    <a:cs typeface="+mn-cs"/>
                  </a:rPr>
                  <a:t>Customer</a:t>
                </a:r>
              </a:p>
            </p:txBody>
          </p:sp>
        </p:grpSp>
        <p:sp>
          <p:nvSpPr>
            <p:cNvPr id="30" name="Rectangle 29">
              <a:extLst>
                <a:ext uri="{FF2B5EF4-FFF2-40B4-BE49-F238E27FC236}">
                  <a16:creationId xmlns:a16="http://schemas.microsoft.com/office/drawing/2014/main" id="{9F55F66D-14CD-64F4-F04C-09F2BC40ED3D}"/>
                </a:ext>
              </a:extLst>
            </p:cNvPr>
            <p:cNvSpPr/>
            <p:nvPr/>
          </p:nvSpPr>
          <p:spPr>
            <a:xfrm>
              <a:off x="928021" y="1336479"/>
              <a:ext cx="10307196" cy="386893"/>
            </a:xfrm>
            <a:prstGeom prst="rect">
              <a:avLst/>
            </a:prstGeom>
            <a:solidFill>
              <a:srgbClr val="E30613">
                <a:lumMod val="20000"/>
                <a:lumOff val="80000"/>
              </a:srgbClr>
            </a:solidFill>
            <a:ln w="19050" cap="flat" cmpd="sng" algn="ctr">
              <a:solidFill>
                <a:srgbClr val="32323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323232"/>
                  </a:solidFill>
                  <a:effectLst/>
                  <a:uLnTx/>
                  <a:uFillTx/>
                  <a:latin typeface="Arial" panose="020B0604020202020204"/>
                  <a:ea typeface="+mn-ea"/>
                  <a:cs typeface="+mn-cs"/>
                </a:rPr>
                <a:t>Responsibility for Security ‘</a:t>
              </a:r>
              <a:r>
                <a:rPr kumimoji="0" lang="en-US" sz="1600" b="1" i="0" u="none" strike="noStrike" kern="0" cap="none" spc="0" normalizeH="0" baseline="0" noProof="0" dirty="0">
                  <a:ln>
                    <a:noFill/>
                  </a:ln>
                  <a:solidFill>
                    <a:srgbClr val="323232"/>
                  </a:solidFill>
                  <a:effectLst/>
                  <a:uLnTx/>
                  <a:uFillTx/>
                  <a:latin typeface="Arial" panose="020B0604020202020204"/>
                  <a:ea typeface="+mn-ea"/>
                  <a:cs typeface="+mn-cs"/>
                </a:rPr>
                <a:t>IN</a:t>
              </a:r>
              <a:r>
                <a:rPr kumimoji="0" lang="en-US" sz="1600" b="0" i="0" u="none" strike="noStrike" kern="0" cap="none" spc="0" normalizeH="0" baseline="0" noProof="0" dirty="0">
                  <a:ln>
                    <a:noFill/>
                  </a:ln>
                  <a:solidFill>
                    <a:srgbClr val="323232"/>
                  </a:solidFill>
                  <a:effectLst/>
                  <a:uLnTx/>
                  <a:uFillTx/>
                  <a:latin typeface="Arial" panose="020B0604020202020204"/>
                  <a:ea typeface="+mn-ea"/>
                  <a:cs typeface="+mn-cs"/>
                </a:rPr>
                <a:t>’ Cloud</a:t>
              </a:r>
            </a:p>
          </p:txBody>
        </p:sp>
      </p:grpSp>
      <p:grpSp>
        <p:nvGrpSpPr>
          <p:cNvPr id="39" name="Group 38">
            <a:extLst>
              <a:ext uri="{FF2B5EF4-FFF2-40B4-BE49-F238E27FC236}">
                <a16:creationId xmlns:a16="http://schemas.microsoft.com/office/drawing/2014/main" id="{75DE7F32-4535-75B4-4176-36530A31D8BA}"/>
              </a:ext>
            </a:extLst>
          </p:cNvPr>
          <p:cNvGrpSpPr/>
          <p:nvPr/>
        </p:nvGrpSpPr>
        <p:grpSpPr>
          <a:xfrm>
            <a:off x="926525" y="3960785"/>
            <a:ext cx="10308683" cy="2180156"/>
            <a:chOff x="926535" y="3610648"/>
            <a:chExt cx="10308683" cy="2180156"/>
          </a:xfrm>
          <a:effectLst>
            <a:outerShdw blurRad="50800" dist="38100" dir="2700000" algn="tl" rotWithShape="0">
              <a:prstClr val="black">
                <a:alpha val="40000"/>
              </a:prstClr>
            </a:outerShdw>
          </a:effectLst>
        </p:grpSpPr>
        <p:grpSp>
          <p:nvGrpSpPr>
            <p:cNvPr id="40" name="Group 39">
              <a:extLst>
                <a:ext uri="{FF2B5EF4-FFF2-40B4-BE49-F238E27FC236}">
                  <a16:creationId xmlns:a16="http://schemas.microsoft.com/office/drawing/2014/main" id="{0D595687-F2A1-EE6C-6017-BD35DFE40CFE}"/>
                </a:ext>
              </a:extLst>
            </p:cNvPr>
            <p:cNvGrpSpPr/>
            <p:nvPr/>
          </p:nvGrpSpPr>
          <p:grpSpPr>
            <a:xfrm>
              <a:off x="926535" y="3997544"/>
              <a:ext cx="10308683" cy="1793260"/>
              <a:chOff x="3406534" y="3847634"/>
              <a:chExt cx="6886019" cy="1197866"/>
            </a:xfrm>
          </p:grpSpPr>
          <p:grpSp>
            <p:nvGrpSpPr>
              <p:cNvPr id="42" name="Group 41">
                <a:extLst>
                  <a:ext uri="{FF2B5EF4-FFF2-40B4-BE49-F238E27FC236}">
                    <a16:creationId xmlns:a16="http://schemas.microsoft.com/office/drawing/2014/main" id="{F56B815A-CB54-10A4-627B-A00DC813D218}"/>
                  </a:ext>
                </a:extLst>
              </p:cNvPr>
              <p:cNvGrpSpPr/>
              <p:nvPr/>
            </p:nvGrpSpPr>
            <p:grpSpPr>
              <a:xfrm>
                <a:off x="4605822" y="3847634"/>
                <a:ext cx="5686731" cy="1197864"/>
                <a:chOff x="6095998" y="2396703"/>
                <a:chExt cx="4900710" cy="1032295"/>
              </a:xfrm>
              <a:solidFill>
                <a:srgbClr val="F3AD33">
                  <a:lumMod val="40000"/>
                  <a:lumOff val="60000"/>
                </a:srgbClr>
              </a:solidFill>
            </p:grpSpPr>
            <p:sp>
              <p:nvSpPr>
                <p:cNvPr id="44" name="Rectangle 43">
                  <a:extLst>
                    <a:ext uri="{FF2B5EF4-FFF2-40B4-BE49-F238E27FC236}">
                      <a16:creationId xmlns:a16="http://schemas.microsoft.com/office/drawing/2014/main" id="{A8F705CD-E4D7-930C-0757-8FD5D1FFC058}"/>
                    </a:ext>
                  </a:extLst>
                </p:cNvPr>
                <p:cNvSpPr/>
                <p:nvPr/>
              </p:nvSpPr>
              <p:spPr>
                <a:xfrm>
                  <a:off x="6095998" y="3170555"/>
                  <a:ext cx="1638080" cy="258443"/>
                </a:xfrm>
                <a:prstGeom prst="rect">
                  <a:avLst/>
                </a:prstGeom>
                <a:grpFill/>
                <a:ln w="19050" cap="flat" cmpd="sng" algn="ctr">
                  <a:solidFill>
                    <a:srgbClr val="32323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323232"/>
                      </a:solidFill>
                      <a:effectLst/>
                      <a:uLnTx/>
                      <a:uFillTx/>
                      <a:latin typeface="Arial" panose="020B0604020202020204"/>
                      <a:ea typeface="+mn-ea"/>
                      <a:cs typeface="+mn-cs"/>
                    </a:rPr>
                    <a:t>Region</a:t>
                  </a:r>
                </a:p>
              </p:txBody>
            </p:sp>
            <p:sp>
              <p:nvSpPr>
                <p:cNvPr id="45" name="Rectangle 44">
                  <a:extLst>
                    <a:ext uri="{FF2B5EF4-FFF2-40B4-BE49-F238E27FC236}">
                      <a16:creationId xmlns:a16="http://schemas.microsoft.com/office/drawing/2014/main" id="{F86230C3-26B1-0C13-A10B-99B7B4A17F1A}"/>
                    </a:ext>
                  </a:extLst>
                </p:cNvPr>
                <p:cNvSpPr/>
                <p:nvPr/>
              </p:nvSpPr>
              <p:spPr>
                <a:xfrm>
                  <a:off x="7730707" y="3170554"/>
                  <a:ext cx="1633001" cy="258443"/>
                </a:xfrm>
                <a:prstGeom prst="rect">
                  <a:avLst/>
                </a:prstGeom>
                <a:grpFill/>
                <a:ln w="19050" cap="flat" cmpd="sng" algn="ctr">
                  <a:solidFill>
                    <a:srgbClr val="32323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323232"/>
                      </a:solidFill>
                      <a:effectLst/>
                      <a:uLnTx/>
                      <a:uFillTx/>
                      <a:latin typeface="Arial" panose="020B0604020202020204"/>
                      <a:ea typeface="+mn-ea"/>
                      <a:cs typeface="+mn-cs"/>
                    </a:rPr>
                    <a:t>AZs</a:t>
                  </a:r>
                </a:p>
              </p:txBody>
            </p:sp>
            <p:sp>
              <p:nvSpPr>
                <p:cNvPr id="46" name="Rectangle 45">
                  <a:extLst>
                    <a:ext uri="{FF2B5EF4-FFF2-40B4-BE49-F238E27FC236}">
                      <a16:creationId xmlns:a16="http://schemas.microsoft.com/office/drawing/2014/main" id="{A6BA0142-6D23-4636-91B7-46B60A276991}"/>
                    </a:ext>
                  </a:extLst>
                </p:cNvPr>
                <p:cNvSpPr/>
                <p:nvPr/>
              </p:nvSpPr>
              <p:spPr>
                <a:xfrm>
                  <a:off x="6095999" y="2912114"/>
                  <a:ext cx="4900709" cy="258443"/>
                </a:xfrm>
                <a:prstGeom prst="rect">
                  <a:avLst/>
                </a:prstGeom>
                <a:grpFill/>
                <a:ln w="19050" cap="flat" cmpd="sng" algn="ctr">
                  <a:solidFill>
                    <a:srgbClr val="32323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323232"/>
                      </a:solidFill>
                      <a:effectLst/>
                      <a:uLnTx/>
                      <a:uFillTx/>
                      <a:latin typeface="Arial" panose="020B0604020202020204"/>
                      <a:ea typeface="+mn-ea"/>
                      <a:cs typeface="+mn-cs"/>
                    </a:rPr>
                    <a:t>AWS Global Infrastructure</a:t>
                  </a:r>
                </a:p>
              </p:txBody>
            </p:sp>
            <p:sp>
              <p:nvSpPr>
                <p:cNvPr id="47" name="Rectangle 46">
                  <a:extLst>
                    <a:ext uri="{FF2B5EF4-FFF2-40B4-BE49-F238E27FC236}">
                      <a16:creationId xmlns:a16="http://schemas.microsoft.com/office/drawing/2014/main" id="{273AA974-E096-0A56-106F-B7C4AA4A4F84}"/>
                    </a:ext>
                  </a:extLst>
                </p:cNvPr>
                <p:cNvSpPr/>
                <p:nvPr/>
              </p:nvSpPr>
              <p:spPr>
                <a:xfrm>
                  <a:off x="6095998" y="2653668"/>
                  <a:ext cx="1198440" cy="258443"/>
                </a:xfrm>
                <a:prstGeom prst="rect">
                  <a:avLst/>
                </a:prstGeom>
                <a:grpFill/>
                <a:ln w="19050" cap="flat" cmpd="sng" algn="ctr">
                  <a:solidFill>
                    <a:srgbClr val="32323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323232"/>
                      </a:solidFill>
                      <a:effectLst/>
                      <a:uLnTx/>
                      <a:uFillTx/>
                      <a:latin typeface="Arial" panose="020B0604020202020204"/>
                      <a:ea typeface="+mn-ea"/>
                      <a:cs typeface="+mn-cs"/>
                    </a:rPr>
                    <a:t>Compute</a:t>
                  </a:r>
                </a:p>
              </p:txBody>
            </p:sp>
            <p:sp>
              <p:nvSpPr>
                <p:cNvPr id="48" name="Rectangle 47">
                  <a:extLst>
                    <a:ext uri="{FF2B5EF4-FFF2-40B4-BE49-F238E27FC236}">
                      <a16:creationId xmlns:a16="http://schemas.microsoft.com/office/drawing/2014/main" id="{FAEB36CE-5AD1-6F28-178D-25543F766ED3}"/>
                    </a:ext>
                  </a:extLst>
                </p:cNvPr>
                <p:cNvSpPr/>
                <p:nvPr/>
              </p:nvSpPr>
              <p:spPr>
                <a:xfrm>
                  <a:off x="7295294" y="2653669"/>
                  <a:ext cx="1239170" cy="258443"/>
                </a:xfrm>
                <a:prstGeom prst="rect">
                  <a:avLst/>
                </a:prstGeom>
                <a:grpFill/>
                <a:ln w="19050" cap="flat" cmpd="sng" algn="ctr">
                  <a:solidFill>
                    <a:srgbClr val="32323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323232"/>
                      </a:solidFill>
                      <a:effectLst/>
                      <a:uLnTx/>
                      <a:uFillTx/>
                      <a:latin typeface="Arial" panose="020B0604020202020204"/>
                      <a:ea typeface="+mn-ea"/>
                      <a:cs typeface="+mn-cs"/>
                    </a:rPr>
                    <a:t>Storage</a:t>
                  </a:r>
                </a:p>
              </p:txBody>
            </p:sp>
            <p:sp>
              <p:nvSpPr>
                <p:cNvPr id="49" name="Rectangle 48">
                  <a:extLst>
                    <a:ext uri="{FF2B5EF4-FFF2-40B4-BE49-F238E27FC236}">
                      <a16:creationId xmlns:a16="http://schemas.microsoft.com/office/drawing/2014/main" id="{3CC3B2EE-3939-AD94-FA24-3F87A42D270D}"/>
                    </a:ext>
                  </a:extLst>
                </p:cNvPr>
                <p:cNvSpPr/>
                <p:nvPr/>
              </p:nvSpPr>
              <p:spPr>
                <a:xfrm>
                  <a:off x="8530946" y="2653671"/>
                  <a:ext cx="1239170" cy="258443"/>
                </a:xfrm>
                <a:prstGeom prst="rect">
                  <a:avLst/>
                </a:prstGeom>
                <a:grpFill/>
                <a:ln w="19050" cap="flat" cmpd="sng" algn="ctr">
                  <a:solidFill>
                    <a:srgbClr val="32323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323232"/>
                      </a:solidFill>
                      <a:effectLst/>
                      <a:uLnTx/>
                      <a:uFillTx/>
                      <a:latin typeface="Arial" panose="020B0604020202020204"/>
                      <a:ea typeface="+mn-ea"/>
                      <a:cs typeface="+mn-cs"/>
                    </a:rPr>
                    <a:t>Database</a:t>
                  </a:r>
                </a:p>
              </p:txBody>
            </p:sp>
            <p:sp>
              <p:nvSpPr>
                <p:cNvPr id="50" name="Rectangle 49">
                  <a:extLst>
                    <a:ext uri="{FF2B5EF4-FFF2-40B4-BE49-F238E27FC236}">
                      <a16:creationId xmlns:a16="http://schemas.microsoft.com/office/drawing/2014/main" id="{7EA3604E-2708-DD08-7D25-A13A84D386F4}"/>
                    </a:ext>
                  </a:extLst>
                </p:cNvPr>
                <p:cNvSpPr/>
                <p:nvPr/>
              </p:nvSpPr>
              <p:spPr>
                <a:xfrm>
                  <a:off x="9770116" y="2653671"/>
                  <a:ext cx="1226592" cy="258443"/>
                </a:xfrm>
                <a:prstGeom prst="rect">
                  <a:avLst/>
                </a:prstGeom>
                <a:grpFill/>
                <a:ln w="19050" cap="flat" cmpd="sng" algn="ctr">
                  <a:solidFill>
                    <a:srgbClr val="32323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323232"/>
                      </a:solidFill>
                      <a:effectLst/>
                      <a:uLnTx/>
                      <a:uFillTx/>
                      <a:latin typeface="Arial" panose="020B0604020202020204"/>
                      <a:ea typeface="+mn-ea"/>
                      <a:cs typeface="+mn-cs"/>
                    </a:rPr>
                    <a:t>Networking</a:t>
                  </a:r>
                </a:p>
              </p:txBody>
            </p:sp>
            <p:sp>
              <p:nvSpPr>
                <p:cNvPr id="51" name="Rectangle 50">
                  <a:extLst>
                    <a:ext uri="{FF2B5EF4-FFF2-40B4-BE49-F238E27FC236}">
                      <a16:creationId xmlns:a16="http://schemas.microsoft.com/office/drawing/2014/main" id="{32245F60-685A-7B83-BA1C-4B3BB9B426B6}"/>
                    </a:ext>
                  </a:extLst>
                </p:cNvPr>
                <p:cNvSpPr/>
                <p:nvPr/>
              </p:nvSpPr>
              <p:spPr>
                <a:xfrm>
                  <a:off x="6096000" y="2396703"/>
                  <a:ext cx="4900708" cy="258443"/>
                </a:xfrm>
                <a:prstGeom prst="rect">
                  <a:avLst/>
                </a:prstGeom>
                <a:grpFill/>
                <a:ln w="19050" cap="flat" cmpd="sng" algn="ctr">
                  <a:solidFill>
                    <a:srgbClr val="32323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323232"/>
                      </a:solidFill>
                      <a:effectLst/>
                      <a:uLnTx/>
                      <a:uFillTx/>
                      <a:latin typeface="Arial" panose="020B0604020202020204"/>
                      <a:ea typeface="+mn-ea"/>
                      <a:cs typeface="+mn-cs"/>
                    </a:rPr>
                    <a:t>Software</a:t>
                  </a:r>
                </a:p>
              </p:txBody>
            </p:sp>
            <p:sp>
              <p:nvSpPr>
                <p:cNvPr id="52" name="Rectangle 51">
                  <a:extLst>
                    <a:ext uri="{FF2B5EF4-FFF2-40B4-BE49-F238E27FC236}">
                      <a16:creationId xmlns:a16="http://schemas.microsoft.com/office/drawing/2014/main" id="{7DC8E47F-088E-F445-21D1-793517A5CEDB}"/>
                    </a:ext>
                  </a:extLst>
                </p:cNvPr>
                <p:cNvSpPr/>
                <p:nvPr/>
              </p:nvSpPr>
              <p:spPr>
                <a:xfrm>
                  <a:off x="9363706" y="3170553"/>
                  <a:ext cx="1633002" cy="258443"/>
                </a:xfrm>
                <a:prstGeom prst="rect">
                  <a:avLst/>
                </a:prstGeom>
                <a:grpFill/>
                <a:ln w="19050" cap="flat" cmpd="sng" algn="ctr">
                  <a:solidFill>
                    <a:srgbClr val="32323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323232"/>
                      </a:solidFill>
                      <a:effectLst/>
                      <a:uLnTx/>
                      <a:uFillTx/>
                      <a:latin typeface="Arial" panose="020B0604020202020204"/>
                      <a:ea typeface="+mn-ea"/>
                      <a:cs typeface="+mn-cs"/>
                    </a:rPr>
                    <a:t>Edge Location</a:t>
                  </a:r>
                </a:p>
              </p:txBody>
            </p:sp>
          </p:grpSp>
          <p:sp>
            <p:nvSpPr>
              <p:cNvPr id="43" name="Rectangle 42">
                <a:extLst>
                  <a:ext uri="{FF2B5EF4-FFF2-40B4-BE49-F238E27FC236}">
                    <a16:creationId xmlns:a16="http://schemas.microsoft.com/office/drawing/2014/main" id="{F27A2973-AC34-46F9-7798-6D1C2DE24A0B}"/>
                  </a:ext>
                </a:extLst>
              </p:cNvPr>
              <p:cNvSpPr/>
              <p:nvPr/>
            </p:nvSpPr>
            <p:spPr>
              <a:xfrm>
                <a:off x="3406534" y="3847636"/>
                <a:ext cx="1202936" cy="1197864"/>
              </a:xfrm>
              <a:prstGeom prst="rect">
                <a:avLst/>
              </a:prstGeom>
              <a:solidFill>
                <a:srgbClr val="FFC000"/>
              </a:solidFill>
              <a:ln w="19050" cap="flat" cmpd="sng" algn="ctr">
                <a:solidFill>
                  <a:srgbClr val="32323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323232"/>
                    </a:solidFill>
                    <a:effectLst/>
                    <a:uLnTx/>
                    <a:uFillTx/>
                    <a:latin typeface="Arial" panose="020B0604020202020204"/>
                    <a:ea typeface="+mn-ea"/>
                    <a:cs typeface="+mn-cs"/>
                  </a:rPr>
                  <a:t>AWS</a:t>
                </a:r>
              </a:p>
            </p:txBody>
          </p:sp>
        </p:grpSp>
        <p:sp>
          <p:nvSpPr>
            <p:cNvPr id="41" name="Rectangle 40">
              <a:extLst>
                <a:ext uri="{FF2B5EF4-FFF2-40B4-BE49-F238E27FC236}">
                  <a16:creationId xmlns:a16="http://schemas.microsoft.com/office/drawing/2014/main" id="{02B2D51A-9443-0C9E-D517-88B92F431B72}"/>
                </a:ext>
              </a:extLst>
            </p:cNvPr>
            <p:cNvSpPr/>
            <p:nvPr/>
          </p:nvSpPr>
          <p:spPr>
            <a:xfrm>
              <a:off x="928020" y="3610648"/>
              <a:ext cx="10307195" cy="386893"/>
            </a:xfrm>
            <a:prstGeom prst="rect">
              <a:avLst/>
            </a:prstGeom>
            <a:solidFill>
              <a:srgbClr val="E30613">
                <a:lumMod val="20000"/>
                <a:lumOff val="80000"/>
              </a:srgbClr>
            </a:solidFill>
            <a:ln w="19050" cap="flat" cmpd="sng" algn="ctr">
              <a:solidFill>
                <a:srgbClr val="32323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323232"/>
                  </a:solidFill>
                  <a:effectLst/>
                  <a:uLnTx/>
                  <a:uFillTx/>
                  <a:latin typeface="Arial" panose="020B0604020202020204"/>
                  <a:ea typeface="+mn-ea"/>
                  <a:cs typeface="+mn-cs"/>
                </a:rPr>
                <a:t>Responsibility for Security ‘</a:t>
              </a:r>
              <a:r>
                <a:rPr kumimoji="0" lang="en-US" sz="1600" b="1" i="0" u="none" strike="noStrike" kern="0" cap="none" spc="0" normalizeH="0" baseline="0" noProof="0" dirty="0">
                  <a:ln>
                    <a:noFill/>
                  </a:ln>
                  <a:solidFill>
                    <a:srgbClr val="323232"/>
                  </a:solidFill>
                  <a:effectLst/>
                  <a:uLnTx/>
                  <a:uFillTx/>
                  <a:latin typeface="Arial" panose="020B0604020202020204"/>
                  <a:ea typeface="+mn-ea"/>
                  <a:cs typeface="+mn-cs"/>
                </a:rPr>
                <a:t>OF</a:t>
              </a:r>
              <a:r>
                <a:rPr kumimoji="0" lang="en-US" sz="1600" b="0" i="0" u="none" strike="noStrike" kern="0" cap="none" spc="0" normalizeH="0" baseline="0" noProof="0" dirty="0">
                  <a:ln>
                    <a:noFill/>
                  </a:ln>
                  <a:solidFill>
                    <a:srgbClr val="323232"/>
                  </a:solidFill>
                  <a:effectLst/>
                  <a:uLnTx/>
                  <a:uFillTx/>
                  <a:latin typeface="Arial" panose="020B0604020202020204"/>
                  <a:ea typeface="+mn-ea"/>
                  <a:cs typeface="+mn-cs"/>
                </a:rPr>
                <a:t>’ Cloud</a:t>
              </a:r>
            </a:p>
          </p:txBody>
        </p:sp>
      </p:grpSp>
    </p:spTree>
    <p:extLst>
      <p:ext uri="{BB962C8B-B14F-4D97-AF65-F5344CB8AC3E}">
        <p14:creationId xmlns:p14="http://schemas.microsoft.com/office/powerpoint/2010/main" val="2374790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NTG">
  <a:themeElements>
    <a:clrScheme name="Custom 26">
      <a:dk1>
        <a:srgbClr val="28292B"/>
      </a:dk1>
      <a:lt1>
        <a:srgbClr val="FFFFFF"/>
      </a:lt1>
      <a:dk2>
        <a:srgbClr val="3C3E41"/>
      </a:dk2>
      <a:lt2>
        <a:srgbClr val="C9CCD4"/>
      </a:lt2>
      <a:accent1>
        <a:srgbClr val="D6001C"/>
      </a:accent1>
      <a:accent2>
        <a:srgbClr val="6A1F7A"/>
      </a:accent2>
      <a:accent3>
        <a:srgbClr val="EA0F6B"/>
      </a:accent3>
      <a:accent4>
        <a:srgbClr val="F4AD33"/>
      </a:accent4>
      <a:accent5>
        <a:srgbClr val="0094D5"/>
      </a:accent5>
      <a:accent6>
        <a:srgbClr val="C9CCD4"/>
      </a:accent6>
      <a:hlink>
        <a:srgbClr val="0094D5"/>
      </a:hlink>
      <a:folHlink>
        <a:srgbClr val="6F717D"/>
      </a:folHlink>
    </a:clrScheme>
    <a:fontScheme name="NTG">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lgn="l">
          <a:defRPr dirty="0" smtClean="0">
            <a:solidFill>
              <a:schemeClr val="bg2"/>
            </a:solidFill>
          </a:defRPr>
        </a:defPPr>
      </a:lstStyle>
    </a:txDef>
  </a:objectDefaults>
  <a:extraClrSchemeLst/>
  <a:extLst>
    <a:ext uri="{05A4C25C-085E-4340-85A3-A5531E510DB2}">
      <thm15:themeFamily xmlns:thm15="http://schemas.microsoft.com/office/thememl/2012/main" name="NashTech-Powerpoint Template (2)" id="{08B94A51-65A5-614F-9ADE-846838A447BB}" vid="{4B469189-16F0-E24E-9D3A-30B9A3F9C962}"/>
    </a:ext>
  </a:extLst>
</a:theme>
</file>

<file path=ppt/theme/theme10.xml><?xml version="1.0" encoding="utf-8"?>
<a:theme xmlns:a="http://schemas.openxmlformats.org/drawingml/2006/main" name="NashTech-presentation">
  <a:themeElements>
    <a:clrScheme name="Custom 2">
      <a:dk1>
        <a:srgbClr val="323232"/>
      </a:dk1>
      <a:lt1>
        <a:srgbClr val="FFFFFF"/>
      </a:lt1>
      <a:dk2>
        <a:srgbClr val="691F79"/>
      </a:dk2>
      <a:lt2>
        <a:srgbClr val="E30613"/>
      </a:lt2>
      <a:accent1>
        <a:srgbClr val="EBEBEB"/>
      </a:accent1>
      <a:accent2>
        <a:srgbClr val="576BE3"/>
      </a:accent2>
      <a:accent3>
        <a:srgbClr val="691F79"/>
      </a:accent3>
      <a:accent4>
        <a:srgbClr val="E0077E"/>
      </a:accent4>
      <a:accent5>
        <a:srgbClr val="F3AD33"/>
      </a:accent5>
      <a:accent6>
        <a:srgbClr val="E30613"/>
      </a:accent6>
      <a:hlink>
        <a:srgbClr val="E30613"/>
      </a:hlink>
      <a:folHlink>
        <a:srgbClr val="6F717D"/>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NashTech Powerpoint Template.potx" id="{2FAB3BEE-99EB-4471-A7E3-34E8D230BDBA}" vid="{CF2C9CA6-D5AF-4CFD-A5BA-0961E6EBC42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409ED3CD6D966B46B07A514663589B2D" ma:contentTypeVersion="6" ma:contentTypeDescription="Create a new document." ma:contentTypeScope="" ma:versionID="59895a3b6ce07bba0268f15bf3db50e5">
  <xsd:schema xmlns:xsd="http://www.w3.org/2001/XMLSchema" xmlns:xs="http://www.w3.org/2001/XMLSchema" xmlns:p="http://schemas.microsoft.com/office/2006/metadata/properties" xmlns:ns2="a303498c-e7d6-4b65-84d9-c7f792967138" xmlns:ns3="140670e8-552e-4ed4-90a8-2e1fc7c78fb9" targetNamespace="http://schemas.microsoft.com/office/2006/metadata/properties" ma:root="true" ma:fieldsID="36649e523fe2fa0b4f9464a280655f98" ns2:_="" ns3:_="">
    <xsd:import namespace="a303498c-e7d6-4b65-84d9-c7f792967138"/>
    <xsd:import namespace="140670e8-552e-4ed4-90a8-2e1fc7c78fb9"/>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303498c-e7d6-4b65-84d9-c7f79296713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140670e8-552e-4ed4-90a8-2e1fc7c78fb9"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919276A-3D42-45D5-B57B-67CFD19FD6DD}">
  <ds:schemaRefs>
    <ds:schemaRef ds:uri="http://schemas.microsoft.com/sharepoint/v3/contenttype/forms"/>
  </ds:schemaRefs>
</ds:datastoreItem>
</file>

<file path=customXml/itemProps2.xml><?xml version="1.0" encoding="utf-8"?>
<ds:datastoreItem xmlns:ds="http://schemas.openxmlformats.org/officeDocument/2006/customXml" ds:itemID="{A66C3307-F054-4959-9144-4D96D0E24931}">
  <ds:schemaRefs>
    <ds:schemaRef ds:uri="http://purl.org/dc/terms/"/>
    <ds:schemaRef ds:uri="http://schemas.microsoft.com/office/2006/documentManagement/types"/>
    <ds:schemaRef ds:uri="http://purl.org/dc/dcmitype/"/>
    <ds:schemaRef ds:uri="56ab9554-5316-4a60-82cf-ec0d3d01c713"/>
    <ds:schemaRef ds:uri="http://schemas.openxmlformats.org/package/2006/metadata/core-properties"/>
    <ds:schemaRef ds:uri="http://schemas.microsoft.com/office/infopath/2007/PartnerControls"/>
    <ds:schemaRef ds:uri="http://schemas.microsoft.com/sharepoint/v3"/>
    <ds:schemaRef ds:uri="http://purl.org/dc/elements/1.1/"/>
    <ds:schemaRef ds:uri="140670e8-552e-4ed4-90a8-2e1fc7c78fb9"/>
    <ds:schemaRef ds:uri="http://schemas.microsoft.com/office/2006/metadata/properties"/>
    <ds:schemaRef ds:uri="http://www.w3.org/XML/1998/namespace"/>
  </ds:schemaRefs>
</ds:datastoreItem>
</file>

<file path=customXml/itemProps3.xml><?xml version="1.0" encoding="utf-8"?>
<ds:datastoreItem xmlns:ds="http://schemas.openxmlformats.org/officeDocument/2006/customXml" ds:itemID="{A18C1C08-6FF0-49FF-B6D5-CA0BC27F450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303498c-e7d6-4b65-84d9-c7f792967138"/>
    <ds:schemaRef ds:uri="140670e8-552e-4ed4-90a8-2e1fc7c78fb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43706</TotalTime>
  <Words>6872</Words>
  <Application>Microsoft Office PowerPoint</Application>
  <PresentationFormat>Widescreen</PresentationFormat>
  <Paragraphs>1897</Paragraphs>
  <Slides>120</Slides>
  <Notes>20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120</vt:i4>
      </vt:variant>
    </vt:vector>
  </HeadingPairs>
  <TitlesOfParts>
    <vt:vector size="127" baseType="lpstr">
      <vt:lpstr>Arial</vt:lpstr>
      <vt:lpstr>Calibri</vt:lpstr>
      <vt:lpstr>Helvetica</vt:lpstr>
      <vt:lpstr>LucidaGrande</vt:lpstr>
      <vt:lpstr>Proxima Nova</vt:lpstr>
      <vt:lpstr>Wingdings</vt:lpstr>
      <vt:lpstr>NTG</vt:lpstr>
      <vt:lpstr>AWS Fundamentals (v2.3)</vt:lpstr>
      <vt:lpstr>AWS Fundamentals - AGENDA</vt:lpstr>
      <vt:lpstr>Quick Recap</vt:lpstr>
      <vt:lpstr>What is Cloud Computing?</vt:lpstr>
      <vt:lpstr>Cloud Computing Service Models</vt:lpstr>
      <vt:lpstr>Introduction</vt:lpstr>
      <vt:lpstr>Launched 2006</vt:lpstr>
      <vt:lpstr>AWS Today</vt:lpstr>
      <vt:lpstr>AWS Global Infrastructure</vt:lpstr>
      <vt:lpstr>PowerPoint Presentation</vt:lpstr>
      <vt:lpstr>North America</vt:lpstr>
      <vt:lpstr>South America</vt:lpstr>
      <vt:lpstr>Europe – Middle East - Africa</vt:lpstr>
      <vt:lpstr>Asia Pacific – Australia and New Zealand</vt:lpstr>
      <vt:lpstr>Region Structure</vt:lpstr>
      <vt:lpstr>PowerPoint Presentation</vt:lpstr>
      <vt:lpstr>AWS Service Types</vt:lpstr>
      <vt:lpstr>PowerPoint Presentation</vt:lpstr>
      <vt:lpstr>PowerPoint Presentation</vt:lpstr>
      <vt:lpstr>Our Focus </vt:lpstr>
      <vt:lpstr>AWS  Account</vt:lpstr>
      <vt:lpstr>Steps to create AWS Account</vt:lpstr>
      <vt:lpstr>Create AWS Account</vt:lpstr>
      <vt:lpstr>Account Creation</vt:lpstr>
      <vt:lpstr>Sign up account</vt:lpstr>
      <vt:lpstr>Payment Method</vt:lpstr>
      <vt:lpstr>Add MFA to Root User</vt:lpstr>
      <vt:lpstr>Create Admin User</vt:lpstr>
      <vt:lpstr>Login to AWS with Admin User</vt:lpstr>
      <vt:lpstr>Secure AWS Account with IAM</vt:lpstr>
      <vt:lpstr>Account Activation</vt:lpstr>
      <vt:lpstr>Core Concepts</vt:lpstr>
      <vt:lpstr>Well-Architected Framework</vt:lpstr>
      <vt:lpstr>The Six Pillars</vt:lpstr>
      <vt:lpstr>The Six Pillars</vt:lpstr>
      <vt:lpstr>The Six Pillars</vt:lpstr>
      <vt:lpstr>The Six Pillars</vt:lpstr>
      <vt:lpstr>The Six Pillars</vt:lpstr>
      <vt:lpstr>The Six Pillars</vt:lpstr>
      <vt:lpstr>The Six Pillars</vt:lpstr>
      <vt:lpstr>The Six Pillars</vt:lpstr>
      <vt:lpstr>Networking Services</vt:lpstr>
      <vt:lpstr>Virtual Private Cloud (VPC)</vt:lpstr>
      <vt:lpstr>PowerPoint Presentation</vt:lpstr>
      <vt:lpstr>CIDR Block (Classless Inter-Domain Routing)</vt:lpstr>
      <vt:lpstr>Route Tables – Network ACL – Gateways</vt:lpstr>
      <vt:lpstr>Security Group</vt:lpstr>
      <vt:lpstr>A Complete Sample</vt:lpstr>
      <vt:lpstr>Compute Services</vt:lpstr>
      <vt:lpstr>What is Amazon EC2</vt:lpstr>
      <vt:lpstr>EC2 – Amazon Machine Image (AMI)</vt:lpstr>
      <vt:lpstr>EC2 – Instance types</vt:lpstr>
      <vt:lpstr>PowerPoint Presentation</vt:lpstr>
      <vt:lpstr>PowerPoint Presentation</vt:lpstr>
      <vt:lpstr>PowerPoint Presentation</vt:lpstr>
      <vt:lpstr>PowerPoint Presentation</vt:lpstr>
      <vt:lpstr>PowerPoint Presentation</vt:lpstr>
      <vt:lpstr>EC2 - Instance Types</vt:lpstr>
      <vt:lpstr>EC2 - Pricing</vt:lpstr>
      <vt:lpstr>EC2 - Launching Instances</vt:lpstr>
      <vt:lpstr>EC2 - Monitoring</vt:lpstr>
      <vt:lpstr>EC2 – Instance Recovery</vt:lpstr>
      <vt:lpstr>ELB – Elastic Load Balancing</vt:lpstr>
      <vt:lpstr>ELB – Application Load Balancer</vt:lpstr>
      <vt:lpstr>ELB – Application Load Balancer</vt:lpstr>
      <vt:lpstr>ELB – Network Load Balancer</vt:lpstr>
      <vt:lpstr>ELB – Gateway Load Balancer</vt:lpstr>
      <vt:lpstr>ELB – Classic Load Balancer</vt:lpstr>
      <vt:lpstr>ELB – Spans Multiple Availability Zones</vt:lpstr>
      <vt:lpstr>Auto Scaling</vt:lpstr>
      <vt:lpstr>Auto Scaling – Instance Lifecycle</vt:lpstr>
      <vt:lpstr>Auto Scaling – Scale-out</vt:lpstr>
      <vt:lpstr>Auto Scaling – Scale-in</vt:lpstr>
      <vt:lpstr>Storage Services</vt:lpstr>
      <vt:lpstr>Traditional Platform</vt:lpstr>
      <vt:lpstr>AWS Instance Volumes &amp; Data Storage</vt:lpstr>
      <vt:lpstr>Storage Service Categories</vt:lpstr>
      <vt:lpstr>Storage Service Categories</vt:lpstr>
      <vt:lpstr>EC2 Instance Store</vt:lpstr>
      <vt:lpstr>Amazon Elastic Block Store (Amazon EBS)</vt:lpstr>
      <vt:lpstr>EBS - Snapshot</vt:lpstr>
      <vt:lpstr>Amazon Simple Storage Service (Amazon S3)</vt:lpstr>
      <vt:lpstr>S3 - Supported transitions and related constraints</vt:lpstr>
      <vt:lpstr>Amazon Elastic File System (EFS)</vt:lpstr>
      <vt:lpstr>Manage Lifecycle Policies</vt:lpstr>
      <vt:lpstr>Amazon EFS Standard and Standard–IA storage classes</vt:lpstr>
      <vt:lpstr>Amazon EFS One Zone and One Zone–IA storage classes</vt:lpstr>
      <vt:lpstr>Amazon EFS with Standard storage classes</vt:lpstr>
      <vt:lpstr>Amazon EFS with One Zone storage classes</vt:lpstr>
      <vt:lpstr>EFS - AWS Direct Connect and AWS Managed VPN</vt:lpstr>
      <vt:lpstr>Database Services</vt:lpstr>
      <vt:lpstr>DynamoDB</vt:lpstr>
      <vt:lpstr>DynamoDB – Example 1</vt:lpstr>
      <vt:lpstr>DynamoDB – Example 2</vt:lpstr>
      <vt:lpstr>DynamoDB – How it works</vt:lpstr>
      <vt:lpstr>DynamoDB</vt:lpstr>
      <vt:lpstr>Relational Database Service (RDS)</vt:lpstr>
      <vt:lpstr>Security  &amp; Identity</vt:lpstr>
      <vt:lpstr>AWS Shared Responsibility Model</vt:lpstr>
      <vt:lpstr>IAM Users</vt:lpstr>
      <vt:lpstr>IAM Groups &amp; Roles</vt:lpstr>
      <vt:lpstr>Free-tier  Introduction</vt:lpstr>
      <vt:lpstr>AWS Free Tier Offers</vt:lpstr>
      <vt:lpstr>PowerPoint Presentation</vt:lpstr>
      <vt:lpstr>PowerPoint Presentation</vt:lpstr>
      <vt:lpstr>PowerPoint Presentation</vt:lpstr>
      <vt:lpstr>Training Budget Management with AWS</vt:lpstr>
      <vt:lpstr>Training Budget Management with AWS</vt:lpstr>
      <vt:lpstr>Training Budget Management with AWS</vt:lpstr>
      <vt:lpstr>Training Budget Management with AWS</vt:lpstr>
      <vt:lpstr>Cost Management with AWS</vt:lpstr>
      <vt:lpstr>AWS  Certifications</vt:lpstr>
      <vt:lpstr>Available AWS Certifications</vt:lpstr>
      <vt:lpstr>AWS Certificate Paths</vt:lpstr>
      <vt:lpstr>AWS Certificate Paths</vt:lpstr>
      <vt:lpstr>AWS Certificate Paths</vt:lpstr>
      <vt:lpstr>AWS Certificate Paths</vt:lpstr>
      <vt:lpstr>AWS Certificate Paths</vt:lpstr>
      <vt:lpstr>AWS Certificate Paths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the  presentation (style 1)</dc:title>
  <dc:creator>Trang Dao Thi Thuy</dc:creator>
  <cp:lastModifiedBy>Minh Tran</cp:lastModifiedBy>
  <cp:revision>1</cp:revision>
  <dcterms:created xsi:type="dcterms:W3CDTF">2023-03-03T06:28:41Z</dcterms:created>
  <dcterms:modified xsi:type="dcterms:W3CDTF">2023-09-07T18:02:50Z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0x010100409ED3CD6D966B46B07A514663589B2D</vt:lpwstr>
  </property>
  <property fmtid="{D5CDD505-2E9C-101B-9397-08002B2CF9AE}" pid="3" name="Order">
    <vt:r8>2154200</vt:r8>
  </property>
  <property fmtid="{D5CDD505-2E9C-101B-9397-08002B2CF9AE}" pid="4" name="ComplianceAssetId">
    <vt:lpwstr/>
  </property>
  <property fmtid="{D5CDD505-2E9C-101B-9397-08002B2CF9AE}" pid="5" name="MediaServiceImageTags">
    <vt:lpwstr/>
  </property>
</Properties>
</file>